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79" r:id="rId2"/>
  </p:sldMasterIdLst>
  <p:notesMasterIdLst>
    <p:notesMasterId r:id="rId53"/>
  </p:notesMasterIdLst>
  <p:sldIdLst>
    <p:sldId id="256" r:id="rId3"/>
    <p:sldId id="306" r:id="rId4"/>
    <p:sldId id="258" r:id="rId5"/>
    <p:sldId id="259" r:id="rId6"/>
    <p:sldId id="260" r:id="rId7"/>
    <p:sldId id="297" r:id="rId8"/>
    <p:sldId id="261" r:id="rId9"/>
    <p:sldId id="307" r:id="rId10"/>
    <p:sldId id="262" r:id="rId11"/>
    <p:sldId id="263" r:id="rId12"/>
    <p:sldId id="264" r:id="rId13"/>
    <p:sldId id="298" r:id="rId14"/>
    <p:sldId id="265" r:id="rId15"/>
    <p:sldId id="266" r:id="rId16"/>
    <p:sldId id="267" r:id="rId17"/>
    <p:sldId id="269" r:id="rId18"/>
    <p:sldId id="268" r:id="rId19"/>
    <p:sldId id="299" r:id="rId20"/>
    <p:sldId id="300" r:id="rId21"/>
    <p:sldId id="270" r:id="rId22"/>
    <p:sldId id="271" r:id="rId23"/>
    <p:sldId id="272" r:id="rId24"/>
    <p:sldId id="273" r:id="rId25"/>
    <p:sldId id="274" r:id="rId26"/>
    <p:sldId id="301" r:id="rId27"/>
    <p:sldId id="275" r:id="rId28"/>
    <p:sldId id="276" r:id="rId29"/>
    <p:sldId id="308" r:id="rId30"/>
    <p:sldId id="302" r:id="rId31"/>
    <p:sldId id="303" r:id="rId32"/>
    <p:sldId id="277" r:id="rId33"/>
    <p:sldId id="278" r:id="rId34"/>
    <p:sldId id="309" r:id="rId35"/>
    <p:sldId id="310" r:id="rId36"/>
    <p:sldId id="311" r:id="rId37"/>
    <p:sldId id="312" r:id="rId38"/>
    <p:sldId id="279" r:id="rId39"/>
    <p:sldId id="304" r:id="rId40"/>
    <p:sldId id="305" r:id="rId41"/>
    <p:sldId id="281" r:id="rId42"/>
    <p:sldId id="282" r:id="rId43"/>
    <p:sldId id="283" r:id="rId44"/>
    <p:sldId id="313" r:id="rId45"/>
    <p:sldId id="314" r:id="rId46"/>
    <p:sldId id="315" r:id="rId47"/>
    <p:sldId id="316" r:id="rId48"/>
    <p:sldId id="294" r:id="rId49"/>
    <p:sldId id="295" r:id="rId50"/>
    <p:sldId id="296" r:id="rId51"/>
    <p:sldId id="318" r:id="rId52"/>
  </p:sldIdLst>
  <p:sldSz cx="9144000" cy="5143500" type="screen16x9"/>
  <p:notesSz cx="6858000" cy="9144000"/>
  <p:embeddedFontLst>
    <p:embeddedFont>
      <p:font typeface="Delius Swash Caps" panose="020B0604020202020204" charset="0"/>
      <p:regular r:id="rId54"/>
    </p:embeddedFont>
    <p:embeddedFont>
      <p:font typeface="맑은 고딕" panose="020B0503020000020004" pitchFamily="34" charset="-127"/>
      <p:regular r:id="rId55"/>
      <p:bold r:id="rId56"/>
    </p:embeddedFont>
    <p:embeddedFont>
      <p:font typeface="Arial Rounded MT Bold" panose="020F0704030504030204" pitchFamily="34" charset="0"/>
      <p:regular r:id="rId57"/>
    </p:embeddedFont>
    <p:embeddedFont>
      <p:font typeface="Proxima Nova" panose="020B0604020202020204" charset="0"/>
      <p:regular r:id="rId58"/>
      <p:bold r:id="rId59"/>
      <p:italic r:id="rId60"/>
      <p:boldItalic r:id="rId61"/>
    </p:embeddedFont>
    <p:embeddedFont>
      <p:font typeface="Didact Gothic" panose="020B0604020202020204" charset="0"/>
      <p:regular r:id="rId62"/>
    </p:embeddedFont>
    <p:embeddedFont>
      <p:font typeface="Montserrat" panose="020B0604020202020204" charset="0"/>
      <p:regular r:id="rId63"/>
      <p:bold r:id="rId64"/>
      <p:italic r:id="rId65"/>
      <p:boldItalic r:id="rId66"/>
    </p:embeddedFont>
    <p:embeddedFont>
      <p:font typeface="Sacramento" panose="020B0604020202020204" charset="0"/>
      <p:regular r:id="rId67"/>
    </p:embeddedFont>
    <p:embeddedFont>
      <p:font typeface="Bad Script" panose="020B0604020202020204" charset="0"/>
      <p:regular r:id="rId68"/>
    </p:embeddedFont>
    <p:embeddedFont>
      <p:font typeface="Caveat Brush" panose="020B0604020202020204" charset="0"/>
      <p:regular r:id="rId69"/>
    </p:embeddedFont>
    <p:embeddedFont>
      <p:font typeface="Roboto" panose="020B0604020202020204" charset="0"/>
      <p:regular r:id="rId70"/>
      <p:bold r:id="rId71"/>
      <p:italic r:id="rId72"/>
      <p:boldItalic r:id="rId73"/>
    </p:embeddedFont>
    <p:embeddedFont>
      <p:font typeface="Fira Sans Extra Condensed" panose="020B0604020202020204" charset="0"/>
      <p:regular r:id="rId74"/>
      <p:bold r:id="rId75"/>
      <p:italic r:id="rId76"/>
      <p:boldItalic r:id="rId77"/>
    </p:embeddedFont>
    <p:embeddedFont>
      <p:font typeface="Open Sans" panose="020B0606030504020204" pitchFamily="34" charset="0"/>
      <p:regular r:id="rId78"/>
    </p:embeddedFont>
    <p:embeddedFont>
      <p:font typeface="Catamaran Medium" panose="020B0604020202020204" charset="0"/>
      <p:regular r:id="rId79"/>
      <p:bold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F6C"/>
    <a:srgbClr val="D2282B"/>
    <a:srgbClr val="FFFFFF"/>
    <a:srgbClr val="F2B87D"/>
    <a:srgbClr val="F170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E93C3C-D943-4671-81CC-2A7F99ADD7EE}">
  <a:tblStyle styleId="{CDE93C3C-D943-4671-81CC-2A7F99ADD7E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9" d="100"/>
          <a:sy n="39" d="100"/>
        </p:scale>
        <p:origin x="2874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76" Type="http://schemas.openxmlformats.org/officeDocument/2006/relationships/font" Target="fonts/font23.fntdata"/><Relationship Id="rId8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5" Type="http://schemas.openxmlformats.org/officeDocument/2006/relationships/slide" Target="slides/slide3.xml"/><Relationship Id="rId61" Type="http://schemas.openxmlformats.org/officeDocument/2006/relationships/font" Target="fonts/font8.fntdata"/><Relationship Id="rId82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font" Target="fonts/font24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9.fntdata"/><Relationship Id="rId80" Type="http://schemas.openxmlformats.org/officeDocument/2006/relationships/font" Target="fonts/font2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91454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db13e22b57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db13e22b57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0458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f2de7c0389_1_1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f2de7c0389_1_1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809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d924d8386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d924d8386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959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g8843772722_1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5" name="Google Shape;2025;g8843772722_1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5675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f2de7c0389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f2de7c0389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3301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f2de7c0389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f2de7c0389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158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d924d8386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d924d8386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7427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f2de7c038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f2de7c038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0769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f2de7c0389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f2de7c0389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0928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8d44b1506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8d44b1506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630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5" name="Google Shape;2645;g8843772722_1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6" name="Google Shape;2646;g8843772722_1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352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db9626525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db9626525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39650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f2de7c0389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f2de7c0389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26467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f2de7c0389_1_1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f2de7c0389_1_1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32957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f2de7c0389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f2de7c0389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9454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f2de7c0389_1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f2de7c0389_1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25090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f2de7c0389_1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f2de7c0389_1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064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d2b13bf10c_0_1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d2b13bf10c_0_1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00201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f2de7c0389_1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f2de7c0389_1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63228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f2de7c0389_1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f2de7c0389_1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9854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cc4eba5a64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cc4eba5a64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56626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d2d1f94382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d2d1f94382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458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db13e22b57_0_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db13e22b57_0_4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02017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8843772722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4" name="Google Shape;1594;g8843772722_1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14722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f2de7c0389_1_18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f2de7c0389_1_18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21463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f2de7c0389_1_1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f2de7c0389_1_18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54849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g8d44b15066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7" name="Google Shape;1817;g8d44b15066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96907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f2de7c0389_1_18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f2de7c0389_1_18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8145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f4a4031fcb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f4a4031fcb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37927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d933aedcbc_0_2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" name="Google Shape;775;gd933aedcbc_0_20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03212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d924d8386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d924d8386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3864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d6846a9aa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d6846a9aa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15335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d924d8386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d924d8386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30502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d924d8386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d924d8386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05784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d924d8386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d924d8386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96206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d924d83865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d924d83865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54308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4" name="Google Shape;9044;gf2de7c0389_1_24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5" name="Google Shape;9045;gf2de7c0389_1_24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08422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" name="Google Shape;9421;gf2de7c0389_1_24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2" name="Google Shape;9422;gf2de7c0389_1_24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7179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2" name="Google Shape;9852;gf2de7c0389_1_25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3" name="Google Shape;9853;gf2de7c0389_1_25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12182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3" name="Google Shape;10863;ge536feb177_0_29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4" name="Google Shape;10864;ge536feb177_0_29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561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e67be192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e67be192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1929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8843772722_1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2" name="Google Shape;1932;g8843772722_1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0803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f2de7c038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f2de7c038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9658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aaf53fd43f_6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aaf53fd43f_6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9524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f2de7c038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f2de7c0389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951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010">
            <a:off x="1040200" y="1168557"/>
            <a:ext cx="4083600" cy="260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8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253">
            <a:off x="1040200" y="3889725"/>
            <a:ext cx="40836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" name="Grupo 1"/>
          <p:cNvGrpSpPr/>
          <p:nvPr userDrawn="1"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4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943800" y="285475"/>
            <a:ext cx="3633900" cy="13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 hasCustomPrompt="1"/>
          </p:nvPr>
        </p:nvSpPr>
        <p:spPr>
          <a:xfrm>
            <a:off x="1144350" y="1297150"/>
            <a:ext cx="6855300" cy="16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1756650" y="3211788"/>
            <a:ext cx="5630700" cy="3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-4763" y="4763"/>
            <a:ext cx="9144000" cy="1955800"/>
          </a:xfrm>
          <a:custGeom>
            <a:avLst/>
            <a:gdLst>
              <a:gd name="T0" fmla="*/ 1648 w 1674"/>
              <a:gd name="T1" fmla="*/ 137 h 519"/>
              <a:gd name="T2" fmla="*/ 1546 w 1674"/>
              <a:gd name="T3" fmla="*/ 135 h 519"/>
              <a:gd name="T4" fmla="*/ 1516 w 1674"/>
              <a:gd name="T5" fmla="*/ 344 h 519"/>
              <a:gd name="T6" fmla="*/ 1478 w 1674"/>
              <a:gd name="T7" fmla="*/ 418 h 519"/>
              <a:gd name="T8" fmla="*/ 1448 w 1674"/>
              <a:gd name="T9" fmla="*/ 316 h 519"/>
              <a:gd name="T10" fmla="*/ 1461 w 1674"/>
              <a:gd name="T11" fmla="*/ 200 h 519"/>
              <a:gd name="T12" fmla="*/ 1389 w 1674"/>
              <a:gd name="T13" fmla="*/ 182 h 519"/>
              <a:gd name="T14" fmla="*/ 1298 w 1674"/>
              <a:gd name="T15" fmla="*/ 240 h 519"/>
              <a:gd name="T16" fmla="*/ 1233 w 1674"/>
              <a:gd name="T17" fmla="*/ 223 h 519"/>
              <a:gd name="T18" fmla="*/ 1225 w 1674"/>
              <a:gd name="T19" fmla="*/ 311 h 519"/>
              <a:gd name="T20" fmla="*/ 1204 w 1674"/>
              <a:gd name="T21" fmla="*/ 353 h 519"/>
              <a:gd name="T22" fmla="*/ 1185 w 1674"/>
              <a:gd name="T23" fmla="*/ 284 h 519"/>
              <a:gd name="T24" fmla="*/ 1168 w 1674"/>
              <a:gd name="T25" fmla="*/ 216 h 519"/>
              <a:gd name="T26" fmla="*/ 1145 w 1674"/>
              <a:gd name="T27" fmla="*/ 249 h 519"/>
              <a:gd name="T28" fmla="*/ 1113 w 1674"/>
              <a:gd name="T29" fmla="*/ 283 h 519"/>
              <a:gd name="T30" fmla="*/ 1095 w 1674"/>
              <a:gd name="T31" fmla="*/ 213 h 519"/>
              <a:gd name="T32" fmla="*/ 1056 w 1674"/>
              <a:gd name="T33" fmla="*/ 155 h 519"/>
              <a:gd name="T34" fmla="*/ 981 w 1674"/>
              <a:gd name="T35" fmla="*/ 200 h 519"/>
              <a:gd name="T36" fmla="*/ 900 w 1674"/>
              <a:gd name="T37" fmla="*/ 188 h 519"/>
              <a:gd name="T38" fmla="*/ 850 w 1674"/>
              <a:gd name="T39" fmla="*/ 285 h 519"/>
              <a:gd name="T40" fmla="*/ 852 w 1674"/>
              <a:gd name="T41" fmla="*/ 432 h 519"/>
              <a:gd name="T42" fmla="*/ 796 w 1674"/>
              <a:gd name="T43" fmla="*/ 436 h 519"/>
              <a:gd name="T44" fmla="*/ 792 w 1674"/>
              <a:gd name="T45" fmla="*/ 215 h 519"/>
              <a:gd name="T46" fmla="*/ 754 w 1674"/>
              <a:gd name="T47" fmla="*/ 166 h 519"/>
              <a:gd name="T48" fmla="*/ 739 w 1674"/>
              <a:gd name="T49" fmla="*/ 252 h 519"/>
              <a:gd name="T50" fmla="*/ 723 w 1674"/>
              <a:gd name="T51" fmla="*/ 334 h 519"/>
              <a:gd name="T52" fmla="*/ 706 w 1674"/>
              <a:gd name="T53" fmla="*/ 239 h 519"/>
              <a:gd name="T54" fmla="*/ 683 w 1674"/>
              <a:gd name="T55" fmla="*/ 170 h 519"/>
              <a:gd name="T56" fmla="*/ 607 w 1674"/>
              <a:gd name="T57" fmla="*/ 163 h 519"/>
              <a:gd name="T58" fmla="*/ 572 w 1674"/>
              <a:gd name="T59" fmla="*/ 245 h 519"/>
              <a:gd name="T60" fmla="*/ 541 w 1674"/>
              <a:gd name="T61" fmla="*/ 330 h 519"/>
              <a:gd name="T62" fmla="*/ 509 w 1674"/>
              <a:gd name="T63" fmla="*/ 242 h 519"/>
              <a:gd name="T64" fmla="*/ 485 w 1674"/>
              <a:gd name="T65" fmla="*/ 208 h 519"/>
              <a:gd name="T66" fmla="*/ 359 w 1674"/>
              <a:gd name="T67" fmla="*/ 174 h 519"/>
              <a:gd name="T68" fmla="*/ 339 w 1674"/>
              <a:gd name="T69" fmla="*/ 354 h 519"/>
              <a:gd name="T70" fmla="*/ 329 w 1674"/>
              <a:gd name="T71" fmla="*/ 498 h 519"/>
              <a:gd name="T72" fmla="*/ 263 w 1674"/>
              <a:gd name="T73" fmla="*/ 492 h 519"/>
              <a:gd name="T74" fmla="*/ 280 w 1674"/>
              <a:gd name="T75" fmla="*/ 235 h 519"/>
              <a:gd name="T76" fmla="*/ 246 w 1674"/>
              <a:gd name="T77" fmla="*/ 159 h 519"/>
              <a:gd name="T78" fmla="*/ 217 w 1674"/>
              <a:gd name="T79" fmla="*/ 232 h 519"/>
              <a:gd name="T80" fmla="*/ 189 w 1674"/>
              <a:gd name="T81" fmla="*/ 319 h 519"/>
              <a:gd name="T82" fmla="*/ 160 w 1674"/>
              <a:gd name="T83" fmla="*/ 228 h 519"/>
              <a:gd name="T84" fmla="*/ 134 w 1674"/>
              <a:gd name="T85" fmla="*/ 124 h 519"/>
              <a:gd name="T86" fmla="*/ 98 w 1674"/>
              <a:gd name="T87" fmla="*/ 158 h 519"/>
              <a:gd name="T88" fmla="*/ 24 w 1674"/>
              <a:gd name="T89" fmla="*/ 141 h 519"/>
              <a:gd name="T90" fmla="*/ 0 w 1674"/>
              <a:gd name="T91" fmla="*/ 0 h 519"/>
              <a:gd name="T92" fmla="*/ 1674 w 1674"/>
              <a:gd name="T93" fmla="*/ 123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74" h="519">
                <a:moveTo>
                  <a:pt x="1674" y="123"/>
                </a:moveTo>
                <a:cubicBezTo>
                  <a:pt x="1665" y="127"/>
                  <a:pt x="1656" y="131"/>
                  <a:pt x="1648" y="137"/>
                </a:cubicBezTo>
                <a:cubicBezTo>
                  <a:pt x="1630" y="149"/>
                  <a:pt x="1612" y="152"/>
                  <a:pt x="1593" y="140"/>
                </a:cubicBezTo>
                <a:cubicBezTo>
                  <a:pt x="1578" y="131"/>
                  <a:pt x="1563" y="129"/>
                  <a:pt x="1546" y="135"/>
                </a:cubicBezTo>
                <a:cubicBezTo>
                  <a:pt x="1513" y="147"/>
                  <a:pt x="1501" y="162"/>
                  <a:pt x="1503" y="198"/>
                </a:cubicBezTo>
                <a:cubicBezTo>
                  <a:pt x="1507" y="247"/>
                  <a:pt x="1513" y="295"/>
                  <a:pt x="1516" y="344"/>
                </a:cubicBezTo>
                <a:cubicBezTo>
                  <a:pt x="1517" y="360"/>
                  <a:pt x="1515" y="378"/>
                  <a:pt x="1511" y="394"/>
                </a:cubicBezTo>
                <a:cubicBezTo>
                  <a:pt x="1507" y="411"/>
                  <a:pt x="1494" y="419"/>
                  <a:pt x="1478" y="418"/>
                </a:cubicBezTo>
                <a:cubicBezTo>
                  <a:pt x="1463" y="418"/>
                  <a:pt x="1449" y="409"/>
                  <a:pt x="1448" y="393"/>
                </a:cubicBezTo>
                <a:cubicBezTo>
                  <a:pt x="1445" y="367"/>
                  <a:pt x="1445" y="341"/>
                  <a:pt x="1448" y="316"/>
                </a:cubicBezTo>
                <a:cubicBezTo>
                  <a:pt x="1451" y="287"/>
                  <a:pt x="1458" y="258"/>
                  <a:pt x="1463" y="229"/>
                </a:cubicBezTo>
                <a:cubicBezTo>
                  <a:pt x="1464" y="220"/>
                  <a:pt x="1463" y="209"/>
                  <a:pt x="1461" y="200"/>
                </a:cubicBezTo>
                <a:cubicBezTo>
                  <a:pt x="1456" y="176"/>
                  <a:pt x="1432" y="163"/>
                  <a:pt x="1410" y="171"/>
                </a:cubicBezTo>
                <a:cubicBezTo>
                  <a:pt x="1402" y="173"/>
                  <a:pt x="1394" y="177"/>
                  <a:pt x="1389" y="182"/>
                </a:cubicBezTo>
                <a:cubicBezTo>
                  <a:pt x="1369" y="199"/>
                  <a:pt x="1350" y="217"/>
                  <a:pt x="1332" y="236"/>
                </a:cubicBezTo>
                <a:cubicBezTo>
                  <a:pt x="1320" y="248"/>
                  <a:pt x="1310" y="250"/>
                  <a:pt x="1298" y="240"/>
                </a:cubicBezTo>
                <a:cubicBezTo>
                  <a:pt x="1291" y="234"/>
                  <a:pt x="1285" y="225"/>
                  <a:pt x="1278" y="218"/>
                </a:cubicBezTo>
                <a:cubicBezTo>
                  <a:pt x="1262" y="202"/>
                  <a:pt x="1243" y="203"/>
                  <a:pt x="1233" y="223"/>
                </a:cubicBezTo>
                <a:cubicBezTo>
                  <a:pt x="1227" y="235"/>
                  <a:pt x="1224" y="248"/>
                  <a:pt x="1223" y="261"/>
                </a:cubicBezTo>
                <a:cubicBezTo>
                  <a:pt x="1222" y="278"/>
                  <a:pt x="1224" y="294"/>
                  <a:pt x="1225" y="311"/>
                </a:cubicBezTo>
                <a:cubicBezTo>
                  <a:pt x="1225" y="316"/>
                  <a:pt x="1226" y="322"/>
                  <a:pt x="1226" y="327"/>
                </a:cubicBezTo>
                <a:cubicBezTo>
                  <a:pt x="1226" y="343"/>
                  <a:pt x="1217" y="353"/>
                  <a:pt x="1204" y="353"/>
                </a:cubicBezTo>
                <a:cubicBezTo>
                  <a:pt x="1190" y="353"/>
                  <a:pt x="1180" y="344"/>
                  <a:pt x="1180" y="328"/>
                </a:cubicBezTo>
                <a:cubicBezTo>
                  <a:pt x="1180" y="313"/>
                  <a:pt x="1183" y="298"/>
                  <a:pt x="1185" y="284"/>
                </a:cubicBezTo>
                <a:cubicBezTo>
                  <a:pt x="1186" y="269"/>
                  <a:pt x="1189" y="255"/>
                  <a:pt x="1189" y="241"/>
                </a:cubicBezTo>
                <a:cubicBezTo>
                  <a:pt x="1190" y="227"/>
                  <a:pt x="1181" y="219"/>
                  <a:pt x="1168" y="216"/>
                </a:cubicBezTo>
                <a:cubicBezTo>
                  <a:pt x="1157" y="214"/>
                  <a:pt x="1150" y="218"/>
                  <a:pt x="1148" y="229"/>
                </a:cubicBezTo>
                <a:cubicBezTo>
                  <a:pt x="1146" y="236"/>
                  <a:pt x="1146" y="243"/>
                  <a:pt x="1145" y="249"/>
                </a:cubicBezTo>
                <a:cubicBezTo>
                  <a:pt x="1143" y="257"/>
                  <a:pt x="1142" y="267"/>
                  <a:pt x="1137" y="273"/>
                </a:cubicBezTo>
                <a:cubicBezTo>
                  <a:pt x="1131" y="279"/>
                  <a:pt x="1121" y="284"/>
                  <a:pt x="1113" y="283"/>
                </a:cubicBezTo>
                <a:cubicBezTo>
                  <a:pt x="1106" y="283"/>
                  <a:pt x="1097" y="273"/>
                  <a:pt x="1096" y="266"/>
                </a:cubicBezTo>
                <a:cubicBezTo>
                  <a:pt x="1094" y="249"/>
                  <a:pt x="1096" y="231"/>
                  <a:pt x="1095" y="213"/>
                </a:cubicBezTo>
                <a:cubicBezTo>
                  <a:pt x="1094" y="199"/>
                  <a:pt x="1093" y="185"/>
                  <a:pt x="1090" y="172"/>
                </a:cubicBezTo>
                <a:cubicBezTo>
                  <a:pt x="1085" y="155"/>
                  <a:pt x="1073" y="150"/>
                  <a:pt x="1056" y="155"/>
                </a:cubicBezTo>
                <a:cubicBezTo>
                  <a:pt x="1054" y="156"/>
                  <a:pt x="1051" y="157"/>
                  <a:pt x="1049" y="158"/>
                </a:cubicBezTo>
                <a:cubicBezTo>
                  <a:pt x="1019" y="161"/>
                  <a:pt x="997" y="173"/>
                  <a:pt x="981" y="200"/>
                </a:cubicBezTo>
                <a:cubicBezTo>
                  <a:pt x="969" y="220"/>
                  <a:pt x="948" y="220"/>
                  <a:pt x="928" y="207"/>
                </a:cubicBezTo>
                <a:cubicBezTo>
                  <a:pt x="918" y="201"/>
                  <a:pt x="910" y="194"/>
                  <a:pt x="900" y="188"/>
                </a:cubicBezTo>
                <a:cubicBezTo>
                  <a:pt x="873" y="171"/>
                  <a:pt x="847" y="181"/>
                  <a:pt x="845" y="213"/>
                </a:cubicBezTo>
                <a:cubicBezTo>
                  <a:pt x="843" y="237"/>
                  <a:pt x="848" y="261"/>
                  <a:pt x="850" y="285"/>
                </a:cubicBezTo>
                <a:cubicBezTo>
                  <a:pt x="853" y="325"/>
                  <a:pt x="856" y="365"/>
                  <a:pt x="858" y="404"/>
                </a:cubicBezTo>
                <a:cubicBezTo>
                  <a:pt x="858" y="413"/>
                  <a:pt x="855" y="423"/>
                  <a:pt x="852" y="432"/>
                </a:cubicBezTo>
                <a:cubicBezTo>
                  <a:pt x="848" y="445"/>
                  <a:pt x="838" y="452"/>
                  <a:pt x="825" y="453"/>
                </a:cubicBezTo>
                <a:cubicBezTo>
                  <a:pt x="811" y="454"/>
                  <a:pt x="802" y="447"/>
                  <a:pt x="796" y="436"/>
                </a:cubicBezTo>
                <a:cubicBezTo>
                  <a:pt x="784" y="413"/>
                  <a:pt x="785" y="388"/>
                  <a:pt x="787" y="363"/>
                </a:cubicBezTo>
                <a:cubicBezTo>
                  <a:pt x="792" y="314"/>
                  <a:pt x="800" y="265"/>
                  <a:pt x="792" y="215"/>
                </a:cubicBezTo>
                <a:cubicBezTo>
                  <a:pt x="789" y="202"/>
                  <a:pt x="785" y="188"/>
                  <a:pt x="777" y="177"/>
                </a:cubicBezTo>
                <a:cubicBezTo>
                  <a:pt x="773" y="170"/>
                  <a:pt x="761" y="165"/>
                  <a:pt x="754" y="166"/>
                </a:cubicBezTo>
                <a:cubicBezTo>
                  <a:pt x="748" y="167"/>
                  <a:pt x="738" y="178"/>
                  <a:pt x="738" y="185"/>
                </a:cubicBezTo>
                <a:cubicBezTo>
                  <a:pt x="737" y="207"/>
                  <a:pt x="739" y="229"/>
                  <a:pt x="739" y="252"/>
                </a:cubicBezTo>
                <a:cubicBezTo>
                  <a:pt x="740" y="271"/>
                  <a:pt x="741" y="290"/>
                  <a:pt x="741" y="310"/>
                </a:cubicBezTo>
                <a:cubicBezTo>
                  <a:pt x="741" y="321"/>
                  <a:pt x="738" y="334"/>
                  <a:pt x="723" y="334"/>
                </a:cubicBezTo>
                <a:cubicBezTo>
                  <a:pt x="711" y="335"/>
                  <a:pt x="699" y="324"/>
                  <a:pt x="700" y="310"/>
                </a:cubicBezTo>
                <a:cubicBezTo>
                  <a:pt x="700" y="286"/>
                  <a:pt x="704" y="262"/>
                  <a:pt x="706" y="239"/>
                </a:cubicBezTo>
                <a:cubicBezTo>
                  <a:pt x="707" y="224"/>
                  <a:pt x="709" y="209"/>
                  <a:pt x="708" y="194"/>
                </a:cubicBezTo>
                <a:cubicBezTo>
                  <a:pt x="707" y="178"/>
                  <a:pt x="699" y="170"/>
                  <a:pt x="683" y="170"/>
                </a:cubicBezTo>
                <a:cubicBezTo>
                  <a:pt x="672" y="169"/>
                  <a:pt x="661" y="170"/>
                  <a:pt x="650" y="172"/>
                </a:cubicBezTo>
                <a:cubicBezTo>
                  <a:pt x="634" y="175"/>
                  <a:pt x="620" y="173"/>
                  <a:pt x="607" y="163"/>
                </a:cubicBezTo>
                <a:cubicBezTo>
                  <a:pt x="589" y="151"/>
                  <a:pt x="569" y="159"/>
                  <a:pt x="568" y="181"/>
                </a:cubicBezTo>
                <a:cubicBezTo>
                  <a:pt x="567" y="202"/>
                  <a:pt x="571" y="224"/>
                  <a:pt x="572" y="245"/>
                </a:cubicBezTo>
                <a:cubicBezTo>
                  <a:pt x="572" y="264"/>
                  <a:pt x="573" y="283"/>
                  <a:pt x="570" y="301"/>
                </a:cubicBezTo>
                <a:cubicBezTo>
                  <a:pt x="568" y="320"/>
                  <a:pt x="556" y="329"/>
                  <a:pt x="541" y="330"/>
                </a:cubicBezTo>
                <a:cubicBezTo>
                  <a:pt x="526" y="330"/>
                  <a:pt x="514" y="322"/>
                  <a:pt x="511" y="304"/>
                </a:cubicBezTo>
                <a:cubicBezTo>
                  <a:pt x="508" y="283"/>
                  <a:pt x="510" y="262"/>
                  <a:pt x="509" y="242"/>
                </a:cubicBezTo>
                <a:cubicBezTo>
                  <a:pt x="509" y="234"/>
                  <a:pt x="509" y="226"/>
                  <a:pt x="507" y="219"/>
                </a:cubicBezTo>
                <a:cubicBezTo>
                  <a:pt x="503" y="210"/>
                  <a:pt x="496" y="205"/>
                  <a:pt x="485" y="208"/>
                </a:cubicBezTo>
                <a:cubicBezTo>
                  <a:pt x="467" y="213"/>
                  <a:pt x="461" y="209"/>
                  <a:pt x="452" y="193"/>
                </a:cubicBezTo>
                <a:cubicBezTo>
                  <a:pt x="435" y="160"/>
                  <a:pt x="388" y="151"/>
                  <a:pt x="359" y="174"/>
                </a:cubicBezTo>
                <a:cubicBezTo>
                  <a:pt x="338" y="191"/>
                  <a:pt x="327" y="213"/>
                  <a:pt x="329" y="240"/>
                </a:cubicBezTo>
                <a:cubicBezTo>
                  <a:pt x="331" y="278"/>
                  <a:pt x="336" y="316"/>
                  <a:pt x="339" y="354"/>
                </a:cubicBezTo>
                <a:cubicBezTo>
                  <a:pt x="341" y="390"/>
                  <a:pt x="341" y="427"/>
                  <a:pt x="340" y="463"/>
                </a:cubicBezTo>
                <a:cubicBezTo>
                  <a:pt x="340" y="475"/>
                  <a:pt x="334" y="487"/>
                  <a:pt x="329" y="498"/>
                </a:cubicBezTo>
                <a:cubicBezTo>
                  <a:pt x="321" y="513"/>
                  <a:pt x="308" y="519"/>
                  <a:pt x="290" y="518"/>
                </a:cubicBezTo>
                <a:cubicBezTo>
                  <a:pt x="274" y="516"/>
                  <a:pt x="267" y="505"/>
                  <a:pt x="263" y="492"/>
                </a:cubicBezTo>
                <a:cubicBezTo>
                  <a:pt x="251" y="457"/>
                  <a:pt x="254" y="421"/>
                  <a:pt x="261" y="386"/>
                </a:cubicBezTo>
                <a:cubicBezTo>
                  <a:pt x="271" y="336"/>
                  <a:pt x="284" y="287"/>
                  <a:pt x="280" y="235"/>
                </a:cubicBezTo>
                <a:cubicBezTo>
                  <a:pt x="279" y="217"/>
                  <a:pt x="275" y="199"/>
                  <a:pt x="271" y="181"/>
                </a:cubicBezTo>
                <a:cubicBezTo>
                  <a:pt x="268" y="169"/>
                  <a:pt x="260" y="159"/>
                  <a:pt x="246" y="159"/>
                </a:cubicBezTo>
                <a:cubicBezTo>
                  <a:pt x="231" y="160"/>
                  <a:pt x="224" y="170"/>
                  <a:pt x="222" y="182"/>
                </a:cubicBezTo>
                <a:cubicBezTo>
                  <a:pt x="218" y="199"/>
                  <a:pt x="218" y="216"/>
                  <a:pt x="217" y="232"/>
                </a:cubicBezTo>
                <a:cubicBezTo>
                  <a:pt x="216" y="252"/>
                  <a:pt x="217" y="272"/>
                  <a:pt x="215" y="292"/>
                </a:cubicBezTo>
                <a:cubicBezTo>
                  <a:pt x="213" y="311"/>
                  <a:pt x="203" y="319"/>
                  <a:pt x="189" y="319"/>
                </a:cubicBezTo>
                <a:cubicBezTo>
                  <a:pt x="173" y="319"/>
                  <a:pt x="160" y="309"/>
                  <a:pt x="159" y="292"/>
                </a:cubicBezTo>
                <a:cubicBezTo>
                  <a:pt x="157" y="271"/>
                  <a:pt x="158" y="249"/>
                  <a:pt x="160" y="228"/>
                </a:cubicBezTo>
                <a:cubicBezTo>
                  <a:pt x="163" y="196"/>
                  <a:pt x="161" y="166"/>
                  <a:pt x="145" y="138"/>
                </a:cubicBezTo>
                <a:cubicBezTo>
                  <a:pt x="142" y="133"/>
                  <a:pt x="139" y="128"/>
                  <a:pt x="134" y="124"/>
                </a:cubicBezTo>
                <a:cubicBezTo>
                  <a:pt x="124" y="115"/>
                  <a:pt x="112" y="118"/>
                  <a:pt x="107" y="131"/>
                </a:cubicBezTo>
                <a:cubicBezTo>
                  <a:pt x="104" y="140"/>
                  <a:pt x="102" y="149"/>
                  <a:pt x="98" y="158"/>
                </a:cubicBezTo>
                <a:cubicBezTo>
                  <a:pt x="85" y="185"/>
                  <a:pt x="56" y="188"/>
                  <a:pt x="39" y="163"/>
                </a:cubicBezTo>
                <a:cubicBezTo>
                  <a:pt x="34" y="156"/>
                  <a:pt x="30" y="147"/>
                  <a:pt x="24" y="141"/>
                </a:cubicBezTo>
                <a:cubicBezTo>
                  <a:pt x="17" y="134"/>
                  <a:pt x="8" y="129"/>
                  <a:pt x="0" y="123"/>
                </a:cubicBezTo>
                <a:cubicBezTo>
                  <a:pt x="0" y="82"/>
                  <a:pt x="0" y="41"/>
                  <a:pt x="0" y="0"/>
                </a:cubicBezTo>
                <a:cubicBezTo>
                  <a:pt x="558" y="0"/>
                  <a:pt x="1116" y="0"/>
                  <a:pt x="1674" y="0"/>
                </a:cubicBezTo>
                <a:cubicBezTo>
                  <a:pt x="1674" y="41"/>
                  <a:pt x="1674" y="82"/>
                  <a:pt x="1674" y="12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 hasCustomPrompt="1"/>
          </p:nvPr>
        </p:nvSpPr>
        <p:spPr>
          <a:xfrm flipH="1">
            <a:off x="2568048" y="1092400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800" b="1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1877004" y="225470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2"/>
          </p:nvPr>
        </p:nvSpPr>
        <p:spPr>
          <a:xfrm>
            <a:off x="1877004" y="1790625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2568048" y="287172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800" b="1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4"/>
          </p:nvPr>
        </p:nvSpPr>
        <p:spPr>
          <a:xfrm>
            <a:off x="1877004" y="405400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5"/>
          </p:nvPr>
        </p:nvSpPr>
        <p:spPr>
          <a:xfrm>
            <a:off x="1877004" y="3589996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5713748" y="103457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800" b="1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7"/>
          </p:nvPr>
        </p:nvSpPr>
        <p:spPr>
          <a:xfrm>
            <a:off x="5022696" y="225470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5713748" y="287172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9"/>
          </p:nvPr>
        </p:nvSpPr>
        <p:spPr>
          <a:xfrm>
            <a:off x="5022696" y="405700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13"/>
          </p:nvPr>
        </p:nvSpPr>
        <p:spPr>
          <a:xfrm>
            <a:off x="5022696" y="3590010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4"/>
          </p:nvPr>
        </p:nvSpPr>
        <p:spPr>
          <a:xfrm>
            <a:off x="5022696" y="1790625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5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-4763" y="4763"/>
            <a:ext cx="9144000" cy="1955800"/>
          </a:xfrm>
          <a:custGeom>
            <a:avLst/>
            <a:gdLst>
              <a:gd name="T0" fmla="*/ 1648 w 1674"/>
              <a:gd name="T1" fmla="*/ 137 h 519"/>
              <a:gd name="T2" fmla="*/ 1546 w 1674"/>
              <a:gd name="T3" fmla="*/ 135 h 519"/>
              <a:gd name="T4" fmla="*/ 1516 w 1674"/>
              <a:gd name="T5" fmla="*/ 344 h 519"/>
              <a:gd name="T6" fmla="*/ 1478 w 1674"/>
              <a:gd name="T7" fmla="*/ 418 h 519"/>
              <a:gd name="T8" fmla="*/ 1448 w 1674"/>
              <a:gd name="T9" fmla="*/ 316 h 519"/>
              <a:gd name="T10" fmla="*/ 1461 w 1674"/>
              <a:gd name="T11" fmla="*/ 200 h 519"/>
              <a:gd name="T12" fmla="*/ 1389 w 1674"/>
              <a:gd name="T13" fmla="*/ 182 h 519"/>
              <a:gd name="T14" fmla="*/ 1298 w 1674"/>
              <a:gd name="T15" fmla="*/ 240 h 519"/>
              <a:gd name="T16" fmla="*/ 1233 w 1674"/>
              <a:gd name="T17" fmla="*/ 223 h 519"/>
              <a:gd name="T18" fmla="*/ 1225 w 1674"/>
              <a:gd name="T19" fmla="*/ 311 h 519"/>
              <a:gd name="T20" fmla="*/ 1204 w 1674"/>
              <a:gd name="T21" fmla="*/ 353 h 519"/>
              <a:gd name="T22" fmla="*/ 1185 w 1674"/>
              <a:gd name="T23" fmla="*/ 284 h 519"/>
              <a:gd name="T24" fmla="*/ 1168 w 1674"/>
              <a:gd name="T25" fmla="*/ 216 h 519"/>
              <a:gd name="T26" fmla="*/ 1145 w 1674"/>
              <a:gd name="T27" fmla="*/ 249 h 519"/>
              <a:gd name="T28" fmla="*/ 1113 w 1674"/>
              <a:gd name="T29" fmla="*/ 283 h 519"/>
              <a:gd name="T30" fmla="*/ 1095 w 1674"/>
              <a:gd name="T31" fmla="*/ 213 h 519"/>
              <a:gd name="T32" fmla="*/ 1056 w 1674"/>
              <a:gd name="T33" fmla="*/ 155 h 519"/>
              <a:gd name="T34" fmla="*/ 981 w 1674"/>
              <a:gd name="T35" fmla="*/ 200 h 519"/>
              <a:gd name="T36" fmla="*/ 900 w 1674"/>
              <a:gd name="T37" fmla="*/ 188 h 519"/>
              <a:gd name="T38" fmla="*/ 850 w 1674"/>
              <a:gd name="T39" fmla="*/ 285 h 519"/>
              <a:gd name="T40" fmla="*/ 852 w 1674"/>
              <a:gd name="T41" fmla="*/ 432 h 519"/>
              <a:gd name="T42" fmla="*/ 796 w 1674"/>
              <a:gd name="T43" fmla="*/ 436 h 519"/>
              <a:gd name="T44" fmla="*/ 792 w 1674"/>
              <a:gd name="T45" fmla="*/ 215 h 519"/>
              <a:gd name="T46" fmla="*/ 754 w 1674"/>
              <a:gd name="T47" fmla="*/ 166 h 519"/>
              <a:gd name="T48" fmla="*/ 739 w 1674"/>
              <a:gd name="T49" fmla="*/ 252 h 519"/>
              <a:gd name="T50" fmla="*/ 723 w 1674"/>
              <a:gd name="T51" fmla="*/ 334 h 519"/>
              <a:gd name="T52" fmla="*/ 706 w 1674"/>
              <a:gd name="T53" fmla="*/ 239 h 519"/>
              <a:gd name="T54" fmla="*/ 683 w 1674"/>
              <a:gd name="T55" fmla="*/ 170 h 519"/>
              <a:gd name="T56" fmla="*/ 607 w 1674"/>
              <a:gd name="T57" fmla="*/ 163 h 519"/>
              <a:gd name="T58" fmla="*/ 572 w 1674"/>
              <a:gd name="T59" fmla="*/ 245 h 519"/>
              <a:gd name="T60" fmla="*/ 541 w 1674"/>
              <a:gd name="T61" fmla="*/ 330 h 519"/>
              <a:gd name="T62" fmla="*/ 509 w 1674"/>
              <a:gd name="T63" fmla="*/ 242 h 519"/>
              <a:gd name="T64" fmla="*/ 485 w 1674"/>
              <a:gd name="T65" fmla="*/ 208 h 519"/>
              <a:gd name="T66" fmla="*/ 359 w 1674"/>
              <a:gd name="T67" fmla="*/ 174 h 519"/>
              <a:gd name="T68" fmla="*/ 339 w 1674"/>
              <a:gd name="T69" fmla="*/ 354 h 519"/>
              <a:gd name="T70" fmla="*/ 329 w 1674"/>
              <a:gd name="T71" fmla="*/ 498 h 519"/>
              <a:gd name="T72" fmla="*/ 263 w 1674"/>
              <a:gd name="T73" fmla="*/ 492 h 519"/>
              <a:gd name="T74" fmla="*/ 280 w 1674"/>
              <a:gd name="T75" fmla="*/ 235 h 519"/>
              <a:gd name="T76" fmla="*/ 246 w 1674"/>
              <a:gd name="T77" fmla="*/ 159 h 519"/>
              <a:gd name="T78" fmla="*/ 217 w 1674"/>
              <a:gd name="T79" fmla="*/ 232 h 519"/>
              <a:gd name="T80" fmla="*/ 189 w 1674"/>
              <a:gd name="T81" fmla="*/ 319 h 519"/>
              <a:gd name="T82" fmla="*/ 160 w 1674"/>
              <a:gd name="T83" fmla="*/ 228 h 519"/>
              <a:gd name="T84" fmla="*/ 134 w 1674"/>
              <a:gd name="T85" fmla="*/ 124 h 519"/>
              <a:gd name="T86" fmla="*/ 98 w 1674"/>
              <a:gd name="T87" fmla="*/ 158 h 519"/>
              <a:gd name="T88" fmla="*/ 24 w 1674"/>
              <a:gd name="T89" fmla="*/ 141 h 519"/>
              <a:gd name="T90" fmla="*/ 0 w 1674"/>
              <a:gd name="T91" fmla="*/ 0 h 519"/>
              <a:gd name="T92" fmla="*/ 1674 w 1674"/>
              <a:gd name="T93" fmla="*/ 123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74" h="519">
                <a:moveTo>
                  <a:pt x="1674" y="123"/>
                </a:moveTo>
                <a:cubicBezTo>
                  <a:pt x="1665" y="127"/>
                  <a:pt x="1656" y="131"/>
                  <a:pt x="1648" y="137"/>
                </a:cubicBezTo>
                <a:cubicBezTo>
                  <a:pt x="1630" y="149"/>
                  <a:pt x="1612" y="152"/>
                  <a:pt x="1593" y="140"/>
                </a:cubicBezTo>
                <a:cubicBezTo>
                  <a:pt x="1578" y="131"/>
                  <a:pt x="1563" y="129"/>
                  <a:pt x="1546" y="135"/>
                </a:cubicBezTo>
                <a:cubicBezTo>
                  <a:pt x="1513" y="147"/>
                  <a:pt x="1501" y="162"/>
                  <a:pt x="1503" y="198"/>
                </a:cubicBezTo>
                <a:cubicBezTo>
                  <a:pt x="1507" y="247"/>
                  <a:pt x="1513" y="295"/>
                  <a:pt x="1516" y="344"/>
                </a:cubicBezTo>
                <a:cubicBezTo>
                  <a:pt x="1517" y="360"/>
                  <a:pt x="1515" y="378"/>
                  <a:pt x="1511" y="394"/>
                </a:cubicBezTo>
                <a:cubicBezTo>
                  <a:pt x="1507" y="411"/>
                  <a:pt x="1494" y="419"/>
                  <a:pt x="1478" y="418"/>
                </a:cubicBezTo>
                <a:cubicBezTo>
                  <a:pt x="1463" y="418"/>
                  <a:pt x="1449" y="409"/>
                  <a:pt x="1448" y="393"/>
                </a:cubicBezTo>
                <a:cubicBezTo>
                  <a:pt x="1445" y="367"/>
                  <a:pt x="1445" y="341"/>
                  <a:pt x="1448" y="316"/>
                </a:cubicBezTo>
                <a:cubicBezTo>
                  <a:pt x="1451" y="287"/>
                  <a:pt x="1458" y="258"/>
                  <a:pt x="1463" y="229"/>
                </a:cubicBezTo>
                <a:cubicBezTo>
                  <a:pt x="1464" y="220"/>
                  <a:pt x="1463" y="209"/>
                  <a:pt x="1461" y="200"/>
                </a:cubicBezTo>
                <a:cubicBezTo>
                  <a:pt x="1456" y="176"/>
                  <a:pt x="1432" y="163"/>
                  <a:pt x="1410" y="171"/>
                </a:cubicBezTo>
                <a:cubicBezTo>
                  <a:pt x="1402" y="173"/>
                  <a:pt x="1394" y="177"/>
                  <a:pt x="1389" y="182"/>
                </a:cubicBezTo>
                <a:cubicBezTo>
                  <a:pt x="1369" y="199"/>
                  <a:pt x="1350" y="217"/>
                  <a:pt x="1332" y="236"/>
                </a:cubicBezTo>
                <a:cubicBezTo>
                  <a:pt x="1320" y="248"/>
                  <a:pt x="1310" y="250"/>
                  <a:pt x="1298" y="240"/>
                </a:cubicBezTo>
                <a:cubicBezTo>
                  <a:pt x="1291" y="234"/>
                  <a:pt x="1285" y="225"/>
                  <a:pt x="1278" y="218"/>
                </a:cubicBezTo>
                <a:cubicBezTo>
                  <a:pt x="1262" y="202"/>
                  <a:pt x="1243" y="203"/>
                  <a:pt x="1233" y="223"/>
                </a:cubicBezTo>
                <a:cubicBezTo>
                  <a:pt x="1227" y="235"/>
                  <a:pt x="1224" y="248"/>
                  <a:pt x="1223" y="261"/>
                </a:cubicBezTo>
                <a:cubicBezTo>
                  <a:pt x="1222" y="278"/>
                  <a:pt x="1224" y="294"/>
                  <a:pt x="1225" y="311"/>
                </a:cubicBezTo>
                <a:cubicBezTo>
                  <a:pt x="1225" y="316"/>
                  <a:pt x="1226" y="322"/>
                  <a:pt x="1226" y="327"/>
                </a:cubicBezTo>
                <a:cubicBezTo>
                  <a:pt x="1226" y="343"/>
                  <a:pt x="1217" y="353"/>
                  <a:pt x="1204" y="353"/>
                </a:cubicBezTo>
                <a:cubicBezTo>
                  <a:pt x="1190" y="353"/>
                  <a:pt x="1180" y="344"/>
                  <a:pt x="1180" y="328"/>
                </a:cubicBezTo>
                <a:cubicBezTo>
                  <a:pt x="1180" y="313"/>
                  <a:pt x="1183" y="298"/>
                  <a:pt x="1185" y="284"/>
                </a:cubicBezTo>
                <a:cubicBezTo>
                  <a:pt x="1186" y="269"/>
                  <a:pt x="1189" y="255"/>
                  <a:pt x="1189" y="241"/>
                </a:cubicBezTo>
                <a:cubicBezTo>
                  <a:pt x="1190" y="227"/>
                  <a:pt x="1181" y="219"/>
                  <a:pt x="1168" y="216"/>
                </a:cubicBezTo>
                <a:cubicBezTo>
                  <a:pt x="1157" y="214"/>
                  <a:pt x="1150" y="218"/>
                  <a:pt x="1148" y="229"/>
                </a:cubicBezTo>
                <a:cubicBezTo>
                  <a:pt x="1146" y="236"/>
                  <a:pt x="1146" y="243"/>
                  <a:pt x="1145" y="249"/>
                </a:cubicBezTo>
                <a:cubicBezTo>
                  <a:pt x="1143" y="257"/>
                  <a:pt x="1142" y="267"/>
                  <a:pt x="1137" y="273"/>
                </a:cubicBezTo>
                <a:cubicBezTo>
                  <a:pt x="1131" y="279"/>
                  <a:pt x="1121" y="284"/>
                  <a:pt x="1113" y="283"/>
                </a:cubicBezTo>
                <a:cubicBezTo>
                  <a:pt x="1106" y="283"/>
                  <a:pt x="1097" y="273"/>
                  <a:pt x="1096" y="266"/>
                </a:cubicBezTo>
                <a:cubicBezTo>
                  <a:pt x="1094" y="249"/>
                  <a:pt x="1096" y="231"/>
                  <a:pt x="1095" y="213"/>
                </a:cubicBezTo>
                <a:cubicBezTo>
                  <a:pt x="1094" y="199"/>
                  <a:pt x="1093" y="185"/>
                  <a:pt x="1090" y="172"/>
                </a:cubicBezTo>
                <a:cubicBezTo>
                  <a:pt x="1085" y="155"/>
                  <a:pt x="1073" y="150"/>
                  <a:pt x="1056" y="155"/>
                </a:cubicBezTo>
                <a:cubicBezTo>
                  <a:pt x="1054" y="156"/>
                  <a:pt x="1051" y="157"/>
                  <a:pt x="1049" y="158"/>
                </a:cubicBezTo>
                <a:cubicBezTo>
                  <a:pt x="1019" y="161"/>
                  <a:pt x="997" y="173"/>
                  <a:pt x="981" y="200"/>
                </a:cubicBezTo>
                <a:cubicBezTo>
                  <a:pt x="969" y="220"/>
                  <a:pt x="948" y="220"/>
                  <a:pt x="928" y="207"/>
                </a:cubicBezTo>
                <a:cubicBezTo>
                  <a:pt x="918" y="201"/>
                  <a:pt x="910" y="194"/>
                  <a:pt x="900" y="188"/>
                </a:cubicBezTo>
                <a:cubicBezTo>
                  <a:pt x="873" y="171"/>
                  <a:pt x="847" y="181"/>
                  <a:pt x="845" y="213"/>
                </a:cubicBezTo>
                <a:cubicBezTo>
                  <a:pt x="843" y="237"/>
                  <a:pt x="848" y="261"/>
                  <a:pt x="850" y="285"/>
                </a:cubicBezTo>
                <a:cubicBezTo>
                  <a:pt x="853" y="325"/>
                  <a:pt x="856" y="365"/>
                  <a:pt x="858" y="404"/>
                </a:cubicBezTo>
                <a:cubicBezTo>
                  <a:pt x="858" y="413"/>
                  <a:pt x="855" y="423"/>
                  <a:pt x="852" y="432"/>
                </a:cubicBezTo>
                <a:cubicBezTo>
                  <a:pt x="848" y="445"/>
                  <a:pt x="838" y="452"/>
                  <a:pt x="825" y="453"/>
                </a:cubicBezTo>
                <a:cubicBezTo>
                  <a:pt x="811" y="454"/>
                  <a:pt x="802" y="447"/>
                  <a:pt x="796" y="436"/>
                </a:cubicBezTo>
                <a:cubicBezTo>
                  <a:pt x="784" y="413"/>
                  <a:pt x="785" y="388"/>
                  <a:pt x="787" y="363"/>
                </a:cubicBezTo>
                <a:cubicBezTo>
                  <a:pt x="792" y="314"/>
                  <a:pt x="800" y="265"/>
                  <a:pt x="792" y="215"/>
                </a:cubicBezTo>
                <a:cubicBezTo>
                  <a:pt x="789" y="202"/>
                  <a:pt x="785" y="188"/>
                  <a:pt x="777" y="177"/>
                </a:cubicBezTo>
                <a:cubicBezTo>
                  <a:pt x="773" y="170"/>
                  <a:pt x="761" y="165"/>
                  <a:pt x="754" y="166"/>
                </a:cubicBezTo>
                <a:cubicBezTo>
                  <a:pt x="748" y="167"/>
                  <a:pt x="738" y="178"/>
                  <a:pt x="738" y="185"/>
                </a:cubicBezTo>
                <a:cubicBezTo>
                  <a:pt x="737" y="207"/>
                  <a:pt x="739" y="229"/>
                  <a:pt x="739" y="252"/>
                </a:cubicBezTo>
                <a:cubicBezTo>
                  <a:pt x="740" y="271"/>
                  <a:pt x="741" y="290"/>
                  <a:pt x="741" y="310"/>
                </a:cubicBezTo>
                <a:cubicBezTo>
                  <a:pt x="741" y="321"/>
                  <a:pt x="738" y="334"/>
                  <a:pt x="723" y="334"/>
                </a:cubicBezTo>
                <a:cubicBezTo>
                  <a:pt x="711" y="335"/>
                  <a:pt x="699" y="324"/>
                  <a:pt x="700" y="310"/>
                </a:cubicBezTo>
                <a:cubicBezTo>
                  <a:pt x="700" y="286"/>
                  <a:pt x="704" y="262"/>
                  <a:pt x="706" y="239"/>
                </a:cubicBezTo>
                <a:cubicBezTo>
                  <a:pt x="707" y="224"/>
                  <a:pt x="709" y="209"/>
                  <a:pt x="708" y="194"/>
                </a:cubicBezTo>
                <a:cubicBezTo>
                  <a:pt x="707" y="178"/>
                  <a:pt x="699" y="170"/>
                  <a:pt x="683" y="170"/>
                </a:cubicBezTo>
                <a:cubicBezTo>
                  <a:pt x="672" y="169"/>
                  <a:pt x="661" y="170"/>
                  <a:pt x="650" y="172"/>
                </a:cubicBezTo>
                <a:cubicBezTo>
                  <a:pt x="634" y="175"/>
                  <a:pt x="620" y="173"/>
                  <a:pt x="607" y="163"/>
                </a:cubicBezTo>
                <a:cubicBezTo>
                  <a:pt x="589" y="151"/>
                  <a:pt x="569" y="159"/>
                  <a:pt x="568" y="181"/>
                </a:cubicBezTo>
                <a:cubicBezTo>
                  <a:pt x="567" y="202"/>
                  <a:pt x="571" y="224"/>
                  <a:pt x="572" y="245"/>
                </a:cubicBezTo>
                <a:cubicBezTo>
                  <a:pt x="572" y="264"/>
                  <a:pt x="573" y="283"/>
                  <a:pt x="570" y="301"/>
                </a:cubicBezTo>
                <a:cubicBezTo>
                  <a:pt x="568" y="320"/>
                  <a:pt x="556" y="329"/>
                  <a:pt x="541" y="330"/>
                </a:cubicBezTo>
                <a:cubicBezTo>
                  <a:pt x="526" y="330"/>
                  <a:pt x="514" y="322"/>
                  <a:pt x="511" y="304"/>
                </a:cubicBezTo>
                <a:cubicBezTo>
                  <a:pt x="508" y="283"/>
                  <a:pt x="510" y="262"/>
                  <a:pt x="509" y="242"/>
                </a:cubicBezTo>
                <a:cubicBezTo>
                  <a:pt x="509" y="234"/>
                  <a:pt x="509" y="226"/>
                  <a:pt x="507" y="219"/>
                </a:cubicBezTo>
                <a:cubicBezTo>
                  <a:pt x="503" y="210"/>
                  <a:pt x="496" y="205"/>
                  <a:pt x="485" y="208"/>
                </a:cubicBezTo>
                <a:cubicBezTo>
                  <a:pt x="467" y="213"/>
                  <a:pt x="461" y="209"/>
                  <a:pt x="452" y="193"/>
                </a:cubicBezTo>
                <a:cubicBezTo>
                  <a:pt x="435" y="160"/>
                  <a:pt x="388" y="151"/>
                  <a:pt x="359" y="174"/>
                </a:cubicBezTo>
                <a:cubicBezTo>
                  <a:pt x="338" y="191"/>
                  <a:pt x="327" y="213"/>
                  <a:pt x="329" y="240"/>
                </a:cubicBezTo>
                <a:cubicBezTo>
                  <a:pt x="331" y="278"/>
                  <a:pt x="336" y="316"/>
                  <a:pt x="339" y="354"/>
                </a:cubicBezTo>
                <a:cubicBezTo>
                  <a:pt x="341" y="390"/>
                  <a:pt x="341" y="427"/>
                  <a:pt x="340" y="463"/>
                </a:cubicBezTo>
                <a:cubicBezTo>
                  <a:pt x="340" y="475"/>
                  <a:pt x="334" y="487"/>
                  <a:pt x="329" y="498"/>
                </a:cubicBezTo>
                <a:cubicBezTo>
                  <a:pt x="321" y="513"/>
                  <a:pt x="308" y="519"/>
                  <a:pt x="290" y="518"/>
                </a:cubicBezTo>
                <a:cubicBezTo>
                  <a:pt x="274" y="516"/>
                  <a:pt x="267" y="505"/>
                  <a:pt x="263" y="492"/>
                </a:cubicBezTo>
                <a:cubicBezTo>
                  <a:pt x="251" y="457"/>
                  <a:pt x="254" y="421"/>
                  <a:pt x="261" y="386"/>
                </a:cubicBezTo>
                <a:cubicBezTo>
                  <a:pt x="271" y="336"/>
                  <a:pt x="284" y="287"/>
                  <a:pt x="280" y="235"/>
                </a:cubicBezTo>
                <a:cubicBezTo>
                  <a:pt x="279" y="217"/>
                  <a:pt x="275" y="199"/>
                  <a:pt x="271" y="181"/>
                </a:cubicBezTo>
                <a:cubicBezTo>
                  <a:pt x="268" y="169"/>
                  <a:pt x="260" y="159"/>
                  <a:pt x="246" y="159"/>
                </a:cubicBezTo>
                <a:cubicBezTo>
                  <a:pt x="231" y="160"/>
                  <a:pt x="224" y="170"/>
                  <a:pt x="222" y="182"/>
                </a:cubicBezTo>
                <a:cubicBezTo>
                  <a:pt x="218" y="199"/>
                  <a:pt x="218" y="216"/>
                  <a:pt x="217" y="232"/>
                </a:cubicBezTo>
                <a:cubicBezTo>
                  <a:pt x="216" y="252"/>
                  <a:pt x="217" y="272"/>
                  <a:pt x="215" y="292"/>
                </a:cubicBezTo>
                <a:cubicBezTo>
                  <a:pt x="213" y="311"/>
                  <a:pt x="203" y="319"/>
                  <a:pt x="189" y="319"/>
                </a:cubicBezTo>
                <a:cubicBezTo>
                  <a:pt x="173" y="319"/>
                  <a:pt x="160" y="309"/>
                  <a:pt x="159" y="292"/>
                </a:cubicBezTo>
                <a:cubicBezTo>
                  <a:pt x="157" y="271"/>
                  <a:pt x="158" y="249"/>
                  <a:pt x="160" y="228"/>
                </a:cubicBezTo>
                <a:cubicBezTo>
                  <a:pt x="163" y="196"/>
                  <a:pt x="161" y="166"/>
                  <a:pt x="145" y="138"/>
                </a:cubicBezTo>
                <a:cubicBezTo>
                  <a:pt x="142" y="133"/>
                  <a:pt x="139" y="128"/>
                  <a:pt x="134" y="124"/>
                </a:cubicBezTo>
                <a:cubicBezTo>
                  <a:pt x="124" y="115"/>
                  <a:pt x="112" y="118"/>
                  <a:pt x="107" y="131"/>
                </a:cubicBezTo>
                <a:cubicBezTo>
                  <a:pt x="104" y="140"/>
                  <a:pt x="102" y="149"/>
                  <a:pt x="98" y="158"/>
                </a:cubicBezTo>
                <a:cubicBezTo>
                  <a:pt x="85" y="185"/>
                  <a:pt x="56" y="188"/>
                  <a:pt x="39" y="163"/>
                </a:cubicBezTo>
                <a:cubicBezTo>
                  <a:pt x="34" y="156"/>
                  <a:pt x="30" y="147"/>
                  <a:pt x="24" y="141"/>
                </a:cubicBezTo>
                <a:cubicBezTo>
                  <a:pt x="17" y="134"/>
                  <a:pt x="8" y="129"/>
                  <a:pt x="0" y="123"/>
                </a:cubicBezTo>
                <a:cubicBezTo>
                  <a:pt x="0" y="82"/>
                  <a:pt x="0" y="41"/>
                  <a:pt x="0" y="0"/>
                </a:cubicBezTo>
                <a:cubicBezTo>
                  <a:pt x="558" y="0"/>
                  <a:pt x="1116" y="0"/>
                  <a:pt x="1674" y="0"/>
                </a:cubicBezTo>
                <a:cubicBezTo>
                  <a:pt x="1674" y="41"/>
                  <a:pt x="1674" y="82"/>
                  <a:pt x="1674" y="12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2497800" y="3068675"/>
            <a:ext cx="41484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1666050" y="1701613"/>
            <a:ext cx="5811900" cy="12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 hasCustomPrompt="1"/>
          </p:nvPr>
        </p:nvSpPr>
        <p:spPr>
          <a:xfrm flipH="1">
            <a:off x="5401850" y="1302875"/>
            <a:ext cx="2883000" cy="1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67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None/>
              <a:defRPr sz="25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" name="Google Shape;101;p15"/>
          <p:cNvSpPr txBox="1">
            <a:spLocks noGrp="1"/>
          </p:cNvSpPr>
          <p:nvPr>
            <p:ph type="title" idx="2"/>
          </p:nvPr>
        </p:nvSpPr>
        <p:spPr>
          <a:xfrm>
            <a:off x="5025950" y="2312200"/>
            <a:ext cx="3634800" cy="8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subTitle" idx="1"/>
          </p:nvPr>
        </p:nvSpPr>
        <p:spPr>
          <a:xfrm>
            <a:off x="5517500" y="3217775"/>
            <a:ext cx="26517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9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5796326" y="-18900"/>
            <a:ext cx="3347674" cy="194211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" y="-18900"/>
            <a:ext cx="3380770" cy="19613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subTitle" idx="1"/>
          </p:nvPr>
        </p:nvSpPr>
        <p:spPr>
          <a:xfrm>
            <a:off x="3406650" y="2794600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2"/>
          </p:nvPr>
        </p:nvSpPr>
        <p:spPr>
          <a:xfrm>
            <a:off x="5858600" y="2794605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3"/>
          </p:nvPr>
        </p:nvSpPr>
        <p:spPr>
          <a:xfrm>
            <a:off x="5858600" y="2324625"/>
            <a:ext cx="2330700" cy="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4"/>
          </p:nvPr>
        </p:nvSpPr>
        <p:spPr>
          <a:xfrm>
            <a:off x="954700" y="2794600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5"/>
          </p:nvPr>
        </p:nvSpPr>
        <p:spPr>
          <a:xfrm>
            <a:off x="954700" y="2324625"/>
            <a:ext cx="2330700" cy="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6"/>
          </p:nvPr>
        </p:nvSpPr>
        <p:spPr>
          <a:xfrm>
            <a:off x="3406650" y="2324625"/>
            <a:ext cx="2330700" cy="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3380509" cy="19611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subTitle" idx="1"/>
          </p:nvPr>
        </p:nvSpPr>
        <p:spPr>
          <a:xfrm>
            <a:off x="5336952" y="3161794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subTitle" idx="2"/>
          </p:nvPr>
        </p:nvSpPr>
        <p:spPr>
          <a:xfrm>
            <a:off x="2009750" y="3161794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subTitle" idx="3"/>
          </p:nvPr>
        </p:nvSpPr>
        <p:spPr>
          <a:xfrm>
            <a:off x="2009750" y="2699822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subTitle" idx="4"/>
          </p:nvPr>
        </p:nvSpPr>
        <p:spPr>
          <a:xfrm>
            <a:off x="5336953" y="2699822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subTitle" idx="5"/>
          </p:nvPr>
        </p:nvSpPr>
        <p:spPr>
          <a:xfrm>
            <a:off x="5336952" y="1750801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ubTitle" idx="6"/>
          </p:nvPr>
        </p:nvSpPr>
        <p:spPr>
          <a:xfrm>
            <a:off x="2009750" y="1750801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subTitle" idx="7"/>
          </p:nvPr>
        </p:nvSpPr>
        <p:spPr>
          <a:xfrm>
            <a:off x="2009750" y="1296604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ubTitle" idx="8"/>
          </p:nvPr>
        </p:nvSpPr>
        <p:spPr>
          <a:xfrm>
            <a:off x="5336953" y="1296604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3380509" cy="19611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 hasCustomPrompt="1"/>
          </p:nvPr>
        </p:nvSpPr>
        <p:spPr>
          <a:xfrm flipH="1">
            <a:off x="1127625" y="1471525"/>
            <a:ext cx="2883000" cy="1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67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/>
          </p:nvPr>
        </p:nvSpPr>
        <p:spPr>
          <a:xfrm>
            <a:off x="751725" y="2480850"/>
            <a:ext cx="3634800" cy="8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243275" y="3386425"/>
            <a:ext cx="26517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 flipH="1">
            <a:off x="-13855" y="-41565"/>
            <a:ext cx="6573856" cy="2055084"/>
            <a:chOff x="2509304" y="-53875"/>
            <a:chExt cx="6657556" cy="2081250"/>
          </a:xfrm>
        </p:grpSpPr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8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>
            <a:spLocks noGrp="1"/>
          </p:cNvSpPr>
          <p:nvPr>
            <p:ph type="subTitle" idx="1"/>
          </p:nvPr>
        </p:nvSpPr>
        <p:spPr>
          <a:xfrm>
            <a:off x="5665950" y="39733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subTitle" idx="2"/>
          </p:nvPr>
        </p:nvSpPr>
        <p:spPr>
          <a:xfrm>
            <a:off x="2260125" y="39733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subTitle" idx="3"/>
          </p:nvPr>
        </p:nvSpPr>
        <p:spPr>
          <a:xfrm>
            <a:off x="5665950" y="16418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subTitle" idx="4"/>
          </p:nvPr>
        </p:nvSpPr>
        <p:spPr>
          <a:xfrm>
            <a:off x="5665950" y="1170500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subTitle" idx="5"/>
          </p:nvPr>
        </p:nvSpPr>
        <p:spPr>
          <a:xfrm>
            <a:off x="2260125" y="16418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subTitle" idx="6"/>
          </p:nvPr>
        </p:nvSpPr>
        <p:spPr>
          <a:xfrm>
            <a:off x="2260125" y="1170500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47" name="Google Shape;147;p20"/>
          <p:cNvSpPr txBox="1">
            <a:spLocks noGrp="1"/>
          </p:cNvSpPr>
          <p:nvPr>
            <p:ph type="subTitle" idx="7"/>
          </p:nvPr>
        </p:nvSpPr>
        <p:spPr>
          <a:xfrm>
            <a:off x="5665950" y="2812449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ubTitle" idx="8"/>
          </p:nvPr>
        </p:nvSpPr>
        <p:spPr>
          <a:xfrm>
            <a:off x="5665950" y="2344171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49" name="Google Shape;149;p20"/>
          <p:cNvSpPr txBox="1">
            <a:spLocks noGrp="1"/>
          </p:cNvSpPr>
          <p:nvPr>
            <p:ph type="subTitle" idx="9"/>
          </p:nvPr>
        </p:nvSpPr>
        <p:spPr>
          <a:xfrm>
            <a:off x="2260125" y="2812449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subTitle" idx="13"/>
          </p:nvPr>
        </p:nvSpPr>
        <p:spPr>
          <a:xfrm>
            <a:off x="2260125" y="2344154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subTitle" idx="14"/>
          </p:nvPr>
        </p:nvSpPr>
        <p:spPr>
          <a:xfrm>
            <a:off x="5665950" y="3512825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subTitle" idx="15"/>
          </p:nvPr>
        </p:nvSpPr>
        <p:spPr>
          <a:xfrm>
            <a:off x="2260125" y="3512825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>
            <a:spLocks noGrp="1"/>
          </p:cNvSpPr>
          <p:nvPr>
            <p:ph type="title" hasCustomPrompt="1"/>
          </p:nvPr>
        </p:nvSpPr>
        <p:spPr>
          <a:xfrm>
            <a:off x="2813250" y="172325"/>
            <a:ext cx="35175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0" name="Google Shape;160;p21"/>
          <p:cNvSpPr txBox="1">
            <a:spLocks noGrp="1"/>
          </p:cNvSpPr>
          <p:nvPr>
            <p:ph type="subTitle" idx="1"/>
          </p:nvPr>
        </p:nvSpPr>
        <p:spPr>
          <a:xfrm>
            <a:off x="3180750" y="1121700"/>
            <a:ext cx="2782500" cy="6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1"/>
          <p:cNvSpPr txBox="1">
            <a:spLocks noGrp="1"/>
          </p:cNvSpPr>
          <p:nvPr>
            <p:ph type="title" idx="2" hasCustomPrompt="1"/>
          </p:nvPr>
        </p:nvSpPr>
        <p:spPr>
          <a:xfrm>
            <a:off x="2813250" y="1652701"/>
            <a:ext cx="35175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2" name="Google Shape;162;p21"/>
          <p:cNvSpPr txBox="1">
            <a:spLocks noGrp="1"/>
          </p:cNvSpPr>
          <p:nvPr>
            <p:ph type="subTitle" idx="3"/>
          </p:nvPr>
        </p:nvSpPr>
        <p:spPr>
          <a:xfrm>
            <a:off x="3180750" y="2602199"/>
            <a:ext cx="2782500" cy="6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title" idx="4" hasCustomPrompt="1"/>
          </p:nvPr>
        </p:nvSpPr>
        <p:spPr>
          <a:xfrm>
            <a:off x="2813250" y="3133200"/>
            <a:ext cx="35175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64" name="Google Shape;164;p21"/>
          <p:cNvSpPr txBox="1">
            <a:spLocks noGrp="1"/>
          </p:cNvSpPr>
          <p:nvPr>
            <p:ph type="subTitle" idx="5"/>
          </p:nvPr>
        </p:nvSpPr>
        <p:spPr>
          <a:xfrm>
            <a:off x="3180750" y="4082775"/>
            <a:ext cx="2782500" cy="6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>
            <a:spLocks noGrp="1"/>
          </p:cNvSpPr>
          <p:nvPr>
            <p:ph type="subTitle" idx="1"/>
          </p:nvPr>
        </p:nvSpPr>
        <p:spPr>
          <a:xfrm>
            <a:off x="5376950" y="2776225"/>
            <a:ext cx="3115500" cy="12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1" name="Google Shape;171;p22"/>
          <p:cNvSpPr txBox="1">
            <a:spLocks noGrp="1"/>
          </p:cNvSpPr>
          <p:nvPr>
            <p:ph type="title"/>
          </p:nvPr>
        </p:nvSpPr>
        <p:spPr>
          <a:xfrm>
            <a:off x="5376950" y="1521200"/>
            <a:ext cx="2421600" cy="11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0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9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 txBox="1">
            <a:spLocks noGrp="1"/>
          </p:cNvSpPr>
          <p:nvPr>
            <p:ph type="subTitle" idx="1"/>
          </p:nvPr>
        </p:nvSpPr>
        <p:spPr>
          <a:xfrm>
            <a:off x="5342688" y="3239700"/>
            <a:ext cx="3115500" cy="11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title"/>
          </p:nvPr>
        </p:nvSpPr>
        <p:spPr>
          <a:xfrm>
            <a:off x="5342700" y="1452350"/>
            <a:ext cx="2807700" cy="16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0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9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 txBox="1">
            <a:spLocks noGrp="1"/>
          </p:cNvSpPr>
          <p:nvPr>
            <p:ph type="subTitle" idx="1"/>
          </p:nvPr>
        </p:nvSpPr>
        <p:spPr>
          <a:xfrm>
            <a:off x="2200650" y="1178925"/>
            <a:ext cx="47427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 two columns 1">
  <p:cSld name="CUSTOM_9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 txBox="1">
            <a:spLocks noGrp="1"/>
          </p:cNvSpPr>
          <p:nvPr>
            <p:ph type="body" idx="1"/>
          </p:nvPr>
        </p:nvSpPr>
        <p:spPr>
          <a:xfrm>
            <a:off x="764325" y="985525"/>
            <a:ext cx="3747600" cy="37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  <a:defRPr>
                <a:solidFill>
                  <a:schemeClr val="dk1"/>
                </a:solidFill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title"/>
          </p:nvPr>
        </p:nvSpPr>
        <p:spPr>
          <a:xfrm>
            <a:off x="721125" y="3832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body" idx="2"/>
          </p:nvPr>
        </p:nvSpPr>
        <p:spPr>
          <a:xfrm>
            <a:off x="4675400" y="1654525"/>
            <a:ext cx="37476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  <a:defRPr>
                <a:solidFill>
                  <a:schemeClr val="dk1"/>
                </a:solidFill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Thanks">
  <p:cSld name="CUSTOM_9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"/>
          <p:cNvSpPr txBox="1">
            <a:spLocks noGrp="1"/>
          </p:cNvSpPr>
          <p:nvPr>
            <p:ph type="subTitle" idx="1"/>
          </p:nvPr>
        </p:nvSpPr>
        <p:spPr>
          <a:xfrm>
            <a:off x="4708500" y="1601425"/>
            <a:ext cx="3617400" cy="14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Catamaran Medium"/>
                <a:ea typeface="Catamaran Medium"/>
                <a:cs typeface="Catamaran Medium"/>
                <a:sym typeface="Catamaran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11" name="Google Shape;211;p27"/>
          <p:cNvSpPr txBox="1">
            <a:spLocks noGrp="1"/>
          </p:cNvSpPr>
          <p:nvPr>
            <p:ph type="ctrTitle"/>
          </p:nvPr>
        </p:nvSpPr>
        <p:spPr>
          <a:xfrm>
            <a:off x="4708500" y="301975"/>
            <a:ext cx="3994200" cy="12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None/>
              <a:defRPr sz="87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>
            <a:spLocks noGrp="1"/>
          </p:cNvSpPr>
          <p:nvPr>
            <p:ph type="title"/>
          </p:nvPr>
        </p:nvSpPr>
        <p:spPr>
          <a:xfrm>
            <a:off x="4247225" y="539500"/>
            <a:ext cx="33639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body" idx="1"/>
          </p:nvPr>
        </p:nvSpPr>
        <p:spPr>
          <a:xfrm>
            <a:off x="4981625" y="1503325"/>
            <a:ext cx="27336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body" idx="2"/>
          </p:nvPr>
        </p:nvSpPr>
        <p:spPr>
          <a:xfrm>
            <a:off x="4981625" y="2856200"/>
            <a:ext cx="27336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title" idx="3" hasCustomPrompt="1"/>
          </p:nvPr>
        </p:nvSpPr>
        <p:spPr>
          <a:xfrm>
            <a:off x="4083300" y="1697413"/>
            <a:ext cx="977400" cy="5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4" hasCustomPrompt="1"/>
          </p:nvPr>
        </p:nvSpPr>
        <p:spPr>
          <a:xfrm>
            <a:off x="4083300" y="3057375"/>
            <a:ext cx="977400" cy="5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23878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5032694" y="305282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2"/>
          </p:nvPr>
        </p:nvSpPr>
        <p:spPr>
          <a:xfrm>
            <a:off x="5032681" y="2593900"/>
            <a:ext cx="2190000" cy="4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3"/>
          </p:nvPr>
        </p:nvSpPr>
        <p:spPr>
          <a:xfrm>
            <a:off x="1921319" y="305282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4"/>
          </p:nvPr>
        </p:nvSpPr>
        <p:spPr>
          <a:xfrm>
            <a:off x="1921306" y="2593900"/>
            <a:ext cx="2190000" cy="4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3380509" cy="19611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hree columns 2"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20"/>
          <p:cNvSpPr txBox="1">
            <a:spLocks noGrp="1"/>
          </p:cNvSpPr>
          <p:nvPr>
            <p:ph type="title"/>
          </p:nvPr>
        </p:nvSpPr>
        <p:spPr>
          <a:xfrm>
            <a:off x="2109250" y="539500"/>
            <a:ext cx="4925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00" name="Google Shape;800;p20"/>
          <p:cNvSpPr txBox="1">
            <a:spLocks noGrp="1"/>
          </p:cNvSpPr>
          <p:nvPr>
            <p:ph type="subTitle" idx="1"/>
          </p:nvPr>
        </p:nvSpPr>
        <p:spPr>
          <a:xfrm>
            <a:off x="3437250" y="3322675"/>
            <a:ext cx="2269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801" name="Google Shape;801;p20"/>
          <p:cNvSpPr txBox="1">
            <a:spLocks noGrp="1"/>
          </p:cNvSpPr>
          <p:nvPr>
            <p:ph type="body" idx="2"/>
          </p:nvPr>
        </p:nvSpPr>
        <p:spPr>
          <a:xfrm>
            <a:off x="3437250" y="3721975"/>
            <a:ext cx="22695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02" name="Google Shape;802;p20"/>
          <p:cNvSpPr txBox="1">
            <a:spLocks noGrp="1"/>
          </p:cNvSpPr>
          <p:nvPr>
            <p:ph type="subTitle" idx="3"/>
          </p:nvPr>
        </p:nvSpPr>
        <p:spPr>
          <a:xfrm>
            <a:off x="6161207" y="3322675"/>
            <a:ext cx="2269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803" name="Google Shape;803;p20"/>
          <p:cNvSpPr txBox="1">
            <a:spLocks noGrp="1"/>
          </p:cNvSpPr>
          <p:nvPr>
            <p:ph type="body" idx="4"/>
          </p:nvPr>
        </p:nvSpPr>
        <p:spPr>
          <a:xfrm>
            <a:off x="6161200" y="3721975"/>
            <a:ext cx="22695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04" name="Google Shape;804;p20"/>
          <p:cNvSpPr txBox="1">
            <a:spLocks noGrp="1"/>
          </p:cNvSpPr>
          <p:nvPr>
            <p:ph type="subTitle" idx="5"/>
          </p:nvPr>
        </p:nvSpPr>
        <p:spPr>
          <a:xfrm>
            <a:off x="713299" y="3322675"/>
            <a:ext cx="2269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805" name="Google Shape;805;p20"/>
          <p:cNvSpPr txBox="1">
            <a:spLocks noGrp="1"/>
          </p:cNvSpPr>
          <p:nvPr>
            <p:ph type="body" idx="6"/>
          </p:nvPr>
        </p:nvSpPr>
        <p:spPr>
          <a:xfrm>
            <a:off x="713300" y="3721975"/>
            <a:ext cx="22695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3380509" cy="196116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5489759" y="0"/>
            <a:ext cx="3675373" cy="213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04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 flipH="1">
            <a:off x="-40394" y="-35625"/>
            <a:ext cx="3798705" cy="1187531"/>
            <a:chOff x="2509304" y="-53875"/>
            <a:chExt cx="6657556" cy="2081250"/>
          </a:xfrm>
        </p:grpSpPr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0" name="Google Shape;14;p2"/>
            <p:cNvPicPr preferRelativeResize="0"/>
            <p:nvPr/>
          </p:nvPicPr>
          <p:blipFill rotWithShape="1">
            <a:blip r:embed="rId3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upo 10"/>
          <p:cNvGrpSpPr/>
          <p:nvPr userDrawn="1"/>
        </p:nvGrpSpPr>
        <p:grpSpPr>
          <a:xfrm>
            <a:off x="5439473" y="-35625"/>
            <a:ext cx="3716402" cy="1161802"/>
            <a:chOff x="2509304" y="-53875"/>
            <a:chExt cx="6657556" cy="2081250"/>
          </a:xfrm>
        </p:grpSpPr>
        <p:pic>
          <p:nvPicPr>
            <p:cNvPr id="12" name="Imagen 11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3" name="Google Shape;14;p2"/>
            <p:cNvPicPr preferRelativeResize="0"/>
            <p:nvPr/>
          </p:nvPicPr>
          <p:blipFill rotWithShape="1">
            <a:blip r:embed="rId3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192245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3380509" cy="19611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9674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5796326" y="-18900"/>
            <a:ext cx="3347674" cy="194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7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 flipH="1">
            <a:off x="4865587" y="965225"/>
            <a:ext cx="3411000" cy="8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ubTitle" idx="1"/>
          </p:nvPr>
        </p:nvSpPr>
        <p:spPr>
          <a:xfrm flipH="1">
            <a:off x="4745875" y="1873075"/>
            <a:ext cx="3530700" cy="23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2100"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8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1898250" y="586200"/>
            <a:ext cx="5347500" cy="35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923088" y="1624850"/>
            <a:ext cx="3411000" cy="81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ubTitle" idx="1"/>
          </p:nvPr>
        </p:nvSpPr>
        <p:spPr>
          <a:xfrm>
            <a:off x="4923088" y="2439050"/>
            <a:ext cx="3443700" cy="14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0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veat Brush"/>
              <a:buNone/>
              <a:defRPr sz="3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465901" y="445025"/>
            <a:ext cx="8366399" cy="4549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84" r:id="rId5"/>
    <p:sldLayoutId id="2147483683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3" r:id="rId26"/>
    <p:sldLayoutId id="2147483674" r:id="rId27"/>
    <p:sldLayoutId id="2147483675" r:id="rId28"/>
    <p:sldLayoutId id="2147483680" r:id="rId29"/>
    <p:sldLayoutId id="2147483681" r:id="rId30"/>
    <p:sldLayoutId id="2147483682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3" name="Google Shape;223;p3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3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emf"/><Relationship Id="rId5" Type="http://schemas.openxmlformats.org/officeDocument/2006/relationships/image" Target="../media/image19.png"/><Relationship Id="rId4" Type="http://schemas.openxmlformats.org/officeDocument/2006/relationships/hyperlink" Target="https://docs.google.com/spreadsheets/d/1PTJ5yosbe8SlI0p9_4Yo9e3nLbTcpb-7weiTrPlWkzs/copy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emf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emf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0.emf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21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20.emf"/><Relationship Id="rId7" Type="http://schemas.openxmlformats.org/officeDocument/2006/relationships/image" Target="../media/image22.emf"/><Relationship Id="rId12" Type="http://schemas.openxmlformats.org/officeDocument/2006/relationships/image" Target="../media/image4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emf"/><Relationship Id="rId11" Type="http://schemas.openxmlformats.org/officeDocument/2006/relationships/image" Target="../media/image43.emf"/><Relationship Id="rId5" Type="http://schemas.openxmlformats.org/officeDocument/2006/relationships/image" Target="../media/image6.emf"/><Relationship Id="rId10" Type="http://schemas.openxmlformats.org/officeDocument/2006/relationships/image" Target="../media/image23.emf"/><Relationship Id="rId4" Type="http://schemas.openxmlformats.org/officeDocument/2006/relationships/image" Target="../media/image21.emf"/><Relationship Id="rId9" Type="http://schemas.openxmlformats.org/officeDocument/2006/relationships/image" Target="../media/image39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21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20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21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49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emf"/><Relationship Id="rId5" Type="http://schemas.openxmlformats.org/officeDocument/2006/relationships/image" Target="../media/image18.emf"/><Relationship Id="rId4" Type="http://schemas.openxmlformats.org/officeDocument/2006/relationships/image" Target="../media/image21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>
            <a:spLocks noGrp="1"/>
          </p:cNvSpPr>
          <p:nvPr>
            <p:ph type="subTitle" idx="1"/>
          </p:nvPr>
        </p:nvSpPr>
        <p:spPr>
          <a:xfrm rot="253">
            <a:off x="1040200" y="3889725"/>
            <a:ext cx="40836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is where your presentation begins</a:t>
            </a:r>
            <a:endParaRPr/>
          </a:p>
        </p:txBody>
      </p:sp>
      <p:sp>
        <p:nvSpPr>
          <p:cNvPr id="234" name="Google Shape;234;p33"/>
          <p:cNvSpPr txBox="1">
            <a:spLocks noGrp="1"/>
          </p:cNvSpPr>
          <p:nvPr>
            <p:ph type="ctrTitle"/>
          </p:nvPr>
        </p:nvSpPr>
        <p:spPr>
          <a:xfrm rot="-1010">
            <a:off x="1040200" y="1168447"/>
            <a:ext cx="4832092" cy="260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9600" dirty="0">
                <a:solidFill>
                  <a:srgbClr val="D2282B"/>
                </a:solidFill>
              </a:rPr>
              <a:t>PAINTING</a:t>
            </a:r>
            <a:r>
              <a:rPr lang="en" dirty="0" smtClean="0"/>
              <a:t> </a:t>
            </a:r>
            <a:r>
              <a:rPr lang="en" sz="5400" dirty="0" smtClean="0"/>
              <a:t>Free Template</a:t>
            </a:r>
            <a:endParaRPr sz="5400" dirty="0"/>
          </a:p>
        </p:txBody>
      </p:sp>
      <p:pic>
        <p:nvPicPr>
          <p:cNvPr id="235" name="Google Shape;235;p33"/>
          <p:cNvPicPr preferRelativeResize="0"/>
          <p:nvPr/>
        </p:nvPicPr>
        <p:blipFill rotWithShape="1">
          <a:blip r:embed="rId3">
            <a:alphaModFix amt="83000"/>
          </a:blip>
          <a:srcRect l="-7159" t="51632" r="6179" b="-2088"/>
          <a:stretch/>
        </p:blipFill>
        <p:spPr>
          <a:xfrm rot="-9" flipH="1">
            <a:off x="4527099" y="-53871"/>
            <a:ext cx="3438376" cy="1573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32358">
            <a:off x="6152057" y="1402954"/>
            <a:ext cx="2216150" cy="35827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4293" y="1059558"/>
            <a:ext cx="1260000" cy="37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154" y="719093"/>
            <a:ext cx="473612" cy="15953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26347">
            <a:off x="5558759" y="2886705"/>
            <a:ext cx="1620655" cy="198506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460" y="2559510"/>
            <a:ext cx="135000" cy="1845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0"/>
          <p:cNvPicPr preferRelativeResize="0"/>
          <p:nvPr/>
        </p:nvPicPr>
        <p:blipFill rotWithShape="1">
          <a:blip r:embed="rId3">
            <a:alphaModFix/>
          </a:blip>
          <a:srcRect l="16411" r="16411"/>
          <a:stretch/>
        </p:blipFill>
        <p:spPr>
          <a:xfrm>
            <a:off x="3359074" y="1872306"/>
            <a:ext cx="2393902" cy="237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0"/>
          <p:cNvPicPr preferRelativeResize="0"/>
          <p:nvPr/>
        </p:nvPicPr>
        <p:blipFill rotWithShape="1">
          <a:blip r:embed="rId4">
            <a:alphaModFix/>
          </a:blip>
          <a:srcRect l="1989" t="-5127" r="9" b="-2145"/>
          <a:stretch/>
        </p:blipFill>
        <p:spPr>
          <a:xfrm rot="759476" flipH="1">
            <a:off x="4943888" y="1028337"/>
            <a:ext cx="1559669" cy="1563351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0"/>
          <p:cNvSpPr txBox="1">
            <a:spLocks noGrp="1"/>
          </p:cNvSpPr>
          <p:nvPr>
            <p:ph type="title"/>
          </p:nvPr>
        </p:nvSpPr>
        <p:spPr>
          <a:xfrm>
            <a:off x="780675" y="402711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Infographics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384" name="Google Shape;384;p40"/>
          <p:cNvSpPr txBox="1"/>
          <p:nvPr/>
        </p:nvSpPr>
        <p:spPr>
          <a:xfrm>
            <a:off x="6407950" y="2209627"/>
            <a:ext cx="1558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Despite being red, Mars is very cold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85" name="Google Shape;385;p40"/>
          <p:cNvSpPr txBox="1"/>
          <p:nvPr/>
        </p:nvSpPr>
        <p:spPr>
          <a:xfrm>
            <a:off x="1215950" y="3823227"/>
            <a:ext cx="1558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91425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 It’s the closest planet to the Sun 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86" name="Google Shape;386;p40"/>
          <p:cNvSpPr txBox="1"/>
          <p:nvPr/>
        </p:nvSpPr>
        <p:spPr>
          <a:xfrm>
            <a:off x="1215950" y="2209627"/>
            <a:ext cx="1558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91425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Venus has a beautiful name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87" name="Google Shape;387;p40"/>
          <p:cNvSpPr txBox="1"/>
          <p:nvPr/>
        </p:nvSpPr>
        <p:spPr>
          <a:xfrm>
            <a:off x="6407975" y="1754739"/>
            <a:ext cx="14412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Mars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88" name="Google Shape;388;p40"/>
          <p:cNvSpPr txBox="1"/>
          <p:nvPr/>
        </p:nvSpPr>
        <p:spPr>
          <a:xfrm>
            <a:off x="1332975" y="1754739"/>
            <a:ext cx="14412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Venus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89" name="Google Shape;389;p40"/>
          <p:cNvSpPr txBox="1"/>
          <p:nvPr/>
        </p:nvSpPr>
        <p:spPr>
          <a:xfrm>
            <a:off x="1332950" y="3372767"/>
            <a:ext cx="14412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Mercury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90" name="Google Shape;390;p40"/>
          <p:cNvSpPr txBox="1"/>
          <p:nvPr/>
        </p:nvSpPr>
        <p:spPr>
          <a:xfrm>
            <a:off x="6407950" y="3823227"/>
            <a:ext cx="1558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Jupiter is the biggest planet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91" name="Google Shape;391;p40"/>
          <p:cNvSpPr txBox="1"/>
          <p:nvPr/>
        </p:nvSpPr>
        <p:spPr>
          <a:xfrm>
            <a:off x="6407950" y="3372763"/>
            <a:ext cx="14412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Jupiter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cxnSp>
        <p:nvCxnSpPr>
          <p:cNvPr id="392" name="Google Shape;392;p40"/>
          <p:cNvCxnSpPr>
            <a:stCxn id="388" idx="3"/>
          </p:cNvCxnSpPr>
          <p:nvPr/>
        </p:nvCxnSpPr>
        <p:spPr>
          <a:xfrm>
            <a:off x="2774175" y="2001339"/>
            <a:ext cx="1500900" cy="677700"/>
          </a:xfrm>
          <a:prstGeom prst="bentConnector3">
            <a:avLst>
              <a:gd name="adj1" fmla="val 6463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393" name="Google Shape;393;p40"/>
          <p:cNvCxnSpPr>
            <a:stCxn id="389" idx="3"/>
          </p:cNvCxnSpPr>
          <p:nvPr/>
        </p:nvCxnSpPr>
        <p:spPr>
          <a:xfrm>
            <a:off x="2774150" y="3619367"/>
            <a:ext cx="853800" cy="113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394" name="Google Shape;394;p40"/>
          <p:cNvCxnSpPr>
            <a:stCxn id="391" idx="1"/>
          </p:cNvCxnSpPr>
          <p:nvPr/>
        </p:nvCxnSpPr>
        <p:spPr>
          <a:xfrm rot="10800000">
            <a:off x="4167250" y="3616663"/>
            <a:ext cx="2240700" cy="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395" name="Google Shape;395;p40"/>
          <p:cNvCxnSpPr>
            <a:stCxn id="387" idx="1"/>
          </p:cNvCxnSpPr>
          <p:nvPr/>
        </p:nvCxnSpPr>
        <p:spPr>
          <a:xfrm flipH="1">
            <a:off x="5544575" y="2001339"/>
            <a:ext cx="863400" cy="785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448" y="670713"/>
            <a:ext cx="3258898" cy="4076026"/>
          </a:xfrm>
          <a:prstGeom prst="rect">
            <a:avLst/>
          </a:prstGeom>
        </p:spPr>
      </p:pic>
      <p:sp>
        <p:nvSpPr>
          <p:cNvPr id="400" name="Google Shape;400;p41"/>
          <p:cNvSpPr txBox="1">
            <a:spLocks noGrp="1"/>
          </p:cNvSpPr>
          <p:nvPr>
            <p:ph type="title"/>
          </p:nvPr>
        </p:nvSpPr>
        <p:spPr>
          <a:xfrm flipH="1">
            <a:off x="1127625" y="1471525"/>
            <a:ext cx="2883000" cy="1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My work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401" name="Google Shape;401;p41"/>
          <p:cNvSpPr txBox="1">
            <a:spLocks noGrp="1"/>
          </p:cNvSpPr>
          <p:nvPr>
            <p:ph type="title" idx="2"/>
          </p:nvPr>
        </p:nvSpPr>
        <p:spPr>
          <a:xfrm>
            <a:off x="751725" y="2480850"/>
            <a:ext cx="3634800" cy="8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Area 1</a:t>
            </a:r>
            <a:endParaRPr/>
          </a:p>
        </p:txBody>
      </p:sp>
      <p:sp>
        <p:nvSpPr>
          <p:cNvPr id="402" name="Google Shape;402;p41"/>
          <p:cNvSpPr txBox="1">
            <a:spLocks noGrp="1"/>
          </p:cNvSpPr>
          <p:nvPr>
            <p:ph type="subTitle" idx="1"/>
          </p:nvPr>
        </p:nvSpPr>
        <p:spPr>
          <a:xfrm>
            <a:off x="1243275" y="3386425"/>
            <a:ext cx="26517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pic>
        <p:nvPicPr>
          <p:cNvPr id="403" name="Google Shape;403;p41"/>
          <p:cNvPicPr preferRelativeResize="0"/>
          <p:nvPr/>
        </p:nvPicPr>
        <p:blipFill rotWithShape="1">
          <a:blip r:embed="rId4">
            <a:alphaModFix/>
          </a:blip>
          <a:srcRect l="-5398" t="9878" r="-21328" b="-3511"/>
          <a:stretch/>
        </p:blipFill>
        <p:spPr>
          <a:xfrm rot="2196791" flipH="1">
            <a:off x="5881699" y="538988"/>
            <a:ext cx="3330876" cy="225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1"/>
          <p:cNvPicPr preferRelativeResize="0"/>
          <p:nvPr/>
        </p:nvPicPr>
        <p:blipFill rotWithShape="1">
          <a:blip r:embed="rId4">
            <a:alphaModFix/>
          </a:blip>
          <a:srcRect l="-5398" t="9878" r="-21328" b="-3511"/>
          <a:stretch/>
        </p:blipFill>
        <p:spPr>
          <a:xfrm rot="10800000" flipH="1">
            <a:off x="3131150" y="3559597"/>
            <a:ext cx="3330875" cy="2253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41"/>
          <p:cNvPicPr preferRelativeResize="0"/>
          <p:nvPr/>
        </p:nvPicPr>
        <p:blipFill rotWithShape="1">
          <a:blip r:embed="rId4">
            <a:alphaModFix/>
          </a:blip>
          <a:srcRect l="-5398" t="9878" r="-21328" b="-3511"/>
          <a:stretch/>
        </p:blipFill>
        <p:spPr>
          <a:xfrm rot="10800000" flipH="1">
            <a:off x="7018025" y="-669503"/>
            <a:ext cx="3330875" cy="2253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os 30 mejores Pinturas Por Numeros capaces: la mejor revisión sobre  Pinturas Por Nume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214" y="1978947"/>
            <a:ext cx="2501724" cy="279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27" name="Google Shape;2027;p57"/>
          <p:cNvSpPr txBox="1">
            <a:spLocks noGrp="1"/>
          </p:cNvSpPr>
          <p:nvPr>
            <p:ph type="title"/>
          </p:nvPr>
        </p:nvSpPr>
        <p:spPr>
          <a:xfrm>
            <a:off x="687588" y="426404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Infographics Make Your Idea Understandable...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31" name="Google Shape;2031;p57"/>
          <p:cNvSpPr/>
          <p:nvPr/>
        </p:nvSpPr>
        <p:spPr>
          <a:xfrm>
            <a:off x="5715938" y="3045341"/>
            <a:ext cx="649500" cy="649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2" name="Google Shape;2032;p57"/>
          <p:cNvSpPr/>
          <p:nvPr/>
        </p:nvSpPr>
        <p:spPr>
          <a:xfrm>
            <a:off x="5715938" y="1813456"/>
            <a:ext cx="649500" cy="649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3" name="Google Shape;2033;p57"/>
          <p:cNvSpPr/>
          <p:nvPr/>
        </p:nvSpPr>
        <p:spPr>
          <a:xfrm>
            <a:off x="2511561" y="3042564"/>
            <a:ext cx="649500" cy="649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4" name="Google Shape;2034;p57"/>
          <p:cNvSpPr/>
          <p:nvPr/>
        </p:nvSpPr>
        <p:spPr>
          <a:xfrm>
            <a:off x="2511561" y="1836229"/>
            <a:ext cx="649500" cy="649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5" name="Google Shape;2035;p57"/>
          <p:cNvSpPr txBox="1"/>
          <p:nvPr/>
        </p:nvSpPr>
        <p:spPr>
          <a:xfrm>
            <a:off x="2250561" y="1796076"/>
            <a:ext cx="1171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FFFFFF"/>
                </a:solidFill>
                <a:latin typeface="Bad Script"/>
                <a:ea typeface="Bad Script"/>
                <a:cs typeface="Bad Script"/>
                <a:sym typeface="Bad Script"/>
              </a:rPr>
              <a:t>01</a:t>
            </a:r>
            <a:endParaRPr sz="3600" b="1" dirty="0">
              <a:solidFill>
                <a:srgbClr val="FFFFFF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036" name="Google Shape;2036;p57"/>
          <p:cNvSpPr txBox="1"/>
          <p:nvPr/>
        </p:nvSpPr>
        <p:spPr>
          <a:xfrm>
            <a:off x="2250561" y="2986602"/>
            <a:ext cx="1171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FFFFFF"/>
                </a:solidFill>
                <a:latin typeface="Bad Script"/>
                <a:ea typeface="Bad Script"/>
                <a:cs typeface="Bad Script"/>
                <a:sym typeface="Bad Script"/>
              </a:rPr>
              <a:t>02</a:t>
            </a:r>
            <a:endParaRPr sz="3600" b="1" dirty="0">
              <a:solidFill>
                <a:srgbClr val="FFFFFF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037" name="Google Shape;2037;p57"/>
          <p:cNvSpPr txBox="1"/>
          <p:nvPr/>
        </p:nvSpPr>
        <p:spPr>
          <a:xfrm>
            <a:off x="5439698" y="1765529"/>
            <a:ext cx="1171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FFFFFF"/>
                </a:solidFill>
                <a:latin typeface="Bad Script"/>
                <a:ea typeface="Bad Script"/>
                <a:cs typeface="Bad Script"/>
                <a:sym typeface="Bad Script"/>
              </a:rPr>
              <a:t>03</a:t>
            </a:r>
            <a:endParaRPr sz="3600" b="1" dirty="0">
              <a:solidFill>
                <a:srgbClr val="FFFFFF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038" name="Google Shape;2038;p57"/>
          <p:cNvSpPr txBox="1"/>
          <p:nvPr/>
        </p:nvSpPr>
        <p:spPr>
          <a:xfrm>
            <a:off x="442386" y="1881195"/>
            <a:ext cx="19752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Mercury is the smallest planet</a:t>
            </a:r>
            <a:endParaRPr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9" name="Google Shape;2039;p57"/>
          <p:cNvSpPr txBox="1"/>
          <p:nvPr/>
        </p:nvSpPr>
        <p:spPr>
          <a:xfrm>
            <a:off x="6429888" y="1867622"/>
            <a:ext cx="19752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Despite being red, Mars is a cold place</a:t>
            </a:r>
            <a:endParaRPr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0" name="Google Shape;2040;p57"/>
          <p:cNvSpPr txBox="1"/>
          <p:nvPr/>
        </p:nvSpPr>
        <p:spPr>
          <a:xfrm>
            <a:off x="5454938" y="3009605"/>
            <a:ext cx="1171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FFFFFF"/>
                </a:solidFill>
                <a:latin typeface="Bad Script"/>
                <a:ea typeface="Bad Script"/>
                <a:cs typeface="Bad Script"/>
                <a:sym typeface="Bad Script"/>
              </a:rPr>
              <a:t>04</a:t>
            </a:r>
            <a:endParaRPr sz="3600" b="1" dirty="0">
              <a:solidFill>
                <a:srgbClr val="FFFFFF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041" name="Google Shape;2041;p57"/>
          <p:cNvSpPr txBox="1"/>
          <p:nvPr/>
        </p:nvSpPr>
        <p:spPr>
          <a:xfrm>
            <a:off x="442386" y="3065476"/>
            <a:ext cx="19752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Jupiter is the biggest plane</a:t>
            </a:r>
            <a:endParaRPr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2" name="Google Shape;2042;p57"/>
          <p:cNvSpPr txBox="1"/>
          <p:nvPr/>
        </p:nvSpPr>
        <p:spPr>
          <a:xfrm>
            <a:off x="6429888" y="3088103"/>
            <a:ext cx="1975200" cy="5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Saturn is a gas giant and has rings</a:t>
            </a:r>
            <a:endParaRPr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2"/>
          <p:cNvSpPr txBox="1">
            <a:spLocks noGrp="1"/>
          </p:cNvSpPr>
          <p:nvPr>
            <p:ph type="title"/>
          </p:nvPr>
        </p:nvSpPr>
        <p:spPr>
          <a:xfrm flipH="1">
            <a:off x="4865587" y="965225"/>
            <a:ext cx="3411000" cy="8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Project 1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413" name="Google Shape;413;p42"/>
          <p:cNvSpPr txBox="1">
            <a:spLocks noGrp="1"/>
          </p:cNvSpPr>
          <p:nvPr>
            <p:ph type="subTitle" idx="1"/>
          </p:nvPr>
        </p:nvSpPr>
        <p:spPr>
          <a:xfrm flipH="1">
            <a:off x="4745875" y="1873075"/>
            <a:ext cx="3530700" cy="23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know what helps you make your point clear?</a:t>
            </a:r>
            <a:br>
              <a:rPr lang="en"/>
            </a:br>
            <a:r>
              <a:rPr lang="en"/>
              <a:t>Lists like this one:</a:t>
            </a:r>
            <a:br>
              <a:rPr lang="en"/>
            </a:br>
            <a:endParaRPr/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</a:pPr>
            <a:r>
              <a:rPr lang="en"/>
              <a:t>They’re simple </a:t>
            </a:r>
            <a:endParaRPr/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</a:pPr>
            <a:r>
              <a:rPr lang="en"/>
              <a:t>You can organize your ideas clearly</a:t>
            </a:r>
            <a:endParaRPr/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</a:pPr>
            <a:r>
              <a:rPr lang="en"/>
              <a:t>You’ll never forget to buy milk!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4" name="Google Shape;414;p42"/>
          <p:cNvPicPr preferRelativeResize="0"/>
          <p:nvPr/>
        </p:nvPicPr>
        <p:blipFill rotWithShape="1">
          <a:blip r:embed="rId3">
            <a:alphaModFix/>
          </a:blip>
          <a:srcRect l="-5398" t="9878" r="-21328" b="-3511"/>
          <a:stretch/>
        </p:blipFill>
        <p:spPr>
          <a:xfrm rot="10800000" flipH="1">
            <a:off x="3490175" y="3848397"/>
            <a:ext cx="3330875" cy="2253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42"/>
          <p:cNvPicPr preferRelativeResize="0"/>
          <p:nvPr/>
        </p:nvPicPr>
        <p:blipFill rotWithShape="1">
          <a:blip r:embed="rId3">
            <a:alphaModFix/>
          </a:blip>
          <a:srcRect l="-5398" t="9878" r="-21328" b="-3511"/>
          <a:stretch/>
        </p:blipFill>
        <p:spPr>
          <a:xfrm rot="10800000">
            <a:off x="-751025" y="-473978"/>
            <a:ext cx="3330875" cy="2253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973" y="652724"/>
            <a:ext cx="2464745" cy="39468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3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Work areas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421" name="Google Shape;421;p43"/>
          <p:cNvSpPr txBox="1">
            <a:spLocks noGrp="1"/>
          </p:cNvSpPr>
          <p:nvPr>
            <p:ph type="subTitle" idx="1"/>
          </p:nvPr>
        </p:nvSpPr>
        <p:spPr>
          <a:xfrm>
            <a:off x="5336952" y="3161794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with several rings. It’s composed of hydrogen and helium</a:t>
            </a:r>
            <a:endParaRPr/>
          </a:p>
        </p:txBody>
      </p:sp>
      <p:sp>
        <p:nvSpPr>
          <p:cNvPr id="422" name="Google Shape;422;p43"/>
          <p:cNvSpPr txBox="1">
            <a:spLocks noGrp="1"/>
          </p:cNvSpPr>
          <p:nvPr>
            <p:ph type="subTitle" idx="2"/>
          </p:nvPr>
        </p:nvSpPr>
        <p:spPr>
          <a:xfrm>
            <a:off x="2009750" y="3161794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423" name="Google Shape;423;p43"/>
          <p:cNvSpPr txBox="1">
            <a:spLocks noGrp="1"/>
          </p:cNvSpPr>
          <p:nvPr>
            <p:ph type="subTitle" idx="3"/>
          </p:nvPr>
        </p:nvSpPr>
        <p:spPr>
          <a:xfrm>
            <a:off x="2009750" y="2699822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2282B"/>
                </a:solidFill>
              </a:rPr>
              <a:t>Venus</a:t>
            </a:r>
            <a:endParaRPr>
              <a:solidFill>
                <a:srgbClr val="D2282B"/>
              </a:solidFill>
            </a:endParaRPr>
          </a:p>
        </p:txBody>
      </p:sp>
      <p:sp>
        <p:nvSpPr>
          <p:cNvPr id="424" name="Google Shape;424;p43"/>
          <p:cNvSpPr txBox="1">
            <a:spLocks noGrp="1"/>
          </p:cNvSpPr>
          <p:nvPr>
            <p:ph type="subTitle" idx="4"/>
          </p:nvPr>
        </p:nvSpPr>
        <p:spPr>
          <a:xfrm>
            <a:off x="5336953" y="2699822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2282B"/>
                </a:solidFill>
              </a:rPr>
              <a:t>Saturn</a:t>
            </a:r>
            <a:endParaRPr>
              <a:solidFill>
                <a:srgbClr val="D2282B"/>
              </a:solidFill>
            </a:endParaRPr>
          </a:p>
        </p:txBody>
      </p:sp>
      <p:sp>
        <p:nvSpPr>
          <p:cNvPr id="425" name="Google Shape;425;p43"/>
          <p:cNvSpPr txBox="1">
            <a:spLocks noGrp="1"/>
          </p:cNvSpPr>
          <p:nvPr>
            <p:ph type="subTitle" idx="5"/>
          </p:nvPr>
        </p:nvSpPr>
        <p:spPr>
          <a:xfrm>
            <a:off x="5336952" y="1750801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place. It’s full of iron oxide dust</a:t>
            </a:r>
            <a:endParaRPr/>
          </a:p>
        </p:txBody>
      </p:sp>
      <p:sp>
        <p:nvSpPr>
          <p:cNvPr id="426" name="Google Shape;426;p43"/>
          <p:cNvSpPr txBox="1">
            <a:spLocks noGrp="1"/>
          </p:cNvSpPr>
          <p:nvPr>
            <p:ph type="subTitle" idx="6"/>
          </p:nvPr>
        </p:nvSpPr>
        <p:spPr>
          <a:xfrm>
            <a:off x="2009750" y="1750801"/>
            <a:ext cx="23307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 and the smallest one in the Solar System</a:t>
            </a:r>
            <a:endParaRPr/>
          </a:p>
        </p:txBody>
      </p:sp>
      <p:sp>
        <p:nvSpPr>
          <p:cNvPr id="427" name="Google Shape;427;p43"/>
          <p:cNvSpPr txBox="1">
            <a:spLocks noGrp="1"/>
          </p:cNvSpPr>
          <p:nvPr>
            <p:ph type="subTitle" idx="7"/>
          </p:nvPr>
        </p:nvSpPr>
        <p:spPr>
          <a:xfrm>
            <a:off x="2009750" y="1296604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Mercury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428" name="Google Shape;428;p43"/>
          <p:cNvSpPr txBox="1">
            <a:spLocks noGrp="1"/>
          </p:cNvSpPr>
          <p:nvPr>
            <p:ph type="subTitle" idx="8"/>
          </p:nvPr>
        </p:nvSpPr>
        <p:spPr>
          <a:xfrm>
            <a:off x="5336953" y="1296604"/>
            <a:ext cx="23307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2282B"/>
                </a:solidFill>
              </a:rPr>
              <a:t>Mars</a:t>
            </a:r>
            <a:endParaRPr>
              <a:solidFill>
                <a:srgbClr val="D2282B"/>
              </a:solidFill>
            </a:endParaRPr>
          </a:p>
        </p:txBody>
      </p:sp>
      <p:grpSp>
        <p:nvGrpSpPr>
          <p:cNvPr id="429" name="Google Shape;429;p43"/>
          <p:cNvGrpSpPr/>
          <p:nvPr/>
        </p:nvGrpSpPr>
        <p:grpSpPr>
          <a:xfrm>
            <a:off x="1499646" y="1696987"/>
            <a:ext cx="278723" cy="601427"/>
            <a:chOff x="1499646" y="1696987"/>
            <a:chExt cx="278723" cy="601427"/>
          </a:xfrm>
        </p:grpSpPr>
        <p:sp>
          <p:nvSpPr>
            <p:cNvPr id="430" name="Google Shape;430;p43"/>
            <p:cNvSpPr/>
            <p:nvPr/>
          </p:nvSpPr>
          <p:spPr>
            <a:xfrm>
              <a:off x="1530071" y="1696987"/>
              <a:ext cx="225602" cy="357752"/>
            </a:xfrm>
            <a:custGeom>
              <a:avLst/>
              <a:gdLst/>
              <a:ahLst/>
              <a:cxnLst/>
              <a:rect l="l" t="t" r="r" b="b"/>
              <a:pathLst>
                <a:path w="4145" h="6573" extrusionOk="0">
                  <a:moveTo>
                    <a:pt x="2704" y="1941"/>
                  </a:moveTo>
                  <a:lnTo>
                    <a:pt x="2704" y="2346"/>
                  </a:lnTo>
                  <a:lnTo>
                    <a:pt x="1275" y="2346"/>
                  </a:lnTo>
                  <a:lnTo>
                    <a:pt x="1275" y="1941"/>
                  </a:lnTo>
                  <a:close/>
                  <a:moveTo>
                    <a:pt x="953" y="1"/>
                  </a:moveTo>
                  <a:cubicBezTo>
                    <a:pt x="715" y="1"/>
                    <a:pt x="525" y="191"/>
                    <a:pt x="525" y="429"/>
                  </a:cubicBezTo>
                  <a:lnTo>
                    <a:pt x="525" y="1489"/>
                  </a:lnTo>
                  <a:cubicBezTo>
                    <a:pt x="525" y="1727"/>
                    <a:pt x="715" y="1906"/>
                    <a:pt x="942" y="1917"/>
                  </a:cubicBezTo>
                  <a:lnTo>
                    <a:pt x="942" y="2322"/>
                  </a:lnTo>
                  <a:lnTo>
                    <a:pt x="739" y="2322"/>
                  </a:lnTo>
                  <a:cubicBezTo>
                    <a:pt x="513" y="2322"/>
                    <a:pt x="322" y="2489"/>
                    <a:pt x="287" y="2715"/>
                  </a:cubicBezTo>
                  <a:lnTo>
                    <a:pt x="25" y="4835"/>
                  </a:lnTo>
                  <a:cubicBezTo>
                    <a:pt x="1" y="4930"/>
                    <a:pt x="84" y="5013"/>
                    <a:pt x="168" y="5013"/>
                  </a:cubicBezTo>
                  <a:cubicBezTo>
                    <a:pt x="180" y="5016"/>
                    <a:pt x="192" y="5018"/>
                    <a:pt x="204" y="5018"/>
                  </a:cubicBezTo>
                  <a:cubicBezTo>
                    <a:pt x="283" y="5018"/>
                    <a:pt x="346" y="4953"/>
                    <a:pt x="346" y="4870"/>
                  </a:cubicBezTo>
                  <a:lnTo>
                    <a:pt x="620" y="2739"/>
                  </a:lnTo>
                  <a:cubicBezTo>
                    <a:pt x="620" y="2679"/>
                    <a:pt x="680" y="2632"/>
                    <a:pt x="739" y="2632"/>
                  </a:cubicBezTo>
                  <a:lnTo>
                    <a:pt x="3239" y="2632"/>
                  </a:lnTo>
                  <a:cubicBezTo>
                    <a:pt x="3299" y="2632"/>
                    <a:pt x="3335" y="2679"/>
                    <a:pt x="3359" y="2739"/>
                  </a:cubicBezTo>
                  <a:lnTo>
                    <a:pt x="3799" y="6418"/>
                  </a:lnTo>
                  <a:cubicBezTo>
                    <a:pt x="3811" y="6513"/>
                    <a:pt x="3870" y="6573"/>
                    <a:pt x="3966" y="6573"/>
                  </a:cubicBezTo>
                  <a:lnTo>
                    <a:pt x="3978" y="6573"/>
                  </a:lnTo>
                  <a:cubicBezTo>
                    <a:pt x="4073" y="6573"/>
                    <a:pt x="4144" y="6478"/>
                    <a:pt x="4132" y="6394"/>
                  </a:cubicBezTo>
                  <a:lnTo>
                    <a:pt x="3680" y="2715"/>
                  </a:lnTo>
                  <a:cubicBezTo>
                    <a:pt x="3656" y="2489"/>
                    <a:pt x="3454" y="2322"/>
                    <a:pt x="3239" y="2322"/>
                  </a:cubicBezTo>
                  <a:lnTo>
                    <a:pt x="3025" y="2322"/>
                  </a:lnTo>
                  <a:lnTo>
                    <a:pt x="3025" y="1917"/>
                  </a:lnTo>
                  <a:cubicBezTo>
                    <a:pt x="3263" y="1917"/>
                    <a:pt x="3442" y="1727"/>
                    <a:pt x="3442" y="1489"/>
                  </a:cubicBezTo>
                  <a:lnTo>
                    <a:pt x="3442" y="429"/>
                  </a:lnTo>
                  <a:cubicBezTo>
                    <a:pt x="3442" y="191"/>
                    <a:pt x="3251" y="1"/>
                    <a:pt x="3013" y="1"/>
                  </a:cubicBezTo>
                  <a:lnTo>
                    <a:pt x="2013" y="1"/>
                  </a:lnTo>
                  <a:cubicBezTo>
                    <a:pt x="1930" y="1"/>
                    <a:pt x="1846" y="72"/>
                    <a:pt x="1846" y="167"/>
                  </a:cubicBezTo>
                  <a:cubicBezTo>
                    <a:pt x="1846" y="251"/>
                    <a:pt x="1930" y="334"/>
                    <a:pt x="2013" y="334"/>
                  </a:cubicBezTo>
                  <a:lnTo>
                    <a:pt x="3013" y="334"/>
                  </a:lnTo>
                  <a:cubicBezTo>
                    <a:pt x="3073" y="334"/>
                    <a:pt x="3120" y="370"/>
                    <a:pt x="3120" y="441"/>
                  </a:cubicBezTo>
                  <a:lnTo>
                    <a:pt x="3120" y="1489"/>
                  </a:lnTo>
                  <a:cubicBezTo>
                    <a:pt x="3120" y="1536"/>
                    <a:pt x="3073" y="1584"/>
                    <a:pt x="3025" y="1596"/>
                  </a:cubicBezTo>
                  <a:lnTo>
                    <a:pt x="942" y="1596"/>
                  </a:lnTo>
                  <a:cubicBezTo>
                    <a:pt x="894" y="1596"/>
                    <a:pt x="858" y="1548"/>
                    <a:pt x="858" y="1489"/>
                  </a:cubicBezTo>
                  <a:lnTo>
                    <a:pt x="858" y="441"/>
                  </a:lnTo>
                  <a:cubicBezTo>
                    <a:pt x="858" y="382"/>
                    <a:pt x="894" y="334"/>
                    <a:pt x="953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3"/>
            <p:cNvSpPr/>
            <p:nvPr/>
          </p:nvSpPr>
          <p:spPr>
            <a:xfrm>
              <a:off x="1499646" y="1987960"/>
              <a:ext cx="278723" cy="310454"/>
            </a:xfrm>
            <a:custGeom>
              <a:avLst/>
              <a:gdLst/>
              <a:ahLst/>
              <a:cxnLst/>
              <a:rect l="l" t="t" r="r" b="b"/>
              <a:pathLst>
                <a:path w="5121" h="5704" extrusionOk="0">
                  <a:moveTo>
                    <a:pt x="715" y="0"/>
                  </a:moveTo>
                  <a:cubicBezTo>
                    <a:pt x="619" y="0"/>
                    <a:pt x="536" y="60"/>
                    <a:pt x="536" y="155"/>
                  </a:cubicBezTo>
                  <a:cubicBezTo>
                    <a:pt x="0" y="4501"/>
                    <a:pt x="24" y="4299"/>
                    <a:pt x="24" y="4322"/>
                  </a:cubicBezTo>
                  <a:lnTo>
                    <a:pt x="24" y="5537"/>
                  </a:lnTo>
                  <a:cubicBezTo>
                    <a:pt x="24" y="5632"/>
                    <a:pt x="96" y="5704"/>
                    <a:pt x="191" y="5704"/>
                  </a:cubicBezTo>
                  <a:lnTo>
                    <a:pt x="4953" y="5704"/>
                  </a:lnTo>
                  <a:cubicBezTo>
                    <a:pt x="5037" y="5704"/>
                    <a:pt x="5120" y="5632"/>
                    <a:pt x="5120" y="5537"/>
                  </a:cubicBezTo>
                  <a:cubicBezTo>
                    <a:pt x="5084" y="4227"/>
                    <a:pt x="5084" y="4322"/>
                    <a:pt x="5084" y="4287"/>
                  </a:cubicBezTo>
                  <a:lnTo>
                    <a:pt x="4763" y="1703"/>
                  </a:lnTo>
                  <a:cubicBezTo>
                    <a:pt x="4751" y="1608"/>
                    <a:pt x="4668" y="1548"/>
                    <a:pt x="4584" y="1548"/>
                  </a:cubicBezTo>
                  <a:cubicBezTo>
                    <a:pt x="4489" y="1560"/>
                    <a:pt x="4429" y="1644"/>
                    <a:pt x="4429" y="1727"/>
                  </a:cubicBezTo>
                  <a:lnTo>
                    <a:pt x="4727" y="4144"/>
                  </a:lnTo>
                  <a:lnTo>
                    <a:pt x="2084" y="4144"/>
                  </a:lnTo>
                  <a:cubicBezTo>
                    <a:pt x="1989" y="4144"/>
                    <a:pt x="1917" y="4215"/>
                    <a:pt x="1917" y="4299"/>
                  </a:cubicBezTo>
                  <a:cubicBezTo>
                    <a:pt x="1917" y="4394"/>
                    <a:pt x="1989" y="4465"/>
                    <a:pt x="2084" y="4465"/>
                  </a:cubicBezTo>
                  <a:lnTo>
                    <a:pt x="4763" y="4465"/>
                  </a:lnTo>
                  <a:lnTo>
                    <a:pt x="4763" y="5358"/>
                  </a:lnTo>
                  <a:lnTo>
                    <a:pt x="4549" y="5358"/>
                  </a:lnTo>
                  <a:lnTo>
                    <a:pt x="4549" y="4834"/>
                  </a:lnTo>
                  <a:cubicBezTo>
                    <a:pt x="4549" y="4751"/>
                    <a:pt x="4477" y="4680"/>
                    <a:pt x="4394" y="4680"/>
                  </a:cubicBezTo>
                  <a:cubicBezTo>
                    <a:pt x="4299" y="4680"/>
                    <a:pt x="4227" y="4751"/>
                    <a:pt x="4227" y="4834"/>
                  </a:cubicBezTo>
                  <a:lnTo>
                    <a:pt x="4227" y="5358"/>
                  </a:lnTo>
                  <a:lnTo>
                    <a:pt x="3822" y="5358"/>
                  </a:lnTo>
                  <a:lnTo>
                    <a:pt x="3822" y="4834"/>
                  </a:lnTo>
                  <a:cubicBezTo>
                    <a:pt x="3822" y="4751"/>
                    <a:pt x="3751" y="4680"/>
                    <a:pt x="3656" y="4680"/>
                  </a:cubicBezTo>
                  <a:cubicBezTo>
                    <a:pt x="3572" y="4680"/>
                    <a:pt x="3501" y="4751"/>
                    <a:pt x="3501" y="4834"/>
                  </a:cubicBezTo>
                  <a:lnTo>
                    <a:pt x="3501" y="5358"/>
                  </a:lnTo>
                  <a:lnTo>
                    <a:pt x="3096" y="5358"/>
                  </a:lnTo>
                  <a:lnTo>
                    <a:pt x="3096" y="4834"/>
                  </a:lnTo>
                  <a:cubicBezTo>
                    <a:pt x="3096" y="4751"/>
                    <a:pt x="3025" y="4680"/>
                    <a:pt x="2929" y="4680"/>
                  </a:cubicBezTo>
                  <a:cubicBezTo>
                    <a:pt x="2834" y="4680"/>
                    <a:pt x="2763" y="4751"/>
                    <a:pt x="2763" y="4834"/>
                  </a:cubicBezTo>
                  <a:lnTo>
                    <a:pt x="2763" y="5358"/>
                  </a:lnTo>
                  <a:lnTo>
                    <a:pt x="2358" y="5358"/>
                  </a:lnTo>
                  <a:lnTo>
                    <a:pt x="2358" y="4834"/>
                  </a:lnTo>
                  <a:cubicBezTo>
                    <a:pt x="2358" y="4751"/>
                    <a:pt x="2286" y="4680"/>
                    <a:pt x="2203" y="4680"/>
                  </a:cubicBezTo>
                  <a:cubicBezTo>
                    <a:pt x="2108" y="4680"/>
                    <a:pt x="2036" y="4751"/>
                    <a:pt x="2036" y="4834"/>
                  </a:cubicBezTo>
                  <a:lnTo>
                    <a:pt x="2036" y="5358"/>
                  </a:lnTo>
                  <a:lnTo>
                    <a:pt x="1632" y="5358"/>
                  </a:lnTo>
                  <a:lnTo>
                    <a:pt x="1632" y="4834"/>
                  </a:lnTo>
                  <a:cubicBezTo>
                    <a:pt x="1632" y="4751"/>
                    <a:pt x="1560" y="4680"/>
                    <a:pt x="1465" y="4680"/>
                  </a:cubicBezTo>
                  <a:cubicBezTo>
                    <a:pt x="1381" y="4680"/>
                    <a:pt x="1310" y="4751"/>
                    <a:pt x="1310" y="4834"/>
                  </a:cubicBezTo>
                  <a:lnTo>
                    <a:pt x="1310" y="5358"/>
                  </a:lnTo>
                  <a:lnTo>
                    <a:pt x="905" y="5358"/>
                  </a:lnTo>
                  <a:lnTo>
                    <a:pt x="905" y="4834"/>
                  </a:lnTo>
                  <a:cubicBezTo>
                    <a:pt x="905" y="4751"/>
                    <a:pt x="834" y="4680"/>
                    <a:pt x="739" y="4680"/>
                  </a:cubicBezTo>
                  <a:cubicBezTo>
                    <a:pt x="655" y="4680"/>
                    <a:pt x="572" y="4751"/>
                    <a:pt x="572" y="4834"/>
                  </a:cubicBezTo>
                  <a:lnTo>
                    <a:pt x="572" y="5358"/>
                  </a:lnTo>
                  <a:lnTo>
                    <a:pt x="334" y="5358"/>
                  </a:lnTo>
                  <a:lnTo>
                    <a:pt x="334" y="4465"/>
                  </a:lnTo>
                  <a:lnTo>
                    <a:pt x="1453" y="4465"/>
                  </a:lnTo>
                  <a:cubicBezTo>
                    <a:pt x="1548" y="4465"/>
                    <a:pt x="1620" y="4394"/>
                    <a:pt x="1620" y="4299"/>
                  </a:cubicBezTo>
                  <a:cubicBezTo>
                    <a:pt x="1620" y="4215"/>
                    <a:pt x="1548" y="4144"/>
                    <a:pt x="1453" y="4144"/>
                  </a:cubicBezTo>
                  <a:lnTo>
                    <a:pt x="369" y="4144"/>
                  </a:lnTo>
                  <a:lnTo>
                    <a:pt x="858" y="179"/>
                  </a:lnTo>
                  <a:cubicBezTo>
                    <a:pt x="870" y="96"/>
                    <a:pt x="798" y="0"/>
                    <a:pt x="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" name="Google Shape;432;p43"/>
          <p:cNvGrpSpPr/>
          <p:nvPr/>
        </p:nvGrpSpPr>
        <p:grpSpPr>
          <a:xfrm>
            <a:off x="1499644" y="3089200"/>
            <a:ext cx="334000" cy="601430"/>
            <a:chOff x="1499644" y="3089200"/>
            <a:chExt cx="334000" cy="601430"/>
          </a:xfrm>
        </p:grpSpPr>
        <p:sp>
          <p:nvSpPr>
            <p:cNvPr id="433" name="Google Shape;433;p43"/>
            <p:cNvSpPr/>
            <p:nvPr/>
          </p:nvSpPr>
          <p:spPr>
            <a:xfrm>
              <a:off x="1499644" y="3089200"/>
              <a:ext cx="237471" cy="601430"/>
            </a:xfrm>
            <a:custGeom>
              <a:avLst/>
              <a:gdLst/>
              <a:ahLst/>
              <a:cxnLst/>
              <a:rect l="l" t="t" r="r" b="b"/>
              <a:pathLst>
                <a:path w="4335" h="10978" extrusionOk="0">
                  <a:moveTo>
                    <a:pt x="4001" y="5656"/>
                  </a:moveTo>
                  <a:lnTo>
                    <a:pt x="4001" y="8918"/>
                  </a:lnTo>
                  <a:lnTo>
                    <a:pt x="2989" y="8918"/>
                  </a:lnTo>
                  <a:cubicBezTo>
                    <a:pt x="2763" y="8918"/>
                    <a:pt x="2596" y="8739"/>
                    <a:pt x="2596" y="8525"/>
                  </a:cubicBezTo>
                  <a:lnTo>
                    <a:pt x="2596" y="6037"/>
                  </a:lnTo>
                  <a:cubicBezTo>
                    <a:pt x="2596" y="5822"/>
                    <a:pt x="2775" y="5656"/>
                    <a:pt x="2989" y="5656"/>
                  </a:cubicBezTo>
                  <a:close/>
                  <a:moveTo>
                    <a:pt x="2168" y="0"/>
                  </a:moveTo>
                  <a:cubicBezTo>
                    <a:pt x="2084" y="0"/>
                    <a:pt x="2001" y="72"/>
                    <a:pt x="2001" y="167"/>
                  </a:cubicBezTo>
                  <a:cubicBezTo>
                    <a:pt x="2001" y="250"/>
                    <a:pt x="2084" y="322"/>
                    <a:pt x="2168" y="322"/>
                  </a:cubicBezTo>
                  <a:cubicBezTo>
                    <a:pt x="2382" y="322"/>
                    <a:pt x="2549" y="477"/>
                    <a:pt x="2573" y="667"/>
                  </a:cubicBezTo>
                  <a:cubicBezTo>
                    <a:pt x="2561" y="667"/>
                    <a:pt x="2525" y="655"/>
                    <a:pt x="2513" y="655"/>
                  </a:cubicBezTo>
                  <a:cubicBezTo>
                    <a:pt x="2406" y="655"/>
                    <a:pt x="2334" y="738"/>
                    <a:pt x="2334" y="834"/>
                  </a:cubicBezTo>
                  <a:cubicBezTo>
                    <a:pt x="2334" y="941"/>
                    <a:pt x="2430" y="1012"/>
                    <a:pt x="2513" y="1012"/>
                  </a:cubicBezTo>
                  <a:cubicBezTo>
                    <a:pt x="2549" y="1012"/>
                    <a:pt x="2561" y="1012"/>
                    <a:pt x="2584" y="1000"/>
                  </a:cubicBezTo>
                  <a:lnTo>
                    <a:pt x="2584" y="1262"/>
                  </a:lnTo>
                  <a:lnTo>
                    <a:pt x="1751" y="1262"/>
                  </a:lnTo>
                  <a:lnTo>
                    <a:pt x="1751" y="727"/>
                  </a:lnTo>
                  <a:cubicBezTo>
                    <a:pt x="1751" y="667"/>
                    <a:pt x="1775" y="596"/>
                    <a:pt x="1799" y="536"/>
                  </a:cubicBezTo>
                  <a:cubicBezTo>
                    <a:pt x="1846" y="465"/>
                    <a:pt x="1811" y="357"/>
                    <a:pt x="1727" y="310"/>
                  </a:cubicBezTo>
                  <a:cubicBezTo>
                    <a:pt x="1707" y="297"/>
                    <a:pt x="1685" y="291"/>
                    <a:pt x="1661" y="291"/>
                  </a:cubicBezTo>
                  <a:cubicBezTo>
                    <a:pt x="1601" y="291"/>
                    <a:pt x="1535" y="330"/>
                    <a:pt x="1501" y="381"/>
                  </a:cubicBezTo>
                  <a:cubicBezTo>
                    <a:pt x="1453" y="488"/>
                    <a:pt x="1430" y="608"/>
                    <a:pt x="1430" y="715"/>
                  </a:cubicBezTo>
                  <a:lnTo>
                    <a:pt x="1430" y="1298"/>
                  </a:lnTo>
                  <a:cubicBezTo>
                    <a:pt x="1263" y="1334"/>
                    <a:pt x="1096" y="1393"/>
                    <a:pt x="953" y="1489"/>
                  </a:cubicBezTo>
                  <a:cubicBezTo>
                    <a:pt x="882" y="1536"/>
                    <a:pt x="846" y="1631"/>
                    <a:pt x="894" y="1715"/>
                  </a:cubicBezTo>
                  <a:cubicBezTo>
                    <a:pt x="927" y="1764"/>
                    <a:pt x="982" y="1791"/>
                    <a:pt x="1041" y="1791"/>
                  </a:cubicBezTo>
                  <a:cubicBezTo>
                    <a:pt x="1067" y="1791"/>
                    <a:pt x="1094" y="1785"/>
                    <a:pt x="1120" y="1774"/>
                  </a:cubicBezTo>
                  <a:cubicBezTo>
                    <a:pt x="1215" y="1715"/>
                    <a:pt x="1322" y="1667"/>
                    <a:pt x="1430" y="1631"/>
                  </a:cubicBezTo>
                  <a:cubicBezTo>
                    <a:pt x="1537" y="1608"/>
                    <a:pt x="1632" y="1572"/>
                    <a:pt x="1751" y="1572"/>
                  </a:cubicBezTo>
                  <a:lnTo>
                    <a:pt x="2584" y="1572"/>
                  </a:lnTo>
                  <a:cubicBezTo>
                    <a:pt x="2692" y="1596"/>
                    <a:pt x="2811" y="1608"/>
                    <a:pt x="2918" y="1631"/>
                  </a:cubicBezTo>
                  <a:cubicBezTo>
                    <a:pt x="3537" y="1834"/>
                    <a:pt x="4001" y="2429"/>
                    <a:pt x="4001" y="3108"/>
                  </a:cubicBezTo>
                  <a:lnTo>
                    <a:pt x="4001" y="3572"/>
                  </a:lnTo>
                  <a:cubicBezTo>
                    <a:pt x="4001" y="3632"/>
                    <a:pt x="3954" y="3679"/>
                    <a:pt x="3894" y="3679"/>
                  </a:cubicBezTo>
                  <a:lnTo>
                    <a:pt x="429" y="3679"/>
                  </a:lnTo>
                  <a:cubicBezTo>
                    <a:pt x="370" y="3679"/>
                    <a:pt x="322" y="3632"/>
                    <a:pt x="322" y="3572"/>
                  </a:cubicBezTo>
                  <a:lnTo>
                    <a:pt x="322" y="3108"/>
                  </a:lnTo>
                  <a:cubicBezTo>
                    <a:pt x="322" y="2763"/>
                    <a:pt x="441" y="2429"/>
                    <a:pt x="656" y="2155"/>
                  </a:cubicBezTo>
                  <a:cubicBezTo>
                    <a:pt x="715" y="2084"/>
                    <a:pt x="703" y="1977"/>
                    <a:pt x="620" y="1929"/>
                  </a:cubicBezTo>
                  <a:cubicBezTo>
                    <a:pt x="592" y="1906"/>
                    <a:pt x="559" y="1895"/>
                    <a:pt x="526" y="1895"/>
                  </a:cubicBezTo>
                  <a:cubicBezTo>
                    <a:pt x="476" y="1895"/>
                    <a:pt x="427" y="1921"/>
                    <a:pt x="406" y="1965"/>
                  </a:cubicBezTo>
                  <a:cubicBezTo>
                    <a:pt x="132" y="2286"/>
                    <a:pt x="1" y="2691"/>
                    <a:pt x="1" y="3120"/>
                  </a:cubicBezTo>
                  <a:lnTo>
                    <a:pt x="1" y="10013"/>
                  </a:lnTo>
                  <a:cubicBezTo>
                    <a:pt x="1" y="10549"/>
                    <a:pt x="429" y="10978"/>
                    <a:pt x="953" y="10978"/>
                  </a:cubicBezTo>
                  <a:lnTo>
                    <a:pt x="1418" y="10978"/>
                  </a:lnTo>
                  <a:cubicBezTo>
                    <a:pt x="1501" y="10978"/>
                    <a:pt x="1572" y="10906"/>
                    <a:pt x="1572" y="10823"/>
                  </a:cubicBezTo>
                  <a:cubicBezTo>
                    <a:pt x="1572" y="10728"/>
                    <a:pt x="1501" y="10656"/>
                    <a:pt x="1418" y="10656"/>
                  </a:cubicBezTo>
                  <a:lnTo>
                    <a:pt x="953" y="10656"/>
                  </a:lnTo>
                  <a:cubicBezTo>
                    <a:pt x="608" y="10656"/>
                    <a:pt x="322" y="10371"/>
                    <a:pt x="322" y="10013"/>
                  </a:cubicBezTo>
                  <a:lnTo>
                    <a:pt x="322" y="4001"/>
                  </a:lnTo>
                  <a:cubicBezTo>
                    <a:pt x="358" y="4013"/>
                    <a:pt x="382" y="4013"/>
                    <a:pt x="429" y="4013"/>
                  </a:cubicBezTo>
                  <a:lnTo>
                    <a:pt x="3894" y="4013"/>
                  </a:lnTo>
                  <a:cubicBezTo>
                    <a:pt x="3930" y="4013"/>
                    <a:pt x="3954" y="4013"/>
                    <a:pt x="4001" y="4001"/>
                  </a:cubicBezTo>
                  <a:lnTo>
                    <a:pt x="4001" y="5299"/>
                  </a:lnTo>
                  <a:lnTo>
                    <a:pt x="2989" y="5299"/>
                  </a:lnTo>
                  <a:cubicBezTo>
                    <a:pt x="2584" y="5299"/>
                    <a:pt x="2275" y="5620"/>
                    <a:pt x="2275" y="6013"/>
                  </a:cubicBezTo>
                  <a:lnTo>
                    <a:pt x="2275" y="8501"/>
                  </a:lnTo>
                  <a:cubicBezTo>
                    <a:pt x="2275" y="8894"/>
                    <a:pt x="2608" y="9216"/>
                    <a:pt x="2989" y="9216"/>
                  </a:cubicBezTo>
                  <a:lnTo>
                    <a:pt x="4001" y="9216"/>
                  </a:lnTo>
                  <a:lnTo>
                    <a:pt x="4001" y="10013"/>
                  </a:lnTo>
                  <a:cubicBezTo>
                    <a:pt x="4001" y="10371"/>
                    <a:pt x="3716" y="10656"/>
                    <a:pt x="3382" y="10656"/>
                  </a:cubicBezTo>
                  <a:lnTo>
                    <a:pt x="2084" y="10656"/>
                  </a:lnTo>
                  <a:cubicBezTo>
                    <a:pt x="1989" y="10656"/>
                    <a:pt x="1918" y="10728"/>
                    <a:pt x="1918" y="10823"/>
                  </a:cubicBezTo>
                  <a:cubicBezTo>
                    <a:pt x="1918" y="10906"/>
                    <a:pt x="1989" y="10978"/>
                    <a:pt x="2084" y="10978"/>
                  </a:cubicBezTo>
                  <a:lnTo>
                    <a:pt x="3382" y="10978"/>
                  </a:lnTo>
                  <a:cubicBezTo>
                    <a:pt x="3894" y="10978"/>
                    <a:pt x="4335" y="10549"/>
                    <a:pt x="4335" y="10013"/>
                  </a:cubicBezTo>
                  <a:lnTo>
                    <a:pt x="4335" y="9049"/>
                  </a:lnTo>
                  <a:lnTo>
                    <a:pt x="4335" y="5441"/>
                  </a:lnTo>
                  <a:lnTo>
                    <a:pt x="4335" y="3108"/>
                  </a:lnTo>
                  <a:cubicBezTo>
                    <a:pt x="4335" y="2262"/>
                    <a:pt x="3739" y="1536"/>
                    <a:pt x="2918" y="1322"/>
                  </a:cubicBezTo>
                  <a:lnTo>
                    <a:pt x="2918" y="738"/>
                  </a:lnTo>
                  <a:cubicBezTo>
                    <a:pt x="2918" y="346"/>
                    <a:pt x="2584" y="0"/>
                    <a:pt x="2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3"/>
            <p:cNvSpPr/>
            <p:nvPr/>
          </p:nvSpPr>
          <p:spPr>
            <a:xfrm>
              <a:off x="1789930" y="3176033"/>
              <a:ext cx="39168" cy="30625"/>
            </a:xfrm>
            <a:custGeom>
              <a:avLst/>
              <a:gdLst/>
              <a:ahLst/>
              <a:cxnLst/>
              <a:rect l="l" t="t" r="r" b="b"/>
              <a:pathLst>
                <a:path w="715" h="559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cubicBezTo>
                    <a:pt x="238" y="380"/>
                    <a:pt x="345" y="439"/>
                    <a:pt x="417" y="511"/>
                  </a:cubicBezTo>
                  <a:cubicBezTo>
                    <a:pt x="441" y="547"/>
                    <a:pt x="488" y="558"/>
                    <a:pt x="524" y="558"/>
                  </a:cubicBezTo>
                  <a:cubicBezTo>
                    <a:pt x="560" y="558"/>
                    <a:pt x="607" y="535"/>
                    <a:pt x="643" y="499"/>
                  </a:cubicBezTo>
                  <a:cubicBezTo>
                    <a:pt x="714" y="427"/>
                    <a:pt x="703" y="332"/>
                    <a:pt x="643" y="273"/>
                  </a:cubicBezTo>
                  <a:cubicBezTo>
                    <a:pt x="536" y="189"/>
                    <a:pt x="417" y="106"/>
                    <a:pt x="262" y="23"/>
                  </a:cubicBez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3"/>
            <p:cNvSpPr/>
            <p:nvPr/>
          </p:nvSpPr>
          <p:spPr>
            <a:xfrm>
              <a:off x="1677738" y="3141300"/>
              <a:ext cx="43112" cy="22297"/>
            </a:xfrm>
            <a:custGeom>
              <a:avLst/>
              <a:gdLst/>
              <a:ahLst/>
              <a:cxnLst/>
              <a:rect l="l" t="t" r="r" b="b"/>
              <a:pathLst>
                <a:path w="787" h="407" extrusionOk="0">
                  <a:moveTo>
                    <a:pt x="190" y="0"/>
                  </a:moveTo>
                  <a:cubicBezTo>
                    <a:pt x="106" y="0"/>
                    <a:pt x="35" y="57"/>
                    <a:pt x="24" y="133"/>
                  </a:cubicBezTo>
                  <a:cubicBezTo>
                    <a:pt x="0" y="228"/>
                    <a:pt x="72" y="311"/>
                    <a:pt x="155" y="323"/>
                  </a:cubicBezTo>
                  <a:cubicBezTo>
                    <a:pt x="155" y="323"/>
                    <a:pt x="322" y="359"/>
                    <a:pt x="560" y="407"/>
                  </a:cubicBezTo>
                  <a:lnTo>
                    <a:pt x="584" y="407"/>
                  </a:lnTo>
                  <a:cubicBezTo>
                    <a:pt x="655" y="407"/>
                    <a:pt x="738" y="359"/>
                    <a:pt x="750" y="264"/>
                  </a:cubicBezTo>
                  <a:cubicBezTo>
                    <a:pt x="786" y="192"/>
                    <a:pt x="727" y="109"/>
                    <a:pt x="631" y="85"/>
                  </a:cubicBezTo>
                  <a:cubicBezTo>
                    <a:pt x="381" y="26"/>
                    <a:pt x="215" y="2"/>
                    <a:pt x="215" y="2"/>
                  </a:cubicBez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3"/>
            <p:cNvSpPr/>
            <p:nvPr/>
          </p:nvSpPr>
          <p:spPr>
            <a:xfrm>
              <a:off x="1735094" y="3154777"/>
              <a:ext cx="41797" cy="25146"/>
            </a:xfrm>
            <a:custGeom>
              <a:avLst/>
              <a:gdLst/>
              <a:ahLst/>
              <a:cxnLst/>
              <a:rect l="l" t="t" r="r" b="b"/>
              <a:pathLst>
                <a:path w="763" h="459" extrusionOk="0">
                  <a:moveTo>
                    <a:pt x="200" y="1"/>
                  </a:moveTo>
                  <a:cubicBezTo>
                    <a:pt x="128" y="1"/>
                    <a:pt x="57" y="52"/>
                    <a:pt x="37" y="113"/>
                  </a:cubicBezTo>
                  <a:cubicBezTo>
                    <a:pt x="1" y="196"/>
                    <a:pt x="61" y="292"/>
                    <a:pt x="132" y="315"/>
                  </a:cubicBezTo>
                  <a:cubicBezTo>
                    <a:pt x="275" y="363"/>
                    <a:pt x="406" y="411"/>
                    <a:pt x="525" y="434"/>
                  </a:cubicBezTo>
                  <a:cubicBezTo>
                    <a:pt x="537" y="434"/>
                    <a:pt x="549" y="458"/>
                    <a:pt x="584" y="458"/>
                  </a:cubicBezTo>
                  <a:cubicBezTo>
                    <a:pt x="656" y="458"/>
                    <a:pt x="715" y="411"/>
                    <a:pt x="727" y="351"/>
                  </a:cubicBezTo>
                  <a:cubicBezTo>
                    <a:pt x="763" y="256"/>
                    <a:pt x="715" y="173"/>
                    <a:pt x="644" y="137"/>
                  </a:cubicBezTo>
                  <a:cubicBezTo>
                    <a:pt x="525" y="101"/>
                    <a:pt x="370" y="53"/>
                    <a:pt x="239" y="6"/>
                  </a:cubicBezTo>
                  <a:cubicBezTo>
                    <a:pt x="226" y="2"/>
                    <a:pt x="213" y="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3"/>
            <p:cNvSpPr/>
            <p:nvPr/>
          </p:nvSpPr>
          <p:spPr>
            <a:xfrm>
              <a:off x="1677080" y="3115222"/>
              <a:ext cx="41797" cy="20325"/>
            </a:xfrm>
            <a:custGeom>
              <a:avLst/>
              <a:gdLst/>
              <a:ahLst/>
              <a:cxnLst/>
              <a:rect l="l" t="t" r="r" b="b"/>
              <a:pathLst>
                <a:path w="763" h="371" extrusionOk="0">
                  <a:moveTo>
                    <a:pt x="593" y="0"/>
                  </a:moveTo>
                  <a:cubicBezTo>
                    <a:pt x="586" y="0"/>
                    <a:pt x="579" y="1"/>
                    <a:pt x="572" y="2"/>
                  </a:cubicBezTo>
                  <a:lnTo>
                    <a:pt x="155" y="61"/>
                  </a:lnTo>
                  <a:cubicBezTo>
                    <a:pt x="60" y="73"/>
                    <a:pt x="0" y="144"/>
                    <a:pt x="24" y="240"/>
                  </a:cubicBezTo>
                  <a:cubicBezTo>
                    <a:pt x="36" y="311"/>
                    <a:pt x="96" y="371"/>
                    <a:pt x="179" y="371"/>
                  </a:cubicBezTo>
                  <a:lnTo>
                    <a:pt x="215" y="371"/>
                  </a:lnTo>
                  <a:lnTo>
                    <a:pt x="631" y="311"/>
                  </a:lnTo>
                  <a:cubicBezTo>
                    <a:pt x="703" y="311"/>
                    <a:pt x="762" y="228"/>
                    <a:pt x="750" y="133"/>
                  </a:cubicBezTo>
                  <a:cubicBezTo>
                    <a:pt x="740" y="56"/>
                    <a:pt x="669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3"/>
            <p:cNvSpPr/>
            <p:nvPr/>
          </p:nvSpPr>
          <p:spPr>
            <a:xfrm>
              <a:off x="1735094" y="3106731"/>
              <a:ext cx="41797" cy="20983"/>
            </a:xfrm>
            <a:custGeom>
              <a:avLst/>
              <a:gdLst/>
              <a:ahLst/>
              <a:cxnLst/>
              <a:rect l="l" t="t" r="r" b="b"/>
              <a:pathLst>
                <a:path w="763" h="383" extrusionOk="0">
                  <a:moveTo>
                    <a:pt x="593" y="0"/>
                  </a:moveTo>
                  <a:cubicBezTo>
                    <a:pt x="587" y="0"/>
                    <a:pt x="580" y="1"/>
                    <a:pt x="572" y="2"/>
                  </a:cubicBezTo>
                  <a:lnTo>
                    <a:pt x="156" y="61"/>
                  </a:lnTo>
                  <a:cubicBezTo>
                    <a:pt x="61" y="85"/>
                    <a:pt x="1" y="157"/>
                    <a:pt x="13" y="240"/>
                  </a:cubicBezTo>
                  <a:cubicBezTo>
                    <a:pt x="37" y="323"/>
                    <a:pt x="96" y="383"/>
                    <a:pt x="180" y="383"/>
                  </a:cubicBezTo>
                  <a:lnTo>
                    <a:pt x="215" y="383"/>
                  </a:lnTo>
                  <a:lnTo>
                    <a:pt x="632" y="323"/>
                  </a:lnTo>
                  <a:cubicBezTo>
                    <a:pt x="703" y="299"/>
                    <a:pt x="763" y="228"/>
                    <a:pt x="751" y="145"/>
                  </a:cubicBezTo>
                  <a:cubicBezTo>
                    <a:pt x="729" y="58"/>
                    <a:pt x="668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3"/>
            <p:cNvSpPr/>
            <p:nvPr/>
          </p:nvSpPr>
          <p:spPr>
            <a:xfrm>
              <a:off x="1792504" y="3091282"/>
              <a:ext cx="41140" cy="27338"/>
            </a:xfrm>
            <a:custGeom>
              <a:avLst/>
              <a:gdLst/>
              <a:ahLst/>
              <a:cxnLst/>
              <a:rect l="l" t="t" r="r" b="b"/>
              <a:pathLst>
                <a:path w="751" h="499" extrusionOk="0">
                  <a:moveTo>
                    <a:pt x="564" y="0"/>
                  </a:moveTo>
                  <a:cubicBezTo>
                    <a:pt x="537" y="0"/>
                    <a:pt x="511" y="7"/>
                    <a:pt x="489" y="22"/>
                  </a:cubicBezTo>
                  <a:cubicBezTo>
                    <a:pt x="382" y="81"/>
                    <a:pt x="263" y="129"/>
                    <a:pt x="132" y="165"/>
                  </a:cubicBezTo>
                  <a:cubicBezTo>
                    <a:pt x="36" y="200"/>
                    <a:pt x="1" y="284"/>
                    <a:pt x="25" y="379"/>
                  </a:cubicBezTo>
                  <a:cubicBezTo>
                    <a:pt x="36" y="450"/>
                    <a:pt x="120" y="498"/>
                    <a:pt x="179" y="498"/>
                  </a:cubicBezTo>
                  <a:lnTo>
                    <a:pt x="215" y="498"/>
                  </a:lnTo>
                  <a:cubicBezTo>
                    <a:pt x="370" y="450"/>
                    <a:pt x="513" y="391"/>
                    <a:pt x="632" y="331"/>
                  </a:cubicBezTo>
                  <a:cubicBezTo>
                    <a:pt x="727" y="272"/>
                    <a:pt x="751" y="165"/>
                    <a:pt x="715" y="81"/>
                  </a:cubicBezTo>
                  <a:cubicBezTo>
                    <a:pt x="682" y="32"/>
                    <a:pt x="622" y="0"/>
                    <a:pt x="5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43"/>
          <p:cNvSpPr/>
          <p:nvPr/>
        </p:nvSpPr>
        <p:spPr>
          <a:xfrm>
            <a:off x="4793525" y="1696976"/>
            <a:ext cx="190841" cy="601440"/>
          </a:xfrm>
          <a:custGeom>
            <a:avLst/>
            <a:gdLst/>
            <a:ahLst/>
            <a:cxnLst/>
            <a:rect l="l" t="t" r="r" b="b"/>
            <a:pathLst>
              <a:path w="3727" h="11744" extrusionOk="0">
                <a:moveTo>
                  <a:pt x="3273" y="1"/>
                </a:moveTo>
                <a:cubicBezTo>
                  <a:pt x="2520" y="1"/>
                  <a:pt x="1832" y="264"/>
                  <a:pt x="1239" y="802"/>
                </a:cubicBezTo>
                <a:cubicBezTo>
                  <a:pt x="762" y="1254"/>
                  <a:pt x="453" y="1790"/>
                  <a:pt x="286" y="2147"/>
                </a:cubicBezTo>
                <a:cubicBezTo>
                  <a:pt x="238" y="2230"/>
                  <a:pt x="286" y="2337"/>
                  <a:pt x="381" y="2385"/>
                </a:cubicBezTo>
                <a:cubicBezTo>
                  <a:pt x="404" y="2398"/>
                  <a:pt x="428" y="2404"/>
                  <a:pt x="452" y="2404"/>
                </a:cubicBezTo>
                <a:cubicBezTo>
                  <a:pt x="518" y="2404"/>
                  <a:pt x="585" y="2360"/>
                  <a:pt x="619" y="2290"/>
                </a:cubicBezTo>
                <a:cubicBezTo>
                  <a:pt x="1148" y="1163"/>
                  <a:pt x="2035" y="349"/>
                  <a:pt x="3314" y="349"/>
                </a:cubicBezTo>
                <a:cubicBezTo>
                  <a:pt x="3333" y="349"/>
                  <a:pt x="3351" y="349"/>
                  <a:pt x="3370" y="349"/>
                </a:cubicBezTo>
                <a:cubicBezTo>
                  <a:pt x="3084" y="694"/>
                  <a:pt x="2858" y="1040"/>
                  <a:pt x="2727" y="1421"/>
                </a:cubicBezTo>
                <a:cubicBezTo>
                  <a:pt x="2489" y="2135"/>
                  <a:pt x="2739" y="2564"/>
                  <a:pt x="2846" y="2814"/>
                </a:cubicBezTo>
                <a:cubicBezTo>
                  <a:pt x="3179" y="3611"/>
                  <a:pt x="2644" y="4540"/>
                  <a:pt x="1786" y="4588"/>
                </a:cubicBezTo>
                <a:cubicBezTo>
                  <a:pt x="1761" y="4588"/>
                  <a:pt x="1725" y="4589"/>
                  <a:pt x="1681" y="4589"/>
                </a:cubicBezTo>
                <a:cubicBezTo>
                  <a:pt x="1560" y="4589"/>
                  <a:pt x="1374" y="4577"/>
                  <a:pt x="1155" y="4481"/>
                </a:cubicBezTo>
                <a:cubicBezTo>
                  <a:pt x="584" y="4231"/>
                  <a:pt x="274" y="3576"/>
                  <a:pt x="393" y="2897"/>
                </a:cubicBezTo>
                <a:cubicBezTo>
                  <a:pt x="405" y="2814"/>
                  <a:pt x="346" y="2718"/>
                  <a:pt x="238" y="2695"/>
                </a:cubicBezTo>
                <a:cubicBezTo>
                  <a:pt x="231" y="2694"/>
                  <a:pt x="224" y="2693"/>
                  <a:pt x="217" y="2693"/>
                </a:cubicBezTo>
                <a:cubicBezTo>
                  <a:pt x="139" y="2693"/>
                  <a:pt x="58" y="2750"/>
                  <a:pt x="36" y="2837"/>
                </a:cubicBezTo>
                <a:cubicBezTo>
                  <a:pt x="24" y="2957"/>
                  <a:pt x="0" y="3064"/>
                  <a:pt x="0" y="3183"/>
                </a:cubicBezTo>
                <a:cubicBezTo>
                  <a:pt x="0" y="3826"/>
                  <a:pt x="298" y="4361"/>
                  <a:pt x="750" y="4659"/>
                </a:cubicBezTo>
                <a:cubicBezTo>
                  <a:pt x="393" y="6921"/>
                  <a:pt x="441" y="9553"/>
                  <a:pt x="1465" y="11612"/>
                </a:cubicBezTo>
                <a:cubicBezTo>
                  <a:pt x="1501" y="11684"/>
                  <a:pt x="1584" y="11743"/>
                  <a:pt x="1667" y="11743"/>
                </a:cubicBezTo>
                <a:cubicBezTo>
                  <a:pt x="1762" y="11743"/>
                  <a:pt x="1834" y="11696"/>
                  <a:pt x="1882" y="11612"/>
                </a:cubicBezTo>
                <a:cubicBezTo>
                  <a:pt x="2143" y="11077"/>
                  <a:pt x="2358" y="10457"/>
                  <a:pt x="2501" y="9803"/>
                </a:cubicBezTo>
                <a:cubicBezTo>
                  <a:pt x="2524" y="9719"/>
                  <a:pt x="2477" y="9612"/>
                  <a:pt x="2370" y="9600"/>
                </a:cubicBezTo>
                <a:cubicBezTo>
                  <a:pt x="2360" y="9599"/>
                  <a:pt x="2349" y="9598"/>
                  <a:pt x="2338" y="9598"/>
                </a:cubicBezTo>
                <a:cubicBezTo>
                  <a:pt x="2262" y="9598"/>
                  <a:pt x="2178" y="9637"/>
                  <a:pt x="2167" y="9731"/>
                </a:cubicBezTo>
                <a:cubicBezTo>
                  <a:pt x="2048" y="10267"/>
                  <a:pt x="1870" y="10779"/>
                  <a:pt x="1667" y="11231"/>
                </a:cubicBezTo>
                <a:cubicBezTo>
                  <a:pt x="1060" y="9862"/>
                  <a:pt x="869" y="8302"/>
                  <a:pt x="893" y="6814"/>
                </a:cubicBezTo>
                <a:lnTo>
                  <a:pt x="1155" y="6814"/>
                </a:lnTo>
                <a:cubicBezTo>
                  <a:pt x="1250" y="6814"/>
                  <a:pt x="1334" y="6743"/>
                  <a:pt x="1334" y="6636"/>
                </a:cubicBezTo>
                <a:cubicBezTo>
                  <a:pt x="1334" y="6552"/>
                  <a:pt x="1250" y="6457"/>
                  <a:pt x="1155" y="6457"/>
                </a:cubicBezTo>
                <a:lnTo>
                  <a:pt x="917" y="6457"/>
                </a:lnTo>
                <a:cubicBezTo>
                  <a:pt x="917" y="6397"/>
                  <a:pt x="929" y="6112"/>
                  <a:pt x="953" y="5838"/>
                </a:cubicBezTo>
                <a:lnTo>
                  <a:pt x="1584" y="5838"/>
                </a:lnTo>
                <a:cubicBezTo>
                  <a:pt x="1691" y="5838"/>
                  <a:pt x="1762" y="5755"/>
                  <a:pt x="1762" y="5659"/>
                </a:cubicBezTo>
                <a:cubicBezTo>
                  <a:pt x="1762" y="5552"/>
                  <a:pt x="1691" y="5481"/>
                  <a:pt x="1584" y="5481"/>
                </a:cubicBezTo>
                <a:lnTo>
                  <a:pt x="989" y="5481"/>
                </a:lnTo>
                <a:cubicBezTo>
                  <a:pt x="1012" y="5243"/>
                  <a:pt x="1048" y="5016"/>
                  <a:pt x="1072" y="4814"/>
                </a:cubicBezTo>
                <a:cubicBezTo>
                  <a:pt x="1250" y="4879"/>
                  <a:pt x="1456" y="4912"/>
                  <a:pt x="1661" y="4912"/>
                </a:cubicBezTo>
                <a:cubicBezTo>
                  <a:pt x="1867" y="4912"/>
                  <a:pt x="2072" y="4879"/>
                  <a:pt x="2251" y="4814"/>
                </a:cubicBezTo>
                <a:cubicBezTo>
                  <a:pt x="2286" y="5016"/>
                  <a:pt x="2310" y="5243"/>
                  <a:pt x="2346" y="5481"/>
                </a:cubicBezTo>
                <a:lnTo>
                  <a:pt x="2286" y="5481"/>
                </a:lnTo>
                <a:cubicBezTo>
                  <a:pt x="2191" y="5481"/>
                  <a:pt x="2108" y="5552"/>
                  <a:pt x="2108" y="5659"/>
                </a:cubicBezTo>
                <a:cubicBezTo>
                  <a:pt x="2108" y="5755"/>
                  <a:pt x="2179" y="5838"/>
                  <a:pt x="2286" y="5838"/>
                </a:cubicBezTo>
                <a:lnTo>
                  <a:pt x="2370" y="5838"/>
                </a:lnTo>
                <a:cubicBezTo>
                  <a:pt x="2382" y="6052"/>
                  <a:pt x="2405" y="6231"/>
                  <a:pt x="2417" y="6457"/>
                </a:cubicBezTo>
                <a:lnTo>
                  <a:pt x="1870" y="6457"/>
                </a:lnTo>
                <a:cubicBezTo>
                  <a:pt x="1774" y="6457"/>
                  <a:pt x="1691" y="6528"/>
                  <a:pt x="1691" y="6636"/>
                </a:cubicBezTo>
                <a:cubicBezTo>
                  <a:pt x="1691" y="6743"/>
                  <a:pt x="1762" y="6814"/>
                  <a:pt x="1870" y="6814"/>
                </a:cubicBezTo>
                <a:lnTo>
                  <a:pt x="2441" y="6814"/>
                </a:lnTo>
                <a:cubicBezTo>
                  <a:pt x="2465" y="7540"/>
                  <a:pt x="2429" y="8314"/>
                  <a:pt x="2310" y="9064"/>
                </a:cubicBezTo>
                <a:cubicBezTo>
                  <a:pt x="2298" y="9160"/>
                  <a:pt x="2358" y="9243"/>
                  <a:pt x="2465" y="9255"/>
                </a:cubicBezTo>
                <a:cubicBezTo>
                  <a:pt x="2476" y="9258"/>
                  <a:pt x="2487" y="9260"/>
                  <a:pt x="2498" y="9260"/>
                </a:cubicBezTo>
                <a:cubicBezTo>
                  <a:pt x="2572" y="9260"/>
                  <a:pt x="2645" y="9195"/>
                  <a:pt x="2655" y="9112"/>
                </a:cubicBezTo>
                <a:cubicBezTo>
                  <a:pt x="2882" y="7671"/>
                  <a:pt x="2834" y="6088"/>
                  <a:pt x="2596" y="4647"/>
                </a:cubicBezTo>
                <a:cubicBezTo>
                  <a:pt x="3191" y="4231"/>
                  <a:pt x="3477" y="3409"/>
                  <a:pt x="3179" y="2659"/>
                </a:cubicBezTo>
                <a:cubicBezTo>
                  <a:pt x="3072" y="2397"/>
                  <a:pt x="2691" y="1849"/>
                  <a:pt x="3417" y="849"/>
                </a:cubicBezTo>
                <a:cubicBezTo>
                  <a:pt x="3667" y="492"/>
                  <a:pt x="3727" y="492"/>
                  <a:pt x="3727" y="325"/>
                </a:cubicBezTo>
                <a:cubicBezTo>
                  <a:pt x="3727" y="147"/>
                  <a:pt x="3596" y="16"/>
                  <a:pt x="3417" y="4"/>
                </a:cubicBezTo>
                <a:cubicBezTo>
                  <a:pt x="3369" y="2"/>
                  <a:pt x="3321" y="1"/>
                  <a:pt x="327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1" name="Google Shape;441;p43"/>
          <p:cNvGrpSpPr/>
          <p:nvPr/>
        </p:nvGrpSpPr>
        <p:grpSpPr>
          <a:xfrm>
            <a:off x="4641761" y="3089205"/>
            <a:ext cx="494380" cy="601417"/>
            <a:chOff x="4641761" y="3089205"/>
            <a:chExt cx="494380" cy="601417"/>
          </a:xfrm>
        </p:grpSpPr>
        <p:sp>
          <p:nvSpPr>
            <p:cNvPr id="442" name="Google Shape;442;p43"/>
            <p:cNvSpPr/>
            <p:nvPr/>
          </p:nvSpPr>
          <p:spPr>
            <a:xfrm>
              <a:off x="4669346" y="3423794"/>
              <a:ext cx="57143" cy="38248"/>
            </a:xfrm>
            <a:custGeom>
              <a:avLst/>
              <a:gdLst/>
              <a:ahLst/>
              <a:cxnLst/>
              <a:rect l="l" t="t" r="r" b="b"/>
              <a:pathLst>
                <a:path w="1013" h="678" extrusionOk="0">
                  <a:moveTo>
                    <a:pt x="830" y="1"/>
                  </a:moveTo>
                  <a:cubicBezTo>
                    <a:pt x="804" y="1"/>
                    <a:pt x="776" y="8"/>
                    <a:pt x="750" y="23"/>
                  </a:cubicBezTo>
                  <a:lnTo>
                    <a:pt x="143" y="380"/>
                  </a:lnTo>
                  <a:cubicBezTo>
                    <a:pt x="0" y="451"/>
                    <a:pt x="48" y="677"/>
                    <a:pt x="214" y="677"/>
                  </a:cubicBezTo>
                  <a:cubicBezTo>
                    <a:pt x="238" y="677"/>
                    <a:pt x="274" y="677"/>
                    <a:pt x="286" y="665"/>
                  </a:cubicBezTo>
                  <a:lnTo>
                    <a:pt x="893" y="308"/>
                  </a:lnTo>
                  <a:cubicBezTo>
                    <a:pt x="1000" y="261"/>
                    <a:pt x="1012" y="154"/>
                    <a:pt x="976" y="82"/>
                  </a:cubicBezTo>
                  <a:cubicBezTo>
                    <a:pt x="944" y="33"/>
                    <a:pt x="889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3"/>
            <p:cNvSpPr/>
            <p:nvPr/>
          </p:nvSpPr>
          <p:spPr>
            <a:xfrm>
              <a:off x="5048818" y="3427179"/>
              <a:ext cx="57143" cy="38191"/>
            </a:xfrm>
            <a:custGeom>
              <a:avLst/>
              <a:gdLst/>
              <a:ahLst/>
              <a:cxnLst/>
              <a:rect l="l" t="t" r="r" b="b"/>
              <a:pathLst>
                <a:path w="1013" h="677" extrusionOk="0">
                  <a:moveTo>
                    <a:pt x="199" y="0"/>
                  </a:moveTo>
                  <a:cubicBezTo>
                    <a:pt x="141" y="0"/>
                    <a:pt x="80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cubicBezTo>
                    <a:pt x="726" y="665"/>
                    <a:pt x="714" y="677"/>
                    <a:pt x="810" y="677"/>
                  </a:cubicBezTo>
                  <a:cubicBezTo>
                    <a:pt x="953" y="677"/>
                    <a:pt x="1012" y="451"/>
                    <a:pt x="881" y="379"/>
                  </a:cubicBezTo>
                  <a:lnTo>
                    <a:pt x="274" y="22"/>
                  </a:lnTo>
                  <a:cubicBezTo>
                    <a:pt x="251" y="7"/>
                    <a:pt x="226" y="0"/>
                    <a:pt x="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3"/>
            <p:cNvSpPr/>
            <p:nvPr/>
          </p:nvSpPr>
          <p:spPr>
            <a:xfrm>
              <a:off x="4743187" y="3275934"/>
              <a:ext cx="251927" cy="414688"/>
            </a:xfrm>
            <a:custGeom>
              <a:avLst/>
              <a:gdLst/>
              <a:ahLst/>
              <a:cxnLst/>
              <a:rect l="l" t="t" r="r" b="b"/>
              <a:pathLst>
                <a:path w="4466" h="7351" extrusionOk="0">
                  <a:moveTo>
                    <a:pt x="1715" y="346"/>
                  </a:moveTo>
                  <a:cubicBezTo>
                    <a:pt x="1882" y="346"/>
                    <a:pt x="2013" y="489"/>
                    <a:pt x="2013" y="643"/>
                  </a:cubicBezTo>
                  <a:lnTo>
                    <a:pt x="2013" y="941"/>
                  </a:lnTo>
                  <a:lnTo>
                    <a:pt x="1668" y="941"/>
                  </a:lnTo>
                  <a:cubicBezTo>
                    <a:pt x="1501" y="941"/>
                    <a:pt x="1370" y="810"/>
                    <a:pt x="1370" y="643"/>
                  </a:cubicBezTo>
                  <a:cubicBezTo>
                    <a:pt x="1370" y="489"/>
                    <a:pt x="1501" y="346"/>
                    <a:pt x="1668" y="346"/>
                  </a:cubicBezTo>
                  <a:close/>
                  <a:moveTo>
                    <a:pt x="3573" y="346"/>
                  </a:moveTo>
                  <a:cubicBezTo>
                    <a:pt x="3739" y="346"/>
                    <a:pt x="3870" y="489"/>
                    <a:pt x="3870" y="643"/>
                  </a:cubicBezTo>
                  <a:cubicBezTo>
                    <a:pt x="3870" y="810"/>
                    <a:pt x="3739" y="941"/>
                    <a:pt x="3573" y="941"/>
                  </a:cubicBezTo>
                  <a:lnTo>
                    <a:pt x="3239" y="941"/>
                  </a:lnTo>
                  <a:lnTo>
                    <a:pt x="3239" y="643"/>
                  </a:lnTo>
                  <a:cubicBezTo>
                    <a:pt x="3239" y="489"/>
                    <a:pt x="3370" y="346"/>
                    <a:pt x="3537" y="346"/>
                  </a:cubicBezTo>
                  <a:close/>
                  <a:moveTo>
                    <a:pt x="3727" y="4370"/>
                  </a:moveTo>
                  <a:lnTo>
                    <a:pt x="3727" y="5049"/>
                  </a:lnTo>
                  <a:lnTo>
                    <a:pt x="1513" y="5049"/>
                  </a:lnTo>
                  <a:lnTo>
                    <a:pt x="1513" y="4370"/>
                  </a:lnTo>
                  <a:close/>
                  <a:moveTo>
                    <a:pt x="3739" y="5370"/>
                  </a:moveTo>
                  <a:lnTo>
                    <a:pt x="3739" y="5799"/>
                  </a:lnTo>
                  <a:lnTo>
                    <a:pt x="3727" y="5799"/>
                  </a:lnTo>
                  <a:cubicBezTo>
                    <a:pt x="3727" y="5930"/>
                    <a:pt x="3620" y="6037"/>
                    <a:pt x="3489" y="6037"/>
                  </a:cubicBezTo>
                  <a:lnTo>
                    <a:pt x="1763" y="6037"/>
                  </a:lnTo>
                  <a:cubicBezTo>
                    <a:pt x="1620" y="6037"/>
                    <a:pt x="1525" y="5930"/>
                    <a:pt x="1525" y="5799"/>
                  </a:cubicBezTo>
                  <a:lnTo>
                    <a:pt x="1525" y="5370"/>
                  </a:lnTo>
                  <a:close/>
                  <a:moveTo>
                    <a:pt x="1656" y="0"/>
                  </a:moveTo>
                  <a:cubicBezTo>
                    <a:pt x="1310" y="0"/>
                    <a:pt x="1037" y="286"/>
                    <a:pt x="1037" y="631"/>
                  </a:cubicBezTo>
                  <a:cubicBezTo>
                    <a:pt x="1037" y="977"/>
                    <a:pt x="1310" y="1262"/>
                    <a:pt x="1656" y="1262"/>
                  </a:cubicBezTo>
                  <a:lnTo>
                    <a:pt x="2001" y="1262"/>
                  </a:lnTo>
                  <a:lnTo>
                    <a:pt x="2001" y="2548"/>
                  </a:lnTo>
                  <a:cubicBezTo>
                    <a:pt x="2001" y="2644"/>
                    <a:pt x="2072" y="2715"/>
                    <a:pt x="2168" y="2715"/>
                  </a:cubicBezTo>
                  <a:cubicBezTo>
                    <a:pt x="2251" y="2715"/>
                    <a:pt x="2322" y="2644"/>
                    <a:pt x="2322" y="2548"/>
                  </a:cubicBezTo>
                  <a:lnTo>
                    <a:pt x="2322" y="1262"/>
                  </a:lnTo>
                  <a:lnTo>
                    <a:pt x="2906" y="1262"/>
                  </a:lnTo>
                  <a:lnTo>
                    <a:pt x="2906" y="4037"/>
                  </a:lnTo>
                  <a:lnTo>
                    <a:pt x="2322" y="4037"/>
                  </a:lnTo>
                  <a:lnTo>
                    <a:pt x="2322" y="3191"/>
                  </a:lnTo>
                  <a:cubicBezTo>
                    <a:pt x="2322" y="3108"/>
                    <a:pt x="2251" y="3025"/>
                    <a:pt x="2168" y="3025"/>
                  </a:cubicBezTo>
                  <a:cubicBezTo>
                    <a:pt x="2072" y="3025"/>
                    <a:pt x="2001" y="3108"/>
                    <a:pt x="2001" y="3191"/>
                  </a:cubicBezTo>
                  <a:lnTo>
                    <a:pt x="2001" y="4060"/>
                  </a:lnTo>
                  <a:lnTo>
                    <a:pt x="1513" y="4060"/>
                  </a:lnTo>
                  <a:cubicBezTo>
                    <a:pt x="1489" y="3596"/>
                    <a:pt x="1298" y="3167"/>
                    <a:pt x="941" y="2846"/>
                  </a:cubicBezTo>
                  <a:cubicBezTo>
                    <a:pt x="679" y="2608"/>
                    <a:pt x="465" y="2310"/>
                    <a:pt x="334" y="1989"/>
                  </a:cubicBezTo>
                  <a:cubicBezTo>
                    <a:pt x="305" y="1930"/>
                    <a:pt x="235" y="1887"/>
                    <a:pt x="165" y="1887"/>
                  </a:cubicBezTo>
                  <a:cubicBezTo>
                    <a:pt x="150" y="1887"/>
                    <a:pt x="135" y="1889"/>
                    <a:pt x="120" y="1893"/>
                  </a:cubicBezTo>
                  <a:cubicBezTo>
                    <a:pt x="48" y="1929"/>
                    <a:pt x="1" y="2036"/>
                    <a:pt x="36" y="2108"/>
                  </a:cubicBezTo>
                  <a:cubicBezTo>
                    <a:pt x="179" y="2477"/>
                    <a:pt x="417" y="2810"/>
                    <a:pt x="715" y="3084"/>
                  </a:cubicBezTo>
                  <a:cubicBezTo>
                    <a:pt x="1001" y="3358"/>
                    <a:pt x="1179" y="3727"/>
                    <a:pt x="1179" y="4120"/>
                  </a:cubicBezTo>
                  <a:lnTo>
                    <a:pt x="1179" y="5823"/>
                  </a:lnTo>
                  <a:cubicBezTo>
                    <a:pt x="1179" y="6096"/>
                    <a:pt x="1358" y="6311"/>
                    <a:pt x="1608" y="6382"/>
                  </a:cubicBezTo>
                  <a:cubicBezTo>
                    <a:pt x="1608" y="6513"/>
                    <a:pt x="1644" y="6644"/>
                    <a:pt x="1703" y="6775"/>
                  </a:cubicBezTo>
                  <a:cubicBezTo>
                    <a:pt x="1738" y="6837"/>
                    <a:pt x="1793" y="6872"/>
                    <a:pt x="1848" y="6872"/>
                  </a:cubicBezTo>
                  <a:cubicBezTo>
                    <a:pt x="1868" y="6872"/>
                    <a:pt x="1887" y="6868"/>
                    <a:pt x="1906" y="6858"/>
                  </a:cubicBezTo>
                  <a:cubicBezTo>
                    <a:pt x="1989" y="6811"/>
                    <a:pt x="2025" y="6715"/>
                    <a:pt x="1989" y="6644"/>
                  </a:cubicBezTo>
                  <a:cubicBezTo>
                    <a:pt x="1953" y="6573"/>
                    <a:pt x="1930" y="6477"/>
                    <a:pt x="1930" y="6394"/>
                  </a:cubicBezTo>
                  <a:lnTo>
                    <a:pt x="3263" y="6394"/>
                  </a:lnTo>
                  <a:cubicBezTo>
                    <a:pt x="3243" y="6759"/>
                    <a:pt x="2922" y="7025"/>
                    <a:pt x="2575" y="7025"/>
                  </a:cubicBezTo>
                  <a:cubicBezTo>
                    <a:pt x="2503" y="7025"/>
                    <a:pt x="2430" y="7014"/>
                    <a:pt x="2358" y="6989"/>
                  </a:cubicBezTo>
                  <a:cubicBezTo>
                    <a:pt x="2336" y="6981"/>
                    <a:pt x="2314" y="6977"/>
                    <a:pt x="2294" y="6977"/>
                  </a:cubicBezTo>
                  <a:cubicBezTo>
                    <a:pt x="2227" y="6977"/>
                    <a:pt x="2171" y="7018"/>
                    <a:pt x="2144" y="7073"/>
                  </a:cubicBezTo>
                  <a:cubicBezTo>
                    <a:pt x="2120" y="7168"/>
                    <a:pt x="2168" y="7251"/>
                    <a:pt x="2239" y="7287"/>
                  </a:cubicBezTo>
                  <a:cubicBezTo>
                    <a:pt x="2356" y="7330"/>
                    <a:pt x="2473" y="7350"/>
                    <a:pt x="2588" y="7350"/>
                  </a:cubicBezTo>
                  <a:cubicBezTo>
                    <a:pt x="3106" y="7350"/>
                    <a:pt x="3563" y="6940"/>
                    <a:pt x="3573" y="6394"/>
                  </a:cubicBezTo>
                  <a:cubicBezTo>
                    <a:pt x="3835" y="6334"/>
                    <a:pt x="4013" y="6108"/>
                    <a:pt x="4013" y="5846"/>
                  </a:cubicBezTo>
                  <a:lnTo>
                    <a:pt x="4013" y="4156"/>
                  </a:lnTo>
                  <a:cubicBezTo>
                    <a:pt x="4013" y="3798"/>
                    <a:pt x="4144" y="3465"/>
                    <a:pt x="4370" y="3203"/>
                  </a:cubicBezTo>
                  <a:cubicBezTo>
                    <a:pt x="4466" y="3108"/>
                    <a:pt x="4454" y="3001"/>
                    <a:pt x="4394" y="2941"/>
                  </a:cubicBezTo>
                  <a:cubicBezTo>
                    <a:pt x="4366" y="2913"/>
                    <a:pt x="4326" y="2898"/>
                    <a:pt x="4287" y="2898"/>
                  </a:cubicBezTo>
                  <a:cubicBezTo>
                    <a:pt x="4243" y="2898"/>
                    <a:pt x="4199" y="2916"/>
                    <a:pt x="4168" y="2953"/>
                  </a:cubicBezTo>
                  <a:cubicBezTo>
                    <a:pt x="3906" y="3251"/>
                    <a:pt x="3739" y="3644"/>
                    <a:pt x="3727" y="4060"/>
                  </a:cubicBezTo>
                  <a:lnTo>
                    <a:pt x="3239" y="4060"/>
                  </a:lnTo>
                  <a:lnTo>
                    <a:pt x="3239" y="1262"/>
                  </a:lnTo>
                  <a:lnTo>
                    <a:pt x="3573" y="1262"/>
                  </a:lnTo>
                  <a:cubicBezTo>
                    <a:pt x="3918" y="1262"/>
                    <a:pt x="4204" y="977"/>
                    <a:pt x="4204" y="631"/>
                  </a:cubicBezTo>
                  <a:cubicBezTo>
                    <a:pt x="4204" y="286"/>
                    <a:pt x="3918" y="0"/>
                    <a:pt x="3573" y="0"/>
                  </a:cubicBezTo>
                  <a:lnTo>
                    <a:pt x="3537" y="0"/>
                  </a:lnTo>
                  <a:cubicBezTo>
                    <a:pt x="3192" y="0"/>
                    <a:pt x="2906" y="286"/>
                    <a:pt x="2906" y="631"/>
                  </a:cubicBezTo>
                  <a:lnTo>
                    <a:pt x="2906" y="929"/>
                  </a:lnTo>
                  <a:lnTo>
                    <a:pt x="2322" y="929"/>
                  </a:lnTo>
                  <a:lnTo>
                    <a:pt x="2322" y="631"/>
                  </a:lnTo>
                  <a:cubicBezTo>
                    <a:pt x="2322" y="286"/>
                    <a:pt x="2049" y="0"/>
                    <a:pt x="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3"/>
            <p:cNvSpPr/>
            <p:nvPr/>
          </p:nvSpPr>
          <p:spPr>
            <a:xfrm>
              <a:off x="4733146" y="3175405"/>
              <a:ext cx="315050" cy="255831"/>
            </a:xfrm>
            <a:custGeom>
              <a:avLst/>
              <a:gdLst/>
              <a:ahLst/>
              <a:cxnLst/>
              <a:rect l="l" t="t" r="r" b="b"/>
              <a:pathLst>
                <a:path w="5585" h="4535" extrusionOk="0">
                  <a:moveTo>
                    <a:pt x="2818" y="1"/>
                  </a:moveTo>
                  <a:cubicBezTo>
                    <a:pt x="1382" y="1"/>
                    <a:pt x="0" y="1113"/>
                    <a:pt x="0" y="2782"/>
                  </a:cubicBezTo>
                  <a:cubicBezTo>
                    <a:pt x="0" y="2937"/>
                    <a:pt x="24" y="3080"/>
                    <a:pt x="36" y="3223"/>
                  </a:cubicBezTo>
                  <a:cubicBezTo>
                    <a:pt x="47" y="3299"/>
                    <a:pt x="107" y="3355"/>
                    <a:pt x="190" y="3355"/>
                  </a:cubicBezTo>
                  <a:cubicBezTo>
                    <a:pt x="198" y="3355"/>
                    <a:pt x="206" y="3355"/>
                    <a:pt x="214" y="3354"/>
                  </a:cubicBezTo>
                  <a:cubicBezTo>
                    <a:pt x="298" y="3342"/>
                    <a:pt x="357" y="3259"/>
                    <a:pt x="345" y="3175"/>
                  </a:cubicBezTo>
                  <a:cubicBezTo>
                    <a:pt x="333" y="3044"/>
                    <a:pt x="310" y="2925"/>
                    <a:pt x="310" y="2782"/>
                  </a:cubicBezTo>
                  <a:cubicBezTo>
                    <a:pt x="310" y="1416"/>
                    <a:pt x="1429" y="318"/>
                    <a:pt x="2779" y="318"/>
                  </a:cubicBezTo>
                  <a:cubicBezTo>
                    <a:pt x="2793" y="318"/>
                    <a:pt x="2807" y="318"/>
                    <a:pt x="2822" y="318"/>
                  </a:cubicBezTo>
                  <a:cubicBezTo>
                    <a:pt x="4143" y="330"/>
                    <a:pt x="5227" y="1437"/>
                    <a:pt x="5239" y="2759"/>
                  </a:cubicBezTo>
                  <a:lnTo>
                    <a:pt x="5239" y="2782"/>
                  </a:lnTo>
                  <a:cubicBezTo>
                    <a:pt x="5239" y="3318"/>
                    <a:pt x="5060" y="3842"/>
                    <a:pt x="4751" y="4271"/>
                  </a:cubicBezTo>
                  <a:cubicBezTo>
                    <a:pt x="4691" y="4354"/>
                    <a:pt x="4703" y="4437"/>
                    <a:pt x="4775" y="4497"/>
                  </a:cubicBezTo>
                  <a:cubicBezTo>
                    <a:pt x="4809" y="4522"/>
                    <a:pt x="4844" y="4534"/>
                    <a:pt x="4877" y="4534"/>
                  </a:cubicBezTo>
                  <a:cubicBezTo>
                    <a:pt x="4923" y="4534"/>
                    <a:pt x="4966" y="4510"/>
                    <a:pt x="5001" y="4461"/>
                  </a:cubicBezTo>
                  <a:cubicBezTo>
                    <a:pt x="5370" y="3973"/>
                    <a:pt x="5572" y="3390"/>
                    <a:pt x="5572" y="2782"/>
                  </a:cubicBezTo>
                  <a:cubicBezTo>
                    <a:pt x="5584" y="2782"/>
                    <a:pt x="5584" y="2771"/>
                    <a:pt x="5584" y="2759"/>
                  </a:cubicBezTo>
                  <a:cubicBezTo>
                    <a:pt x="5572" y="2032"/>
                    <a:pt x="5286" y="1342"/>
                    <a:pt x="4763" y="818"/>
                  </a:cubicBezTo>
                  <a:cubicBezTo>
                    <a:pt x="4198" y="253"/>
                    <a:pt x="3502" y="1"/>
                    <a:pt x="2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3"/>
            <p:cNvSpPr/>
            <p:nvPr/>
          </p:nvSpPr>
          <p:spPr>
            <a:xfrm>
              <a:off x="4882239" y="3089205"/>
              <a:ext cx="18164" cy="58500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70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0" y="1036"/>
                    <a:pt x="322" y="965"/>
                    <a:pt x="322" y="870"/>
                  </a:cubicBezTo>
                  <a:lnTo>
                    <a:pt x="322" y="167"/>
                  </a:lnTo>
                  <a:cubicBezTo>
                    <a:pt x="310" y="60"/>
                    <a:pt x="250" y="0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3"/>
            <p:cNvSpPr/>
            <p:nvPr/>
          </p:nvSpPr>
          <p:spPr>
            <a:xfrm>
              <a:off x="4761351" y="3119555"/>
              <a:ext cx="41687" cy="52971"/>
            </a:xfrm>
            <a:custGeom>
              <a:avLst/>
              <a:gdLst/>
              <a:ahLst/>
              <a:cxnLst/>
              <a:rect l="l" t="t" r="r" b="b"/>
              <a:pathLst>
                <a:path w="739" h="939" extrusionOk="0">
                  <a:moveTo>
                    <a:pt x="181" y="0"/>
                  </a:moveTo>
                  <a:cubicBezTo>
                    <a:pt x="154" y="0"/>
                    <a:pt x="125" y="7"/>
                    <a:pt x="95" y="22"/>
                  </a:cubicBezTo>
                  <a:cubicBezTo>
                    <a:pt x="24" y="70"/>
                    <a:pt x="0" y="165"/>
                    <a:pt x="36" y="248"/>
                  </a:cubicBezTo>
                  <a:lnTo>
                    <a:pt x="393" y="855"/>
                  </a:lnTo>
                  <a:cubicBezTo>
                    <a:pt x="429" y="903"/>
                    <a:pt x="488" y="939"/>
                    <a:pt x="536" y="939"/>
                  </a:cubicBezTo>
                  <a:cubicBezTo>
                    <a:pt x="667" y="939"/>
                    <a:pt x="738" y="796"/>
                    <a:pt x="679" y="701"/>
                  </a:cubicBezTo>
                  <a:lnTo>
                    <a:pt x="322" y="82"/>
                  </a:lnTo>
                  <a:cubicBezTo>
                    <a:pt x="289" y="33"/>
                    <a:pt x="239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3"/>
            <p:cNvSpPr/>
            <p:nvPr/>
          </p:nvSpPr>
          <p:spPr>
            <a:xfrm>
              <a:off x="4674028" y="3206207"/>
              <a:ext cx="55113" cy="38473"/>
            </a:xfrm>
            <a:custGeom>
              <a:avLst/>
              <a:gdLst/>
              <a:ahLst/>
              <a:cxnLst/>
              <a:rect l="l" t="t" r="r" b="b"/>
              <a:pathLst>
                <a:path w="977" h="682" extrusionOk="0">
                  <a:moveTo>
                    <a:pt x="187" y="0"/>
                  </a:moveTo>
                  <a:cubicBezTo>
                    <a:pt x="129" y="0"/>
                    <a:pt x="69" y="32"/>
                    <a:pt x="36" y="81"/>
                  </a:cubicBezTo>
                  <a:cubicBezTo>
                    <a:pt x="0" y="153"/>
                    <a:pt x="24" y="260"/>
                    <a:pt x="96" y="308"/>
                  </a:cubicBezTo>
                  <a:lnTo>
                    <a:pt x="715" y="665"/>
                  </a:lnTo>
                  <a:cubicBezTo>
                    <a:pt x="737" y="676"/>
                    <a:pt x="762" y="681"/>
                    <a:pt x="788" y="681"/>
                  </a:cubicBezTo>
                  <a:cubicBezTo>
                    <a:pt x="846" y="681"/>
                    <a:pt x="904" y="655"/>
                    <a:pt x="929" y="605"/>
                  </a:cubicBezTo>
                  <a:cubicBezTo>
                    <a:pt x="977" y="510"/>
                    <a:pt x="953" y="427"/>
                    <a:pt x="870" y="379"/>
                  </a:cubicBezTo>
                  <a:lnTo>
                    <a:pt x="262" y="22"/>
                  </a:lnTo>
                  <a:cubicBezTo>
                    <a:pt x="240" y="7"/>
                    <a:pt x="214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3"/>
            <p:cNvSpPr/>
            <p:nvPr/>
          </p:nvSpPr>
          <p:spPr>
            <a:xfrm>
              <a:off x="4641761" y="3324957"/>
              <a:ext cx="59174" cy="18842"/>
            </a:xfrm>
            <a:custGeom>
              <a:avLst/>
              <a:gdLst/>
              <a:ahLst/>
              <a:cxnLst/>
              <a:rect l="l" t="t" r="r" b="b"/>
              <a:pathLst>
                <a:path w="1049" h="334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82" y="334"/>
                  </a:lnTo>
                  <a:cubicBezTo>
                    <a:pt x="965" y="334"/>
                    <a:pt x="1049" y="251"/>
                    <a:pt x="1049" y="167"/>
                  </a:cubicBezTo>
                  <a:cubicBezTo>
                    <a:pt x="1049" y="72"/>
                    <a:pt x="965" y="1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3"/>
            <p:cNvSpPr/>
            <p:nvPr/>
          </p:nvSpPr>
          <p:spPr>
            <a:xfrm>
              <a:off x="5077701" y="3328342"/>
              <a:ext cx="58441" cy="18842"/>
            </a:xfrm>
            <a:custGeom>
              <a:avLst/>
              <a:gdLst/>
              <a:ahLst/>
              <a:cxnLst/>
              <a:rect l="l" t="t" r="r" b="b"/>
              <a:pathLst>
                <a:path w="1036" h="334" extrusionOk="0">
                  <a:moveTo>
                    <a:pt x="167" y="0"/>
                  </a:moveTo>
                  <a:cubicBezTo>
                    <a:pt x="71" y="0"/>
                    <a:pt x="0" y="71"/>
                    <a:pt x="0" y="167"/>
                  </a:cubicBezTo>
                  <a:cubicBezTo>
                    <a:pt x="0" y="250"/>
                    <a:pt x="71" y="333"/>
                    <a:pt x="167" y="333"/>
                  </a:cubicBezTo>
                  <a:lnTo>
                    <a:pt x="881" y="333"/>
                  </a:lnTo>
                  <a:cubicBezTo>
                    <a:pt x="964" y="333"/>
                    <a:pt x="1036" y="250"/>
                    <a:pt x="1036" y="167"/>
                  </a:cubicBezTo>
                  <a:cubicBezTo>
                    <a:pt x="1024" y="71"/>
                    <a:pt x="953" y="0"/>
                    <a:pt x="8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3"/>
            <p:cNvSpPr/>
            <p:nvPr/>
          </p:nvSpPr>
          <p:spPr>
            <a:xfrm>
              <a:off x="5050793" y="3209535"/>
              <a:ext cx="55169" cy="38812"/>
            </a:xfrm>
            <a:custGeom>
              <a:avLst/>
              <a:gdLst/>
              <a:ahLst/>
              <a:cxnLst/>
              <a:rect l="l" t="t" r="r" b="b"/>
              <a:pathLst>
                <a:path w="978" h="688" extrusionOk="0">
                  <a:moveTo>
                    <a:pt x="795" y="1"/>
                  </a:moveTo>
                  <a:cubicBezTo>
                    <a:pt x="769" y="1"/>
                    <a:pt x="741" y="8"/>
                    <a:pt x="715" y="22"/>
                  </a:cubicBezTo>
                  <a:lnTo>
                    <a:pt x="108" y="380"/>
                  </a:lnTo>
                  <a:cubicBezTo>
                    <a:pt x="25" y="427"/>
                    <a:pt x="1" y="511"/>
                    <a:pt x="48" y="606"/>
                  </a:cubicBezTo>
                  <a:cubicBezTo>
                    <a:pt x="73" y="655"/>
                    <a:pt x="125" y="687"/>
                    <a:pt x="183" y="687"/>
                  </a:cubicBezTo>
                  <a:cubicBezTo>
                    <a:pt x="209" y="687"/>
                    <a:pt x="237" y="680"/>
                    <a:pt x="263" y="665"/>
                  </a:cubicBezTo>
                  <a:lnTo>
                    <a:pt x="882" y="308"/>
                  </a:lnTo>
                  <a:cubicBezTo>
                    <a:pt x="953" y="249"/>
                    <a:pt x="977" y="153"/>
                    <a:pt x="941" y="82"/>
                  </a:cubicBezTo>
                  <a:cubicBezTo>
                    <a:pt x="909" y="33"/>
                    <a:pt x="854" y="1"/>
                    <a:pt x="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3"/>
            <p:cNvSpPr/>
            <p:nvPr/>
          </p:nvSpPr>
          <p:spPr>
            <a:xfrm>
              <a:off x="4977572" y="3121417"/>
              <a:ext cx="42420" cy="52464"/>
            </a:xfrm>
            <a:custGeom>
              <a:avLst/>
              <a:gdLst/>
              <a:ahLst/>
              <a:cxnLst/>
              <a:rect l="l" t="t" r="r" b="b"/>
              <a:pathLst>
                <a:path w="752" h="930" extrusionOk="0">
                  <a:moveTo>
                    <a:pt x="562" y="0"/>
                  </a:moveTo>
                  <a:cubicBezTo>
                    <a:pt x="506" y="0"/>
                    <a:pt x="449" y="30"/>
                    <a:pt x="418" y="84"/>
                  </a:cubicBezTo>
                  <a:lnTo>
                    <a:pt x="61" y="691"/>
                  </a:lnTo>
                  <a:cubicBezTo>
                    <a:pt x="1" y="799"/>
                    <a:pt x="72" y="930"/>
                    <a:pt x="191" y="930"/>
                  </a:cubicBezTo>
                  <a:cubicBezTo>
                    <a:pt x="251" y="930"/>
                    <a:pt x="299" y="894"/>
                    <a:pt x="334" y="858"/>
                  </a:cubicBezTo>
                  <a:lnTo>
                    <a:pt x="692" y="239"/>
                  </a:lnTo>
                  <a:cubicBezTo>
                    <a:pt x="751" y="168"/>
                    <a:pt x="715" y="72"/>
                    <a:pt x="644" y="25"/>
                  </a:cubicBezTo>
                  <a:cubicBezTo>
                    <a:pt x="619" y="8"/>
                    <a:pt x="591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4"/>
          <p:cNvSpPr txBox="1">
            <a:spLocks noGrp="1"/>
          </p:cNvSpPr>
          <p:nvPr>
            <p:ph type="title"/>
          </p:nvPr>
        </p:nvSpPr>
        <p:spPr>
          <a:xfrm>
            <a:off x="2525510" y="4135475"/>
            <a:ext cx="4148400" cy="5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— Someone Famous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458" name="Google Shape;458;p44"/>
          <p:cNvSpPr txBox="1">
            <a:spLocks noGrp="1"/>
          </p:cNvSpPr>
          <p:nvPr>
            <p:ph type="subTitle" idx="1"/>
          </p:nvPr>
        </p:nvSpPr>
        <p:spPr>
          <a:xfrm>
            <a:off x="1693760" y="2923175"/>
            <a:ext cx="5811900" cy="12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a quote, words full of wisdom that someone important said and can make the reader get inspired.”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031" y="289561"/>
            <a:ext cx="3075358" cy="267352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6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My skills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498" name="Google Shape;498;p46"/>
          <p:cNvSpPr txBox="1"/>
          <p:nvPr/>
        </p:nvSpPr>
        <p:spPr>
          <a:xfrm>
            <a:off x="3650902" y="4366822"/>
            <a:ext cx="42864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Follow the link in the graph to modify its data and then paste the new one here. </a:t>
            </a:r>
            <a:r>
              <a:rPr lang="en" b="1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For more info, click here</a:t>
            </a:r>
            <a:endParaRPr b="1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99" name="Google Shape;499;p46"/>
          <p:cNvSpPr txBox="1">
            <a:spLocks noGrp="1"/>
          </p:cNvSpPr>
          <p:nvPr>
            <p:ph type="subTitle" idx="4294967295"/>
          </p:nvPr>
        </p:nvSpPr>
        <p:spPr>
          <a:xfrm>
            <a:off x="1032164" y="1568272"/>
            <a:ext cx="2212800" cy="7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Mercury is the closest planet to the Sun and the smallest one</a:t>
            </a:r>
            <a:endParaRPr/>
          </a:p>
        </p:txBody>
      </p:sp>
      <p:sp>
        <p:nvSpPr>
          <p:cNvPr id="500" name="Google Shape;500;p46"/>
          <p:cNvSpPr txBox="1">
            <a:spLocks noGrp="1"/>
          </p:cNvSpPr>
          <p:nvPr>
            <p:ph type="subTitle" idx="4294967295"/>
          </p:nvPr>
        </p:nvSpPr>
        <p:spPr>
          <a:xfrm>
            <a:off x="990601" y="906107"/>
            <a:ext cx="1828500" cy="5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6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Skill 1</a:t>
            </a:r>
            <a:endParaRPr sz="26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01" name="Google Shape;501;p46"/>
          <p:cNvSpPr txBox="1">
            <a:spLocks noGrp="1"/>
          </p:cNvSpPr>
          <p:nvPr>
            <p:ph type="subTitle" idx="4294967295"/>
          </p:nvPr>
        </p:nvSpPr>
        <p:spPr>
          <a:xfrm>
            <a:off x="1032164" y="2825998"/>
            <a:ext cx="2212800" cy="7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502" name="Google Shape;502;p46"/>
          <p:cNvSpPr txBox="1">
            <a:spLocks noGrp="1"/>
          </p:cNvSpPr>
          <p:nvPr>
            <p:ph type="subTitle" idx="4294967295"/>
          </p:nvPr>
        </p:nvSpPr>
        <p:spPr>
          <a:xfrm>
            <a:off x="1032164" y="2347528"/>
            <a:ext cx="1828500" cy="5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600">
                <a:solidFill>
                  <a:schemeClr val="accent2"/>
                </a:solidFill>
                <a:latin typeface="Caveat Brush"/>
                <a:ea typeface="Caveat Brush"/>
                <a:cs typeface="Caveat Brush"/>
                <a:sym typeface="Caveat Brush"/>
              </a:rPr>
              <a:t>Skill 2</a:t>
            </a:r>
            <a:endParaRPr sz="2600">
              <a:solidFill>
                <a:schemeClr val="accent2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03" name="Google Shape;503;p46"/>
          <p:cNvSpPr txBox="1">
            <a:spLocks noGrp="1"/>
          </p:cNvSpPr>
          <p:nvPr>
            <p:ph type="subTitle" idx="4294967295"/>
          </p:nvPr>
        </p:nvSpPr>
        <p:spPr>
          <a:xfrm>
            <a:off x="1032164" y="4083472"/>
            <a:ext cx="2051100" cy="7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Jupiter is a gas giant and the biggest planet in the Solar System</a:t>
            </a:r>
            <a:endParaRPr/>
          </a:p>
        </p:txBody>
      </p:sp>
      <p:sp>
        <p:nvSpPr>
          <p:cNvPr id="504" name="Google Shape;504;p46"/>
          <p:cNvSpPr txBox="1">
            <a:spLocks noGrp="1"/>
          </p:cNvSpPr>
          <p:nvPr>
            <p:ph type="subTitle" idx="4294967295"/>
          </p:nvPr>
        </p:nvSpPr>
        <p:spPr>
          <a:xfrm>
            <a:off x="1032164" y="3605250"/>
            <a:ext cx="18285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600">
                <a:solidFill>
                  <a:schemeClr val="lt2"/>
                </a:solidFill>
                <a:latin typeface="Caveat Brush"/>
                <a:ea typeface="Caveat Brush"/>
                <a:cs typeface="Caveat Brush"/>
                <a:sym typeface="Caveat Brush"/>
              </a:rPr>
              <a:t>Skill 3</a:t>
            </a:r>
            <a:endParaRPr sz="2600">
              <a:solidFill>
                <a:schemeClr val="lt2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505" name="Google Shape;505;p46" title="Chart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1545"/>
          <a:stretch/>
        </p:blipFill>
        <p:spPr>
          <a:xfrm>
            <a:off x="3159564" y="1169597"/>
            <a:ext cx="5187799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46"/>
          <p:cNvSpPr txBox="1"/>
          <p:nvPr/>
        </p:nvSpPr>
        <p:spPr>
          <a:xfrm>
            <a:off x="4186832" y="3868785"/>
            <a:ext cx="548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95%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07" name="Google Shape;507;p46"/>
          <p:cNvSpPr txBox="1"/>
          <p:nvPr/>
        </p:nvSpPr>
        <p:spPr>
          <a:xfrm>
            <a:off x="5616207" y="3868785"/>
            <a:ext cx="548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75%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08" name="Google Shape;508;p46"/>
          <p:cNvSpPr txBox="1"/>
          <p:nvPr/>
        </p:nvSpPr>
        <p:spPr>
          <a:xfrm>
            <a:off x="7068194" y="3868785"/>
            <a:ext cx="548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60%</a:t>
            </a:r>
            <a:endParaRPr sz="20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74133" y="929005"/>
            <a:ext cx="8353778" cy="45719"/>
          </a:xfrm>
          <a:prstGeom prst="rect">
            <a:avLst/>
          </a:prstGeom>
          <a:solidFill>
            <a:srgbClr val="F1A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7519" y="268175"/>
            <a:ext cx="241369" cy="6471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752" y="312573"/>
            <a:ext cx="187510" cy="6271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5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My education</a:t>
            </a:r>
            <a:endParaRPr dirty="0">
              <a:solidFill>
                <a:srgbClr val="D2282B"/>
              </a:solidFill>
            </a:endParaRPr>
          </a:p>
        </p:txBody>
      </p:sp>
      <p:graphicFrame>
        <p:nvGraphicFramePr>
          <p:cNvPr id="464" name="Google Shape;464;p45"/>
          <p:cNvGraphicFramePr/>
          <p:nvPr/>
        </p:nvGraphicFramePr>
        <p:xfrm>
          <a:off x="936200" y="1865325"/>
          <a:ext cx="7271650" cy="2224900"/>
        </p:xfrm>
        <a:graphic>
          <a:graphicData uri="http://schemas.openxmlformats.org/drawingml/2006/table">
            <a:tbl>
              <a:tblPr>
                <a:noFill/>
                <a:tableStyleId>{CDE93C3C-D943-4671-81CC-2A7F99ADD7EE}</a:tableStyleId>
              </a:tblPr>
              <a:tblGrid>
                <a:gridCol w="1957700"/>
                <a:gridCol w="2256675"/>
                <a:gridCol w="1658725"/>
                <a:gridCol w="1398550"/>
              </a:tblGrid>
              <a:tr h="579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  <a:latin typeface="Caveat Brush"/>
                          <a:ea typeface="Caveat Brush"/>
                          <a:cs typeface="Caveat Brush"/>
                          <a:sym typeface="Caveat Brush"/>
                        </a:rPr>
                        <a:t>Course</a:t>
                      </a:r>
                      <a:endParaRPr sz="2600">
                        <a:solidFill>
                          <a:schemeClr val="dk1"/>
                        </a:solidFill>
                        <a:latin typeface="Caveat Brush"/>
                        <a:ea typeface="Caveat Brush"/>
                        <a:cs typeface="Caveat Brush"/>
                        <a:sym typeface="Caveat Brush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  <a:latin typeface="Caveat Brush"/>
                          <a:ea typeface="Caveat Brush"/>
                          <a:cs typeface="Caveat Brush"/>
                          <a:sym typeface="Caveat Brush"/>
                        </a:rPr>
                        <a:t>School</a:t>
                      </a:r>
                      <a:endParaRPr sz="2600">
                        <a:solidFill>
                          <a:schemeClr val="dk1"/>
                        </a:solidFill>
                        <a:latin typeface="Caveat Brush"/>
                        <a:ea typeface="Caveat Brush"/>
                        <a:cs typeface="Caveat Brush"/>
                        <a:sym typeface="Caveat Brush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  <a:latin typeface="Caveat Brush"/>
                          <a:ea typeface="Caveat Brush"/>
                          <a:cs typeface="Caveat Brush"/>
                          <a:sym typeface="Caveat Brush"/>
                        </a:rPr>
                        <a:t>City</a:t>
                      </a:r>
                      <a:endParaRPr sz="2600">
                        <a:solidFill>
                          <a:schemeClr val="dk1"/>
                        </a:solidFill>
                        <a:latin typeface="Caveat Brush"/>
                        <a:ea typeface="Caveat Brush"/>
                        <a:cs typeface="Caveat Brush"/>
                        <a:sym typeface="Caveat Brush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  <a:latin typeface="Caveat Brush"/>
                          <a:ea typeface="Caveat Brush"/>
                          <a:cs typeface="Caveat Brush"/>
                          <a:sym typeface="Caveat Brush"/>
                        </a:rPr>
                        <a:t>Date</a:t>
                      </a:r>
                      <a:endParaRPr sz="2600">
                        <a:solidFill>
                          <a:schemeClr val="dk1"/>
                        </a:solidFill>
                        <a:latin typeface="Caveat Brush"/>
                        <a:ea typeface="Caveat Brush"/>
                        <a:cs typeface="Caveat Brush"/>
                        <a:sym typeface="Caveat Brush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Course 1</a:t>
                      </a:r>
                      <a:endParaRPr sz="15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Name of the school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City name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2020-2021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Course 2</a:t>
                      </a:r>
                      <a:endParaRPr sz="15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Name of the school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City name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2018-2020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Course 3</a:t>
                      </a:r>
                      <a:endParaRPr sz="15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Name of the school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City name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2015-2018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Course 4</a:t>
                      </a:r>
                      <a:endParaRPr sz="15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Name of the school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City name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2013-2015</a:t>
                      </a:r>
                      <a:endParaRPr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pSp>
        <p:nvGrpSpPr>
          <p:cNvPr id="465" name="Google Shape;465;p45"/>
          <p:cNvGrpSpPr/>
          <p:nvPr/>
        </p:nvGrpSpPr>
        <p:grpSpPr>
          <a:xfrm>
            <a:off x="3847221" y="1230096"/>
            <a:ext cx="373627" cy="347347"/>
            <a:chOff x="3847221" y="1230096"/>
            <a:chExt cx="373627" cy="347347"/>
          </a:xfrm>
        </p:grpSpPr>
        <p:sp>
          <p:nvSpPr>
            <p:cNvPr id="466" name="Google Shape;466;p45"/>
            <p:cNvSpPr/>
            <p:nvPr/>
          </p:nvSpPr>
          <p:spPr>
            <a:xfrm>
              <a:off x="3847221" y="1230096"/>
              <a:ext cx="373627" cy="347347"/>
            </a:xfrm>
            <a:custGeom>
              <a:avLst/>
              <a:gdLst/>
              <a:ahLst/>
              <a:cxnLst/>
              <a:rect l="l" t="t" r="r" b="b"/>
              <a:pathLst>
                <a:path w="11729" h="10904" extrusionOk="0">
                  <a:moveTo>
                    <a:pt x="10859" y="4201"/>
                  </a:moveTo>
                  <a:cubicBezTo>
                    <a:pt x="11157" y="4201"/>
                    <a:pt x="11395" y="4439"/>
                    <a:pt x="11395" y="4736"/>
                  </a:cubicBezTo>
                  <a:cubicBezTo>
                    <a:pt x="11395" y="5034"/>
                    <a:pt x="11157" y="5272"/>
                    <a:pt x="10859" y="5272"/>
                  </a:cubicBezTo>
                  <a:cubicBezTo>
                    <a:pt x="10561" y="5272"/>
                    <a:pt x="10323" y="5034"/>
                    <a:pt x="10323" y="4736"/>
                  </a:cubicBezTo>
                  <a:cubicBezTo>
                    <a:pt x="10323" y="4439"/>
                    <a:pt x="10561" y="4201"/>
                    <a:pt x="10859" y="4201"/>
                  </a:cubicBezTo>
                  <a:close/>
                  <a:moveTo>
                    <a:pt x="9549" y="8903"/>
                  </a:moveTo>
                  <a:cubicBezTo>
                    <a:pt x="9645" y="8903"/>
                    <a:pt x="9716" y="8975"/>
                    <a:pt x="9716" y="9070"/>
                  </a:cubicBezTo>
                  <a:lnTo>
                    <a:pt x="9716" y="10094"/>
                  </a:lnTo>
                  <a:cubicBezTo>
                    <a:pt x="9716" y="10189"/>
                    <a:pt x="9645" y="10261"/>
                    <a:pt x="9549" y="10261"/>
                  </a:cubicBezTo>
                  <a:lnTo>
                    <a:pt x="9180" y="10261"/>
                  </a:lnTo>
                  <a:cubicBezTo>
                    <a:pt x="9204" y="10130"/>
                    <a:pt x="9180" y="9963"/>
                    <a:pt x="9192" y="8903"/>
                  </a:cubicBezTo>
                  <a:close/>
                  <a:moveTo>
                    <a:pt x="5053" y="0"/>
                  </a:moveTo>
                  <a:cubicBezTo>
                    <a:pt x="4265" y="0"/>
                    <a:pt x="3460" y="208"/>
                    <a:pt x="2715" y="664"/>
                  </a:cubicBezTo>
                  <a:cubicBezTo>
                    <a:pt x="2644" y="700"/>
                    <a:pt x="2620" y="807"/>
                    <a:pt x="2656" y="879"/>
                  </a:cubicBezTo>
                  <a:cubicBezTo>
                    <a:pt x="2687" y="933"/>
                    <a:pt x="2744" y="962"/>
                    <a:pt x="2800" y="962"/>
                  </a:cubicBezTo>
                  <a:cubicBezTo>
                    <a:pt x="2829" y="962"/>
                    <a:pt x="2857" y="955"/>
                    <a:pt x="2882" y="938"/>
                  </a:cubicBezTo>
                  <a:cubicBezTo>
                    <a:pt x="3575" y="516"/>
                    <a:pt x="4322" y="323"/>
                    <a:pt x="5053" y="323"/>
                  </a:cubicBezTo>
                  <a:cubicBezTo>
                    <a:pt x="7249" y="323"/>
                    <a:pt x="9299" y="2063"/>
                    <a:pt x="9299" y="4546"/>
                  </a:cubicBezTo>
                  <a:cubicBezTo>
                    <a:pt x="9299" y="6883"/>
                    <a:pt x="7400" y="8772"/>
                    <a:pt x="5076" y="8772"/>
                  </a:cubicBezTo>
                  <a:cubicBezTo>
                    <a:pt x="4972" y="8772"/>
                    <a:pt x="4868" y="8768"/>
                    <a:pt x="4763" y="8761"/>
                  </a:cubicBezTo>
                  <a:cubicBezTo>
                    <a:pt x="2584" y="8594"/>
                    <a:pt x="858" y="6772"/>
                    <a:pt x="858" y="4546"/>
                  </a:cubicBezTo>
                  <a:cubicBezTo>
                    <a:pt x="858" y="3284"/>
                    <a:pt x="1429" y="2093"/>
                    <a:pt x="2394" y="1283"/>
                  </a:cubicBezTo>
                  <a:cubicBezTo>
                    <a:pt x="2465" y="1224"/>
                    <a:pt x="2465" y="1117"/>
                    <a:pt x="2418" y="1057"/>
                  </a:cubicBezTo>
                  <a:cubicBezTo>
                    <a:pt x="2386" y="1020"/>
                    <a:pt x="2346" y="1002"/>
                    <a:pt x="2305" y="1002"/>
                  </a:cubicBezTo>
                  <a:cubicBezTo>
                    <a:pt x="2268" y="1002"/>
                    <a:pt x="2232" y="1017"/>
                    <a:pt x="2203" y="1045"/>
                  </a:cubicBezTo>
                  <a:cubicBezTo>
                    <a:pt x="298" y="2629"/>
                    <a:pt x="1" y="5403"/>
                    <a:pt x="1501" y="7344"/>
                  </a:cubicBezTo>
                  <a:lnTo>
                    <a:pt x="751" y="8189"/>
                  </a:lnTo>
                  <a:cubicBezTo>
                    <a:pt x="620" y="8344"/>
                    <a:pt x="548" y="8546"/>
                    <a:pt x="548" y="8737"/>
                  </a:cubicBezTo>
                  <a:lnTo>
                    <a:pt x="548" y="10166"/>
                  </a:lnTo>
                  <a:cubicBezTo>
                    <a:pt x="548" y="10570"/>
                    <a:pt x="870" y="10904"/>
                    <a:pt x="1275" y="10904"/>
                  </a:cubicBezTo>
                  <a:lnTo>
                    <a:pt x="6847" y="10904"/>
                  </a:lnTo>
                  <a:cubicBezTo>
                    <a:pt x="6930" y="10904"/>
                    <a:pt x="7001" y="10820"/>
                    <a:pt x="7001" y="10737"/>
                  </a:cubicBezTo>
                  <a:cubicBezTo>
                    <a:pt x="7001" y="10642"/>
                    <a:pt x="6930" y="10570"/>
                    <a:pt x="6847" y="10570"/>
                  </a:cubicBezTo>
                  <a:lnTo>
                    <a:pt x="1275" y="10570"/>
                  </a:lnTo>
                  <a:cubicBezTo>
                    <a:pt x="1048" y="10570"/>
                    <a:pt x="870" y="10392"/>
                    <a:pt x="870" y="10166"/>
                  </a:cubicBezTo>
                  <a:lnTo>
                    <a:pt x="870" y="8737"/>
                  </a:lnTo>
                  <a:cubicBezTo>
                    <a:pt x="870" y="8618"/>
                    <a:pt x="917" y="8499"/>
                    <a:pt x="1013" y="8403"/>
                  </a:cubicBezTo>
                  <a:lnTo>
                    <a:pt x="1727" y="7594"/>
                  </a:lnTo>
                  <a:cubicBezTo>
                    <a:pt x="2622" y="8589"/>
                    <a:pt x="3864" y="9098"/>
                    <a:pt x="5110" y="9098"/>
                  </a:cubicBezTo>
                  <a:cubicBezTo>
                    <a:pt x="6233" y="9098"/>
                    <a:pt x="7359" y="8685"/>
                    <a:pt x="8240" y="7844"/>
                  </a:cubicBezTo>
                  <a:lnTo>
                    <a:pt x="8728" y="8415"/>
                  </a:lnTo>
                  <a:cubicBezTo>
                    <a:pt x="8823" y="8499"/>
                    <a:pt x="8859" y="8618"/>
                    <a:pt x="8859" y="8761"/>
                  </a:cubicBezTo>
                  <a:cubicBezTo>
                    <a:pt x="8847" y="10166"/>
                    <a:pt x="8906" y="10213"/>
                    <a:pt x="8811" y="10380"/>
                  </a:cubicBezTo>
                  <a:cubicBezTo>
                    <a:pt x="8728" y="10499"/>
                    <a:pt x="8609" y="10570"/>
                    <a:pt x="8466" y="10570"/>
                  </a:cubicBezTo>
                  <a:lnTo>
                    <a:pt x="7454" y="10570"/>
                  </a:lnTo>
                  <a:cubicBezTo>
                    <a:pt x="7359" y="10570"/>
                    <a:pt x="7287" y="10642"/>
                    <a:pt x="7287" y="10737"/>
                  </a:cubicBezTo>
                  <a:cubicBezTo>
                    <a:pt x="7287" y="10820"/>
                    <a:pt x="7359" y="10904"/>
                    <a:pt x="7454" y="10904"/>
                  </a:cubicBezTo>
                  <a:lnTo>
                    <a:pt x="8466" y="10904"/>
                  </a:lnTo>
                  <a:cubicBezTo>
                    <a:pt x="8704" y="10904"/>
                    <a:pt x="8906" y="10797"/>
                    <a:pt x="9049" y="10618"/>
                  </a:cubicBezTo>
                  <a:lnTo>
                    <a:pt x="9549" y="10618"/>
                  </a:lnTo>
                  <a:cubicBezTo>
                    <a:pt x="9811" y="10618"/>
                    <a:pt x="10038" y="10392"/>
                    <a:pt x="10038" y="10130"/>
                  </a:cubicBezTo>
                  <a:lnTo>
                    <a:pt x="10038" y="9737"/>
                  </a:lnTo>
                  <a:lnTo>
                    <a:pt x="10252" y="9737"/>
                  </a:lnTo>
                  <a:cubicBezTo>
                    <a:pt x="10680" y="9737"/>
                    <a:pt x="11038" y="9380"/>
                    <a:pt x="11038" y="8951"/>
                  </a:cubicBezTo>
                  <a:lnTo>
                    <a:pt x="11038" y="5570"/>
                  </a:lnTo>
                  <a:cubicBezTo>
                    <a:pt x="11431" y="5510"/>
                    <a:pt x="11728" y="5153"/>
                    <a:pt x="11728" y="4736"/>
                  </a:cubicBezTo>
                  <a:cubicBezTo>
                    <a:pt x="11728" y="4260"/>
                    <a:pt x="11335" y="3879"/>
                    <a:pt x="10859" y="3879"/>
                  </a:cubicBezTo>
                  <a:cubicBezTo>
                    <a:pt x="10383" y="3879"/>
                    <a:pt x="10002" y="4260"/>
                    <a:pt x="10002" y="4736"/>
                  </a:cubicBezTo>
                  <a:cubicBezTo>
                    <a:pt x="10002" y="5153"/>
                    <a:pt x="10299" y="5510"/>
                    <a:pt x="10692" y="5582"/>
                  </a:cubicBezTo>
                  <a:lnTo>
                    <a:pt x="10692" y="8963"/>
                  </a:lnTo>
                  <a:cubicBezTo>
                    <a:pt x="10692" y="9213"/>
                    <a:pt x="10490" y="9427"/>
                    <a:pt x="10240" y="9427"/>
                  </a:cubicBezTo>
                  <a:lnTo>
                    <a:pt x="10026" y="9427"/>
                  </a:lnTo>
                  <a:lnTo>
                    <a:pt x="10026" y="9082"/>
                  </a:lnTo>
                  <a:cubicBezTo>
                    <a:pt x="10026" y="8820"/>
                    <a:pt x="9799" y="8594"/>
                    <a:pt x="9537" y="8594"/>
                  </a:cubicBezTo>
                  <a:lnTo>
                    <a:pt x="9168" y="8594"/>
                  </a:lnTo>
                  <a:cubicBezTo>
                    <a:pt x="9133" y="8439"/>
                    <a:pt x="9073" y="8296"/>
                    <a:pt x="8966" y="8177"/>
                  </a:cubicBezTo>
                  <a:lnTo>
                    <a:pt x="8454" y="7594"/>
                  </a:lnTo>
                  <a:cubicBezTo>
                    <a:pt x="9180" y="6796"/>
                    <a:pt x="9621" y="5725"/>
                    <a:pt x="9621" y="4546"/>
                  </a:cubicBezTo>
                  <a:cubicBezTo>
                    <a:pt x="9621" y="1868"/>
                    <a:pt x="7413" y="0"/>
                    <a:pt x="50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5"/>
            <p:cNvSpPr/>
            <p:nvPr/>
          </p:nvSpPr>
          <p:spPr>
            <a:xfrm>
              <a:off x="3973144" y="1338467"/>
              <a:ext cx="72088" cy="7208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43" y="322"/>
                  </a:moveTo>
                  <a:cubicBezTo>
                    <a:pt x="1596" y="322"/>
                    <a:pt x="1953" y="679"/>
                    <a:pt x="1953" y="1132"/>
                  </a:cubicBezTo>
                  <a:cubicBezTo>
                    <a:pt x="1953" y="1572"/>
                    <a:pt x="1596" y="1930"/>
                    <a:pt x="1143" y="1930"/>
                  </a:cubicBezTo>
                  <a:cubicBezTo>
                    <a:pt x="703" y="1918"/>
                    <a:pt x="346" y="1561"/>
                    <a:pt x="346" y="1132"/>
                  </a:cubicBezTo>
                  <a:cubicBezTo>
                    <a:pt x="346" y="679"/>
                    <a:pt x="703" y="322"/>
                    <a:pt x="1143" y="322"/>
                  </a:cubicBezTo>
                  <a:close/>
                  <a:moveTo>
                    <a:pt x="1132" y="1"/>
                  </a:moveTo>
                  <a:cubicBezTo>
                    <a:pt x="501" y="1"/>
                    <a:pt x="0" y="501"/>
                    <a:pt x="0" y="1132"/>
                  </a:cubicBezTo>
                  <a:cubicBezTo>
                    <a:pt x="0" y="1751"/>
                    <a:pt x="501" y="2263"/>
                    <a:pt x="1132" y="2263"/>
                  </a:cubicBezTo>
                  <a:cubicBezTo>
                    <a:pt x="1763" y="2239"/>
                    <a:pt x="2263" y="1739"/>
                    <a:pt x="2263" y="1132"/>
                  </a:cubicBezTo>
                  <a:cubicBezTo>
                    <a:pt x="2263" y="501"/>
                    <a:pt x="1763" y="1"/>
                    <a:pt x="1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8" name="Google Shape;468;p45"/>
          <p:cNvGrpSpPr/>
          <p:nvPr/>
        </p:nvGrpSpPr>
        <p:grpSpPr>
          <a:xfrm>
            <a:off x="5800591" y="1236808"/>
            <a:ext cx="334634" cy="333904"/>
            <a:chOff x="5800591" y="1236808"/>
            <a:chExt cx="334634" cy="333904"/>
          </a:xfrm>
        </p:grpSpPr>
        <p:sp>
          <p:nvSpPr>
            <p:cNvPr id="469" name="Google Shape;469;p45"/>
            <p:cNvSpPr/>
            <p:nvPr/>
          </p:nvSpPr>
          <p:spPr>
            <a:xfrm>
              <a:off x="5800591" y="1236808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5"/>
            <p:cNvSpPr/>
            <p:nvPr/>
          </p:nvSpPr>
          <p:spPr>
            <a:xfrm>
              <a:off x="5984739" y="1265166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1" name="Google Shape;471;p45"/>
          <p:cNvGrpSpPr/>
          <p:nvPr/>
        </p:nvGrpSpPr>
        <p:grpSpPr>
          <a:xfrm>
            <a:off x="7301391" y="1275624"/>
            <a:ext cx="373185" cy="302466"/>
            <a:chOff x="7301391" y="1275624"/>
            <a:chExt cx="373185" cy="302466"/>
          </a:xfrm>
        </p:grpSpPr>
        <p:sp>
          <p:nvSpPr>
            <p:cNvPr id="472" name="Google Shape;472;p45"/>
            <p:cNvSpPr/>
            <p:nvPr/>
          </p:nvSpPr>
          <p:spPr>
            <a:xfrm>
              <a:off x="7301391" y="1275624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5"/>
            <p:cNvSpPr/>
            <p:nvPr/>
          </p:nvSpPr>
          <p:spPr>
            <a:xfrm>
              <a:off x="7325207" y="1333831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5"/>
            <p:cNvSpPr/>
            <p:nvPr/>
          </p:nvSpPr>
          <p:spPr>
            <a:xfrm>
              <a:off x="7342609" y="1380701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5"/>
            <p:cNvSpPr/>
            <p:nvPr/>
          </p:nvSpPr>
          <p:spPr>
            <a:xfrm>
              <a:off x="7424282" y="1380701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5"/>
            <p:cNvSpPr/>
            <p:nvPr/>
          </p:nvSpPr>
          <p:spPr>
            <a:xfrm>
              <a:off x="7587598" y="1380701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5"/>
            <p:cNvSpPr/>
            <p:nvPr/>
          </p:nvSpPr>
          <p:spPr>
            <a:xfrm>
              <a:off x="7342609" y="1427222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5"/>
            <p:cNvSpPr/>
            <p:nvPr/>
          </p:nvSpPr>
          <p:spPr>
            <a:xfrm>
              <a:off x="7505543" y="1427222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5"/>
            <p:cNvSpPr/>
            <p:nvPr/>
          </p:nvSpPr>
          <p:spPr>
            <a:xfrm>
              <a:off x="7342609" y="1473712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5"/>
            <p:cNvSpPr/>
            <p:nvPr/>
          </p:nvSpPr>
          <p:spPr>
            <a:xfrm>
              <a:off x="7424282" y="1473712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5"/>
            <p:cNvSpPr/>
            <p:nvPr/>
          </p:nvSpPr>
          <p:spPr>
            <a:xfrm>
              <a:off x="7587598" y="1473712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5"/>
            <p:cNvSpPr/>
            <p:nvPr/>
          </p:nvSpPr>
          <p:spPr>
            <a:xfrm>
              <a:off x="7424282" y="1520614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5"/>
            <p:cNvSpPr/>
            <p:nvPr/>
          </p:nvSpPr>
          <p:spPr>
            <a:xfrm>
              <a:off x="7505543" y="1520614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5"/>
            <p:cNvSpPr/>
            <p:nvPr/>
          </p:nvSpPr>
          <p:spPr>
            <a:xfrm>
              <a:off x="7587598" y="1520614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5"/>
            <p:cNvSpPr/>
            <p:nvPr/>
          </p:nvSpPr>
          <p:spPr>
            <a:xfrm>
              <a:off x="7423901" y="1415314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5"/>
            <p:cNvSpPr/>
            <p:nvPr/>
          </p:nvSpPr>
          <p:spPr>
            <a:xfrm>
              <a:off x="7587217" y="1415314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5"/>
            <p:cNvSpPr/>
            <p:nvPr/>
          </p:nvSpPr>
          <p:spPr>
            <a:xfrm>
              <a:off x="7505194" y="1461899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5"/>
            <p:cNvSpPr/>
            <p:nvPr/>
          </p:nvSpPr>
          <p:spPr>
            <a:xfrm>
              <a:off x="7342228" y="1508706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5"/>
            <p:cNvSpPr/>
            <p:nvPr/>
          </p:nvSpPr>
          <p:spPr>
            <a:xfrm>
              <a:off x="7505194" y="1368793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45"/>
          <p:cNvGrpSpPr/>
          <p:nvPr/>
        </p:nvGrpSpPr>
        <p:grpSpPr>
          <a:xfrm>
            <a:off x="1686139" y="1229426"/>
            <a:ext cx="366008" cy="348670"/>
            <a:chOff x="1686139" y="1229426"/>
            <a:chExt cx="366008" cy="348670"/>
          </a:xfrm>
        </p:grpSpPr>
        <p:sp>
          <p:nvSpPr>
            <p:cNvPr id="491" name="Google Shape;491;p45"/>
            <p:cNvSpPr/>
            <p:nvPr/>
          </p:nvSpPr>
          <p:spPr>
            <a:xfrm>
              <a:off x="1749649" y="1286998"/>
              <a:ext cx="302498" cy="291098"/>
            </a:xfrm>
            <a:custGeom>
              <a:avLst/>
              <a:gdLst/>
              <a:ahLst/>
              <a:cxnLst/>
              <a:rect l="l" t="t" r="r" b="b"/>
              <a:pathLst>
                <a:path w="9526" h="9167" extrusionOk="0">
                  <a:moveTo>
                    <a:pt x="4711" y="1"/>
                  </a:moveTo>
                  <a:cubicBezTo>
                    <a:pt x="4689" y="1"/>
                    <a:pt x="4667" y="4"/>
                    <a:pt x="4644" y="9"/>
                  </a:cubicBezTo>
                  <a:cubicBezTo>
                    <a:pt x="4561" y="45"/>
                    <a:pt x="4525" y="140"/>
                    <a:pt x="4561" y="236"/>
                  </a:cubicBezTo>
                  <a:lnTo>
                    <a:pt x="5287" y="1950"/>
                  </a:lnTo>
                  <a:cubicBezTo>
                    <a:pt x="5311" y="2010"/>
                    <a:pt x="5359" y="2033"/>
                    <a:pt x="5418" y="2057"/>
                  </a:cubicBezTo>
                  <a:lnTo>
                    <a:pt x="9026" y="2379"/>
                  </a:lnTo>
                  <a:cubicBezTo>
                    <a:pt x="9097" y="2379"/>
                    <a:pt x="9109" y="2438"/>
                    <a:pt x="9121" y="2474"/>
                  </a:cubicBezTo>
                  <a:cubicBezTo>
                    <a:pt x="9121" y="2498"/>
                    <a:pt x="9145" y="2545"/>
                    <a:pt x="9097" y="2605"/>
                  </a:cubicBezTo>
                  <a:lnTo>
                    <a:pt x="6406" y="4974"/>
                  </a:lnTo>
                  <a:cubicBezTo>
                    <a:pt x="6359" y="5010"/>
                    <a:pt x="6347" y="5070"/>
                    <a:pt x="6347" y="5129"/>
                  </a:cubicBezTo>
                  <a:lnTo>
                    <a:pt x="7133" y="8665"/>
                  </a:lnTo>
                  <a:cubicBezTo>
                    <a:pt x="7144" y="8737"/>
                    <a:pt x="7109" y="8760"/>
                    <a:pt x="7085" y="8784"/>
                  </a:cubicBezTo>
                  <a:cubicBezTo>
                    <a:pt x="7078" y="8791"/>
                    <a:pt x="7053" y="8803"/>
                    <a:pt x="7021" y="8803"/>
                  </a:cubicBezTo>
                  <a:cubicBezTo>
                    <a:pt x="7001" y="8803"/>
                    <a:pt x="6977" y="8798"/>
                    <a:pt x="6954" y="8784"/>
                  </a:cubicBezTo>
                  <a:lnTo>
                    <a:pt x="3846" y="6939"/>
                  </a:lnTo>
                  <a:cubicBezTo>
                    <a:pt x="3817" y="6921"/>
                    <a:pt x="3787" y="6912"/>
                    <a:pt x="3757" y="6912"/>
                  </a:cubicBezTo>
                  <a:cubicBezTo>
                    <a:pt x="3727" y="6912"/>
                    <a:pt x="3698" y="6921"/>
                    <a:pt x="3668" y="6939"/>
                  </a:cubicBezTo>
                  <a:lnTo>
                    <a:pt x="560" y="8784"/>
                  </a:lnTo>
                  <a:cubicBezTo>
                    <a:pt x="535" y="8794"/>
                    <a:pt x="510" y="8798"/>
                    <a:pt x="487" y="8798"/>
                  </a:cubicBezTo>
                  <a:cubicBezTo>
                    <a:pt x="457" y="8798"/>
                    <a:pt x="431" y="8791"/>
                    <a:pt x="417" y="8784"/>
                  </a:cubicBezTo>
                  <a:cubicBezTo>
                    <a:pt x="406" y="8760"/>
                    <a:pt x="358" y="8725"/>
                    <a:pt x="382" y="8665"/>
                  </a:cubicBezTo>
                  <a:lnTo>
                    <a:pt x="798" y="6832"/>
                  </a:lnTo>
                  <a:cubicBezTo>
                    <a:pt x="810" y="6736"/>
                    <a:pt x="763" y="6653"/>
                    <a:pt x="656" y="6641"/>
                  </a:cubicBezTo>
                  <a:cubicBezTo>
                    <a:pt x="641" y="6637"/>
                    <a:pt x="627" y="6635"/>
                    <a:pt x="613" y="6635"/>
                  </a:cubicBezTo>
                  <a:cubicBezTo>
                    <a:pt x="542" y="6635"/>
                    <a:pt x="475" y="6683"/>
                    <a:pt x="465" y="6772"/>
                  </a:cubicBezTo>
                  <a:lnTo>
                    <a:pt x="48" y="8606"/>
                  </a:lnTo>
                  <a:cubicBezTo>
                    <a:pt x="1" y="8784"/>
                    <a:pt x="84" y="8963"/>
                    <a:pt x="227" y="9082"/>
                  </a:cubicBezTo>
                  <a:cubicBezTo>
                    <a:pt x="314" y="9135"/>
                    <a:pt x="412" y="9166"/>
                    <a:pt x="511" y="9166"/>
                  </a:cubicBezTo>
                  <a:cubicBezTo>
                    <a:pt x="588" y="9166"/>
                    <a:pt x="666" y="9147"/>
                    <a:pt x="739" y="9106"/>
                  </a:cubicBezTo>
                  <a:lnTo>
                    <a:pt x="3751" y="7308"/>
                  </a:lnTo>
                  <a:lnTo>
                    <a:pt x="6775" y="9106"/>
                  </a:lnTo>
                  <a:cubicBezTo>
                    <a:pt x="6847" y="9153"/>
                    <a:pt x="6930" y="9165"/>
                    <a:pt x="7013" y="9165"/>
                  </a:cubicBezTo>
                  <a:cubicBezTo>
                    <a:pt x="7109" y="9165"/>
                    <a:pt x="7204" y="9141"/>
                    <a:pt x="7287" y="9082"/>
                  </a:cubicBezTo>
                  <a:cubicBezTo>
                    <a:pt x="7430" y="8975"/>
                    <a:pt x="7502" y="8796"/>
                    <a:pt x="7466" y="8606"/>
                  </a:cubicBezTo>
                  <a:lnTo>
                    <a:pt x="6692" y="5165"/>
                  </a:lnTo>
                  <a:lnTo>
                    <a:pt x="9335" y="2843"/>
                  </a:lnTo>
                  <a:cubicBezTo>
                    <a:pt x="9490" y="2700"/>
                    <a:pt x="9526" y="2533"/>
                    <a:pt x="9466" y="2355"/>
                  </a:cubicBezTo>
                  <a:cubicBezTo>
                    <a:pt x="9407" y="2164"/>
                    <a:pt x="9264" y="2057"/>
                    <a:pt x="9085" y="2033"/>
                  </a:cubicBezTo>
                  <a:lnTo>
                    <a:pt x="5573" y="1712"/>
                  </a:lnTo>
                  <a:lnTo>
                    <a:pt x="4870" y="105"/>
                  </a:lnTo>
                  <a:cubicBezTo>
                    <a:pt x="4843" y="32"/>
                    <a:pt x="4781" y="1"/>
                    <a:pt x="4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5"/>
            <p:cNvSpPr/>
            <p:nvPr/>
          </p:nvSpPr>
          <p:spPr>
            <a:xfrm>
              <a:off x="1686139" y="1229426"/>
              <a:ext cx="209869" cy="255628"/>
            </a:xfrm>
            <a:custGeom>
              <a:avLst/>
              <a:gdLst/>
              <a:ahLst/>
              <a:cxnLst/>
              <a:rect l="l" t="t" r="r" b="b"/>
              <a:pathLst>
                <a:path w="6609" h="8050" extrusionOk="0">
                  <a:moveTo>
                    <a:pt x="5775" y="1"/>
                  </a:moveTo>
                  <a:cubicBezTo>
                    <a:pt x="5596" y="1"/>
                    <a:pt x="5430" y="96"/>
                    <a:pt x="5358" y="275"/>
                  </a:cubicBezTo>
                  <a:lnTo>
                    <a:pt x="3953" y="3513"/>
                  </a:lnTo>
                  <a:lnTo>
                    <a:pt x="441" y="3835"/>
                  </a:lnTo>
                  <a:cubicBezTo>
                    <a:pt x="262" y="3846"/>
                    <a:pt x="96" y="3965"/>
                    <a:pt x="60" y="4144"/>
                  </a:cubicBezTo>
                  <a:cubicBezTo>
                    <a:pt x="0" y="4323"/>
                    <a:pt x="60" y="4501"/>
                    <a:pt x="191" y="4644"/>
                  </a:cubicBezTo>
                  <a:lnTo>
                    <a:pt x="2834" y="6966"/>
                  </a:lnTo>
                  <a:lnTo>
                    <a:pt x="2632" y="7859"/>
                  </a:lnTo>
                  <a:cubicBezTo>
                    <a:pt x="2608" y="7942"/>
                    <a:pt x="2656" y="8037"/>
                    <a:pt x="2763" y="8049"/>
                  </a:cubicBezTo>
                  <a:lnTo>
                    <a:pt x="2798" y="8049"/>
                  </a:lnTo>
                  <a:cubicBezTo>
                    <a:pt x="2870" y="8049"/>
                    <a:pt x="2941" y="7990"/>
                    <a:pt x="2953" y="7918"/>
                  </a:cubicBezTo>
                  <a:lnTo>
                    <a:pt x="3179" y="6918"/>
                  </a:lnTo>
                  <a:cubicBezTo>
                    <a:pt x="3191" y="6859"/>
                    <a:pt x="3179" y="6799"/>
                    <a:pt x="3120" y="6752"/>
                  </a:cubicBezTo>
                  <a:lnTo>
                    <a:pt x="417" y="4406"/>
                  </a:lnTo>
                  <a:cubicBezTo>
                    <a:pt x="358" y="4358"/>
                    <a:pt x="370" y="4299"/>
                    <a:pt x="381" y="4263"/>
                  </a:cubicBezTo>
                  <a:cubicBezTo>
                    <a:pt x="381" y="4239"/>
                    <a:pt x="417" y="4192"/>
                    <a:pt x="489" y="4180"/>
                  </a:cubicBezTo>
                  <a:lnTo>
                    <a:pt x="4084" y="3846"/>
                  </a:lnTo>
                  <a:cubicBezTo>
                    <a:pt x="4144" y="3846"/>
                    <a:pt x="4203" y="3811"/>
                    <a:pt x="4227" y="3739"/>
                  </a:cubicBezTo>
                  <a:lnTo>
                    <a:pt x="5656" y="429"/>
                  </a:lnTo>
                  <a:cubicBezTo>
                    <a:pt x="5680" y="370"/>
                    <a:pt x="5739" y="346"/>
                    <a:pt x="5751" y="346"/>
                  </a:cubicBezTo>
                  <a:cubicBezTo>
                    <a:pt x="5787" y="346"/>
                    <a:pt x="5846" y="346"/>
                    <a:pt x="5858" y="429"/>
                  </a:cubicBezTo>
                  <a:lnTo>
                    <a:pt x="6251" y="1334"/>
                  </a:lnTo>
                  <a:cubicBezTo>
                    <a:pt x="6269" y="1407"/>
                    <a:pt x="6336" y="1438"/>
                    <a:pt x="6404" y="1438"/>
                  </a:cubicBezTo>
                  <a:cubicBezTo>
                    <a:pt x="6425" y="1438"/>
                    <a:pt x="6446" y="1435"/>
                    <a:pt x="6466" y="1429"/>
                  </a:cubicBezTo>
                  <a:cubicBezTo>
                    <a:pt x="6573" y="1382"/>
                    <a:pt x="6608" y="1275"/>
                    <a:pt x="6573" y="1191"/>
                  </a:cubicBezTo>
                  <a:lnTo>
                    <a:pt x="6192" y="275"/>
                  </a:lnTo>
                  <a:cubicBezTo>
                    <a:pt x="6108" y="108"/>
                    <a:pt x="5954" y="1"/>
                    <a:pt x="57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2831155" y="4484597"/>
            <a:ext cx="3779195" cy="283523"/>
          </a:xfrm>
          <a:prstGeom prst="ellipse">
            <a:avLst/>
          </a:prstGeom>
          <a:solidFill>
            <a:srgbClr val="F2B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>
            <a:off x="-4763" y="4763"/>
            <a:ext cx="9144000" cy="1955800"/>
          </a:xfrm>
          <a:custGeom>
            <a:avLst/>
            <a:gdLst>
              <a:gd name="T0" fmla="*/ 1648 w 1674"/>
              <a:gd name="T1" fmla="*/ 137 h 519"/>
              <a:gd name="T2" fmla="*/ 1546 w 1674"/>
              <a:gd name="T3" fmla="*/ 135 h 519"/>
              <a:gd name="T4" fmla="*/ 1516 w 1674"/>
              <a:gd name="T5" fmla="*/ 344 h 519"/>
              <a:gd name="T6" fmla="*/ 1478 w 1674"/>
              <a:gd name="T7" fmla="*/ 418 h 519"/>
              <a:gd name="T8" fmla="*/ 1448 w 1674"/>
              <a:gd name="T9" fmla="*/ 316 h 519"/>
              <a:gd name="T10" fmla="*/ 1461 w 1674"/>
              <a:gd name="T11" fmla="*/ 200 h 519"/>
              <a:gd name="T12" fmla="*/ 1389 w 1674"/>
              <a:gd name="T13" fmla="*/ 182 h 519"/>
              <a:gd name="T14" fmla="*/ 1298 w 1674"/>
              <a:gd name="T15" fmla="*/ 240 h 519"/>
              <a:gd name="T16" fmla="*/ 1233 w 1674"/>
              <a:gd name="T17" fmla="*/ 223 h 519"/>
              <a:gd name="T18" fmla="*/ 1225 w 1674"/>
              <a:gd name="T19" fmla="*/ 311 h 519"/>
              <a:gd name="T20" fmla="*/ 1204 w 1674"/>
              <a:gd name="T21" fmla="*/ 353 h 519"/>
              <a:gd name="T22" fmla="*/ 1185 w 1674"/>
              <a:gd name="T23" fmla="*/ 284 h 519"/>
              <a:gd name="T24" fmla="*/ 1168 w 1674"/>
              <a:gd name="T25" fmla="*/ 216 h 519"/>
              <a:gd name="T26" fmla="*/ 1145 w 1674"/>
              <a:gd name="T27" fmla="*/ 249 h 519"/>
              <a:gd name="T28" fmla="*/ 1113 w 1674"/>
              <a:gd name="T29" fmla="*/ 283 h 519"/>
              <a:gd name="T30" fmla="*/ 1095 w 1674"/>
              <a:gd name="T31" fmla="*/ 213 h 519"/>
              <a:gd name="T32" fmla="*/ 1056 w 1674"/>
              <a:gd name="T33" fmla="*/ 155 h 519"/>
              <a:gd name="T34" fmla="*/ 981 w 1674"/>
              <a:gd name="T35" fmla="*/ 200 h 519"/>
              <a:gd name="T36" fmla="*/ 900 w 1674"/>
              <a:gd name="T37" fmla="*/ 188 h 519"/>
              <a:gd name="T38" fmla="*/ 850 w 1674"/>
              <a:gd name="T39" fmla="*/ 285 h 519"/>
              <a:gd name="T40" fmla="*/ 852 w 1674"/>
              <a:gd name="T41" fmla="*/ 432 h 519"/>
              <a:gd name="T42" fmla="*/ 796 w 1674"/>
              <a:gd name="T43" fmla="*/ 436 h 519"/>
              <a:gd name="T44" fmla="*/ 792 w 1674"/>
              <a:gd name="T45" fmla="*/ 215 h 519"/>
              <a:gd name="T46" fmla="*/ 754 w 1674"/>
              <a:gd name="T47" fmla="*/ 166 h 519"/>
              <a:gd name="T48" fmla="*/ 739 w 1674"/>
              <a:gd name="T49" fmla="*/ 252 h 519"/>
              <a:gd name="T50" fmla="*/ 723 w 1674"/>
              <a:gd name="T51" fmla="*/ 334 h 519"/>
              <a:gd name="T52" fmla="*/ 706 w 1674"/>
              <a:gd name="T53" fmla="*/ 239 h 519"/>
              <a:gd name="T54" fmla="*/ 683 w 1674"/>
              <a:gd name="T55" fmla="*/ 170 h 519"/>
              <a:gd name="T56" fmla="*/ 607 w 1674"/>
              <a:gd name="T57" fmla="*/ 163 h 519"/>
              <a:gd name="T58" fmla="*/ 572 w 1674"/>
              <a:gd name="T59" fmla="*/ 245 h 519"/>
              <a:gd name="T60" fmla="*/ 541 w 1674"/>
              <a:gd name="T61" fmla="*/ 330 h 519"/>
              <a:gd name="T62" fmla="*/ 509 w 1674"/>
              <a:gd name="T63" fmla="*/ 242 h 519"/>
              <a:gd name="T64" fmla="*/ 485 w 1674"/>
              <a:gd name="T65" fmla="*/ 208 h 519"/>
              <a:gd name="T66" fmla="*/ 359 w 1674"/>
              <a:gd name="T67" fmla="*/ 174 h 519"/>
              <a:gd name="T68" fmla="*/ 339 w 1674"/>
              <a:gd name="T69" fmla="*/ 354 h 519"/>
              <a:gd name="T70" fmla="*/ 329 w 1674"/>
              <a:gd name="T71" fmla="*/ 498 h 519"/>
              <a:gd name="T72" fmla="*/ 263 w 1674"/>
              <a:gd name="T73" fmla="*/ 492 h 519"/>
              <a:gd name="T74" fmla="*/ 280 w 1674"/>
              <a:gd name="T75" fmla="*/ 235 h 519"/>
              <a:gd name="T76" fmla="*/ 246 w 1674"/>
              <a:gd name="T77" fmla="*/ 159 h 519"/>
              <a:gd name="T78" fmla="*/ 217 w 1674"/>
              <a:gd name="T79" fmla="*/ 232 h 519"/>
              <a:gd name="T80" fmla="*/ 189 w 1674"/>
              <a:gd name="T81" fmla="*/ 319 h 519"/>
              <a:gd name="T82" fmla="*/ 160 w 1674"/>
              <a:gd name="T83" fmla="*/ 228 h 519"/>
              <a:gd name="T84" fmla="*/ 134 w 1674"/>
              <a:gd name="T85" fmla="*/ 124 h 519"/>
              <a:gd name="T86" fmla="*/ 98 w 1674"/>
              <a:gd name="T87" fmla="*/ 158 h 519"/>
              <a:gd name="T88" fmla="*/ 24 w 1674"/>
              <a:gd name="T89" fmla="*/ 141 h 519"/>
              <a:gd name="T90" fmla="*/ 0 w 1674"/>
              <a:gd name="T91" fmla="*/ 0 h 519"/>
              <a:gd name="T92" fmla="*/ 1674 w 1674"/>
              <a:gd name="T93" fmla="*/ 123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74" h="519">
                <a:moveTo>
                  <a:pt x="1674" y="123"/>
                </a:moveTo>
                <a:cubicBezTo>
                  <a:pt x="1665" y="127"/>
                  <a:pt x="1656" y="131"/>
                  <a:pt x="1648" y="137"/>
                </a:cubicBezTo>
                <a:cubicBezTo>
                  <a:pt x="1630" y="149"/>
                  <a:pt x="1612" y="152"/>
                  <a:pt x="1593" y="140"/>
                </a:cubicBezTo>
                <a:cubicBezTo>
                  <a:pt x="1578" y="131"/>
                  <a:pt x="1563" y="129"/>
                  <a:pt x="1546" y="135"/>
                </a:cubicBezTo>
                <a:cubicBezTo>
                  <a:pt x="1513" y="147"/>
                  <a:pt x="1501" y="162"/>
                  <a:pt x="1503" y="198"/>
                </a:cubicBezTo>
                <a:cubicBezTo>
                  <a:pt x="1507" y="247"/>
                  <a:pt x="1513" y="295"/>
                  <a:pt x="1516" y="344"/>
                </a:cubicBezTo>
                <a:cubicBezTo>
                  <a:pt x="1517" y="360"/>
                  <a:pt x="1515" y="378"/>
                  <a:pt x="1511" y="394"/>
                </a:cubicBezTo>
                <a:cubicBezTo>
                  <a:pt x="1507" y="411"/>
                  <a:pt x="1494" y="419"/>
                  <a:pt x="1478" y="418"/>
                </a:cubicBezTo>
                <a:cubicBezTo>
                  <a:pt x="1463" y="418"/>
                  <a:pt x="1449" y="409"/>
                  <a:pt x="1448" y="393"/>
                </a:cubicBezTo>
                <a:cubicBezTo>
                  <a:pt x="1445" y="367"/>
                  <a:pt x="1445" y="341"/>
                  <a:pt x="1448" y="316"/>
                </a:cubicBezTo>
                <a:cubicBezTo>
                  <a:pt x="1451" y="287"/>
                  <a:pt x="1458" y="258"/>
                  <a:pt x="1463" y="229"/>
                </a:cubicBezTo>
                <a:cubicBezTo>
                  <a:pt x="1464" y="220"/>
                  <a:pt x="1463" y="209"/>
                  <a:pt x="1461" y="200"/>
                </a:cubicBezTo>
                <a:cubicBezTo>
                  <a:pt x="1456" y="176"/>
                  <a:pt x="1432" y="163"/>
                  <a:pt x="1410" y="171"/>
                </a:cubicBezTo>
                <a:cubicBezTo>
                  <a:pt x="1402" y="173"/>
                  <a:pt x="1394" y="177"/>
                  <a:pt x="1389" y="182"/>
                </a:cubicBezTo>
                <a:cubicBezTo>
                  <a:pt x="1369" y="199"/>
                  <a:pt x="1350" y="217"/>
                  <a:pt x="1332" y="236"/>
                </a:cubicBezTo>
                <a:cubicBezTo>
                  <a:pt x="1320" y="248"/>
                  <a:pt x="1310" y="250"/>
                  <a:pt x="1298" y="240"/>
                </a:cubicBezTo>
                <a:cubicBezTo>
                  <a:pt x="1291" y="234"/>
                  <a:pt x="1285" y="225"/>
                  <a:pt x="1278" y="218"/>
                </a:cubicBezTo>
                <a:cubicBezTo>
                  <a:pt x="1262" y="202"/>
                  <a:pt x="1243" y="203"/>
                  <a:pt x="1233" y="223"/>
                </a:cubicBezTo>
                <a:cubicBezTo>
                  <a:pt x="1227" y="235"/>
                  <a:pt x="1224" y="248"/>
                  <a:pt x="1223" y="261"/>
                </a:cubicBezTo>
                <a:cubicBezTo>
                  <a:pt x="1222" y="278"/>
                  <a:pt x="1224" y="294"/>
                  <a:pt x="1225" y="311"/>
                </a:cubicBezTo>
                <a:cubicBezTo>
                  <a:pt x="1225" y="316"/>
                  <a:pt x="1226" y="322"/>
                  <a:pt x="1226" y="327"/>
                </a:cubicBezTo>
                <a:cubicBezTo>
                  <a:pt x="1226" y="343"/>
                  <a:pt x="1217" y="353"/>
                  <a:pt x="1204" y="353"/>
                </a:cubicBezTo>
                <a:cubicBezTo>
                  <a:pt x="1190" y="353"/>
                  <a:pt x="1180" y="344"/>
                  <a:pt x="1180" y="328"/>
                </a:cubicBezTo>
                <a:cubicBezTo>
                  <a:pt x="1180" y="313"/>
                  <a:pt x="1183" y="298"/>
                  <a:pt x="1185" y="284"/>
                </a:cubicBezTo>
                <a:cubicBezTo>
                  <a:pt x="1186" y="269"/>
                  <a:pt x="1189" y="255"/>
                  <a:pt x="1189" y="241"/>
                </a:cubicBezTo>
                <a:cubicBezTo>
                  <a:pt x="1190" y="227"/>
                  <a:pt x="1181" y="219"/>
                  <a:pt x="1168" y="216"/>
                </a:cubicBezTo>
                <a:cubicBezTo>
                  <a:pt x="1157" y="214"/>
                  <a:pt x="1150" y="218"/>
                  <a:pt x="1148" y="229"/>
                </a:cubicBezTo>
                <a:cubicBezTo>
                  <a:pt x="1146" y="236"/>
                  <a:pt x="1146" y="243"/>
                  <a:pt x="1145" y="249"/>
                </a:cubicBezTo>
                <a:cubicBezTo>
                  <a:pt x="1143" y="257"/>
                  <a:pt x="1142" y="267"/>
                  <a:pt x="1137" y="273"/>
                </a:cubicBezTo>
                <a:cubicBezTo>
                  <a:pt x="1131" y="279"/>
                  <a:pt x="1121" y="284"/>
                  <a:pt x="1113" y="283"/>
                </a:cubicBezTo>
                <a:cubicBezTo>
                  <a:pt x="1106" y="283"/>
                  <a:pt x="1097" y="273"/>
                  <a:pt x="1096" y="266"/>
                </a:cubicBezTo>
                <a:cubicBezTo>
                  <a:pt x="1094" y="249"/>
                  <a:pt x="1096" y="231"/>
                  <a:pt x="1095" y="213"/>
                </a:cubicBezTo>
                <a:cubicBezTo>
                  <a:pt x="1094" y="199"/>
                  <a:pt x="1093" y="185"/>
                  <a:pt x="1090" y="172"/>
                </a:cubicBezTo>
                <a:cubicBezTo>
                  <a:pt x="1085" y="155"/>
                  <a:pt x="1073" y="150"/>
                  <a:pt x="1056" y="155"/>
                </a:cubicBezTo>
                <a:cubicBezTo>
                  <a:pt x="1054" y="156"/>
                  <a:pt x="1051" y="157"/>
                  <a:pt x="1049" y="158"/>
                </a:cubicBezTo>
                <a:cubicBezTo>
                  <a:pt x="1019" y="161"/>
                  <a:pt x="997" y="173"/>
                  <a:pt x="981" y="200"/>
                </a:cubicBezTo>
                <a:cubicBezTo>
                  <a:pt x="969" y="220"/>
                  <a:pt x="948" y="220"/>
                  <a:pt x="928" y="207"/>
                </a:cubicBezTo>
                <a:cubicBezTo>
                  <a:pt x="918" y="201"/>
                  <a:pt x="910" y="194"/>
                  <a:pt x="900" y="188"/>
                </a:cubicBezTo>
                <a:cubicBezTo>
                  <a:pt x="873" y="171"/>
                  <a:pt x="847" y="181"/>
                  <a:pt x="845" y="213"/>
                </a:cubicBezTo>
                <a:cubicBezTo>
                  <a:pt x="843" y="237"/>
                  <a:pt x="848" y="261"/>
                  <a:pt x="850" y="285"/>
                </a:cubicBezTo>
                <a:cubicBezTo>
                  <a:pt x="853" y="325"/>
                  <a:pt x="856" y="365"/>
                  <a:pt x="858" y="404"/>
                </a:cubicBezTo>
                <a:cubicBezTo>
                  <a:pt x="858" y="413"/>
                  <a:pt x="855" y="423"/>
                  <a:pt x="852" y="432"/>
                </a:cubicBezTo>
                <a:cubicBezTo>
                  <a:pt x="848" y="445"/>
                  <a:pt x="838" y="452"/>
                  <a:pt x="825" y="453"/>
                </a:cubicBezTo>
                <a:cubicBezTo>
                  <a:pt x="811" y="454"/>
                  <a:pt x="802" y="447"/>
                  <a:pt x="796" y="436"/>
                </a:cubicBezTo>
                <a:cubicBezTo>
                  <a:pt x="784" y="413"/>
                  <a:pt x="785" y="388"/>
                  <a:pt x="787" y="363"/>
                </a:cubicBezTo>
                <a:cubicBezTo>
                  <a:pt x="792" y="314"/>
                  <a:pt x="800" y="265"/>
                  <a:pt x="792" y="215"/>
                </a:cubicBezTo>
                <a:cubicBezTo>
                  <a:pt x="789" y="202"/>
                  <a:pt x="785" y="188"/>
                  <a:pt x="777" y="177"/>
                </a:cubicBezTo>
                <a:cubicBezTo>
                  <a:pt x="773" y="170"/>
                  <a:pt x="761" y="165"/>
                  <a:pt x="754" y="166"/>
                </a:cubicBezTo>
                <a:cubicBezTo>
                  <a:pt x="748" y="167"/>
                  <a:pt x="738" y="178"/>
                  <a:pt x="738" y="185"/>
                </a:cubicBezTo>
                <a:cubicBezTo>
                  <a:pt x="737" y="207"/>
                  <a:pt x="739" y="229"/>
                  <a:pt x="739" y="252"/>
                </a:cubicBezTo>
                <a:cubicBezTo>
                  <a:pt x="740" y="271"/>
                  <a:pt x="741" y="290"/>
                  <a:pt x="741" y="310"/>
                </a:cubicBezTo>
                <a:cubicBezTo>
                  <a:pt x="741" y="321"/>
                  <a:pt x="738" y="334"/>
                  <a:pt x="723" y="334"/>
                </a:cubicBezTo>
                <a:cubicBezTo>
                  <a:pt x="711" y="335"/>
                  <a:pt x="699" y="324"/>
                  <a:pt x="700" y="310"/>
                </a:cubicBezTo>
                <a:cubicBezTo>
                  <a:pt x="700" y="286"/>
                  <a:pt x="704" y="262"/>
                  <a:pt x="706" y="239"/>
                </a:cubicBezTo>
                <a:cubicBezTo>
                  <a:pt x="707" y="224"/>
                  <a:pt x="709" y="209"/>
                  <a:pt x="708" y="194"/>
                </a:cubicBezTo>
                <a:cubicBezTo>
                  <a:pt x="707" y="178"/>
                  <a:pt x="699" y="170"/>
                  <a:pt x="683" y="170"/>
                </a:cubicBezTo>
                <a:cubicBezTo>
                  <a:pt x="672" y="169"/>
                  <a:pt x="661" y="170"/>
                  <a:pt x="650" y="172"/>
                </a:cubicBezTo>
                <a:cubicBezTo>
                  <a:pt x="634" y="175"/>
                  <a:pt x="620" y="173"/>
                  <a:pt x="607" y="163"/>
                </a:cubicBezTo>
                <a:cubicBezTo>
                  <a:pt x="589" y="151"/>
                  <a:pt x="569" y="159"/>
                  <a:pt x="568" y="181"/>
                </a:cubicBezTo>
                <a:cubicBezTo>
                  <a:pt x="567" y="202"/>
                  <a:pt x="571" y="224"/>
                  <a:pt x="572" y="245"/>
                </a:cubicBezTo>
                <a:cubicBezTo>
                  <a:pt x="572" y="264"/>
                  <a:pt x="573" y="283"/>
                  <a:pt x="570" y="301"/>
                </a:cubicBezTo>
                <a:cubicBezTo>
                  <a:pt x="568" y="320"/>
                  <a:pt x="556" y="329"/>
                  <a:pt x="541" y="330"/>
                </a:cubicBezTo>
                <a:cubicBezTo>
                  <a:pt x="526" y="330"/>
                  <a:pt x="514" y="322"/>
                  <a:pt x="511" y="304"/>
                </a:cubicBezTo>
                <a:cubicBezTo>
                  <a:pt x="508" y="283"/>
                  <a:pt x="510" y="262"/>
                  <a:pt x="509" y="242"/>
                </a:cubicBezTo>
                <a:cubicBezTo>
                  <a:pt x="509" y="234"/>
                  <a:pt x="509" y="226"/>
                  <a:pt x="507" y="219"/>
                </a:cubicBezTo>
                <a:cubicBezTo>
                  <a:pt x="503" y="210"/>
                  <a:pt x="496" y="205"/>
                  <a:pt x="485" y="208"/>
                </a:cubicBezTo>
                <a:cubicBezTo>
                  <a:pt x="467" y="213"/>
                  <a:pt x="461" y="209"/>
                  <a:pt x="452" y="193"/>
                </a:cubicBezTo>
                <a:cubicBezTo>
                  <a:pt x="435" y="160"/>
                  <a:pt x="388" y="151"/>
                  <a:pt x="359" y="174"/>
                </a:cubicBezTo>
                <a:cubicBezTo>
                  <a:pt x="338" y="191"/>
                  <a:pt x="327" y="213"/>
                  <a:pt x="329" y="240"/>
                </a:cubicBezTo>
                <a:cubicBezTo>
                  <a:pt x="331" y="278"/>
                  <a:pt x="336" y="316"/>
                  <a:pt x="339" y="354"/>
                </a:cubicBezTo>
                <a:cubicBezTo>
                  <a:pt x="341" y="390"/>
                  <a:pt x="341" y="427"/>
                  <a:pt x="340" y="463"/>
                </a:cubicBezTo>
                <a:cubicBezTo>
                  <a:pt x="340" y="475"/>
                  <a:pt x="334" y="487"/>
                  <a:pt x="329" y="498"/>
                </a:cubicBezTo>
                <a:cubicBezTo>
                  <a:pt x="321" y="513"/>
                  <a:pt x="308" y="519"/>
                  <a:pt x="290" y="518"/>
                </a:cubicBezTo>
                <a:cubicBezTo>
                  <a:pt x="274" y="516"/>
                  <a:pt x="267" y="505"/>
                  <a:pt x="263" y="492"/>
                </a:cubicBezTo>
                <a:cubicBezTo>
                  <a:pt x="251" y="457"/>
                  <a:pt x="254" y="421"/>
                  <a:pt x="261" y="386"/>
                </a:cubicBezTo>
                <a:cubicBezTo>
                  <a:pt x="271" y="336"/>
                  <a:pt x="284" y="287"/>
                  <a:pt x="280" y="235"/>
                </a:cubicBezTo>
                <a:cubicBezTo>
                  <a:pt x="279" y="217"/>
                  <a:pt x="275" y="199"/>
                  <a:pt x="271" y="181"/>
                </a:cubicBezTo>
                <a:cubicBezTo>
                  <a:pt x="268" y="169"/>
                  <a:pt x="260" y="159"/>
                  <a:pt x="246" y="159"/>
                </a:cubicBezTo>
                <a:cubicBezTo>
                  <a:pt x="231" y="160"/>
                  <a:pt x="224" y="170"/>
                  <a:pt x="222" y="182"/>
                </a:cubicBezTo>
                <a:cubicBezTo>
                  <a:pt x="218" y="199"/>
                  <a:pt x="218" y="216"/>
                  <a:pt x="217" y="232"/>
                </a:cubicBezTo>
                <a:cubicBezTo>
                  <a:pt x="216" y="252"/>
                  <a:pt x="217" y="272"/>
                  <a:pt x="215" y="292"/>
                </a:cubicBezTo>
                <a:cubicBezTo>
                  <a:pt x="213" y="311"/>
                  <a:pt x="203" y="319"/>
                  <a:pt x="189" y="319"/>
                </a:cubicBezTo>
                <a:cubicBezTo>
                  <a:pt x="173" y="319"/>
                  <a:pt x="160" y="309"/>
                  <a:pt x="159" y="292"/>
                </a:cubicBezTo>
                <a:cubicBezTo>
                  <a:pt x="157" y="271"/>
                  <a:pt x="158" y="249"/>
                  <a:pt x="160" y="228"/>
                </a:cubicBezTo>
                <a:cubicBezTo>
                  <a:pt x="163" y="196"/>
                  <a:pt x="161" y="166"/>
                  <a:pt x="145" y="138"/>
                </a:cubicBezTo>
                <a:cubicBezTo>
                  <a:pt x="142" y="133"/>
                  <a:pt x="139" y="128"/>
                  <a:pt x="134" y="124"/>
                </a:cubicBezTo>
                <a:cubicBezTo>
                  <a:pt x="124" y="115"/>
                  <a:pt x="112" y="118"/>
                  <a:pt x="107" y="131"/>
                </a:cubicBezTo>
                <a:cubicBezTo>
                  <a:pt x="104" y="140"/>
                  <a:pt x="102" y="149"/>
                  <a:pt x="98" y="158"/>
                </a:cubicBezTo>
                <a:cubicBezTo>
                  <a:pt x="85" y="185"/>
                  <a:pt x="56" y="188"/>
                  <a:pt x="39" y="163"/>
                </a:cubicBezTo>
                <a:cubicBezTo>
                  <a:pt x="34" y="156"/>
                  <a:pt x="30" y="147"/>
                  <a:pt x="24" y="141"/>
                </a:cubicBezTo>
                <a:cubicBezTo>
                  <a:pt x="17" y="134"/>
                  <a:pt x="8" y="129"/>
                  <a:pt x="0" y="123"/>
                </a:cubicBezTo>
                <a:cubicBezTo>
                  <a:pt x="0" y="82"/>
                  <a:pt x="0" y="41"/>
                  <a:pt x="0" y="0"/>
                </a:cubicBezTo>
                <a:cubicBezTo>
                  <a:pt x="558" y="0"/>
                  <a:pt x="1116" y="0"/>
                  <a:pt x="1674" y="0"/>
                </a:cubicBezTo>
                <a:cubicBezTo>
                  <a:pt x="1674" y="41"/>
                  <a:pt x="1674" y="82"/>
                  <a:pt x="1674" y="123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82" name="Google Shape;2382;p45"/>
          <p:cNvSpPr txBox="1">
            <a:spLocks noGrp="1"/>
          </p:cNvSpPr>
          <p:nvPr>
            <p:ph type="title"/>
          </p:nvPr>
        </p:nvSpPr>
        <p:spPr>
          <a:xfrm>
            <a:off x="757675" y="4756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FFFF"/>
                </a:solidFill>
              </a:rPr>
              <a:t>Real Estate Infographics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418" name="Google Shape;2418;p45"/>
          <p:cNvSpPr/>
          <p:nvPr/>
        </p:nvSpPr>
        <p:spPr>
          <a:xfrm>
            <a:off x="757685" y="1917941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1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5"/>
          <p:cNvSpPr/>
          <p:nvPr/>
        </p:nvSpPr>
        <p:spPr>
          <a:xfrm>
            <a:off x="757675" y="1593066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5"/>
          <p:cNvSpPr/>
          <p:nvPr/>
        </p:nvSpPr>
        <p:spPr>
          <a:xfrm>
            <a:off x="6059078" y="1916227"/>
            <a:ext cx="2327202" cy="835009"/>
          </a:xfrm>
          <a:custGeom>
            <a:avLst/>
            <a:gdLst/>
            <a:ahLst/>
            <a:cxnLst/>
            <a:rect l="l" t="t" r="r" b="b"/>
            <a:pathLst>
              <a:path w="66482" h="45968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5"/>
          <p:cNvSpPr/>
          <p:nvPr/>
        </p:nvSpPr>
        <p:spPr>
          <a:xfrm>
            <a:off x="6059075" y="1591350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1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5"/>
          <p:cNvSpPr/>
          <p:nvPr/>
        </p:nvSpPr>
        <p:spPr>
          <a:xfrm>
            <a:off x="757685" y="3649606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0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5"/>
          <p:cNvSpPr/>
          <p:nvPr/>
        </p:nvSpPr>
        <p:spPr>
          <a:xfrm>
            <a:off x="757675" y="332473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6"/>
                </a:lnTo>
                <a:lnTo>
                  <a:pt x="66481" y="13376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5"/>
          <p:cNvSpPr/>
          <p:nvPr/>
        </p:nvSpPr>
        <p:spPr>
          <a:xfrm>
            <a:off x="6059078" y="3649609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5"/>
          <p:cNvSpPr/>
          <p:nvPr/>
        </p:nvSpPr>
        <p:spPr>
          <a:xfrm>
            <a:off x="6059075" y="332472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0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45"/>
          <p:cNvSpPr/>
          <p:nvPr/>
        </p:nvSpPr>
        <p:spPr>
          <a:xfrm>
            <a:off x="6182548" y="3614670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B99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5"/>
          <p:cNvSpPr txBox="1"/>
          <p:nvPr/>
        </p:nvSpPr>
        <p:spPr>
          <a:xfrm>
            <a:off x="975955" y="3671719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place, not hot.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45"/>
          <p:cNvSpPr txBox="1"/>
          <p:nvPr/>
        </p:nvSpPr>
        <p:spPr>
          <a:xfrm>
            <a:off x="988324" y="1937904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and closest planet to the Sun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6" name="Google Shape;2456;p45"/>
          <p:cNvSpPr txBox="1"/>
          <p:nvPr/>
        </p:nvSpPr>
        <p:spPr>
          <a:xfrm>
            <a:off x="6314558" y="3674108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name, but it’s terribly hot, even hotter than Mercury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7" name="Google Shape;2457;p45"/>
          <p:cNvSpPr txBox="1"/>
          <p:nvPr/>
        </p:nvSpPr>
        <p:spPr>
          <a:xfrm>
            <a:off x="6314558" y="1940730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8" name="Google Shape;2458;p45"/>
          <p:cNvSpPr txBox="1"/>
          <p:nvPr/>
        </p:nvSpPr>
        <p:spPr>
          <a:xfrm>
            <a:off x="988332" y="1593065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9" name="Google Shape;2459;p45"/>
          <p:cNvSpPr txBox="1"/>
          <p:nvPr/>
        </p:nvSpPr>
        <p:spPr>
          <a:xfrm>
            <a:off x="976063" y="3324729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0" name="Google Shape;2460;p45"/>
          <p:cNvSpPr txBox="1"/>
          <p:nvPr/>
        </p:nvSpPr>
        <p:spPr>
          <a:xfrm>
            <a:off x="6312668" y="1591351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1" name="Google Shape;2461;p45"/>
          <p:cNvSpPr txBox="1"/>
          <p:nvPr/>
        </p:nvSpPr>
        <p:spPr>
          <a:xfrm>
            <a:off x="6312668" y="3324724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847" y="2116015"/>
            <a:ext cx="2022650" cy="26521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upo 100"/>
          <p:cNvGrpSpPr/>
          <p:nvPr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102" name="Imagen 10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03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48" name="Google Shape;2648;p67"/>
          <p:cNvSpPr txBox="1">
            <a:spLocks noGrp="1"/>
          </p:cNvSpPr>
          <p:nvPr>
            <p:ph type="title"/>
          </p:nvPr>
        </p:nvSpPr>
        <p:spPr>
          <a:xfrm>
            <a:off x="220721" y="463474"/>
            <a:ext cx="4770091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D2282B"/>
                </a:solidFill>
              </a:rPr>
              <a:t>Conclusions</a:t>
            </a:r>
            <a:endParaRPr sz="4400" dirty="0">
              <a:solidFill>
                <a:srgbClr val="D2282B"/>
              </a:solidFill>
            </a:endParaRPr>
          </a:p>
        </p:txBody>
      </p:sp>
      <p:sp>
        <p:nvSpPr>
          <p:cNvPr id="2655" name="Google Shape;2655;p67"/>
          <p:cNvSpPr/>
          <p:nvPr/>
        </p:nvSpPr>
        <p:spPr>
          <a:xfrm>
            <a:off x="881450" y="3578415"/>
            <a:ext cx="649500" cy="6495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67"/>
          <p:cNvSpPr/>
          <p:nvPr/>
        </p:nvSpPr>
        <p:spPr>
          <a:xfrm>
            <a:off x="881450" y="2239477"/>
            <a:ext cx="649500" cy="6495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7" name="Google Shape;2657;p67"/>
          <p:cNvSpPr txBox="1">
            <a:spLocks noGrp="1"/>
          </p:cNvSpPr>
          <p:nvPr>
            <p:ph type="body" idx="2"/>
          </p:nvPr>
        </p:nvSpPr>
        <p:spPr>
          <a:xfrm>
            <a:off x="1615850" y="3484677"/>
            <a:ext cx="27336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has a beautiful name, but it is terribly hot. It’s even hotter than Mercury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8" name="Google Shape;2658;p67"/>
          <p:cNvSpPr txBox="1">
            <a:spLocks noGrp="1"/>
          </p:cNvSpPr>
          <p:nvPr>
            <p:ph type="body" idx="1"/>
          </p:nvPr>
        </p:nvSpPr>
        <p:spPr>
          <a:xfrm>
            <a:off x="1615850" y="2131802"/>
            <a:ext cx="2733600" cy="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</a:t>
            </a:r>
            <a:endParaRPr/>
          </a:p>
        </p:txBody>
      </p:sp>
      <p:sp>
        <p:nvSpPr>
          <p:cNvPr id="2659" name="Google Shape;2659;p67"/>
          <p:cNvSpPr txBox="1">
            <a:spLocks noGrp="1"/>
          </p:cNvSpPr>
          <p:nvPr>
            <p:ph type="title" idx="3"/>
          </p:nvPr>
        </p:nvSpPr>
        <p:spPr>
          <a:xfrm>
            <a:off x="717525" y="2325890"/>
            <a:ext cx="977400" cy="5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660" name="Google Shape;2660;p67"/>
          <p:cNvSpPr txBox="1">
            <a:spLocks noGrp="1"/>
          </p:cNvSpPr>
          <p:nvPr>
            <p:ph type="title" idx="4"/>
          </p:nvPr>
        </p:nvSpPr>
        <p:spPr>
          <a:xfrm>
            <a:off x="717525" y="3685852"/>
            <a:ext cx="977400" cy="5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683" name="Freeform 5"/>
          <p:cNvSpPr>
            <a:spLocks/>
          </p:cNvSpPr>
          <p:nvPr/>
        </p:nvSpPr>
        <p:spPr bwMode="auto">
          <a:xfrm>
            <a:off x="7459663" y="619126"/>
            <a:ext cx="935038" cy="2605087"/>
          </a:xfrm>
          <a:custGeom>
            <a:avLst/>
            <a:gdLst>
              <a:gd name="T0" fmla="*/ 533 w 646"/>
              <a:gd name="T1" fmla="*/ 0 h 1802"/>
              <a:gd name="T2" fmla="*/ 624 w 646"/>
              <a:gd name="T3" fmla="*/ 27 h 1802"/>
              <a:gd name="T4" fmla="*/ 640 w 646"/>
              <a:gd name="T5" fmla="*/ 57 h 1802"/>
              <a:gd name="T6" fmla="*/ 566 w 646"/>
              <a:gd name="T7" fmla="*/ 329 h 1802"/>
              <a:gd name="T8" fmla="*/ 371 w 646"/>
              <a:gd name="T9" fmla="*/ 1053 h 1802"/>
              <a:gd name="T10" fmla="*/ 189 w 646"/>
              <a:gd name="T11" fmla="*/ 1721 h 1802"/>
              <a:gd name="T12" fmla="*/ 173 w 646"/>
              <a:gd name="T13" fmla="*/ 1780 h 1802"/>
              <a:gd name="T14" fmla="*/ 146 w 646"/>
              <a:gd name="T15" fmla="*/ 1797 h 1802"/>
              <a:gd name="T16" fmla="*/ 10 w 646"/>
              <a:gd name="T17" fmla="*/ 1753 h 1802"/>
              <a:gd name="T18" fmla="*/ 3 w 646"/>
              <a:gd name="T19" fmla="*/ 1736 h 1802"/>
              <a:gd name="T20" fmla="*/ 93 w 646"/>
              <a:gd name="T21" fmla="*/ 1432 h 1802"/>
              <a:gd name="T22" fmla="*/ 284 w 646"/>
              <a:gd name="T23" fmla="*/ 797 h 1802"/>
              <a:gd name="T24" fmla="*/ 495 w 646"/>
              <a:gd name="T25" fmla="*/ 95 h 1802"/>
              <a:gd name="T26" fmla="*/ 524 w 646"/>
              <a:gd name="T27" fmla="*/ 0 h 1802"/>
              <a:gd name="T28" fmla="*/ 533 w 646"/>
              <a:gd name="T29" fmla="*/ 0 h 1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46" h="1802">
                <a:moveTo>
                  <a:pt x="533" y="0"/>
                </a:moveTo>
                <a:cubicBezTo>
                  <a:pt x="563" y="9"/>
                  <a:pt x="594" y="17"/>
                  <a:pt x="624" y="27"/>
                </a:cubicBezTo>
                <a:cubicBezTo>
                  <a:pt x="645" y="33"/>
                  <a:pt x="646" y="36"/>
                  <a:pt x="640" y="57"/>
                </a:cubicBezTo>
                <a:cubicBezTo>
                  <a:pt x="616" y="148"/>
                  <a:pt x="591" y="238"/>
                  <a:pt x="566" y="329"/>
                </a:cubicBezTo>
                <a:cubicBezTo>
                  <a:pt x="501" y="570"/>
                  <a:pt x="436" y="811"/>
                  <a:pt x="371" y="1053"/>
                </a:cubicBezTo>
                <a:cubicBezTo>
                  <a:pt x="310" y="1275"/>
                  <a:pt x="250" y="1498"/>
                  <a:pt x="189" y="1721"/>
                </a:cubicBezTo>
                <a:cubicBezTo>
                  <a:pt x="184" y="1741"/>
                  <a:pt x="179" y="1760"/>
                  <a:pt x="173" y="1780"/>
                </a:cubicBezTo>
                <a:cubicBezTo>
                  <a:pt x="167" y="1798"/>
                  <a:pt x="164" y="1802"/>
                  <a:pt x="146" y="1797"/>
                </a:cubicBezTo>
                <a:cubicBezTo>
                  <a:pt x="100" y="1783"/>
                  <a:pt x="55" y="1768"/>
                  <a:pt x="10" y="1753"/>
                </a:cubicBezTo>
                <a:cubicBezTo>
                  <a:pt x="0" y="1750"/>
                  <a:pt x="1" y="1744"/>
                  <a:pt x="3" y="1736"/>
                </a:cubicBezTo>
                <a:cubicBezTo>
                  <a:pt x="33" y="1634"/>
                  <a:pt x="63" y="1533"/>
                  <a:pt x="93" y="1432"/>
                </a:cubicBezTo>
                <a:cubicBezTo>
                  <a:pt x="157" y="1220"/>
                  <a:pt x="220" y="1009"/>
                  <a:pt x="284" y="797"/>
                </a:cubicBezTo>
                <a:cubicBezTo>
                  <a:pt x="354" y="563"/>
                  <a:pt x="425" y="329"/>
                  <a:pt x="495" y="95"/>
                </a:cubicBezTo>
                <a:cubicBezTo>
                  <a:pt x="505" y="64"/>
                  <a:pt x="514" y="32"/>
                  <a:pt x="524" y="0"/>
                </a:cubicBezTo>
                <a:cubicBezTo>
                  <a:pt x="527" y="0"/>
                  <a:pt x="530" y="0"/>
                  <a:pt x="533" y="0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84" name="Freeform 6"/>
          <p:cNvSpPr>
            <a:spLocks/>
          </p:cNvSpPr>
          <p:nvPr/>
        </p:nvSpPr>
        <p:spPr bwMode="auto">
          <a:xfrm>
            <a:off x="6907213" y="3941763"/>
            <a:ext cx="660400" cy="927100"/>
          </a:xfrm>
          <a:custGeom>
            <a:avLst/>
            <a:gdLst>
              <a:gd name="T0" fmla="*/ 0 w 457"/>
              <a:gd name="T1" fmla="*/ 642 h 642"/>
              <a:gd name="T2" fmla="*/ 31 w 457"/>
              <a:gd name="T3" fmla="*/ 498 h 642"/>
              <a:gd name="T4" fmla="*/ 51 w 457"/>
              <a:gd name="T5" fmla="*/ 346 h 642"/>
              <a:gd name="T6" fmla="*/ 73 w 457"/>
              <a:gd name="T7" fmla="*/ 123 h 642"/>
              <a:gd name="T8" fmla="*/ 167 w 457"/>
              <a:gd name="T9" fmla="*/ 4 h 642"/>
              <a:gd name="T10" fmla="*/ 196 w 457"/>
              <a:gd name="T11" fmla="*/ 3 h 642"/>
              <a:gd name="T12" fmla="*/ 380 w 457"/>
              <a:gd name="T13" fmla="*/ 53 h 642"/>
              <a:gd name="T14" fmla="*/ 432 w 457"/>
              <a:gd name="T15" fmla="*/ 115 h 642"/>
              <a:gd name="T16" fmla="*/ 371 w 457"/>
              <a:gd name="T17" fmla="*/ 371 h 642"/>
              <a:gd name="T18" fmla="*/ 10 w 457"/>
              <a:gd name="T19" fmla="*/ 639 h 642"/>
              <a:gd name="T20" fmla="*/ 6 w 457"/>
              <a:gd name="T21" fmla="*/ 642 h 642"/>
              <a:gd name="T22" fmla="*/ 0 w 457"/>
              <a:gd name="T23" fmla="*/ 642 h 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57" h="642">
                <a:moveTo>
                  <a:pt x="0" y="642"/>
                </a:moveTo>
                <a:cubicBezTo>
                  <a:pt x="10" y="594"/>
                  <a:pt x="22" y="546"/>
                  <a:pt x="31" y="498"/>
                </a:cubicBezTo>
                <a:cubicBezTo>
                  <a:pt x="39" y="448"/>
                  <a:pt x="45" y="397"/>
                  <a:pt x="51" y="346"/>
                </a:cubicBezTo>
                <a:cubicBezTo>
                  <a:pt x="59" y="272"/>
                  <a:pt x="62" y="197"/>
                  <a:pt x="73" y="123"/>
                </a:cubicBezTo>
                <a:cubicBezTo>
                  <a:pt x="81" y="68"/>
                  <a:pt x="116" y="28"/>
                  <a:pt x="167" y="4"/>
                </a:cubicBezTo>
                <a:cubicBezTo>
                  <a:pt x="175" y="0"/>
                  <a:pt x="187" y="1"/>
                  <a:pt x="196" y="3"/>
                </a:cubicBezTo>
                <a:cubicBezTo>
                  <a:pt x="257" y="19"/>
                  <a:pt x="318" y="37"/>
                  <a:pt x="380" y="53"/>
                </a:cubicBezTo>
                <a:cubicBezTo>
                  <a:pt x="413" y="61"/>
                  <a:pt x="424" y="86"/>
                  <a:pt x="432" y="115"/>
                </a:cubicBezTo>
                <a:cubicBezTo>
                  <a:pt x="457" y="211"/>
                  <a:pt x="432" y="295"/>
                  <a:pt x="371" y="371"/>
                </a:cubicBezTo>
                <a:cubicBezTo>
                  <a:pt x="275" y="493"/>
                  <a:pt x="150" y="576"/>
                  <a:pt x="10" y="639"/>
                </a:cubicBezTo>
                <a:cubicBezTo>
                  <a:pt x="9" y="640"/>
                  <a:pt x="7" y="641"/>
                  <a:pt x="6" y="642"/>
                </a:cubicBezTo>
                <a:cubicBezTo>
                  <a:pt x="4" y="642"/>
                  <a:pt x="2" y="642"/>
                  <a:pt x="0" y="642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85" name="Freeform 7"/>
          <p:cNvSpPr>
            <a:spLocks/>
          </p:cNvSpPr>
          <p:nvPr/>
        </p:nvSpPr>
        <p:spPr bwMode="auto">
          <a:xfrm>
            <a:off x="4989513" y="1435100"/>
            <a:ext cx="2740025" cy="2894012"/>
          </a:xfrm>
          <a:custGeom>
            <a:avLst/>
            <a:gdLst>
              <a:gd name="T0" fmla="*/ 1612 w 1895"/>
              <a:gd name="T1" fmla="*/ 1245 h 2002"/>
              <a:gd name="T2" fmla="*/ 1588 w 1895"/>
              <a:gd name="T3" fmla="*/ 1309 h 2002"/>
              <a:gd name="T4" fmla="*/ 1575 w 1895"/>
              <a:gd name="T5" fmla="*/ 1312 h 2002"/>
              <a:gd name="T6" fmla="*/ 1412 w 1895"/>
              <a:gd name="T7" fmla="*/ 1271 h 2002"/>
              <a:gd name="T8" fmla="*/ 1262 w 1895"/>
              <a:gd name="T9" fmla="*/ 1266 h 2002"/>
              <a:gd name="T10" fmla="*/ 1131 w 1895"/>
              <a:gd name="T11" fmla="*/ 1371 h 2002"/>
              <a:gd name="T12" fmla="*/ 1052 w 1895"/>
              <a:gd name="T13" fmla="*/ 1559 h 2002"/>
              <a:gd name="T14" fmla="*/ 940 w 1895"/>
              <a:gd name="T15" fmla="*/ 1756 h 2002"/>
              <a:gd name="T16" fmla="*/ 735 w 1895"/>
              <a:gd name="T17" fmla="*/ 1927 h 2002"/>
              <a:gd name="T18" fmla="*/ 596 w 1895"/>
              <a:gd name="T19" fmla="*/ 1986 h 2002"/>
              <a:gd name="T20" fmla="*/ 395 w 1895"/>
              <a:gd name="T21" fmla="*/ 1953 h 2002"/>
              <a:gd name="T22" fmla="*/ 225 w 1895"/>
              <a:gd name="T23" fmla="*/ 1806 h 2002"/>
              <a:gd name="T24" fmla="*/ 27 w 1895"/>
              <a:gd name="T25" fmla="*/ 1362 h 2002"/>
              <a:gd name="T26" fmla="*/ 0 w 1895"/>
              <a:gd name="T27" fmla="*/ 1090 h 2002"/>
              <a:gd name="T28" fmla="*/ 24 w 1895"/>
              <a:gd name="T29" fmla="*/ 913 h 2002"/>
              <a:gd name="T30" fmla="*/ 105 w 1895"/>
              <a:gd name="T31" fmla="*/ 653 h 2002"/>
              <a:gd name="T32" fmla="*/ 360 w 1895"/>
              <a:gd name="T33" fmla="*/ 299 h 2002"/>
              <a:gd name="T34" fmla="*/ 829 w 1895"/>
              <a:gd name="T35" fmla="*/ 38 h 2002"/>
              <a:gd name="T36" fmla="*/ 1081 w 1895"/>
              <a:gd name="T37" fmla="*/ 3 h 2002"/>
              <a:gd name="T38" fmla="*/ 1247 w 1895"/>
              <a:gd name="T39" fmla="*/ 6 h 2002"/>
              <a:gd name="T40" fmla="*/ 1498 w 1895"/>
              <a:gd name="T41" fmla="*/ 61 h 2002"/>
              <a:gd name="T42" fmla="*/ 1840 w 1895"/>
              <a:gd name="T43" fmla="*/ 249 h 2002"/>
              <a:gd name="T44" fmla="*/ 1871 w 1895"/>
              <a:gd name="T45" fmla="*/ 277 h 2002"/>
              <a:gd name="T46" fmla="*/ 1885 w 1895"/>
              <a:gd name="T47" fmla="*/ 339 h 2002"/>
              <a:gd name="T48" fmla="*/ 1872 w 1895"/>
              <a:gd name="T49" fmla="*/ 371 h 2002"/>
              <a:gd name="T50" fmla="*/ 1777 w 1895"/>
              <a:gd name="T51" fmla="*/ 297 h 2002"/>
              <a:gd name="T52" fmla="*/ 1354 w 1895"/>
              <a:gd name="T53" fmla="*/ 97 h 2002"/>
              <a:gd name="T54" fmla="*/ 1079 w 1895"/>
              <a:gd name="T55" fmla="*/ 75 h 2002"/>
              <a:gd name="T56" fmla="*/ 780 w 1895"/>
              <a:gd name="T57" fmla="*/ 130 h 2002"/>
              <a:gd name="T58" fmla="*/ 411 w 1895"/>
              <a:gd name="T59" fmla="*/ 355 h 2002"/>
              <a:gd name="T60" fmla="*/ 152 w 1895"/>
              <a:gd name="T61" fmla="*/ 731 h 2002"/>
              <a:gd name="T62" fmla="*/ 88 w 1895"/>
              <a:gd name="T63" fmla="*/ 975 h 2002"/>
              <a:gd name="T64" fmla="*/ 78 w 1895"/>
              <a:gd name="T65" fmla="*/ 1218 h 2002"/>
              <a:gd name="T66" fmla="*/ 236 w 1895"/>
              <a:gd name="T67" fmla="*/ 1697 h 2002"/>
              <a:gd name="T68" fmla="*/ 417 w 1895"/>
              <a:gd name="T69" fmla="*/ 1880 h 2002"/>
              <a:gd name="T70" fmla="*/ 628 w 1895"/>
              <a:gd name="T71" fmla="*/ 1898 h 2002"/>
              <a:gd name="T72" fmla="*/ 795 w 1895"/>
              <a:gd name="T73" fmla="*/ 1795 h 2002"/>
              <a:gd name="T74" fmla="*/ 967 w 1895"/>
              <a:gd name="T75" fmla="*/ 1572 h 2002"/>
              <a:gd name="T76" fmla="*/ 1035 w 1895"/>
              <a:gd name="T77" fmla="*/ 1403 h 2002"/>
              <a:gd name="T78" fmla="*/ 1101 w 1895"/>
              <a:gd name="T79" fmla="*/ 1282 h 2002"/>
              <a:gd name="T80" fmla="*/ 1266 w 1895"/>
              <a:gd name="T81" fmla="*/ 1188 h 2002"/>
              <a:gd name="T82" fmla="*/ 1403 w 1895"/>
              <a:gd name="T83" fmla="*/ 1194 h 2002"/>
              <a:gd name="T84" fmla="*/ 1593 w 1895"/>
              <a:gd name="T85" fmla="*/ 1239 h 2002"/>
              <a:gd name="T86" fmla="*/ 1612 w 1895"/>
              <a:gd name="T87" fmla="*/ 1245 h 2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95" h="2002">
                <a:moveTo>
                  <a:pt x="1612" y="1245"/>
                </a:moveTo>
                <a:cubicBezTo>
                  <a:pt x="1604" y="1267"/>
                  <a:pt x="1597" y="1288"/>
                  <a:pt x="1588" y="1309"/>
                </a:cubicBezTo>
                <a:cubicBezTo>
                  <a:pt x="1587" y="1311"/>
                  <a:pt x="1579" y="1313"/>
                  <a:pt x="1575" y="1312"/>
                </a:cubicBezTo>
                <a:cubicBezTo>
                  <a:pt x="1520" y="1298"/>
                  <a:pt x="1466" y="1284"/>
                  <a:pt x="1412" y="1271"/>
                </a:cubicBezTo>
                <a:cubicBezTo>
                  <a:pt x="1362" y="1258"/>
                  <a:pt x="1312" y="1256"/>
                  <a:pt x="1262" y="1266"/>
                </a:cubicBezTo>
                <a:cubicBezTo>
                  <a:pt x="1201" y="1279"/>
                  <a:pt x="1157" y="1314"/>
                  <a:pt x="1131" y="1371"/>
                </a:cubicBezTo>
                <a:cubicBezTo>
                  <a:pt x="1104" y="1433"/>
                  <a:pt x="1078" y="1496"/>
                  <a:pt x="1052" y="1559"/>
                </a:cubicBezTo>
                <a:cubicBezTo>
                  <a:pt x="1023" y="1629"/>
                  <a:pt x="989" y="1697"/>
                  <a:pt x="940" y="1756"/>
                </a:cubicBezTo>
                <a:cubicBezTo>
                  <a:pt x="882" y="1826"/>
                  <a:pt x="813" y="1881"/>
                  <a:pt x="735" y="1927"/>
                </a:cubicBezTo>
                <a:cubicBezTo>
                  <a:pt x="691" y="1952"/>
                  <a:pt x="646" y="1974"/>
                  <a:pt x="596" y="1986"/>
                </a:cubicBezTo>
                <a:cubicBezTo>
                  <a:pt x="524" y="2002"/>
                  <a:pt x="458" y="1988"/>
                  <a:pt x="395" y="1953"/>
                </a:cubicBezTo>
                <a:cubicBezTo>
                  <a:pt x="328" y="1915"/>
                  <a:pt x="274" y="1864"/>
                  <a:pt x="225" y="1806"/>
                </a:cubicBezTo>
                <a:cubicBezTo>
                  <a:pt x="115" y="1677"/>
                  <a:pt x="61" y="1524"/>
                  <a:pt x="27" y="1362"/>
                </a:cubicBezTo>
                <a:cubicBezTo>
                  <a:pt x="8" y="1272"/>
                  <a:pt x="0" y="1181"/>
                  <a:pt x="0" y="1090"/>
                </a:cubicBezTo>
                <a:cubicBezTo>
                  <a:pt x="0" y="1030"/>
                  <a:pt x="12" y="971"/>
                  <a:pt x="24" y="913"/>
                </a:cubicBezTo>
                <a:cubicBezTo>
                  <a:pt x="42" y="824"/>
                  <a:pt x="66" y="736"/>
                  <a:pt x="105" y="653"/>
                </a:cubicBezTo>
                <a:cubicBezTo>
                  <a:pt x="167" y="519"/>
                  <a:pt x="251" y="400"/>
                  <a:pt x="360" y="299"/>
                </a:cubicBezTo>
                <a:cubicBezTo>
                  <a:pt x="495" y="174"/>
                  <a:pt x="650" y="85"/>
                  <a:pt x="829" y="38"/>
                </a:cubicBezTo>
                <a:cubicBezTo>
                  <a:pt x="911" y="16"/>
                  <a:pt x="995" y="0"/>
                  <a:pt x="1081" y="3"/>
                </a:cubicBezTo>
                <a:cubicBezTo>
                  <a:pt x="1136" y="5"/>
                  <a:pt x="1192" y="4"/>
                  <a:pt x="1247" y="6"/>
                </a:cubicBezTo>
                <a:cubicBezTo>
                  <a:pt x="1334" y="11"/>
                  <a:pt x="1417" y="31"/>
                  <a:pt x="1498" y="61"/>
                </a:cubicBezTo>
                <a:cubicBezTo>
                  <a:pt x="1621" y="107"/>
                  <a:pt x="1735" y="170"/>
                  <a:pt x="1840" y="249"/>
                </a:cubicBezTo>
                <a:cubicBezTo>
                  <a:pt x="1851" y="258"/>
                  <a:pt x="1861" y="268"/>
                  <a:pt x="1871" y="277"/>
                </a:cubicBezTo>
                <a:cubicBezTo>
                  <a:pt x="1891" y="294"/>
                  <a:pt x="1895" y="315"/>
                  <a:pt x="1885" y="339"/>
                </a:cubicBezTo>
                <a:cubicBezTo>
                  <a:pt x="1881" y="350"/>
                  <a:pt x="1877" y="360"/>
                  <a:pt x="1872" y="371"/>
                </a:cubicBezTo>
                <a:cubicBezTo>
                  <a:pt x="1840" y="346"/>
                  <a:pt x="1809" y="321"/>
                  <a:pt x="1777" y="297"/>
                </a:cubicBezTo>
                <a:cubicBezTo>
                  <a:pt x="1650" y="200"/>
                  <a:pt x="1510" y="131"/>
                  <a:pt x="1354" y="97"/>
                </a:cubicBezTo>
                <a:cubicBezTo>
                  <a:pt x="1263" y="77"/>
                  <a:pt x="1172" y="71"/>
                  <a:pt x="1079" y="75"/>
                </a:cubicBezTo>
                <a:cubicBezTo>
                  <a:pt x="976" y="78"/>
                  <a:pt x="876" y="95"/>
                  <a:pt x="780" y="130"/>
                </a:cubicBezTo>
                <a:cubicBezTo>
                  <a:pt x="641" y="180"/>
                  <a:pt x="519" y="255"/>
                  <a:pt x="411" y="355"/>
                </a:cubicBezTo>
                <a:cubicBezTo>
                  <a:pt x="296" y="461"/>
                  <a:pt x="209" y="585"/>
                  <a:pt x="152" y="731"/>
                </a:cubicBezTo>
                <a:cubicBezTo>
                  <a:pt x="122" y="810"/>
                  <a:pt x="100" y="891"/>
                  <a:pt x="88" y="975"/>
                </a:cubicBezTo>
                <a:cubicBezTo>
                  <a:pt x="75" y="1055"/>
                  <a:pt x="72" y="1137"/>
                  <a:pt x="78" y="1218"/>
                </a:cubicBezTo>
                <a:cubicBezTo>
                  <a:pt x="91" y="1391"/>
                  <a:pt x="146" y="1550"/>
                  <a:pt x="236" y="1697"/>
                </a:cubicBezTo>
                <a:cubicBezTo>
                  <a:pt x="282" y="1772"/>
                  <a:pt x="344" y="1832"/>
                  <a:pt x="417" y="1880"/>
                </a:cubicBezTo>
                <a:cubicBezTo>
                  <a:pt x="484" y="1923"/>
                  <a:pt x="555" y="1926"/>
                  <a:pt x="628" y="1898"/>
                </a:cubicBezTo>
                <a:cubicBezTo>
                  <a:pt x="690" y="1874"/>
                  <a:pt x="745" y="1837"/>
                  <a:pt x="795" y="1795"/>
                </a:cubicBezTo>
                <a:cubicBezTo>
                  <a:pt x="868" y="1733"/>
                  <a:pt x="927" y="1659"/>
                  <a:pt x="967" y="1572"/>
                </a:cubicBezTo>
                <a:cubicBezTo>
                  <a:pt x="993" y="1517"/>
                  <a:pt x="1012" y="1459"/>
                  <a:pt x="1035" y="1403"/>
                </a:cubicBezTo>
                <a:cubicBezTo>
                  <a:pt x="1053" y="1361"/>
                  <a:pt x="1072" y="1319"/>
                  <a:pt x="1101" y="1282"/>
                </a:cubicBezTo>
                <a:cubicBezTo>
                  <a:pt x="1143" y="1228"/>
                  <a:pt x="1201" y="1203"/>
                  <a:pt x="1266" y="1188"/>
                </a:cubicBezTo>
                <a:cubicBezTo>
                  <a:pt x="1313" y="1177"/>
                  <a:pt x="1358" y="1183"/>
                  <a:pt x="1403" y="1194"/>
                </a:cubicBezTo>
                <a:cubicBezTo>
                  <a:pt x="1466" y="1209"/>
                  <a:pt x="1530" y="1224"/>
                  <a:pt x="1593" y="1239"/>
                </a:cubicBezTo>
                <a:cubicBezTo>
                  <a:pt x="1598" y="1240"/>
                  <a:pt x="1603" y="1242"/>
                  <a:pt x="1612" y="1245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86" name="Freeform 8"/>
          <p:cNvSpPr>
            <a:spLocks/>
          </p:cNvSpPr>
          <p:nvPr/>
        </p:nvSpPr>
        <p:spPr bwMode="auto">
          <a:xfrm>
            <a:off x="5311775" y="2390775"/>
            <a:ext cx="628650" cy="525462"/>
          </a:xfrm>
          <a:custGeom>
            <a:avLst/>
            <a:gdLst>
              <a:gd name="T0" fmla="*/ 108 w 435"/>
              <a:gd name="T1" fmla="*/ 1 h 363"/>
              <a:gd name="T2" fmla="*/ 251 w 435"/>
              <a:gd name="T3" fmla="*/ 31 h 363"/>
              <a:gd name="T4" fmla="*/ 289 w 435"/>
              <a:gd name="T5" fmla="*/ 56 h 363"/>
              <a:gd name="T6" fmla="*/ 401 w 435"/>
              <a:gd name="T7" fmla="*/ 136 h 363"/>
              <a:gd name="T8" fmla="*/ 421 w 435"/>
              <a:gd name="T9" fmla="*/ 190 h 363"/>
              <a:gd name="T10" fmla="*/ 323 w 435"/>
              <a:gd name="T11" fmla="*/ 303 h 363"/>
              <a:gd name="T12" fmla="*/ 262 w 435"/>
              <a:gd name="T13" fmla="*/ 348 h 363"/>
              <a:gd name="T14" fmla="*/ 212 w 435"/>
              <a:gd name="T15" fmla="*/ 351 h 363"/>
              <a:gd name="T16" fmla="*/ 158 w 435"/>
              <a:gd name="T17" fmla="*/ 317 h 363"/>
              <a:gd name="T18" fmla="*/ 73 w 435"/>
              <a:gd name="T19" fmla="*/ 295 h 363"/>
              <a:gd name="T20" fmla="*/ 35 w 435"/>
              <a:gd name="T21" fmla="*/ 251 h 363"/>
              <a:gd name="T22" fmla="*/ 37 w 435"/>
              <a:gd name="T23" fmla="*/ 195 h 363"/>
              <a:gd name="T24" fmla="*/ 16 w 435"/>
              <a:gd name="T25" fmla="*/ 137 h 363"/>
              <a:gd name="T26" fmla="*/ 23 w 435"/>
              <a:gd name="T27" fmla="*/ 54 h 363"/>
              <a:gd name="T28" fmla="*/ 108 w 435"/>
              <a:gd name="T29" fmla="*/ 1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35" h="363">
                <a:moveTo>
                  <a:pt x="108" y="1"/>
                </a:moveTo>
                <a:cubicBezTo>
                  <a:pt x="169" y="4"/>
                  <a:pt x="211" y="15"/>
                  <a:pt x="251" y="31"/>
                </a:cubicBezTo>
                <a:cubicBezTo>
                  <a:pt x="265" y="37"/>
                  <a:pt x="279" y="46"/>
                  <a:pt x="289" y="56"/>
                </a:cubicBezTo>
                <a:cubicBezTo>
                  <a:pt x="321" y="90"/>
                  <a:pt x="358" y="116"/>
                  <a:pt x="401" y="136"/>
                </a:cubicBezTo>
                <a:cubicBezTo>
                  <a:pt x="430" y="149"/>
                  <a:pt x="435" y="161"/>
                  <a:pt x="421" y="190"/>
                </a:cubicBezTo>
                <a:cubicBezTo>
                  <a:pt x="399" y="237"/>
                  <a:pt x="370" y="277"/>
                  <a:pt x="323" y="303"/>
                </a:cubicBezTo>
                <a:cubicBezTo>
                  <a:pt x="301" y="315"/>
                  <a:pt x="282" y="332"/>
                  <a:pt x="262" y="348"/>
                </a:cubicBezTo>
                <a:cubicBezTo>
                  <a:pt x="246" y="362"/>
                  <a:pt x="230" y="363"/>
                  <a:pt x="212" y="351"/>
                </a:cubicBezTo>
                <a:cubicBezTo>
                  <a:pt x="194" y="339"/>
                  <a:pt x="178" y="325"/>
                  <a:pt x="158" y="317"/>
                </a:cubicBezTo>
                <a:cubicBezTo>
                  <a:pt x="131" y="307"/>
                  <a:pt x="102" y="301"/>
                  <a:pt x="73" y="295"/>
                </a:cubicBezTo>
                <a:cubicBezTo>
                  <a:pt x="46" y="290"/>
                  <a:pt x="35" y="280"/>
                  <a:pt x="35" y="251"/>
                </a:cubicBezTo>
                <a:cubicBezTo>
                  <a:pt x="35" y="232"/>
                  <a:pt x="40" y="213"/>
                  <a:pt x="37" y="195"/>
                </a:cubicBezTo>
                <a:cubicBezTo>
                  <a:pt x="34" y="175"/>
                  <a:pt x="26" y="155"/>
                  <a:pt x="16" y="137"/>
                </a:cubicBezTo>
                <a:cubicBezTo>
                  <a:pt x="0" y="107"/>
                  <a:pt x="4" y="81"/>
                  <a:pt x="23" y="54"/>
                </a:cubicBezTo>
                <a:cubicBezTo>
                  <a:pt x="47" y="22"/>
                  <a:pt x="87" y="0"/>
                  <a:pt x="108" y="1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87" name="Freeform 9"/>
          <p:cNvSpPr>
            <a:spLocks/>
          </p:cNvSpPr>
          <p:nvPr/>
        </p:nvSpPr>
        <p:spPr bwMode="auto">
          <a:xfrm>
            <a:off x="6667500" y="1714500"/>
            <a:ext cx="611188" cy="484187"/>
          </a:xfrm>
          <a:custGeom>
            <a:avLst/>
            <a:gdLst>
              <a:gd name="T0" fmla="*/ 421 w 423"/>
              <a:gd name="T1" fmla="*/ 158 h 335"/>
              <a:gd name="T2" fmla="*/ 393 w 423"/>
              <a:gd name="T3" fmla="*/ 261 h 335"/>
              <a:gd name="T4" fmla="*/ 384 w 423"/>
              <a:gd name="T5" fmla="*/ 289 h 335"/>
              <a:gd name="T6" fmla="*/ 345 w 423"/>
              <a:gd name="T7" fmla="*/ 325 h 335"/>
              <a:gd name="T8" fmla="*/ 254 w 423"/>
              <a:gd name="T9" fmla="*/ 335 h 335"/>
              <a:gd name="T10" fmla="*/ 246 w 423"/>
              <a:gd name="T11" fmla="*/ 334 h 335"/>
              <a:gd name="T12" fmla="*/ 48 w 423"/>
              <a:gd name="T13" fmla="*/ 223 h 335"/>
              <a:gd name="T14" fmla="*/ 2 w 423"/>
              <a:gd name="T15" fmla="*/ 116 h 335"/>
              <a:gd name="T16" fmla="*/ 86 w 423"/>
              <a:gd name="T17" fmla="*/ 20 h 335"/>
              <a:gd name="T18" fmla="*/ 137 w 423"/>
              <a:gd name="T19" fmla="*/ 4 h 335"/>
              <a:gd name="T20" fmla="*/ 178 w 423"/>
              <a:gd name="T21" fmla="*/ 13 h 335"/>
              <a:gd name="T22" fmla="*/ 321 w 423"/>
              <a:gd name="T23" fmla="*/ 83 h 335"/>
              <a:gd name="T24" fmla="*/ 388 w 423"/>
              <a:gd name="T25" fmla="*/ 103 h 335"/>
              <a:gd name="T26" fmla="*/ 421 w 423"/>
              <a:gd name="T27" fmla="*/ 158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335">
                <a:moveTo>
                  <a:pt x="421" y="158"/>
                </a:moveTo>
                <a:cubicBezTo>
                  <a:pt x="413" y="186"/>
                  <a:pt x="403" y="223"/>
                  <a:pt x="393" y="261"/>
                </a:cubicBezTo>
                <a:cubicBezTo>
                  <a:pt x="390" y="271"/>
                  <a:pt x="387" y="280"/>
                  <a:pt x="384" y="289"/>
                </a:cubicBezTo>
                <a:cubicBezTo>
                  <a:pt x="379" y="310"/>
                  <a:pt x="365" y="322"/>
                  <a:pt x="345" y="325"/>
                </a:cubicBezTo>
                <a:cubicBezTo>
                  <a:pt x="315" y="329"/>
                  <a:pt x="284" y="332"/>
                  <a:pt x="254" y="335"/>
                </a:cubicBezTo>
                <a:cubicBezTo>
                  <a:pt x="251" y="335"/>
                  <a:pt x="248" y="335"/>
                  <a:pt x="246" y="334"/>
                </a:cubicBezTo>
                <a:cubicBezTo>
                  <a:pt x="180" y="297"/>
                  <a:pt x="113" y="261"/>
                  <a:pt x="48" y="223"/>
                </a:cubicBezTo>
                <a:cubicBezTo>
                  <a:pt x="8" y="199"/>
                  <a:pt x="0" y="159"/>
                  <a:pt x="2" y="116"/>
                </a:cubicBezTo>
                <a:cubicBezTo>
                  <a:pt x="5" y="63"/>
                  <a:pt x="44" y="39"/>
                  <a:pt x="86" y="20"/>
                </a:cubicBezTo>
                <a:cubicBezTo>
                  <a:pt x="102" y="12"/>
                  <a:pt x="120" y="9"/>
                  <a:pt x="137" y="4"/>
                </a:cubicBezTo>
                <a:cubicBezTo>
                  <a:pt x="152" y="0"/>
                  <a:pt x="165" y="6"/>
                  <a:pt x="178" y="13"/>
                </a:cubicBezTo>
                <a:cubicBezTo>
                  <a:pt x="226" y="36"/>
                  <a:pt x="273" y="61"/>
                  <a:pt x="321" y="83"/>
                </a:cubicBezTo>
                <a:cubicBezTo>
                  <a:pt x="342" y="92"/>
                  <a:pt x="365" y="97"/>
                  <a:pt x="388" y="103"/>
                </a:cubicBezTo>
                <a:cubicBezTo>
                  <a:pt x="412" y="108"/>
                  <a:pt x="423" y="122"/>
                  <a:pt x="421" y="158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88" name="Freeform 10"/>
          <p:cNvSpPr>
            <a:spLocks/>
          </p:cNvSpPr>
          <p:nvPr/>
        </p:nvSpPr>
        <p:spPr bwMode="auto">
          <a:xfrm>
            <a:off x="5338763" y="3113088"/>
            <a:ext cx="485775" cy="604837"/>
          </a:xfrm>
          <a:custGeom>
            <a:avLst/>
            <a:gdLst>
              <a:gd name="T0" fmla="*/ 336 w 336"/>
              <a:gd name="T1" fmla="*/ 216 h 419"/>
              <a:gd name="T2" fmla="*/ 323 w 336"/>
              <a:gd name="T3" fmla="*/ 246 h 419"/>
              <a:gd name="T4" fmla="*/ 187 w 336"/>
              <a:gd name="T5" fmla="*/ 401 h 419"/>
              <a:gd name="T6" fmla="*/ 134 w 336"/>
              <a:gd name="T7" fmla="*/ 403 h 419"/>
              <a:gd name="T8" fmla="*/ 55 w 336"/>
              <a:gd name="T9" fmla="*/ 297 h 419"/>
              <a:gd name="T10" fmla="*/ 7 w 336"/>
              <a:gd name="T11" fmla="*/ 122 h 419"/>
              <a:gd name="T12" fmla="*/ 2 w 336"/>
              <a:gd name="T13" fmla="*/ 99 h 419"/>
              <a:gd name="T14" fmla="*/ 21 w 336"/>
              <a:gd name="T15" fmla="*/ 59 h 419"/>
              <a:gd name="T16" fmla="*/ 110 w 336"/>
              <a:gd name="T17" fmla="*/ 8 h 419"/>
              <a:gd name="T18" fmla="*/ 148 w 336"/>
              <a:gd name="T19" fmla="*/ 10 h 419"/>
              <a:gd name="T20" fmla="*/ 261 w 336"/>
              <a:gd name="T21" fmla="*/ 99 h 419"/>
              <a:gd name="T22" fmla="*/ 328 w 336"/>
              <a:gd name="T23" fmla="*/ 189 h 419"/>
              <a:gd name="T24" fmla="*/ 336 w 336"/>
              <a:gd name="T25" fmla="*/ 216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6" h="419">
                <a:moveTo>
                  <a:pt x="336" y="216"/>
                </a:moveTo>
                <a:cubicBezTo>
                  <a:pt x="332" y="226"/>
                  <a:pt x="329" y="237"/>
                  <a:pt x="323" y="246"/>
                </a:cubicBezTo>
                <a:cubicBezTo>
                  <a:pt x="286" y="305"/>
                  <a:pt x="241" y="357"/>
                  <a:pt x="187" y="401"/>
                </a:cubicBezTo>
                <a:cubicBezTo>
                  <a:pt x="165" y="419"/>
                  <a:pt x="158" y="418"/>
                  <a:pt x="134" y="403"/>
                </a:cubicBezTo>
                <a:cubicBezTo>
                  <a:pt x="94" y="377"/>
                  <a:pt x="67" y="344"/>
                  <a:pt x="55" y="297"/>
                </a:cubicBezTo>
                <a:cubicBezTo>
                  <a:pt x="41" y="238"/>
                  <a:pt x="23" y="180"/>
                  <a:pt x="7" y="122"/>
                </a:cubicBezTo>
                <a:cubicBezTo>
                  <a:pt x="5" y="114"/>
                  <a:pt x="3" y="107"/>
                  <a:pt x="2" y="99"/>
                </a:cubicBezTo>
                <a:cubicBezTo>
                  <a:pt x="0" y="82"/>
                  <a:pt x="4" y="68"/>
                  <a:pt x="21" y="59"/>
                </a:cubicBezTo>
                <a:cubicBezTo>
                  <a:pt x="51" y="43"/>
                  <a:pt x="81" y="26"/>
                  <a:pt x="110" y="8"/>
                </a:cubicBezTo>
                <a:cubicBezTo>
                  <a:pt x="124" y="0"/>
                  <a:pt x="136" y="1"/>
                  <a:pt x="148" y="10"/>
                </a:cubicBezTo>
                <a:cubicBezTo>
                  <a:pt x="186" y="40"/>
                  <a:pt x="224" y="69"/>
                  <a:pt x="261" y="99"/>
                </a:cubicBezTo>
                <a:cubicBezTo>
                  <a:pt x="292" y="122"/>
                  <a:pt x="313" y="153"/>
                  <a:pt x="328" y="189"/>
                </a:cubicBezTo>
                <a:cubicBezTo>
                  <a:pt x="332" y="197"/>
                  <a:pt x="333" y="206"/>
                  <a:pt x="336" y="216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89" name="Freeform 11"/>
          <p:cNvSpPr>
            <a:spLocks/>
          </p:cNvSpPr>
          <p:nvPr/>
        </p:nvSpPr>
        <p:spPr bwMode="auto">
          <a:xfrm>
            <a:off x="5846763" y="1855788"/>
            <a:ext cx="568325" cy="493712"/>
          </a:xfrm>
          <a:custGeom>
            <a:avLst/>
            <a:gdLst>
              <a:gd name="T0" fmla="*/ 279 w 393"/>
              <a:gd name="T1" fmla="*/ 342 h 342"/>
              <a:gd name="T2" fmla="*/ 186 w 393"/>
              <a:gd name="T3" fmla="*/ 317 h 342"/>
              <a:gd name="T4" fmla="*/ 92 w 393"/>
              <a:gd name="T5" fmla="*/ 258 h 342"/>
              <a:gd name="T6" fmla="*/ 11 w 393"/>
              <a:gd name="T7" fmla="*/ 170 h 342"/>
              <a:gd name="T8" fmla="*/ 6 w 393"/>
              <a:gd name="T9" fmla="*/ 142 h 342"/>
              <a:gd name="T10" fmla="*/ 82 w 393"/>
              <a:gd name="T11" fmla="*/ 15 h 342"/>
              <a:gd name="T12" fmla="*/ 118 w 393"/>
              <a:gd name="T13" fmla="*/ 4 h 342"/>
              <a:gd name="T14" fmla="*/ 257 w 393"/>
              <a:gd name="T15" fmla="*/ 48 h 342"/>
              <a:gd name="T16" fmla="*/ 303 w 393"/>
              <a:gd name="T17" fmla="*/ 88 h 342"/>
              <a:gd name="T18" fmla="*/ 357 w 393"/>
              <a:gd name="T19" fmla="*/ 163 h 342"/>
              <a:gd name="T20" fmla="*/ 385 w 393"/>
              <a:gd name="T21" fmla="*/ 267 h 342"/>
              <a:gd name="T22" fmla="*/ 279 w 393"/>
              <a:gd name="T23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3" h="342">
                <a:moveTo>
                  <a:pt x="279" y="342"/>
                </a:moveTo>
                <a:cubicBezTo>
                  <a:pt x="257" y="336"/>
                  <a:pt x="221" y="326"/>
                  <a:pt x="186" y="317"/>
                </a:cubicBezTo>
                <a:cubicBezTo>
                  <a:pt x="149" y="307"/>
                  <a:pt x="119" y="285"/>
                  <a:pt x="92" y="258"/>
                </a:cubicBezTo>
                <a:cubicBezTo>
                  <a:pt x="65" y="229"/>
                  <a:pt x="38" y="200"/>
                  <a:pt x="11" y="170"/>
                </a:cubicBezTo>
                <a:cubicBezTo>
                  <a:pt x="2" y="162"/>
                  <a:pt x="0" y="152"/>
                  <a:pt x="6" y="142"/>
                </a:cubicBezTo>
                <a:cubicBezTo>
                  <a:pt x="31" y="99"/>
                  <a:pt x="56" y="57"/>
                  <a:pt x="82" y="15"/>
                </a:cubicBezTo>
                <a:cubicBezTo>
                  <a:pt x="89" y="3"/>
                  <a:pt x="104" y="0"/>
                  <a:pt x="118" y="4"/>
                </a:cubicBezTo>
                <a:cubicBezTo>
                  <a:pt x="164" y="18"/>
                  <a:pt x="210" y="34"/>
                  <a:pt x="257" y="48"/>
                </a:cubicBezTo>
                <a:cubicBezTo>
                  <a:pt x="278" y="55"/>
                  <a:pt x="291" y="70"/>
                  <a:pt x="303" y="88"/>
                </a:cubicBezTo>
                <a:cubicBezTo>
                  <a:pt x="321" y="113"/>
                  <a:pt x="339" y="138"/>
                  <a:pt x="357" y="163"/>
                </a:cubicBezTo>
                <a:cubicBezTo>
                  <a:pt x="381" y="194"/>
                  <a:pt x="393" y="228"/>
                  <a:pt x="385" y="267"/>
                </a:cubicBezTo>
                <a:cubicBezTo>
                  <a:pt x="377" y="306"/>
                  <a:pt x="332" y="342"/>
                  <a:pt x="279" y="342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90" name="Freeform 12"/>
          <p:cNvSpPr>
            <a:spLocks/>
          </p:cNvSpPr>
          <p:nvPr/>
        </p:nvSpPr>
        <p:spPr bwMode="auto">
          <a:xfrm>
            <a:off x="7248525" y="3255963"/>
            <a:ext cx="419100" cy="663575"/>
          </a:xfrm>
          <a:custGeom>
            <a:avLst/>
            <a:gdLst>
              <a:gd name="T0" fmla="*/ 180 w 290"/>
              <a:gd name="T1" fmla="*/ 459 h 459"/>
              <a:gd name="T2" fmla="*/ 139 w 290"/>
              <a:gd name="T3" fmla="*/ 449 h 459"/>
              <a:gd name="T4" fmla="*/ 0 w 290"/>
              <a:gd name="T5" fmla="*/ 409 h 459"/>
              <a:gd name="T6" fmla="*/ 25 w 290"/>
              <a:gd name="T7" fmla="*/ 321 h 459"/>
              <a:gd name="T8" fmla="*/ 115 w 290"/>
              <a:gd name="T9" fmla="*/ 18 h 459"/>
              <a:gd name="T10" fmla="*/ 140 w 290"/>
              <a:gd name="T11" fmla="*/ 4 h 459"/>
              <a:gd name="T12" fmla="*/ 273 w 290"/>
              <a:gd name="T13" fmla="*/ 44 h 459"/>
              <a:gd name="T14" fmla="*/ 286 w 290"/>
              <a:gd name="T15" fmla="*/ 66 h 459"/>
              <a:gd name="T16" fmla="*/ 186 w 290"/>
              <a:gd name="T17" fmla="*/ 444 h 459"/>
              <a:gd name="T18" fmla="*/ 180 w 290"/>
              <a:gd name="T19" fmla="*/ 459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0" h="459">
                <a:moveTo>
                  <a:pt x="180" y="459"/>
                </a:moveTo>
                <a:cubicBezTo>
                  <a:pt x="166" y="456"/>
                  <a:pt x="152" y="453"/>
                  <a:pt x="139" y="449"/>
                </a:cubicBezTo>
                <a:cubicBezTo>
                  <a:pt x="93" y="436"/>
                  <a:pt x="47" y="423"/>
                  <a:pt x="0" y="409"/>
                </a:cubicBezTo>
                <a:cubicBezTo>
                  <a:pt x="8" y="379"/>
                  <a:pt x="16" y="350"/>
                  <a:pt x="25" y="321"/>
                </a:cubicBezTo>
                <a:cubicBezTo>
                  <a:pt x="55" y="220"/>
                  <a:pt x="85" y="119"/>
                  <a:pt x="115" y="18"/>
                </a:cubicBezTo>
                <a:cubicBezTo>
                  <a:pt x="119" y="3"/>
                  <a:pt x="126" y="0"/>
                  <a:pt x="140" y="4"/>
                </a:cubicBezTo>
                <a:cubicBezTo>
                  <a:pt x="184" y="18"/>
                  <a:pt x="229" y="31"/>
                  <a:pt x="273" y="44"/>
                </a:cubicBezTo>
                <a:cubicBezTo>
                  <a:pt x="286" y="48"/>
                  <a:pt x="290" y="52"/>
                  <a:pt x="286" y="66"/>
                </a:cubicBezTo>
                <a:cubicBezTo>
                  <a:pt x="252" y="192"/>
                  <a:pt x="219" y="318"/>
                  <a:pt x="186" y="444"/>
                </a:cubicBezTo>
                <a:cubicBezTo>
                  <a:pt x="185" y="449"/>
                  <a:pt x="182" y="454"/>
                  <a:pt x="180" y="459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91" name="Freeform 13"/>
          <p:cNvSpPr>
            <a:spLocks noEditPoints="1"/>
          </p:cNvSpPr>
          <p:nvPr/>
        </p:nvSpPr>
        <p:spPr bwMode="auto">
          <a:xfrm>
            <a:off x="6610350" y="2484438"/>
            <a:ext cx="687388" cy="550862"/>
          </a:xfrm>
          <a:custGeom>
            <a:avLst/>
            <a:gdLst>
              <a:gd name="T0" fmla="*/ 287 w 475"/>
              <a:gd name="T1" fmla="*/ 381 h 381"/>
              <a:gd name="T2" fmla="*/ 77 w 475"/>
              <a:gd name="T3" fmla="*/ 291 h 381"/>
              <a:gd name="T4" fmla="*/ 26 w 475"/>
              <a:gd name="T5" fmla="*/ 220 h 381"/>
              <a:gd name="T6" fmla="*/ 95 w 475"/>
              <a:gd name="T7" fmla="*/ 52 h 381"/>
              <a:gd name="T8" fmla="*/ 422 w 475"/>
              <a:gd name="T9" fmla="*/ 119 h 381"/>
              <a:gd name="T10" fmla="*/ 456 w 475"/>
              <a:gd name="T11" fmla="*/ 274 h 381"/>
              <a:gd name="T12" fmla="*/ 337 w 475"/>
              <a:gd name="T13" fmla="*/ 375 h 381"/>
              <a:gd name="T14" fmla="*/ 287 w 475"/>
              <a:gd name="T15" fmla="*/ 381 h 381"/>
              <a:gd name="T16" fmla="*/ 279 w 475"/>
              <a:gd name="T17" fmla="*/ 307 h 381"/>
              <a:gd name="T18" fmla="*/ 315 w 475"/>
              <a:gd name="T19" fmla="*/ 303 h 381"/>
              <a:gd name="T20" fmla="*/ 367 w 475"/>
              <a:gd name="T21" fmla="*/ 171 h 381"/>
              <a:gd name="T22" fmla="*/ 281 w 475"/>
              <a:gd name="T23" fmla="*/ 111 h 381"/>
              <a:gd name="T24" fmla="*/ 204 w 475"/>
              <a:gd name="T25" fmla="*/ 98 h 381"/>
              <a:gd name="T26" fmla="*/ 128 w 475"/>
              <a:gd name="T27" fmla="*/ 120 h 381"/>
              <a:gd name="T28" fmla="*/ 99 w 475"/>
              <a:gd name="T29" fmla="*/ 201 h 381"/>
              <a:gd name="T30" fmla="*/ 279 w 475"/>
              <a:gd name="T31" fmla="*/ 307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5" h="381">
                <a:moveTo>
                  <a:pt x="287" y="381"/>
                </a:moveTo>
                <a:cubicBezTo>
                  <a:pt x="198" y="380"/>
                  <a:pt x="131" y="349"/>
                  <a:pt x="77" y="291"/>
                </a:cubicBezTo>
                <a:cubicBezTo>
                  <a:pt x="57" y="270"/>
                  <a:pt x="37" y="246"/>
                  <a:pt x="26" y="220"/>
                </a:cubicBezTo>
                <a:cubicBezTo>
                  <a:pt x="0" y="155"/>
                  <a:pt x="19" y="87"/>
                  <a:pt x="95" y="52"/>
                </a:cubicBezTo>
                <a:cubicBezTo>
                  <a:pt x="206" y="0"/>
                  <a:pt x="339" y="26"/>
                  <a:pt x="422" y="119"/>
                </a:cubicBezTo>
                <a:cubicBezTo>
                  <a:pt x="462" y="164"/>
                  <a:pt x="475" y="216"/>
                  <a:pt x="456" y="274"/>
                </a:cubicBezTo>
                <a:cubicBezTo>
                  <a:pt x="438" y="332"/>
                  <a:pt x="393" y="361"/>
                  <a:pt x="337" y="375"/>
                </a:cubicBezTo>
                <a:cubicBezTo>
                  <a:pt x="318" y="379"/>
                  <a:pt x="298" y="380"/>
                  <a:pt x="287" y="381"/>
                </a:cubicBezTo>
                <a:close/>
                <a:moveTo>
                  <a:pt x="279" y="307"/>
                </a:moveTo>
                <a:cubicBezTo>
                  <a:pt x="293" y="306"/>
                  <a:pt x="304" y="305"/>
                  <a:pt x="315" y="303"/>
                </a:cubicBezTo>
                <a:cubicBezTo>
                  <a:pt x="381" y="288"/>
                  <a:pt x="416" y="233"/>
                  <a:pt x="367" y="171"/>
                </a:cubicBezTo>
                <a:cubicBezTo>
                  <a:pt x="345" y="142"/>
                  <a:pt x="316" y="122"/>
                  <a:pt x="281" y="111"/>
                </a:cubicBezTo>
                <a:cubicBezTo>
                  <a:pt x="256" y="104"/>
                  <a:pt x="230" y="96"/>
                  <a:pt x="204" y="98"/>
                </a:cubicBezTo>
                <a:cubicBezTo>
                  <a:pt x="178" y="99"/>
                  <a:pt x="152" y="110"/>
                  <a:pt x="128" y="120"/>
                </a:cubicBezTo>
                <a:cubicBezTo>
                  <a:pt x="89" y="136"/>
                  <a:pt x="79" y="164"/>
                  <a:pt x="99" y="201"/>
                </a:cubicBezTo>
                <a:cubicBezTo>
                  <a:pt x="138" y="273"/>
                  <a:pt x="205" y="299"/>
                  <a:pt x="279" y="307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92" name="Freeform 14"/>
          <p:cNvSpPr>
            <a:spLocks/>
          </p:cNvSpPr>
          <p:nvPr/>
        </p:nvSpPr>
        <p:spPr bwMode="auto">
          <a:xfrm>
            <a:off x="7785100" y="2293938"/>
            <a:ext cx="444500" cy="1019175"/>
          </a:xfrm>
          <a:custGeom>
            <a:avLst/>
            <a:gdLst>
              <a:gd name="T0" fmla="*/ 0 w 307"/>
              <a:gd name="T1" fmla="*/ 705 h 705"/>
              <a:gd name="T2" fmla="*/ 23 w 307"/>
              <a:gd name="T3" fmla="*/ 628 h 705"/>
              <a:gd name="T4" fmla="*/ 43 w 307"/>
              <a:gd name="T5" fmla="*/ 613 h 705"/>
              <a:gd name="T6" fmla="*/ 123 w 307"/>
              <a:gd name="T7" fmla="*/ 566 h 705"/>
              <a:gd name="T8" fmla="*/ 223 w 307"/>
              <a:gd name="T9" fmla="*/ 335 h 705"/>
              <a:gd name="T10" fmla="*/ 178 w 307"/>
              <a:gd name="T11" fmla="*/ 131 h 705"/>
              <a:gd name="T12" fmla="*/ 201 w 307"/>
              <a:gd name="T13" fmla="*/ 0 h 705"/>
              <a:gd name="T14" fmla="*/ 219 w 307"/>
              <a:gd name="T15" fmla="*/ 42 h 705"/>
              <a:gd name="T16" fmla="*/ 284 w 307"/>
              <a:gd name="T17" fmla="*/ 233 h 705"/>
              <a:gd name="T18" fmla="*/ 272 w 307"/>
              <a:gd name="T19" fmla="*/ 496 h 705"/>
              <a:gd name="T20" fmla="*/ 147 w 307"/>
              <a:gd name="T21" fmla="*/ 639 h 705"/>
              <a:gd name="T22" fmla="*/ 18 w 307"/>
              <a:gd name="T23" fmla="*/ 699 h 705"/>
              <a:gd name="T24" fmla="*/ 0 w 307"/>
              <a:gd name="T25" fmla="*/ 705 h 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07" h="705">
                <a:moveTo>
                  <a:pt x="0" y="705"/>
                </a:moveTo>
                <a:cubicBezTo>
                  <a:pt x="9" y="677"/>
                  <a:pt x="15" y="652"/>
                  <a:pt x="23" y="628"/>
                </a:cubicBezTo>
                <a:cubicBezTo>
                  <a:pt x="26" y="622"/>
                  <a:pt x="36" y="617"/>
                  <a:pt x="43" y="613"/>
                </a:cubicBezTo>
                <a:cubicBezTo>
                  <a:pt x="69" y="597"/>
                  <a:pt x="98" y="583"/>
                  <a:pt x="123" y="566"/>
                </a:cubicBezTo>
                <a:cubicBezTo>
                  <a:pt x="206" y="511"/>
                  <a:pt x="228" y="429"/>
                  <a:pt x="223" y="335"/>
                </a:cubicBezTo>
                <a:cubicBezTo>
                  <a:pt x="218" y="265"/>
                  <a:pt x="197" y="198"/>
                  <a:pt x="178" y="131"/>
                </a:cubicBezTo>
                <a:cubicBezTo>
                  <a:pt x="164" y="84"/>
                  <a:pt x="176" y="43"/>
                  <a:pt x="201" y="0"/>
                </a:cubicBezTo>
                <a:cubicBezTo>
                  <a:pt x="208" y="16"/>
                  <a:pt x="214" y="29"/>
                  <a:pt x="219" y="42"/>
                </a:cubicBezTo>
                <a:cubicBezTo>
                  <a:pt x="241" y="106"/>
                  <a:pt x="269" y="168"/>
                  <a:pt x="284" y="233"/>
                </a:cubicBezTo>
                <a:cubicBezTo>
                  <a:pt x="304" y="321"/>
                  <a:pt x="307" y="410"/>
                  <a:pt x="272" y="496"/>
                </a:cubicBezTo>
                <a:cubicBezTo>
                  <a:pt x="247" y="558"/>
                  <a:pt x="208" y="608"/>
                  <a:pt x="147" y="639"/>
                </a:cubicBezTo>
                <a:cubicBezTo>
                  <a:pt x="105" y="660"/>
                  <a:pt x="61" y="679"/>
                  <a:pt x="18" y="699"/>
                </a:cubicBezTo>
                <a:cubicBezTo>
                  <a:pt x="14" y="701"/>
                  <a:pt x="10" y="702"/>
                  <a:pt x="0" y="705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133350" y="4029525"/>
            <a:ext cx="5010150" cy="752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74" name="Google Shape;974;p32"/>
          <p:cNvSpPr txBox="1">
            <a:spLocks noGrp="1"/>
          </p:cNvSpPr>
          <p:nvPr>
            <p:ph type="ctrTitle"/>
          </p:nvPr>
        </p:nvSpPr>
        <p:spPr>
          <a:xfrm>
            <a:off x="3913500" y="1891947"/>
            <a:ext cx="5230500" cy="151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rgbClr val="D2282B"/>
                </a:solidFill>
              </a:rPr>
              <a:t>Whoa!</a:t>
            </a:r>
            <a:endParaRPr sz="6600" dirty="0">
              <a:solidFill>
                <a:srgbClr val="D2282B"/>
              </a:solidFill>
            </a:endParaRPr>
          </a:p>
        </p:txBody>
      </p:sp>
      <p:sp>
        <p:nvSpPr>
          <p:cNvPr id="997" name="Google Shape;997;p32"/>
          <p:cNvSpPr txBox="1">
            <a:spLocks noGrp="1"/>
          </p:cNvSpPr>
          <p:nvPr>
            <p:ph type="subTitle" idx="1"/>
          </p:nvPr>
        </p:nvSpPr>
        <p:spPr>
          <a:xfrm>
            <a:off x="4537610" y="3120225"/>
            <a:ext cx="3982281" cy="9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can be the part of the presentation where you introduce yourself, write your email...</a:t>
            </a:r>
            <a:endParaRPr dirty="0"/>
          </a:p>
        </p:txBody>
      </p:sp>
      <p:grpSp>
        <p:nvGrpSpPr>
          <p:cNvPr id="5" name="Grupo 4"/>
          <p:cNvGrpSpPr/>
          <p:nvPr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7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694" y="648671"/>
            <a:ext cx="1919219" cy="39970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3" name="Google Shape;513;p47"/>
          <p:cNvCxnSpPr>
            <a:stCxn id="514" idx="6"/>
            <a:endCxn id="515" idx="2"/>
          </p:cNvCxnSpPr>
          <p:nvPr/>
        </p:nvCxnSpPr>
        <p:spPr>
          <a:xfrm>
            <a:off x="1990150" y="2593901"/>
            <a:ext cx="503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6" name="Google Shape;516;p47"/>
          <p:cNvCxnSpPr>
            <a:stCxn id="515" idx="6"/>
            <a:endCxn id="517" idx="2"/>
          </p:cNvCxnSpPr>
          <p:nvPr/>
        </p:nvCxnSpPr>
        <p:spPr>
          <a:xfrm>
            <a:off x="3529728" y="2593901"/>
            <a:ext cx="5244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8" name="Google Shape;518;p47"/>
          <p:cNvCxnSpPr>
            <a:stCxn id="517" idx="6"/>
            <a:endCxn id="519" idx="2"/>
          </p:cNvCxnSpPr>
          <p:nvPr/>
        </p:nvCxnSpPr>
        <p:spPr>
          <a:xfrm rot="10800000" flipH="1">
            <a:off x="5089972" y="2591201"/>
            <a:ext cx="524400" cy="2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" name="Google Shape;520;p47"/>
          <p:cNvCxnSpPr>
            <a:stCxn id="519" idx="6"/>
            <a:endCxn id="521" idx="2"/>
          </p:cNvCxnSpPr>
          <p:nvPr/>
        </p:nvCxnSpPr>
        <p:spPr>
          <a:xfrm>
            <a:off x="6650180" y="2591176"/>
            <a:ext cx="524400" cy="27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2" name="Google Shape;522;p47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My evolution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523" name="Google Shape;523;p47"/>
          <p:cNvSpPr txBox="1"/>
          <p:nvPr/>
        </p:nvSpPr>
        <p:spPr>
          <a:xfrm>
            <a:off x="740650" y="3233838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2008-2009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24" name="Google Shape;524;p47"/>
          <p:cNvSpPr txBox="1"/>
          <p:nvPr/>
        </p:nvSpPr>
        <p:spPr>
          <a:xfrm>
            <a:off x="740650" y="3603943"/>
            <a:ext cx="14631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Mercury is a small planet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25" name="Google Shape;525;p47"/>
          <p:cNvSpPr txBox="1"/>
          <p:nvPr/>
        </p:nvSpPr>
        <p:spPr>
          <a:xfrm>
            <a:off x="2280228" y="3233838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2010-2014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26" name="Google Shape;526;p47"/>
          <p:cNvSpPr txBox="1"/>
          <p:nvPr/>
        </p:nvSpPr>
        <p:spPr>
          <a:xfrm>
            <a:off x="2280228" y="3603943"/>
            <a:ext cx="14631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Venus has a beautiful name 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27" name="Google Shape;527;p47"/>
          <p:cNvSpPr txBox="1"/>
          <p:nvPr/>
        </p:nvSpPr>
        <p:spPr>
          <a:xfrm>
            <a:off x="5400680" y="3233838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2017-2019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28" name="Google Shape;528;p47"/>
          <p:cNvSpPr txBox="1"/>
          <p:nvPr/>
        </p:nvSpPr>
        <p:spPr>
          <a:xfrm>
            <a:off x="5400680" y="3603943"/>
            <a:ext cx="14631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Jupiter is the biggest planet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29" name="Google Shape;529;p47"/>
          <p:cNvSpPr txBox="1"/>
          <p:nvPr/>
        </p:nvSpPr>
        <p:spPr>
          <a:xfrm>
            <a:off x="3840472" y="3233838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2014-2017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30" name="Google Shape;530;p47"/>
          <p:cNvSpPr txBox="1"/>
          <p:nvPr/>
        </p:nvSpPr>
        <p:spPr>
          <a:xfrm>
            <a:off x="3840472" y="3603943"/>
            <a:ext cx="14631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Mars is a very cold place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31" name="Google Shape;531;p47"/>
          <p:cNvSpPr txBox="1"/>
          <p:nvPr/>
        </p:nvSpPr>
        <p:spPr>
          <a:xfrm>
            <a:off x="6960920" y="3233838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2020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32" name="Google Shape;532;p47"/>
          <p:cNvSpPr txBox="1"/>
          <p:nvPr/>
        </p:nvSpPr>
        <p:spPr>
          <a:xfrm>
            <a:off x="6960920" y="3603943"/>
            <a:ext cx="14631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Saturn is the ringed planet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33" name="Google Shape;533;p47"/>
          <p:cNvSpPr txBox="1"/>
          <p:nvPr/>
        </p:nvSpPr>
        <p:spPr>
          <a:xfrm>
            <a:off x="740650" y="1513475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Intern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34" name="Google Shape;534;p47"/>
          <p:cNvSpPr txBox="1"/>
          <p:nvPr/>
        </p:nvSpPr>
        <p:spPr>
          <a:xfrm>
            <a:off x="2280228" y="1513475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Junior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35" name="Google Shape;535;p47"/>
          <p:cNvSpPr txBox="1"/>
          <p:nvPr/>
        </p:nvSpPr>
        <p:spPr>
          <a:xfrm>
            <a:off x="5400680" y="1513475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Manager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36" name="Google Shape;536;p47"/>
          <p:cNvSpPr txBox="1"/>
          <p:nvPr/>
        </p:nvSpPr>
        <p:spPr>
          <a:xfrm>
            <a:off x="3840472" y="1513475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Senior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37" name="Google Shape;537;p47"/>
          <p:cNvSpPr txBox="1"/>
          <p:nvPr/>
        </p:nvSpPr>
        <p:spPr>
          <a:xfrm>
            <a:off x="6960920" y="1513475"/>
            <a:ext cx="14631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Ceo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pSp>
        <p:nvGrpSpPr>
          <p:cNvPr id="538" name="Google Shape;538;p47"/>
          <p:cNvGrpSpPr/>
          <p:nvPr/>
        </p:nvGrpSpPr>
        <p:grpSpPr>
          <a:xfrm>
            <a:off x="5906468" y="2370607"/>
            <a:ext cx="451523" cy="441154"/>
            <a:chOff x="5906464" y="2370607"/>
            <a:chExt cx="451523" cy="441154"/>
          </a:xfrm>
        </p:grpSpPr>
        <p:sp>
          <p:nvSpPr>
            <p:cNvPr id="539" name="Google Shape;539;p47"/>
            <p:cNvSpPr/>
            <p:nvPr/>
          </p:nvSpPr>
          <p:spPr>
            <a:xfrm>
              <a:off x="6158252" y="2693602"/>
              <a:ext cx="70681" cy="71561"/>
            </a:xfrm>
            <a:custGeom>
              <a:avLst/>
              <a:gdLst/>
              <a:ahLst/>
              <a:cxnLst/>
              <a:rect l="l" t="t" r="r" b="b"/>
              <a:pathLst>
                <a:path w="1775" h="1797" extrusionOk="0">
                  <a:moveTo>
                    <a:pt x="871" y="0"/>
                  </a:moveTo>
                  <a:cubicBezTo>
                    <a:pt x="656" y="0"/>
                    <a:pt x="438" y="79"/>
                    <a:pt x="262" y="254"/>
                  </a:cubicBezTo>
                  <a:cubicBezTo>
                    <a:pt x="203" y="314"/>
                    <a:pt x="203" y="421"/>
                    <a:pt x="262" y="493"/>
                  </a:cubicBezTo>
                  <a:cubicBezTo>
                    <a:pt x="292" y="522"/>
                    <a:pt x="331" y="537"/>
                    <a:pt x="372" y="537"/>
                  </a:cubicBezTo>
                  <a:cubicBezTo>
                    <a:pt x="414" y="537"/>
                    <a:pt x="459" y="522"/>
                    <a:pt x="500" y="493"/>
                  </a:cubicBezTo>
                  <a:cubicBezTo>
                    <a:pt x="609" y="391"/>
                    <a:pt x="753" y="335"/>
                    <a:pt x="898" y="335"/>
                  </a:cubicBezTo>
                  <a:cubicBezTo>
                    <a:pt x="1007" y="335"/>
                    <a:pt x="1117" y="367"/>
                    <a:pt x="1215" y="433"/>
                  </a:cubicBezTo>
                  <a:cubicBezTo>
                    <a:pt x="1465" y="612"/>
                    <a:pt x="1536" y="957"/>
                    <a:pt x="1357" y="1231"/>
                  </a:cubicBezTo>
                  <a:cubicBezTo>
                    <a:pt x="1241" y="1398"/>
                    <a:pt x="1069" y="1475"/>
                    <a:pt x="898" y="1475"/>
                  </a:cubicBezTo>
                  <a:cubicBezTo>
                    <a:pt x="632" y="1475"/>
                    <a:pt x="370" y="1288"/>
                    <a:pt x="334" y="969"/>
                  </a:cubicBezTo>
                  <a:cubicBezTo>
                    <a:pt x="322" y="885"/>
                    <a:pt x="238" y="826"/>
                    <a:pt x="155" y="826"/>
                  </a:cubicBezTo>
                  <a:cubicBezTo>
                    <a:pt x="60" y="838"/>
                    <a:pt x="0" y="909"/>
                    <a:pt x="0" y="1005"/>
                  </a:cubicBezTo>
                  <a:cubicBezTo>
                    <a:pt x="58" y="1504"/>
                    <a:pt x="477" y="1797"/>
                    <a:pt x="901" y="1797"/>
                  </a:cubicBezTo>
                  <a:cubicBezTo>
                    <a:pt x="1174" y="1797"/>
                    <a:pt x="1449" y="1675"/>
                    <a:pt x="1631" y="1409"/>
                  </a:cubicBezTo>
                  <a:cubicBezTo>
                    <a:pt x="1727" y="1255"/>
                    <a:pt x="1774" y="1076"/>
                    <a:pt x="1774" y="897"/>
                  </a:cubicBezTo>
                  <a:cubicBezTo>
                    <a:pt x="1774" y="355"/>
                    <a:pt x="1329" y="0"/>
                    <a:pt x="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7"/>
            <p:cNvSpPr/>
            <p:nvPr/>
          </p:nvSpPr>
          <p:spPr>
            <a:xfrm>
              <a:off x="5924981" y="2470002"/>
              <a:ext cx="239000" cy="101946"/>
            </a:xfrm>
            <a:custGeom>
              <a:avLst/>
              <a:gdLst/>
              <a:ahLst/>
              <a:cxnLst/>
              <a:rect l="l" t="t" r="r" b="b"/>
              <a:pathLst>
                <a:path w="6002" h="2560" extrusionOk="0">
                  <a:moveTo>
                    <a:pt x="3568" y="0"/>
                  </a:moveTo>
                  <a:cubicBezTo>
                    <a:pt x="2130" y="0"/>
                    <a:pt x="671" y="803"/>
                    <a:pt x="48" y="2333"/>
                  </a:cubicBezTo>
                  <a:cubicBezTo>
                    <a:pt x="0" y="2440"/>
                    <a:pt x="72" y="2559"/>
                    <a:pt x="191" y="2559"/>
                  </a:cubicBezTo>
                  <a:cubicBezTo>
                    <a:pt x="250" y="2559"/>
                    <a:pt x="310" y="2512"/>
                    <a:pt x="346" y="2452"/>
                  </a:cubicBezTo>
                  <a:cubicBezTo>
                    <a:pt x="909" y="1087"/>
                    <a:pt x="2208" y="325"/>
                    <a:pt x="3537" y="325"/>
                  </a:cubicBezTo>
                  <a:cubicBezTo>
                    <a:pt x="4202" y="325"/>
                    <a:pt x="4874" y="516"/>
                    <a:pt x="5465" y="916"/>
                  </a:cubicBezTo>
                  <a:cubicBezTo>
                    <a:pt x="5537" y="976"/>
                    <a:pt x="5608" y="1024"/>
                    <a:pt x="5680" y="1095"/>
                  </a:cubicBezTo>
                  <a:cubicBezTo>
                    <a:pt x="5719" y="1123"/>
                    <a:pt x="5762" y="1138"/>
                    <a:pt x="5802" y="1138"/>
                  </a:cubicBezTo>
                  <a:cubicBezTo>
                    <a:pt x="5846" y="1138"/>
                    <a:pt x="5887" y="1120"/>
                    <a:pt x="5918" y="1083"/>
                  </a:cubicBezTo>
                  <a:cubicBezTo>
                    <a:pt x="6001" y="1012"/>
                    <a:pt x="5977" y="905"/>
                    <a:pt x="5906" y="845"/>
                  </a:cubicBezTo>
                  <a:cubicBezTo>
                    <a:pt x="5250" y="277"/>
                    <a:pt x="4413" y="0"/>
                    <a:pt x="3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7"/>
            <p:cNvSpPr/>
            <p:nvPr/>
          </p:nvSpPr>
          <p:spPr>
            <a:xfrm>
              <a:off x="5906464" y="2584171"/>
              <a:ext cx="171226" cy="209188"/>
            </a:xfrm>
            <a:custGeom>
              <a:avLst/>
              <a:gdLst/>
              <a:ahLst/>
              <a:cxnLst/>
              <a:rect l="l" t="t" r="r" b="b"/>
              <a:pathLst>
                <a:path w="4300" h="5253" extrusionOk="0">
                  <a:moveTo>
                    <a:pt x="489" y="1"/>
                  </a:moveTo>
                  <a:cubicBezTo>
                    <a:pt x="404" y="1"/>
                    <a:pt x="332" y="57"/>
                    <a:pt x="311" y="133"/>
                  </a:cubicBezTo>
                  <a:cubicBezTo>
                    <a:pt x="1" y="1621"/>
                    <a:pt x="608" y="3181"/>
                    <a:pt x="1882" y="4050"/>
                  </a:cubicBezTo>
                  <a:cubicBezTo>
                    <a:pt x="1954" y="4110"/>
                    <a:pt x="2847" y="4765"/>
                    <a:pt x="4049" y="5241"/>
                  </a:cubicBezTo>
                  <a:cubicBezTo>
                    <a:pt x="4061" y="5253"/>
                    <a:pt x="4097" y="5253"/>
                    <a:pt x="4109" y="5253"/>
                  </a:cubicBezTo>
                  <a:cubicBezTo>
                    <a:pt x="4168" y="5253"/>
                    <a:pt x="4240" y="5205"/>
                    <a:pt x="4263" y="5146"/>
                  </a:cubicBezTo>
                  <a:cubicBezTo>
                    <a:pt x="4299" y="5050"/>
                    <a:pt x="4263" y="4955"/>
                    <a:pt x="4168" y="4907"/>
                  </a:cubicBezTo>
                  <a:cubicBezTo>
                    <a:pt x="2978" y="4431"/>
                    <a:pt x="2085" y="3764"/>
                    <a:pt x="2073" y="3764"/>
                  </a:cubicBezTo>
                  <a:cubicBezTo>
                    <a:pt x="906" y="2979"/>
                    <a:pt x="346" y="1562"/>
                    <a:pt x="644" y="193"/>
                  </a:cubicBezTo>
                  <a:cubicBezTo>
                    <a:pt x="656" y="97"/>
                    <a:pt x="596" y="14"/>
                    <a:pt x="513" y="2"/>
                  </a:cubicBezTo>
                  <a:cubicBezTo>
                    <a:pt x="505" y="1"/>
                    <a:pt x="497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7"/>
            <p:cNvSpPr/>
            <p:nvPr/>
          </p:nvSpPr>
          <p:spPr>
            <a:xfrm>
              <a:off x="6009839" y="2519700"/>
              <a:ext cx="109545" cy="71681"/>
            </a:xfrm>
            <a:custGeom>
              <a:avLst/>
              <a:gdLst/>
              <a:ahLst/>
              <a:cxnLst/>
              <a:rect l="l" t="t" r="r" b="b"/>
              <a:pathLst>
                <a:path w="2751" h="1800" extrusionOk="0">
                  <a:moveTo>
                    <a:pt x="2222" y="0"/>
                  </a:moveTo>
                  <a:cubicBezTo>
                    <a:pt x="2208" y="0"/>
                    <a:pt x="2194" y="1"/>
                    <a:pt x="2179" y="2"/>
                  </a:cubicBezTo>
                  <a:lnTo>
                    <a:pt x="929" y="61"/>
                  </a:lnTo>
                  <a:cubicBezTo>
                    <a:pt x="572" y="73"/>
                    <a:pt x="346" y="430"/>
                    <a:pt x="477" y="752"/>
                  </a:cubicBezTo>
                  <a:cubicBezTo>
                    <a:pt x="203" y="788"/>
                    <a:pt x="1" y="1026"/>
                    <a:pt x="12" y="1311"/>
                  </a:cubicBezTo>
                  <a:cubicBezTo>
                    <a:pt x="24" y="1573"/>
                    <a:pt x="262" y="1800"/>
                    <a:pt x="536" y="1800"/>
                  </a:cubicBezTo>
                  <a:cubicBezTo>
                    <a:pt x="560" y="1800"/>
                    <a:pt x="548" y="1800"/>
                    <a:pt x="953" y="1788"/>
                  </a:cubicBezTo>
                  <a:cubicBezTo>
                    <a:pt x="1036" y="1788"/>
                    <a:pt x="1108" y="1692"/>
                    <a:pt x="1096" y="1609"/>
                  </a:cubicBezTo>
                  <a:cubicBezTo>
                    <a:pt x="1096" y="1521"/>
                    <a:pt x="1024" y="1453"/>
                    <a:pt x="938" y="1453"/>
                  </a:cubicBezTo>
                  <a:cubicBezTo>
                    <a:pt x="931" y="1453"/>
                    <a:pt x="924" y="1453"/>
                    <a:pt x="917" y="1454"/>
                  </a:cubicBezTo>
                  <a:lnTo>
                    <a:pt x="536" y="1466"/>
                  </a:lnTo>
                  <a:cubicBezTo>
                    <a:pt x="429" y="1466"/>
                    <a:pt x="322" y="1383"/>
                    <a:pt x="322" y="1276"/>
                  </a:cubicBezTo>
                  <a:cubicBezTo>
                    <a:pt x="322" y="1169"/>
                    <a:pt x="405" y="1085"/>
                    <a:pt x="512" y="1085"/>
                  </a:cubicBezTo>
                  <a:lnTo>
                    <a:pt x="655" y="1085"/>
                  </a:lnTo>
                  <a:cubicBezTo>
                    <a:pt x="846" y="1073"/>
                    <a:pt x="929" y="847"/>
                    <a:pt x="798" y="716"/>
                  </a:cubicBezTo>
                  <a:cubicBezTo>
                    <a:pt x="691" y="597"/>
                    <a:pt x="774" y="395"/>
                    <a:pt x="929" y="395"/>
                  </a:cubicBezTo>
                  <a:lnTo>
                    <a:pt x="2179" y="335"/>
                  </a:lnTo>
                  <a:cubicBezTo>
                    <a:pt x="2287" y="335"/>
                    <a:pt x="2394" y="430"/>
                    <a:pt x="2394" y="538"/>
                  </a:cubicBezTo>
                  <a:cubicBezTo>
                    <a:pt x="2394" y="633"/>
                    <a:pt x="2322" y="728"/>
                    <a:pt x="2215" y="728"/>
                  </a:cubicBezTo>
                  <a:lnTo>
                    <a:pt x="2096" y="728"/>
                  </a:lnTo>
                  <a:cubicBezTo>
                    <a:pt x="1906" y="740"/>
                    <a:pt x="1810" y="966"/>
                    <a:pt x="1929" y="1097"/>
                  </a:cubicBezTo>
                  <a:cubicBezTo>
                    <a:pt x="2036" y="1216"/>
                    <a:pt x="1941" y="1395"/>
                    <a:pt x="1786" y="1407"/>
                  </a:cubicBezTo>
                  <a:lnTo>
                    <a:pt x="1572" y="1431"/>
                  </a:lnTo>
                  <a:cubicBezTo>
                    <a:pt x="1489" y="1431"/>
                    <a:pt x="1405" y="1514"/>
                    <a:pt x="1429" y="1609"/>
                  </a:cubicBezTo>
                  <a:cubicBezTo>
                    <a:pt x="1429" y="1686"/>
                    <a:pt x="1501" y="1753"/>
                    <a:pt x="1587" y="1753"/>
                  </a:cubicBezTo>
                  <a:cubicBezTo>
                    <a:pt x="1594" y="1753"/>
                    <a:pt x="1601" y="1753"/>
                    <a:pt x="1608" y="1752"/>
                  </a:cubicBezTo>
                  <a:lnTo>
                    <a:pt x="1810" y="1740"/>
                  </a:lnTo>
                  <a:cubicBezTo>
                    <a:pt x="2156" y="1728"/>
                    <a:pt x="2406" y="1383"/>
                    <a:pt x="2287" y="1038"/>
                  </a:cubicBezTo>
                  <a:cubicBezTo>
                    <a:pt x="2537" y="1014"/>
                    <a:pt x="2751" y="776"/>
                    <a:pt x="2739" y="490"/>
                  </a:cubicBezTo>
                  <a:cubicBezTo>
                    <a:pt x="2716" y="218"/>
                    <a:pt x="2500" y="0"/>
                    <a:pt x="2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7"/>
            <p:cNvSpPr/>
            <p:nvPr/>
          </p:nvSpPr>
          <p:spPr>
            <a:xfrm>
              <a:off x="6061049" y="2619812"/>
              <a:ext cx="98156" cy="98601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1751" y="0"/>
                  </a:moveTo>
                  <a:cubicBezTo>
                    <a:pt x="1512" y="0"/>
                    <a:pt x="1465" y="107"/>
                    <a:pt x="393" y="679"/>
                  </a:cubicBezTo>
                  <a:cubicBezTo>
                    <a:pt x="96" y="857"/>
                    <a:pt x="36" y="1274"/>
                    <a:pt x="286" y="1512"/>
                  </a:cubicBezTo>
                  <a:cubicBezTo>
                    <a:pt x="96" y="1655"/>
                    <a:pt x="0" y="1917"/>
                    <a:pt x="96" y="2143"/>
                  </a:cubicBezTo>
                  <a:cubicBezTo>
                    <a:pt x="178" y="2358"/>
                    <a:pt x="376" y="2475"/>
                    <a:pt x="576" y="2475"/>
                  </a:cubicBezTo>
                  <a:cubicBezTo>
                    <a:pt x="665" y="2475"/>
                    <a:pt x="754" y="2452"/>
                    <a:pt x="834" y="2405"/>
                  </a:cubicBezTo>
                  <a:lnTo>
                    <a:pt x="1120" y="2250"/>
                  </a:lnTo>
                  <a:cubicBezTo>
                    <a:pt x="1191" y="2203"/>
                    <a:pt x="1227" y="2096"/>
                    <a:pt x="1179" y="2024"/>
                  </a:cubicBezTo>
                  <a:cubicBezTo>
                    <a:pt x="1146" y="1975"/>
                    <a:pt x="1091" y="1943"/>
                    <a:pt x="1033" y="1943"/>
                  </a:cubicBezTo>
                  <a:cubicBezTo>
                    <a:pt x="1006" y="1943"/>
                    <a:pt x="979" y="1950"/>
                    <a:pt x="953" y="1965"/>
                  </a:cubicBezTo>
                  <a:lnTo>
                    <a:pt x="679" y="2131"/>
                  </a:lnTo>
                  <a:cubicBezTo>
                    <a:pt x="648" y="2149"/>
                    <a:pt x="614" y="2157"/>
                    <a:pt x="582" y="2157"/>
                  </a:cubicBezTo>
                  <a:cubicBezTo>
                    <a:pt x="504" y="2157"/>
                    <a:pt x="430" y="2108"/>
                    <a:pt x="405" y="2024"/>
                  </a:cubicBezTo>
                  <a:cubicBezTo>
                    <a:pt x="381" y="1953"/>
                    <a:pt x="417" y="1834"/>
                    <a:pt x="500" y="1786"/>
                  </a:cubicBezTo>
                  <a:cubicBezTo>
                    <a:pt x="679" y="1679"/>
                    <a:pt x="703" y="1429"/>
                    <a:pt x="524" y="1298"/>
                  </a:cubicBezTo>
                  <a:cubicBezTo>
                    <a:pt x="417" y="1203"/>
                    <a:pt x="441" y="1036"/>
                    <a:pt x="560" y="976"/>
                  </a:cubicBezTo>
                  <a:cubicBezTo>
                    <a:pt x="1715" y="345"/>
                    <a:pt x="1655" y="345"/>
                    <a:pt x="1751" y="345"/>
                  </a:cubicBezTo>
                  <a:cubicBezTo>
                    <a:pt x="1846" y="345"/>
                    <a:pt x="1941" y="429"/>
                    <a:pt x="1941" y="536"/>
                  </a:cubicBezTo>
                  <a:cubicBezTo>
                    <a:pt x="1941" y="702"/>
                    <a:pt x="1774" y="726"/>
                    <a:pt x="1715" y="774"/>
                  </a:cubicBezTo>
                  <a:cubicBezTo>
                    <a:pt x="1548" y="857"/>
                    <a:pt x="1572" y="1095"/>
                    <a:pt x="1751" y="1155"/>
                  </a:cubicBezTo>
                  <a:cubicBezTo>
                    <a:pt x="1893" y="1214"/>
                    <a:pt x="1905" y="1429"/>
                    <a:pt x="1763" y="1512"/>
                  </a:cubicBezTo>
                  <a:lnTo>
                    <a:pt x="1524" y="1655"/>
                  </a:lnTo>
                  <a:cubicBezTo>
                    <a:pt x="1453" y="1691"/>
                    <a:pt x="1417" y="1798"/>
                    <a:pt x="1465" y="1869"/>
                  </a:cubicBezTo>
                  <a:cubicBezTo>
                    <a:pt x="1496" y="1924"/>
                    <a:pt x="1548" y="1953"/>
                    <a:pt x="1603" y="1953"/>
                  </a:cubicBezTo>
                  <a:cubicBezTo>
                    <a:pt x="1632" y="1953"/>
                    <a:pt x="1662" y="1945"/>
                    <a:pt x="1691" y="1929"/>
                  </a:cubicBezTo>
                  <a:lnTo>
                    <a:pt x="1929" y="1798"/>
                  </a:lnTo>
                  <a:cubicBezTo>
                    <a:pt x="2239" y="1619"/>
                    <a:pt x="2298" y="1203"/>
                    <a:pt x="2024" y="964"/>
                  </a:cubicBezTo>
                  <a:cubicBezTo>
                    <a:pt x="2465" y="667"/>
                    <a:pt x="2263" y="0"/>
                    <a:pt x="17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7"/>
            <p:cNvSpPr/>
            <p:nvPr/>
          </p:nvSpPr>
          <p:spPr>
            <a:xfrm>
              <a:off x="5954369" y="2588870"/>
              <a:ext cx="91068" cy="95335"/>
            </a:xfrm>
            <a:custGeom>
              <a:avLst/>
              <a:gdLst/>
              <a:ahLst/>
              <a:cxnLst/>
              <a:rect l="l" t="t" r="r" b="b"/>
              <a:pathLst>
                <a:path w="2287" h="2394" extrusionOk="0">
                  <a:moveTo>
                    <a:pt x="518" y="1"/>
                  </a:moveTo>
                  <a:cubicBezTo>
                    <a:pt x="480" y="1"/>
                    <a:pt x="442" y="5"/>
                    <a:pt x="405" y="15"/>
                  </a:cubicBezTo>
                  <a:cubicBezTo>
                    <a:pt x="167" y="75"/>
                    <a:pt x="0" y="289"/>
                    <a:pt x="0" y="527"/>
                  </a:cubicBezTo>
                  <a:cubicBezTo>
                    <a:pt x="0" y="670"/>
                    <a:pt x="60" y="741"/>
                    <a:pt x="191" y="1098"/>
                  </a:cubicBezTo>
                  <a:cubicBezTo>
                    <a:pt x="217" y="1168"/>
                    <a:pt x="282" y="1212"/>
                    <a:pt x="342" y="1212"/>
                  </a:cubicBezTo>
                  <a:cubicBezTo>
                    <a:pt x="364" y="1212"/>
                    <a:pt x="386" y="1206"/>
                    <a:pt x="405" y="1194"/>
                  </a:cubicBezTo>
                  <a:cubicBezTo>
                    <a:pt x="489" y="1158"/>
                    <a:pt x="536" y="1063"/>
                    <a:pt x="489" y="979"/>
                  </a:cubicBezTo>
                  <a:cubicBezTo>
                    <a:pt x="346" y="587"/>
                    <a:pt x="334" y="587"/>
                    <a:pt x="334" y="527"/>
                  </a:cubicBezTo>
                  <a:cubicBezTo>
                    <a:pt x="334" y="420"/>
                    <a:pt x="417" y="325"/>
                    <a:pt x="512" y="325"/>
                  </a:cubicBezTo>
                  <a:cubicBezTo>
                    <a:pt x="584" y="325"/>
                    <a:pt x="667" y="384"/>
                    <a:pt x="703" y="467"/>
                  </a:cubicBezTo>
                  <a:cubicBezTo>
                    <a:pt x="727" y="503"/>
                    <a:pt x="751" y="729"/>
                    <a:pt x="953" y="729"/>
                  </a:cubicBezTo>
                  <a:cubicBezTo>
                    <a:pt x="1024" y="729"/>
                    <a:pt x="1108" y="682"/>
                    <a:pt x="1143" y="610"/>
                  </a:cubicBezTo>
                  <a:cubicBezTo>
                    <a:pt x="1182" y="550"/>
                    <a:pt x="1245" y="520"/>
                    <a:pt x="1308" y="520"/>
                  </a:cubicBezTo>
                  <a:cubicBezTo>
                    <a:pt x="1382" y="520"/>
                    <a:pt x="1457" y="562"/>
                    <a:pt x="1489" y="646"/>
                  </a:cubicBezTo>
                  <a:cubicBezTo>
                    <a:pt x="1965" y="1860"/>
                    <a:pt x="1953" y="1813"/>
                    <a:pt x="1953" y="1872"/>
                  </a:cubicBezTo>
                  <a:cubicBezTo>
                    <a:pt x="1953" y="1998"/>
                    <a:pt x="1851" y="2071"/>
                    <a:pt x="1752" y="2071"/>
                  </a:cubicBezTo>
                  <a:cubicBezTo>
                    <a:pt x="1682" y="2071"/>
                    <a:pt x="1614" y="2035"/>
                    <a:pt x="1584" y="1956"/>
                  </a:cubicBezTo>
                  <a:lnTo>
                    <a:pt x="1524" y="1813"/>
                  </a:lnTo>
                  <a:cubicBezTo>
                    <a:pt x="1481" y="1719"/>
                    <a:pt x="1394" y="1671"/>
                    <a:pt x="1311" y="1671"/>
                  </a:cubicBezTo>
                  <a:cubicBezTo>
                    <a:pt x="1237" y="1671"/>
                    <a:pt x="1165" y="1710"/>
                    <a:pt x="1132" y="1789"/>
                  </a:cubicBezTo>
                  <a:cubicBezTo>
                    <a:pt x="1099" y="1855"/>
                    <a:pt x="1035" y="1888"/>
                    <a:pt x="971" y="1888"/>
                  </a:cubicBezTo>
                  <a:cubicBezTo>
                    <a:pt x="895" y="1888"/>
                    <a:pt x="818" y="1843"/>
                    <a:pt x="786" y="1753"/>
                  </a:cubicBezTo>
                  <a:lnTo>
                    <a:pt x="727" y="1599"/>
                  </a:lnTo>
                  <a:cubicBezTo>
                    <a:pt x="709" y="1529"/>
                    <a:pt x="647" y="1485"/>
                    <a:pt x="587" y="1485"/>
                  </a:cubicBezTo>
                  <a:cubicBezTo>
                    <a:pt x="565" y="1485"/>
                    <a:pt x="543" y="1491"/>
                    <a:pt x="524" y="1503"/>
                  </a:cubicBezTo>
                  <a:cubicBezTo>
                    <a:pt x="429" y="1539"/>
                    <a:pt x="393" y="1634"/>
                    <a:pt x="429" y="1718"/>
                  </a:cubicBezTo>
                  <a:lnTo>
                    <a:pt x="489" y="1872"/>
                  </a:lnTo>
                  <a:cubicBezTo>
                    <a:pt x="566" y="2089"/>
                    <a:pt x="769" y="2215"/>
                    <a:pt x="976" y="2215"/>
                  </a:cubicBezTo>
                  <a:cubicBezTo>
                    <a:pt x="1088" y="2215"/>
                    <a:pt x="1202" y="2178"/>
                    <a:pt x="1298" y="2099"/>
                  </a:cubicBezTo>
                  <a:cubicBezTo>
                    <a:pt x="1389" y="2281"/>
                    <a:pt x="1578" y="2393"/>
                    <a:pt x="1774" y="2393"/>
                  </a:cubicBezTo>
                  <a:cubicBezTo>
                    <a:pt x="1834" y="2393"/>
                    <a:pt x="1894" y="2383"/>
                    <a:pt x="1953" y="2361"/>
                  </a:cubicBezTo>
                  <a:cubicBezTo>
                    <a:pt x="2144" y="2289"/>
                    <a:pt x="2286" y="2099"/>
                    <a:pt x="2286" y="1872"/>
                  </a:cubicBezTo>
                  <a:cubicBezTo>
                    <a:pt x="2286" y="1718"/>
                    <a:pt x="2239" y="1718"/>
                    <a:pt x="1786" y="527"/>
                  </a:cubicBezTo>
                  <a:cubicBezTo>
                    <a:pt x="1708" y="316"/>
                    <a:pt x="1502" y="187"/>
                    <a:pt x="1296" y="187"/>
                  </a:cubicBezTo>
                  <a:cubicBezTo>
                    <a:pt x="1187" y="187"/>
                    <a:pt x="1079" y="223"/>
                    <a:pt x="989" y="301"/>
                  </a:cubicBezTo>
                  <a:cubicBezTo>
                    <a:pt x="899" y="122"/>
                    <a:pt x="710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7"/>
            <p:cNvSpPr/>
            <p:nvPr/>
          </p:nvSpPr>
          <p:spPr>
            <a:xfrm>
              <a:off x="6088087" y="2370607"/>
              <a:ext cx="269900" cy="441154"/>
            </a:xfrm>
            <a:custGeom>
              <a:avLst/>
              <a:gdLst/>
              <a:ahLst/>
              <a:cxnLst/>
              <a:rect l="l" t="t" r="r" b="b"/>
              <a:pathLst>
                <a:path w="6778" h="11078" extrusionOk="0">
                  <a:moveTo>
                    <a:pt x="6543" y="0"/>
                  </a:moveTo>
                  <a:cubicBezTo>
                    <a:pt x="6514" y="0"/>
                    <a:pt x="6483" y="6"/>
                    <a:pt x="6453" y="19"/>
                  </a:cubicBezTo>
                  <a:cubicBezTo>
                    <a:pt x="5834" y="281"/>
                    <a:pt x="5215" y="710"/>
                    <a:pt x="4643" y="1257"/>
                  </a:cubicBezTo>
                  <a:cubicBezTo>
                    <a:pt x="4584" y="1317"/>
                    <a:pt x="4560" y="1424"/>
                    <a:pt x="4643" y="1496"/>
                  </a:cubicBezTo>
                  <a:cubicBezTo>
                    <a:pt x="4675" y="1527"/>
                    <a:pt x="4715" y="1545"/>
                    <a:pt x="4759" y="1545"/>
                  </a:cubicBezTo>
                  <a:cubicBezTo>
                    <a:pt x="4799" y="1545"/>
                    <a:pt x="4842" y="1530"/>
                    <a:pt x="4882" y="1496"/>
                  </a:cubicBezTo>
                  <a:cubicBezTo>
                    <a:pt x="5358" y="1043"/>
                    <a:pt x="5858" y="686"/>
                    <a:pt x="6370" y="436"/>
                  </a:cubicBezTo>
                  <a:lnTo>
                    <a:pt x="6370" y="436"/>
                  </a:lnTo>
                  <a:cubicBezTo>
                    <a:pt x="6001" y="1579"/>
                    <a:pt x="5239" y="2615"/>
                    <a:pt x="4382" y="3448"/>
                  </a:cubicBezTo>
                  <a:cubicBezTo>
                    <a:pt x="4361" y="3441"/>
                    <a:pt x="4342" y="3437"/>
                    <a:pt x="4323" y="3437"/>
                  </a:cubicBezTo>
                  <a:cubicBezTo>
                    <a:pt x="4218" y="3437"/>
                    <a:pt x="4139" y="3540"/>
                    <a:pt x="4179" y="3651"/>
                  </a:cubicBezTo>
                  <a:cubicBezTo>
                    <a:pt x="4072" y="3746"/>
                    <a:pt x="3989" y="3829"/>
                    <a:pt x="3893" y="3901"/>
                  </a:cubicBezTo>
                  <a:cubicBezTo>
                    <a:pt x="3762" y="3698"/>
                    <a:pt x="3548" y="3520"/>
                    <a:pt x="3322" y="3424"/>
                  </a:cubicBezTo>
                  <a:cubicBezTo>
                    <a:pt x="3393" y="3341"/>
                    <a:pt x="3441" y="3234"/>
                    <a:pt x="3524" y="3127"/>
                  </a:cubicBezTo>
                  <a:cubicBezTo>
                    <a:pt x="3703" y="3281"/>
                    <a:pt x="3727" y="3341"/>
                    <a:pt x="3834" y="3341"/>
                  </a:cubicBezTo>
                  <a:cubicBezTo>
                    <a:pt x="3977" y="3341"/>
                    <a:pt x="4060" y="3150"/>
                    <a:pt x="3941" y="3055"/>
                  </a:cubicBezTo>
                  <a:lnTo>
                    <a:pt x="3715" y="2865"/>
                  </a:lnTo>
                  <a:cubicBezTo>
                    <a:pt x="3762" y="2793"/>
                    <a:pt x="3739" y="2817"/>
                    <a:pt x="3774" y="2793"/>
                  </a:cubicBezTo>
                  <a:cubicBezTo>
                    <a:pt x="3774" y="2793"/>
                    <a:pt x="3905" y="2615"/>
                    <a:pt x="3917" y="2591"/>
                  </a:cubicBezTo>
                  <a:lnTo>
                    <a:pt x="4322" y="2936"/>
                  </a:lnTo>
                  <a:cubicBezTo>
                    <a:pt x="4354" y="2963"/>
                    <a:pt x="4394" y="2975"/>
                    <a:pt x="4433" y="2975"/>
                  </a:cubicBezTo>
                  <a:cubicBezTo>
                    <a:pt x="4480" y="2975"/>
                    <a:pt x="4527" y="2957"/>
                    <a:pt x="4560" y="2924"/>
                  </a:cubicBezTo>
                  <a:cubicBezTo>
                    <a:pt x="4620" y="2853"/>
                    <a:pt x="4608" y="2746"/>
                    <a:pt x="4548" y="2686"/>
                  </a:cubicBezTo>
                  <a:lnTo>
                    <a:pt x="4132" y="2329"/>
                  </a:lnTo>
                  <a:cubicBezTo>
                    <a:pt x="4239" y="2198"/>
                    <a:pt x="4346" y="2067"/>
                    <a:pt x="4441" y="1960"/>
                  </a:cubicBezTo>
                  <a:cubicBezTo>
                    <a:pt x="4501" y="1877"/>
                    <a:pt x="4501" y="1769"/>
                    <a:pt x="4429" y="1722"/>
                  </a:cubicBezTo>
                  <a:cubicBezTo>
                    <a:pt x="4395" y="1693"/>
                    <a:pt x="4356" y="1678"/>
                    <a:pt x="4316" y="1678"/>
                  </a:cubicBezTo>
                  <a:cubicBezTo>
                    <a:pt x="4272" y="1678"/>
                    <a:pt x="4228" y="1696"/>
                    <a:pt x="4191" y="1734"/>
                  </a:cubicBezTo>
                  <a:cubicBezTo>
                    <a:pt x="3953" y="1984"/>
                    <a:pt x="3727" y="2269"/>
                    <a:pt x="3512" y="2579"/>
                  </a:cubicBezTo>
                  <a:cubicBezTo>
                    <a:pt x="3512" y="2579"/>
                    <a:pt x="3286" y="2877"/>
                    <a:pt x="2989" y="3353"/>
                  </a:cubicBezTo>
                  <a:cubicBezTo>
                    <a:pt x="2968" y="3352"/>
                    <a:pt x="2948" y="3351"/>
                    <a:pt x="2928" y="3351"/>
                  </a:cubicBezTo>
                  <a:cubicBezTo>
                    <a:pt x="2474" y="3351"/>
                    <a:pt x="2039" y="3609"/>
                    <a:pt x="1846" y="4008"/>
                  </a:cubicBezTo>
                  <a:cubicBezTo>
                    <a:pt x="1750" y="4174"/>
                    <a:pt x="1738" y="4353"/>
                    <a:pt x="1667" y="4484"/>
                  </a:cubicBezTo>
                  <a:cubicBezTo>
                    <a:pt x="1584" y="4603"/>
                    <a:pt x="1488" y="4710"/>
                    <a:pt x="1334" y="4794"/>
                  </a:cubicBezTo>
                  <a:cubicBezTo>
                    <a:pt x="1167" y="4901"/>
                    <a:pt x="1012" y="4948"/>
                    <a:pt x="845" y="4996"/>
                  </a:cubicBezTo>
                  <a:cubicBezTo>
                    <a:pt x="786" y="5008"/>
                    <a:pt x="679" y="5032"/>
                    <a:pt x="572" y="5055"/>
                  </a:cubicBezTo>
                  <a:cubicBezTo>
                    <a:pt x="369" y="5091"/>
                    <a:pt x="274" y="5365"/>
                    <a:pt x="441" y="5508"/>
                  </a:cubicBezTo>
                  <a:cubicBezTo>
                    <a:pt x="560" y="5615"/>
                    <a:pt x="679" y="5722"/>
                    <a:pt x="810" y="5794"/>
                  </a:cubicBezTo>
                  <a:cubicBezTo>
                    <a:pt x="836" y="5809"/>
                    <a:pt x="863" y="5815"/>
                    <a:pt x="890" y="5815"/>
                  </a:cubicBezTo>
                  <a:cubicBezTo>
                    <a:pt x="948" y="5815"/>
                    <a:pt x="1003" y="5783"/>
                    <a:pt x="1036" y="5734"/>
                  </a:cubicBezTo>
                  <a:cubicBezTo>
                    <a:pt x="1084" y="5663"/>
                    <a:pt x="1048" y="5556"/>
                    <a:pt x="976" y="5508"/>
                  </a:cubicBezTo>
                  <a:cubicBezTo>
                    <a:pt x="905" y="5472"/>
                    <a:pt x="822" y="5413"/>
                    <a:pt x="750" y="5353"/>
                  </a:cubicBezTo>
                  <a:cubicBezTo>
                    <a:pt x="1238" y="5234"/>
                    <a:pt x="1679" y="5079"/>
                    <a:pt x="1929" y="4663"/>
                  </a:cubicBezTo>
                  <a:cubicBezTo>
                    <a:pt x="2036" y="4484"/>
                    <a:pt x="2048" y="4293"/>
                    <a:pt x="2119" y="4163"/>
                  </a:cubicBezTo>
                  <a:cubicBezTo>
                    <a:pt x="2261" y="3880"/>
                    <a:pt x="2560" y="3676"/>
                    <a:pt x="2883" y="3676"/>
                  </a:cubicBezTo>
                  <a:cubicBezTo>
                    <a:pt x="3078" y="3676"/>
                    <a:pt x="3281" y="3750"/>
                    <a:pt x="3465" y="3924"/>
                  </a:cubicBezTo>
                  <a:cubicBezTo>
                    <a:pt x="3881" y="4317"/>
                    <a:pt x="3762" y="5020"/>
                    <a:pt x="3203" y="5365"/>
                  </a:cubicBezTo>
                  <a:cubicBezTo>
                    <a:pt x="2842" y="5574"/>
                    <a:pt x="2359" y="5745"/>
                    <a:pt x="1888" y="5745"/>
                  </a:cubicBezTo>
                  <a:cubicBezTo>
                    <a:pt x="1769" y="5745"/>
                    <a:pt x="1651" y="5734"/>
                    <a:pt x="1536" y="5710"/>
                  </a:cubicBezTo>
                  <a:cubicBezTo>
                    <a:pt x="1524" y="5707"/>
                    <a:pt x="1511" y="5705"/>
                    <a:pt x="1498" y="5705"/>
                  </a:cubicBezTo>
                  <a:cubicBezTo>
                    <a:pt x="1426" y="5705"/>
                    <a:pt x="1356" y="5760"/>
                    <a:pt x="1345" y="5841"/>
                  </a:cubicBezTo>
                  <a:cubicBezTo>
                    <a:pt x="1334" y="5925"/>
                    <a:pt x="1393" y="6020"/>
                    <a:pt x="1488" y="6032"/>
                  </a:cubicBezTo>
                  <a:cubicBezTo>
                    <a:pt x="1628" y="6059"/>
                    <a:pt x="1767" y="6071"/>
                    <a:pt x="1906" y="6071"/>
                  </a:cubicBezTo>
                  <a:cubicBezTo>
                    <a:pt x="2074" y="6071"/>
                    <a:pt x="2242" y="6053"/>
                    <a:pt x="2405" y="6020"/>
                  </a:cubicBezTo>
                  <a:cubicBezTo>
                    <a:pt x="2453" y="6937"/>
                    <a:pt x="3060" y="7675"/>
                    <a:pt x="3881" y="8044"/>
                  </a:cubicBezTo>
                  <a:cubicBezTo>
                    <a:pt x="4262" y="8211"/>
                    <a:pt x="4501" y="8592"/>
                    <a:pt x="4501" y="8996"/>
                  </a:cubicBezTo>
                  <a:cubicBezTo>
                    <a:pt x="4501" y="9330"/>
                    <a:pt x="4322" y="9580"/>
                    <a:pt x="4322" y="9580"/>
                  </a:cubicBezTo>
                  <a:cubicBezTo>
                    <a:pt x="3643" y="10415"/>
                    <a:pt x="2769" y="10754"/>
                    <a:pt x="1808" y="10754"/>
                  </a:cubicBezTo>
                  <a:cubicBezTo>
                    <a:pt x="1304" y="10754"/>
                    <a:pt x="775" y="10661"/>
                    <a:pt x="238" y="10497"/>
                  </a:cubicBezTo>
                  <a:cubicBezTo>
                    <a:pt x="219" y="10492"/>
                    <a:pt x="201" y="10489"/>
                    <a:pt x="183" y="10489"/>
                  </a:cubicBezTo>
                  <a:cubicBezTo>
                    <a:pt x="111" y="10489"/>
                    <a:pt x="52" y="10528"/>
                    <a:pt x="24" y="10604"/>
                  </a:cubicBezTo>
                  <a:cubicBezTo>
                    <a:pt x="0" y="10687"/>
                    <a:pt x="36" y="10782"/>
                    <a:pt x="131" y="10806"/>
                  </a:cubicBezTo>
                  <a:cubicBezTo>
                    <a:pt x="703" y="10981"/>
                    <a:pt x="1263" y="11077"/>
                    <a:pt x="1799" y="11077"/>
                  </a:cubicBezTo>
                  <a:cubicBezTo>
                    <a:pt x="2869" y="11077"/>
                    <a:pt x="3838" y="10691"/>
                    <a:pt x="4584" y="9770"/>
                  </a:cubicBezTo>
                  <a:cubicBezTo>
                    <a:pt x="4584" y="9758"/>
                    <a:pt x="4596" y="9758"/>
                    <a:pt x="4596" y="9735"/>
                  </a:cubicBezTo>
                  <a:cubicBezTo>
                    <a:pt x="5072" y="9032"/>
                    <a:pt x="4786" y="8068"/>
                    <a:pt x="4001" y="7711"/>
                  </a:cubicBezTo>
                  <a:cubicBezTo>
                    <a:pt x="3286" y="7401"/>
                    <a:pt x="2738" y="6746"/>
                    <a:pt x="2715" y="5913"/>
                  </a:cubicBezTo>
                  <a:cubicBezTo>
                    <a:pt x="3108" y="5794"/>
                    <a:pt x="3358" y="5627"/>
                    <a:pt x="3370" y="5615"/>
                  </a:cubicBezTo>
                  <a:cubicBezTo>
                    <a:pt x="3893" y="5282"/>
                    <a:pt x="4120" y="4710"/>
                    <a:pt x="4001" y="4198"/>
                  </a:cubicBezTo>
                  <a:cubicBezTo>
                    <a:pt x="5191" y="3210"/>
                    <a:pt x="6346" y="1805"/>
                    <a:pt x="6739" y="257"/>
                  </a:cubicBezTo>
                  <a:cubicBezTo>
                    <a:pt x="6778" y="121"/>
                    <a:pt x="6673" y="0"/>
                    <a:pt x="6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47"/>
          <p:cNvGrpSpPr/>
          <p:nvPr/>
        </p:nvGrpSpPr>
        <p:grpSpPr>
          <a:xfrm>
            <a:off x="7500669" y="2358599"/>
            <a:ext cx="383601" cy="470612"/>
            <a:chOff x="-54096" y="1374426"/>
            <a:chExt cx="524761" cy="643791"/>
          </a:xfrm>
        </p:grpSpPr>
        <p:sp>
          <p:nvSpPr>
            <p:cNvPr id="547" name="Google Shape;547;p47"/>
            <p:cNvSpPr/>
            <p:nvPr/>
          </p:nvSpPr>
          <p:spPr>
            <a:xfrm>
              <a:off x="61703" y="1374426"/>
              <a:ext cx="382445" cy="214198"/>
            </a:xfrm>
            <a:custGeom>
              <a:avLst/>
              <a:gdLst/>
              <a:ahLst/>
              <a:cxnLst/>
              <a:rect l="l" t="t" r="r" b="b"/>
              <a:pathLst>
                <a:path w="7038" h="3942" extrusionOk="0">
                  <a:moveTo>
                    <a:pt x="2882" y="346"/>
                  </a:moveTo>
                  <a:lnTo>
                    <a:pt x="2882" y="679"/>
                  </a:lnTo>
                  <a:lnTo>
                    <a:pt x="2429" y="679"/>
                  </a:lnTo>
                  <a:lnTo>
                    <a:pt x="2429" y="346"/>
                  </a:lnTo>
                  <a:close/>
                  <a:moveTo>
                    <a:pt x="3501" y="1036"/>
                  </a:moveTo>
                  <a:lnTo>
                    <a:pt x="3501" y="1227"/>
                  </a:lnTo>
                  <a:lnTo>
                    <a:pt x="3513" y="1227"/>
                  </a:lnTo>
                  <a:lnTo>
                    <a:pt x="3513" y="1405"/>
                  </a:lnTo>
                  <a:lnTo>
                    <a:pt x="1798" y="1405"/>
                  </a:lnTo>
                  <a:lnTo>
                    <a:pt x="1798" y="1227"/>
                  </a:lnTo>
                  <a:lnTo>
                    <a:pt x="1798" y="1036"/>
                  </a:lnTo>
                  <a:close/>
                  <a:moveTo>
                    <a:pt x="2334" y="0"/>
                  </a:moveTo>
                  <a:cubicBezTo>
                    <a:pt x="2191" y="0"/>
                    <a:pt x="2072" y="119"/>
                    <a:pt x="2072" y="274"/>
                  </a:cubicBezTo>
                  <a:lnTo>
                    <a:pt x="2072" y="703"/>
                  </a:lnTo>
                  <a:lnTo>
                    <a:pt x="1691" y="703"/>
                  </a:lnTo>
                  <a:cubicBezTo>
                    <a:pt x="1560" y="703"/>
                    <a:pt x="1441" y="810"/>
                    <a:pt x="1441" y="953"/>
                  </a:cubicBezTo>
                  <a:lnTo>
                    <a:pt x="1441" y="1060"/>
                  </a:lnTo>
                  <a:lnTo>
                    <a:pt x="179" y="1060"/>
                  </a:lnTo>
                  <a:cubicBezTo>
                    <a:pt x="84" y="1060"/>
                    <a:pt x="0" y="1132"/>
                    <a:pt x="0" y="1239"/>
                  </a:cubicBezTo>
                  <a:cubicBezTo>
                    <a:pt x="0" y="1346"/>
                    <a:pt x="72" y="1417"/>
                    <a:pt x="179" y="1417"/>
                  </a:cubicBezTo>
                  <a:lnTo>
                    <a:pt x="1441" y="1417"/>
                  </a:lnTo>
                  <a:lnTo>
                    <a:pt x="1441" y="1524"/>
                  </a:lnTo>
                  <a:cubicBezTo>
                    <a:pt x="1441" y="1655"/>
                    <a:pt x="1548" y="1774"/>
                    <a:pt x="1691" y="1774"/>
                  </a:cubicBezTo>
                  <a:lnTo>
                    <a:pt x="3596" y="1774"/>
                  </a:lnTo>
                  <a:cubicBezTo>
                    <a:pt x="3739" y="1774"/>
                    <a:pt x="3858" y="1667"/>
                    <a:pt x="3858" y="1524"/>
                  </a:cubicBezTo>
                  <a:lnTo>
                    <a:pt x="3858" y="1417"/>
                  </a:lnTo>
                  <a:lnTo>
                    <a:pt x="6680" y="1417"/>
                  </a:lnTo>
                  <a:lnTo>
                    <a:pt x="6680" y="3763"/>
                  </a:lnTo>
                  <a:cubicBezTo>
                    <a:pt x="6680" y="3858"/>
                    <a:pt x="6751" y="3941"/>
                    <a:pt x="6858" y="3941"/>
                  </a:cubicBezTo>
                  <a:cubicBezTo>
                    <a:pt x="6954" y="3941"/>
                    <a:pt x="7037" y="3870"/>
                    <a:pt x="7037" y="3763"/>
                  </a:cubicBezTo>
                  <a:lnTo>
                    <a:pt x="7037" y="1417"/>
                  </a:lnTo>
                  <a:cubicBezTo>
                    <a:pt x="7025" y="1191"/>
                    <a:pt x="6870" y="1048"/>
                    <a:pt x="6680" y="1048"/>
                  </a:cubicBezTo>
                  <a:lnTo>
                    <a:pt x="3858" y="1048"/>
                  </a:lnTo>
                  <a:lnTo>
                    <a:pt x="3858" y="941"/>
                  </a:lnTo>
                  <a:cubicBezTo>
                    <a:pt x="3858" y="810"/>
                    <a:pt x="3751" y="679"/>
                    <a:pt x="3596" y="679"/>
                  </a:cubicBezTo>
                  <a:lnTo>
                    <a:pt x="3227" y="679"/>
                  </a:lnTo>
                  <a:lnTo>
                    <a:pt x="3227" y="274"/>
                  </a:lnTo>
                  <a:cubicBezTo>
                    <a:pt x="3227" y="119"/>
                    <a:pt x="3108" y="0"/>
                    <a:pt x="2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7"/>
            <p:cNvSpPr/>
            <p:nvPr/>
          </p:nvSpPr>
          <p:spPr>
            <a:xfrm>
              <a:off x="-54096" y="1429416"/>
              <a:ext cx="524761" cy="588801"/>
            </a:xfrm>
            <a:custGeom>
              <a:avLst/>
              <a:gdLst/>
              <a:ahLst/>
              <a:cxnLst/>
              <a:rect l="l" t="t" r="r" b="b"/>
              <a:pathLst>
                <a:path w="9657" h="10836" extrusionOk="0">
                  <a:moveTo>
                    <a:pt x="5811" y="1774"/>
                  </a:moveTo>
                  <a:lnTo>
                    <a:pt x="6370" y="2572"/>
                  </a:lnTo>
                  <a:lnTo>
                    <a:pt x="6144" y="2453"/>
                  </a:lnTo>
                  <a:cubicBezTo>
                    <a:pt x="6119" y="2445"/>
                    <a:pt x="6087" y="2436"/>
                    <a:pt x="6054" y="2436"/>
                  </a:cubicBezTo>
                  <a:cubicBezTo>
                    <a:pt x="6041" y="2436"/>
                    <a:pt x="6027" y="2438"/>
                    <a:pt x="6013" y="2441"/>
                  </a:cubicBezTo>
                  <a:cubicBezTo>
                    <a:pt x="5965" y="2453"/>
                    <a:pt x="5941" y="2489"/>
                    <a:pt x="5906" y="2536"/>
                  </a:cubicBezTo>
                  <a:lnTo>
                    <a:pt x="5775" y="2798"/>
                  </a:lnTo>
                  <a:lnTo>
                    <a:pt x="5596" y="2548"/>
                  </a:lnTo>
                  <a:cubicBezTo>
                    <a:pt x="5560" y="2501"/>
                    <a:pt x="5501" y="2465"/>
                    <a:pt x="5465" y="2465"/>
                  </a:cubicBezTo>
                  <a:cubicBezTo>
                    <a:pt x="5441" y="2465"/>
                    <a:pt x="5430" y="2465"/>
                    <a:pt x="5406" y="2489"/>
                  </a:cubicBezTo>
                  <a:lnTo>
                    <a:pt x="5203" y="2548"/>
                  </a:lnTo>
                  <a:lnTo>
                    <a:pt x="5811" y="1774"/>
                  </a:lnTo>
                  <a:close/>
                  <a:moveTo>
                    <a:pt x="2870" y="3346"/>
                  </a:moveTo>
                  <a:lnTo>
                    <a:pt x="3179" y="3787"/>
                  </a:lnTo>
                  <a:lnTo>
                    <a:pt x="2905" y="4049"/>
                  </a:lnTo>
                  <a:lnTo>
                    <a:pt x="2798" y="3906"/>
                  </a:lnTo>
                  <a:cubicBezTo>
                    <a:pt x="2763" y="3858"/>
                    <a:pt x="2703" y="3822"/>
                    <a:pt x="2643" y="3822"/>
                  </a:cubicBezTo>
                  <a:lnTo>
                    <a:pt x="2620" y="3822"/>
                  </a:lnTo>
                  <a:lnTo>
                    <a:pt x="2453" y="3858"/>
                  </a:lnTo>
                  <a:lnTo>
                    <a:pt x="2501" y="3822"/>
                  </a:lnTo>
                  <a:lnTo>
                    <a:pt x="2870" y="3346"/>
                  </a:lnTo>
                  <a:close/>
                  <a:moveTo>
                    <a:pt x="6084" y="2870"/>
                  </a:moveTo>
                  <a:lnTo>
                    <a:pt x="6763" y="3227"/>
                  </a:lnTo>
                  <a:lnTo>
                    <a:pt x="7870" y="4811"/>
                  </a:lnTo>
                  <a:lnTo>
                    <a:pt x="1679" y="4811"/>
                  </a:lnTo>
                  <a:lnTo>
                    <a:pt x="2143" y="4275"/>
                  </a:lnTo>
                  <a:lnTo>
                    <a:pt x="2572" y="4203"/>
                  </a:lnTo>
                  <a:lnTo>
                    <a:pt x="2727" y="4418"/>
                  </a:lnTo>
                  <a:cubicBezTo>
                    <a:pt x="2751" y="4465"/>
                    <a:pt x="2798" y="4501"/>
                    <a:pt x="2846" y="4501"/>
                  </a:cubicBezTo>
                  <a:lnTo>
                    <a:pt x="2858" y="4501"/>
                  </a:lnTo>
                  <a:cubicBezTo>
                    <a:pt x="2905" y="4501"/>
                    <a:pt x="2941" y="4477"/>
                    <a:pt x="2977" y="4453"/>
                  </a:cubicBezTo>
                  <a:lnTo>
                    <a:pt x="3358" y="4084"/>
                  </a:lnTo>
                  <a:lnTo>
                    <a:pt x="3525" y="4322"/>
                  </a:lnTo>
                  <a:cubicBezTo>
                    <a:pt x="3560" y="4358"/>
                    <a:pt x="3620" y="4394"/>
                    <a:pt x="3655" y="4394"/>
                  </a:cubicBezTo>
                  <a:cubicBezTo>
                    <a:pt x="3727" y="4394"/>
                    <a:pt x="3763" y="4358"/>
                    <a:pt x="3798" y="4334"/>
                  </a:cubicBezTo>
                  <a:lnTo>
                    <a:pt x="4798" y="3048"/>
                  </a:lnTo>
                  <a:lnTo>
                    <a:pt x="5346" y="2870"/>
                  </a:lnTo>
                  <a:lnTo>
                    <a:pt x="5632" y="3263"/>
                  </a:lnTo>
                  <a:cubicBezTo>
                    <a:pt x="5656" y="3310"/>
                    <a:pt x="5715" y="3334"/>
                    <a:pt x="5763" y="3334"/>
                  </a:cubicBezTo>
                  <a:lnTo>
                    <a:pt x="5775" y="3334"/>
                  </a:lnTo>
                  <a:cubicBezTo>
                    <a:pt x="5834" y="3334"/>
                    <a:pt x="5894" y="3287"/>
                    <a:pt x="5906" y="3227"/>
                  </a:cubicBezTo>
                  <a:lnTo>
                    <a:pt x="6084" y="2870"/>
                  </a:lnTo>
                  <a:close/>
                  <a:moveTo>
                    <a:pt x="8811" y="5132"/>
                  </a:moveTo>
                  <a:lnTo>
                    <a:pt x="8811" y="5537"/>
                  </a:lnTo>
                  <a:lnTo>
                    <a:pt x="750" y="5537"/>
                  </a:lnTo>
                  <a:lnTo>
                    <a:pt x="750" y="5132"/>
                  </a:lnTo>
                  <a:close/>
                  <a:moveTo>
                    <a:pt x="9263" y="5882"/>
                  </a:moveTo>
                  <a:lnTo>
                    <a:pt x="9263" y="6239"/>
                  </a:lnTo>
                  <a:lnTo>
                    <a:pt x="298" y="6239"/>
                  </a:lnTo>
                  <a:lnTo>
                    <a:pt x="298" y="5882"/>
                  </a:lnTo>
                  <a:close/>
                  <a:moveTo>
                    <a:pt x="4239" y="6597"/>
                  </a:moveTo>
                  <a:lnTo>
                    <a:pt x="4239" y="7620"/>
                  </a:lnTo>
                  <a:lnTo>
                    <a:pt x="3167" y="7620"/>
                  </a:lnTo>
                  <a:lnTo>
                    <a:pt x="3465" y="6597"/>
                  </a:lnTo>
                  <a:close/>
                  <a:moveTo>
                    <a:pt x="6084" y="6597"/>
                  </a:moveTo>
                  <a:lnTo>
                    <a:pt x="6382" y="7620"/>
                  </a:lnTo>
                  <a:lnTo>
                    <a:pt x="5310" y="7620"/>
                  </a:lnTo>
                  <a:lnTo>
                    <a:pt x="5310" y="6597"/>
                  </a:lnTo>
                  <a:close/>
                  <a:moveTo>
                    <a:pt x="4941" y="6597"/>
                  </a:moveTo>
                  <a:lnTo>
                    <a:pt x="4941" y="9466"/>
                  </a:lnTo>
                  <a:lnTo>
                    <a:pt x="4953" y="9466"/>
                  </a:lnTo>
                  <a:lnTo>
                    <a:pt x="4596" y="9478"/>
                  </a:lnTo>
                  <a:cubicBezTo>
                    <a:pt x="4596" y="9478"/>
                    <a:pt x="4584" y="9478"/>
                    <a:pt x="4584" y="9466"/>
                  </a:cubicBezTo>
                  <a:lnTo>
                    <a:pt x="4584" y="6597"/>
                  </a:lnTo>
                  <a:close/>
                  <a:moveTo>
                    <a:pt x="3132" y="6585"/>
                  </a:moveTo>
                  <a:lnTo>
                    <a:pt x="1965" y="10514"/>
                  </a:lnTo>
                  <a:lnTo>
                    <a:pt x="1584" y="10514"/>
                  </a:lnTo>
                  <a:lnTo>
                    <a:pt x="1584" y="10490"/>
                  </a:lnTo>
                  <a:lnTo>
                    <a:pt x="2727" y="6585"/>
                  </a:lnTo>
                  <a:close/>
                  <a:moveTo>
                    <a:pt x="6846" y="6597"/>
                  </a:moveTo>
                  <a:lnTo>
                    <a:pt x="7989" y="10514"/>
                  </a:lnTo>
                  <a:lnTo>
                    <a:pt x="7608" y="10526"/>
                  </a:lnTo>
                  <a:lnTo>
                    <a:pt x="7596" y="10526"/>
                  </a:lnTo>
                  <a:lnTo>
                    <a:pt x="6442" y="6597"/>
                  </a:lnTo>
                  <a:close/>
                  <a:moveTo>
                    <a:pt x="786" y="0"/>
                  </a:moveTo>
                  <a:cubicBezTo>
                    <a:pt x="596" y="0"/>
                    <a:pt x="453" y="143"/>
                    <a:pt x="453" y="346"/>
                  </a:cubicBezTo>
                  <a:lnTo>
                    <a:pt x="453" y="5501"/>
                  </a:lnTo>
                  <a:lnTo>
                    <a:pt x="298" y="5501"/>
                  </a:lnTo>
                  <a:cubicBezTo>
                    <a:pt x="131" y="5501"/>
                    <a:pt x="0" y="5644"/>
                    <a:pt x="0" y="5799"/>
                  </a:cubicBezTo>
                  <a:lnTo>
                    <a:pt x="0" y="6251"/>
                  </a:lnTo>
                  <a:cubicBezTo>
                    <a:pt x="0" y="6418"/>
                    <a:pt x="131" y="6549"/>
                    <a:pt x="298" y="6549"/>
                  </a:cubicBezTo>
                  <a:lnTo>
                    <a:pt x="2393" y="6549"/>
                  </a:lnTo>
                  <a:lnTo>
                    <a:pt x="1286" y="10371"/>
                  </a:lnTo>
                  <a:cubicBezTo>
                    <a:pt x="1250" y="10478"/>
                    <a:pt x="1262" y="10597"/>
                    <a:pt x="1346" y="10680"/>
                  </a:cubicBezTo>
                  <a:cubicBezTo>
                    <a:pt x="1417" y="10776"/>
                    <a:pt x="1524" y="10835"/>
                    <a:pt x="1620" y="10835"/>
                  </a:cubicBezTo>
                  <a:lnTo>
                    <a:pt x="2012" y="10835"/>
                  </a:lnTo>
                  <a:cubicBezTo>
                    <a:pt x="2179" y="10835"/>
                    <a:pt x="2310" y="10728"/>
                    <a:pt x="2358" y="10585"/>
                  </a:cubicBezTo>
                  <a:lnTo>
                    <a:pt x="3132" y="7930"/>
                  </a:lnTo>
                  <a:lnTo>
                    <a:pt x="4298" y="7930"/>
                  </a:lnTo>
                  <a:lnTo>
                    <a:pt x="4298" y="9430"/>
                  </a:lnTo>
                  <a:cubicBezTo>
                    <a:pt x="4298" y="9633"/>
                    <a:pt x="4465" y="9787"/>
                    <a:pt x="4656" y="9787"/>
                  </a:cubicBezTo>
                  <a:lnTo>
                    <a:pt x="5001" y="9787"/>
                  </a:lnTo>
                  <a:cubicBezTo>
                    <a:pt x="5191" y="9787"/>
                    <a:pt x="5358" y="9633"/>
                    <a:pt x="5358" y="9430"/>
                  </a:cubicBezTo>
                  <a:lnTo>
                    <a:pt x="5358" y="7930"/>
                  </a:lnTo>
                  <a:lnTo>
                    <a:pt x="6537" y="7930"/>
                  </a:lnTo>
                  <a:lnTo>
                    <a:pt x="7311" y="10585"/>
                  </a:lnTo>
                  <a:cubicBezTo>
                    <a:pt x="7358" y="10728"/>
                    <a:pt x="7489" y="10835"/>
                    <a:pt x="7656" y="10835"/>
                  </a:cubicBezTo>
                  <a:lnTo>
                    <a:pt x="8037" y="10835"/>
                  </a:lnTo>
                  <a:cubicBezTo>
                    <a:pt x="8156" y="10835"/>
                    <a:pt x="8263" y="10787"/>
                    <a:pt x="8323" y="10680"/>
                  </a:cubicBezTo>
                  <a:cubicBezTo>
                    <a:pt x="8394" y="10597"/>
                    <a:pt x="8406" y="10478"/>
                    <a:pt x="8382" y="10371"/>
                  </a:cubicBezTo>
                  <a:lnTo>
                    <a:pt x="7263" y="6549"/>
                  </a:lnTo>
                  <a:lnTo>
                    <a:pt x="9359" y="6549"/>
                  </a:lnTo>
                  <a:cubicBezTo>
                    <a:pt x="9525" y="6549"/>
                    <a:pt x="9656" y="6418"/>
                    <a:pt x="9656" y="6251"/>
                  </a:cubicBezTo>
                  <a:lnTo>
                    <a:pt x="9656" y="5799"/>
                  </a:lnTo>
                  <a:cubicBezTo>
                    <a:pt x="9621" y="5668"/>
                    <a:pt x="9478" y="5537"/>
                    <a:pt x="9323" y="5537"/>
                  </a:cubicBezTo>
                  <a:lnTo>
                    <a:pt x="9168" y="5537"/>
                  </a:lnTo>
                  <a:lnTo>
                    <a:pt x="9168" y="3525"/>
                  </a:lnTo>
                  <a:cubicBezTo>
                    <a:pt x="9168" y="3441"/>
                    <a:pt x="9097" y="3346"/>
                    <a:pt x="8989" y="3346"/>
                  </a:cubicBezTo>
                  <a:cubicBezTo>
                    <a:pt x="8882" y="3346"/>
                    <a:pt x="8811" y="3429"/>
                    <a:pt x="8811" y="3525"/>
                  </a:cubicBezTo>
                  <a:lnTo>
                    <a:pt x="8811" y="4775"/>
                  </a:lnTo>
                  <a:lnTo>
                    <a:pt x="8370" y="4775"/>
                  </a:lnTo>
                  <a:lnTo>
                    <a:pt x="7084" y="2965"/>
                  </a:lnTo>
                  <a:lnTo>
                    <a:pt x="5965" y="1370"/>
                  </a:lnTo>
                  <a:cubicBezTo>
                    <a:pt x="5941" y="1322"/>
                    <a:pt x="5882" y="1298"/>
                    <a:pt x="5834" y="1298"/>
                  </a:cubicBezTo>
                  <a:cubicBezTo>
                    <a:pt x="5775" y="1298"/>
                    <a:pt x="5727" y="1322"/>
                    <a:pt x="5703" y="1358"/>
                  </a:cubicBezTo>
                  <a:lnTo>
                    <a:pt x="3727" y="3906"/>
                  </a:lnTo>
                  <a:lnTo>
                    <a:pt x="3036" y="2929"/>
                  </a:lnTo>
                  <a:cubicBezTo>
                    <a:pt x="3013" y="2894"/>
                    <a:pt x="2965" y="2870"/>
                    <a:pt x="2917" y="2858"/>
                  </a:cubicBezTo>
                  <a:lnTo>
                    <a:pt x="2905" y="2858"/>
                  </a:lnTo>
                  <a:cubicBezTo>
                    <a:pt x="2846" y="2858"/>
                    <a:pt x="2798" y="2894"/>
                    <a:pt x="2774" y="2917"/>
                  </a:cubicBezTo>
                  <a:lnTo>
                    <a:pt x="1346" y="4763"/>
                  </a:lnTo>
                  <a:lnTo>
                    <a:pt x="786" y="4763"/>
                  </a:lnTo>
                  <a:lnTo>
                    <a:pt x="786" y="358"/>
                  </a:lnTo>
                  <a:lnTo>
                    <a:pt x="1548" y="358"/>
                  </a:lnTo>
                  <a:cubicBezTo>
                    <a:pt x="1643" y="358"/>
                    <a:pt x="1727" y="286"/>
                    <a:pt x="1727" y="179"/>
                  </a:cubicBezTo>
                  <a:cubicBezTo>
                    <a:pt x="1727" y="84"/>
                    <a:pt x="1655" y="0"/>
                    <a:pt x="1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47"/>
          <p:cNvGrpSpPr/>
          <p:nvPr/>
        </p:nvGrpSpPr>
        <p:grpSpPr>
          <a:xfrm>
            <a:off x="4346263" y="2411049"/>
            <a:ext cx="451518" cy="365693"/>
            <a:chOff x="4344573" y="2411049"/>
            <a:chExt cx="451518" cy="365693"/>
          </a:xfrm>
        </p:grpSpPr>
        <p:sp>
          <p:nvSpPr>
            <p:cNvPr id="550" name="Google Shape;550;p47"/>
            <p:cNvSpPr/>
            <p:nvPr/>
          </p:nvSpPr>
          <p:spPr>
            <a:xfrm>
              <a:off x="4606186" y="2449713"/>
              <a:ext cx="189906" cy="327028"/>
            </a:xfrm>
            <a:custGeom>
              <a:avLst/>
              <a:gdLst/>
              <a:ahLst/>
              <a:cxnLst/>
              <a:rect l="l" t="t" r="r" b="b"/>
              <a:pathLst>
                <a:path w="4823" h="8306" extrusionOk="0">
                  <a:moveTo>
                    <a:pt x="4273" y="1"/>
                  </a:moveTo>
                  <a:cubicBezTo>
                    <a:pt x="4217" y="1"/>
                    <a:pt x="4158" y="32"/>
                    <a:pt x="4120" y="78"/>
                  </a:cubicBezTo>
                  <a:cubicBezTo>
                    <a:pt x="4060" y="150"/>
                    <a:pt x="4096" y="257"/>
                    <a:pt x="4167" y="316"/>
                  </a:cubicBezTo>
                  <a:cubicBezTo>
                    <a:pt x="4370" y="471"/>
                    <a:pt x="4489" y="685"/>
                    <a:pt x="4489" y="947"/>
                  </a:cubicBezTo>
                  <a:lnTo>
                    <a:pt x="4489" y="7210"/>
                  </a:lnTo>
                  <a:cubicBezTo>
                    <a:pt x="4489" y="7627"/>
                    <a:pt x="4156" y="7984"/>
                    <a:pt x="3715" y="7984"/>
                  </a:cubicBezTo>
                  <a:lnTo>
                    <a:pt x="167" y="7984"/>
                  </a:lnTo>
                  <a:cubicBezTo>
                    <a:pt x="72" y="7984"/>
                    <a:pt x="0" y="8055"/>
                    <a:pt x="0" y="8151"/>
                  </a:cubicBezTo>
                  <a:cubicBezTo>
                    <a:pt x="0" y="8234"/>
                    <a:pt x="72" y="8305"/>
                    <a:pt x="167" y="8305"/>
                  </a:cubicBezTo>
                  <a:lnTo>
                    <a:pt x="3715" y="8305"/>
                  </a:lnTo>
                  <a:cubicBezTo>
                    <a:pt x="4334" y="8305"/>
                    <a:pt x="4822" y="7817"/>
                    <a:pt x="4822" y="7210"/>
                  </a:cubicBezTo>
                  <a:lnTo>
                    <a:pt x="4822" y="947"/>
                  </a:lnTo>
                  <a:cubicBezTo>
                    <a:pt x="4822" y="590"/>
                    <a:pt x="4644" y="245"/>
                    <a:pt x="4358" y="31"/>
                  </a:cubicBezTo>
                  <a:cubicBezTo>
                    <a:pt x="4333" y="10"/>
                    <a:pt x="4303" y="1"/>
                    <a:pt x="4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7"/>
            <p:cNvSpPr/>
            <p:nvPr/>
          </p:nvSpPr>
          <p:spPr>
            <a:xfrm>
              <a:off x="4346936" y="2535272"/>
              <a:ext cx="245661" cy="240999"/>
            </a:xfrm>
            <a:custGeom>
              <a:avLst/>
              <a:gdLst/>
              <a:ahLst/>
              <a:cxnLst/>
              <a:rect l="l" t="t" r="r" b="b"/>
              <a:pathLst>
                <a:path w="6239" h="6121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5025"/>
                  </a:lnTo>
                  <a:cubicBezTo>
                    <a:pt x="0" y="5632"/>
                    <a:pt x="488" y="6121"/>
                    <a:pt x="1107" y="6121"/>
                  </a:cubicBezTo>
                  <a:lnTo>
                    <a:pt x="6060" y="6121"/>
                  </a:lnTo>
                  <a:cubicBezTo>
                    <a:pt x="6144" y="6121"/>
                    <a:pt x="6227" y="6049"/>
                    <a:pt x="6227" y="5954"/>
                  </a:cubicBezTo>
                  <a:cubicBezTo>
                    <a:pt x="6239" y="5870"/>
                    <a:pt x="6168" y="5799"/>
                    <a:pt x="6060" y="5799"/>
                  </a:cubicBezTo>
                  <a:lnTo>
                    <a:pt x="1107" y="5799"/>
                  </a:lnTo>
                  <a:cubicBezTo>
                    <a:pt x="691" y="5799"/>
                    <a:pt x="333" y="5454"/>
                    <a:pt x="333" y="5025"/>
                  </a:cubicBezTo>
                  <a:lnTo>
                    <a:pt x="333" y="167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7"/>
            <p:cNvSpPr/>
            <p:nvPr/>
          </p:nvSpPr>
          <p:spPr>
            <a:xfrm>
              <a:off x="4344573" y="2411049"/>
              <a:ext cx="410248" cy="111149"/>
            </a:xfrm>
            <a:custGeom>
              <a:avLst/>
              <a:gdLst/>
              <a:ahLst/>
              <a:cxnLst/>
              <a:rect l="l" t="t" r="r" b="b"/>
              <a:pathLst>
                <a:path w="10419" h="2823" extrusionOk="0">
                  <a:moveTo>
                    <a:pt x="2739" y="334"/>
                  </a:moveTo>
                  <a:cubicBezTo>
                    <a:pt x="2822" y="334"/>
                    <a:pt x="2894" y="393"/>
                    <a:pt x="2894" y="477"/>
                  </a:cubicBezTo>
                  <a:lnTo>
                    <a:pt x="2894" y="1453"/>
                  </a:lnTo>
                  <a:cubicBezTo>
                    <a:pt x="2894" y="1525"/>
                    <a:pt x="2834" y="1596"/>
                    <a:pt x="2739" y="1596"/>
                  </a:cubicBezTo>
                  <a:cubicBezTo>
                    <a:pt x="2668" y="1596"/>
                    <a:pt x="2596" y="1536"/>
                    <a:pt x="2596" y="1453"/>
                  </a:cubicBezTo>
                  <a:lnTo>
                    <a:pt x="2596" y="477"/>
                  </a:lnTo>
                  <a:cubicBezTo>
                    <a:pt x="2596" y="405"/>
                    <a:pt x="2656" y="334"/>
                    <a:pt x="2739" y="334"/>
                  </a:cubicBezTo>
                  <a:close/>
                  <a:moveTo>
                    <a:pt x="4751" y="334"/>
                  </a:moveTo>
                  <a:cubicBezTo>
                    <a:pt x="4823" y="334"/>
                    <a:pt x="4906" y="393"/>
                    <a:pt x="4906" y="477"/>
                  </a:cubicBezTo>
                  <a:lnTo>
                    <a:pt x="4906" y="1453"/>
                  </a:lnTo>
                  <a:cubicBezTo>
                    <a:pt x="4906" y="1525"/>
                    <a:pt x="4846" y="1596"/>
                    <a:pt x="4751" y="1596"/>
                  </a:cubicBezTo>
                  <a:cubicBezTo>
                    <a:pt x="4680" y="1596"/>
                    <a:pt x="4608" y="1536"/>
                    <a:pt x="4608" y="1453"/>
                  </a:cubicBezTo>
                  <a:lnTo>
                    <a:pt x="4608" y="477"/>
                  </a:lnTo>
                  <a:cubicBezTo>
                    <a:pt x="4608" y="405"/>
                    <a:pt x="4668" y="334"/>
                    <a:pt x="4751" y="334"/>
                  </a:cubicBezTo>
                  <a:close/>
                  <a:moveTo>
                    <a:pt x="6763" y="334"/>
                  </a:moveTo>
                  <a:cubicBezTo>
                    <a:pt x="6835" y="334"/>
                    <a:pt x="6906" y="393"/>
                    <a:pt x="6906" y="477"/>
                  </a:cubicBezTo>
                  <a:lnTo>
                    <a:pt x="6906" y="1453"/>
                  </a:lnTo>
                  <a:cubicBezTo>
                    <a:pt x="6906" y="1525"/>
                    <a:pt x="6847" y="1596"/>
                    <a:pt x="6763" y="1596"/>
                  </a:cubicBezTo>
                  <a:cubicBezTo>
                    <a:pt x="6692" y="1596"/>
                    <a:pt x="6609" y="1536"/>
                    <a:pt x="6609" y="1453"/>
                  </a:cubicBezTo>
                  <a:lnTo>
                    <a:pt x="6609" y="477"/>
                  </a:lnTo>
                  <a:cubicBezTo>
                    <a:pt x="6609" y="405"/>
                    <a:pt x="6668" y="334"/>
                    <a:pt x="6763" y="334"/>
                  </a:cubicBezTo>
                  <a:close/>
                  <a:moveTo>
                    <a:pt x="8775" y="334"/>
                  </a:moveTo>
                  <a:cubicBezTo>
                    <a:pt x="8847" y="334"/>
                    <a:pt x="8918" y="393"/>
                    <a:pt x="8918" y="477"/>
                  </a:cubicBezTo>
                  <a:lnTo>
                    <a:pt x="8918" y="1453"/>
                  </a:lnTo>
                  <a:cubicBezTo>
                    <a:pt x="8918" y="1525"/>
                    <a:pt x="8859" y="1596"/>
                    <a:pt x="8775" y="1596"/>
                  </a:cubicBezTo>
                  <a:cubicBezTo>
                    <a:pt x="8692" y="1596"/>
                    <a:pt x="8621" y="1536"/>
                    <a:pt x="8621" y="1453"/>
                  </a:cubicBezTo>
                  <a:lnTo>
                    <a:pt x="8621" y="1155"/>
                  </a:lnTo>
                  <a:lnTo>
                    <a:pt x="8621" y="810"/>
                  </a:lnTo>
                  <a:lnTo>
                    <a:pt x="8621" y="477"/>
                  </a:lnTo>
                  <a:cubicBezTo>
                    <a:pt x="8621" y="405"/>
                    <a:pt x="8680" y="334"/>
                    <a:pt x="8775" y="334"/>
                  </a:cubicBezTo>
                  <a:close/>
                  <a:moveTo>
                    <a:pt x="2703" y="1"/>
                  </a:moveTo>
                  <a:cubicBezTo>
                    <a:pt x="2429" y="1"/>
                    <a:pt x="2203" y="227"/>
                    <a:pt x="2203" y="501"/>
                  </a:cubicBezTo>
                  <a:lnTo>
                    <a:pt x="2203" y="822"/>
                  </a:lnTo>
                  <a:lnTo>
                    <a:pt x="1108" y="822"/>
                  </a:lnTo>
                  <a:cubicBezTo>
                    <a:pt x="501" y="822"/>
                    <a:pt x="1" y="1310"/>
                    <a:pt x="1" y="1929"/>
                  </a:cubicBezTo>
                  <a:lnTo>
                    <a:pt x="1" y="2656"/>
                  </a:lnTo>
                  <a:cubicBezTo>
                    <a:pt x="1" y="2739"/>
                    <a:pt x="84" y="2822"/>
                    <a:pt x="167" y="2822"/>
                  </a:cubicBezTo>
                  <a:cubicBezTo>
                    <a:pt x="262" y="2822"/>
                    <a:pt x="334" y="2739"/>
                    <a:pt x="334" y="2656"/>
                  </a:cubicBezTo>
                  <a:lnTo>
                    <a:pt x="334" y="1929"/>
                  </a:lnTo>
                  <a:cubicBezTo>
                    <a:pt x="334" y="1513"/>
                    <a:pt x="679" y="1144"/>
                    <a:pt x="1108" y="1144"/>
                  </a:cubicBezTo>
                  <a:lnTo>
                    <a:pt x="2203" y="1144"/>
                  </a:lnTo>
                  <a:lnTo>
                    <a:pt x="2203" y="1441"/>
                  </a:lnTo>
                  <a:cubicBezTo>
                    <a:pt x="2203" y="1715"/>
                    <a:pt x="2429" y="1941"/>
                    <a:pt x="2703" y="1941"/>
                  </a:cubicBezTo>
                  <a:cubicBezTo>
                    <a:pt x="2965" y="1941"/>
                    <a:pt x="3191" y="1715"/>
                    <a:pt x="3191" y="1441"/>
                  </a:cubicBezTo>
                  <a:lnTo>
                    <a:pt x="3191" y="1144"/>
                  </a:lnTo>
                  <a:lnTo>
                    <a:pt x="4227" y="1144"/>
                  </a:lnTo>
                  <a:lnTo>
                    <a:pt x="4227" y="1441"/>
                  </a:lnTo>
                  <a:cubicBezTo>
                    <a:pt x="4227" y="1715"/>
                    <a:pt x="4453" y="1941"/>
                    <a:pt x="4727" y="1941"/>
                  </a:cubicBezTo>
                  <a:cubicBezTo>
                    <a:pt x="4989" y="1941"/>
                    <a:pt x="5215" y="1715"/>
                    <a:pt x="5215" y="1441"/>
                  </a:cubicBezTo>
                  <a:lnTo>
                    <a:pt x="5215" y="1144"/>
                  </a:lnTo>
                  <a:lnTo>
                    <a:pt x="6251" y="1144"/>
                  </a:lnTo>
                  <a:lnTo>
                    <a:pt x="6251" y="1441"/>
                  </a:lnTo>
                  <a:cubicBezTo>
                    <a:pt x="6251" y="1715"/>
                    <a:pt x="6478" y="1941"/>
                    <a:pt x="6751" y="1941"/>
                  </a:cubicBezTo>
                  <a:cubicBezTo>
                    <a:pt x="7013" y="1941"/>
                    <a:pt x="7240" y="1715"/>
                    <a:pt x="7240" y="1441"/>
                  </a:cubicBezTo>
                  <a:lnTo>
                    <a:pt x="7240" y="1144"/>
                  </a:lnTo>
                  <a:lnTo>
                    <a:pt x="8275" y="1144"/>
                  </a:lnTo>
                  <a:lnTo>
                    <a:pt x="8275" y="1441"/>
                  </a:lnTo>
                  <a:cubicBezTo>
                    <a:pt x="8275" y="1715"/>
                    <a:pt x="8502" y="1941"/>
                    <a:pt x="8775" y="1941"/>
                  </a:cubicBezTo>
                  <a:cubicBezTo>
                    <a:pt x="9037" y="1941"/>
                    <a:pt x="9264" y="1715"/>
                    <a:pt x="9264" y="1441"/>
                  </a:cubicBezTo>
                  <a:lnTo>
                    <a:pt x="9264" y="1144"/>
                  </a:lnTo>
                  <a:lnTo>
                    <a:pt x="10264" y="1144"/>
                  </a:lnTo>
                  <a:cubicBezTo>
                    <a:pt x="10347" y="1144"/>
                    <a:pt x="10419" y="1072"/>
                    <a:pt x="10419" y="989"/>
                  </a:cubicBezTo>
                  <a:cubicBezTo>
                    <a:pt x="10419" y="894"/>
                    <a:pt x="10347" y="822"/>
                    <a:pt x="10264" y="822"/>
                  </a:cubicBezTo>
                  <a:lnTo>
                    <a:pt x="9264" y="822"/>
                  </a:lnTo>
                  <a:lnTo>
                    <a:pt x="9264" y="501"/>
                  </a:lnTo>
                  <a:cubicBezTo>
                    <a:pt x="9264" y="227"/>
                    <a:pt x="9037" y="1"/>
                    <a:pt x="8775" y="1"/>
                  </a:cubicBezTo>
                  <a:cubicBezTo>
                    <a:pt x="8502" y="1"/>
                    <a:pt x="8275" y="227"/>
                    <a:pt x="8275" y="501"/>
                  </a:cubicBezTo>
                  <a:lnTo>
                    <a:pt x="8275" y="822"/>
                  </a:lnTo>
                  <a:lnTo>
                    <a:pt x="7240" y="822"/>
                  </a:lnTo>
                  <a:lnTo>
                    <a:pt x="7240" y="501"/>
                  </a:lnTo>
                  <a:cubicBezTo>
                    <a:pt x="7240" y="227"/>
                    <a:pt x="7013" y="1"/>
                    <a:pt x="6751" y="1"/>
                  </a:cubicBezTo>
                  <a:cubicBezTo>
                    <a:pt x="6478" y="1"/>
                    <a:pt x="6251" y="227"/>
                    <a:pt x="6251" y="501"/>
                  </a:cubicBezTo>
                  <a:lnTo>
                    <a:pt x="6251" y="822"/>
                  </a:lnTo>
                  <a:lnTo>
                    <a:pt x="5215" y="822"/>
                  </a:lnTo>
                  <a:lnTo>
                    <a:pt x="5215" y="501"/>
                  </a:lnTo>
                  <a:cubicBezTo>
                    <a:pt x="5215" y="227"/>
                    <a:pt x="4989" y="1"/>
                    <a:pt x="4727" y="1"/>
                  </a:cubicBezTo>
                  <a:cubicBezTo>
                    <a:pt x="4453" y="1"/>
                    <a:pt x="4227" y="227"/>
                    <a:pt x="4227" y="501"/>
                  </a:cubicBezTo>
                  <a:lnTo>
                    <a:pt x="4227" y="822"/>
                  </a:lnTo>
                  <a:lnTo>
                    <a:pt x="3191" y="822"/>
                  </a:lnTo>
                  <a:lnTo>
                    <a:pt x="3191" y="501"/>
                  </a:lnTo>
                  <a:cubicBezTo>
                    <a:pt x="3191" y="227"/>
                    <a:pt x="2965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7"/>
            <p:cNvSpPr/>
            <p:nvPr/>
          </p:nvSpPr>
          <p:spPr>
            <a:xfrm>
              <a:off x="4378318" y="2510427"/>
              <a:ext cx="196009" cy="193201"/>
            </a:xfrm>
            <a:custGeom>
              <a:avLst/>
              <a:gdLst/>
              <a:ahLst/>
              <a:cxnLst/>
              <a:rect l="l" t="t" r="r" b="b"/>
              <a:pathLst>
                <a:path w="4978" h="4907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lnTo>
                    <a:pt x="1" y="1251"/>
                  </a:lnTo>
                  <a:cubicBezTo>
                    <a:pt x="1" y="2049"/>
                    <a:pt x="656" y="2703"/>
                    <a:pt x="1453" y="2703"/>
                  </a:cubicBezTo>
                  <a:lnTo>
                    <a:pt x="2049" y="2703"/>
                  </a:lnTo>
                  <a:cubicBezTo>
                    <a:pt x="2573" y="2703"/>
                    <a:pt x="2989" y="3120"/>
                    <a:pt x="2989" y="3644"/>
                  </a:cubicBezTo>
                  <a:cubicBezTo>
                    <a:pt x="2989" y="4346"/>
                    <a:pt x="3549" y="4906"/>
                    <a:pt x="4251" y="4906"/>
                  </a:cubicBezTo>
                  <a:lnTo>
                    <a:pt x="4811" y="4906"/>
                  </a:lnTo>
                  <a:cubicBezTo>
                    <a:pt x="4906" y="4906"/>
                    <a:pt x="4978" y="4835"/>
                    <a:pt x="4978" y="4739"/>
                  </a:cubicBezTo>
                  <a:cubicBezTo>
                    <a:pt x="4978" y="4644"/>
                    <a:pt x="4906" y="4561"/>
                    <a:pt x="4799" y="4561"/>
                  </a:cubicBezTo>
                  <a:lnTo>
                    <a:pt x="4239" y="4561"/>
                  </a:lnTo>
                  <a:cubicBezTo>
                    <a:pt x="3716" y="4561"/>
                    <a:pt x="3299" y="4144"/>
                    <a:pt x="3299" y="3632"/>
                  </a:cubicBezTo>
                  <a:cubicBezTo>
                    <a:pt x="3299" y="2930"/>
                    <a:pt x="2739" y="2358"/>
                    <a:pt x="2037" y="2358"/>
                  </a:cubicBezTo>
                  <a:lnTo>
                    <a:pt x="1441" y="2358"/>
                  </a:lnTo>
                  <a:cubicBezTo>
                    <a:pt x="834" y="2358"/>
                    <a:pt x="322" y="1858"/>
                    <a:pt x="322" y="1251"/>
                  </a:cubicBezTo>
                  <a:lnTo>
                    <a:pt x="322" y="155"/>
                  </a:lnTo>
                  <a:cubicBezTo>
                    <a:pt x="322" y="72"/>
                    <a:pt x="251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7"/>
            <p:cNvSpPr/>
            <p:nvPr/>
          </p:nvSpPr>
          <p:spPr>
            <a:xfrm>
              <a:off x="4583978" y="2522554"/>
              <a:ext cx="192898" cy="185681"/>
            </a:xfrm>
            <a:custGeom>
              <a:avLst/>
              <a:gdLst/>
              <a:ahLst/>
              <a:cxnLst/>
              <a:rect l="l" t="t" r="r" b="b"/>
              <a:pathLst>
                <a:path w="4899" h="4716" extrusionOk="0">
                  <a:moveTo>
                    <a:pt x="3231" y="645"/>
                  </a:moveTo>
                  <a:lnTo>
                    <a:pt x="4124" y="1538"/>
                  </a:lnTo>
                  <a:lnTo>
                    <a:pt x="3838" y="1812"/>
                  </a:lnTo>
                  <a:lnTo>
                    <a:pt x="2945" y="919"/>
                  </a:lnTo>
                  <a:lnTo>
                    <a:pt x="3231" y="645"/>
                  </a:lnTo>
                  <a:close/>
                  <a:moveTo>
                    <a:pt x="2707" y="1157"/>
                  </a:moveTo>
                  <a:lnTo>
                    <a:pt x="3029" y="1491"/>
                  </a:lnTo>
                  <a:lnTo>
                    <a:pt x="1302" y="3217"/>
                  </a:lnTo>
                  <a:lnTo>
                    <a:pt x="981" y="2884"/>
                  </a:lnTo>
                  <a:lnTo>
                    <a:pt x="2707" y="1157"/>
                  </a:lnTo>
                  <a:close/>
                  <a:moveTo>
                    <a:pt x="814" y="3205"/>
                  </a:moveTo>
                  <a:lnTo>
                    <a:pt x="1564" y="3943"/>
                  </a:lnTo>
                  <a:lnTo>
                    <a:pt x="1064" y="4098"/>
                  </a:lnTo>
                  <a:cubicBezTo>
                    <a:pt x="993" y="3919"/>
                    <a:pt x="862" y="3765"/>
                    <a:pt x="671" y="3693"/>
                  </a:cubicBezTo>
                  <a:lnTo>
                    <a:pt x="814" y="3205"/>
                  </a:lnTo>
                  <a:close/>
                  <a:moveTo>
                    <a:pt x="552" y="4015"/>
                  </a:moveTo>
                  <a:cubicBezTo>
                    <a:pt x="624" y="4050"/>
                    <a:pt x="695" y="4122"/>
                    <a:pt x="731" y="4193"/>
                  </a:cubicBezTo>
                  <a:lnTo>
                    <a:pt x="469" y="4288"/>
                  </a:lnTo>
                  <a:lnTo>
                    <a:pt x="469" y="4288"/>
                  </a:lnTo>
                  <a:lnTo>
                    <a:pt x="552" y="4015"/>
                  </a:lnTo>
                  <a:close/>
                  <a:moveTo>
                    <a:pt x="3648" y="1"/>
                  </a:moveTo>
                  <a:cubicBezTo>
                    <a:pt x="3640" y="1"/>
                    <a:pt x="3632" y="1"/>
                    <a:pt x="3624" y="2"/>
                  </a:cubicBezTo>
                  <a:cubicBezTo>
                    <a:pt x="3148" y="86"/>
                    <a:pt x="3005" y="419"/>
                    <a:pt x="2588" y="788"/>
                  </a:cubicBezTo>
                  <a:cubicBezTo>
                    <a:pt x="2588" y="788"/>
                    <a:pt x="707" y="2669"/>
                    <a:pt x="683" y="2705"/>
                  </a:cubicBezTo>
                  <a:cubicBezTo>
                    <a:pt x="517" y="2812"/>
                    <a:pt x="445" y="3276"/>
                    <a:pt x="40" y="4491"/>
                  </a:cubicBezTo>
                  <a:cubicBezTo>
                    <a:pt x="0" y="4612"/>
                    <a:pt x="79" y="4716"/>
                    <a:pt x="191" y="4716"/>
                  </a:cubicBezTo>
                  <a:cubicBezTo>
                    <a:pt x="212" y="4716"/>
                    <a:pt x="233" y="4712"/>
                    <a:pt x="255" y="4705"/>
                  </a:cubicBezTo>
                  <a:lnTo>
                    <a:pt x="1743" y="4241"/>
                  </a:lnTo>
                  <a:cubicBezTo>
                    <a:pt x="2017" y="4158"/>
                    <a:pt x="2124" y="3979"/>
                    <a:pt x="2231" y="3896"/>
                  </a:cubicBezTo>
                  <a:cubicBezTo>
                    <a:pt x="2291" y="3836"/>
                    <a:pt x="2291" y="3717"/>
                    <a:pt x="2231" y="3657"/>
                  </a:cubicBezTo>
                  <a:cubicBezTo>
                    <a:pt x="2201" y="3628"/>
                    <a:pt x="2157" y="3613"/>
                    <a:pt x="2112" y="3613"/>
                  </a:cubicBezTo>
                  <a:cubicBezTo>
                    <a:pt x="2067" y="3613"/>
                    <a:pt x="2023" y="3628"/>
                    <a:pt x="1993" y="3657"/>
                  </a:cubicBezTo>
                  <a:lnTo>
                    <a:pt x="1874" y="3777"/>
                  </a:lnTo>
                  <a:lnTo>
                    <a:pt x="1541" y="3455"/>
                  </a:lnTo>
                  <a:lnTo>
                    <a:pt x="3267" y="1729"/>
                  </a:lnTo>
                  <a:lnTo>
                    <a:pt x="3600" y="2050"/>
                  </a:lnTo>
                  <a:lnTo>
                    <a:pt x="2469" y="3181"/>
                  </a:lnTo>
                  <a:cubicBezTo>
                    <a:pt x="2362" y="3288"/>
                    <a:pt x="2434" y="3467"/>
                    <a:pt x="2588" y="3467"/>
                  </a:cubicBezTo>
                  <a:cubicBezTo>
                    <a:pt x="2719" y="3467"/>
                    <a:pt x="2672" y="3419"/>
                    <a:pt x="3946" y="2169"/>
                  </a:cubicBezTo>
                  <a:lnTo>
                    <a:pt x="4458" y="1657"/>
                  </a:lnTo>
                  <a:cubicBezTo>
                    <a:pt x="4898" y="1240"/>
                    <a:pt x="4862" y="562"/>
                    <a:pt x="4398" y="193"/>
                  </a:cubicBezTo>
                  <a:cubicBezTo>
                    <a:pt x="4368" y="168"/>
                    <a:pt x="4332" y="156"/>
                    <a:pt x="4296" y="156"/>
                  </a:cubicBezTo>
                  <a:cubicBezTo>
                    <a:pt x="4246" y="156"/>
                    <a:pt x="4195" y="180"/>
                    <a:pt x="4160" y="228"/>
                  </a:cubicBezTo>
                  <a:cubicBezTo>
                    <a:pt x="4100" y="300"/>
                    <a:pt x="4124" y="407"/>
                    <a:pt x="4196" y="467"/>
                  </a:cubicBezTo>
                  <a:cubicBezTo>
                    <a:pt x="4339" y="586"/>
                    <a:pt x="4434" y="764"/>
                    <a:pt x="4434" y="955"/>
                  </a:cubicBezTo>
                  <a:cubicBezTo>
                    <a:pt x="4434" y="1074"/>
                    <a:pt x="4398" y="1181"/>
                    <a:pt x="4339" y="1264"/>
                  </a:cubicBezTo>
                  <a:lnTo>
                    <a:pt x="3481" y="407"/>
                  </a:lnTo>
                  <a:cubicBezTo>
                    <a:pt x="3541" y="371"/>
                    <a:pt x="3612" y="348"/>
                    <a:pt x="3684" y="324"/>
                  </a:cubicBezTo>
                  <a:cubicBezTo>
                    <a:pt x="3779" y="312"/>
                    <a:pt x="3838" y="228"/>
                    <a:pt x="3827" y="133"/>
                  </a:cubicBezTo>
                  <a:cubicBezTo>
                    <a:pt x="3805" y="57"/>
                    <a:pt x="3733" y="1"/>
                    <a:pt x="3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5" name="Google Shape;555;p47"/>
          <p:cNvGrpSpPr/>
          <p:nvPr/>
        </p:nvGrpSpPr>
        <p:grpSpPr>
          <a:xfrm>
            <a:off x="2758038" y="2411052"/>
            <a:ext cx="507478" cy="365694"/>
            <a:chOff x="2758077" y="2411052"/>
            <a:chExt cx="507478" cy="365694"/>
          </a:xfrm>
        </p:grpSpPr>
        <p:sp>
          <p:nvSpPr>
            <p:cNvPr id="556" name="Google Shape;556;p47"/>
            <p:cNvSpPr/>
            <p:nvPr/>
          </p:nvSpPr>
          <p:spPr>
            <a:xfrm>
              <a:off x="2758077" y="2411052"/>
              <a:ext cx="507478" cy="365694"/>
            </a:xfrm>
            <a:custGeom>
              <a:avLst/>
              <a:gdLst/>
              <a:ahLst/>
              <a:cxnLst/>
              <a:rect l="l" t="t" r="r" b="b"/>
              <a:pathLst>
                <a:path w="12062" h="8692" extrusionOk="0">
                  <a:moveTo>
                    <a:pt x="2061" y="369"/>
                  </a:moveTo>
                  <a:cubicBezTo>
                    <a:pt x="2120" y="369"/>
                    <a:pt x="2168" y="417"/>
                    <a:pt x="2168" y="476"/>
                  </a:cubicBezTo>
                  <a:lnTo>
                    <a:pt x="2168" y="845"/>
                  </a:lnTo>
                  <a:lnTo>
                    <a:pt x="1406" y="845"/>
                  </a:lnTo>
                  <a:lnTo>
                    <a:pt x="1406" y="476"/>
                  </a:lnTo>
                  <a:cubicBezTo>
                    <a:pt x="1406" y="417"/>
                    <a:pt x="1454" y="369"/>
                    <a:pt x="1513" y="369"/>
                  </a:cubicBezTo>
                  <a:close/>
                  <a:moveTo>
                    <a:pt x="10824" y="1262"/>
                  </a:moveTo>
                  <a:cubicBezTo>
                    <a:pt x="10883" y="1262"/>
                    <a:pt x="10931" y="1310"/>
                    <a:pt x="10931" y="1369"/>
                  </a:cubicBezTo>
                  <a:lnTo>
                    <a:pt x="10943" y="1715"/>
                  </a:lnTo>
                  <a:lnTo>
                    <a:pt x="9490" y="1715"/>
                  </a:lnTo>
                  <a:lnTo>
                    <a:pt x="9490" y="1369"/>
                  </a:lnTo>
                  <a:cubicBezTo>
                    <a:pt x="9490" y="1310"/>
                    <a:pt x="9526" y="1262"/>
                    <a:pt x="9586" y="1262"/>
                  </a:cubicBezTo>
                  <a:close/>
                  <a:moveTo>
                    <a:pt x="1513" y="0"/>
                  </a:moveTo>
                  <a:cubicBezTo>
                    <a:pt x="1251" y="0"/>
                    <a:pt x="1049" y="214"/>
                    <a:pt x="1049" y="464"/>
                  </a:cubicBezTo>
                  <a:lnTo>
                    <a:pt x="1049" y="833"/>
                  </a:lnTo>
                  <a:lnTo>
                    <a:pt x="894" y="833"/>
                  </a:lnTo>
                  <a:cubicBezTo>
                    <a:pt x="692" y="833"/>
                    <a:pt x="489" y="905"/>
                    <a:pt x="334" y="1048"/>
                  </a:cubicBezTo>
                  <a:cubicBezTo>
                    <a:pt x="263" y="1107"/>
                    <a:pt x="239" y="1226"/>
                    <a:pt x="299" y="1298"/>
                  </a:cubicBezTo>
                  <a:cubicBezTo>
                    <a:pt x="332" y="1338"/>
                    <a:pt x="385" y="1360"/>
                    <a:pt x="440" y="1360"/>
                  </a:cubicBezTo>
                  <a:cubicBezTo>
                    <a:pt x="482" y="1360"/>
                    <a:pt x="525" y="1347"/>
                    <a:pt x="561" y="1322"/>
                  </a:cubicBezTo>
                  <a:cubicBezTo>
                    <a:pt x="676" y="1220"/>
                    <a:pt x="791" y="1203"/>
                    <a:pt x="908" y="1203"/>
                  </a:cubicBezTo>
                  <a:cubicBezTo>
                    <a:pt x="966" y="1203"/>
                    <a:pt x="1025" y="1207"/>
                    <a:pt x="1084" y="1207"/>
                  </a:cubicBezTo>
                  <a:cubicBezTo>
                    <a:pt x="1116" y="1207"/>
                    <a:pt x="1148" y="1206"/>
                    <a:pt x="1180" y="1203"/>
                  </a:cubicBezTo>
                  <a:lnTo>
                    <a:pt x="2680" y="1203"/>
                  </a:lnTo>
                  <a:cubicBezTo>
                    <a:pt x="2978" y="1203"/>
                    <a:pt x="3216" y="1441"/>
                    <a:pt x="3216" y="1738"/>
                  </a:cubicBezTo>
                  <a:lnTo>
                    <a:pt x="3216" y="2429"/>
                  </a:lnTo>
                  <a:cubicBezTo>
                    <a:pt x="3216" y="2536"/>
                    <a:pt x="3299" y="2607"/>
                    <a:pt x="3394" y="2607"/>
                  </a:cubicBezTo>
                  <a:cubicBezTo>
                    <a:pt x="3501" y="2607"/>
                    <a:pt x="3573" y="2536"/>
                    <a:pt x="3573" y="2429"/>
                  </a:cubicBezTo>
                  <a:lnTo>
                    <a:pt x="3573" y="2072"/>
                  </a:lnTo>
                  <a:lnTo>
                    <a:pt x="11217" y="2072"/>
                  </a:lnTo>
                  <a:cubicBezTo>
                    <a:pt x="11491" y="2084"/>
                    <a:pt x="11705" y="2322"/>
                    <a:pt x="11705" y="2607"/>
                  </a:cubicBezTo>
                  <a:lnTo>
                    <a:pt x="11705" y="2834"/>
                  </a:lnTo>
                  <a:lnTo>
                    <a:pt x="11395" y="2834"/>
                  </a:lnTo>
                  <a:cubicBezTo>
                    <a:pt x="11288" y="2834"/>
                    <a:pt x="11217" y="2905"/>
                    <a:pt x="11217" y="3012"/>
                  </a:cubicBezTo>
                  <a:cubicBezTo>
                    <a:pt x="11217" y="3108"/>
                    <a:pt x="11288" y="3191"/>
                    <a:pt x="11395" y="3191"/>
                  </a:cubicBezTo>
                  <a:lnTo>
                    <a:pt x="11705" y="3191"/>
                  </a:lnTo>
                  <a:lnTo>
                    <a:pt x="11705" y="7441"/>
                  </a:lnTo>
                  <a:lnTo>
                    <a:pt x="10883" y="7441"/>
                  </a:lnTo>
                  <a:cubicBezTo>
                    <a:pt x="10621" y="7441"/>
                    <a:pt x="10395" y="7215"/>
                    <a:pt x="10395" y="6953"/>
                  </a:cubicBezTo>
                  <a:lnTo>
                    <a:pt x="10395" y="3667"/>
                  </a:lnTo>
                  <a:cubicBezTo>
                    <a:pt x="10395" y="3453"/>
                    <a:pt x="10538" y="3262"/>
                    <a:pt x="10740" y="3203"/>
                  </a:cubicBezTo>
                  <a:cubicBezTo>
                    <a:pt x="10824" y="3167"/>
                    <a:pt x="10883" y="3072"/>
                    <a:pt x="10859" y="2977"/>
                  </a:cubicBezTo>
                  <a:cubicBezTo>
                    <a:pt x="10829" y="2906"/>
                    <a:pt x="10747" y="2852"/>
                    <a:pt x="10672" y="2852"/>
                  </a:cubicBezTo>
                  <a:cubicBezTo>
                    <a:pt x="10659" y="2852"/>
                    <a:pt x="10646" y="2854"/>
                    <a:pt x="10633" y="2858"/>
                  </a:cubicBezTo>
                  <a:cubicBezTo>
                    <a:pt x="10276" y="2965"/>
                    <a:pt x="10038" y="3310"/>
                    <a:pt x="10038" y="3667"/>
                  </a:cubicBezTo>
                  <a:lnTo>
                    <a:pt x="10038" y="6953"/>
                  </a:lnTo>
                  <a:cubicBezTo>
                    <a:pt x="10038" y="7418"/>
                    <a:pt x="10419" y="7799"/>
                    <a:pt x="10883" y="7799"/>
                  </a:cubicBezTo>
                  <a:lnTo>
                    <a:pt x="11705" y="7799"/>
                  </a:lnTo>
                  <a:cubicBezTo>
                    <a:pt x="11705" y="8096"/>
                    <a:pt x="11467" y="8334"/>
                    <a:pt x="11169" y="8334"/>
                  </a:cubicBezTo>
                  <a:lnTo>
                    <a:pt x="3394" y="8334"/>
                  </a:lnTo>
                  <a:cubicBezTo>
                    <a:pt x="3478" y="8227"/>
                    <a:pt x="3537" y="8108"/>
                    <a:pt x="3561" y="7977"/>
                  </a:cubicBezTo>
                  <a:cubicBezTo>
                    <a:pt x="3573" y="7870"/>
                    <a:pt x="3513" y="7787"/>
                    <a:pt x="3430" y="7775"/>
                  </a:cubicBezTo>
                  <a:cubicBezTo>
                    <a:pt x="3414" y="7771"/>
                    <a:pt x="3399" y="7770"/>
                    <a:pt x="3384" y="7770"/>
                  </a:cubicBezTo>
                  <a:cubicBezTo>
                    <a:pt x="3299" y="7770"/>
                    <a:pt x="3236" y="7825"/>
                    <a:pt x="3216" y="7906"/>
                  </a:cubicBezTo>
                  <a:cubicBezTo>
                    <a:pt x="3180" y="8156"/>
                    <a:pt x="2954" y="8334"/>
                    <a:pt x="2704" y="8334"/>
                  </a:cubicBezTo>
                  <a:lnTo>
                    <a:pt x="823" y="8334"/>
                  </a:lnTo>
                  <a:cubicBezTo>
                    <a:pt x="572" y="8287"/>
                    <a:pt x="358" y="8072"/>
                    <a:pt x="358" y="7799"/>
                  </a:cubicBezTo>
                  <a:lnTo>
                    <a:pt x="358" y="2774"/>
                  </a:lnTo>
                  <a:lnTo>
                    <a:pt x="358" y="1834"/>
                  </a:lnTo>
                  <a:cubicBezTo>
                    <a:pt x="358" y="1726"/>
                    <a:pt x="287" y="1655"/>
                    <a:pt x="180" y="1655"/>
                  </a:cubicBezTo>
                  <a:cubicBezTo>
                    <a:pt x="72" y="1655"/>
                    <a:pt x="1" y="1726"/>
                    <a:pt x="1" y="1834"/>
                  </a:cubicBezTo>
                  <a:lnTo>
                    <a:pt x="1" y="7799"/>
                  </a:lnTo>
                  <a:cubicBezTo>
                    <a:pt x="1" y="8251"/>
                    <a:pt x="334" y="8608"/>
                    <a:pt x="751" y="8680"/>
                  </a:cubicBezTo>
                  <a:cubicBezTo>
                    <a:pt x="763" y="8680"/>
                    <a:pt x="787" y="8680"/>
                    <a:pt x="811" y="8692"/>
                  </a:cubicBezTo>
                  <a:lnTo>
                    <a:pt x="11169" y="8692"/>
                  </a:lnTo>
                  <a:cubicBezTo>
                    <a:pt x="11657" y="8692"/>
                    <a:pt x="12062" y="8287"/>
                    <a:pt x="12062" y="7799"/>
                  </a:cubicBezTo>
                  <a:lnTo>
                    <a:pt x="12062" y="2607"/>
                  </a:lnTo>
                  <a:cubicBezTo>
                    <a:pt x="12050" y="2155"/>
                    <a:pt x="11717" y="1786"/>
                    <a:pt x="11300" y="1715"/>
                  </a:cubicBezTo>
                  <a:lnTo>
                    <a:pt x="11300" y="1357"/>
                  </a:lnTo>
                  <a:cubicBezTo>
                    <a:pt x="11300" y="1107"/>
                    <a:pt x="11098" y="893"/>
                    <a:pt x="10836" y="893"/>
                  </a:cubicBezTo>
                  <a:lnTo>
                    <a:pt x="9609" y="893"/>
                  </a:lnTo>
                  <a:cubicBezTo>
                    <a:pt x="9347" y="893"/>
                    <a:pt x="9145" y="1107"/>
                    <a:pt x="9145" y="1357"/>
                  </a:cubicBezTo>
                  <a:lnTo>
                    <a:pt x="9145" y="1703"/>
                  </a:lnTo>
                  <a:lnTo>
                    <a:pt x="8621" y="1703"/>
                  </a:lnTo>
                  <a:lnTo>
                    <a:pt x="8252" y="881"/>
                  </a:lnTo>
                  <a:cubicBezTo>
                    <a:pt x="8121" y="595"/>
                    <a:pt x="7823" y="405"/>
                    <a:pt x="7502" y="405"/>
                  </a:cubicBezTo>
                  <a:lnTo>
                    <a:pt x="6049" y="405"/>
                  </a:lnTo>
                  <a:cubicBezTo>
                    <a:pt x="5776" y="405"/>
                    <a:pt x="5525" y="536"/>
                    <a:pt x="5383" y="738"/>
                  </a:cubicBezTo>
                  <a:cubicBezTo>
                    <a:pt x="5323" y="822"/>
                    <a:pt x="5335" y="941"/>
                    <a:pt x="5418" y="1000"/>
                  </a:cubicBezTo>
                  <a:cubicBezTo>
                    <a:pt x="5450" y="1023"/>
                    <a:pt x="5486" y="1033"/>
                    <a:pt x="5523" y="1033"/>
                  </a:cubicBezTo>
                  <a:cubicBezTo>
                    <a:pt x="5583" y="1033"/>
                    <a:pt x="5643" y="1004"/>
                    <a:pt x="5680" y="953"/>
                  </a:cubicBezTo>
                  <a:cubicBezTo>
                    <a:pt x="5764" y="833"/>
                    <a:pt x="5895" y="762"/>
                    <a:pt x="6049" y="762"/>
                  </a:cubicBezTo>
                  <a:lnTo>
                    <a:pt x="7502" y="762"/>
                  </a:lnTo>
                  <a:cubicBezTo>
                    <a:pt x="7681" y="762"/>
                    <a:pt x="7847" y="869"/>
                    <a:pt x="7919" y="1024"/>
                  </a:cubicBezTo>
                  <a:lnTo>
                    <a:pt x="8240" y="1703"/>
                  </a:lnTo>
                  <a:lnTo>
                    <a:pt x="5335" y="1703"/>
                  </a:lnTo>
                  <a:lnTo>
                    <a:pt x="5395" y="1584"/>
                  </a:lnTo>
                  <a:cubicBezTo>
                    <a:pt x="5430" y="1488"/>
                    <a:pt x="5395" y="1381"/>
                    <a:pt x="5299" y="1345"/>
                  </a:cubicBezTo>
                  <a:cubicBezTo>
                    <a:pt x="5276" y="1332"/>
                    <a:pt x="5252" y="1327"/>
                    <a:pt x="5227" y="1327"/>
                  </a:cubicBezTo>
                  <a:cubicBezTo>
                    <a:pt x="5162" y="1327"/>
                    <a:pt x="5096" y="1368"/>
                    <a:pt x="5061" y="1429"/>
                  </a:cubicBezTo>
                  <a:lnTo>
                    <a:pt x="4942" y="1703"/>
                  </a:lnTo>
                  <a:lnTo>
                    <a:pt x="3561" y="1703"/>
                  </a:lnTo>
                  <a:cubicBezTo>
                    <a:pt x="3549" y="1226"/>
                    <a:pt x="3144" y="833"/>
                    <a:pt x="2668" y="833"/>
                  </a:cubicBezTo>
                  <a:lnTo>
                    <a:pt x="2525" y="833"/>
                  </a:lnTo>
                  <a:lnTo>
                    <a:pt x="2525" y="464"/>
                  </a:lnTo>
                  <a:cubicBezTo>
                    <a:pt x="2525" y="214"/>
                    <a:pt x="2311" y="0"/>
                    <a:pt x="2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7"/>
            <p:cNvSpPr/>
            <p:nvPr/>
          </p:nvSpPr>
          <p:spPr>
            <a:xfrm>
              <a:off x="2892835" y="2535757"/>
              <a:ext cx="15062" cy="186381"/>
            </a:xfrm>
            <a:custGeom>
              <a:avLst/>
              <a:gdLst/>
              <a:ahLst/>
              <a:cxnLst/>
              <a:rect l="l" t="t" r="r" b="b"/>
              <a:pathLst>
                <a:path w="358" h="4430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4251"/>
                  </a:lnTo>
                  <a:cubicBezTo>
                    <a:pt x="1" y="4358"/>
                    <a:pt x="72" y="4430"/>
                    <a:pt x="179" y="4430"/>
                  </a:cubicBezTo>
                  <a:cubicBezTo>
                    <a:pt x="287" y="4430"/>
                    <a:pt x="358" y="4358"/>
                    <a:pt x="358" y="4251"/>
                  </a:cubicBezTo>
                  <a:lnTo>
                    <a:pt x="358" y="179"/>
                  </a:lnTo>
                  <a:cubicBezTo>
                    <a:pt x="358" y="84"/>
                    <a:pt x="287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7"/>
            <p:cNvSpPr/>
            <p:nvPr/>
          </p:nvSpPr>
          <p:spPr>
            <a:xfrm>
              <a:off x="3138789" y="2510345"/>
              <a:ext cx="56167" cy="43503"/>
            </a:xfrm>
            <a:custGeom>
              <a:avLst/>
              <a:gdLst/>
              <a:ahLst/>
              <a:cxnLst/>
              <a:rect l="l" t="t" r="r" b="b"/>
              <a:pathLst>
                <a:path w="1335" h="1034" extrusionOk="0">
                  <a:moveTo>
                    <a:pt x="813" y="0"/>
                  </a:moveTo>
                  <a:cubicBezTo>
                    <a:pt x="753" y="0"/>
                    <a:pt x="693" y="29"/>
                    <a:pt x="656" y="81"/>
                  </a:cubicBezTo>
                  <a:cubicBezTo>
                    <a:pt x="596" y="152"/>
                    <a:pt x="620" y="271"/>
                    <a:pt x="703" y="331"/>
                  </a:cubicBezTo>
                  <a:cubicBezTo>
                    <a:pt x="846" y="438"/>
                    <a:pt x="775" y="664"/>
                    <a:pt x="596" y="664"/>
                  </a:cubicBezTo>
                  <a:cubicBezTo>
                    <a:pt x="489" y="664"/>
                    <a:pt x="406" y="557"/>
                    <a:pt x="417" y="450"/>
                  </a:cubicBezTo>
                  <a:cubicBezTo>
                    <a:pt x="429" y="355"/>
                    <a:pt x="370" y="259"/>
                    <a:pt x="275" y="247"/>
                  </a:cubicBezTo>
                  <a:cubicBezTo>
                    <a:pt x="265" y="246"/>
                    <a:pt x="256" y="246"/>
                    <a:pt x="248" y="246"/>
                  </a:cubicBezTo>
                  <a:cubicBezTo>
                    <a:pt x="152" y="246"/>
                    <a:pt x="71" y="303"/>
                    <a:pt x="60" y="390"/>
                  </a:cubicBezTo>
                  <a:cubicBezTo>
                    <a:pt x="1" y="736"/>
                    <a:pt x="251" y="1033"/>
                    <a:pt x="584" y="1033"/>
                  </a:cubicBezTo>
                  <a:cubicBezTo>
                    <a:pt x="1120" y="1009"/>
                    <a:pt x="1334" y="331"/>
                    <a:pt x="918" y="33"/>
                  </a:cubicBezTo>
                  <a:cubicBezTo>
                    <a:pt x="886" y="11"/>
                    <a:pt x="849" y="0"/>
                    <a:pt x="8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7"/>
            <p:cNvSpPr/>
            <p:nvPr/>
          </p:nvSpPr>
          <p:spPr>
            <a:xfrm>
              <a:off x="2918372" y="2502056"/>
              <a:ext cx="255254" cy="254665"/>
            </a:xfrm>
            <a:custGeom>
              <a:avLst/>
              <a:gdLst/>
              <a:ahLst/>
              <a:cxnLst/>
              <a:rect l="l" t="t" r="r" b="b"/>
              <a:pathLst>
                <a:path w="6067" h="6053" extrusionOk="0">
                  <a:moveTo>
                    <a:pt x="3013" y="1"/>
                  </a:moveTo>
                  <a:cubicBezTo>
                    <a:pt x="2380" y="1"/>
                    <a:pt x="1733" y="201"/>
                    <a:pt x="1168" y="647"/>
                  </a:cubicBezTo>
                  <a:cubicBezTo>
                    <a:pt x="1096" y="706"/>
                    <a:pt x="1073" y="825"/>
                    <a:pt x="1132" y="909"/>
                  </a:cubicBezTo>
                  <a:cubicBezTo>
                    <a:pt x="1166" y="949"/>
                    <a:pt x="1219" y="971"/>
                    <a:pt x="1274" y="971"/>
                  </a:cubicBezTo>
                  <a:cubicBezTo>
                    <a:pt x="1315" y="971"/>
                    <a:pt x="1358" y="958"/>
                    <a:pt x="1394" y="933"/>
                  </a:cubicBezTo>
                  <a:cubicBezTo>
                    <a:pt x="1895" y="538"/>
                    <a:pt x="2466" y="360"/>
                    <a:pt x="3024" y="360"/>
                  </a:cubicBezTo>
                  <a:cubicBezTo>
                    <a:pt x="4402" y="360"/>
                    <a:pt x="5704" y="1444"/>
                    <a:pt x="5704" y="3028"/>
                  </a:cubicBezTo>
                  <a:cubicBezTo>
                    <a:pt x="5704" y="3659"/>
                    <a:pt x="5478" y="4266"/>
                    <a:pt x="5085" y="4743"/>
                  </a:cubicBezTo>
                  <a:cubicBezTo>
                    <a:pt x="4573" y="5350"/>
                    <a:pt x="3835" y="5707"/>
                    <a:pt x="3025" y="5707"/>
                  </a:cubicBezTo>
                  <a:cubicBezTo>
                    <a:pt x="1549" y="5707"/>
                    <a:pt x="358" y="4516"/>
                    <a:pt x="358" y="3052"/>
                  </a:cubicBezTo>
                  <a:cubicBezTo>
                    <a:pt x="358" y="2457"/>
                    <a:pt x="561" y="1897"/>
                    <a:pt x="918" y="1421"/>
                  </a:cubicBezTo>
                  <a:cubicBezTo>
                    <a:pt x="977" y="1349"/>
                    <a:pt x="953" y="1230"/>
                    <a:pt x="882" y="1171"/>
                  </a:cubicBezTo>
                  <a:cubicBezTo>
                    <a:pt x="852" y="1146"/>
                    <a:pt x="814" y="1134"/>
                    <a:pt x="776" y="1134"/>
                  </a:cubicBezTo>
                  <a:cubicBezTo>
                    <a:pt x="722" y="1134"/>
                    <a:pt x="667" y="1158"/>
                    <a:pt x="632" y="1206"/>
                  </a:cubicBezTo>
                  <a:cubicBezTo>
                    <a:pt x="227" y="1742"/>
                    <a:pt x="1" y="2361"/>
                    <a:pt x="1" y="3028"/>
                  </a:cubicBezTo>
                  <a:cubicBezTo>
                    <a:pt x="1" y="4695"/>
                    <a:pt x="1358" y="6052"/>
                    <a:pt x="3025" y="6052"/>
                  </a:cubicBezTo>
                  <a:cubicBezTo>
                    <a:pt x="3930" y="6052"/>
                    <a:pt x="4775" y="5648"/>
                    <a:pt x="5347" y="4969"/>
                  </a:cubicBezTo>
                  <a:cubicBezTo>
                    <a:pt x="5787" y="4433"/>
                    <a:pt x="6049" y="3731"/>
                    <a:pt x="6049" y="3028"/>
                  </a:cubicBezTo>
                  <a:cubicBezTo>
                    <a:pt x="6066" y="1230"/>
                    <a:pt x="4580" y="1"/>
                    <a:pt x="3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7"/>
            <p:cNvSpPr/>
            <p:nvPr/>
          </p:nvSpPr>
          <p:spPr>
            <a:xfrm>
              <a:off x="2959477" y="2549305"/>
              <a:ext cx="192902" cy="159960"/>
            </a:xfrm>
            <a:custGeom>
              <a:avLst/>
              <a:gdLst/>
              <a:ahLst/>
              <a:cxnLst/>
              <a:rect l="l" t="t" r="r" b="b"/>
              <a:pathLst>
                <a:path w="4585" h="3802" extrusionOk="0">
                  <a:moveTo>
                    <a:pt x="2060" y="0"/>
                  </a:moveTo>
                  <a:cubicBezTo>
                    <a:pt x="893" y="0"/>
                    <a:pt x="0" y="1060"/>
                    <a:pt x="191" y="2203"/>
                  </a:cubicBezTo>
                  <a:cubicBezTo>
                    <a:pt x="202" y="2301"/>
                    <a:pt x="282" y="2359"/>
                    <a:pt x="369" y="2359"/>
                  </a:cubicBezTo>
                  <a:cubicBezTo>
                    <a:pt x="377" y="2359"/>
                    <a:pt x="385" y="2359"/>
                    <a:pt x="393" y="2358"/>
                  </a:cubicBezTo>
                  <a:cubicBezTo>
                    <a:pt x="500" y="2346"/>
                    <a:pt x="560" y="2250"/>
                    <a:pt x="548" y="2143"/>
                  </a:cubicBezTo>
                  <a:cubicBezTo>
                    <a:pt x="377" y="1146"/>
                    <a:pt x="1184" y="350"/>
                    <a:pt x="2075" y="350"/>
                  </a:cubicBezTo>
                  <a:cubicBezTo>
                    <a:pt x="2428" y="350"/>
                    <a:pt x="2795" y="475"/>
                    <a:pt x="3120" y="762"/>
                  </a:cubicBezTo>
                  <a:cubicBezTo>
                    <a:pt x="3727" y="1334"/>
                    <a:pt x="3786" y="2310"/>
                    <a:pt x="3191" y="2941"/>
                  </a:cubicBezTo>
                  <a:cubicBezTo>
                    <a:pt x="2884" y="3270"/>
                    <a:pt x="2472" y="3430"/>
                    <a:pt x="2064" y="3430"/>
                  </a:cubicBezTo>
                  <a:cubicBezTo>
                    <a:pt x="1569" y="3430"/>
                    <a:pt x="1079" y="3195"/>
                    <a:pt x="786" y="2739"/>
                  </a:cubicBezTo>
                  <a:cubicBezTo>
                    <a:pt x="751" y="2690"/>
                    <a:pt x="700" y="2666"/>
                    <a:pt x="645" y="2666"/>
                  </a:cubicBezTo>
                  <a:cubicBezTo>
                    <a:pt x="606" y="2666"/>
                    <a:pt x="564" y="2678"/>
                    <a:pt x="524" y="2703"/>
                  </a:cubicBezTo>
                  <a:cubicBezTo>
                    <a:pt x="441" y="2762"/>
                    <a:pt x="429" y="2858"/>
                    <a:pt x="488" y="2953"/>
                  </a:cubicBezTo>
                  <a:cubicBezTo>
                    <a:pt x="859" y="3512"/>
                    <a:pt x="1464" y="3801"/>
                    <a:pt x="2073" y="3801"/>
                  </a:cubicBezTo>
                  <a:cubicBezTo>
                    <a:pt x="2579" y="3801"/>
                    <a:pt x="3087" y="3602"/>
                    <a:pt x="3465" y="3191"/>
                  </a:cubicBezTo>
                  <a:cubicBezTo>
                    <a:pt x="4584" y="1988"/>
                    <a:pt x="3715" y="0"/>
                    <a:pt x="2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7"/>
            <p:cNvSpPr/>
            <p:nvPr/>
          </p:nvSpPr>
          <p:spPr>
            <a:xfrm>
              <a:off x="3020061" y="2587970"/>
              <a:ext cx="72196" cy="60542"/>
            </a:xfrm>
            <a:custGeom>
              <a:avLst/>
              <a:gdLst/>
              <a:ahLst/>
              <a:cxnLst/>
              <a:rect l="l" t="t" r="r" b="b"/>
              <a:pathLst>
                <a:path w="1716" h="1439" extrusionOk="0">
                  <a:moveTo>
                    <a:pt x="820" y="0"/>
                  </a:moveTo>
                  <a:cubicBezTo>
                    <a:pt x="805" y="0"/>
                    <a:pt x="790" y="3"/>
                    <a:pt x="775" y="10"/>
                  </a:cubicBezTo>
                  <a:cubicBezTo>
                    <a:pt x="203" y="129"/>
                    <a:pt x="1" y="831"/>
                    <a:pt x="394" y="1224"/>
                  </a:cubicBezTo>
                  <a:cubicBezTo>
                    <a:pt x="537" y="1367"/>
                    <a:pt x="724" y="1439"/>
                    <a:pt x="912" y="1439"/>
                  </a:cubicBezTo>
                  <a:cubicBezTo>
                    <a:pt x="1099" y="1439"/>
                    <a:pt x="1287" y="1367"/>
                    <a:pt x="1430" y="1224"/>
                  </a:cubicBezTo>
                  <a:cubicBezTo>
                    <a:pt x="1668" y="986"/>
                    <a:pt x="1715" y="665"/>
                    <a:pt x="1573" y="391"/>
                  </a:cubicBezTo>
                  <a:cubicBezTo>
                    <a:pt x="1546" y="329"/>
                    <a:pt x="1481" y="294"/>
                    <a:pt x="1410" y="294"/>
                  </a:cubicBezTo>
                  <a:cubicBezTo>
                    <a:pt x="1385" y="294"/>
                    <a:pt x="1359" y="298"/>
                    <a:pt x="1334" y="307"/>
                  </a:cubicBezTo>
                  <a:cubicBezTo>
                    <a:pt x="1251" y="343"/>
                    <a:pt x="1215" y="450"/>
                    <a:pt x="1251" y="546"/>
                  </a:cubicBezTo>
                  <a:cubicBezTo>
                    <a:pt x="1311" y="677"/>
                    <a:pt x="1287" y="843"/>
                    <a:pt x="1180" y="962"/>
                  </a:cubicBezTo>
                  <a:cubicBezTo>
                    <a:pt x="1102" y="1034"/>
                    <a:pt x="1007" y="1069"/>
                    <a:pt x="913" y="1069"/>
                  </a:cubicBezTo>
                  <a:cubicBezTo>
                    <a:pt x="820" y="1069"/>
                    <a:pt x="727" y="1034"/>
                    <a:pt x="656" y="962"/>
                  </a:cubicBezTo>
                  <a:cubicBezTo>
                    <a:pt x="441" y="748"/>
                    <a:pt x="561" y="391"/>
                    <a:pt x="846" y="343"/>
                  </a:cubicBezTo>
                  <a:cubicBezTo>
                    <a:pt x="953" y="331"/>
                    <a:pt x="1013" y="236"/>
                    <a:pt x="977" y="141"/>
                  </a:cubicBezTo>
                  <a:cubicBezTo>
                    <a:pt x="958" y="63"/>
                    <a:pt x="890" y="0"/>
                    <a:pt x="8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7"/>
          <p:cNvGrpSpPr/>
          <p:nvPr/>
        </p:nvGrpSpPr>
        <p:grpSpPr>
          <a:xfrm>
            <a:off x="1280391" y="2340398"/>
            <a:ext cx="383619" cy="501556"/>
            <a:chOff x="1259733" y="2340398"/>
            <a:chExt cx="383619" cy="501556"/>
          </a:xfrm>
        </p:grpSpPr>
        <p:sp>
          <p:nvSpPr>
            <p:cNvPr id="563" name="Google Shape;563;p47"/>
            <p:cNvSpPr/>
            <p:nvPr/>
          </p:nvSpPr>
          <p:spPr>
            <a:xfrm>
              <a:off x="1295349" y="2667682"/>
              <a:ext cx="184014" cy="17427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7"/>
            <p:cNvSpPr/>
            <p:nvPr/>
          </p:nvSpPr>
          <p:spPr>
            <a:xfrm>
              <a:off x="1259733" y="2368582"/>
              <a:ext cx="117088" cy="302234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7"/>
            <p:cNvSpPr/>
            <p:nvPr/>
          </p:nvSpPr>
          <p:spPr>
            <a:xfrm>
              <a:off x="1386520" y="2340398"/>
              <a:ext cx="256831" cy="232136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7"/>
            <p:cNvSpPr/>
            <p:nvPr/>
          </p:nvSpPr>
          <p:spPr>
            <a:xfrm>
              <a:off x="1494956" y="2584672"/>
              <a:ext cx="116589" cy="256741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7"/>
            <p:cNvSpPr/>
            <p:nvPr/>
          </p:nvSpPr>
          <p:spPr>
            <a:xfrm>
              <a:off x="1342793" y="2554358"/>
              <a:ext cx="34573" cy="25420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7"/>
            <p:cNvSpPr/>
            <p:nvPr/>
          </p:nvSpPr>
          <p:spPr>
            <a:xfrm>
              <a:off x="1538638" y="2556307"/>
              <a:ext cx="37292" cy="25103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7"/>
            <p:cNvSpPr/>
            <p:nvPr/>
          </p:nvSpPr>
          <p:spPr>
            <a:xfrm>
              <a:off x="1375192" y="2424858"/>
              <a:ext cx="178622" cy="272509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7"/>
            <p:cNvSpPr/>
            <p:nvPr/>
          </p:nvSpPr>
          <p:spPr>
            <a:xfrm>
              <a:off x="1452316" y="2379049"/>
              <a:ext cx="15180" cy="36159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7"/>
            <p:cNvSpPr/>
            <p:nvPr/>
          </p:nvSpPr>
          <p:spPr>
            <a:xfrm>
              <a:off x="1389738" y="2395180"/>
              <a:ext cx="27052" cy="32897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7"/>
            <p:cNvSpPr/>
            <p:nvPr/>
          </p:nvSpPr>
          <p:spPr>
            <a:xfrm>
              <a:off x="1343337" y="2441035"/>
              <a:ext cx="35661" cy="25466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7"/>
            <p:cNvSpPr/>
            <p:nvPr/>
          </p:nvSpPr>
          <p:spPr>
            <a:xfrm>
              <a:off x="1327703" y="2502567"/>
              <a:ext cx="35661" cy="15180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7"/>
            <p:cNvSpPr/>
            <p:nvPr/>
          </p:nvSpPr>
          <p:spPr>
            <a:xfrm>
              <a:off x="1554317" y="2504199"/>
              <a:ext cx="35616" cy="1459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7"/>
            <p:cNvSpPr/>
            <p:nvPr/>
          </p:nvSpPr>
          <p:spPr>
            <a:xfrm>
              <a:off x="1540269" y="2442258"/>
              <a:ext cx="35117" cy="24967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7"/>
            <p:cNvSpPr/>
            <p:nvPr/>
          </p:nvSpPr>
          <p:spPr>
            <a:xfrm>
              <a:off x="1503067" y="2396403"/>
              <a:ext cx="27006" cy="32897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4" name="Google Shape;514;p47"/>
          <p:cNvSpPr/>
          <p:nvPr/>
        </p:nvSpPr>
        <p:spPr>
          <a:xfrm>
            <a:off x="954250" y="2075951"/>
            <a:ext cx="1035900" cy="10359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47"/>
          <p:cNvSpPr/>
          <p:nvPr/>
        </p:nvSpPr>
        <p:spPr>
          <a:xfrm>
            <a:off x="2493828" y="2075951"/>
            <a:ext cx="1035900" cy="10359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47"/>
          <p:cNvSpPr/>
          <p:nvPr/>
        </p:nvSpPr>
        <p:spPr>
          <a:xfrm>
            <a:off x="4054072" y="2075951"/>
            <a:ext cx="1035900" cy="10359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7"/>
          <p:cNvSpPr/>
          <p:nvPr/>
        </p:nvSpPr>
        <p:spPr>
          <a:xfrm>
            <a:off x="5614280" y="2073226"/>
            <a:ext cx="1035900" cy="10359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47"/>
          <p:cNvSpPr/>
          <p:nvPr/>
        </p:nvSpPr>
        <p:spPr>
          <a:xfrm>
            <a:off x="7174520" y="2075938"/>
            <a:ext cx="1035900" cy="10359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48"/>
          <p:cNvSpPr txBox="1">
            <a:spLocks noGrp="1"/>
          </p:cNvSpPr>
          <p:nvPr>
            <p:ph type="title"/>
          </p:nvPr>
        </p:nvSpPr>
        <p:spPr>
          <a:xfrm flipH="1">
            <a:off x="5401850" y="1302875"/>
            <a:ext cx="2883000" cy="1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My work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582" name="Google Shape;582;p48"/>
          <p:cNvSpPr txBox="1">
            <a:spLocks noGrp="1"/>
          </p:cNvSpPr>
          <p:nvPr>
            <p:ph type="title" idx="2"/>
          </p:nvPr>
        </p:nvSpPr>
        <p:spPr>
          <a:xfrm>
            <a:off x="5025950" y="2312200"/>
            <a:ext cx="3634800" cy="8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Area 2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48"/>
          <p:cNvSpPr txBox="1">
            <a:spLocks noGrp="1"/>
          </p:cNvSpPr>
          <p:nvPr>
            <p:ph type="subTitle" idx="1"/>
          </p:nvPr>
        </p:nvSpPr>
        <p:spPr>
          <a:xfrm>
            <a:off x="5517500" y="3217775"/>
            <a:ext cx="26517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pic>
        <p:nvPicPr>
          <p:cNvPr id="585" name="Google Shape;585;p48"/>
          <p:cNvPicPr preferRelativeResize="0"/>
          <p:nvPr/>
        </p:nvPicPr>
        <p:blipFill rotWithShape="1">
          <a:blip r:embed="rId3">
            <a:alphaModFix/>
          </a:blip>
          <a:srcRect l="37095" t="40071" r="-21327" b="-3514"/>
          <a:stretch/>
        </p:blipFill>
        <p:spPr>
          <a:xfrm rot="10800000" flipH="1">
            <a:off x="-85675" y="3667099"/>
            <a:ext cx="2202425" cy="151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48"/>
          <p:cNvPicPr preferRelativeResize="0"/>
          <p:nvPr/>
        </p:nvPicPr>
        <p:blipFill rotWithShape="1">
          <a:blip r:embed="rId3">
            <a:alphaModFix/>
          </a:blip>
          <a:srcRect l="20524" t="5641" r="-21330" b="30473"/>
          <a:stretch/>
        </p:blipFill>
        <p:spPr>
          <a:xfrm rot="10799996" flipH="1">
            <a:off x="-101275" y="-51623"/>
            <a:ext cx="2635824" cy="1529547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48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000" y="730260"/>
            <a:ext cx="3076580" cy="401094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5"/>
          <p:cNvSpPr>
            <a:spLocks/>
          </p:cNvSpPr>
          <p:nvPr/>
        </p:nvSpPr>
        <p:spPr bwMode="auto">
          <a:xfrm>
            <a:off x="-4763" y="4763"/>
            <a:ext cx="9144000" cy="1955800"/>
          </a:xfrm>
          <a:custGeom>
            <a:avLst/>
            <a:gdLst>
              <a:gd name="T0" fmla="*/ 1648 w 1674"/>
              <a:gd name="T1" fmla="*/ 137 h 519"/>
              <a:gd name="T2" fmla="*/ 1546 w 1674"/>
              <a:gd name="T3" fmla="*/ 135 h 519"/>
              <a:gd name="T4" fmla="*/ 1516 w 1674"/>
              <a:gd name="T5" fmla="*/ 344 h 519"/>
              <a:gd name="T6" fmla="*/ 1478 w 1674"/>
              <a:gd name="T7" fmla="*/ 418 h 519"/>
              <a:gd name="T8" fmla="*/ 1448 w 1674"/>
              <a:gd name="T9" fmla="*/ 316 h 519"/>
              <a:gd name="T10" fmla="*/ 1461 w 1674"/>
              <a:gd name="T11" fmla="*/ 200 h 519"/>
              <a:gd name="T12" fmla="*/ 1389 w 1674"/>
              <a:gd name="T13" fmla="*/ 182 h 519"/>
              <a:gd name="T14" fmla="*/ 1298 w 1674"/>
              <a:gd name="T15" fmla="*/ 240 h 519"/>
              <a:gd name="T16" fmla="*/ 1233 w 1674"/>
              <a:gd name="T17" fmla="*/ 223 h 519"/>
              <a:gd name="T18" fmla="*/ 1225 w 1674"/>
              <a:gd name="T19" fmla="*/ 311 h 519"/>
              <a:gd name="T20" fmla="*/ 1204 w 1674"/>
              <a:gd name="T21" fmla="*/ 353 h 519"/>
              <a:gd name="T22" fmla="*/ 1185 w 1674"/>
              <a:gd name="T23" fmla="*/ 284 h 519"/>
              <a:gd name="T24" fmla="*/ 1168 w 1674"/>
              <a:gd name="T25" fmla="*/ 216 h 519"/>
              <a:gd name="T26" fmla="*/ 1145 w 1674"/>
              <a:gd name="T27" fmla="*/ 249 h 519"/>
              <a:gd name="T28" fmla="*/ 1113 w 1674"/>
              <a:gd name="T29" fmla="*/ 283 h 519"/>
              <a:gd name="T30" fmla="*/ 1095 w 1674"/>
              <a:gd name="T31" fmla="*/ 213 h 519"/>
              <a:gd name="T32" fmla="*/ 1056 w 1674"/>
              <a:gd name="T33" fmla="*/ 155 h 519"/>
              <a:gd name="T34" fmla="*/ 981 w 1674"/>
              <a:gd name="T35" fmla="*/ 200 h 519"/>
              <a:gd name="T36" fmla="*/ 900 w 1674"/>
              <a:gd name="T37" fmla="*/ 188 h 519"/>
              <a:gd name="T38" fmla="*/ 850 w 1674"/>
              <a:gd name="T39" fmla="*/ 285 h 519"/>
              <a:gd name="T40" fmla="*/ 852 w 1674"/>
              <a:gd name="T41" fmla="*/ 432 h 519"/>
              <a:gd name="T42" fmla="*/ 796 w 1674"/>
              <a:gd name="T43" fmla="*/ 436 h 519"/>
              <a:gd name="T44" fmla="*/ 792 w 1674"/>
              <a:gd name="T45" fmla="*/ 215 h 519"/>
              <a:gd name="T46" fmla="*/ 754 w 1674"/>
              <a:gd name="T47" fmla="*/ 166 h 519"/>
              <a:gd name="T48" fmla="*/ 739 w 1674"/>
              <a:gd name="T49" fmla="*/ 252 h 519"/>
              <a:gd name="T50" fmla="*/ 723 w 1674"/>
              <a:gd name="T51" fmla="*/ 334 h 519"/>
              <a:gd name="T52" fmla="*/ 706 w 1674"/>
              <a:gd name="T53" fmla="*/ 239 h 519"/>
              <a:gd name="T54" fmla="*/ 683 w 1674"/>
              <a:gd name="T55" fmla="*/ 170 h 519"/>
              <a:gd name="T56" fmla="*/ 607 w 1674"/>
              <a:gd name="T57" fmla="*/ 163 h 519"/>
              <a:gd name="T58" fmla="*/ 572 w 1674"/>
              <a:gd name="T59" fmla="*/ 245 h 519"/>
              <a:gd name="T60" fmla="*/ 541 w 1674"/>
              <a:gd name="T61" fmla="*/ 330 h 519"/>
              <a:gd name="T62" fmla="*/ 509 w 1674"/>
              <a:gd name="T63" fmla="*/ 242 h 519"/>
              <a:gd name="T64" fmla="*/ 485 w 1674"/>
              <a:gd name="T65" fmla="*/ 208 h 519"/>
              <a:gd name="T66" fmla="*/ 359 w 1674"/>
              <a:gd name="T67" fmla="*/ 174 h 519"/>
              <a:gd name="T68" fmla="*/ 339 w 1674"/>
              <a:gd name="T69" fmla="*/ 354 h 519"/>
              <a:gd name="T70" fmla="*/ 329 w 1674"/>
              <a:gd name="T71" fmla="*/ 498 h 519"/>
              <a:gd name="T72" fmla="*/ 263 w 1674"/>
              <a:gd name="T73" fmla="*/ 492 h 519"/>
              <a:gd name="T74" fmla="*/ 280 w 1674"/>
              <a:gd name="T75" fmla="*/ 235 h 519"/>
              <a:gd name="T76" fmla="*/ 246 w 1674"/>
              <a:gd name="T77" fmla="*/ 159 h 519"/>
              <a:gd name="T78" fmla="*/ 217 w 1674"/>
              <a:gd name="T79" fmla="*/ 232 h 519"/>
              <a:gd name="T80" fmla="*/ 189 w 1674"/>
              <a:gd name="T81" fmla="*/ 319 h 519"/>
              <a:gd name="T82" fmla="*/ 160 w 1674"/>
              <a:gd name="T83" fmla="*/ 228 h 519"/>
              <a:gd name="T84" fmla="*/ 134 w 1674"/>
              <a:gd name="T85" fmla="*/ 124 h 519"/>
              <a:gd name="T86" fmla="*/ 98 w 1674"/>
              <a:gd name="T87" fmla="*/ 158 h 519"/>
              <a:gd name="T88" fmla="*/ 24 w 1674"/>
              <a:gd name="T89" fmla="*/ 141 h 519"/>
              <a:gd name="T90" fmla="*/ 0 w 1674"/>
              <a:gd name="T91" fmla="*/ 0 h 519"/>
              <a:gd name="T92" fmla="*/ 1674 w 1674"/>
              <a:gd name="T93" fmla="*/ 123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74" h="519">
                <a:moveTo>
                  <a:pt x="1674" y="123"/>
                </a:moveTo>
                <a:cubicBezTo>
                  <a:pt x="1665" y="127"/>
                  <a:pt x="1656" y="131"/>
                  <a:pt x="1648" y="137"/>
                </a:cubicBezTo>
                <a:cubicBezTo>
                  <a:pt x="1630" y="149"/>
                  <a:pt x="1612" y="152"/>
                  <a:pt x="1593" y="140"/>
                </a:cubicBezTo>
                <a:cubicBezTo>
                  <a:pt x="1578" y="131"/>
                  <a:pt x="1563" y="129"/>
                  <a:pt x="1546" y="135"/>
                </a:cubicBezTo>
                <a:cubicBezTo>
                  <a:pt x="1513" y="147"/>
                  <a:pt x="1501" y="162"/>
                  <a:pt x="1503" y="198"/>
                </a:cubicBezTo>
                <a:cubicBezTo>
                  <a:pt x="1507" y="247"/>
                  <a:pt x="1513" y="295"/>
                  <a:pt x="1516" y="344"/>
                </a:cubicBezTo>
                <a:cubicBezTo>
                  <a:pt x="1517" y="360"/>
                  <a:pt x="1515" y="378"/>
                  <a:pt x="1511" y="394"/>
                </a:cubicBezTo>
                <a:cubicBezTo>
                  <a:pt x="1507" y="411"/>
                  <a:pt x="1494" y="419"/>
                  <a:pt x="1478" y="418"/>
                </a:cubicBezTo>
                <a:cubicBezTo>
                  <a:pt x="1463" y="418"/>
                  <a:pt x="1449" y="409"/>
                  <a:pt x="1448" y="393"/>
                </a:cubicBezTo>
                <a:cubicBezTo>
                  <a:pt x="1445" y="367"/>
                  <a:pt x="1445" y="341"/>
                  <a:pt x="1448" y="316"/>
                </a:cubicBezTo>
                <a:cubicBezTo>
                  <a:pt x="1451" y="287"/>
                  <a:pt x="1458" y="258"/>
                  <a:pt x="1463" y="229"/>
                </a:cubicBezTo>
                <a:cubicBezTo>
                  <a:pt x="1464" y="220"/>
                  <a:pt x="1463" y="209"/>
                  <a:pt x="1461" y="200"/>
                </a:cubicBezTo>
                <a:cubicBezTo>
                  <a:pt x="1456" y="176"/>
                  <a:pt x="1432" y="163"/>
                  <a:pt x="1410" y="171"/>
                </a:cubicBezTo>
                <a:cubicBezTo>
                  <a:pt x="1402" y="173"/>
                  <a:pt x="1394" y="177"/>
                  <a:pt x="1389" y="182"/>
                </a:cubicBezTo>
                <a:cubicBezTo>
                  <a:pt x="1369" y="199"/>
                  <a:pt x="1350" y="217"/>
                  <a:pt x="1332" y="236"/>
                </a:cubicBezTo>
                <a:cubicBezTo>
                  <a:pt x="1320" y="248"/>
                  <a:pt x="1310" y="250"/>
                  <a:pt x="1298" y="240"/>
                </a:cubicBezTo>
                <a:cubicBezTo>
                  <a:pt x="1291" y="234"/>
                  <a:pt x="1285" y="225"/>
                  <a:pt x="1278" y="218"/>
                </a:cubicBezTo>
                <a:cubicBezTo>
                  <a:pt x="1262" y="202"/>
                  <a:pt x="1243" y="203"/>
                  <a:pt x="1233" y="223"/>
                </a:cubicBezTo>
                <a:cubicBezTo>
                  <a:pt x="1227" y="235"/>
                  <a:pt x="1224" y="248"/>
                  <a:pt x="1223" y="261"/>
                </a:cubicBezTo>
                <a:cubicBezTo>
                  <a:pt x="1222" y="278"/>
                  <a:pt x="1224" y="294"/>
                  <a:pt x="1225" y="311"/>
                </a:cubicBezTo>
                <a:cubicBezTo>
                  <a:pt x="1225" y="316"/>
                  <a:pt x="1226" y="322"/>
                  <a:pt x="1226" y="327"/>
                </a:cubicBezTo>
                <a:cubicBezTo>
                  <a:pt x="1226" y="343"/>
                  <a:pt x="1217" y="353"/>
                  <a:pt x="1204" y="353"/>
                </a:cubicBezTo>
                <a:cubicBezTo>
                  <a:pt x="1190" y="353"/>
                  <a:pt x="1180" y="344"/>
                  <a:pt x="1180" y="328"/>
                </a:cubicBezTo>
                <a:cubicBezTo>
                  <a:pt x="1180" y="313"/>
                  <a:pt x="1183" y="298"/>
                  <a:pt x="1185" y="284"/>
                </a:cubicBezTo>
                <a:cubicBezTo>
                  <a:pt x="1186" y="269"/>
                  <a:pt x="1189" y="255"/>
                  <a:pt x="1189" y="241"/>
                </a:cubicBezTo>
                <a:cubicBezTo>
                  <a:pt x="1190" y="227"/>
                  <a:pt x="1181" y="219"/>
                  <a:pt x="1168" y="216"/>
                </a:cubicBezTo>
                <a:cubicBezTo>
                  <a:pt x="1157" y="214"/>
                  <a:pt x="1150" y="218"/>
                  <a:pt x="1148" y="229"/>
                </a:cubicBezTo>
                <a:cubicBezTo>
                  <a:pt x="1146" y="236"/>
                  <a:pt x="1146" y="243"/>
                  <a:pt x="1145" y="249"/>
                </a:cubicBezTo>
                <a:cubicBezTo>
                  <a:pt x="1143" y="257"/>
                  <a:pt x="1142" y="267"/>
                  <a:pt x="1137" y="273"/>
                </a:cubicBezTo>
                <a:cubicBezTo>
                  <a:pt x="1131" y="279"/>
                  <a:pt x="1121" y="284"/>
                  <a:pt x="1113" y="283"/>
                </a:cubicBezTo>
                <a:cubicBezTo>
                  <a:pt x="1106" y="283"/>
                  <a:pt x="1097" y="273"/>
                  <a:pt x="1096" y="266"/>
                </a:cubicBezTo>
                <a:cubicBezTo>
                  <a:pt x="1094" y="249"/>
                  <a:pt x="1096" y="231"/>
                  <a:pt x="1095" y="213"/>
                </a:cubicBezTo>
                <a:cubicBezTo>
                  <a:pt x="1094" y="199"/>
                  <a:pt x="1093" y="185"/>
                  <a:pt x="1090" y="172"/>
                </a:cubicBezTo>
                <a:cubicBezTo>
                  <a:pt x="1085" y="155"/>
                  <a:pt x="1073" y="150"/>
                  <a:pt x="1056" y="155"/>
                </a:cubicBezTo>
                <a:cubicBezTo>
                  <a:pt x="1054" y="156"/>
                  <a:pt x="1051" y="157"/>
                  <a:pt x="1049" y="158"/>
                </a:cubicBezTo>
                <a:cubicBezTo>
                  <a:pt x="1019" y="161"/>
                  <a:pt x="997" y="173"/>
                  <a:pt x="981" y="200"/>
                </a:cubicBezTo>
                <a:cubicBezTo>
                  <a:pt x="969" y="220"/>
                  <a:pt x="948" y="220"/>
                  <a:pt x="928" y="207"/>
                </a:cubicBezTo>
                <a:cubicBezTo>
                  <a:pt x="918" y="201"/>
                  <a:pt x="910" y="194"/>
                  <a:pt x="900" y="188"/>
                </a:cubicBezTo>
                <a:cubicBezTo>
                  <a:pt x="873" y="171"/>
                  <a:pt x="847" y="181"/>
                  <a:pt x="845" y="213"/>
                </a:cubicBezTo>
                <a:cubicBezTo>
                  <a:pt x="843" y="237"/>
                  <a:pt x="848" y="261"/>
                  <a:pt x="850" y="285"/>
                </a:cubicBezTo>
                <a:cubicBezTo>
                  <a:pt x="853" y="325"/>
                  <a:pt x="856" y="365"/>
                  <a:pt x="858" y="404"/>
                </a:cubicBezTo>
                <a:cubicBezTo>
                  <a:pt x="858" y="413"/>
                  <a:pt x="855" y="423"/>
                  <a:pt x="852" y="432"/>
                </a:cubicBezTo>
                <a:cubicBezTo>
                  <a:pt x="848" y="445"/>
                  <a:pt x="838" y="452"/>
                  <a:pt x="825" y="453"/>
                </a:cubicBezTo>
                <a:cubicBezTo>
                  <a:pt x="811" y="454"/>
                  <a:pt x="802" y="447"/>
                  <a:pt x="796" y="436"/>
                </a:cubicBezTo>
                <a:cubicBezTo>
                  <a:pt x="784" y="413"/>
                  <a:pt x="785" y="388"/>
                  <a:pt x="787" y="363"/>
                </a:cubicBezTo>
                <a:cubicBezTo>
                  <a:pt x="792" y="314"/>
                  <a:pt x="800" y="265"/>
                  <a:pt x="792" y="215"/>
                </a:cubicBezTo>
                <a:cubicBezTo>
                  <a:pt x="789" y="202"/>
                  <a:pt x="785" y="188"/>
                  <a:pt x="777" y="177"/>
                </a:cubicBezTo>
                <a:cubicBezTo>
                  <a:pt x="773" y="170"/>
                  <a:pt x="761" y="165"/>
                  <a:pt x="754" y="166"/>
                </a:cubicBezTo>
                <a:cubicBezTo>
                  <a:pt x="748" y="167"/>
                  <a:pt x="738" y="178"/>
                  <a:pt x="738" y="185"/>
                </a:cubicBezTo>
                <a:cubicBezTo>
                  <a:pt x="737" y="207"/>
                  <a:pt x="739" y="229"/>
                  <a:pt x="739" y="252"/>
                </a:cubicBezTo>
                <a:cubicBezTo>
                  <a:pt x="740" y="271"/>
                  <a:pt x="741" y="290"/>
                  <a:pt x="741" y="310"/>
                </a:cubicBezTo>
                <a:cubicBezTo>
                  <a:pt x="741" y="321"/>
                  <a:pt x="738" y="334"/>
                  <a:pt x="723" y="334"/>
                </a:cubicBezTo>
                <a:cubicBezTo>
                  <a:pt x="711" y="335"/>
                  <a:pt x="699" y="324"/>
                  <a:pt x="700" y="310"/>
                </a:cubicBezTo>
                <a:cubicBezTo>
                  <a:pt x="700" y="286"/>
                  <a:pt x="704" y="262"/>
                  <a:pt x="706" y="239"/>
                </a:cubicBezTo>
                <a:cubicBezTo>
                  <a:pt x="707" y="224"/>
                  <a:pt x="709" y="209"/>
                  <a:pt x="708" y="194"/>
                </a:cubicBezTo>
                <a:cubicBezTo>
                  <a:pt x="707" y="178"/>
                  <a:pt x="699" y="170"/>
                  <a:pt x="683" y="170"/>
                </a:cubicBezTo>
                <a:cubicBezTo>
                  <a:pt x="672" y="169"/>
                  <a:pt x="661" y="170"/>
                  <a:pt x="650" y="172"/>
                </a:cubicBezTo>
                <a:cubicBezTo>
                  <a:pt x="634" y="175"/>
                  <a:pt x="620" y="173"/>
                  <a:pt x="607" y="163"/>
                </a:cubicBezTo>
                <a:cubicBezTo>
                  <a:pt x="589" y="151"/>
                  <a:pt x="569" y="159"/>
                  <a:pt x="568" y="181"/>
                </a:cubicBezTo>
                <a:cubicBezTo>
                  <a:pt x="567" y="202"/>
                  <a:pt x="571" y="224"/>
                  <a:pt x="572" y="245"/>
                </a:cubicBezTo>
                <a:cubicBezTo>
                  <a:pt x="572" y="264"/>
                  <a:pt x="573" y="283"/>
                  <a:pt x="570" y="301"/>
                </a:cubicBezTo>
                <a:cubicBezTo>
                  <a:pt x="568" y="320"/>
                  <a:pt x="556" y="329"/>
                  <a:pt x="541" y="330"/>
                </a:cubicBezTo>
                <a:cubicBezTo>
                  <a:pt x="526" y="330"/>
                  <a:pt x="514" y="322"/>
                  <a:pt x="511" y="304"/>
                </a:cubicBezTo>
                <a:cubicBezTo>
                  <a:pt x="508" y="283"/>
                  <a:pt x="510" y="262"/>
                  <a:pt x="509" y="242"/>
                </a:cubicBezTo>
                <a:cubicBezTo>
                  <a:pt x="509" y="234"/>
                  <a:pt x="509" y="226"/>
                  <a:pt x="507" y="219"/>
                </a:cubicBezTo>
                <a:cubicBezTo>
                  <a:pt x="503" y="210"/>
                  <a:pt x="496" y="205"/>
                  <a:pt x="485" y="208"/>
                </a:cubicBezTo>
                <a:cubicBezTo>
                  <a:pt x="467" y="213"/>
                  <a:pt x="461" y="209"/>
                  <a:pt x="452" y="193"/>
                </a:cubicBezTo>
                <a:cubicBezTo>
                  <a:pt x="435" y="160"/>
                  <a:pt x="388" y="151"/>
                  <a:pt x="359" y="174"/>
                </a:cubicBezTo>
                <a:cubicBezTo>
                  <a:pt x="338" y="191"/>
                  <a:pt x="327" y="213"/>
                  <a:pt x="329" y="240"/>
                </a:cubicBezTo>
                <a:cubicBezTo>
                  <a:pt x="331" y="278"/>
                  <a:pt x="336" y="316"/>
                  <a:pt x="339" y="354"/>
                </a:cubicBezTo>
                <a:cubicBezTo>
                  <a:pt x="341" y="390"/>
                  <a:pt x="341" y="427"/>
                  <a:pt x="340" y="463"/>
                </a:cubicBezTo>
                <a:cubicBezTo>
                  <a:pt x="340" y="475"/>
                  <a:pt x="334" y="487"/>
                  <a:pt x="329" y="498"/>
                </a:cubicBezTo>
                <a:cubicBezTo>
                  <a:pt x="321" y="513"/>
                  <a:pt x="308" y="519"/>
                  <a:pt x="290" y="518"/>
                </a:cubicBezTo>
                <a:cubicBezTo>
                  <a:pt x="274" y="516"/>
                  <a:pt x="267" y="505"/>
                  <a:pt x="263" y="492"/>
                </a:cubicBezTo>
                <a:cubicBezTo>
                  <a:pt x="251" y="457"/>
                  <a:pt x="254" y="421"/>
                  <a:pt x="261" y="386"/>
                </a:cubicBezTo>
                <a:cubicBezTo>
                  <a:pt x="271" y="336"/>
                  <a:pt x="284" y="287"/>
                  <a:pt x="280" y="235"/>
                </a:cubicBezTo>
                <a:cubicBezTo>
                  <a:pt x="279" y="217"/>
                  <a:pt x="275" y="199"/>
                  <a:pt x="271" y="181"/>
                </a:cubicBezTo>
                <a:cubicBezTo>
                  <a:pt x="268" y="169"/>
                  <a:pt x="260" y="159"/>
                  <a:pt x="246" y="159"/>
                </a:cubicBezTo>
                <a:cubicBezTo>
                  <a:pt x="231" y="160"/>
                  <a:pt x="224" y="170"/>
                  <a:pt x="222" y="182"/>
                </a:cubicBezTo>
                <a:cubicBezTo>
                  <a:pt x="218" y="199"/>
                  <a:pt x="218" y="216"/>
                  <a:pt x="217" y="232"/>
                </a:cubicBezTo>
                <a:cubicBezTo>
                  <a:pt x="216" y="252"/>
                  <a:pt x="217" y="272"/>
                  <a:pt x="215" y="292"/>
                </a:cubicBezTo>
                <a:cubicBezTo>
                  <a:pt x="213" y="311"/>
                  <a:pt x="203" y="319"/>
                  <a:pt x="189" y="319"/>
                </a:cubicBezTo>
                <a:cubicBezTo>
                  <a:pt x="173" y="319"/>
                  <a:pt x="160" y="309"/>
                  <a:pt x="159" y="292"/>
                </a:cubicBezTo>
                <a:cubicBezTo>
                  <a:pt x="157" y="271"/>
                  <a:pt x="158" y="249"/>
                  <a:pt x="160" y="228"/>
                </a:cubicBezTo>
                <a:cubicBezTo>
                  <a:pt x="163" y="196"/>
                  <a:pt x="161" y="166"/>
                  <a:pt x="145" y="138"/>
                </a:cubicBezTo>
                <a:cubicBezTo>
                  <a:pt x="142" y="133"/>
                  <a:pt x="139" y="128"/>
                  <a:pt x="134" y="124"/>
                </a:cubicBezTo>
                <a:cubicBezTo>
                  <a:pt x="124" y="115"/>
                  <a:pt x="112" y="118"/>
                  <a:pt x="107" y="131"/>
                </a:cubicBezTo>
                <a:cubicBezTo>
                  <a:pt x="104" y="140"/>
                  <a:pt x="102" y="149"/>
                  <a:pt x="98" y="158"/>
                </a:cubicBezTo>
                <a:cubicBezTo>
                  <a:pt x="85" y="185"/>
                  <a:pt x="56" y="188"/>
                  <a:pt x="39" y="163"/>
                </a:cubicBezTo>
                <a:cubicBezTo>
                  <a:pt x="34" y="156"/>
                  <a:pt x="30" y="147"/>
                  <a:pt x="24" y="141"/>
                </a:cubicBezTo>
                <a:cubicBezTo>
                  <a:pt x="17" y="134"/>
                  <a:pt x="8" y="129"/>
                  <a:pt x="0" y="123"/>
                </a:cubicBezTo>
                <a:cubicBezTo>
                  <a:pt x="0" y="82"/>
                  <a:pt x="0" y="41"/>
                  <a:pt x="0" y="0"/>
                </a:cubicBezTo>
                <a:cubicBezTo>
                  <a:pt x="558" y="0"/>
                  <a:pt x="1116" y="0"/>
                  <a:pt x="1674" y="0"/>
                </a:cubicBezTo>
                <a:cubicBezTo>
                  <a:pt x="1674" y="41"/>
                  <a:pt x="1674" y="82"/>
                  <a:pt x="1674" y="123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92" name="Google Shape;592;p49"/>
          <p:cNvSpPr txBox="1">
            <a:spLocks noGrp="1"/>
          </p:cNvSpPr>
          <p:nvPr>
            <p:ph type="subTitle" idx="1"/>
          </p:nvPr>
        </p:nvSpPr>
        <p:spPr>
          <a:xfrm>
            <a:off x="4794236" y="41257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of them all</a:t>
            </a:r>
            <a:endParaRPr/>
          </a:p>
        </p:txBody>
      </p:sp>
      <p:sp>
        <p:nvSpPr>
          <p:cNvPr id="593" name="Google Shape;593;p49"/>
          <p:cNvSpPr txBox="1">
            <a:spLocks noGrp="1"/>
          </p:cNvSpPr>
          <p:nvPr>
            <p:ph type="subTitle" idx="2"/>
          </p:nvPr>
        </p:nvSpPr>
        <p:spPr>
          <a:xfrm>
            <a:off x="1388411" y="41257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a very cold place</a:t>
            </a:r>
            <a:endParaRPr/>
          </a:p>
        </p:txBody>
      </p:sp>
      <p:sp>
        <p:nvSpPr>
          <p:cNvPr id="594" name="Google Shape;594;p49"/>
          <p:cNvSpPr txBox="1">
            <a:spLocks noGrp="1"/>
          </p:cNvSpPr>
          <p:nvPr>
            <p:ph type="subTitle" idx="3"/>
          </p:nvPr>
        </p:nvSpPr>
        <p:spPr>
          <a:xfrm>
            <a:off x="4794236" y="17942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composed of hydrogen and helium</a:t>
            </a:r>
            <a:endParaRPr/>
          </a:p>
        </p:txBody>
      </p:sp>
      <p:sp>
        <p:nvSpPr>
          <p:cNvPr id="595" name="Google Shape;595;p49"/>
          <p:cNvSpPr txBox="1">
            <a:spLocks noGrp="1"/>
          </p:cNvSpPr>
          <p:nvPr>
            <p:ph type="subTitle" idx="4"/>
          </p:nvPr>
        </p:nvSpPr>
        <p:spPr>
          <a:xfrm>
            <a:off x="4794236" y="1322900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596" name="Google Shape;596;p49"/>
          <p:cNvSpPr txBox="1">
            <a:spLocks noGrp="1"/>
          </p:cNvSpPr>
          <p:nvPr>
            <p:ph type="subTitle" idx="5"/>
          </p:nvPr>
        </p:nvSpPr>
        <p:spPr>
          <a:xfrm>
            <a:off x="1388411" y="1794225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597" name="Google Shape;597;p49"/>
          <p:cNvSpPr txBox="1">
            <a:spLocks noGrp="1"/>
          </p:cNvSpPr>
          <p:nvPr>
            <p:ph type="subTitle" idx="6"/>
          </p:nvPr>
        </p:nvSpPr>
        <p:spPr>
          <a:xfrm>
            <a:off x="1388411" y="1322900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598" name="Google Shape;598;p49"/>
          <p:cNvSpPr txBox="1">
            <a:spLocks noGrp="1"/>
          </p:cNvSpPr>
          <p:nvPr>
            <p:ph type="subTitle" idx="7"/>
          </p:nvPr>
        </p:nvSpPr>
        <p:spPr>
          <a:xfrm>
            <a:off x="4794236" y="2964849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farthest planet from the Sun</a:t>
            </a:r>
            <a:endParaRPr/>
          </a:p>
        </p:txBody>
      </p:sp>
      <p:sp>
        <p:nvSpPr>
          <p:cNvPr id="599" name="Google Shape;599;p49"/>
          <p:cNvSpPr txBox="1">
            <a:spLocks noGrp="1"/>
          </p:cNvSpPr>
          <p:nvPr>
            <p:ph type="subTitle" idx="8"/>
          </p:nvPr>
        </p:nvSpPr>
        <p:spPr>
          <a:xfrm>
            <a:off x="4794236" y="2496571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600" name="Google Shape;600;p49"/>
          <p:cNvSpPr txBox="1">
            <a:spLocks noGrp="1"/>
          </p:cNvSpPr>
          <p:nvPr>
            <p:ph type="subTitle" idx="9"/>
          </p:nvPr>
        </p:nvSpPr>
        <p:spPr>
          <a:xfrm>
            <a:off x="1388411" y="2964849"/>
            <a:ext cx="18285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601" name="Google Shape;601;p49"/>
          <p:cNvSpPr txBox="1">
            <a:spLocks noGrp="1"/>
          </p:cNvSpPr>
          <p:nvPr>
            <p:ph type="subTitle" idx="13"/>
          </p:nvPr>
        </p:nvSpPr>
        <p:spPr>
          <a:xfrm>
            <a:off x="1388411" y="2496554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602" name="Google Shape;602;p49"/>
          <p:cNvSpPr txBox="1">
            <a:spLocks noGrp="1"/>
          </p:cNvSpPr>
          <p:nvPr>
            <p:ph type="subTitle" idx="14"/>
          </p:nvPr>
        </p:nvSpPr>
        <p:spPr>
          <a:xfrm>
            <a:off x="4794236" y="3665225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603" name="Google Shape;603;p49"/>
          <p:cNvSpPr txBox="1">
            <a:spLocks noGrp="1"/>
          </p:cNvSpPr>
          <p:nvPr>
            <p:ph type="subTitle" idx="15"/>
          </p:nvPr>
        </p:nvSpPr>
        <p:spPr>
          <a:xfrm>
            <a:off x="1388411" y="3665225"/>
            <a:ext cx="18285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604" name="Google Shape;604;p49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2</a:t>
            </a:r>
            <a:endParaRPr/>
          </a:p>
        </p:txBody>
      </p:sp>
      <p:grpSp>
        <p:nvGrpSpPr>
          <p:cNvPr id="605" name="Google Shape;605;p49"/>
          <p:cNvGrpSpPr/>
          <p:nvPr/>
        </p:nvGrpSpPr>
        <p:grpSpPr>
          <a:xfrm>
            <a:off x="796663" y="1739124"/>
            <a:ext cx="422887" cy="379653"/>
            <a:chOff x="1668377" y="1586724"/>
            <a:chExt cx="422887" cy="379653"/>
          </a:xfrm>
          <a:solidFill>
            <a:srgbClr val="FFC000"/>
          </a:solidFill>
        </p:grpSpPr>
        <p:sp>
          <p:nvSpPr>
            <p:cNvPr id="606" name="Google Shape;606;p49"/>
            <p:cNvSpPr/>
            <p:nvPr/>
          </p:nvSpPr>
          <p:spPr>
            <a:xfrm>
              <a:off x="1668377" y="1667571"/>
              <a:ext cx="422887" cy="217881"/>
            </a:xfrm>
            <a:custGeom>
              <a:avLst/>
              <a:gdLst/>
              <a:ahLst/>
              <a:cxnLst/>
              <a:rect l="l" t="t" r="r" b="b"/>
              <a:pathLst>
                <a:path w="10598" h="5460" extrusionOk="0">
                  <a:moveTo>
                    <a:pt x="5062" y="1"/>
                  </a:moveTo>
                  <a:cubicBezTo>
                    <a:pt x="3977" y="1"/>
                    <a:pt x="2891" y="303"/>
                    <a:pt x="1834" y="951"/>
                  </a:cubicBezTo>
                  <a:cubicBezTo>
                    <a:pt x="1001" y="1463"/>
                    <a:pt x="418" y="2058"/>
                    <a:pt x="156" y="2368"/>
                  </a:cubicBezTo>
                  <a:cubicBezTo>
                    <a:pt x="1" y="2546"/>
                    <a:pt x="1" y="2808"/>
                    <a:pt x="168" y="2987"/>
                  </a:cubicBezTo>
                  <a:cubicBezTo>
                    <a:pt x="1001" y="3844"/>
                    <a:pt x="1870" y="4475"/>
                    <a:pt x="2739" y="4892"/>
                  </a:cubicBezTo>
                  <a:cubicBezTo>
                    <a:pt x="2763" y="4916"/>
                    <a:pt x="2787" y="4916"/>
                    <a:pt x="2823" y="4916"/>
                  </a:cubicBezTo>
                  <a:cubicBezTo>
                    <a:pt x="2977" y="4916"/>
                    <a:pt x="3037" y="4689"/>
                    <a:pt x="2894" y="4618"/>
                  </a:cubicBezTo>
                  <a:cubicBezTo>
                    <a:pt x="2049" y="4213"/>
                    <a:pt x="1215" y="3582"/>
                    <a:pt x="406" y="2773"/>
                  </a:cubicBezTo>
                  <a:cubicBezTo>
                    <a:pt x="346" y="2713"/>
                    <a:pt x="346" y="2630"/>
                    <a:pt x="406" y="2570"/>
                  </a:cubicBezTo>
                  <a:cubicBezTo>
                    <a:pt x="799" y="2130"/>
                    <a:pt x="2061" y="868"/>
                    <a:pt x="3918" y="451"/>
                  </a:cubicBezTo>
                  <a:lnTo>
                    <a:pt x="3918" y="451"/>
                  </a:lnTo>
                  <a:cubicBezTo>
                    <a:pt x="3561" y="665"/>
                    <a:pt x="3263" y="963"/>
                    <a:pt x="3025" y="1320"/>
                  </a:cubicBezTo>
                  <a:cubicBezTo>
                    <a:pt x="2977" y="1403"/>
                    <a:pt x="3001" y="1487"/>
                    <a:pt x="3073" y="1534"/>
                  </a:cubicBezTo>
                  <a:cubicBezTo>
                    <a:pt x="3098" y="1551"/>
                    <a:pt x="3126" y="1559"/>
                    <a:pt x="3154" y="1559"/>
                  </a:cubicBezTo>
                  <a:cubicBezTo>
                    <a:pt x="3204" y="1559"/>
                    <a:pt x="3252" y="1533"/>
                    <a:pt x="3275" y="1487"/>
                  </a:cubicBezTo>
                  <a:cubicBezTo>
                    <a:pt x="3728" y="772"/>
                    <a:pt x="4490" y="367"/>
                    <a:pt x="5299" y="367"/>
                  </a:cubicBezTo>
                  <a:cubicBezTo>
                    <a:pt x="6609" y="367"/>
                    <a:pt x="7680" y="1439"/>
                    <a:pt x="7680" y="2749"/>
                  </a:cubicBezTo>
                  <a:cubicBezTo>
                    <a:pt x="7680" y="3820"/>
                    <a:pt x="6954" y="4773"/>
                    <a:pt x="5930" y="5047"/>
                  </a:cubicBezTo>
                  <a:cubicBezTo>
                    <a:pt x="5720" y="5103"/>
                    <a:pt x="5510" y="5130"/>
                    <a:pt x="5305" y="5130"/>
                  </a:cubicBezTo>
                  <a:cubicBezTo>
                    <a:pt x="4250" y="5130"/>
                    <a:pt x="3302" y="4424"/>
                    <a:pt x="3013" y="3368"/>
                  </a:cubicBezTo>
                  <a:cubicBezTo>
                    <a:pt x="2954" y="3154"/>
                    <a:pt x="2918" y="2951"/>
                    <a:pt x="2918" y="2737"/>
                  </a:cubicBezTo>
                  <a:cubicBezTo>
                    <a:pt x="2918" y="2487"/>
                    <a:pt x="2966" y="2249"/>
                    <a:pt x="3037" y="2011"/>
                  </a:cubicBezTo>
                  <a:cubicBezTo>
                    <a:pt x="3073" y="1915"/>
                    <a:pt x="3025" y="1844"/>
                    <a:pt x="2942" y="1820"/>
                  </a:cubicBezTo>
                  <a:cubicBezTo>
                    <a:pt x="2920" y="1812"/>
                    <a:pt x="2899" y="1808"/>
                    <a:pt x="2880" y="1808"/>
                  </a:cubicBezTo>
                  <a:cubicBezTo>
                    <a:pt x="2816" y="1808"/>
                    <a:pt x="2767" y="1851"/>
                    <a:pt x="2739" y="1915"/>
                  </a:cubicBezTo>
                  <a:cubicBezTo>
                    <a:pt x="2656" y="2189"/>
                    <a:pt x="2608" y="2475"/>
                    <a:pt x="2608" y="2737"/>
                  </a:cubicBezTo>
                  <a:cubicBezTo>
                    <a:pt x="2608" y="2975"/>
                    <a:pt x="2644" y="3213"/>
                    <a:pt x="2704" y="3439"/>
                  </a:cubicBezTo>
                  <a:cubicBezTo>
                    <a:pt x="2858" y="4058"/>
                    <a:pt x="3251" y="4582"/>
                    <a:pt x="3739" y="4928"/>
                  </a:cubicBezTo>
                  <a:cubicBezTo>
                    <a:pt x="3632" y="4892"/>
                    <a:pt x="3549" y="4868"/>
                    <a:pt x="3442" y="4820"/>
                  </a:cubicBezTo>
                  <a:cubicBezTo>
                    <a:pt x="3427" y="4816"/>
                    <a:pt x="3412" y="4813"/>
                    <a:pt x="3396" y="4813"/>
                  </a:cubicBezTo>
                  <a:cubicBezTo>
                    <a:pt x="3334" y="4813"/>
                    <a:pt x="3270" y="4849"/>
                    <a:pt x="3251" y="4916"/>
                  </a:cubicBezTo>
                  <a:cubicBezTo>
                    <a:pt x="3216" y="4987"/>
                    <a:pt x="3263" y="5070"/>
                    <a:pt x="3335" y="5106"/>
                  </a:cubicBezTo>
                  <a:cubicBezTo>
                    <a:pt x="3996" y="5346"/>
                    <a:pt x="4652" y="5460"/>
                    <a:pt x="5299" y="5460"/>
                  </a:cubicBezTo>
                  <a:cubicBezTo>
                    <a:pt x="6446" y="5460"/>
                    <a:pt x="7563" y="5103"/>
                    <a:pt x="8621" y="4463"/>
                  </a:cubicBezTo>
                  <a:cubicBezTo>
                    <a:pt x="9502" y="3927"/>
                    <a:pt x="10145" y="3308"/>
                    <a:pt x="10443" y="2975"/>
                  </a:cubicBezTo>
                  <a:cubicBezTo>
                    <a:pt x="10597" y="2808"/>
                    <a:pt x="10586" y="2511"/>
                    <a:pt x="10395" y="2356"/>
                  </a:cubicBezTo>
                  <a:cubicBezTo>
                    <a:pt x="10062" y="2058"/>
                    <a:pt x="9728" y="1784"/>
                    <a:pt x="9383" y="1546"/>
                  </a:cubicBezTo>
                  <a:cubicBezTo>
                    <a:pt x="9357" y="1529"/>
                    <a:pt x="9327" y="1521"/>
                    <a:pt x="9298" y="1521"/>
                  </a:cubicBezTo>
                  <a:cubicBezTo>
                    <a:pt x="9246" y="1521"/>
                    <a:pt x="9194" y="1544"/>
                    <a:pt x="9157" y="1582"/>
                  </a:cubicBezTo>
                  <a:cubicBezTo>
                    <a:pt x="9109" y="1653"/>
                    <a:pt x="9133" y="1737"/>
                    <a:pt x="9192" y="1796"/>
                  </a:cubicBezTo>
                  <a:cubicBezTo>
                    <a:pt x="9514" y="2034"/>
                    <a:pt x="9847" y="2296"/>
                    <a:pt x="10169" y="2594"/>
                  </a:cubicBezTo>
                  <a:cubicBezTo>
                    <a:pt x="10228" y="2653"/>
                    <a:pt x="10228" y="2737"/>
                    <a:pt x="10181" y="2796"/>
                  </a:cubicBezTo>
                  <a:cubicBezTo>
                    <a:pt x="9788" y="3225"/>
                    <a:pt x="8550" y="4439"/>
                    <a:pt x="6835" y="4939"/>
                  </a:cubicBezTo>
                  <a:cubicBezTo>
                    <a:pt x="8311" y="3904"/>
                    <a:pt x="8359" y="1737"/>
                    <a:pt x="6954" y="629"/>
                  </a:cubicBezTo>
                  <a:lnTo>
                    <a:pt x="6954" y="629"/>
                  </a:lnTo>
                  <a:cubicBezTo>
                    <a:pt x="7538" y="820"/>
                    <a:pt x="8121" y="1106"/>
                    <a:pt x="8692" y="1463"/>
                  </a:cubicBezTo>
                  <a:cubicBezTo>
                    <a:pt x="8722" y="1476"/>
                    <a:pt x="8752" y="1482"/>
                    <a:pt x="8780" y="1482"/>
                  </a:cubicBezTo>
                  <a:cubicBezTo>
                    <a:pt x="8831" y="1482"/>
                    <a:pt x="8876" y="1461"/>
                    <a:pt x="8907" y="1415"/>
                  </a:cubicBezTo>
                  <a:cubicBezTo>
                    <a:pt x="8954" y="1344"/>
                    <a:pt x="8931" y="1249"/>
                    <a:pt x="8859" y="1201"/>
                  </a:cubicBezTo>
                  <a:cubicBezTo>
                    <a:pt x="7632" y="426"/>
                    <a:pt x="6348" y="1"/>
                    <a:pt x="50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9"/>
            <p:cNvSpPr/>
            <p:nvPr/>
          </p:nvSpPr>
          <p:spPr>
            <a:xfrm>
              <a:off x="1833729" y="1738282"/>
              <a:ext cx="95527" cy="77136"/>
            </a:xfrm>
            <a:custGeom>
              <a:avLst/>
              <a:gdLst/>
              <a:ahLst/>
              <a:cxnLst/>
              <a:rect l="l" t="t" r="r" b="b"/>
              <a:pathLst>
                <a:path w="2394" h="1933" extrusionOk="0">
                  <a:moveTo>
                    <a:pt x="1143" y="0"/>
                  </a:moveTo>
                  <a:cubicBezTo>
                    <a:pt x="465" y="0"/>
                    <a:pt x="0" y="679"/>
                    <a:pt x="238" y="1322"/>
                  </a:cubicBezTo>
                  <a:cubicBezTo>
                    <a:pt x="258" y="1381"/>
                    <a:pt x="326" y="1423"/>
                    <a:pt x="396" y="1423"/>
                  </a:cubicBezTo>
                  <a:cubicBezTo>
                    <a:pt x="411" y="1423"/>
                    <a:pt x="426" y="1421"/>
                    <a:pt x="441" y="1417"/>
                  </a:cubicBezTo>
                  <a:cubicBezTo>
                    <a:pt x="524" y="1382"/>
                    <a:pt x="560" y="1298"/>
                    <a:pt x="536" y="1203"/>
                  </a:cubicBezTo>
                  <a:cubicBezTo>
                    <a:pt x="354" y="738"/>
                    <a:pt x="729" y="308"/>
                    <a:pt x="1156" y="308"/>
                  </a:cubicBezTo>
                  <a:cubicBezTo>
                    <a:pt x="1287" y="308"/>
                    <a:pt x="1422" y="349"/>
                    <a:pt x="1548" y="441"/>
                  </a:cubicBezTo>
                  <a:cubicBezTo>
                    <a:pt x="2036" y="822"/>
                    <a:pt x="1774" y="1620"/>
                    <a:pt x="1143" y="1620"/>
                  </a:cubicBezTo>
                  <a:cubicBezTo>
                    <a:pt x="1048" y="1620"/>
                    <a:pt x="953" y="1608"/>
                    <a:pt x="881" y="1560"/>
                  </a:cubicBezTo>
                  <a:cubicBezTo>
                    <a:pt x="860" y="1554"/>
                    <a:pt x="840" y="1551"/>
                    <a:pt x="819" y="1551"/>
                  </a:cubicBezTo>
                  <a:cubicBezTo>
                    <a:pt x="759" y="1551"/>
                    <a:pt x="703" y="1578"/>
                    <a:pt x="667" y="1632"/>
                  </a:cubicBezTo>
                  <a:cubicBezTo>
                    <a:pt x="643" y="1715"/>
                    <a:pt x="667" y="1798"/>
                    <a:pt x="738" y="1846"/>
                  </a:cubicBezTo>
                  <a:cubicBezTo>
                    <a:pt x="869" y="1904"/>
                    <a:pt x="1009" y="1933"/>
                    <a:pt x="1148" y="1933"/>
                  </a:cubicBezTo>
                  <a:cubicBezTo>
                    <a:pt x="1438" y="1933"/>
                    <a:pt x="1724" y="1806"/>
                    <a:pt x="1917" y="1548"/>
                  </a:cubicBezTo>
                  <a:cubicBezTo>
                    <a:pt x="2393" y="917"/>
                    <a:pt x="1965" y="0"/>
                    <a:pt x="1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9"/>
            <p:cNvSpPr/>
            <p:nvPr/>
          </p:nvSpPr>
          <p:spPr>
            <a:xfrm>
              <a:off x="1891665" y="1702128"/>
              <a:ext cx="58497" cy="49043"/>
            </a:xfrm>
            <a:custGeom>
              <a:avLst/>
              <a:gdLst/>
              <a:ahLst/>
              <a:cxnLst/>
              <a:rect l="l" t="t" r="r" b="b"/>
              <a:pathLst>
                <a:path w="1466" h="1229" extrusionOk="0">
                  <a:moveTo>
                    <a:pt x="782" y="310"/>
                  </a:moveTo>
                  <a:cubicBezTo>
                    <a:pt x="917" y="310"/>
                    <a:pt x="1054" y="400"/>
                    <a:pt x="1096" y="549"/>
                  </a:cubicBezTo>
                  <a:cubicBezTo>
                    <a:pt x="1120" y="716"/>
                    <a:pt x="1013" y="871"/>
                    <a:pt x="858" y="906"/>
                  </a:cubicBezTo>
                  <a:cubicBezTo>
                    <a:pt x="834" y="912"/>
                    <a:pt x="810" y="914"/>
                    <a:pt x="788" y="914"/>
                  </a:cubicBezTo>
                  <a:cubicBezTo>
                    <a:pt x="553" y="914"/>
                    <a:pt x="406" y="648"/>
                    <a:pt x="537" y="442"/>
                  </a:cubicBezTo>
                  <a:cubicBezTo>
                    <a:pt x="599" y="351"/>
                    <a:pt x="690" y="310"/>
                    <a:pt x="782" y="310"/>
                  </a:cubicBezTo>
                  <a:close/>
                  <a:moveTo>
                    <a:pt x="791" y="1"/>
                  </a:moveTo>
                  <a:cubicBezTo>
                    <a:pt x="598" y="1"/>
                    <a:pt x="403" y="88"/>
                    <a:pt x="275" y="275"/>
                  </a:cubicBezTo>
                  <a:cubicBezTo>
                    <a:pt x="1" y="692"/>
                    <a:pt x="321" y="1229"/>
                    <a:pt x="792" y="1229"/>
                  </a:cubicBezTo>
                  <a:cubicBezTo>
                    <a:pt x="833" y="1229"/>
                    <a:pt x="875" y="1225"/>
                    <a:pt x="918" y="1216"/>
                  </a:cubicBezTo>
                  <a:cubicBezTo>
                    <a:pt x="1251" y="1145"/>
                    <a:pt x="1465" y="811"/>
                    <a:pt x="1394" y="490"/>
                  </a:cubicBezTo>
                  <a:cubicBezTo>
                    <a:pt x="1331" y="176"/>
                    <a:pt x="1064" y="1"/>
                    <a:pt x="7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9"/>
            <p:cNvSpPr/>
            <p:nvPr/>
          </p:nvSpPr>
          <p:spPr>
            <a:xfrm>
              <a:off x="1873630" y="1586724"/>
              <a:ext cx="12370" cy="52754"/>
            </a:xfrm>
            <a:custGeom>
              <a:avLst/>
              <a:gdLst/>
              <a:ahLst/>
              <a:cxnLst/>
              <a:rect l="l" t="t" r="r" b="b"/>
              <a:pathLst>
                <a:path w="310" h="1322" extrusionOk="0">
                  <a:moveTo>
                    <a:pt x="143" y="0"/>
                  </a:moveTo>
                  <a:cubicBezTo>
                    <a:pt x="60" y="0"/>
                    <a:pt x="0" y="72"/>
                    <a:pt x="0" y="155"/>
                  </a:cubicBezTo>
                  <a:lnTo>
                    <a:pt x="0" y="1179"/>
                  </a:lnTo>
                  <a:cubicBezTo>
                    <a:pt x="0" y="1262"/>
                    <a:pt x="72" y="1322"/>
                    <a:pt x="143" y="1322"/>
                  </a:cubicBezTo>
                  <a:cubicBezTo>
                    <a:pt x="238" y="1322"/>
                    <a:pt x="298" y="1250"/>
                    <a:pt x="298" y="1179"/>
                  </a:cubicBezTo>
                  <a:lnTo>
                    <a:pt x="298" y="155"/>
                  </a:lnTo>
                  <a:cubicBezTo>
                    <a:pt x="310" y="72"/>
                    <a:pt x="238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9"/>
            <p:cNvSpPr/>
            <p:nvPr/>
          </p:nvSpPr>
          <p:spPr>
            <a:xfrm>
              <a:off x="1777667" y="1603564"/>
              <a:ext cx="28051" cy="51118"/>
            </a:xfrm>
            <a:custGeom>
              <a:avLst/>
              <a:gdLst/>
              <a:ahLst/>
              <a:cxnLst/>
              <a:rect l="l" t="t" r="r" b="b"/>
              <a:pathLst>
                <a:path w="703" h="1281" extrusionOk="0">
                  <a:moveTo>
                    <a:pt x="163" y="1"/>
                  </a:moveTo>
                  <a:cubicBezTo>
                    <a:pt x="149" y="1"/>
                    <a:pt x="134" y="3"/>
                    <a:pt x="119" y="7"/>
                  </a:cubicBezTo>
                  <a:cubicBezTo>
                    <a:pt x="48" y="43"/>
                    <a:pt x="0" y="126"/>
                    <a:pt x="36" y="209"/>
                  </a:cubicBezTo>
                  <a:lnTo>
                    <a:pt x="393" y="1174"/>
                  </a:lnTo>
                  <a:cubicBezTo>
                    <a:pt x="417" y="1233"/>
                    <a:pt x="477" y="1281"/>
                    <a:pt x="536" y="1281"/>
                  </a:cubicBezTo>
                  <a:cubicBezTo>
                    <a:pt x="631" y="1281"/>
                    <a:pt x="703" y="1174"/>
                    <a:pt x="679" y="1067"/>
                  </a:cubicBezTo>
                  <a:lnTo>
                    <a:pt x="322" y="102"/>
                  </a:lnTo>
                  <a:cubicBezTo>
                    <a:pt x="292" y="43"/>
                    <a:pt x="231" y="1"/>
                    <a:pt x="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9"/>
            <p:cNvSpPr/>
            <p:nvPr/>
          </p:nvSpPr>
          <p:spPr>
            <a:xfrm>
              <a:off x="1689286" y="1644546"/>
              <a:ext cx="40900" cy="44374"/>
            </a:xfrm>
            <a:custGeom>
              <a:avLst/>
              <a:gdLst/>
              <a:ahLst/>
              <a:cxnLst/>
              <a:rect l="l" t="t" r="r" b="b"/>
              <a:pathLst>
                <a:path w="1025" h="1112" extrusionOk="0">
                  <a:moveTo>
                    <a:pt x="183" y="0"/>
                  </a:moveTo>
                  <a:cubicBezTo>
                    <a:pt x="147" y="0"/>
                    <a:pt x="110" y="13"/>
                    <a:pt x="72" y="40"/>
                  </a:cubicBezTo>
                  <a:cubicBezTo>
                    <a:pt x="13" y="99"/>
                    <a:pt x="1" y="194"/>
                    <a:pt x="60" y="266"/>
                  </a:cubicBezTo>
                  <a:lnTo>
                    <a:pt x="715" y="1052"/>
                  </a:lnTo>
                  <a:cubicBezTo>
                    <a:pt x="751" y="1087"/>
                    <a:pt x="787" y="1111"/>
                    <a:pt x="834" y="1111"/>
                  </a:cubicBezTo>
                  <a:cubicBezTo>
                    <a:pt x="953" y="1099"/>
                    <a:pt x="1025" y="944"/>
                    <a:pt x="953" y="849"/>
                  </a:cubicBezTo>
                  <a:lnTo>
                    <a:pt x="298" y="51"/>
                  </a:lnTo>
                  <a:cubicBezTo>
                    <a:pt x="266" y="19"/>
                    <a:pt x="226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9"/>
            <p:cNvSpPr/>
            <p:nvPr/>
          </p:nvSpPr>
          <p:spPr>
            <a:xfrm>
              <a:off x="2028008" y="1648337"/>
              <a:ext cx="40421" cy="43856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34" y="1"/>
                  </a:moveTo>
                  <a:cubicBezTo>
                    <a:pt x="791" y="1"/>
                    <a:pt x="748" y="19"/>
                    <a:pt x="715" y="52"/>
                  </a:cubicBezTo>
                  <a:lnTo>
                    <a:pt x="60" y="838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9" y="1040"/>
                  </a:cubicBezTo>
                  <a:lnTo>
                    <a:pt x="953" y="254"/>
                  </a:lnTo>
                  <a:cubicBezTo>
                    <a:pt x="1013" y="183"/>
                    <a:pt x="1013" y="76"/>
                    <a:pt x="930" y="40"/>
                  </a:cubicBezTo>
                  <a:cubicBezTo>
                    <a:pt x="903" y="13"/>
                    <a:pt x="869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9"/>
            <p:cNvSpPr/>
            <p:nvPr/>
          </p:nvSpPr>
          <p:spPr>
            <a:xfrm>
              <a:off x="1953433" y="1603564"/>
              <a:ext cx="28091" cy="51118"/>
            </a:xfrm>
            <a:custGeom>
              <a:avLst/>
              <a:gdLst/>
              <a:ahLst/>
              <a:cxnLst/>
              <a:rect l="l" t="t" r="r" b="b"/>
              <a:pathLst>
                <a:path w="704" h="1281" extrusionOk="0">
                  <a:moveTo>
                    <a:pt x="544" y="1"/>
                  </a:moveTo>
                  <a:cubicBezTo>
                    <a:pt x="481" y="1"/>
                    <a:pt x="413" y="43"/>
                    <a:pt x="394" y="102"/>
                  </a:cubicBezTo>
                  <a:lnTo>
                    <a:pt x="36" y="1067"/>
                  </a:lnTo>
                  <a:cubicBezTo>
                    <a:pt x="1" y="1174"/>
                    <a:pt x="84" y="1281"/>
                    <a:pt x="179" y="1281"/>
                  </a:cubicBezTo>
                  <a:cubicBezTo>
                    <a:pt x="239" y="1281"/>
                    <a:pt x="298" y="1233"/>
                    <a:pt x="334" y="1174"/>
                  </a:cubicBezTo>
                  <a:lnTo>
                    <a:pt x="691" y="209"/>
                  </a:lnTo>
                  <a:cubicBezTo>
                    <a:pt x="703" y="126"/>
                    <a:pt x="655" y="43"/>
                    <a:pt x="584" y="7"/>
                  </a:cubicBezTo>
                  <a:cubicBezTo>
                    <a:pt x="571" y="3"/>
                    <a:pt x="558" y="1"/>
                    <a:pt x="5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9"/>
            <p:cNvSpPr/>
            <p:nvPr/>
          </p:nvSpPr>
          <p:spPr>
            <a:xfrm>
              <a:off x="1871715" y="1913583"/>
              <a:ext cx="12410" cy="52794"/>
            </a:xfrm>
            <a:custGeom>
              <a:avLst/>
              <a:gdLst/>
              <a:ahLst/>
              <a:cxnLst/>
              <a:rect l="l" t="t" r="r" b="b"/>
              <a:pathLst>
                <a:path w="311" h="1323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68"/>
                  </a:lnTo>
                  <a:cubicBezTo>
                    <a:pt x="1" y="1263"/>
                    <a:pt x="72" y="1322"/>
                    <a:pt x="144" y="1322"/>
                  </a:cubicBezTo>
                  <a:cubicBezTo>
                    <a:pt x="239" y="1322"/>
                    <a:pt x="298" y="1251"/>
                    <a:pt x="298" y="1168"/>
                  </a:cubicBezTo>
                  <a:lnTo>
                    <a:pt x="298" y="144"/>
                  </a:lnTo>
                  <a:cubicBezTo>
                    <a:pt x="310" y="72"/>
                    <a:pt x="239" y="1"/>
                    <a:pt x="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9"/>
            <p:cNvSpPr/>
            <p:nvPr/>
          </p:nvSpPr>
          <p:spPr>
            <a:xfrm>
              <a:off x="1951996" y="1900015"/>
              <a:ext cx="27613" cy="50480"/>
            </a:xfrm>
            <a:custGeom>
              <a:avLst/>
              <a:gdLst/>
              <a:ahLst/>
              <a:cxnLst/>
              <a:rect l="l" t="t" r="r" b="b"/>
              <a:pathLst>
                <a:path w="692" h="1265" extrusionOk="0">
                  <a:moveTo>
                    <a:pt x="165" y="0"/>
                  </a:moveTo>
                  <a:cubicBezTo>
                    <a:pt x="150" y="0"/>
                    <a:pt x="135" y="3"/>
                    <a:pt x="120" y="7"/>
                  </a:cubicBezTo>
                  <a:cubicBezTo>
                    <a:pt x="37" y="43"/>
                    <a:pt x="1" y="126"/>
                    <a:pt x="25" y="198"/>
                  </a:cubicBezTo>
                  <a:lnTo>
                    <a:pt x="382" y="1174"/>
                  </a:lnTo>
                  <a:cubicBezTo>
                    <a:pt x="410" y="1231"/>
                    <a:pt x="468" y="1265"/>
                    <a:pt x="527" y="1265"/>
                  </a:cubicBezTo>
                  <a:cubicBezTo>
                    <a:pt x="542" y="1265"/>
                    <a:pt x="557" y="1263"/>
                    <a:pt x="572" y="1258"/>
                  </a:cubicBezTo>
                  <a:cubicBezTo>
                    <a:pt x="656" y="1234"/>
                    <a:pt x="691" y="1139"/>
                    <a:pt x="668" y="1067"/>
                  </a:cubicBezTo>
                  <a:lnTo>
                    <a:pt x="310" y="103"/>
                  </a:lnTo>
                  <a:cubicBezTo>
                    <a:pt x="282" y="36"/>
                    <a:pt x="223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9"/>
            <p:cNvSpPr/>
            <p:nvPr/>
          </p:nvSpPr>
          <p:spPr>
            <a:xfrm>
              <a:off x="2028008" y="1865458"/>
              <a:ext cx="41379" cy="44374"/>
            </a:xfrm>
            <a:custGeom>
              <a:avLst/>
              <a:gdLst/>
              <a:ahLst/>
              <a:cxnLst/>
              <a:rect l="l" t="t" r="r" b="b"/>
              <a:pathLst>
                <a:path w="1037" h="1112" extrusionOk="0">
                  <a:moveTo>
                    <a:pt x="178" y="1"/>
                  </a:moveTo>
                  <a:cubicBezTo>
                    <a:pt x="142" y="1"/>
                    <a:pt x="104" y="13"/>
                    <a:pt x="72" y="40"/>
                  </a:cubicBezTo>
                  <a:cubicBezTo>
                    <a:pt x="13" y="100"/>
                    <a:pt x="1" y="195"/>
                    <a:pt x="60" y="266"/>
                  </a:cubicBezTo>
                  <a:lnTo>
                    <a:pt x="715" y="1052"/>
                  </a:lnTo>
                  <a:cubicBezTo>
                    <a:pt x="739" y="1088"/>
                    <a:pt x="787" y="1112"/>
                    <a:pt x="834" y="1112"/>
                  </a:cubicBezTo>
                  <a:cubicBezTo>
                    <a:pt x="965" y="1100"/>
                    <a:pt x="1037" y="945"/>
                    <a:pt x="953" y="850"/>
                  </a:cubicBezTo>
                  <a:lnTo>
                    <a:pt x="299" y="52"/>
                  </a:lnTo>
                  <a:cubicBezTo>
                    <a:pt x="266" y="19"/>
                    <a:pt x="222" y="1"/>
                    <a:pt x="1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9"/>
            <p:cNvSpPr/>
            <p:nvPr/>
          </p:nvSpPr>
          <p:spPr>
            <a:xfrm>
              <a:off x="1688807" y="1862146"/>
              <a:ext cx="40421" cy="43856"/>
            </a:xfrm>
            <a:custGeom>
              <a:avLst/>
              <a:gdLst/>
              <a:ahLst/>
              <a:cxnLst/>
              <a:rect l="l" t="t" r="r" b="b"/>
              <a:pathLst>
                <a:path w="1013" h="1099" extrusionOk="0">
                  <a:moveTo>
                    <a:pt x="841" y="0"/>
                  </a:moveTo>
                  <a:cubicBezTo>
                    <a:pt x="795" y="0"/>
                    <a:pt x="748" y="19"/>
                    <a:pt x="715" y="52"/>
                  </a:cubicBezTo>
                  <a:lnTo>
                    <a:pt x="60" y="837"/>
                  </a:lnTo>
                  <a:cubicBezTo>
                    <a:pt x="1" y="897"/>
                    <a:pt x="13" y="1004"/>
                    <a:pt x="72" y="1064"/>
                  </a:cubicBezTo>
                  <a:cubicBezTo>
                    <a:pt x="96" y="1088"/>
                    <a:pt x="128" y="1098"/>
                    <a:pt x="161" y="1098"/>
                  </a:cubicBezTo>
                  <a:cubicBezTo>
                    <a:pt x="211" y="1098"/>
                    <a:pt x="263" y="1075"/>
                    <a:pt x="298" y="1040"/>
                  </a:cubicBezTo>
                  <a:lnTo>
                    <a:pt x="953" y="254"/>
                  </a:lnTo>
                  <a:cubicBezTo>
                    <a:pt x="1013" y="183"/>
                    <a:pt x="1013" y="99"/>
                    <a:pt x="941" y="40"/>
                  </a:cubicBezTo>
                  <a:cubicBezTo>
                    <a:pt x="915" y="13"/>
                    <a:pt x="878" y="0"/>
                    <a:pt x="8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9"/>
            <p:cNvSpPr/>
            <p:nvPr/>
          </p:nvSpPr>
          <p:spPr>
            <a:xfrm>
              <a:off x="1775273" y="1899337"/>
              <a:ext cx="28570" cy="50679"/>
            </a:xfrm>
            <a:custGeom>
              <a:avLst/>
              <a:gdLst/>
              <a:ahLst/>
              <a:cxnLst/>
              <a:rect l="l" t="t" r="r" b="b"/>
              <a:pathLst>
                <a:path w="716" h="1270" extrusionOk="0">
                  <a:moveTo>
                    <a:pt x="531" y="0"/>
                  </a:moveTo>
                  <a:cubicBezTo>
                    <a:pt x="472" y="0"/>
                    <a:pt x="412" y="41"/>
                    <a:pt x="394" y="96"/>
                  </a:cubicBezTo>
                  <a:lnTo>
                    <a:pt x="36" y="1072"/>
                  </a:lnTo>
                  <a:cubicBezTo>
                    <a:pt x="1" y="1144"/>
                    <a:pt x="48" y="1227"/>
                    <a:pt x="120" y="1263"/>
                  </a:cubicBezTo>
                  <a:cubicBezTo>
                    <a:pt x="137" y="1268"/>
                    <a:pt x="154" y="1270"/>
                    <a:pt x="170" y="1270"/>
                  </a:cubicBezTo>
                  <a:cubicBezTo>
                    <a:pt x="235" y="1270"/>
                    <a:pt x="294" y="1234"/>
                    <a:pt x="322" y="1167"/>
                  </a:cubicBezTo>
                  <a:lnTo>
                    <a:pt x="679" y="203"/>
                  </a:lnTo>
                  <a:cubicBezTo>
                    <a:pt x="715" y="132"/>
                    <a:pt x="679" y="36"/>
                    <a:pt x="584" y="13"/>
                  </a:cubicBezTo>
                  <a:cubicBezTo>
                    <a:pt x="567" y="4"/>
                    <a:pt x="549" y="0"/>
                    <a:pt x="5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49"/>
          <p:cNvGrpSpPr/>
          <p:nvPr/>
        </p:nvGrpSpPr>
        <p:grpSpPr>
          <a:xfrm>
            <a:off x="818498" y="2892350"/>
            <a:ext cx="379227" cy="379639"/>
            <a:chOff x="1690212" y="2739950"/>
            <a:chExt cx="379227" cy="379639"/>
          </a:xfrm>
          <a:solidFill>
            <a:srgbClr val="FFC000"/>
          </a:solidFill>
        </p:grpSpPr>
        <p:sp>
          <p:nvSpPr>
            <p:cNvPr id="620" name="Google Shape;620;p49"/>
            <p:cNvSpPr/>
            <p:nvPr/>
          </p:nvSpPr>
          <p:spPr>
            <a:xfrm>
              <a:off x="1855015" y="3007130"/>
              <a:ext cx="440" cy="3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3" y="1"/>
                  </a:cubicBez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9"/>
            <p:cNvSpPr/>
            <p:nvPr/>
          </p:nvSpPr>
          <p:spPr>
            <a:xfrm>
              <a:off x="1690212" y="2739950"/>
              <a:ext cx="379227" cy="379639"/>
            </a:xfrm>
            <a:custGeom>
              <a:avLst/>
              <a:gdLst/>
              <a:ahLst/>
              <a:cxnLst/>
              <a:rect l="l" t="t" r="r" b="b"/>
              <a:pathLst>
                <a:path w="11204" h="11217" extrusionOk="0">
                  <a:moveTo>
                    <a:pt x="786" y="1"/>
                  </a:moveTo>
                  <a:cubicBezTo>
                    <a:pt x="357" y="1"/>
                    <a:pt x="0" y="358"/>
                    <a:pt x="0" y="799"/>
                  </a:cubicBezTo>
                  <a:lnTo>
                    <a:pt x="0" y="9050"/>
                  </a:lnTo>
                  <a:lnTo>
                    <a:pt x="0" y="9550"/>
                  </a:lnTo>
                  <a:cubicBezTo>
                    <a:pt x="0" y="10467"/>
                    <a:pt x="738" y="11217"/>
                    <a:pt x="1667" y="11217"/>
                  </a:cubicBezTo>
                  <a:lnTo>
                    <a:pt x="10418" y="11217"/>
                  </a:lnTo>
                  <a:cubicBezTo>
                    <a:pt x="10847" y="11217"/>
                    <a:pt x="11204" y="10859"/>
                    <a:pt x="11204" y="10419"/>
                  </a:cubicBezTo>
                  <a:lnTo>
                    <a:pt x="11204" y="10014"/>
                  </a:lnTo>
                  <a:cubicBezTo>
                    <a:pt x="11204" y="9919"/>
                    <a:pt x="11132" y="9847"/>
                    <a:pt x="11037" y="9847"/>
                  </a:cubicBezTo>
                  <a:cubicBezTo>
                    <a:pt x="10954" y="9847"/>
                    <a:pt x="10882" y="9919"/>
                    <a:pt x="10882" y="10014"/>
                  </a:cubicBezTo>
                  <a:lnTo>
                    <a:pt x="10882" y="10419"/>
                  </a:lnTo>
                  <a:cubicBezTo>
                    <a:pt x="10882" y="10681"/>
                    <a:pt x="10668" y="10883"/>
                    <a:pt x="10418" y="10883"/>
                  </a:cubicBezTo>
                  <a:lnTo>
                    <a:pt x="3155" y="10883"/>
                  </a:lnTo>
                  <a:cubicBezTo>
                    <a:pt x="3274" y="10800"/>
                    <a:pt x="3381" y="10693"/>
                    <a:pt x="3465" y="10574"/>
                  </a:cubicBezTo>
                  <a:lnTo>
                    <a:pt x="3762" y="10407"/>
                  </a:lnTo>
                  <a:cubicBezTo>
                    <a:pt x="3834" y="10478"/>
                    <a:pt x="3941" y="10514"/>
                    <a:pt x="4048" y="10514"/>
                  </a:cubicBezTo>
                  <a:lnTo>
                    <a:pt x="4584" y="10514"/>
                  </a:lnTo>
                  <a:cubicBezTo>
                    <a:pt x="4667" y="10514"/>
                    <a:pt x="4751" y="10443"/>
                    <a:pt x="4751" y="10347"/>
                  </a:cubicBezTo>
                  <a:cubicBezTo>
                    <a:pt x="4751" y="10264"/>
                    <a:pt x="4667" y="10181"/>
                    <a:pt x="4584" y="10181"/>
                  </a:cubicBezTo>
                  <a:lnTo>
                    <a:pt x="4155" y="10181"/>
                  </a:lnTo>
                  <a:lnTo>
                    <a:pt x="4774" y="9824"/>
                  </a:lnTo>
                  <a:lnTo>
                    <a:pt x="4774" y="9943"/>
                  </a:lnTo>
                  <a:cubicBezTo>
                    <a:pt x="4774" y="10038"/>
                    <a:pt x="4846" y="10109"/>
                    <a:pt x="4941" y="10109"/>
                  </a:cubicBezTo>
                  <a:cubicBezTo>
                    <a:pt x="5024" y="10109"/>
                    <a:pt x="5108" y="10038"/>
                    <a:pt x="5108" y="9943"/>
                  </a:cubicBezTo>
                  <a:lnTo>
                    <a:pt x="5108" y="9597"/>
                  </a:lnTo>
                  <a:lnTo>
                    <a:pt x="5536" y="9335"/>
                  </a:lnTo>
                  <a:lnTo>
                    <a:pt x="5536" y="9383"/>
                  </a:lnTo>
                  <a:cubicBezTo>
                    <a:pt x="5536" y="9478"/>
                    <a:pt x="5608" y="9550"/>
                    <a:pt x="5703" y="9550"/>
                  </a:cubicBezTo>
                  <a:cubicBezTo>
                    <a:pt x="5786" y="9550"/>
                    <a:pt x="5858" y="9478"/>
                    <a:pt x="5858" y="9383"/>
                  </a:cubicBezTo>
                  <a:lnTo>
                    <a:pt x="5858" y="9157"/>
                  </a:lnTo>
                  <a:lnTo>
                    <a:pt x="6251" y="8931"/>
                  </a:lnTo>
                  <a:lnTo>
                    <a:pt x="6251" y="10074"/>
                  </a:lnTo>
                  <a:cubicBezTo>
                    <a:pt x="6251" y="10312"/>
                    <a:pt x="6441" y="10478"/>
                    <a:pt x="6668" y="10478"/>
                  </a:cubicBezTo>
                  <a:lnTo>
                    <a:pt x="7203" y="10478"/>
                  </a:lnTo>
                  <a:cubicBezTo>
                    <a:pt x="7299" y="10478"/>
                    <a:pt x="7370" y="10407"/>
                    <a:pt x="7370" y="10324"/>
                  </a:cubicBezTo>
                  <a:cubicBezTo>
                    <a:pt x="7370" y="10228"/>
                    <a:pt x="7299" y="10157"/>
                    <a:pt x="7203" y="10157"/>
                  </a:cubicBezTo>
                  <a:lnTo>
                    <a:pt x="6668" y="10157"/>
                  </a:lnTo>
                  <a:cubicBezTo>
                    <a:pt x="6620" y="10157"/>
                    <a:pt x="6572" y="10109"/>
                    <a:pt x="6572" y="10062"/>
                  </a:cubicBezTo>
                  <a:lnTo>
                    <a:pt x="6572" y="8740"/>
                  </a:lnTo>
                  <a:lnTo>
                    <a:pt x="7156" y="8395"/>
                  </a:lnTo>
                  <a:lnTo>
                    <a:pt x="7310" y="8395"/>
                  </a:lnTo>
                  <a:cubicBezTo>
                    <a:pt x="7346" y="8395"/>
                    <a:pt x="7394" y="8442"/>
                    <a:pt x="7394" y="8490"/>
                  </a:cubicBezTo>
                  <a:lnTo>
                    <a:pt x="7394" y="9907"/>
                  </a:lnTo>
                  <a:cubicBezTo>
                    <a:pt x="7394" y="9990"/>
                    <a:pt x="7465" y="10074"/>
                    <a:pt x="7560" y="10074"/>
                  </a:cubicBezTo>
                  <a:cubicBezTo>
                    <a:pt x="7656" y="10074"/>
                    <a:pt x="7727" y="9990"/>
                    <a:pt x="7727" y="9907"/>
                  </a:cubicBezTo>
                  <a:lnTo>
                    <a:pt x="7727" y="8490"/>
                  </a:lnTo>
                  <a:cubicBezTo>
                    <a:pt x="7727" y="8359"/>
                    <a:pt x="7668" y="8240"/>
                    <a:pt x="7572" y="8157"/>
                  </a:cubicBezTo>
                  <a:lnTo>
                    <a:pt x="8382" y="7704"/>
                  </a:lnTo>
                  <a:lnTo>
                    <a:pt x="10406" y="7704"/>
                  </a:lnTo>
                  <a:cubicBezTo>
                    <a:pt x="10656" y="7704"/>
                    <a:pt x="10870" y="7907"/>
                    <a:pt x="10870" y="8157"/>
                  </a:cubicBezTo>
                  <a:lnTo>
                    <a:pt x="10870" y="9324"/>
                  </a:lnTo>
                  <a:cubicBezTo>
                    <a:pt x="10787" y="9419"/>
                    <a:pt x="10870" y="9490"/>
                    <a:pt x="10966" y="9490"/>
                  </a:cubicBezTo>
                  <a:cubicBezTo>
                    <a:pt x="11061" y="9490"/>
                    <a:pt x="11132" y="9419"/>
                    <a:pt x="11132" y="9324"/>
                  </a:cubicBezTo>
                  <a:lnTo>
                    <a:pt x="11132" y="8169"/>
                  </a:lnTo>
                  <a:cubicBezTo>
                    <a:pt x="11132" y="7728"/>
                    <a:pt x="10775" y="7371"/>
                    <a:pt x="10347" y="7371"/>
                  </a:cubicBezTo>
                  <a:lnTo>
                    <a:pt x="8906" y="7371"/>
                  </a:lnTo>
                  <a:lnTo>
                    <a:pt x="10251" y="6597"/>
                  </a:lnTo>
                  <a:cubicBezTo>
                    <a:pt x="10632" y="6383"/>
                    <a:pt x="10763" y="5906"/>
                    <a:pt x="10537" y="5525"/>
                  </a:cubicBezTo>
                  <a:lnTo>
                    <a:pt x="10335" y="5168"/>
                  </a:lnTo>
                  <a:cubicBezTo>
                    <a:pt x="10302" y="5119"/>
                    <a:pt x="10241" y="5087"/>
                    <a:pt x="10183" y="5087"/>
                  </a:cubicBezTo>
                  <a:cubicBezTo>
                    <a:pt x="10157" y="5087"/>
                    <a:pt x="10131" y="5094"/>
                    <a:pt x="10108" y="5109"/>
                  </a:cubicBezTo>
                  <a:cubicBezTo>
                    <a:pt x="10037" y="5156"/>
                    <a:pt x="10001" y="5264"/>
                    <a:pt x="10049" y="5335"/>
                  </a:cubicBezTo>
                  <a:lnTo>
                    <a:pt x="10251" y="5692"/>
                  </a:lnTo>
                  <a:cubicBezTo>
                    <a:pt x="10370" y="5918"/>
                    <a:pt x="10299" y="6180"/>
                    <a:pt x="10097" y="6323"/>
                  </a:cubicBezTo>
                  <a:cubicBezTo>
                    <a:pt x="6620" y="8312"/>
                    <a:pt x="7501" y="7811"/>
                    <a:pt x="7025" y="8085"/>
                  </a:cubicBezTo>
                  <a:cubicBezTo>
                    <a:pt x="5120" y="9193"/>
                    <a:pt x="7060" y="8073"/>
                    <a:pt x="3691" y="10014"/>
                  </a:cubicBezTo>
                  <a:cubicBezTo>
                    <a:pt x="3691" y="9990"/>
                    <a:pt x="3703" y="9978"/>
                    <a:pt x="3703" y="9966"/>
                  </a:cubicBezTo>
                  <a:lnTo>
                    <a:pt x="4120" y="9240"/>
                  </a:lnTo>
                  <a:cubicBezTo>
                    <a:pt x="4138" y="9242"/>
                    <a:pt x="4155" y="9243"/>
                    <a:pt x="4172" y="9243"/>
                  </a:cubicBezTo>
                  <a:cubicBezTo>
                    <a:pt x="4364" y="9243"/>
                    <a:pt x="4474" y="9123"/>
                    <a:pt x="4715" y="9002"/>
                  </a:cubicBezTo>
                  <a:lnTo>
                    <a:pt x="4870" y="8907"/>
                  </a:lnTo>
                  <a:cubicBezTo>
                    <a:pt x="4941" y="8859"/>
                    <a:pt x="4977" y="8764"/>
                    <a:pt x="4929" y="8681"/>
                  </a:cubicBezTo>
                  <a:cubicBezTo>
                    <a:pt x="4893" y="8627"/>
                    <a:pt x="4838" y="8600"/>
                    <a:pt x="4777" y="8600"/>
                  </a:cubicBezTo>
                  <a:cubicBezTo>
                    <a:pt x="4757" y="8600"/>
                    <a:pt x="4736" y="8603"/>
                    <a:pt x="4715" y="8609"/>
                  </a:cubicBezTo>
                  <a:cubicBezTo>
                    <a:pt x="4703" y="8609"/>
                    <a:pt x="4715" y="8609"/>
                    <a:pt x="4382" y="8800"/>
                  </a:cubicBezTo>
                  <a:lnTo>
                    <a:pt x="4703" y="8240"/>
                  </a:lnTo>
                  <a:lnTo>
                    <a:pt x="4751" y="8300"/>
                  </a:lnTo>
                  <a:cubicBezTo>
                    <a:pt x="4782" y="8356"/>
                    <a:pt x="4837" y="8386"/>
                    <a:pt x="4893" y="8386"/>
                  </a:cubicBezTo>
                  <a:cubicBezTo>
                    <a:pt x="4944" y="8386"/>
                    <a:pt x="4997" y="8362"/>
                    <a:pt x="5036" y="8312"/>
                  </a:cubicBezTo>
                  <a:cubicBezTo>
                    <a:pt x="5072" y="8264"/>
                    <a:pt x="5072" y="8192"/>
                    <a:pt x="5048" y="8133"/>
                  </a:cubicBezTo>
                  <a:lnTo>
                    <a:pt x="4917" y="7895"/>
                  </a:lnTo>
                  <a:cubicBezTo>
                    <a:pt x="4929" y="7859"/>
                    <a:pt x="4977" y="7776"/>
                    <a:pt x="5155" y="7478"/>
                  </a:cubicBezTo>
                  <a:cubicBezTo>
                    <a:pt x="5180" y="7527"/>
                    <a:pt x="5238" y="7559"/>
                    <a:pt x="5295" y="7559"/>
                  </a:cubicBezTo>
                  <a:cubicBezTo>
                    <a:pt x="5321" y="7559"/>
                    <a:pt x="5347" y="7553"/>
                    <a:pt x="5370" y="7538"/>
                  </a:cubicBezTo>
                  <a:cubicBezTo>
                    <a:pt x="5453" y="7490"/>
                    <a:pt x="5477" y="7395"/>
                    <a:pt x="5429" y="7311"/>
                  </a:cubicBezTo>
                  <a:lnTo>
                    <a:pt x="5346" y="7145"/>
                  </a:lnTo>
                  <a:lnTo>
                    <a:pt x="5572" y="6764"/>
                  </a:lnTo>
                  <a:cubicBezTo>
                    <a:pt x="6094" y="7677"/>
                    <a:pt x="6119" y="7717"/>
                    <a:pt x="6120" y="7717"/>
                  </a:cubicBezTo>
                  <a:cubicBezTo>
                    <a:pt x="6120" y="7717"/>
                    <a:pt x="6120" y="7716"/>
                    <a:pt x="6120" y="7716"/>
                  </a:cubicBezTo>
                  <a:lnTo>
                    <a:pt x="6120" y="7716"/>
                  </a:lnTo>
                  <a:cubicBezTo>
                    <a:pt x="6199" y="7843"/>
                    <a:pt x="6337" y="7917"/>
                    <a:pt x="6476" y="7917"/>
                  </a:cubicBezTo>
                  <a:cubicBezTo>
                    <a:pt x="6546" y="7917"/>
                    <a:pt x="6616" y="7899"/>
                    <a:pt x="6679" y="7859"/>
                  </a:cubicBezTo>
                  <a:cubicBezTo>
                    <a:pt x="6715" y="7847"/>
                    <a:pt x="6798" y="7788"/>
                    <a:pt x="7144" y="7597"/>
                  </a:cubicBezTo>
                  <a:cubicBezTo>
                    <a:pt x="7215" y="7550"/>
                    <a:pt x="7251" y="7466"/>
                    <a:pt x="7215" y="7395"/>
                  </a:cubicBezTo>
                  <a:cubicBezTo>
                    <a:pt x="7198" y="7327"/>
                    <a:pt x="7134" y="7296"/>
                    <a:pt x="7063" y="7296"/>
                  </a:cubicBezTo>
                  <a:cubicBezTo>
                    <a:pt x="7035" y="7296"/>
                    <a:pt x="7005" y="7301"/>
                    <a:pt x="6977" y="7311"/>
                  </a:cubicBezTo>
                  <a:lnTo>
                    <a:pt x="6846" y="7395"/>
                  </a:lnTo>
                  <a:cubicBezTo>
                    <a:pt x="6489" y="7585"/>
                    <a:pt x="6501" y="7597"/>
                    <a:pt x="6465" y="7597"/>
                  </a:cubicBezTo>
                  <a:cubicBezTo>
                    <a:pt x="6370" y="7597"/>
                    <a:pt x="6429" y="7597"/>
                    <a:pt x="5751" y="6442"/>
                  </a:cubicBezTo>
                  <a:lnTo>
                    <a:pt x="6120" y="5787"/>
                  </a:lnTo>
                  <a:cubicBezTo>
                    <a:pt x="6179" y="5752"/>
                    <a:pt x="6191" y="5728"/>
                    <a:pt x="6239" y="5728"/>
                  </a:cubicBezTo>
                  <a:cubicBezTo>
                    <a:pt x="6263" y="5728"/>
                    <a:pt x="6298" y="5740"/>
                    <a:pt x="6310" y="5764"/>
                  </a:cubicBezTo>
                  <a:lnTo>
                    <a:pt x="7025" y="6990"/>
                  </a:lnTo>
                  <a:cubicBezTo>
                    <a:pt x="7057" y="7039"/>
                    <a:pt x="7118" y="7071"/>
                    <a:pt x="7176" y="7071"/>
                  </a:cubicBezTo>
                  <a:cubicBezTo>
                    <a:pt x="7203" y="7071"/>
                    <a:pt x="7228" y="7064"/>
                    <a:pt x="7251" y="7049"/>
                  </a:cubicBezTo>
                  <a:cubicBezTo>
                    <a:pt x="7322" y="7002"/>
                    <a:pt x="7358" y="6895"/>
                    <a:pt x="7310" y="6823"/>
                  </a:cubicBezTo>
                  <a:lnTo>
                    <a:pt x="6596" y="5609"/>
                  </a:lnTo>
                  <a:cubicBezTo>
                    <a:pt x="6537" y="5502"/>
                    <a:pt x="6441" y="5442"/>
                    <a:pt x="6322" y="5406"/>
                  </a:cubicBezTo>
                  <a:lnTo>
                    <a:pt x="6822" y="4573"/>
                  </a:lnTo>
                  <a:cubicBezTo>
                    <a:pt x="8573" y="3573"/>
                    <a:pt x="8525" y="3537"/>
                    <a:pt x="8739" y="3537"/>
                  </a:cubicBezTo>
                  <a:cubicBezTo>
                    <a:pt x="8906" y="3537"/>
                    <a:pt x="9049" y="3620"/>
                    <a:pt x="9144" y="3763"/>
                  </a:cubicBezTo>
                  <a:lnTo>
                    <a:pt x="9716" y="4763"/>
                  </a:lnTo>
                  <a:cubicBezTo>
                    <a:pt x="9747" y="4818"/>
                    <a:pt x="9804" y="4847"/>
                    <a:pt x="9859" y="4847"/>
                  </a:cubicBezTo>
                  <a:cubicBezTo>
                    <a:pt x="9888" y="4847"/>
                    <a:pt x="9917" y="4839"/>
                    <a:pt x="9942" y="4823"/>
                  </a:cubicBezTo>
                  <a:cubicBezTo>
                    <a:pt x="10013" y="4787"/>
                    <a:pt x="10049" y="4680"/>
                    <a:pt x="10001" y="4609"/>
                  </a:cubicBezTo>
                  <a:lnTo>
                    <a:pt x="9418" y="3597"/>
                  </a:lnTo>
                  <a:cubicBezTo>
                    <a:pt x="9282" y="3348"/>
                    <a:pt x="9011" y="3202"/>
                    <a:pt x="8736" y="3202"/>
                  </a:cubicBezTo>
                  <a:cubicBezTo>
                    <a:pt x="8602" y="3202"/>
                    <a:pt x="8467" y="3237"/>
                    <a:pt x="8346" y="3311"/>
                  </a:cubicBezTo>
                  <a:lnTo>
                    <a:pt x="7144" y="4013"/>
                  </a:lnTo>
                  <a:lnTo>
                    <a:pt x="7846" y="2811"/>
                  </a:lnTo>
                  <a:cubicBezTo>
                    <a:pt x="7918" y="2692"/>
                    <a:pt x="7941" y="2549"/>
                    <a:pt x="7941" y="2418"/>
                  </a:cubicBezTo>
                  <a:cubicBezTo>
                    <a:pt x="7941" y="2132"/>
                    <a:pt x="7799" y="1870"/>
                    <a:pt x="7560" y="1739"/>
                  </a:cubicBezTo>
                  <a:lnTo>
                    <a:pt x="7203" y="1525"/>
                  </a:lnTo>
                  <a:cubicBezTo>
                    <a:pt x="7181" y="1510"/>
                    <a:pt x="7155" y="1503"/>
                    <a:pt x="7128" y="1503"/>
                  </a:cubicBezTo>
                  <a:cubicBezTo>
                    <a:pt x="7070" y="1503"/>
                    <a:pt x="7010" y="1535"/>
                    <a:pt x="6977" y="1584"/>
                  </a:cubicBezTo>
                  <a:cubicBezTo>
                    <a:pt x="6929" y="1656"/>
                    <a:pt x="6965" y="1763"/>
                    <a:pt x="7037" y="1811"/>
                  </a:cubicBezTo>
                  <a:lnTo>
                    <a:pt x="7394" y="2013"/>
                  </a:lnTo>
                  <a:cubicBezTo>
                    <a:pt x="7608" y="2132"/>
                    <a:pt x="7691" y="2418"/>
                    <a:pt x="7560" y="2644"/>
                  </a:cubicBezTo>
                  <a:lnTo>
                    <a:pt x="6572" y="4335"/>
                  </a:lnTo>
                  <a:lnTo>
                    <a:pt x="6251" y="4918"/>
                  </a:lnTo>
                  <a:lnTo>
                    <a:pt x="5882" y="5561"/>
                  </a:lnTo>
                  <a:lnTo>
                    <a:pt x="5358" y="6454"/>
                  </a:lnTo>
                  <a:cubicBezTo>
                    <a:pt x="5024" y="7002"/>
                    <a:pt x="4751" y="7490"/>
                    <a:pt x="4036" y="8752"/>
                  </a:cubicBezTo>
                  <a:cubicBezTo>
                    <a:pt x="3953" y="8871"/>
                    <a:pt x="3917" y="8966"/>
                    <a:pt x="3881" y="9014"/>
                  </a:cubicBezTo>
                  <a:cubicBezTo>
                    <a:pt x="3884" y="9010"/>
                    <a:pt x="3885" y="9007"/>
                    <a:pt x="3884" y="9007"/>
                  </a:cubicBezTo>
                  <a:lnTo>
                    <a:pt x="3884" y="9007"/>
                  </a:lnTo>
                  <a:cubicBezTo>
                    <a:pt x="3882" y="9007"/>
                    <a:pt x="3851" y="9059"/>
                    <a:pt x="3762" y="9216"/>
                  </a:cubicBezTo>
                  <a:lnTo>
                    <a:pt x="3762" y="8192"/>
                  </a:lnTo>
                  <a:cubicBezTo>
                    <a:pt x="4048" y="8145"/>
                    <a:pt x="4096" y="7895"/>
                    <a:pt x="4191" y="7740"/>
                  </a:cubicBezTo>
                  <a:cubicBezTo>
                    <a:pt x="4191" y="7728"/>
                    <a:pt x="4227" y="7692"/>
                    <a:pt x="4310" y="7538"/>
                  </a:cubicBezTo>
                  <a:cubicBezTo>
                    <a:pt x="4370" y="7430"/>
                    <a:pt x="4310" y="7311"/>
                    <a:pt x="4191" y="7288"/>
                  </a:cubicBezTo>
                  <a:cubicBezTo>
                    <a:pt x="4178" y="7282"/>
                    <a:pt x="4165" y="7280"/>
                    <a:pt x="4152" y="7280"/>
                  </a:cubicBezTo>
                  <a:cubicBezTo>
                    <a:pt x="4103" y="7280"/>
                    <a:pt x="4055" y="7312"/>
                    <a:pt x="4036" y="7359"/>
                  </a:cubicBezTo>
                  <a:cubicBezTo>
                    <a:pt x="4037" y="7358"/>
                    <a:pt x="4037" y="7357"/>
                    <a:pt x="4036" y="7357"/>
                  </a:cubicBezTo>
                  <a:cubicBezTo>
                    <a:pt x="4029" y="7357"/>
                    <a:pt x="3762" y="7824"/>
                    <a:pt x="3762" y="7835"/>
                  </a:cubicBezTo>
                  <a:lnTo>
                    <a:pt x="3762" y="6990"/>
                  </a:lnTo>
                  <a:lnTo>
                    <a:pt x="3917" y="7073"/>
                  </a:lnTo>
                  <a:cubicBezTo>
                    <a:pt x="3942" y="7090"/>
                    <a:pt x="3970" y="7098"/>
                    <a:pt x="3999" y="7098"/>
                  </a:cubicBezTo>
                  <a:cubicBezTo>
                    <a:pt x="4054" y="7098"/>
                    <a:pt x="4108" y="7068"/>
                    <a:pt x="4131" y="7014"/>
                  </a:cubicBezTo>
                  <a:cubicBezTo>
                    <a:pt x="4179" y="6942"/>
                    <a:pt x="4155" y="6835"/>
                    <a:pt x="4072" y="6799"/>
                  </a:cubicBezTo>
                  <a:lnTo>
                    <a:pt x="3762" y="6609"/>
                  </a:lnTo>
                  <a:lnTo>
                    <a:pt x="3762" y="6121"/>
                  </a:lnTo>
                  <a:cubicBezTo>
                    <a:pt x="3834" y="6156"/>
                    <a:pt x="3870" y="6204"/>
                    <a:pt x="3941" y="6204"/>
                  </a:cubicBezTo>
                  <a:cubicBezTo>
                    <a:pt x="4108" y="6204"/>
                    <a:pt x="4167" y="5978"/>
                    <a:pt x="4036" y="5883"/>
                  </a:cubicBezTo>
                  <a:cubicBezTo>
                    <a:pt x="3858" y="5775"/>
                    <a:pt x="3798" y="5752"/>
                    <a:pt x="3774" y="5740"/>
                  </a:cubicBezTo>
                  <a:lnTo>
                    <a:pt x="3774" y="5287"/>
                  </a:lnTo>
                  <a:cubicBezTo>
                    <a:pt x="4905" y="5942"/>
                    <a:pt x="4882" y="5942"/>
                    <a:pt x="5024" y="5942"/>
                  </a:cubicBezTo>
                  <a:cubicBezTo>
                    <a:pt x="5179" y="5942"/>
                    <a:pt x="5310" y="5871"/>
                    <a:pt x="5382" y="5740"/>
                  </a:cubicBezTo>
                  <a:cubicBezTo>
                    <a:pt x="5405" y="5704"/>
                    <a:pt x="5465" y="5621"/>
                    <a:pt x="5655" y="5275"/>
                  </a:cubicBezTo>
                  <a:cubicBezTo>
                    <a:pt x="5724" y="5161"/>
                    <a:pt x="5617" y="5025"/>
                    <a:pt x="5492" y="5025"/>
                  </a:cubicBezTo>
                  <a:cubicBezTo>
                    <a:pt x="5487" y="5025"/>
                    <a:pt x="5482" y="5025"/>
                    <a:pt x="5477" y="5025"/>
                  </a:cubicBezTo>
                  <a:cubicBezTo>
                    <a:pt x="5477" y="5025"/>
                    <a:pt x="5405" y="5037"/>
                    <a:pt x="5358" y="5097"/>
                  </a:cubicBezTo>
                  <a:lnTo>
                    <a:pt x="5084" y="5561"/>
                  </a:lnTo>
                  <a:cubicBezTo>
                    <a:pt x="5068" y="5584"/>
                    <a:pt x="5043" y="5603"/>
                    <a:pt x="5014" y="5603"/>
                  </a:cubicBezTo>
                  <a:cubicBezTo>
                    <a:pt x="4998" y="5603"/>
                    <a:pt x="4982" y="5597"/>
                    <a:pt x="4965" y="5585"/>
                  </a:cubicBezTo>
                  <a:cubicBezTo>
                    <a:pt x="3977" y="5013"/>
                    <a:pt x="3798" y="4906"/>
                    <a:pt x="3762" y="4883"/>
                  </a:cubicBezTo>
                  <a:lnTo>
                    <a:pt x="3762" y="4335"/>
                  </a:lnTo>
                  <a:cubicBezTo>
                    <a:pt x="3881" y="4156"/>
                    <a:pt x="3881" y="4073"/>
                    <a:pt x="3977" y="4073"/>
                  </a:cubicBezTo>
                  <a:cubicBezTo>
                    <a:pt x="3979" y="4073"/>
                    <a:pt x="3981" y="4073"/>
                    <a:pt x="3982" y="4073"/>
                  </a:cubicBezTo>
                  <a:cubicBezTo>
                    <a:pt x="4010" y="4073"/>
                    <a:pt x="4031" y="4094"/>
                    <a:pt x="5239" y="4787"/>
                  </a:cubicBezTo>
                  <a:cubicBezTo>
                    <a:pt x="5261" y="4798"/>
                    <a:pt x="5286" y="4804"/>
                    <a:pt x="5313" y="4804"/>
                  </a:cubicBezTo>
                  <a:cubicBezTo>
                    <a:pt x="5371" y="4804"/>
                    <a:pt x="5432" y="4777"/>
                    <a:pt x="5465" y="4728"/>
                  </a:cubicBezTo>
                  <a:cubicBezTo>
                    <a:pt x="5501" y="4644"/>
                    <a:pt x="5477" y="4549"/>
                    <a:pt x="5405" y="4502"/>
                  </a:cubicBezTo>
                  <a:lnTo>
                    <a:pt x="4179" y="3787"/>
                  </a:lnTo>
                  <a:cubicBezTo>
                    <a:pt x="4120" y="3751"/>
                    <a:pt x="4048" y="3728"/>
                    <a:pt x="3977" y="3728"/>
                  </a:cubicBezTo>
                  <a:cubicBezTo>
                    <a:pt x="3893" y="3728"/>
                    <a:pt x="3822" y="3740"/>
                    <a:pt x="3762" y="3787"/>
                  </a:cubicBezTo>
                  <a:lnTo>
                    <a:pt x="3762" y="2894"/>
                  </a:lnTo>
                  <a:lnTo>
                    <a:pt x="4834" y="1049"/>
                  </a:lnTo>
                  <a:cubicBezTo>
                    <a:pt x="4915" y="910"/>
                    <a:pt x="5075" y="822"/>
                    <a:pt x="5240" y="822"/>
                  </a:cubicBezTo>
                  <a:cubicBezTo>
                    <a:pt x="5316" y="822"/>
                    <a:pt x="5394" y="841"/>
                    <a:pt x="5465" y="882"/>
                  </a:cubicBezTo>
                  <a:lnTo>
                    <a:pt x="6477" y="1465"/>
                  </a:lnTo>
                  <a:cubicBezTo>
                    <a:pt x="6499" y="1480"/>
                    <a:pt x="6525" y="1487"/>
                    <a:pt x="6552" y="1487"/>
                  </a:cubicBezTo>
                  <a:cubicBezTo>
                    <a:pt x="6609" y="1487"/>
                    <a:pt x="6667" y="1455"/>
                    <a:pt x="6691" y="1406"/>
                  </a:cubicBezTo>
                  <a:cubicBezTo>
                    <a:pt x="6739" y="1334"/>
                    <a:pt x="6715" y="1227"/>
                    <a:pt x="6632" y="1180"/>
                  </a:cubicBezTo>
                  <a:lnTo>
                    <a:pt x="5620" y="608"/>
                  </a:lnTo>
                  <a:cubicBezTo>
                    <a:pt x="5496" y="536"/>
                    <a:pt x="5359" y="502"/>
                    <a:pt x="5223" y="502"/>
                  </a:cubicBezTo>
                  <a:cubicBezTo>
                    <a:pt x="4954" y="502"/>
                    <a:pt x="4691" y="637"/>
                    <a:pt x="4548" y="882"/>
                  </a:cubicBezTo>
                  <a:lnTo>
                    <a:pt x="3774" y="2239"/>
                  </a:lnTo>
                  <a:lnTo>
                    <a:pt x="3774" y="799"/>
                  </a:lnTo>
                  <a:cubicBezTo>
                    <a:pt x="3774" y="370"/>
                    <a:pt x="3417" y="13"/>
                    <a:pt x="2988" y="13"/>
                  </a:cubicBezTo>
                  <a:lnTo>
                    <a:pt x="2572" y="13"/>
                  </a:lnTo>
                  <a:cubicBezTo>
                    <a:pt x="2488" y="13"/>
                    <a:pt x="2405" y="84"/>
                    <a:pt x="2405" y="168"/>
                  </a:cubicBezTo>
                  <a:cubicBezTo>
                    <a:pt x="2405" y="263"/>
                    <a:pt x="2488" y="334"/>
                    <a:pt x="2572" y="334"/>
                  </a:cubicBezTo>
                  <a:lnTo>
                    <a:pt x="2988" y="334"/>
                  </a:lnTo>
                  <a:cubicBezTo>
                    <a:pt x="3239" y="334"/>
                    <a:pt x="3453" y="549"/>
                    <a:pt x="3453" y="799"/>
                  </a:cubicBezTo>
                  <a:lnTo>
                    <a:pt x="3453" y="2823"/>
                  </a:lnTo>
                  <a:lnTo>
                    <a:pt x="3453" y="3489"/>
                  </a:lnTo>
                  <a:lnTo>
                    <a:pt x="3453" y="4216"/>
                  </a:lnTo>
                  <a:cubicBezTo>
                    <a:pt x="3453" y="8966"/>
                    <a:pt x="3477" y="9574"/>
                    <a:pt x="3417" y="9847"/>
                  </a:cubicBezTo>
                  <a:cubicBezTo>
                    <a:pt x="3381" y="10026"/>
                    <a:pt x="3298" y="10205"/>
                    <a:pt x="3203" y="10336"/>
                  </a:cubicBezTo>
                  <a:cubicBezTo>
                    <a:pt x="3167" y="10371"/>
                    <a:pt x="3143" y="10407"/>
                    <a:pt x="3108" y="10455"/>
                  </a:cubicBezTo>
                  <a:cubicBezTo>
                    <a:pt x="2858" y="10717"/>
                    <a:pt x="2512" y="10871"/>
                    <a:pt x="2143" y="10871"/>
                  </a:cubicBezTo>
                  <a:lnTo>
                    <a:pt x="1655" y="10871"/>
                  </a:lnTo>
                  <a:cubicBezTo>
                    <a:pt x="917" y="10871"/>
                    <a:pt x="321" y="10276"/>
                    <a:pt x="321" y="9550"/>
                  </a:cubicBezTo>
                  <a:lnTo>
                    <a:pt x="321" y="799"/>
                  </a:lnTo>
                  <a:cubicBezTo>
                    <a:pt x="321" y="549"/>
                    <a:pt x="536" y="334"/>
                    <a:pt x="786" y="334"/>
                  </a:cubicBezTo>
                  <a:lnTo>
                    <a:pt x="1953" y="334"/>
                  </a:lnTo>
                  <a:cubicBezTo>
                    <a:pt x="2036" y="334"/>
                    <a:pt x="2107" y="263"/>
                    <a:pt x="2107" y="168"/>
                  </a:cubicBezTo>
                  <a:cubicBezTo>
                    <a:pt x="2107" y="84"/>
                    <a:pt x="2036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9"/>
            <p:cNvSpPr/>
            <p:nvPr/>
          </p:nvSpPr>
          <p:spPr>
            <a:xfrm>
              <a:off x="1990031" y="3013188"/>
              <a:ext cx="49993" cy="81431"/>
            </a:xfrm>
            <a:custGeom>
              <a:avLst/>
              <a:gdLst/>
              <a:ahLst/>
              <a:cxnLst/>
              <a:rect l="l" t="t" r="r" b="b"/>
              <a:pathLst>
                <a:path w="1477" h="2406" extrusionOk="0"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2001"/>
                  </a:lnTo>
                  <a:cubicBezTo>
                    <a:pt x="0" y="2239"/>
                    <a:pt x="191" y="2405"/>
                    <a:pt x="417" y="2405"/>
                  </a:cubicBezTo>
                  <a:lnTo>
                    <a:pt x="953" y="2405"/>
                  </a:lnTo>
                  <a:cubicBezTo>
                    <a:pt x="1036" y="2405"/>
                    <a:pt x="1119" y="2334"/>
                    <a:pt x="1119" y="2251"/>
                  </a:cubicBezTo>
                  <a:cubicBezTo>
                    <a:pt x="1119" y="2155"/>
                    <a:pt x="1036" y="2084"/>
                    <a:pt x="953" y="2084"/>
                  </a:cubicBezTo>
                  <a:lnTo>
                    <a:pt x="417" y="2084"/>
                  </a:lnTo>
                  <a:cubicBezTo>
                    <a:pt x="369" y="2084"/>
                    <a:pt x="322" y="2036"/>
                    <a:pt x="322" y="1989"/>
                  </a:cubicBezTo>
                  <a:lnTo>
                    <a:pt x="322" y="417"/>
                  </a:lnTo>
                  <a:cubicBezTo>
                    <a:pt x="322" y="369"/>
                    <a:pt x="369" y="322"/>
                    <a:pt x="417" y="322"/>
                  </a:cubicBezTo>
                  <a:lnTo>
                    <a:pt x="1060" y="322"/>
                  </a:lnTo>
                  <a:cubicBezTo>
                    <a:pt x="1096" y="322"/>
                    <a:pt x="1143" y="369"/>
                    <a:pt x="1143" y="417"/>
                  </a:cubicBezTo>
                  <a:lnTo>
                    <a:pt x="1143" y="1834"/>
                  </a:lnTo>
                  <a:cubicBezTo>
                    <a:pt x="1143" y="1917"/>
                    <a:pt x="1215" y="1989"/>
                    <a:pt x="1310" y="1989"/>
                  </a:cubicBezTo>
                  <a:cubicBezTo>
                    <a:pt x="1393" y="1989"/>
                    <a:pt x="1477" y="1917"/>
                    <a:pt x="1477" y="1834"/>
                  </a:cubicBezTo>
                  <a:lnTo>
                    <a:pt x="1477" y="417"/>
                  </a:lnTo>
                  <a:cubicBezTo>
                    <a:pt x="1477" y="179"/>
                    <a:pt x="1274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9"/>
            <p:cNvSpPr/>
            <p:nvPr/>
          </p:nvSpPr>
          <p:spPr>
            <a:xfrm>
              <a:off x="1965052" y="3014813"/>
              <a:ext cx="11305" cy="48365"/>
            </a:xfrm>
            <a:custGeom>
              <a:avLst/>
              <a:gdLst/>
              <a:ahLst/>
              <a:cxnLst/>
              <a:rect l="l" t="t" r="r" b="b"/>
              <a:pathLst>
                <a:path w="334" h="1429" extrusionOk="0">
                  <a:moveTo>
                    <a:pt x="167" y="0"/>
                  </a:moveTo>
                  <a:cubicBezTo>
                    <a:pt x="83" y="0"/>
                    <a:pt x="0" y="71"/>
                    <a:pt x="0" y="167"/>
                  </a:cubicBezTo>
                  <a:lnTo>
                    <a:pt x="0" y="1262"/>
                  </a:lnTo>
                  <a:cubicBezTo>
                    <a:pt x="0" y="1357"/>
                    <a:pt x="83" y="1429"/>
                    <a:pt x="167" y="1429"/>
                  </a:cubicBezTo>
                  <a:cubicBezTo>
                    <a:pt x="262" y="1429"/>
                    <a:pt x="333" y="1357"/>
                    <a:pt x="333" y="1262"/>
                  </a:cubicBezTo>
                  <a:lnTo>
                    <a:pt x="333" y="167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9"/>
            <p:cNvSpPr/>
            <p:nvPr/>
          </p:nvSpPr>
          <p:spPr>
            <a:xfrm>
              <a:off x="1965052" y="3074856"/>
              <a:ext cx="11305" cy="18547"/>
            </a:xfrm>
            <a:custGeom>
              <a:avLst/>
              <a:gdLst/>
              <a:ahLst/>
              <a:cxnLst/>
              <a:rect l="l" t="t" r="r" b="b"/>
              <a:pathLst>
                <a:path w="334" h="548" extrusionOk="0">
                  <a:moveTo>
                    <a:pt x="167" y="0"/>
                  </a:moveTo>
                  <a:cubicBezTo>
                    <a:pt x="83" y="0"/>
                    <a:pt x="0" y="71"/>
                    <a:pt x="0" y="155"/>
                  </a:cubicBezTo>
                  <a:lnTo>
                    <a:pt x="0" y="381"/>
                  </a:lnTo>
                  <a:cubicBezTo>
                    <a:pt x="0" y="476"/>
                    <a:pt x="83" y="548"/>
                    <a:pt x="167" y="548"/>
                  </a:cubicBezTo>
                  <a:cubicBezTo>
                    <a:pt x="262" y="548"/>
                    <a:pt x="333" y="476"/>
                    <a:pt x="333" y="381"/>
                  </a:cubicBezTo>
                  <a:lnTo>
                    <a:pt x="333" y="155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9"/>
            <p:cNvSpPr/>
            <p:nvPr/>
          </p:nvSpPr>
          <p:spPr>
            <a:xfrm>
              <a:off x="1875154" y="3074856"/>
              <a:ext cx="10933" cy="18547"/>
            </a:xfrm>
            <a:custGeom>
              <a:avLst/>
              <a:gdLst/>
              <a:ahLst/>
              <a:cxnLst/>
              <a:rect l="l" t="t" r="r" b="b"/>
              <a:pathLst>
                <a:path w="323" h="548" extrusionOk="0">
                  <a:moveTo>
                    <a:pt x="168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81"/>
                  </a:lnTo>
                  <a:cubicBezTo>
                    <a:pt x="1" y="476"/>
                    <a:pt x="72" y="548"/>
                    <a:pt x="168" y="548"/>
                  </a:cubicBezTo>
                  <a:cubicBezTo>
                    <a:pt x="251" y="548"/>
                    <a:pt x="322" y="476"/>
                    <a:pt x="322" y="381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9"/>
            <p:cNvSpPr/>
            <p:nvPr/>
          </p:nvSpPr>
          <p:spPr>
            <a:xfrm>
              <a:off x="1729272" y="3042601"/>
              <a:ext cx="46811" cy="46368"/>
            </a:xfrm>
            <a:custGeom>
              <a:avLst/>
              <a:gdLst/>
              <a:ahLst/>
              <a:cxnLst/>
              <a:rect l="l" t="t" r="r" b="b"/>
              <a:pathLst>
                <a:path w="1383" h="1370" extrusionOk="0">
                  <a:moveTo>
                    <a:pt x="691" y="322"/>
                  </a:moveTo>
                  <a:cubicBezTo>
                    <a:pt x="882" y="322"/>
                    <a:pt x="1049" y="489"/>
                    <a:pt x="1049" y="679"/>
                  </a:cubicBezTo>
                  <a:cubicBezTo>
                    <a:pt x="1049" y="870"/>
                    <a:pt x="882" y="1036"/>
                    <a:pt x="691" y="1036"/>
                  </a:cubicBezTo>
                  <a:cubicBezTo>
                    <a:pt x="501" y="1036"/>
                    <a:pt x="334" y="870"/>
                    <a:pt x="334" y="679"/>
                  </a:cubicBezTo>
                  <a:cubicBezTo>
                    <a:pt x="334" y="489"/>
                    <a:pt x="501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79"/>
                  </a:cubicBezTo>
                  <a:cubicBezTo>
                    <a:pt x="1" y="1048"/>
                    <a:pt x="322" y="1370"/>
                    <a:pt x="691" y="1370"/>
                  </a:cubicBezTo>
                  <a:cubicBezTo>
                    <a:pt x="1061" y="1370"/>
                    <a:pt x="1382" y="1048"/>
                    <a:pt x="1382" y="679"/>
                  </a:cubicBezTo>
                  <a:cubicBezTo>
                    <a:pt x="1382" y="310"/>
                    <a:pt x="1061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9"/>
            <p:cNvSpPr/>
            <p:nvPr/>
          </p:nvSpPr>
          <p:spPr>
            <a:xfrm>
              <a:off x="1711942" y="2766553"/>
              <a:ext cx="81437" cy="49617"/>
            </a:xfrm>
            <a:custGeom>
              <a:avLst/>
              <a:gdLst/>
              <a:ahLst/>
              <a:cxnLst/>
              <a:rect l="l" t="t" r="r" b="b"/>
              <a:pathLst>
                <a:path w="2406" h="1466" extrusionOk="0">
                  <a:moveTo>
                    <a:pt x="418" y="1"/>
                  </a:moveTo>
                  <a:cubicBezTo>
                    <a:pt x="180" y="1"/>
                    <a:pt x="1" y="191"/>
                    <a:pt x="1" y="417"/>
                  </a:cubicBezTo>
                  <a:lnTo>
                    <a:pt x="1" y="1049"/>
                  </a:lnTo>
                  <a:cubicBezTo>
                    <a:pt x="1" y="1287"/>
                    <a:pt x="191" y="1465"/>
                    <a:pt x="418" y="1465"/>
                  </a:cubicBezTo>
                  <a:lnTo>
                    <a:pt x="1989" y="1465"/>
                  </a:lnTo>
                  <a:cubicBezTo>
                    <a:pt x="2227" y="1465"/>
                    <a:pt x="2406" y="1275"/>
                    <a:pt x="2406" y="1049"/>
                  </a:cubicBezTo>
                  <a:lnTo>
                    <a:pt x="2406" y="513"/>
                  </a:lnTo>
                  <a:cubicBezTo>
                    <a:pt x="2406" y="429"/>
                    <a:pt x="2335" y="358"/>
                    <a:pt x="2251" y="358"/>
                  </a:cubicBezTo>
                  <a:cubicBezTo>
                    <a:pt x="2156" y="358"/>
                    <a:pt x="2085" y="429"/>
                    <a:pt x="2085" y="513"/>
                  </a:cubicBezTo>
                  <a:lnTo>
                    <a:pt x="2085" y="1049"/>
                  </a:lnTo>
                  <a:cubicBezTo>
                    <a:pt x="2085" y="1096"/>
                    <a:pt x="2037" y="1144"/>
                    <a:pt x="1989" y="1144"/>
                  </a:cubicBezTo>
                  <a:lnTo>
                    <a:pt x="418" y="1144"/>
                  </a:lnTo>
                  <a:cubicBezTo>
                    <a:pt x="370" y="1144"/>
                    <a:pt x="322" y="1096"/>
                    <a:pt x="322" y="1049"/>
                  </a:cubicBezTo>
                  <a:lnTo>
                    <a:pt x="322" y="417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823" y="322"/>
                  </a:lnTo>
                  <a:cubicBezTo>
                    <a:pt x="1918" y="322"/>
                    <a:pt x="1989" y="251"/>
                    <a:pt x="1989" y="156"/>
                  </a:cubicBezTo>
                  <a:cubicBezTo>
                    <a:pt x="1989" y="72"/>
                    <a:pt x="1918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9"/>
            <p:cNvSpPr/>
            <p:nvPr/>
          </p:nvSpPr>
          <p:spPr>
            <a:xfrm>
              <a:off x="1773206" y="2829845"/>
              <a:ext cx="18988" cy="11304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7" y="333"/>
                  </a:cubicBezTo>
                  <a:lnTo>
                    <a:pt x="394" y="333"/>
                  </a:lnTo>
                  <a:cubicBezTo>
                    <a:pt x="477" y="333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9"/>
            <p:cNvSpPr/>
            <p:nvPr/>
          </p:nvSpPr>
          <p:spPr>
            <a:xfrm>
              <a:off x="1713161" y="2829845"/>
              <a:ext cx="48808" cy="11304"/>
            </a:xfrm>
            <a:custGeom>
              <a:avLst/>
              <a:gdLst/>
              <a:ahLst/>
              <a:cxnLst/>
              <a:rect l="l" t="t" r="r" b="b"/>
              <a:pathLst>
                <a:path w="1442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1275" y="333"/>
                  </a:lnTo>
                  <a:cubicBezTo>
                    <a:pt x="1358" y="333"/>
                    <a:pt x="1441" y="250"/>
                    <a:pt x="1441" y="167"/>
                  </a:cubicBezTo>
                  <a:cubicBezTo>
                    <a:pt x="1441" y="71"/>
                    <a:pt x="1358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9"/>
            <p:cNvSpPr/>
            <p:nvPr/>
          </p:nvSpPr>
          <p:spPr>
            <a:xfrm>
              <a:off x="1711164" y="2857226"/>
              <a:ext cx="82216" cy="49617"/>
            </a:xfrm>
            <a:custGeom>
              <a:avLst/>
              <a:gdLst/>
              <a:ahLst/>
              <a:cxnLst/>
              <a:rect l="l" t="t" r="r" b="b"/>
              <a:pathLst>
                <a:path w="2429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7"/>
                  </a:cubicBezTo>
                  <a:lnTo>
                    <a:pt x="0" y="1048"/>
                  </a:lnTo>
                  <a:cubicBezTo>
                    <a:pt x="0" y="1287"/>
                    <a:pt x="203" y="1465"/>
                    <a:pt x="417" y="1465"/>
                  </a:cubicBezTo>
                  <a:lnTo>
                    <a:pt x="2000" y="1465"/>
                  </a:lnTo>
                  <a:cubicBezTo>
                    <a:pt x="2239" y="1465"/>
                    <a:pt x="2417" y="1275"/>
                    <a:pt x="2417" y="1048"/>
                  </a:cubicBezTo>
                  <a:lnTo>
                    <a:pt x="2417" y="513"/>
                  </a:lnTo>
                  <a:cubicBezTo>
                    <a:pt x="2429" y="417"/>
                    <a:pt x="2358" y="334"/>
                    <a:pt x="2274" y="334"/>
                  </a:cubicBezTo>
                  <a:cubicBezTo>
                    <a:pt x="2250" y="334"/>
                    <a:pt x="2239" y="334"/>
                    <a:pt x="2215" y="358"/>
                  </a:cubicBezTo>
                  <a:cubicBezTo>
                    <a:pt x="2155" y="370"/>
                    <a:pt x="2096" y="441"/>
                    <a:pt x="2096" y="513"/>
                  </a:cubicBezTo>
                  <a:lnTo>
                    <a:pt x="2096" y="1048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48"/>
                  </a:cubicBezTo>
                  <a:lnTo>
                    <a:pt x="334" y="417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929" y="322"/>
                    <a:pt x="2000" y="251"/>
                    <a:pt x="2000" y="155"/>
                  </a:cubicBezTo>
                  <a:cubicBezTo>
                    <a:pt x="2000" y="72"/>
                    <a:pt x="1929" y="1"/>
                    <a:pt x="1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9"/>
            <p:cNvSpPr/>
            <p:nvPr/>
          </p:nvSpPr>
          <p:spPr>
            <a:xfrm>
              <a:off x="1773206" y="2920112"/>
              <a:ext cx="18988" cy="10898"/>
            </a:xfrm>
            <a:custGeom>
              <a:avLst/>
              <a:gdLst/>
              <a:ahLst/>
              <a:cxnLst/>
              <a:rect l="l" t="t" r="r" b="b"/>
              <a:pathLst>
                <a:path w="561" h="32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94" y="322"/>
                  </a:lnTo>
                  <a:cubicBezTo>
                    <a:pt x="477" y="322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9"/>
            <p:cNvSpPr/>
            <p:nvPr/>
          </p:nvSpPr>
          <p:spPr>
            <a:xfrm>
              <a:off x="1713161" y="2920112"/>
              <a:ext cx="48808" cy="10898"/>
            </a:xfrm>
            <a:custGeom>
              <a:avLst/>
              <a:gdLst/>
              <a:ahLst/>
              <a:cxnLst/>
              <a:rect l="l" t="t" r="r" b="b"/>
              <a:pathLst>
                <a:path w="1442" h="32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1275" y="322"/>
                  </a:lnTo>
                  <a:cubicBezTo>
                    <a:pt x="1358" y="322"/>
                    <a:pt x="1441" y="250"/>
                    <a:pt x="1441" y="167"/>
                  </a:cubicBezTo>
                  <a:cubicBezTo>
                    <a:pt x="1441" y="71"/>
                    <a:pt x="1382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9"/>
            <p:cNvSpPr/>
            <p:nvPr/>
          </p:nvSpPr>
          <p:spPr>
            <a:xfrm>
              <a:off x="1711164" y="2946275"/>
              <a:ext cx="82622" cy="49617"/>
            </a:xfrm>
            <a:custGeom>
              <a:avLst/>
              <a:gdLst/>
              <a:ahLst/>
              <a:cxnLst/>
              <a:rect l="l" t="t" r="r" b="b"/>
              <a:pathLst>
                <a:path w="2441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8"/>
                  </a:cubicBezTo>
                  <a:lnTo>
                    <a:pt x="0" y="1049"/>
                  </a:lnTo>
                  <a:cubicBezTo>
                    <a:pt x="0" y="1156"/>
                    <a:pt x="48" y="1263"/>
                    <a:pt x="107" y="1334"/>
                  </a:cubicBezTo>
                  <a:cubicBezTo>
                    <a:pt x="179" y="1430"/>
                    <a:pt x="298" y="1465"/>
                    <a:pt x="417" y="1465"/>
                  </a:cubicBezTo>
                  <a:lnTo>
                    <a:pt x="2000" y="1465"/>
                  </a:lnTo>
                  <a:cubicBezTo>
                    <a:pt x="2131" y="1465"/>
                    <a:pt x="2239" y="1406"/>
                    <a:pt x="2310" y="1323"/>
                  </a:cubicBezTo>
                  <a:cubicBezTo>
                    <a:pt x="2310" y="1323"/>
                    <a:pt x="2417" y="1203"/>
                    <a:pt x="2417" y="1049"/>
                  </a:cubicBezTo>
                  <a:cubicBezTo>
                    <a:pt x="2417" y="525"/>
                    <a:pt x="2441" y="489"/>
                    <a:pt x="2405" y="430"/>
                  </a:cubicBezTo>
                  <a:cubicBezTo>
                    <a:pt x="2370" y="381"/>
                    <a:pt x="2317" y="358"/>
                    <a:pt x="2266" y="358"/>
                  </a:cubicBezTo>
                  <a:cubicBezTo>
                    <a:pt x="2179" y="358"/>
                    <a:pt x="2096" y="421"/>
                    <a:pt x="2096" y="525"/>
                  </a:cubicBezTo>
                  <a:lnTo>
                    <a:pt x="2096" y="1061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61"/>
                  </a:cubicBezTo>
                  <a:lnTo>
                    <a:pt x="334" y="418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893" y="322"/>
                    <a:pt x="1965" y="287"/>
                    <a:pt x="1988" y="227"/>
                  </a:cubicBezTo>
                  <a:cubicBezTo>
                    <a:pt x="2024" y="120"/>
                    <a:pt x="1941" y="1"/>
                    <a:pt x="1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9"/>
            <p:cNvSpPr/>
            <p:nvPr/>
          </p:nvSpPr>
          <p:spPr>
            <a:xfrm>
              <a:off x="1712348" y="3009161"/>
              <a:ext cx="49620" cy="11304"/>
            </a:xfrm>
            <a:custGeom>
              <a:avLst/>
              <a:gdLst/>
              <a:ahLst/>
              <a:cxnLst/>
              <a:rect l="l" t="t" r="r" b="b"/>
              <a:pathLst>
                <a:path w="1466" h="334" extrusionOk="0">
                  <a:moveTo>
                    <a:pt x="168" y="0"/>
                  </a:moveTo>
                  <a:cubicBezTo>
                    <a:pt x="108" y="12"/>
                    <a:pt x="60" y="48"/>
                    <a:pt x="48" y="96"/>
                  </a:cubicBezTo>
                  <a:cubicBezTo>
                    <a:pt x="1" y="191"/>
                    <a:pt x="72" y="334"/>
                    <a:pt x="191" y="334"/>
                  </a:cubicBezTo>
                  <a:lnTo>
                    <a:pt x="1299" y="334"/>
                  </a:lnTo>
                  <a:cubicBezTo>
                    <a:pt x="1382" y="334"/>
                    <a:pt x="1453" y="250"/>
                    <a:pt x="1453" y="167"/>
                  </a:cubicBezTo>
                  <a:cubicBezTo>
                    <a:pt x="1465" y="72"/>
                    <a:pt x="1382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9"/>
            <p:cNvSpPr/>
            <p:nvPr/>
          </p:nvSpPr>
          <p:spPr>
            <a:xfrm>
              <a:off x="1773206" y="3009161"/>
              <a:ext cx="18988" cy="11304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394" y="334"/>
                  </a:lnTo>
                  <a:cubicBezTo>
                    <a:pt x="477" y="334"/>
                    <a:pt x="560" y="250"/>
                    <a:pt x="560" y="167"/>
                  </a:cubicBezTo>
                  <a:cubicBezTo>
                    <a:pt x="560" y="72"/>
                    <a:pt x="477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9"/>
            <p:cNvSpPr/>
            <p:nvPr/>
          </p:nvSpPr>
          <p:spPr>
            <a:xfrm>
              <a:off x="1945285" y="2877432"/>
              <a:ext cx="71384" cy="85425"/>
            </a:xfrm>
            <a:custGeom>
              <a:avLst/>
              <a:gdLst/>
              <a:ahLst/>
              <a:cxnLst/>
              <a:rect l="l" t="t" r="r" b="b"/>
              <a:pathLst>
                <a:path w="2109" h="2524" extrusionOk="0">
                  <a:moveTo>
                    <a:pt x="986" y="0"/>
                  </a:moveTo>
                  <a:cubicBezTo>
                    <a:pt x="915" y="0"/>
                    <a:pt x="842" y="19"/>
                    <a:pt x="775" y="59"/>
                  </a:cubicBezTo>
                  <a:lnTo>
                    <a:pt x="203" y="380"/>
                  </a:lnTo>
                  <a:cubicBezTo>
                    <a:pt x="72" y="451"/>
                    <a:pt x="1" y="594"/>
                    <a:pt x="1" y="737"/>
                  </a:cubicBezTo>
                  <a:cubicBezTo>
                    <a:pt x="1" y="928"/>
                    <a:pt x="60" y="916"/>
                    <a:pt x="846" y="2321"/>
                  </a:cubicBezTo>
                  <a:cubicBezTo>
                    <a:pt x="917" y="2452"/>
                    <a:pt x="1048" y="2523"/>
                    <a:pt x="1203" y="2523"/>
                  </a:cubicBezTo>
                  <a:cubicBezTo>
                    <a:pt x="1382" y="2523"/>
                    <a:pt x="1453" y="2416"/>
                    <a:pt x="1882" y="2190"/>
                  </a:cubicBezTo>
                  <a:cubicBezTo>
                    <a:pt x="1965" y="2154"/>
                    <a:pt x="1989" y="2047"/>
                    <a:pt x="1941" y="1975"/>
                  </a:cubicBezTo>
                  <a:cubicBezTo>
                    <a:pt x="1918" y="1921"/>
                    <a:pt x="1864" y="1892"/>
                    <a:pt x="1809" y="1892"/>
                  </a:cubicBezTo>
                  <a:cubicBezTo>
                    <a:pt x="1780" y="1892"/>
                    <a:pt x="1752" y="1900"/>
                    <a:pt x="1727" y="1916"/>
                  </a:cubicBezTo>
                  <a:cubicBezTo>
                    <a:pt x="1227" y="2190"/>
                    <a:pt x="1251" y="2190"/>
                    <a:pt x="1215" y="2190"/>
                  </a:cubicBezTo>
                  <a:cubicBezTo>
                    <a:pt x="1132" y="2190"/>
                    <a:pt x="1167" y="2178"/>
                    <a:pt x="358" y="785"/>
                  </a:cubicBezTo>
                  <a:cubicBezTo>
                    <a:pt x="322" y="737"/>
                    <a:pt x="334" y="690"/>
                    <a:pt x="382" y="666"/>
                  </a:cubicBezTo>
                  <a:lnTo>
                    <a:pt x="953" y="332"/>
                  </a:lnTo>
                  <a:cubicBezTo>
                    <a:pt x="965" y="324"/>
                    <a:pt x="978" y="320"/>
                    <a:pt x="992" y="320"/>
                  </a:cubicBezTo>
                  <a:cubicBezTo>
                    <a:pt x="1019" y="320"/>
                    <a:pt x="1048" y="336"/>
                    <a:pt x="1072" y="368"/>
                  </a:cubicBezTo>
                  <a:lnTo>
                    <a:pt x="1787" y="1583"/>
                  </a:lnTo>
                  <a:cubicBezTo>
                    <a:pt x="1810" y="1637"/>
                    <a:pt x="1864" y="1666"/>
                    <a:pt x="1919" y="1666"/>
                  </a:cubicBezTo>
                  <a:cubicBezTo>
                    <a:pt x="1948" y="1666"/>
                    <a:pt x="1976" y="1658"/>
                    <a:pt x="2001" y="1642"/>
                  </a:cubicBezTo>
                  <a:cubicBezTo>
                    <a:pt x="2084" y="1606"/>
                    <a:pt x="2108" y="1499"/>
                    <a:pt x="2060" y="1428"/>
                  </a:cubicBezTo>
                  <a:lnTo>
                    <a:pt x="1346" y="201"/>
                  </a:lnTo>
                  <a:cubicBezTo>
                    <a:pt x="1267" y="74"/>
                    <a:pt x="1129" y="0"/>
                    <a:pt x="9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9"/>
            <p:cNvSpPr/>
            <p:nvPr/>
          </p:nvSpPr>
          <p:spPr>
            <a:xfrm>
              <a:off x="1951750" y="2959170"/>
              <a:ext cx="16551" cy="17769"/>
            </a:xfrm>
            <a:custGeom>
              <a:avLst/>
              <a:gdLst/>
              <a:ahLst/>
              <a:cxnLst/>
              <a:rect l="l" t="t" r="r" b="b"/>
              <a:pathLst>
                <a:path w="489" h="525" extrusionOk="0">
                  <a:moveTo>
                    <a:pt x="189" y="0"/>
                  </a:moveTo>
                  <a:cubicBezTo>
                    <a:pt x="161" y="0"/>
                    <a:pt x="132" y="8"/>
                    <a:pt x="107" y="25"/>
                  </a:cubicBezTo>
                  <a:cubicBezTo>
                    <a:pt x="24" y="60"/>
                    <a:pt x="0" y="168"/>
                    <a:pt x="48" y="239"/>
                  </a:cubicBezTo>
                  <a:lnTo>
                    <a:pt x="143" y="441"/>
                  </a:lnTo>
                  <a:cubicBezTo>
                    <a:pt x="179" y="501"/>
                    <a:pt x="238" y="525"/>
                    <a:pt x="298" y="525"/>
                  </a:cubicBezTo>
                  <a:cubicBezTo>
                    <a:pt x="417" y="513"/>
                    <a:pt x="488" y="382"/>
                    <a:pt x="429" y="275"/>
                  </a:cubicBezTo>
                  <a:lnTo>
                    <a:pt x="322" y="84"/>
                  </a:lnTo>
                  <a:cubicBezTo>
                    <a:pt x="298" y="30"/>
                    <a:pt x="244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9"/>
            <p:cNvSpPr/>
            <p:nvPr/>
          </p:nvSpPr>
          <p:spPr>
            <a:xfrm>
              <a:off x="1921524" y="2907285"/>
              <a:ext cx="31038" cy="43220"/>
            </a:xfrm>
            <a:custGeom>
              <a:avLst/>
              <a:gdLst/>
              <a:ahLst/>
              <a:cxnLst/>
              <a:rect l="l" t="t" r="r" b="b"/>
              <a:pathLst>
                <a:path w="917" h="1277" extrusionOk="0">
                  <a:moveTo>
                    <a:pt x="182" y="0"/>
                  </a:moveTo>
                  <a:cubicBezTo>
                    <a:pt x="156" y="0"/>
                    <a:pt x="130" y="7"/>
                    <a:pt x="107" y="22"/>
                  </a:cubicBezTo>
                  <a:cubicBezTo>
                    <a:pt x="24" y="69"/>
                    <a:pt x="0" y="165"/>
                    <a:pt x="48" y="248"/>
                  </a:cubicBezTo>
                  <a:lnTo>
                    <a:pt x="596" y="1201"/>
                  </a:lnTo>
                  <a:cubicBezTo>
                    <a:pt x="628" y="1250"/>
                    <a:pt x="684" y="1277"/>
                    <a:pt x="743" y="1277"/>
                  </a:cubicBezTo>
                  <a:cubicBezTo>
                    <a:pt x="769" y="1277"/>
                    <a:pt x="796" y="1271"/>
                    <a:pt x="822" y="1260"/>
                  </a:cubicBezTo>
                  <a:cubicBezTo>
                    <a:pt x="893" y="1212"/>
                    <a:pt x="917" y="1105"/>
                    <a:pt x="881" y="1034"/>
                  </a:cubicBezTo>
                  <a:lnTo>
                    <a:pt x="322" y="81"/>
                  </a:lnTo>
                  <a:cubicBezTo>
                    <a:pt x="297" y="32"/>
                    <a:pt x="239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9"/>
            <p:cNvSpPr/>
            <p:nvPr/>
          </p:nvSpPr>
          <p:spPr>
            <a:xfrm>
              <a:off x="1873563" y="3003982"/>
              <a:ext cx="16145" cy="17701"/>
            </a:xfrm>
            <a:custGeom>
              <a:avLst/>
              <a:gdLst/>
              <a:ahLst/>
              <a:cxnLst/>
              <a:rect l="l" t="t" r="r" b="b"/>
              <a:pathLst>
                <a:path w="477" h="523" extrusionOk="0">
                  <a:moveTo>
                    <a:pt x="182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65"/>
                    <a:pt x="48" y="249"/>
                  </a:cubicBezTo>
                  <a:cubicBezTo>
                    <a:pt x="48" y="249"/>
                    <a:pt x="155" y="427"/>
                    <a:pt x="155" y="439"/>
                  </a:cubicBezTo>
                  <a:cubicBezTo>
                    <a:pt x="194" y="494"/>
                    <a:pt x="259" y="523"/>
                    <a:pt x="309" y="523"/>
                  </a:cubicBezTo>
                  <a:cubicBezTo>
                    <a:pt x="335" y="523"/>
                    <a:pt x="357" y="515"/>
                    <a:pt x="369" y="499"/>
                  </a:cubicBezTo>
                  <a:cubicBezTo>
                    <a:pt x="453" y="451"/>
                    <a:pt x="477" y="344"/>
                    <a:pt x="429" y="272"/>
                  </a:cubicBezTo>
                  <a:lnTo>
                    <a:pt x="334" y="82"/>
                  </a:lnTo>
                  <a:cubicBezTo>
                    <a:pt x="301" y="33"/>
                    <a:pt x="240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9"/>
            <p:cNvSpPr/>
            <p:nvPr/>
          </p:nvSpPr>
          <p:spPr>
            <a:xfrm>
              <a:off x="1843743" y="2787504"/>
              <a:ext cx="83840" cy="74188"/>
            </a:xfrm>
            <a:custGeom>
              <a:avLst/>
              <a:gdLst/>
              <a:ahLst/>
              <a:cxnLst/>
              <a:rect l="l" t="t" r="r" b="b"/>
              <a:pathLst>
                <a:path w="2477" h="2192" extrusionOk="0">
                  <a:moveTo>
                    <a:pt x="738" y="1"/>
                  </a:moveTo>
                  <a:cubicBezTo>
                    <a:pt x="584" y="1"/>
                    <a:pt x="453" y="72"/>
                    <a:pt x="381" y="215"/>
                  </a:cubicBezTo>
                  <a:cubicBezTo>
                    <a:pt x="96" y="727"/>
                    <a:pt x="0" y="787"/>
                    <a:pt x="0" y="989"/>
                  </a:cubicBezTo>
                  <a:cubicBezTo>
                    <a:pt x="0" y="1132"/>
                    <a:pt x="84" y="1263"/>
                    <a:pt x="215" y="1346"/>
                  </a:cubicBezTo>
                  <a:cubicBezTo>
                    <a:pt x="1608" y="2132"/>
                    <a:pt x="1596" y="2192"/>
                    <a:pt x="1786" y="2192"/>
                  </a:cubicBezTo>
                  <a:cubicBezTo>
                    <a:pt x="1941" y="2192"/>
                    <a:pt x="2072" y="2120"/>
                    <a:pt x="2143" y="1977"/>
                  </a:cubicBezTo>
                  <a:lnTo>
                    <a:pt x="2417" y="1525"/>
                  </a:lnTo>
                  <a:cubicBezTo>
                    <a:pt x="2477" y="1418"/>
                    <a:pt x="2441" y="1311"/>
                    <a:pt x="2358" y="1263"/>
                  </a:cubicBezTo>
                  <a:cubicBezTo>
                    <a:pt x="2336" y="1252"/>
                    <a:pt x="2310" y="1247"/>
                    <a:pt x="2284" y="1247"/>
                  </a:cubicBezTo>
                  <a:cubicBezTo>
                    <a:pt x="2226" y="1247"/>
                    <a:pt x="2164" y="1273"/>
                    <a:pt x="2132" y="1322"/>
                  </a:cubicBezTo>
                  <a:lnTo>
                    <a:pt x="1870" y="1787"/>
                  </a:lnTo>
                  <a:cubicBezTo>
                    <a:pt x="1846" y="1819"/>
                    <a:pt x="1817" y="1834"/>
                    <a:pt x="1789" y="1834"/>
                  </a:cubicBezTo>
                  <a:cubicBezTo>
                    <a:pt x="1776" y="1834"/>
                    <a:pt x="1762" y="1830"/>
                    <a:pt x="1751" y="1823"/>
                  </a:cubicBezTo>
                  <a:cubicBezTo>
                    <a:pt x="334" y="989"/>
                    <a:pt x="334" y="1049"/>
                    <a:pt x="334" y="953"/>
                  </a:cubicBezTo>
                  <a:cubicBezTo>
                    <a:pt x="334" y="906"/>
                    <a:pt x="334" y="941"/>
                    <a:pt x="655" y="358"/>
                  </a:cubicBezTo>
                  <a:cubicBezTo>
                    <a:pt x="677" y="329"/>
                    <a:pt x="703" y="314"/>
                    <a:pt x="728" y="314"/>
                  </a:cubicBezTo>
                  <a:cubicBezTo>
                    <a:pt x="744" y="314"/>
                    <a:pt x="760" y="320"/>
                    <a:pt x="774" y="334"/>
                  </a:cubicBezTo>
                  <a:lnTo>
                    <a:pt x="2001" y="1049"/>
                  </a:lnTo>
                  <a:cubicBezTo>
                    <a:pt x="2023" y="1060"/>
                    <a:pt x="2048" y="1065"/>
                    <a:pt x="2074" y="1065"/>
                  </a:cubicBezTo>
                  <a:cubicBezTo>
                    <a:pt x="2133" y="1065"/>
                    <a:pt x="2194" y="1038"/>
                    <a:pt x="2227" y="989"/>
                  </a:cubicBezTo>
                  <a:cubicBezTo>
                    <a:pt x="2262" y="906"/>
                    <a:pt x="2239" y="811"/>
                    <a:pt x="2167" y="763"/>
                  </a:cubicBezTo>
                  <a:cubicBezTo>
                    <a:pt x="929" y="60"/>
                    <a:pt x="929" y="1"/>
                    <a:pt x="7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9"/>
            <p:cNvSpPr/>
            <p:nvPr/>
          </p:nvSpPr>
          <p:spPr>
            <a:xfrm>
              <a:off x="1881212" y="2869986"/>
              <a:ext cx="18988" cy="14621"/>
            </a:xfrm>
            <a:custGeom>
              <a:avLst/>
              <a:gdLst/>
              <a:ahLst/>
              <a:cxnLst/>
              <a:rect l="l" t="t" r="r" b="b"/>
              <a:pathLst>
                <a:path w="561" h="432" extrusionOk="0">
                  <a:moveTo>
                    <a:pt x="189" y="0"/>
                  </a:moveTo>
                  <a:cubicBezTo>
                    <a:pt x="132" y="0"/>
                    <a:pt x="73" y="27"/>
                    <a:pt x="48" y="76"/>
                  </a:cubicBezTo>
                  <a:cubicBezTo>
                    <a:pt x="1" y="159"/>
                    <a:pt x="24" y="255"/>
                    <a:pt x="96" y="302"/>
                  </a:cubicBezTo>
                  <a:lnTo>
                    <a:pt x="298" y="409"/>
                  </a:lnTo>
                  <a:cubicBezTo>
                    <a:pt x="321" y="424"/>
                    <a:pt x="347" y="431"/>
                    <a:pt x="373" y="431"/>
                  </a:cubicBezTo>
                  <a:cubicBezTo>
                    <a:pt x="431" y="431"/>
                    <a:pt x="492" y="399"/>
                    <a:pt x="524" y="350"/>
                  </a:cubicBezTo>
                  <a:cubicBezTo>
                    <a:pt x="560" y="255"/>
                    <a:pt x="536" y="171"/>
                    <a:pt x="465" y="124"/>
                  </a:cubicBezTo>
                  <a:lnTo>
                    <a:pt x="263" y="17"/>
                  </a:lnTo>
                  <a:cubicBezTo>
                    <a:pt x="240" y="6"/>
                    <a:pt x="215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9"/>
            <p:cNvSpPr/>
            <p:nvPr/>
          </p:nvSpPr>
          <p:spPr>
            <a:xfrm>
              <a:off x="1829223" y="2839762"/>
              <a:ext cx="44780" cy="29581"/>
            </a:xfrm>
            <a:custGeom>
              <a:avLst/>
              <a:gdLst/>
              <a:ahLst/>
              <a:cxnLst/>
              <a:rect l="l" t="t" r="r" b="b"/>
              <a:pathLst>
                <a:path w="1323" h="874" extrusionOk="0">
                  <a:moveTo>
                    <a:pt x="195" y="0"/>
                  </a:moveTo>
                  <a:cubicBezTo>
                    <a:pt x="137" y="0"/>
                    <a:pt x="81" y="27"/>
                    <a:pt x="48" y="76"/>
                  </a:cubicBezTo>
                  <a:cubicBezTo>
                    <a:pt x="1" y="159"/>
                    <a:pt x="36" y="255"/>
                    <a:pt x="108" y="302"/>
                  </a:cubicBezTo>
                  <a:lnTo>
                    <a:pt x="1060" y="850"/>
                  </a:lnTo>
                  <a:cubicBezTo>
                    <a:pt x="1084" y="874"/>
                    <a:pt x="1120" y="874"/>
                    <a:pt x="1144" y="874"/>
                  </a:cubicBezTo>
                  <a:cubicBezTo>
                    <a:pt x="1203" y="874"/>
                    <a:pt x="1263" y="838"/>
                    <a:pt x="1298" y="779"/>
                  </a:cubicBezTo>
                  <a:cubicBezTo>
                    <a:pt x="1322" y="719"/>
                    <a:pt x="1310" y="612"/>
                    <a:pt x="1227" y="576"/>
                  </a:cubicBezTo>
                  <a:lnTo>
                    <a:pt x="275" y="17"/>
                  </a:lnTo>
                  <a:cubicBezTo>
                    <a:pt x="249" y="6"/>
                    <a:pt x="222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9"/>
            <p:cNvSpPr/>
            <p:nvPr/>
          </p:nvSpPr>
          <p:spPr>
            <a:xfrm>
              <a:off x="1836094" y="2947561"/>
              <a:ext cx="20308" cy="14621"/>
            </a:xfrm>
            <a:custGeom>
              <a:avLst/>
              <a:gdLst/>
              <a:ahLst/>
              <a:cxnLst/>
              <a:rect l="l" t="t" r="r" b="b"/>
              <a:pathLst>
                <a:path w="600" h="432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cubicBezTo>
                    <a:pt x="107" y="308"/>
                    <a:pt x="286" y="403"/>
                    <a:pt x="298" y="403"/>
                  </a:cubicBezTo>
                  <a:cubicBezTo>
                    <a:pt x="328" y="423"/>
                    <a:pt x="358" y="432"/>
                    <a:pt x="386" y="432"/>
                  </a:cubicBezTo>
                  <a:cubicBezTo>
                    <a:pt x="512" y="432"/>
                    <a:pt x="600" y="263"/>
                    <a:pt x="512" y="165"/>
                  </a:cubicBezTo>
                  <a:cubicBezTo>
                    <a:pt x="488" y="130"/>
                    <a:pt x="453" y="130"/>
                    <a:pt x="274" y="22"/>
                  </a:cubicBezTo>
                  <a:cubicBezTo>
                    <a:pt x="251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4" name="Google Shape;644;p49"/>
          <p:cNvGrpSpPr/>
          <p:nvPr/>
        </p:nvGrpSpPr>
        <p:grpSpPr>
          <a:xfrm>
            <a:off x="870024" y="4084600"/>
            <a:ext cx="276166" cy="379650"/>
            <a:chOff x="1741738" y="3932200"/>
            <a:chExt cx="276166" cy="379650"/>
          </a:xfrm>
          <a:solidFill>
            <a:srgbClr val="FFC000"/>
          </a:solidFill>
        </p:grpSpPr>
        <p:sp>
          <p:nvSpPr>
            <p:cNvPr id="645" name="Google Shape;645;p49"/>
            <p:cNvSpPr/>
            <p:nvPr/>
          </p:nvSpPr>
          <p:spPr>
            <a:xfrm>
              <a:off x="1741738" y="3932200"/>
              <a:ext cx="276166" cy="379650"/>
            </a:xfrm>
            <a:custGeom>
              <a:avLst/>
              <a:gdLst/>
              <a:ahLst/>
              <a:cxnLst/>
              <a:rect l="l" t="t" r="r" b="b"/>
              <a:pathLst>
                <a:path w="8038" h="11050" extrusionOk="0">
                  <a:moveTo>
                    <a:pt x="5608" y="941"/>
                  </a:moveTo>
                  <a:cubicBezTo>
                    <a:pt x="6799" y="1049"/>
                    <a:pt x="7728" y="1954"/>
                    <a:pt x="7728" y="3049"/>
                  </a:cubicBezTo>
                  <a:lnTo>
                    <a:pt x="7728" y="4263"/>
                  </a:lnTo>
                  <a:cubicBezTo>
                    <a:pt x="7716" y="4454"/>
                    <a:pt x="7537" y="4621"/>
                    <a:pt x="7299" y="4621"/>
                  </a:cubicBezTo>
                  <a:lnTo>
                    <a:pt x="7073" y="4621"/>
                  </a:lnTo>
                  <a:cubicBezTo>
                    <a:pt x="7073" y="3347"/>
                    <a:pt x="7121" y="3204"/>
                    <a:pt x="6894" y="2954"/>
                  </a:cubicBezTo>
                  <a:cubicBezTo>
                    <a:pt x="6811" y="2846"/>
                    <a:pt x="6656" y="2775"/>
                    <a:pt x="6490" y="2751"/>
                  </a:cubicBezTo>
                  <a:lnTo>
                    <a:pt x="1632" y="2751"/>
                  </a:lnTo>
                  <a:cubicBezTo>
                    <a:pt x="1275" y="2751"/>
                    <a:pt x="989" y="3037"/>
                    <a:pt x="989" y="3394"/>
                  </a:cubicBezTo>
                  <a:lnTo>
                    <a:pt x="989" y="4621"/>
                  </a:lnTo>
                  <a:lnTo>
                    <a:pt x="763" y="4621"/>
                  </a:lnTo>
                  <a:cubicBezTo>
                    <a:pt x="536" y="4621"/>
                    <a:pt x="346" y="4454"/>
                    <a:pt x="346" y="4263"/>
                  </a:cubicBezTo>
                  <a:lnTo>
                    <a:pt x="346" y="3049"/>
                  </a:lnTo>
                  <a:cubicBezTo>
                    <a:pt x="346" y="1954"/>
                    <a:pt x="1263" y="1049"/>
                    <a:pt x="2453" y="941"/>
                  </a:cubicBezTo>
                  <a:lnTo>
                    <a:pt x="2453" y="1084"/>
                  </a:lnTo>
                  <a:cubicBezTo>
                    <a:pt x="2453" y="1322"/>
                    <a:pt x="2656" y="1525"/>
                    <a:pt x="2894" y="1525"/>
                  </a:cubicBezTo>
                  <a:lnTo>
                    <a:pt x="5180" y="1525"/>
                  </a:lnTo>
                  <a:cubicBezTo>
                    <a:pt x="5418" y="1525"/>
                    <a:pt x="5608" y="1322"/>
                    <a:pt x="5608" y="1084"/>
                  </a:cubicBezTo>
                  <a:lnTo>
                    <a:pt x="5608" y="941"/>
                  </a:lnTo>
                  <a:close/>
                  <a:moveTo>
                    <a:pt x="6442" y="3085"/>
                  </a:moveTo>
                  <a:cubicBezTo>
                    <a:pt x="6525" y="3085"/>
                    <a:pt x="6597" y="3108"/>
                    <a:pt x="6656" y="3180"/>
                  </a:cubicBezTo>
                  <a:cubicBezTo>
                    <a:pt x="6787" y="3335"/>
                    <a:pt x="6728" y="3454"/>
                    <a:pt x="6751" y="3942"/>
                  </a:cubicBezTo>
                  <a:cubicBezTo>
                    <a:pt x="6490" y="4025"/>
                    <a:pt x="6299" y="4263"/>
                    <a:pt x="6299" y="4525"/>
                  </a:cubicBezTo>
                  <a:lnTo>
                    <a:pt x="6299" y="5764"/>
                  </a:lnTo>
                  <a:cubicBezTo>
                    <a:pt x="6299" y="5959"/>
                    <a:pt x="6132" y="6121"/>
                    <a:pt x="5938" y="6121"/>
                  </a:cubicBezTo>
                  <a:cubicBezTo>
                    <a:pt x="5932" y="6121"/>
                    <a:pt x="5925" y="6121"/>
                    <a:pt x="5918" y="6121"/>
                  </a:cubicBezTo>
                  <a:cubicBezTo>
                    <a:pt x="5739" y="6097"/>
                    <a:pt x="5585" y="5942"/>
                    <a:pt x="5585" y="5752"/>
                  </a:cubicBezTo>
                  <a:lnTo>
                    <a:pt x="5585" y="5728"/>
                  </a:lnTo>
                  <a:cubicBezTo>
                    <a:pt x="5585" y="5644"/>
                    <a:pt x="5513" y="5561"/>
                    <a:pt x="5418" y="5561"/>
                  </a:cubicBezTo>
                  <a:cubicBezTo>
                    <a:pt x="5335" y="5561"/>
                    <a:pt x="5251" y="5644"/>
                    <a:pt x="5251" y="5728"/>
                  </a:cubicBezTo>
                  <a:lnTo>
                    <a:pt x="5251" y="5752"/>
                  </a:lnTo>
                  <a:cubicBezTo>
                    <a:pt x="5251" y="6097"/>
                    <a:pt x="5537" y="6418"/>
                    <a:pt x="5894" y="6442"/>
                  </a:cubicBezTo>
                  <a:cubicBezTo>
                    <a:pt x="5916" y="6444"/>
                    <a:pt x="5937" y="6445"/>
                    <a:pt x="5957" y="6445"/>
                  </a:cubicBezTo>
                  <a:cubicBezTo>
                    <a:pt x="6332" y="6445"/>
                    <a:pt x="6620" y="6147"/>
                    <a:pt x="6620" y="5764"/>
                  </a:cubicBezTo>
                  <a:lnTo>
                    <a:pt x="6620" y="4525"/>
                  </a:lnTo>
                  <a:cubicBezTo>
                    <a:pt x="6620" y="4430"/>
                    <a:pt x="6668" y="4347"/>
                    <a:pt x="6740" y="4299"/>
                  </a:cubicBezTo>
                  <a:lnTo>
                    <a:pt x="6740" y="9871"/>
                  </a:lnTo>
                  <a:cubicBezTo>
                    <a:pt x="6740" y="10324"/>
                    <a:pt x="6359" y="10716"/>
                    <a:pt x="5894" y="10716"/>
                  </a:cubicBezTo>
                  <a:lnTo>
                    <a:pt x="2179" y="10716"/>
                  </a:lnTo>
                  <a:cubicBezTo>
                    <a:pt x="1715" y="10716"/>
                    <a:pt x="1322" y="10324"/>
                    <a:pt x="1322" y="9871"/>
                  </a:cubicBezTo>
                  <a:lnTo>
                    <a:pt x="1322" y="4240"/>
                  </a:lnTo>
                  <a:lnTo>
                    <a:pt x="1858" y="4240"/>
                  </a:lnTo>
                  <a:cubicBezTo>
                    <a:pt x="2013" y="4240"/>
                    <a:pt x="2144" y="4359"/>
                    <a:pt x="2144" y="4525"/>
                  </a:cubicBezTo>
                  <a:lnTo>
                    <a:pt x="2144" y="5549"/>
                  </a:lnTo>
                  <a:cubicBezTo>
                    <a:pt x="2144" y="5644"/>
                    <a:pt x="2215" y="5716"/>
                    <a:pt x="2310" y="5716"/>
                  </a:cubicBezTo>
                  <a:cubicBezTo>
                    <a:pt x="2394" y="5716"/>
                    <a:pt x="2477" y="5644"/>
                    <a:pt x="2477" y="5549"/>
                  </a:cubicBezTo>
                  <a:lnTo>
                    <a:pt x="2477" y="4525"/>
                  </a:lnTo>
                  <a:cubicBezTo>
                    <a:pt x="2477" y="4180"/>
                    <a:pt x="2203" y="3918"/>
                    <a:pt x="1858" y="3918"/>
                  </a:cubicBezTo>
                  <a:lnTo>
                    <a:pt x="1322" y="3918"/>
                  </a:lnTo>
                  <a:lnTo>
                    <a:pt x="1322" y="3394"/>
                  </a:lnTo>
                  <a:cubicBezTo>
                    <a:pt x="1322" y="3216"/>
                    <a:pt x="1465" y="3085"/>
                    <a:pt x="1644" y="3085"/>
                  </a:cubicBezTo>
                  <a:close/>
                  <a:moveTo>
                    <a:pt x="2882" y="1"/>
                  </a:moveTo>
                  <a:cubicBezTo>
                    <a:pt x="2644" y="1"/>
                    <a:pt x="2441" y="191"/>
                    <a:pt x="2441" y="430"/>
                  </a:cubicBezTo>
                  <a:lnTo>
                    <a:pt x="2441" y="608"/>
                  </a:lnTo>
                  <a:cubicBezTo>
                    <a:pt x="1072" y="715"/>
                    <a:pt x="1" y="1775"/>
                    <a:pt x="1" y="3049"/>
                  </a:cubicBezTo>
                  <a:lnTo>
                    <a:pt x="1" y="4263"/>
                  </a:lnTo>
                  <a:cubicBezTo>
                    <a:pt x="1" y="4644"/>
                    <a:pt x="334" y="4942"/>
                    <a:pt x="751" y="4942"/>
                  </a:cubicBezTo>
                  <a:lnTo>
                    <a:pt x="977" y="4942"/>
                  </a:lnTo>
                  <a:lnTo>
                    <a:pt x="977" y="9871"/>
                  </a:lnTo>
                  <a:cubicBezTo>
                    <a:pt x="977" y="10526"/>
                    <a:pt x="1513" y="11050"/>
                    <a:pt x="2144" y="11050"/>
                  </a:cubicBezTo>
                  <a:lnTo>
                    <a:pt x="5870" y="11050"/>
                  </a:lnTo>
                  <a:cubicBezTo>
                    <a:pt x="6525" y="11050"/>
                    <a:pt x="7049" y="10526"/>
                    <a:pt x="7049" y="9871"/>
                  </a:cubicBezTo>
                  <a:lnTo>
                    <a:pt x="7049" y="4942"/>
                  </a:lnTo>
                  <a:lnTo>
                    <a:pt x="7263" y="4942"/>
                  </a:lnTo>
                  <a:cubicBezTo>
                    <a:pt x="7680" y="4942"/>
                    <a:pt x="8014" y="4632"/>
                    <a:pt x="8014" y="4263"/>
                  </a:cubicBezTo>
                  <a:lnTo>
                    <a:pt x="8014" y="3049"/>
                  </a:lnTo>
                  <a:cubicBezTo>
                    <a:pt x="8037" y="1775"/>
                    <a:pt x="6966" y="715"/>
                    <a:pt x="5597" y="608"/>
                  </a:cubicBezTo>
                  <a:lnTo>
                    <a:pt x="5597" y="430"/>
                  </a:lnTo>
                  <a:cubicBezTo>
                    <a:pt x="5597" y="191"/>
                    <a:pt x="5406" y="1"/>
                    <a:pt x="5168" y="1"/>
                  </a:cubicBezTo>
                  <a:lnTo>
                    <a:pt x="4037" y="1"/>
                  </a:lnTo>
                  <a:cubicBezTo>
                    <a:pt x="3953" y="1"/>
                    <a:pt x="3870" y="72"/>
                    <a:pt x="3870" y="168"/>
                  </a:cubicBezTo>
                  <a:cubicBezTo>
                    <a:pt x="3870" y="251"/>
                    <a:pt x="3953" y="334"/>
                    <a:pt x="4037" y="334"/>
                  </a:cubicBezTo>
                  <a:lnTo>
                    <a:pt x="5168" y="334"/>
                  </a:lnTo>
                  <a:cubicBezTo>
                    <a:pt x="5227" y="334"/>
                    <a:pt x="5275" y="370"/>
                    <a:pt x="5275" y="430"/>
                  </a:cubicBezTo>
                  <a:lnTo>
                    <a:pt x="5275" y="1084"/>
                  </a:lnTo>
                  <a:cubicBezTo>
                    <a:pt x="5275" y="1144"/>
                    <a:pt x="5227" y="1192"/>
                    <a:pt x="5168" y="1192"/>
                  </a:cubicBezTo>
                  <a:lnTo>
                    <a:pt x="2882" y="1192"/>
                  </a:lnTo>
                  <a:cubicBezTo>
                    <a:pt x="2822" y="1192"/>
                    <a:pt x="2775" y="1144"/>
                    <a:pt x="2775" y="1084"/>
                  </a:cubicBezTo>
                  <a:lnTo>
                    <a:pt x="2775" y="430"/>
                  </a:lnTo>
                  <a:cubicBezTo>
                    <a:pt x="2775" y="370"/>
                    <a:pt x="2822" y="334"/>
                    <a:pt x="2882" y="334"/>
                  </a:cubicBezTo>
                  <a:lnTo>
                    <a:pt x="3382" y="334"/>
                  </a:lnTo>
                  <a:cubicBezTo>
                    <a:pt x="3477" y="334"/>
                    <a:pt x="3549" y="251"/>
                    <a:pt x="3549" y="168"/>
                  </a:cubicBezTo>
                  <a:cubicBezTo>
                    <a:pt x="3549" y="72"/>
                    <a:pt x="3477" y="1"/>
                    <a:pt x="3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9"/>
            <p:cNvSpPr/>
            <p:nvPr/>
          </p:nvSpPr>
          <p:spPr>
            <a:xfrm>
              <a:off x="1814835" y="4138764"/>
              <a:ext cx="71975" cy="75378"/>
            </a:xfrm>
            <a:custGeom>
              <a:avLst/>
              <a:gdLst/>
              <a:ahLst/>
              <a:cxnLst/>
              <a:rect l="l" t="t" r="r" b="b"/>
              <a:pathLst>
                <a:path w="2263" h="2370" extrusionOk="0">
                  <a:moveTo>
                    <a:pt x="1036" y="1"/>
                  </a:moveTo>
                  <a:cubicBezTo>
                    <a:pt x="953" y="1"/>
                    <a:pt x="882" y="84"/>
                    <a:pt x="882" y="167"/>
                  </a:cubicBezTo>
                  <a:cubicBezTo>
                    <a:pt x="882" y="378"/>
                    <a:pt x="704" y="522"/>
                    <a:pt x="519" y="522"/>
                  </a:cubicBezTo>
                  <a:cubicBezTo>
                    <a:pt x="443" y="522"/>
                    <a:pt x="365" y="497"/>
                    <a:pt x="298" y="441"/>
                  </a:cubicBezTo>
                  <a:cubicBezTo>
                    <a:pt x="266" y="414"/>
                    <a:pt x="227" y="402"/>
                    <a:pt x="187" y="402"/>
                  </a:cubicBezTo>
                  <a:cubicBezTo>
                    <a:pt x="140" y="402"/>
                    <a:pt x="93" y="420"/>
                    <a:pt x="60" y="453"/>
                  </a:cubicBezTo>
                  <a:cubicBezTo>
                    <a:pt x="1" y="525"/>
                    <a:pt x="12" y="632"/>
                    <a:pt x="72" y="691"/>
                  </a:cubicBezTo>
                  <a:cubicBezTo>
                    <a:pt x="204" y="797"/>
                    <a:pt x="358" y="848"/>
                    <a:pt x="513" y="848"/>
                  </a:cubicBezTo>
                  <a:cubicBezTo>
                    <a:pt x="638" y="848"/>
                    <a:pt x="765" y="815"/>
                    <a:pt x="882" y="751"/>
                  </a:cubicBezTo>
                  <a:lnTo>
                    <a:pt x="882" y="1691"/>
                  </a:lnTo>
                  <a:cubicBezTo>
                    <a:pt x="882" y="2101"/>
                    <a:pt x="1212" y="2370"/>
                    <a:pt x="1559" y="2370"/>
                  </a:cubicBezTo>
                  <a:cubicBezTo>
                    <a:pt x="1726" y="2370"/>
                    <a:pt x="1897" y="2307"/>
                    <a:pt x="2036" y="2168"/>
                  </a:cubicBezTo>
                  <a:cubicBezTo>
                    <a:pt x="2144" y="2061"/>
                    <a:pt x="2215" y="1906"/>
                    <a:pt x="2227" y="1763"/>
                  </a:cubicBezTo>
                  <a:cubicBezTo>
                    <a:pt x="2263" y="1668"/>
                    <a:pt x="2191" y="1584"/>
                    <a:pt x="2096" y="1584"/>
                  </a:cubicBezTo>
                  <a:cubicBezTo>
                    <a:pt x="2089" y="1583"/>
                    <a:pt x="2082" y="1583"/>
                    <a:pt x="2075" y="1583"/>
                  </a:cubicBezTo>
                  <a:cubicBezTo>
                    <a:pt x="1997" y="1583"/>
                    <a:pt x="1917" y="1640"/>
                    <a:pt x="1917" y="1727"/>
                  </a:cubicBezTo>
                  <a:cubicBezTo>
                    <a:pt x="1906" y="1906"/>
                    <a:pt x="1739" y="2049"/>
                    <a:pt x="1560" y="2049"/>
                  </a:cubicBezTo>
                  <a:cubicBezTo>
                    <a:pt x="1370" y="2049"/>
                    <a:pt x="1203" y="1882"/>
                    <a:pt x="1203" y="1691"/>
                  </a:cubicBezTo>
                  <a:lnTo>
                    <a:pt x="1203" y="167"/>
                  </a:lnTo>
                  <a:cubicBezTo>
                    <a:pt x="1203" y="84"/>
                    <a:pt x="1132" y="1"/>
                    <a:pt x="1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9"/>
            <p:cNvSpPr/>
            <p:nvPr/>
          </p:nvSpPr>
          <p:spPr>
            <a:xfrm>
              <a:off x="1875807" y="4085013"/>
              <a:ext cx="43573" cy="93539"/>
            </a:xfrm>
            <a:custGeom>
              <a:avLst/>
              <a:gdLst/>
              <a:ahLst/>
              <a:cxnLst/>
              <a:rect l="l" t="t" r="r" b="b"/>
              <a:pathLst>
                <a:path w="1370" h="2941" extrusionOk="0">
                  <a:moveTo>
                    <a:pt x="608" y="0"/>
                  </a:moveTo>
                  <a:cubicBezTo>
                    <a:pt x="274" y="0"/>
                    <a:pt x="0" y="262"/>
                    <a:pt x="0" y="607"/>
                  </a:cubicBezTo>
                  <a:lnTo>
                    <a:pt x="0" y="2786"/>
                  </a:lnTo>
                  <a:cubicBezTo>
                    <a:pt x="0" y="2869"/>
                    <a:pt x="72" y="2941"/>
                    <a:pt x="167" y="2941"/>
                  </a:cubicBezTo>
                  <a:cubicBezTo>
                    <a:pt x="250" y="2941"/>
                    <a:pt x="334" y="2869"/>
                    <a:pt x="334" y="2786"/>
                  </a:cubicBezTo>
                  <a:lnTo>
                    <a:pt x="334" y="619"/>
                  </a:lnTo>
                  <a:cubicBezTo>
                    <a:pt x="334" y="476"/>
                    <a:pt x="453" y="345"/>
                    <a:pt x="608" y="345"/>
                  </a:cubicBezTo>
                  <a:lnTo>
                    <a:pt x="762" y="345"/>
                  </a:lnTo>
                  <a:cubicBezTo>
                    <a:pt x="905" y="345"/>
                    <a:pt x="1048" y="464"/>
                    <a:pt x="1048" y="619"/>
                  </a:cubicBezTo>
                  <a:lnTo>
                    <a:pt x="1048" y="1179"/>
                  </a:lnTo>
                  <a:cubicBezTo>
                    <a:pt x="1048" y="1262"/>
                    <a:pt x="1120" y="1334"/>
                    <a:pt x="1203" y="1334"/>
                  </a:cubicBezTo>
                  <a:cubicBezTo>
                    <a:pt x="1298" y="1334"/>
                    <a:pt x="1370" y="1262"/>
                    <a:pt x="1370" y="1179"/>
                  </a:cubicBezTo>
                  <a:lnTo>
                    <a:pt x="1370" y="619"/>
                  </a:lnTo>
                  <a:cubicBezTo>
                    <a:pt x="1370" y="286"/>
                    <a:pt x="1108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8" name="Google Shape;648;p49"/>
          <p:cNvGrpSpPr/>
          <p:nvPr/>
        </p:nvGrpSpPr>
        <p:grpSpPr>
          <a:xfrm>
            <a:off x="4243500" y="1716801"/>
            <a:ext cx="422868" cy="422867"/>
            <a:chOff x="5115214" y="1564401"/>
            <a:chExt cx="422868" cy="422867"/>
          </a:xfrm>
          <a:solidFill>
            <a:srgbClr val="FFC000"/>
          </a:solidFill>
        </p:grpSpPr>
        <p:sp>
          <p:nvSpPr>
            <p:cNvPr id="649" name="Google Shape;649;p49"/>
            <p:cNvSpPr/>
            <p:nvPr/>
          </p:nvSpPr>
          <p:spPr>
            <a:xfrm>
              <a:off x="5245356" y="1564401"/>
              <a:ext cx="292727" cy="361635"/>
            </a:xfrm>
            <a:custGeom>
              <a:avLst/>
              <a:gdLst/>
              <a:ahLst/>
              <a:cxnLst/>
              <a:rect l="l" t="t" r="r" b="b"/>
              <a:pathLst>
                <a:path w="7740" h="9562" extrusionOk="0">
                  <a:moveTo>
                    <a:pt x="7168" y="1930"/>
                  </a:moveTo>
                  <a:cubicBezTo>
                    <a:pt x="7299" y="1930"/>
                    <a:pt x="7406" y="2037"/>
                    <a:pt x="7406" y="2168"/>
                  </a:cubicBezTo>
                  <a:lnTo>
                    <a:pt x="7418" y="3156"/>
                  </a:lnTo>
                  <a:cubicBezTo>
                    <a:pt x="7418" y="3287"/>
                    <a:pt x="7311" y="3394"/>
                    <a:pt x="7180" y="3394"/>
                  </a:cubicBezTo>
                  <a:lnTo>
                    <a:pt x="6882" y="3394"/>
                  </a:lnTo>
                  <a:lnTo>
                    <a:pt x="6882" y="2715"/>
                  </a:lnTo>
                  <a:cubicBezTo>
                    <a:pt x="6882" y="2632"/>
                    <a:pt x="6811" y="2561"/>
                    <a:pt x="6715" y="2561"/>
                  </a:cubicBezTo>
                  <a:cubicBezTo>
                    <a:pt x="6632" y="2561"/>
                    <a:pt x="6549" y="2632"/>
                    <a:pt x="6549" y="2715"/>
                  </a:cubicBezTo>
                  <a:lnTo>
                    <a:pt x="6549" y="3394"/>
                  </a:lnTo>
                  <a:lnTo>
                    <a:pt x="6096" y="3394"/>
                  </a:lnTo>
                  <a:lnTo>
                    <a:pt x="6096" y="1930"/>
                  </a:lnTo>
                  <a:close/>
                  <a:moveTo>
                    <a:pt x="4549" y="1"/>
                  </a:moveTo>
                  <a:cubicBezTo>
                    <a:pt x="4227" y="1"/>
                    <a:pt x="3965" y="251"/>
                    <a:pt x="3965" y="572"/>
                  </a:cubicBezTo>
                  <a:lnTo>
                    <a:pt x="3965" y="1608"/>
                  </a:lnTo>
                  <a:lnTo>
                    <a:pt x="3239" y="1608"/>
                  </a:lnTo>
                  <a:cubicBezTo>
                    <a:pt x="3144" y="1608"/>
                    <a:pt x="3072" y="1680"/>
                    <a:pt x="3072" y="1763"/>
                  </a:cubicBezTo>
                  <a:cubicBezTo>
                    <a:pt x="3072" y="1858"/>
                    <a:pt x="3144" y="1930"/>
                    <a:pt x="3239" y="1930"/>
                  </a:cubicBezTo>
                  <a:lnTo>
                    <a:pt x="3965" y="1930"/>
                  </a:lnTo>
                  <a:lnTo>
                    <a:pt x="3965" y="3394"/>
                  </a:lnTo>
                  <a:lnTo>
                    <a:pt x="3417" y="3394"/>
                  </a:lnTo>
                  <a:lnTo>
                    <a:pt x="3417" y="3013"/>
                  </a:lnTo>
                  <a:cubicBezTo>
                    <a:pt x="3417" y="2930"/>
                    <a:pt x="3334" y="2858"/>
                    <a:pt x="3251" y="2858"/>
                  </a:cubicBezTo>
                  <a:cubicBezTo>
                    <a:pt x="3155" y="2858"/>
                    <a:pt x="3084" y="2930"/>
                    <a:pt x="3084" y="3013"/>
                  </a:cubicBezTo>
                  <a:lnTo>
                    <a:pt x="3084" y="3394"/>
                  </a:lnTo>
                  <a:lnTo>
                    <a:pt x="2382" y="3394"/>
                  </a:lnTo>
                  <a:lnTo>
                    <a:pt x="2382" y="2715"/>
                  </a:lnTo>
                  <a:cubicBezTo>
                    <a:pt x="2382" y="2632"/>
                    <a:pt x="2310" y="2561"/>
                    <a:pt x="2227" y="2561"/>
                  </a:cubicBezTo>
                  <a:cubicBezTo>
                    <a:pt x="2132" y="2561"/>
                    <a:pt x="2060" y="2632"/>
                    <a:pt x="2060" y="2715"/>
                  </a:cubicBezTo>
                  <a:lnTo>
                    <a:pt x="2060" y="3394"/>
                  </a:lnTo>
                  <a:lnTo>
                    <a:pt x="1358" y="3394"/>
                  </a:lnTo>
                  <a:lnTo>
                    <a:pt x="1358" y="3013"/>
                  </a:lnTo>
                  <a:cubicBezTo>
                    <a:pt x="1358" y="2930"/>
                    <a:pt x="1286" y="2858"/>
                    <a:pt x="1191" y="2858"/>
                  </a:cubicBezTo>
                  <a:cubicBezTo>
                    <a:pt x="1108" y="2858"/>
                    <a:pt x="1036" y="2930"/>
                    <a:pt x="1036" y="3013"/>
                  </a:cubicBezTo>
                  <a:lnTo>
                    <a:pt x="1036" y="3394"/>
                  </a:lnTo>
                  <a:lnTo>
                    <a:pt x="334" y="3394"/>
                  </a:lnTo>
                  <a:lnTo>
                    <a:pt x="334" y="2715"/>
                  </a:lnTo>
                  <a:cubicBezTo>
                    <a:pt x="334" y="2632"/>
                    <a:pt x="262" y="2561"/>
                    <a:pt x="167" y="2561"/>
                  </a:cubicBezTo>
                  <a:cubicBezTo>
                    <a:pt x="84" y="2561"/>
                    <a:pt x="0" y="2632"/>
                    <a:pt x="0" y="2715"/>
                  </a:cubicBezTo>
                  <a:lnTo>
                    <a:pt x="0" y="3549"/>
                  </a:lnTo>
                  <a:lnTo>
                    <a:pt x="0" y="4799"/>
                  </a:lnTo>
                  <a:cubicBezTo>
                    <a:pt x="0" y="4894"/>
                    <a:pt x="84" y="4966"/>
                    <a:pt x="167" y="4966"/>
                  </a:cubicBezTo>
                  <a:cubicBezTo>
                    <a:pt x="262" y="4966"/>
                    <a:pt x="334" y="4894"/>
                    <a:pt x="334" y="4799"/>
                  </a:cubicBezTo>
                  <a:lnTo>
                    <a:pt x="334" y="3716"/>
                  </a:lnTo>
                  <a:lnTo>
                    <a:pt x="3977" y="3716"/>
                  </a:lnTo>
                  <a:lnTo>
                    <a:pt x="3977" y="5692"/>
                  </a:lnTo>
                  <a:cubicBezTo>
                    <a:pt x="3977" y="5787"/>
                    <a:pt x="4048" y="5859"/>
                    <a:pt x="4144" y="5859"/>
                  </a:cubicBezTo>
                  <a:cubicBezTo>
                    <a:pt x="4227" y="5859"/>
                    <a:pt x="4310" y="5787"/>
                    <a:pt x="4310" y="5692"/>
                  </a:cubicBezTo>
                  <a:lnTo>
                    <a:pt x="4310" y="560"/>
                  </a:lnTo>
                  <a:cubicBezTo>
                    <a:pt x="4310" y="429"/>
                    <a:pt x="4406" y="322"/>
                    <a:pt x="4549" y="322"/>
                  </a:cubicBezTo>
                  <a:lnTo>
                    <a:pt x="5525" y="322"/>
                  </a:lnTo>
                  <a:cubicBezTo>
                    <a:pt x="5656" y="322"/>
                    <a:pt x="5763" y="429"/>
                    <a:pt x="5763" y="560"/>
                  </a:cubicBezTo>
                  <a:lnTo>
                    <a:pt x="5763" y="8871"/>
                  </a:lnTo>
                  <a:cubicBezTo>
                    <a:pt x="5763" y="9073"/>
                    <a:pt x="5596" y="9240"/>
                    <a:pt x="5394" y="9240"/>
                  </a:cubicBezTo>
                  <a:lnTo>
                    <a:pt x="1727" y="9240"/>
                  </a:lnTo>
                  <a:cubicBezTo>
                    <a:pt x="1643" y="9240"/>
                    <a:pt x="1572" y="9312"/>
                    <a:pt x="1572" y="9407"/>
                  </a:cubicBezTo>
                  <a:cubicBezTo>
                    <a:pt x="1572" y="9490"/>
                    <a:pt x="1643" y="9562"/>
                    <a:pt x="1727" y="9562"/>
                  </a:cubicBezTo>
                  <a:lnTo>
                    <a:pt x="5394" y="9562"/>
                  </a:lnTo>
                  <a:cubicBezTo>
                    <a:pt x="5787" y="9562"/>
                    <a:pt x="6108" y="9252"/>
                    <a:pt x="6108" y="8847"/>
                  </a:cubicBezTo>
                  <a:lnTo>
                    <a:pt x="6108" y="3704"/>
                  </a:lnTo>
                  <a:lnTo>
                    <a:pt x="7180" y="3704"/>
                  </a:lnTo>
                  <a:cubicBezTo>
                    <a:pt x="7489" y="3704"/>
                    <a:pt x="7739" y="3454"/>
                    <a:pt x="7739" y="3120"/>
                  </a:cubicBezTo>
                  <a:lnTo>
                    <a:pt x="7739" y="2144"/>
                  </a:lnTo>
                  <a:cubicBezTo>
                    <a:pt x="7739" y="1858"/>
                    <a:pt x="7489" y="1608"/>
                    <a:pt x="7180" y="1608"/>
                  </a:cubicBezTo>
                  <a:lnTo>
                    <a:pt x="6108" y="1608"/>
                  </a:lnTo>
                  <a:lnTo>
                    <a:pt x="6108" y="572"/>
                  </a:lnTo>
                  <a:cubicBezTo>
                    <a:pt x="6108" y="263"/>
                    <a:pt x="5858" y="1"/>
                    <a:pt x="5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9"/>
            <p:cNvSpPr/>
            <p:nvPr/>
          </p:nvSpPr>
          <p:spPr>
            <a:xfrm>
              <a:off x="5115214" y="1624763"/>
              <a:ext cx="293181" cy="362505"/>
            </a:xfrm>
            <a:custGeom>
              <a:avLst/>
              <a:gdLst/>
              <a:ahLst/>
              <a:cxnLst/>
              <a:rect l="l" t="t" r="r" b="b"/>
              <a:pathLst>
                <a:path w="7752" h="9585" extrusionOk="0">
                  <a:moveTo>
                    <a:pt x="3429" y="7989"/>
                  </a:moveTo>
                  <a:lnTo>
                    <a:pt x="3429" y="9013"/>
                  </a:lnTo>
                  <a:cubicBezTo>
                    <a:pt x="3429" y="9144"/>
                    <a:pt x="3322" y="9251"/>
                    <a:pt x="3191" y="9251"/>
                  </a:cubicBezTo>
                  <a:lnTo>
                    <a:pt x="2215" y="9251"/>
                  </a:lnTo>
                  <a:cubicBezTo>
                    <a:pt x="2072" y="9251"/>
                    <a:pt x="1977" y="9144"/>
                    <a:pt x="1977" y="9013"/>
                  </a:cubicBezTo>
                  <a:lnTo>
                    <a:pt x="1977" y="7989"/>
                  </a:lnTo>
                  <a:close/>
                  <a:moveTo>
                    <a:pt x="2358" y="0"/>
                  </a:moveTo>
                  <a:cubicBezTo>
                    <a:pt x="1977" y="0"/>
                    <a:pt x="1643" y="322"/>
                    <a:pt x="1643" y="715"/>
                  </a:cubicBezTo>
                  <a:lnTo>
                    <a:pt x="1643" y="5870"/>
                  </a:lnTo>
                  <a:lnTo>
                    <a:pt x="572" y="5870"/>
                  </a:lnTo>
                  <a:cubicBezTo>
                    <a:pt x="262" y="5870"/>
                    <a:pt x="0" y="6120"/>
                    <a:pt x="0" y="6430"/>
                  </a:cubicBezTo>
                  <a:lnTo>
                    <a:pt x="0" y="7418"/>
                  </a:lnTo>
                  <a:cubicBezTo>
                    <a:pt x="0" y="7727"/>
                    <a:pt x="250" y="7977"/>
                    <a:pt x="572" y="7977"/>
                  </a:cubicBezTo>
                  <a:lnTo>
                    <a:pt x="1643" y="7977"/>
                  </a:lnTo>
                  <a:lnTo>
                    <a:pt x="1643" y="9013"/>
                  </a:lnTo>
                  <a:cubicBezTo>
                    <a:pt x="1643" y="9323"/>
                    <a:pt x="1905" y="9585"/>
                    <a:pt x="2215" y="9585"/>
                  </a:cubicBezTo>
                  <a:lnTo>
                    <a:pt x="3191" y="9585"/>
                  </a:lnTo>
                  <a:cubicBezTo>
                    <a:pt x="3513" y="9585"/>
                    <a:pt x="3763" y="9335"/>
                    <a:pt x="3763" y="9013"/>
                  </a:cubicBezTo>
                  <a:lnTo>
                    <a:pt x="3763" y="7977"/>
                  </a:lnTo>
                  <a:lnTo>
                    <a:pt x="4489" y="7977"/>
                  </a:lnTo>
                  <a:cubicBezTo>
                    <a:pt x="4584" y="7977"/>
                    <a:pt x="4656" y="7906"/>
                    <a:pt x="4656" y="7823"/>
                  </a:cubicBezTo>
                  <a:cubicBezTo>
                    <a:pt x="4656" y="7727"/>
                    <a:pt x="4584" y="7656"/>
                    <a:pt x="4489" y="7656"/>
                  </a:cubicBezTo>
                  <a:lnTo>
                    <a:pt x="560" y="7656"/>
                  </a:lnTo>
                  <a:cubicBezTo>
                    <a:pt x="429" y="7656"/>
                    <a:pt x="322" y="7549"/>
                    <a:pt x="322" y="7418"/>
                  </a:cubicBezTo>
                  <a:lnTo>
                    <a:pt x="322" y="6430"/>
                  </a:lnTo>
                  <a:cubicBezTo>
                    <a:pt x="322" y="6299"/>
                    <a:pt x="429" y="6192"/>
                    <a:pt x="560" y="6192"/>
                  </a:cubicBezTo>
                  <a:lnTo>
                    <a:pt x="1120" y="6192"/>
                  </a:lnTo>
                  <a:lnTo>
                    <a:pt x="1120" y="6870"/>
                  </a:lnTo>
                  <a:cubicBezTo>
                    <a:pt x="1120" y="6954"/>
                    <a:pt x="1203" y="7025"/>
                    <a:pt x="1286" y="7025"/>
                  </a:cubicBezTo>
                  <a:cubicBezTo>
                    <a:pt x="1382" y="7025"/>
                    <a:pt x="1453" y="6954"/>
                    <a:pt x="1453" y="6870"/>
                  </a:cubicBezTo>
                  <a:lnTo>
                    <a:pt x="1453" y="6192"/>
                  </a:lnTo>
                  <a:lnTo>
                    <a:pt x="2155" y="6192"/>
                  </a:lnTo>
                  <a:lnTo>
                    <a:pt x="2155" y="6608"/>
                  </a:lnTo>
                  <a:cubicBezTo>
                    <a:pt x="2155" y="6704"/>
                    <a:pt x="2227" y="6775"/>
                    <a:pt x="2322" y="6775"/>
                  </a:cubicBezTo>
                  <a:cubicBezTo>
                    <a:pt x="2405" y="6775"/>
                    <a:pt x="2477" y="6704"/>
                    <a:pt x="2477" y="6608"/>
                  </a:cubicBezTo>
                  <a:lnTo>
                    <a:pt x="2477" y="6192"/>
                  </a:lnTo>
                  <a:lnTo>
                    <a:pt x="3179" y="6192"/>
                  </a:lnTo>
                  <a:lnTo>
                    <a:pt x="3179" y="6870"/>
                  </a:lnTo>
                  <a:cubicBezTo>
                    <a:pt x="3179" y="6954"/>
                    <a:pt x="3239" y="7013"/>
                    <a:pt x="3334" y="7025"/>
                  </a:cubicBezTo>
                  <a:lnTo>
                    <a:pt x="3358" y="7025"/>
                  </a:lnTo>
                  <a:cubicBezTo>
                    <a:pt x="3453" y="7025"/>
                    <a:pt x="3525" y="6954"/>
                    <a:pt x="3525" y="6870"/>
                  </a:cubicBezTo>
                  <a:lnTo>
                    <a:pt x="3525" y="6192"/>
                  </a:lnTo>
                  <a:lnTo>
                    <a:pt x="4227" y="6192"/>
                  </a:lnTo>
                  <a:lnTo>
                    <a:pt x="4227" y="6608"/>
                  </a:lnTo>
                  <a:cubicBezTo>
                    <a:pt x="4227" y="6704"/>
                    <a:pt x="4299" y="6775"/>
                    <a:pt x="4382" y="6775"/>
                  </a:cubicBezTo>
                  <a:cubicBezTo>
                    <a:pt x="4477" y="6775"/>
                    <a:pt x="4549" y="6704"/>
                    <a:pt x="4549" y="6608"/>
                  </a:cubicBezTo>
                  <a:lnTo>
                    <a:pt x="4549" y="6192"/>
                  </a:lnTo>
                  <a:lnTo>
                    <a:pt x="5251" y="6192"/>
                  </a:lnTo>
                  <a:lnTo>
                    <a:pt x="5251" y="6870"/>
                  </a:lnTo>
                  <a:cubicBezTo>
                    <a:pt x="5251" y="6954"/>
                    <a:pt x="5323" y="7025"/>
                    <a:pt x="5418" y="7025"/>
                  </a:cubicBezTo>
                  <a:cubicBezTo>
                    <a:pt x="5501" y="7025"/>
                    <a:pt x="5573" y="6954"/>
                    <a:pt x="5573" y="6870"/>
                  </a:cubicBezTo>
                  <a:lnTo>
                    <a:pt x="5573" y="6192"/>
                  </a:lnTo>
                  <a:lnTo>
                    <a:pt x="6275" y="6192"/>
                  </a:lnTo>
                  <a:lnTo>
                    <a:pt x="6275" y="6608"/>
                  </a:lnTo>
                  <a:cubicBezTo>
                    <a:pt x="6275" y="6704"/>
                    <a:pt x="6346" y="6775"/>
                    <a:pt x="6442" y="6775"/>
                  </a:cubicBezTo>
                  <a:cubicBezTo>
                    <a:pt x="6525" y="6775"/>
                    <a:pt x="6608" y="6704"/>
                    <a:pt x="6608" y="6608"/>
                  </a:cubicBezTo>
                  <a:lnTo>
                    <a:pt x="6608" y="6192"/>
                  </a:lnTo>
                  <a:lnTo>
                    <a:pt x="7418" y="6192"/>
                  </a:lnTo>
                  <a:lnTo>
                    <a:pt x="7418" y="6870"/>
                  </a:lnTo>
                  <a:cubicBezTo>
                    <a:pt x="7418" y="6954"/>
                    <a:pt x="7501" y="7025"/>
                    <a:pt x="7585" y="7025"/>
                  </a:cubicBezTo>
                  <a:cubicBezTo>
                    <a:pt x="7680" y="7025"/>
                    <a:pt x="7751" y="6954"/>
                    <a:pt x="7751" y="6870"/>
                  </a:cubicBezTo>
                  <a:lnTo>
                    <a:pt x="7751" y="5965"/>
                  </a:lnTo>
                  <a:lnTo>
                    <a:pt x="7751" y="4775"/>
                  </a:lnTo>
                  <a:cubicBezTo>
                    <a:pt x="7751" y="4679"/>
                    <a:pt x="7680" y="4608"/>
                    <a:pt x="7585" y="4608"/>
                  </a:cubicBezTo>
                  <a:cubicBezTo>
                    <a:pt x="7501" y="4608"/>
                    <a:pt x="7418" y="4679"/>
                    <a:pt x="7418" y="4775"/>
                  </a:cubicBezTo>
                  <a:lnTo>
                    <a:pt x="7418" y="5858"/>
                  </a:lnTo>
                  <a:lnTo>
                    <a:pt x="3775" y="5858"/>
                  </a:lnTo>
                  <a:lnTo>
                    <a:pt x="3775" y="3882"/>
                  </a:lnTo>
                  <a:cubicBezTo>
                    <a:pt x="3775" y="3786"/>
                    <a:pt x="3703" y="3715"/>
                    <a:pt x="3608" y="3715"/>
                  </a:cubicBezTo>
                  <a:cubicBezTo>
                    <a:pt x="3525" y="3715"/>
                    <a:pt x="3441" y="3786"/>
                    <a:pt x="3441" y="3882"/>
                  </a:cubicBezTo>
                  <a:lnTo>
                    <a:pt x="3441" y="5858"/>
                  </a:lnTo>
                  <a:lnTo>
                    <a:pt x="1989" y="5858"/>
                  </a:lnTo>
                  <a:lnTo>
                    <a:pt x="1989" y="703"/>
                  </a:lnTo>
                  <a:cubicBezTo>
                    <a:pt x="1989" y="500"/>
                    <a:pt x="2155" y="334"/>
                    <a:pt x="2358" y="334"/>
                  </a:cubicBezTo>
                  <a:lnTo>
                    <a:pt x="6025" y="334"/>
                  </a:lnTo>
                  <a:cubicBezTo>
                    <a:pt x="6108" y="334"/>
                    <a:pt x="6192" y="262"/>
                    <a:pt x="6192" y="167"/>
                  </a:cubicBezTo>
                  <a:cubicBezTo>
                    <a:pt x="6192" y="84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49"/>
          <p:cNvGrpSpPr/>
          <p:nvPr/>
        </p:nvGrpSpPr>
        <p:grpSpPr>
          <a:xfrm>
            <a:off x="4327111" y="2870738"/>
            <a:ext cx="255648" cy="422883"/>
            <a:chOff x="5198825" y="2718338"/>
            <a:chExt cx="255648" cy="422883"/>
          </a:xfrm>
          <a:solidFill>
            <a:srgbClr val="FFC000"/>
          </a:solidFill>
        </p:grpSpPr>
        <p:sp>
          <p:nvSpPr>
            <p:cNvPr id="652" name="Google Shape;652;p49"/>
            <p:cNvSpPr/>
            <p:nvPr/>
          </p:nvSpPr>
          <p:spPr>
            <a:xfrm>
              <a:off x="5198825" y="2718338"/>
              <a:ext cx="255648" cy="422883"/>
            </a:xfrm>
            <a:custGeom>
              <a:avLst/>
              <a:gdLst/>
              <a:ahLst/>
              <a:cxnLst/>
              <a:rect l="l" t="t" r="r" b="b"/>
              <a:pathLst>
                <a:path w="6681" h="11050" extrusionOk="0">
                  <a:moveTo>
                    <a:pt x="4918" y="334"/>
                  </a:moveTo>
                  <a:lnTo>
                    <a:pt x="4918" y="1465"/>
                  </a:lnTo>
                  <a:lnTo>
                    <a:pt x="4954" y="1465"/>
                  </a:lnTo>
                  <a:cubicBezTo>
                    <a:pt x="4954" y="1596"/>
                    <a:pt x="4847" y="1703"/>
                    <a:pt x="4716" y="1703"/>
                  </a:cubicBezTo>
                  <a:cubicBezTo>
                    <a:pt x="4597" y="1703"/>
                    <a:pt x="4490" y="1608"/>
                    <a:pt x="4478" y="1489"/>
                  </a:cubicBezTo>
                  <a:lnTo>
                    <a:pt x="4478" y="822"/>
                  </a:lnTo>
                  <a:cubicBezTo>
                    <a:pt x="4478" y="727"/>
                    <a:pt x="4406" y="656"/>
                    <a:pt x="4311" y="656"/>
                  </a:cubicBezTo>
                  <a:cubicBezTo>
                    <a:pt x="4216" y="656"/>
                    <a:pt x="4144" y="727"/>
                    <a:pt x="4144" y="822"/>
                  </a:cubicBezTo>
                  <a:lnTo>
                    <a:pt x="4144" y="1620"/>
                  </a:lnTo>
                  <a:lnTo>
                    <a:pt x="4144" y="2263"/>
                  </a:lnTo>
                  <a:cubicBezTo>
                    <a:pt x="4144" y="2394"/>
                    <a:pt x="4037" y="2501"/>
                    <a:pt x="3906" y="2501"/>
                  </a:cubicBezTo>
                  <a:cubicBezTo>
                    <a:pt x="3775" y="2501"/>
                    <a:pt x="3668" y="2394"/>
                    <a:pt x="3668" y="2263"/>
                  </a:cubicBezTo>
                  <a:lnTo>
                    <a:pt x="3668" y="632"/>
                  </a:lnTo>
                  <a:cubicBezTo>
                    <a:pt x="3668" y="537"/>
                    <a:pt x="3597" y="465"/>
                    <a:pt x="3501" y="465"/>
                  </a:cubicBezTo>
                  <a:lnTo>
                    <a:pt x="3489" y="465"/>
                  </a:lnTo>
                  <a:cubicBezTo>
                    <a:pt x="3406" y="465"/>
                    <a:pt x="3347" y="525"/>
                    <a:pt x="3323" y="608"/>
                  </a:cubicBezTo>
                  <a:cubicBezTo>
                    <a:pt x="3311" y="727"/>
                    <a:pt x="3204" y="822"/>
                    <a:pt x="3085" y="822"/>
                  </a:cubicBezTo>
                  <a:cubicBezTo>
                    <a:pt x="2966" y="822"/>
                    <a:pt x="2870" y="727"/>
                    <a:pt x="2846" y="608"/>
                  </a:cubicBezTo>
                  <a:cubicBezTo>
                    <a:pt x="2835" y="525"/>
                    <a:pt x="2763" y="465"/>
                    <a:pt x="2668" y="465"/>
                  </a:cubicBezTo>
                  <a:cubicBezTo>
                    <a:pt x="2585" y="465"/>
                    <a:pt x="2513" y="537"/>
                    <a:pt x="2513" y="632"/>
                  </a:cubicBezTo>
                  <a:lnTo>
                    <a:pt x="2513" y="1382"/>
                  </a:lnTo>
                  <a:cubicBezTo>
                    <a:pt x="2513" y="1525"/>
                    <a:pt x="2406" y="1620"/>
                    <a:pt x="2275" y="1620"/>
                  </a:cubicBezTo>
                  <a:cubicBezTo>
                    <a:pt x="2132" y="1620"/>
                    <a:pt x="2037" y="1525"/>
                    <a:pt x="2037" y="1382"/>
                  </a:cubicBezTo>
                  <a:lnTo>
                    <a:pt x="2037" y="334"/>
                  </a:lnTo>
                  <a:close/>
                  <a:moveTo>
                    <a:pt x="5263" y="4537"/>
                  </a:moveTo>
                  <a:lnTo>
                    <a:pt x="5263" y="5406"/>
                  </a:lnTo>
                  <a:cubicBezTo>
                    <a:pt x="5263" y="5823"/>
                    <a:pt x="4918" y="6168"/>
                    <a:pt x="4501" y="6168"/>
                  </a:cubicBezTo>
                  <a:lnTo>
                    <a:pt x="2168" y="6168"/>
                  </a:lnTo>
                  <a:cubicBezTo>
                    <a:pt x="1751" y="6168"/>
                    <a:pt x="1406" y="5823"/>
                    <a:pt x="1406" y="5406"/>
                  </a:cubicBezTo>
                  <a:lnTo>
                    <a:pt x="1406" y="4537"/>
                  </a:lnTo>
                  <a:close/>
                  <a:moveTo>
                    <a:pt x="1215" y="1"/>
                  </a:moveTo>
                  <a:cubicBezTo>
                    <a:pt x="906" y="1"/>
                    <a:pt x="656" y="251"/>
                    <a:pt x="656" y="572"/>
                  </a:cubicBezTo>
                  <a:lnTo>
                    <a:pt x="656" y="1168"/>
                  </a:lnTo>
                  <a:cubicBezTo>
                    <a:pt x="656" y="1251"/>
                    <a:pt x="727" y="1322"/>
                    <a:pt x="810" y="1322"/>
                  </a:cubicBezTo>
                  <a:cubicBezTo>
                    <a:pt x="906" y="1322"/>
                    <a:pt x="977" y="1251"/>
                    <a:pt x="977" y="1168"/>
                  </a:cubicBezTo>
                  <a:lnTo>
                    <a:pt x="977" y="572"/>
                  </a:lnTo>
                  <a:cubicBezTo>
                    <a:pt x="977" y="430"/>
                    <a:pt x="1084" y="334"/>
                    <a:pt x="1215" y="334"/>
                  </a:cubicBezTo>
                  <a:lnTo>
                    <a:pt x="1739" y="334"/>
                  </a:lnTo>
                  <a:lnTo>
                    <a:pt x="1739" y="1382"/>
                  </a:lnTo>
                  <a:cubicBezTo>
                    <a:pt x="1739" y="1703"/>
                    <a:pt x="1989" y="1954"/>
                    <a:pt x="2299" y="1954"/>
                  </a:cubicBezTo>
                  <a:cubicBezTo>
                    <a:pt x="2620" y="1954"/>
                    <a:pt x="2870" y="1703"/>
                    <a:pt x="2870" y="1382"/>
                  </a:cubicBezTo>
                  <a:lnTo>
                    <a:pt x="2870" y="1108"/>
                  </a:lnTo>
                  <a:cubicBezTo>
                    <a:pt x="2942" y="1132"/>
                    <a:pt x="3013" y="1144"/>
                    <a:pt x="3108" y="1144"/>
                  </a:cubicBezTo>
                  <a:cubicBezTo>
                    <a:pt x="3192" y="1144"/>
                    <a:pt x="3275" y="1132"/>
                    <a:pt x="3347" y="1108"/>
                  </a:cubicBezTo>
                  <a:lnTo>
                    <a:pt x="3347" y="2263"/>
                  </a:lnTo>
                  <a:cubicBezTo>
                    <a:pt x="3347" y="2573"/>
                    <a:pt x="3597" y="2835"/>
                    <a:pt x="3906" y="2835"/>
                  </a:cubicBezTo>
                  <a:cubicBezTo>
                    <a:pt x="4228" y="2835"/>
                    <a:pt x="4478" y="2573"/>
                    <a:pt x="4478" y="2263"/>
                  </a:cubicBezTo>
                  <a:lnTo>
                    <a:pt x="4478" y="1977"/>
                  </a:lnTo>
                  <a:cubicBezTo>
                    <a:pt x="4549" y="2013"/>
                    <a:pt x="4620" y="2025"/>
                    <a:pt x="4716" y="2025"/>
                  </a:cubicBezTo>
                  <a:cubicBezTo>
                    <a:pt x="5025" y="2025"/>
                    <a:pt x="5275" y="1775"/>
                    <a:pt x="5275" y="1465"/>
                  </a:cubicBezTo>
                  <a:lnTo>
                    <a:pt x="5275" y="334"/>
                  </a:lnTo>
                  <a:lnTo>
                    <a:pt x="5442" y="334"/>
                  </a:lnTo>
                  <a:cubicBezTo>
                    <a:pt x="5573" y="334"/>
                    <a:pt x="5680" y="430"/>
                    <a:pt x="5680" y="572"/>
                  </a:cubicBezTo>
                  <a:lnTo>
                    <a:pt x="5680" y="2989"/>
                  </a:lnTo>
                  <a:lnTo>
                    <a:pt x="4311" y="2989"/>
                  </a:lnTo>
                  <a:cubicBezTo>
                    <a:pt x="4228" y="2989"/>
                    <a:pt x="4144" y="3073"/>
                    <a:pt x="4144" y="3156"/>
                  </a:cubicBezTo>
                  <a:cubicBezTo>
                    <a:pt x="4144" y="3251"/>
                    <a:pt x="4228" y="3323"/>
                    <a:pt x="4311" y="3323"/>
                  </a:cubicBezTo>
                  <a:lnTo>
                    <a:pt x="5906" y="3323"/>
                  </a:lnTo>
                  <a:cubicBezTo>
                    <a:pt x="5954" y="3323"/>
                    <a:pt x="5978" y="3323"/>
                    <a:pt x="6025" y="3335"/>
                  </a:cubicBezTo>
                  <a:cubicBezTo>
                    <a:pt x="6216" y="3382"/>
                    <a:pt x="6347" y="3561"/>
                    <a:pt x="6347" y="3763"/>
                  </a:cubicBezTo>
                  <a:cubicBezTo>
                    <a:pt x="6347" y="4001"/>
                    <a:pt x="6156" y="4216"/>
                    <a:pt x="5906" y="4216"/>
                  </a:cubicBezTo>
                  <a:lnTo>
                    <a:pt x="751" y="4216"/>
                  </a:lnTo>
                  <a:cubicBezTo>
                    <a:pt x="513" y="4216"/>
                    <a:pt x="310" y="4025"/>
                    <a:pt x="310" y="3763"/>
                  </a:cubicBezTo>
                  <a:cubicBezTo>
                    <a:pt x="310" y="3561"/>
                    <a:pt x="441" y="3394"/>
                    <a:pt x="632" y="3335"/>
                  </a:cubicBezTo>
                  <a:cubicBezTo>
                    <a:pt x="668" y="3323"/>
                    <a:pt x="715" y="3323"/>
                    <a:pt x="751" y="3323"/>
                  </a:cubicBezTo>
                  <a:lnTo>
                    <a:pt x="3656" y="3323"/>
                  </a:lnTo>
                  <a:cubicBezTo>
                    <a:pt x="3751" y="3323"/>
                    <a:pt x="3823" y="3251"/>
                    <a:pt x="3823" y="3156"/>
                  </a:cubicBezTo>
                  <a:cubicBezTo>
                    <a:pt x="3823" y="3073"/>
                    <a:pt x="3751" y="2989"/>
                    <a:pt x="3656" y="2989"/>
                  </a:cubicBezTo>
                  <a:lnTo>
                    <a:pt x="977" y="2989"/>
                  </a:lnTo>
                  <a:lnTo>
                    <a:pt x="977" y="1834"/>
                  </a:lnTo>
                  <a:cubicBezTo>
                    <a:pt x="977" y="1739"/>
                    <a:pt x="906" y="1668"/>
                    <a:pt x="810" y="1668"/>
                  </a:cubicBezTo>
                  <a:cubicBezTo>
                    <a:pt x="727" y="1668"/>
                    <a:pt x="656" y="1739"/>
                    <a:pt x="656" y="1834"/>
                  </a:cubicBezTo>
                  <a:lnTo>
                    <a:pt x="656" y="3013"/>
                  </a:lnTo>
                  <a:cubicBezTo>
                    <a:pt x="275" y="3073"/>
                    <a:pt x="1" y="3382"/>
                    <a:pt x="1" y="3763"/>
                  </a:cubicBezTo>
                  <a:cubicBezTo>
                    <a:pt x="1" y="4204"/>
                    <a:pt x="334" y="4537"/>
                    <a:pt x="775" y="4537"/>
                  </a:cubicBezTo>
                  <a:lnTo>
                    <a:pt x="1084" y="4537"/>
                  </a:lnTo>
                  <a:lnTo>
                    <a:pt x="1084" y="5406"/>
                  </a:lnTo>
                  <a:cubicBezTo>
                    <a:pt x="1084" y="6002"/>
                    <a:pt x="1572" y="6490"/>
                    <a:pt x="2168" y="6490"/>
                  </a:cubicBezTo>
                  <a:lnTo>
                    <a:pt x="2323" y="6490"/>
                  </a:lnTo>
                  <a:lnTo>
                    <a:pt x="2323" y="10014"/>
                  </a:lnTo>
                  <a:cubicBezTo>
                    <a:pt x="2323" y="10586"/>
                    <a:pt x="2775" y="11050"/>
                    <a:pt x="3347" y="11050"/>
                  </a:cubicBezTo>
                  <a:cubicBezTo>
                    <a:pt x="3906" y="11050"/>
                    <a:pt x="4370" y="10586"/>
                    <a:pt x="4370" y="10014"/>
                  </a:cubicBezTo>
                  <a:lnTo>
                    <a:pt x="4370" y="8633"/>
                  </a:lnTo>
                  <a:cubicBezTo>
                    <a:pt x="4370" y="8550"/>
                    <a:pt x="4299" y="8466"/>
                    <a:pt x="4204" y="8466"/>
                  </a:cubicBezTo>
                  <a:cubicBezTo>
                    <a:pt x="4120" y="8466"/>
                    <a:pt x="4049" y="8550"/>
                    <a:pt x="4049" y="8633"/>
                  </a:cubicBezTo>
                  <a:lnTo>
                    <a:pt x="4049" y="10014"/>
                  </a:lnTo>
                  <a:cubicBezTo>
                    <a:pt x="4049" y="10407"/>
                    <a:pt x="3728" y="10716"/>
                    <a:pt x="3347" y="10716"/>
                  </a:cubicBezTo>
                  <a:cubicBezTo>
                    <a:pt x="2954" y="10716"/>
                    <a:pt x="2644" y="10407"/>
                    <a:pt x="2644" y="10014"/>
                  </a:cubicBezTo>
                  <a:lnTo>
                    <a:pt x="2644" y="6490"/>
                  </a:lnTo>
                  <a:lnTo>
                    <a:pt x="4025" y="6490"/>
                  </a:lnTo>
                  <a:lnTo>
                    <a:pt x="4025" y="7978"/>
                  </a:lnTo>
                  <a:cubicBezTo>
                    <a:pt x="4025" y="8073"/>
                    <a:pt x="4097" y="8145"/>
                    <a:pt x="4192" y="8145"/>
                  </a:cubicBezTo>
                  <a:cubicBezTo>
                    <a:pt x="4275" y="8145"/>
                    <a:pt x="4359" y="8073"/>
                    <a:pt x="4359" y="7978"/>
                  </a:cubicBezTo>
                  <a:lnTo>
                    <a:pt x="4359" y="6490"/>
                  </a:lnTo>
                  <a:lnTo>
                    <a:pt x="4501" y="6490"/>
                  </a:lnTo>
                  <a:cubicBezTo>
                    <a:pt x="5097" y="6490"/>
                    <a:pt x="5585" y="6002"/>
                    <a:pt x="5585" y="5406"/>
                  </a:cubicBezTo>
                  <a:lnTo>
                    <a:pt x="5585" y="4537"/>
                  </a:lnTo>
                  <a:lnTo>
                    <a:pt x="5906" y="4537"/>
                  </a:lnTo>
                  <a:cubicBezTo>
                    <a:pt x="6335" y="4537"/>
                    <a:pt x="6680" y="4204"/>
                    <a:pt x="6680" y="3763"/>
                  </a:cubicBezTo>
                  <a:cubicBezTo>
                    <a:pt x="6680" y="3394"/>
                    <a:pt x="6395" y="3073"/>
                    <a:pt x="6014" y="3013"/>
                  </a:cubicBezTo>
                  <a:lnTo>
                    <a:pt x="6014" y="572"/>
                  </a:lnTo>
                  <a:cubicBezTo>
                    <a:pt x="6014" y="251"/>
                    <a:pt x="5752" y="1"/>
                    <a:pt x="5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9"/>
            <p:cNvSpPr/>
            <p:nvPr/>
          </p:nvSpPr>
          <p:spPr>
            <a:xfrm>
              <a:off x="5305890" y="3078717"/>
              <a:ext cx="39681" cy="38806"/>
            </a:xfrm>
            <a:custGeom>
              <a:avLst/>
              <a:gdLst/>
              <a:ahLst/>
              <a:cxnLst/>
              <a:rect l="l" t="t" r="r" b="b"/>
              <a:pathLst>
                <a:path w="1037" h="1014" extrusionOk="0">
                  <a:moveTo>
                    <a:pt x="598" y="0"/>
                  </a:moveTo>
                  <a:cubicBezTo>
                    <a:pt x="521" y="0"/>
                    <a:pt x="440" y="57"/>
                    <a:pt x="429" y="145"/>
                  </a:cubicBezTo>
                  <a:cubicBezTo>
                    <a:pt x="418" y="228"/>
                    <a:pt x="477" y="323"/>
                    <a:pt x="560" y="335"/>
                  </a:cubicBezTo>
                  <a:cubicBezTo>
                    <a:pt x="656" y="347"/>
                    <a:pt x="691" y="418"/>
                    <a:pt x="691" y="514"/>
                  </a:cubicBezTo>
                  <a:cubicBezTo>
                    <a:pt x="691" y="597"/>
                    <a:pt x="620" y="692"/>
                    <a:pt x="513" y="692"/>
                  </a:cubicBezTo>
                  <a:cubicBezTo>
                    <a:pt x="429" y="692"/>
                    <a:pt x="358" y="633"/>
                    <a:pt x="334" y="537"/>
                  </a:cubicBezTo>
                  <a:cubicBezTo>
                    <a:pt x="323" y="461"/>
                    <a:pt x="243" y="405"/>
                    <a:pt x="165" y="405"/>
                  </a:cubicBezTo>
                  <a:cubicBezTo>
                    <a:pt x="158" y="405"/>
                    <a:pt x="151" y="406"/>
                    <a:pt x="144" y="407"/>
                  </a:cubicBezTo>
                  <a:cubicBezTo>
                    <a:pt x="60" y="418"/>
                    <a:pt x="1" y="514"/>
                    <a:pt x="13" y="597"/>
                  </a:cubicBezTo>
                  <a:cubicBezTo>
                    <a:pt x="60" y="835"/>
                    <a:pt x="263" y="1014"/>
                    <a:pt x="501" y="1014"/>
                  </a:cubicBezTo>
                  <a:cubicBezTo>
                    <a:pt x="787" y="1014"/>
                    <a:pt x="1013" y="799"/>
                    <a:pt x="1013" y="514"/>
                  </a:cubicBezTo>
                  <a:cubicBezTo>
                    <a:pt x="1037" y="264"/>
                    <a:pt x="858" y="49"/>
                    <a:pt x="620" y="2"/>
                  </a:cubicBezTo>
                  <a:cubicBezTo>
                    <a:pt x="613" y="1"/>
                    <a:pt x="606" y="0"/>
                    <a:pt x="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654;p49"/>
          <p:cNvGrpSpPr/>
          <p:nvPr/>
        </p:nvGrpSpPr>
        <p:grpSpPr>
          <a:xfrm>
            <a:off x="4327109" y="4024705"/>
            <a:ext cx="255652" cy="467740"/>
            <a:chOff x="5198823" y="3872305"/>
            <a:chExt cx="255652" cy="467740"/>
          </a:xfrm>
          <a:solidFill>
            <a:srgbClr val="FFC000"/>
          </a:solidFill>
        </p:grpSpPr>
        <p:sp>
          <p:nvSpPr>
            <p:cNvPr id="655" name="Google Shape;655;p49"/>
            <p:cNvSpPr/>
            <p:nvPr/>
          </p:nvSpPr>
          <p:spPr>
            <a:xfrm>
              <a:off x="5199331" y="3872305"/>
              <a:ext cx="255144" cy="142067"/>
            </a:xfrm>
            <a:custGeom>
              <a:avLst/>
              <a:gdLst/>
              <a:ahLst/>
              <a:cxnLst/>
              <a:rect l="l" t="t" r="r" b="b"/>
              <a:pathLst>
                <a:path w="6025" h="3355" extrusionOk="0">
                  <a:moveTo>
                    <a:pt x="3016" y="0"/>
                  </a:moveTo>
                  <a:cubicBezTo>
                    <a:pt x="2872" y="0"/>
                    <a:pt x="2764" y="67"/>
                    <a:pt x="2786" y="199"/>
                  </a:cubicBezTo>
                  <a:cubicBezTo>
                    <a:pt x="2797" y="275"/>
                    <a:pt x="2878" y="331"/>
                    <a:pt x="2955" y="331"/>
                  </a:cubicBezTo>
                  <a:cubicBezTo>
                    <a:pt x="2962" y="331"/>
                    <a:pt x="2970" y="331"/>
                    <a:pt x="2977" y="330"/>
                  </a:cubicBezTo>
                  <a:cubicBezTo>
                    <a:pt x="2994" y="326"/>
                    <a:pt x="3012" y="324"/>
                    <a:pt x="3028" y="324"/>
                  </a:cubicBezTo>
                  <a:cubicBezTo>
                    <a:pt x="3172" y="324"/>
                    <a:pt x="3286" y="453"/>
                    <a:pt x="3286" y="592"/>
                  </a:cubicBezTo>
                  <a:lnTo>
                    <a:pt x="3286" y="687"/>
                  </a:lnTo>
                  <a:lnTo>
                    <a:pt x="2739" y="687"/>
                  </a:lnTo>
                  <a:lnTo>
                    <a:pt x="2739" y="628"/>
                  </a:lnTo>
                  <a:cubicBezTo>
                    <a:pt x="2739" y="532"/>
                    <a:pt x="2667" y="461"/>
                    <a:pt x="2572" y="461"/>
                  </a:cubicBezTo>
                  <a:cubicBezTo>
                    <a:pt x="2489" y="461"/>
                    <a:pt x="2417" y="532"/>
                    <a:pt x="2417" y="628"/>
                  </a:cubicBezTo>
                  <a:lnTo>
                    <a:pt x="2417" y="687"/>
                  </a:lnTo>
                  <a:lnTo>
                    <a:pt x="1405" y="687"/>
                  </a:lnTo>
                  <a:cubicBezTo>
                    <a:pt x="1310" y="687"/>
                    <a:pt x="1238" y="758"/>
                    <a:pt x="1238" y="854"/>
                  </a:cubicBezTo>
                  <a:cubicBezTo>
                    <a:pt x="1238" y="937"/>
                    <a:pt x="1310" y="1020"/>
                    <a:pt x="1405" y="1020"/>
                  </a:cubicBezTo>
                  <a:lnTo>
                    <a:pt x="5584" y="1020"/>
                  </a:lnTo>
                  <a:cubicBezTo>
                    <a:pt x="5644" y="1020"/>
                    <a:pt x="5691" y="1056"/>
                    <a:pt x="5691" y="1116"/>
                  </a:cubicBezTo>
                  <a:lnTo>
                    <a:pt x="5691" y="1473"/>
                  </a:lnTo>
                  <a:cubicBezTo>
                    <a:pt x="5691" y="1532"/>
                    <a:pt x="5644" y="1580"/>
                    <a:pt x="5584" y="1580"/>
                  </a:cubicBezTo>
                  <a:lnTo>
                    <a:pt x="429" y="1580"/>
                  </a:lnTo>
                  <a:cubicBezTo>
                    <a:pt x="369" y="1580"/>
                    <a:pt x="334" y="1532"/>
                    <a:pt x="334" y="1473"/>
                  </a:cubicBezTo>
                  <a:lnTo>
                    <a:pt x="334" y="1116"/>
                  </a:lnTo>
                  <a:cubicBezTo>
                    <a:pt x="334" y="1056"/>
                    <a:pt x="369" y="1020"/>
                    <a:pt x="429" y="1020"/>
                  </a:cubicBezTo>
                  <a:lnTo>
                    <a:pt x="750" y="1020"/>
                  </a:lnTo>
                  <a:cubicBezTo>
                    <a:pt x="834" y="1020"/>
                    <a:pt x="905" y="937"/>
                    <a:pt x="905" y="854"/>
                  </a:cubicBezTo>
                  <a:cubicBezTo>
                    <a:pt x="905" y="758"/>
                    <a:pt x="834" y="687"/>
                    <a:pt x="750" y="687"/>
                  </a:cubicBezTo>
                  <a:lnTo>
                    <a:pt x="429" y="687"/>
                  </a:lnTo>
                  <a:cubicBezTo>
                    <a:pt x="191" y="687"/>
                    <a:pt x="0" y="878"/>
                    <a:pt x="0" y="1116"/>
                  </a:cubicBezTo>
                  <a:lnTo>
                    <a:pt x="0" y="1473"/>
                  </a:lnTo>
                  <a:cubicBezTo>
                    <a:pt x="0" y="1711"/>
                    <a:pt x="191" y="1901"/>
                    <a:pt x="429" y="1901"/>
                  </a:cubicBezTo>
                  <a:lnTo>
                    <a:pt x="572" y="1901"/>
                  </a:lnTo>
                  <a:lnTo>
                    <a:pt x="572" y="3187"/>
                  </a:lnTo>
                  <a:cubicBezTo>
                    <a:pt x="572" y="3271"/>
                    <a:pt x="643" y="3354"/>
                    <a:pt x="726" y="3354"/>
                  </a:cubicBezTo>
                  <a:cubicBezTo>
                    <a:pt x="822" y="3354"/>
                    <a:pt x="893" y="3271"/>
                    <a:pt x="893" y="3187"/>
                  </a:cubicBezTo>
                  <a:lnTo>
                    <a:pt x="893" y="1901"/>
                  </a:lnTo>
                  <a:lnTo>
                    <a:pt x="5132" y="1901"/>
                  </a:lnTo>
                  <a:lnTo>
                    <a:pt x="5132" y="2306"/>
                  </a:lnTo>
                  <a:cubicBezTo>
                    <a:pt x="5132" y="2402"/>
                    <a:pt x="5215" y="2473"/>
                    <a:pt x="5298" y="2473"/>
                  </a:cubicBezTo>
                  <a:cubicBezTo>
                    <a:pt x="5394" y="2473"/>
                    <a:pt x="5465" y="2402"/>
                    <a:pt x="5465" y="2306"/>
                  </a:cubicBezTo>
                  <a:lnTo>
                    <a:pt x="5465" y="1901"/>
                  </a:lnTo>
                  <a:lnTo>
                    <a:pt x="5596" y="1901"/>
                  </a:lnTo>
                  <a:cubicBezTo>
                    <a:pt x="5834" y="1901"/>
                    <a:pt x="6025" y="1711"/>
                    <a:pt x="6025" y="1473"/>
                  </a:cubicBezTo>
                  <a:lnTo>
                    <a:pt x="6025" y="1116"/>
                  </a:lnTo>
                  <a:cubicBezTo>
                    <a:pt x="6025" y="878"/>
                    <a:pt x="5822" y="687"/>
                    <a:pt x="5584" y="687"/>
                  </a:cubicBezTo>
                  <a:lnTo>
                    <a:pt x="3620" y="687"/>
                  </a:lnTo>
                  <a:lnTo>
                    <a:pt x="3620" y="604"/>
                  </a:lnTo>
                  <a:cubicBezTo>
                    <a:pt x="3620" y="198"/>
                    <a:pt x="3263" y="0"/>
                    <a:pt x="3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9"/>
            <p:cNvSpPr/>
            <p:nvPr/>
          </p:nvSpPr>
          <p:spPr>
            <a:xfrm>
              <a:off x="5198823" y="3991630"/>
              <a:ext cx="255652" cy="348415"/>
            </a:xfrm>
            <a:custGeom>
              <a:avLst/>
              <a:gdLst/>
              <a:ahLst/>
              <a:cxnLst/>
              <a:rect l="l" t="t" r="r" b="b"/>
              <a:pathLst>
                <a:path w="6037" h="8228" extrusionOk="0">
                  <a:moveTo>
                    <a:pt x="2977" y="4691"/>
                  </a:moveTo>
                  <a:cubicBezTo>
                    <a:pt x="2739" y="5179"/>
                    <a:pt x="1953" y="6846"/>
                    <a:pt x="1536" y="7739"/>
                  </a:cubicBezTo>
                  <a:cubicBezTo>
                    <a:pt x="1489" y="7811"/>
                    <a:pt x="1417" y="7870"/>
                    <a:pt x="1322" y="7870"/>
                  </a:cubicBezTo>
                  <a:cubicBezTo>
                    <a:pt x="1298" y="7870"/>
                    <a:pt x="1250" y="7858"/>
                    <a:pt x="1215" y="7835"/>
                  </a:cubicBezTo>
                  <a:cubicBezTo>
                    <a:pt x="1096" y="7787"/>
                    <a:pt x="1060" y="7644"/>
                    <a:pt x="1119" y="7525"/>
                  </a:cubicBezTo>
                  <a:lnTo>
                    <a:pt x="2465" y="4691"/>
                  </a:lnTo>
                  <a:close/>
                  <a:moveTo>
                    <a:pt x="3572" y="4703"/>
                  </a:moveTo>
                  <a:lnTo>
                    <a:pt x="4929" y="7549"/>
                  </a:lnTo>
                  <a:cubicBezTo>
                    <a:pt x="4989" y="7668"/>
                    <a:pt x="4929" y="7799"/>
                    <a:pt x="4822" y="7858"/>
                  </a:cubicBezTo>
                  <a:cubicBezTo>
                    <a:pt x="4787" y="7870"/>
                    <a:pt x="4763" y="7882"/>
                    <a:pt x="4715" y="7882"/>
                  </a:cubicBezTo>
                  <a:cubicBezTo>
                    <a:pt x="4632" y="7882"/>
                    <a:pt x="4548" y="7846"/>
                    <a:pt x="4513" y="7751"/>
                  </a:cubicBezTo>
                  <a:lnTo>
                    <a:pt x="3572" y="5775"/>
                  </a:lnTo>
                  <a:cubicBezTo>
                    <a:pt x="3572" y="5775"/>
                    <a:pt x="3215" y="5025"/>
                    <a:pt x="3203" y="4989"/>
                  </a:cubicBezTo>
                  <a:cubicBezTo>
                    <a:pt x="3298" y="4775"/>
                    <a:pt x="3334" y="4715"/>
                    <a:pt x="3334" y="4703"/>
                  </a:cubicBezTo>
                  <a:close/>
                  <a:moveTo>
                    <a:pt x="3036" y="5358"/>
                  </a:moveTo>
                  <a:lnTo>
                    <a:pt x="3263" y="5834"/>
                  </a:lnTo>
                  <a:lnTo>
                    <a:pt x="3263" y="7680"/>
                  </a:lnTo>
                  <a:cubicBezTo>
                    <a:pt x="3263" y="7799"/>
                    <a:pt x="3155" y="7906"/>
                    <a:pt x="3036" y="7906"/>
                  </a:cubicBezTo>
                  <a:cubicBezTo>
                    <a:pt x="2917" y="7906"/>
                    <a:pt x="2810" y="7799"/>
                    <a:pt x="2810" y="7680"/>
                  </a:cubicBezTo>
                  <a:lnTo>
                    <a:pt x="2810" y="5834"/>
                  </a:lnTo>
                  <a:lnTo>
                    <a:pt x="3036" y="5358"/>
                  </a:lnTo>
                  <a:close/>
                  <a:moveTo>
                    <a:pt x="5299" y="0"/>
                  </a:moveTo>
                  <a:cubicBezTo>
                    <a:pt x="5203" y="0"/>
                    <a:pt x="5132" y="72"/>
                    <a:pt x="5132" y="167"/>
                  </a:cubicBezTo>
                  <a:lnTo>
                    <a:pt x="5132" y="3453"/>
                  </a:lnTo>
                  <a:lnTo>
                    <a:pt x="893" y="3453"/>
                  </a:lnTo>
                  <a:lnTo>
                    <a:pt x="893" y="1024"/>
                  </a:lnTo>
                  <a:cubicBezTo>
                    <a:pt x="893" y="941"/>
                    <a:pt x="822" y="858"/>
                    <a:pt x="727" y="858"/>
                  </a:cubicBezTo>
                  <a:cubicBezTo>
                    <a:pt x="643" y="858"/>
                    <a:pt x="560" y="941"/>
                    <a:pt x="560" y="1024"/>
                  </a:cubicBezTo>
                  <a:lnTo>
                    <a:pt x="560" y="3453"/>
                  </a:lnTo>
                  <a:lnTo>
                    <a:pt x="429" y="3453"/>
                  </a:lnTo>
                  <a:cubicBezTo>
                    <a:pt x="191" y="3453"/>
                    <a:pt x="0" y="3644"/>
                    <a:pt x="0" y="3882"/>
                  </a:cubicBezTo>
                  <a:lnTo>
                    <a:pt x="0" y="4239"/>
                  </a:lnTo>
                  <a:cubicBezTo>
                    <a:pt x="0" y="4477"/>
                    <a:pt x="191" y="4668"/>
                    <a:pt x="429" y="4668"/>
                  </a:cubicBezTo>
                  <a:lnTo>
                    <a:pt x="2084" y="4668"/>
                  </a:lnTo>
                  <a:lnTo>
                    <a:pt x="798" y="7382"/>
                  </a:lnTo>
                  <a:cubicBezTo>
                    <a:pt x="667" y="7668"/>
                    <a:pt x="786" y="7989"/>
                    <a:pt x="1060" y="8120"/>
                  </a:cubicBezTo>
                  <a:cubicBezTo>
                    <a:pt x="1131" y="8156"/>
                    <a:pt x="1215" y="8180"/>
                    <a:pt x="1298" y="8180"/>
                  </a:cubicBezTo>
                  <a:cubicBezTo>
                    <a:pt x="1500" y="8180"/>
                    <a:pt x="1715" y="8061"/>
                    <a:pt x="1798" y="7870"/>
                  </a:cubicBezTo>
                  <a:lnTo>
                    <a:pt x="2441" y="6513"/>
                  </a:lnTo>
                  <a:lnTo>
                    <a:pt x="2441" y="7680"/>
                  </a:lnTo>
                  <a:cubicBezTo>
                    <a:pt x="2441" y="7989"/>
                    <a:pt x="2691" y="8227"/>
                    <a:pt x="2989" y="8227"/>
                  </a:cubicBezTo>
                  <a:cubicBezTo>
                    <a:pt x="3298" y="8227"/>
                    <a:pt x="3536" y="7977"/>
                    <a:pt x="3536" y="7680"/>
                  </a:cubicBezTo>
                  <a:lnTo>
                    <a:pt x="3536" y="6513"/>
                  </a:lnTo>
                  <a:lnTo>
                    <a:pt x="4179" y="7870"/>
                  </a:lnTo>
                  <a:cubicBezTo>
                    <a:pt x="4275" y="8061"/>
                    <a:pt x="4465" y="8180"/>
                    <a:pt x="4691" y="8180"/>
                  </a:cubicBezTo>
                  <a:cubicBezTo>
                    <a:pt x="4775" y="8180"/>
                    <a:pt x="4846" y="8168"/>
                    <a:pt x="4929" y="8120"/>
                  </a:cubicBezTo>
                  <a:cubicBezTo>
                    <a:pt x="5203" y="7989"/>
                    <a:pt x="5310" y="7668"/>
                    <a:pt x="5179" y="7382"/>
                  </a:cubicBezTo>
                  <a:lnTo>
                    <a:pt x="3894" y="4668"/>
                  </a:lnTo>
                  <a:lnTo>
                    <a:pt x="4596" y="4668"/>
                  </a:lnTo>
                  <a:cubicBezTo>
                    <a:pt x="4679" y="4668"/>
                    <a:pt x="4763" y="4596"/>
                    <a:pt x="4763" y="4513"/>
                  </a:cubicBezTo>
                  <a:cubicBezTo>
                    <a:pt x="4763" y="4417"/>
                    <a:pt x="4679" y="4346"/>
                    <a:pt x="4596" y="4346"/>
                  </a:cubicBezTo>
                  <a:lnTo>
                    <a:pt x="417" y="4346"/>
                  </a:lnTo>
                  <a:cubicBezTo>
                    <a:pt x="357" y="4346"/>
                    <a:pt x="310" y="4298"/>
                    <a:pt x="310" y="4239"/>
                  </a:cubicBezTo>
                  <a:lnTo>
                    <a:pt x="310" y="3882"/>
                  </a:lnTo>
                  <a:cubicBezTo>
                    <a:pt x="310" y="3822"/>
                    <a:pt x="357" y="3775"/>
                    <a:pt x="417" y="3775"/>
                  </a:cubicBezTo>
                  <a:lnTo>
                    <a:pt x="5560" y="3775"/>
                  </a:lnTo>
                  <a:cubicBezTo>
                    <a:pt x="5620" y="3775"/>
                    <a:pt x="5668" y="3822"/>
                    <a:pt x="5668" y="3882"/>
                  </a:cubicBezTo>
                  <a:lnTo>
                    <a:pt x="5668" y="4239"/>
                  </a:lnTo>
                  <a:cubicBezTo>
                    <a:pt x="5668" y="4298"/>
                    <a:pt x="5620" y="4346"/>
                    <a:pt x="5560" y="4346"/>
                  </a:cubicBezTo>
                  <a:lnTo>
                    <a:pt x="5251" y="4346"/>
                  </a:lnTo>
                  <a:cubicBezTo>
                    <a:pt x="5168" y="4346"/>
                    <a:pt x="5084" y="4417"/>
                    <a:pt x="5084" y="4513"/>
                  </a:cubicBezTo>
                  <a:cubicBezTo>
                    <a:pt x="5084" y="4596"/>
                    <a:pt x="5168" y="4668"/>
                    <a:pt x="5251" y="4668"/>
                  </a:cubicBezTo>
                  <a:lnTo>
                    <a:pt x="5560" y="4668"/>
                  </a:lnTo>
                  <a:cubicBezTo>
                    <a:pt x="5799" y="4668"/>
                    <a:pt x="6001" y="4477"/>
                    <a:pt x="6001" y="4239"/>
                  </a:cubicBezTo>
                  <a:lnTo>
                    <a:pt x="6001" y="3882"/>
                  </a:lnTo>
                  <a:cubicBezTo>
                    <a:pt x="6037" y="3655"/>
                    <a:pt x="5834" y="3453"/>
                    <a:pt x="5596" y="3453"/>
                  </a:cubicBezTo>
                  <a:lnTo>
                    <a:pt x="5465" y="3453"/>
                  </a:lnTo>
                  <a:lnTo>
                    <a:pt x="5465" y="167"/>
                  </a:lnTo>
                  <a:cubicBezTo>
                    <a:pt x="5465" y="72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Freeform 4"/>
          <p:cNvSpPr>
            <a:spLocks/>
          </p:cNvSpPr>
          <p:nvPr/>
        </p:nvSpPr>
        <p:spPr bwMode="auto">
          <a:xfrm flipH="1">
            <a:off x="6458761" y="1257519"/>
            <a:ext cx="2157050" cy="3699504"/>
          </a:xfrm>
          <a:custGeom>
            <a:avLst/>
            <a:gdLst>
              <a:gd name="T0" fmla="*/ 326 w 1200"/>
              <a:gd name="T1" fmla="*/ 1171 h 2061"/>
              <a:gd name="T2" fmla="*/ 384 w 1200"/>
              <a:gd name="T3" fmla="*/ 1525 h 2061"/>
              <a:gd name="T4" fmla="*/ 225 w 1200"/>
              <a:gd name="T5" fmla="*/ 1878 h 2061"/>
              <a:gd name="T6" fmla="*/ 212 w 1200"/>
              <a:gd name="T7" fmla="*/ 1972 h 2061"/>
              <a:gd name="T8" fmla="*/ 62 w 1200"/>
              <a:gd name="T9" fmla="*/ 1992 h 2061"/>
              <a:gd name="T10" fmla="*/ 25 w 1200"/>
              <a:gd name="T11" fmla="*/ 1860 h 2061"/>
              <a:gd name="T12" fmla="*/ 51 w 1200"/>
              <a:gd name="T13" fmla="*/ 1808 h 2061"/>
              <a:gd name="T14" fmla="*/ 143 w 1200"/>
              <a:gd name="T15" fmla="*/ 1577 h 2061"/>
              <a:gd name="T16" fmla="*/ 221 w 1200"/>
              <a:gd name="T17" fmla="*/ 1458 h 2061"/>
              <a:gd name="T18" fmla="*/ 66 w 1200"/>
              <a:gd name="T19" fmla="*/ 1108 h 2061"/>
              <a:gd name="T20" fmla="*/ 13 w 1200"/>
              <a:gd name="T21" fmla="*/ 803 h 2061"/>
              <a:gd name="T22" fmla="*/ 89 w 1200"/>
              <a:gd name="T23" fmla="*/ 615 h 2061"/>
              <a:gd name="T24" fmla="*/ 285 w 1200"/>
              <a:gd name="T25" fmla="*/ 398 h 2061"/>
              <a:gd name="T26" fmla="*/ 411 w 1200"/>
              <a:gd name="T27" fmla="*/ 284 h 2061"/>
              <a:gd name="T28" fmla="*/ 418 w 1200"/>
              <a:gd name="T29" fmla="*/ 140 h 2061"/>
              <a:gd name="T30" fmla="*/ 499 w 1200"/>
              <a:gd name="T31" fmla="*/ 24 h 2061"/>
              <a:gd name="T32" fmla="*/ 598 w 1200"/>
              <a:gd name="T33" fmla="*/ 5 h 2061"/>
              <a:gd name="T34" fmla="*/ 743 w 1200"/>
              <a:gd name="T35" fmla="*/ 122 h 2061"/>
              <a:gd name="T36" fmla="*/ 879 w 1200"/>
              <a:gd name="T37" fmla="*/ 105 h 2061"/>
              <a:gd name="T38" fmla="*/ 999 w 1200"/>
              <a:gd name="T39" fmla="*/ 186 h 2061"/>
              <a:gd name="T40" fmla="*/ 859 w 1200"/>
              <a:gd name="T41" fmla="*/ 319 h 2061"/>
              <a:gd name="T42" fmla="*/ 783 w 1200"/>
              <a:gd name="T43" fmla="*/ 346 h 2061"/>
              <a:gd name="T44" fmla="*/ 754 w 1200"/>
              <a:gd name="T45" fmla="*/ 393 h 2061"/>
              <a:gd name="T46" fmla="*/ 710 w 1200"/>
              <a:gd name="T47" fmla="*/ 447 h 2061"/>
              <a:gd name="T48" fmla="*/ 623 w 1200"/>
              <a:gd name="T49" fmla="*/ 493 h 2061"/>
              <a:gd name="T50" fmla="*/ 752 w 1200"/>
              <a:gd name="T51" fmla="*/ 577 h 2061"/>
              <a:gd name="T52" fmla="*/ 908 w 1200"/>
              <a:gd name="T53" fmla="*/ 493 h 2061"/>
              <a:gd name="T54" fmla="*/ 1154 w 1200"/>
              <a:gd name="T55" fmla="*/ 427 h 2061"/>
              <a:gd name="T56" fmla="*/ 1117 w 1200"/>
              <a:gd name="T57" fmla="*/ 488 h 2061"/>
              <a:gd name="T58" fmla="*/ 928 w 1200"/>
              <a:gd name="T59" fmla="*/ 571 h 2061"/>
              <a:gd name="T60" fmla="*/ 858 w 1200"/>
              <a:gd name="T61" fmla="*/ 623 h 2061"/>
              <a:gd name="T62" fmla="*/ 543 w 1200"/>
              <a:gd name="T63" fmla="*/ 751 h 2061"/>
              <a:gd name="T64" fmla="*/ 603 w 1200"/>
              <a:gd name="T65" fmla="*/ 898 h 2061"/>
              <a:gd name="T66" fmla="*/ 875 w 1200"/>
              <a:gd name="T67" fmla="*/ 870 h 2061"/>
              <a:gd name="T68" fmla="*/ 930 w 1200"/>
              <a:gd name="T69" fmla="*/ 838 h 2061"/>
              <a:gd name="T70" fmla="*/ 822 w 1200"/>
              <a:gd name="T71" fmla="*/ 838 h 2061"/>
              <a:gd name="T72" fmla="*/ 867 w 1200"/>
              <a:gd name="T73" fmla="*/ 804 h 2061"/>
              <a:gd name="T74" fmla="*/ 968 w 1200"/>
              <a:gd name="T75" fmla="*/ 748 h 2061"/>
              <a:gd name="T76" fmla="*/ 1049 w 1200"/>
              <a:gd name="T77" fmla="*/ 712 h 2061"/>
              <a:gd name="T78" fmla="*/ 1195 w 1200"/>
              <a:gd name="T79" fmla="*/ 672 h 2061"/>
              <a:gd name="T80" fmla="*/ 1085 w 1200"/>
              <a:gd name="T81" fmla="*/ 730 h 2061"/>
              <a:gd name="T82" fmla="*/ 1082 w 1200"/>
              <a:gd name="T83" fmla="*/ 766 h 2061"/>
              <a:gd name="T84" fmla="*/ 1079 w 1200"/>
              <a:gd name="T85" fmla="*/ 814 h 2061"/>
              <a:gd name="T86" fmla="*/ 995 w 1200"/>
              <a:gd name="T87" fmla="*/ 909 h 2061"/>
              <a:gd name="T88" fmla="*/ 637 w 1200"/>
              <a:gd name="T89" fmla="*/ 1054 h 2061"/>
              <a:gd name="T90" fmla="*/ 738 w 1200"/>
              <a:gd name="T91" fmla="*/ 1195 h 2061"/>
              <a:gd name="T92" fmla="*/ 782 w 1200"/>
              <a:gd name="T93" fmla="*/ 1545 h 2061"/>
              <a:gd name="T94" fmla="*/ 814 w 1200"/>
              <a:gd name="T95" fmla="*/ 1771 h 2061"/>
              <a:gd name="T96" fmla="*/ 888 w 1200"/>
              <a:gd name="T97" fmla="*/ 1826 h 2061"/>
              <a:gd name="T98" fmla="*/ 965 w 1200"/>
              <a:gd name="T99" fmla="*/ 1872 h 2061"/>
              <a:gd name="T100" fmla="*/ 920 w 1200"/>
              <a:gd name="T101" fmla="*/ 1913 h 2061"/>
              <a:gd name="T102" fmla="*/ 707 w 1200"/>
              <a:gd name="T103" fmla="*/ 1902 h 2061"/>
              <a:gd name="T104" fmla="*/ 657 w 1200"/>
              <a:gd name="T105" fmla="*/ 1814 h 2061"/>
              <a:gd name="T106" fmla="*/ 636 w 1200"/>
              <a:gd name="T107" fmla="*/ 1774 h 2061"/>
              <a:gd name="T108" fmla="*/ 600 w 1200"/>
              <a:gd name="T109" fmla="*/ 1427 h 2061"/>
              <a:gd name="T110" fmla="*/ 584 w 1200"/>
              <a:gd name="T111" fmla="*/ 1282 h 2061"/>
              <a:gd name="T112" fmla="*/ 299 w 1200"/>
              <a:gd name="T113" fmla="*/ 1075 h 2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00" h="2061">
                <a:moveTo>
                  <a:pt x="299" y="1075"/>
                </a:moveTo>
                <a:cubicBezTo>
                  <a:pt x="308" y="1107"/>
                  <a:pt x="316" y="1139"/>
                  <a:pt x="326" y="1171"/>
                </a:cubicBezTo>
                <a:cubicBezTo>
                  <a:pt x="352" y="1253"/>
                  <a:pt x="381" y="1335"/>
                  <a:pt x="405" y="1418"/>
                </a:cubicBezTo>
                <a:cubicBezTo>
                  <a:pt x="416" y="1455"/>
                  <a:pt x="400" y="1491"/>
                  <a:pt x="384" y="1525"/>
                </a:cubicBezTo>
                <a:cubicBezTo>
                  <a:pt x="331" y="1641"/>
                  <a:pt x="279" y="1756"/>
                  <a:pt x="227" y="1872"/>
                </a:cubicBezTo>
                <a:cubicBezTo>
                  <a:pt x="226" y="1874"/>
                  <a:pt x="226" y="1876"/>
                  <a:pt x="225" y="1878"/>
                </a:cubicBezTo>
                <a:cubicBezTo>
                  <a:pt x="223" y="1907"/>
                  <a:pt x="204" y="1921"/>
                  <a:pt x="172" y="1923"/>
                </a:cubicBezTo>
                <a:cubicBezTo>
                  <a:pt x="187" y="1941"/>
                  <a:pt x="199" y="1957"/>
                  <a:pt x="212" y="1972"/>
                </a:cubicBezTo>
                <a:cubicBezTo>
                  <a:pt x="237" y="2001"/>
                  <a:pt x="230" y="2028"/>
                  <a:pt x="193" y="2041"/>
                </a:cubicBezTo>
                <a:cubicBezTo>
                  <a:pt x="136" y="2061"/>
                  <a:pt x="93" y="2046"/>
                  <a:pt x="62" y="1992"/>
                </a:cubicBezTo>
                <a:cubicBezTo>
                  <a:pt x="46" y="1964"/>
                  <a:pt x="33" y="1934"/>
                  <a:pt x="20" y="1904"/>
                </a:cubicBezTo>
                <a:cubicBezTo>
                  <a:pt x="13" y="1888"/>
                  <a:pt x="14" y="1874"/>
                  <a:pt x="25" y="1860"/>
                </a:cubicBezTo>
                <a:cubicBezTo>
                  <a:pt x="34" y="1848"/>
                  <a:pt x="41" y="1835"/>
                  <a:pt x="48" y="1822"/>
                </a:cubicBezTo>
                <a:cubicBezTo>
                  <a:pt x="51" y="1818"/>
                  <a:pt x="53" y="1812"/>
                  <a:pt x="51" y="1808"/>
                </a:cubicBezTo>
                <a:cubicBezTo>
                  <a:pt x="44" y="1790"/>
                  <a:pt x="48" y="1776"/>
                  <a:pt x="57" y="1758"/>
                </a:cubicBezTo>
                <a:cubicBezTo>
                  <a:pt x="88" y="1699"/>
                  <a:pt x="113" y="1636"/>
                  <a:pt x="143" y="1577"/>
                </a:cubicBezTo>
                <a:cubicBezTo>
                  <a:pt x="159" y="1546"/>
                  <a:pt x="181" y="1518"/>
                  <a:pt x="200" y="1489"/>
                </a:cubicBezTo>
                <a:cubicBezTo>
                  <a:pt x="207" y="1478"/>
                  <a:pt x="215" y="1469"/>
                  <a:pt x="221" y="1458"/>
                </a:cubicBezTo>
                <a:cubicBezTo>
                  <a:pt x="223" y="1454"/>
                  <a:pt x="224" y="1448"/>
                  <a:pt x="222" y="1444"/>
                </a:cubicBezTo>
                <a:cubicBezTo>
                  <a:pt x="170" y="1332"/>
                  <a:pt x="114" y="1221"/>
                  <a:pt x="66" y="1108"/>
                </a:cubicBezTo>
                <a:cubicBezTo>
                  <a:pt x="41" y="1048"/>
                  <a:pt x="27" y="983"/>
                  <a:pt x="10" y="919"/>
                </a:cubicBezTo>
                <a:cubicBezTo>
                  <a:pt x="0" y="881"/>
                  <a:pt x="4" y="842"/>
                  <a:pt x="13" y="803"/>
                </a:cubicBezTo>
                <a:cubicBezTo>
                  <a:pt x="18" y="779"/>
                  <a:pt x="21" y="754"/>
                  <a:pt x="25" y="730"/>
                </a:cubicBezTo>
                <a:cubicBezTo>
                  <a:pt x="31" y="683"/>
                  <a:pt x="62" y="650"/>
                  <a:pt x="89" y="615"/>
                </a:cubicBezTo>
                <a:cubicBezTo>
                  <a:pt x="133" y="559"/>
                  <a:pt x="175" y="502"/>
                  <a:pt x="221" y="448"/>
                </a:cubicBezTo>
                <a:cubicBezTo>
                  <a:pt x="238" y="428"/>
                  <a:pt x="263" y="414"/>
                  <a:pt x="285" y="398"/>
                </a:cubicBezTo>
                <a:cubicBezTo>
                  <a:pt x="307" y="382"/>
                  <a:pt x="331" y="367"/>
                  <a:pt x="351" y="349"/>
                </a:cubicBezTo>
                <a:cubicBezTo>
                  <a:pt x="373" y="329"/>
                  <a:pt x="390" y="305"/>
                  <a:pt x="411" y="284"/>
                </a:cubicBezTo>
                <a:cubicBezTo>
                  <a:pt x="433" y="261"/>
                  <a:pt x="434" y="234"/>
                  <a:pt x="428" y="205"/>
                </a:cubicBezTo>
                <a:cubicBezTo>
                  <a:pt x="424" y="183"/>
                  <a:pt x="422" y="161"/>
                  <a:pt x="418" y="140"/>
                </a:cubicBezTo>
                <a:cubicBezTo>
                  <a:pt x="411" y="105"/>
                  <a:pt x="431" y="83"/>
                  <a:pt x="454" y="63"/>
                </a:cubicBezTo>
                <a:cubicBezTo>
                  <a:pt x="469" y="50"/>
                  <a:pt x="484" y="37"/>
                  <a:pt x="499" y="24"/>
                </a:cubicBezTo>
                <a:cubicBezTo>
                  <a:pt x="513" y="12"/>
                  <a:pt x="528" y="4"/>
                  <a:pt x="548" y="5"/>
                </a:cubicBezTo>
                <a:cubicBezTo>
                  <a:pt x="564" y="7"/>
                  <a:pt x="581" y="7"/>
                  <a:pt x="598" y="5"/>
                </a:cubicBezTo>
                <a:cubicBezTo>
                  <a:pt x="650" y="0"/>
                  <a:pt x="682" y="29"/>
                  <a:pt x="708" y="69"/>
                </a:cubicBezTo>
                <a:cubicBezTo>
                  <a:pt x="719" y="87"/>
                  <a:pt x="730" y="106"/>
                  <a:pt x="743" y="122"/>
                </a:cubicBezTo>
                <a:cubicBezTo>
                  <a:pt x="746" y="127"/>
                  <a:pt x="756" y="131"/>
                  <a:pt x="762" y="130"/>
                </a:cubicBezTo>
                <a:cubicBezTo>
                  <a:pt x="801" y="122"/>
                  <a:pt x="840" y="114"/>
                  <a:pt x="879" y="105"/>
                </a:cubicBezTo>
                <a:cubicBezTo>
                  <a:pt x="927" y="94"/>
                  <a:pt x="959" y="108"/>
                  <a:pt x="984" y="151"/>
                </a:cubicBezTo>
                <a:cubicBezTo>
                  <a:pt x="990" y="162"/>
                  <a:pt x="995" y="174"/>
                  <a:pt x="999" y="186"/>
                </a:cubicBezTo>
                <a:cubicBezTo>
                  <a:pt x="1009" y="218"/>
                  <a:pt x="1005" y="234"/>
                  <a:pt x="976" y="252"/>
                </a:cubicBezTo>
                <a:cubicBezTo>
                  <a:pt x="938" y="276"/>
                  <a:pt x="899" y="297"/>
                  <a:pt x="859" y="319"/>
                </a:cubicBezTo>
                <a:cubicBezTo>
                  <a:pt x="851" y="323"/>
                  <a:pt x="840" y="324"/>
                  <a:pt x="830" y="326"/>
                </a:cubicBezTo>
                <a:cubicBezTo>
                  <a:pt x="813" y="330"/>
                  <a:pt x="795" y="328"/>
                  <a:pt x="783" y="346"/>
                </a:cubicBezTo>
                <a:cubicBezTo>
                  <a:pt x="779" y="352"/>
                  <a:pt x="768" y="352"/>
                  <a:pt x="760" y="355"/>
                </a:cubicBezTo>
                <a:cubicBezTo>
                  <a:pt x="758" y="367"/>
                  <a:pt x="757" y="380"/>
                  <a:pt x="754" y="393"/>
                </a:cubicBezTo>
                <a:cubicBezTo>
                  <a:pt x="749" y="407"/>
                  <a:pt x="745" y="423"/>
                  <a:pt x="736" y="435"/>
                </a:cubicBezTo>
                <a:cubicBezTo>
                  <a:pt x="732" y="442"/>
                  <a:pt x="720" y="446"/>
                  <a:pt x="710" y="447"/>
                </a:cubicBezTo>
                <a:cubicBezTo>
                  <a:pt x="699" y="449"/>
                  <a:pt x="686" y="447"/>
                  <a:pt x="674" y="447"/>
                </a:cubicBezTo>
                <a:cubicBezTo>
                  <a:pt x="643" y="446"/>
                  <a:pt x="624" y="462"/>
                  <a:pt x="623" y="493"/>
                </a:cubicBezTo>
                <a:cubicBezTo>
                  <a:pt x="620" y="535"/>
                  <a:pt x="618" y="578"/>
                  <a:pt x="615" y="621"/>
                </a:cubicBezTo>
                <a:cubicBezTo>
                  <a:pt x="666" y="618"/>
                  <a:pt x="711" y="600"/>
                  <a:pt x="752" y="577"/>
                </a:cubicBezTo>
                <a:cubicBezTo>
                  <a:pt x="792" y="554"/>
                  <a:pt x="829" y="527"/>
                  <a:pt x="868" y="504"/>
                </a:cubicBezTo>
                <a:cubicBezTo>
                  <a:pt x="880" y="497"/>
                  <a:pt x="895" y="497"/>
                  <a:pt x="908" y="493"/>
                </a:cubicBezTo>
                <a:cubicBezTo>
                  <a:pt x="967" y="477"/>
                  <a:pt x="1027" y="461"/>
                  <a:pt x="1086" y="444"/>
                </a:cubicBezTo>
                <a:cubicBezTo>
                  <a:pt x="1109" y="438"/>
                  <a:pt x="1131" y="433"/>
                  <a:pt x="1154" y="427"/>
                </a:cubicBezTo>
                <a:cubicBezTo>
                  <a:pt x="1160" y="426"/>
                  <a:pt x="1166" y="427"/>
                  <a:pt x="1178" y="427"/>
                </a:cubicBezTo>
                <a:cubicBezTo>
                  <a:pt x="1155" y="450"/>
                  <a:pt x="1138" y="470"/>
                  <a:pt x="1117" y="488"/>
                </a:cubicBezTo>
                <a:cubicBezTo>
                  <a:pt x="1091" y="510"/>
                  <a:pt x="1069" y="538"/>
                  <a:pt x="1033" y="546"/>
                </a:cubicBezTo>
                <a:cubicBezTo>
                  <a:pt x="998" y="554"/>
                  <a:pt x="963" y="562"/>
                  <a:pt x="928" y="571"/>
                </a:cubicBezTo>
                <a:cubicBezTo>
                  <a:pt x="922" y="572"/>
                  <a:pt x="913" y="575"/>
                  <a:pt x="910" y="580"/>
                </a:cubicBezTo>
                <a:cubicBezTo>
                  <a:pt x="900" y="603"/>
                  <a:pt x="879" y="613"/>
                  <a:pt x="858" y="623"/>
                </a:cubicBezTo>
                <a:cubicBezTo>
                  <a:pt x="803" y="647"/>
                  <a:pt x="748" y="672"/>
                  <a:pt x="692" y="695"/>
                </a:cubicBezTo>
                <a:cubicBezTo>
                  <a:pt x="643" y="715"/>
                  <a:pt x="593" y="732"/>
                  <a:pt x="543" y="751"/>
                </a:cubicBezTo>
                <a:cubicBezTo>
                  <a:pt x="538" y="753"/>
                  <a:pt x="532" y="755"/>
                  <a:pt x="527" y="758"/>
                </a:cubicBezTo>
                <a:cubicBezTo>
                  <a:pt x="553" y="805"/>
                  <a:pt x="578" y="851"/>
                  <a:pt x="603" y="898"/>
                </a:cubicBezTo>
                <a:cubicBezTo>
                  <a:pt x="620" y="929"/>
                  <a:pt x="620" y="929"/>
                  <a:pt x="656" y="924"/>
                </a:cubicBezTo>
                <a:cubicBezTo>
                  <a:pt x="731" y="915"/>
                  <a:pt x="806" y="905"/>
                  <a:pt x="875" y="870"/>
                </a:cubicBezTo>
                <a:cubicBezTo>
                  <a:pt x="890" y="863"/>
                  <a:pt x="906" y="857"/>
                  <a:pt x="920" y="849"/>
                </a:cubicBezTo>
                <a:cubicBezTo>
                  <a:pt x="925" y="847"/>
                  <a:pt x="929" y="842"/>
                  <a:pt x="930" y="838"/>
                </a:cubicBezTo>
                <a:cubicBezTo>
                  <a:pt x="935" y="823"/>
                  <a:pt x="938" y="807"/>
                  <a:pt x="941" y="796"/>
                </a:cubicBezTo>
                <a:cubicBezTo>
                  <a:pt x="902" y="810"/>
                  <a:pt x="862" y="824"/>
                  <a:pt x="822" y="838"/>
                </a:cubicBezTo>
                <a:cubicBezTo>
                  <a:pt x="821" y="835"/>
                  <a:pt x="819" y="832"/>
                  <a:pt x="818" y="829"/>
                </a:cubicBezTo>
                <a:cubicBezTo>
                  <a:pt x="834" y="821"/>
                  <a:pt x="850" y="812"/>
                  <a:pt x="867" y="804"/>
                </a:cubicBezTo>
                <a:cubicBezTo>
                  <a:pt x="886" y="796"/>
                  <a:pt x="906" y="789"/>
                  <a:pt x="926" y="782"/>
                </a:cubicBezTo>
                <a:cubicBezTo>
                  <a:pt x="944" y="775"/>
                  <a:pt x="959" y="767"/>
                  <a:pt x="968" y="748"/>
                </a:cubicBezTo>
                <a:cubicBezTo>
                  <a:pt x="975" y="733"/>
                  <a:pt x="984" y="719"/>
                  <a:pt x="1008" y="724"/>
                </a:cubicBezTo>
                <a:cubicBezTo>
                  <a:pt x="1020" y="727"/>
                  <a:pt x="1035" y="715"/>
                  <a:pt x="1049" y="712"/>
                </a:cubicBezTo>
                <a:cubicBezTo>
                  <a:pt x="1061" y="709"/>
                  <a:pt x="1074" y="706"/>
                  <a:pt x="1075" y="726"/>
                </a:cubicBezTo>
                <a:cubicBezTo>
                  <a:pt x="1115" y="708"/>
                  <a:pt x="1154" y="690"/>
                  <a:pt x="1195" y="672"/>
                </a:cubicBezTo>
                <a:cubicBezTo>
                  <a:pt x="1195" y="673"/>
                  <a:pt x="1198" y="678"/>
                  <a:pt x="1200" y="682"/>
                </a:cubicBezTo>
                <a:cubicBezTo>
                  <a:pt x="1162" y="698"/>
                  <a:pt x="1124" y="714"/>
                  <a:pt x="1085" y="730"/>
                </a:cubicBezTo>
                <a:cubicBezTo>
                  <a:pt x="1088" y="736"/>
                  <a:pt x="1090" y="741"/>
                  <a:pt x="1092" y="744"/>
                </a:cubicBezTo>
                <a:cubicBezTo>
                  <a:pt x="1088" y="752"/>
                  <a:pt x="1084" y="759"/>
                  <a:pt x="1082" y="766"/>
                </a:cubicBezTo>
                <a:cubicBezTo>
                  <a:pt x="1080" y="777"/>
                  <a:pt x="1073" y="789"/>
                  <a:pt x="1084" y="800"/>
                </a:cubicBezTo>
                <a:cubicBezTo>
                  <a:pt x="1086" y="801"/>
                  <a:pt x="1081" y="809"/>
                  <a:pt x="1079" y="814"/>
                </a:cubicBezTo>
                <a:cubicBezTo>
                  <a:pt x="1064" y="834"/>
                  <a:pt x="1051" y="856"/>
                  <a:pt x="1035" y="875"/>
                </a:cubicBezTo>
                <a:cubicBezTo>
                  <a:pt x="1024" y="888"/>
                  <a:pt x="1010" y="902"/>
                  <a:pt x="995" y="909"/>
                </a:cubicBezTo>
                <a:cubicBezTo>
                  <a:pt x="907" y="951"/>
                  <a:pt x="818" y="993"/>
                  <a:pt x="729" y="1031"/>
                </a:cubicBezTo>
                <a:cubicBezTo>
                  <a:pt x="701" y="1043"/>
                  <a:pt x="670" y="1046"/>
                  <a:pt x="637" y="1054"/>
                </a:cubicBezTo>
                <a:cubicBezTo>
                  <a:pt x="653" y="1078"/>
                  <a:pt x="668" y="1103"/>
                  <a:pt x="684" y="1126"/>
                </a:cubicBezTo>
                <a:cubicBezTo>
                  <a:pt x="701" y="1150"/>
                  <a:pt x="719" y="1173"/>
                  <a:pt x="738" y="1195"/>
                </a:cubicBezTo>
                <a:cubicBezTo>
                  <a:pt x="763" y="1225"/>
                  <a:pt x="758" y="1262"/>
                  <a:pt x="761" y="1296"/>
                </a:cubicBezTo>
                <a:cubicBezTo>
                  <a:pt x="769" y="1379"/>
                  <a:pt x="774" y="1462"/>
                  <a:pt x="782" y="1545"/>
                </a:cubicBezTo>
                <a:cubicBezTo>
                  <a:pt x="786" y="1578"/>
                  <a:pt x="797" y="1611"/>
                  <a:pt x="802" y="1645"/>
                </a:cubicBezTo>
                <a:cubicBezTo>
                  <a:pt x="808" y="1686"/>
                  <a:pt x="810" y="1729"/>
                  <a:pt x="814" y="1771"/>
                </a:cubicBezTo>
                <a:cubicBezTo>
                  <a:pt x="814" y="1776"/>
                  <a:pt x="816" y="1781"/>
                  <a:pt x="818" y="1785"/>
                </a:cubicBezTo>
                <a:cubicBezTo>
                  <a:pt x="837" y="1806"/>
                  <a:pt x="860" y="1819"/>
                  <a:pt x="888" y="1826"/>
                </a:cubicBezTo>
                <a:cubicBezTo>
                  <a:pt x="908" y="1831"/>
                  <a:pt x="929" y="1837"/>
                  <a:pt x="947" y="1847"/>
                </a:cubicBezTo>
                <a:cubicBezTo>
                  <a:pt x="956" y="1851"/>
                  <a:pt x="963" y="1862"/>
                  <a:pt x="965" y="1872"/>
                </a:cubicBezTo>
                <a:cubicBezTo>
                  <a:pt x="968" y="1886"/>
                  <a:pt x="964" y="1900"/>
                  <a:pt x="948" y="1906"/>
                </a:cubicBezTo>
                <a:cubicBezTo>
                  <a:pt x="939" y="1910"/>
                  <a:pt x="929" y="1914"/>
                  <a:pt x="920" y="1913"/>
                </a:cubicBezTo>
                <a:cubicBezTo>
                  <a:pt x="884" y="1912"/>
                  <a:pt x="848" y="1908"/>
                  <a:pt x="813" y="1906"/>
                </a:cubicBezTo>
                <a:cubicBezTo>
                  <a:pt x="777" y="1903"/>
                  <a:pt x="742" y="1903"/>
                  <a:pt x="707" y="1902"/>
                </a:cubicBezTo>
                <a:cubicBezTo>
                  <a:pt x="679" y="1901"/>
                  <a:pt x="656" y="1887"/>
                  <a:pt x="654" y="1866"/>
                </a:cubicBezTo>
                <a:cubicBezTo>
                  <a:pt x="653" y="1849"/>
                  <a:pt x="656" y="1831"/>
                  <a:pt x="657" y="1814"/>
                </a:cubicBezTo>
                <a:cubicBezTo>
                  <a:pt x="657" y="1810"/>
                  <a:pt x="659" y="1807"/>
                  <a:pt x="661" y="1802"/>
                </a:cubicBezTo>
                <a:cubicBezTo>
                  <a:pt x="643" y="1801"/>
                  <a:pt x="638" y="1788"/>
                  <a:pt x="636" y="1774"/>
                </a:cubicBezTo>
                <a:cubicBezTo>
                  <a:pt x="634" y="1749"/>
                  <a:pt x="631" y="1723"/>
                  <a:pt x="631" y="1698"/>
                </a:cubicBezTo>
                <a:cubicBezTo>
                  <a:pt x="628" y="1607"/>
                  <a:pt x="616" y="1517"/>
                  <a:pt x="600" y="1427"/>
                </a:cubicBezTo>
                <a:cubicBezTo>
                  <a:pt x="595" y="1395"/>
                  <a:pt x="593" y="1363"/>
                  <a:pt x="589" y="1332"/>
                </a:cubicBezTo>
                <a:cubicBezTo>
                  <a:pt x="588" y="1317"/>
                  <a:pt x="586" y="1302"/>
                  <a:pt x="584" y="1282"/>
                </a:cubicBezTo>
                <a:cubicBezTo>
                  <a:pt x="494" y="1214"/>
                  <a:pt x="400" y="1142"/>
                  <a:pt x="306" y="1071"/>
                </a:cubicBezTo>
                <a:cubicBezTo>
                  <a:pt x="303" y="1072"/>
                  <a:pt x="301" y="1073"/>
                  <a:pt x="299" y="1075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50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International experience</a:t>
            </a:r>
            <a:endParaRPr/>
          </a:p>
        </p:txBody>
      </p:sp>
      <p:sp>
        <p:nvSpPr>
          <p:cNvPr id="662" name="Google Shape;662;p50"/>
          <p:cNvSpPr txBox="1"/>
          <p:nvPr/>
        </p:nvSpPr>
        <p:spPr>
          <a:xfrm>
            <a:off x="1658519" y="1362179"/>
            <a:ext cx="1463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2"/>
                </a:solidFill>
                <a:latin typeface="Caveat Brush"/>
                <a:ea typeface="Caveat Brush"/>
                <a:cs typeface="Caveat Brush"/>
                <a:sym typeface="Caveat Brush"/>
              </a:rPr>
              <a:t>Mars</a:t>
            </a:r>
            <a:endParaRPr sz="2500">
              <a:solidFill>
                <a:schemeClr val="lt2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663" name="Google Shape;663;p50"/>
          <p:cNvSpPr txBox="1"/>
          <p:nvPr/>
        </p:nvSpPr>
        <p:spPr>
          <a:xfrm>
            <a:off x="1658519" y="1813425"/>
            <a:ext cx="2159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Despite being red, Mars is actually a very cold place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64" name="Google Shape;664;p50"/>
          <p:cNvSpPr txBox="1"/>
          <p:nvPr/>
        </p:nvSpPr>
        <p:spPr>
          <a:xfrm>
            <a:off x="1658519" y="2329679"/>
            <a:ext cx="1463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2"/>
                </a:solidFill>
                <a:latin typeface="Caveat Brush"/>
                <a:ea typeface="Caveat Brush"/>
                <a:cs typeface="Caveat Brush"/>
                <a:sym typeface="Caveat Brush"/>
              </a:rPr>
              <a:t>Venus</a:t>
            </a:r>
            <a:endParaRPr sz="2500">
              <a:solidFill>
                <a:schemeClr val="accent2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665" name="Google Shape;665;p50"/>
          <p:cNvSpPr txBox="1"/>
          <p:nvPr/>
        </p:nvSpPr>
        <p:spPr>
          <a:xfrm>
            <a:off x="1658519" y="2799725"/>
            <a:ext cx="2159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Venus is the second planet from the Sun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66" name="Google Shape;666;p50"/>
          <p:cNvSpPr txBox="1"/>
          <p:nvPr/>
        </p:nvSpPr>
        <p:spPr>
          <a:xfrm>
            <a:off x="1658519" y="3297179"/>
            <a:ext cx="1463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Jupiter</a:t>
            </a:r>
            <a:endParaRPr sz="25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667" name="Google Shape;667;p50"/>
          <p:cNvSpPr txBox="1"/>
          <p:nvPr/>
        </p:nvSpPr>
        <p:spPr>
          <a:xfrm>
            <a:off x="1658519" y="3748425"/>
            <a:ext cx="2159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Jupiter is the biggest planet in the Solar System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68" name="Google Shape;668;p50"/>
          <p:cNvSpPr/>
          <p:nvPr/>
        </p:nvSpPr>
        <p:spPr>
          <a:xfrm>
            <a:off x="3957269" y="1678689"/>
            <a:ext cx="1545485" cy="2500895"/>
          </a:xfrm>
          <a:custGeom>
            <a:avLst/>
            <a:gdLst/>
            <a:ahLst/>
            <a:cxnLst/>
            <a:rect l="l" t="t" r="r" b="b"/>
            <a:pathLst>
              <a:path w="103689" h="167789" extrusionOk="0">
                <a:moveTo>
                  <a:pt x="13807" y="0"/>
                </a:moveTo>
                <a:cubicBezTo>
                  <a:pt x="11526" y="0"/>
                  <a:pt x="9194" y="921"/>
                  <a:pt x="7431" y="2357"/>
                </a:cubicBezTo>
                <a:cubicBezTo>
                  <a:pt x="6418" y="3183"/>
                  <a:pt x="7559" y="5231"/>
                  <a:pt x="8433" y="6203"/>
                </a:cubicBezTo>
                <a:cubicBezTo>
                  <a:pt x="9308" y="7175"/>
                  <a:pt x="10393" y="8259"/>
                  <a:pt x="10189" y="9549"/>
                </a:cubicBezTo>
                <a:cubicBezTo>
                  <a:pt x="9355" y="9975"/>
                  <a:pt x="8287" y="10084"/>
                  <a:pt x="7292" y="10084"/>
                </a:cubicBezTo>
                <a:cubicBezTo>
                  <a:pt x="7024" y="10084"/>
                  <a:pt x="6762" y="10076"/>
                  <a:pt x="6511" y="10065"/>
                </a:cubicBezTo>
                <a:cubicBezTo>
                  <a:pt x="6102" y="10046"/>
                  <a:pt x="5686" y="9992"/>
                  <a:pt x="5277" y="9992"/>
                </a:cubicBezTo>
                <a:cubicBezTo>
                  <a:pt x="4990" y="9992"/>
                  <a:pt x="4705" y="10019"/>
                  <a:pt x="4430" y="10104"/>
                </a:cubicBezTo>
                <a:cubicBezTo>
                  <a:pt x="3763" y="10310"/>
                  <a:pt x="3182" y="11034"/>
                  <a:pt x="3440" y="11683"/>
                </a:cubicBezTo>
                <a:cubicBezTo>
                  <a:pt x="2981" y="12481"/>
                  <a:pt x="2431" y="12899"/>
                  <a:pt x="2962" y="13650"/>
                </a:cubicBezTo>
                <a:cubicBezTo>
                  <a:pt x="3377" y="14235"/>
                  <a:pt x="4081" y="14716"/>
                  <a:pt x="4076" y="15434"/>
                </a:cubicBezTo>
                <a:cubicBezTo>
                  <a:pt x="4071" y="16003"/>
                  <a:pt x="3591" y="16462"/>
                  <a:pt x="3082" y="16719"/>
                </a:cubicBezTo>
                <a:cubicBezTo>
                  <a:pt x="2572" y="16973"/>
                  <a:pt x="2000" y="17102"/>
                  <a:pt x="1518" y="17408"/>
                </a:cubicBezTo>
                <a:cubicBezTo>
                  <a:pt x="13" y="18366"/>
                  <a:pt x="0" y="20519"/>
                  <a:pt x="159" y="22295"/>
                </a:cubicBezTo>
                <a:cubicBezTo>
                  <a:pt x="1133" y="23491"/>
                  <a:pt x="1285" y="25550"/>
                  <a:pt x="817" y="27017"/>
                </a:cubicBezTo>
                <a:cubicBezTo>
                  <a:pt x="639" y="27577"/>
                  <a:pt x="351" y="28172"/>
                  <a:pt x="552" y="28724"/>
                </a:cubicBezTo>
                <a:cubicBezTo>
                  <a:pt x="782" y="29356"/>
                  <a:pt x="1526" y="29605"/>
                  <a:pt x="2177" y="29773"/>
                </a:cubicBezTo>
                <a:cubicBezTo>
                  <a:pt x="2891" y="29958"/>
                  <a:pt x="3669" y="30130"/>
                  <a:pt x="4408" y="30130"/>
                </a:cubicBezTo>
                <a:cubicBezTo>
                  <a:pt x="5109" y="30130"/>
                  <a:pt x="5775" y="29975"/>
                  <a:pt x="6314" y="29528"/>
                </a:cubicBezTo>
                <a:cubicBezTo>
                  <a:pt x="7583" y="28478"/>
                  <a:pt x="9157" y="28121"/>
                  <a:pt x="10834" y="28121"/>
                </a:cubicBezTo>
                <a:cubicBezTo>
                  <a:pt x="13016" y="28121"/>
                  <a:pt x="15374" y="28725"/>
                  <a:pt x="17464" y="29196"/>
                </a:cubicBezTo>
                <a:cubicBezTo>
                  <a:pt x="18740" y="29482"/>
                  <a:pt x="20083" y="29952"/>
                  <a:pt x="20830" y="31028"/>
                </a:cubicBezTo>
                <a:cubicBezTo>
                  <a:pt x="21824" y="32461"/>
                  <a:pt x="21400" y="34451"/>
                  <a:pt x="20580" y="35993"/>
                </a:cubicBezTo>
                <a:cubicBezTo>
                  <a:pt x="19762" y="37533"/>
                  <a:pt x="18587" y="38903"/>
                  <a:pt x="18068" y="40567"/>
                </a:cubicBezTo>
                <a:cubicBezTo>
                  <a:pt x="17582" y="42129"/>
                  <a:pt x="17717" y="43806"/>
                  <a:pt x="17859" y="45436"/>
                </a:cubicBezTo>
                <a:cubicBezTo>
                  <a:pt x="18032" y="47441"/>
                  <a:pt x="18242" y="49554"/>
                  <a:pt x="19405" y="51198"/>
                </a:cubicBezTo>
                <a:cubicBezTo>
                  <a:pt x="20624" y="52922"/>
                  <a:pt x="21392" y="55494"/>
                  <a:pt x="21294" y="57601"/>
                </a:cubicBezTo>
                <a:cubicBezTo>
                  <a:pt x="21216" y="59294"/>
                  <a:pt x="20619" y="60958"/>
                  <a:pt x="20775" y="62645"/>
                </a:cubicBezTo>
                <a:cubicBezTo>
                  <a:pt x="21057" y="65704"/>
                  <a:pt x="23699" y="67999"/>
                  <a:pt x="26397" y="69471"/>
                </a:cubicBezTo>
                <a:cubicBezTo>
                  <a:pt x="29219" y="71013"/>
                  <a:pt x="31651" y="73637"/>
                  <a:pt x="32623" y="76701"/>
                </a:cubicBezTo>
                <a:cubicBezTo>
                  <a:pt x="33112" y="78241"/>
                  <a:pt x="33257" y="79868"/>
                  <a:pt x="33688" y="81425"/>
                </a:cubicBezTo>
                <a:cubicBezTo>
                  <a:pt x="34432" y="84119"/>
                  <a:pt x="36051" y="86565"/>
                  <a:pt x="38239" y="88307"/>
                </a:cubicBezTo>
                <a:cubicBezTo>
                  <a:pt x="39834" y="89575"/>
                  <a:pt x="42451" y="90023"/>
                  <a:pt x="44455" y="90388"/>
                </a:cubicBezTo>
                <a:cubicBezTo>
                  <a:pt x="45495" y="90578"/>
                  <a:pt x="46617" y="90728"/>
                  <a:pt x="47400" y="91437"/>
                </a:cubicBezTo>
                <a:cubicBezTo>
                  <a:pt x="47762" y="91764"/>
                  <a:pt x="48023" y="92187"/>
                  <a:pt x="48369" y="92530"/>
                </a:cubicBezTo>
                <a:cubicBezTo>
                  <a:pt x="50044" y="94188"/>
                  <a:pt x="53127" y="93507"/>
                  <a:pt x="54821" y="95145"/>
                </a:cubicBezTo>
                <a:cubicBezTo>
                  <a:pt x="55259" y="95566"/>
                  <a:pt x="55558" y="96107"/>
                  <a:pt x="55941" y="96579"/>
                </a:cubicBezTo>
                <a:cubicBezTo>
                  <a:pt x="56887" y="97736"/>
                  <a:pt x="58370" y="98428"/>
                  <a:pt x="59861" y="98428"/>
                </a:cubicBezTo>
                <a:cubicBezTo>
                  <a:pt x="60003" y="98428"/>
                  <a:pt x="60145" y="98421"/>
                  <a:pt x="60286" y="98409"/>
                </a:cubicBezTo>
                <a:lnTo>
                  <a:pt x="60286" y="98409"/>
                </a:lnTo>
                <a:cubicBezTo>
                  <a:pt x="59905" y="99653"/>
                  <a:pt x="61397" y="101114"/>
                  <a:pt x="60936" y="102330"/>
                </a:cubicBezTo>
                <a:cubicBezTo>
                  <a:pt x="60565" y="103312"/>
                  <a:pt x="59445" y="103741"/>
                  <a:pt x="58674" y="104452"/>
                </a:cubicBezTo>
                <a:cubicBezTo>
                  <a:pt x="57337" y="105685"/>
                  <a:pt x="57129" y="107795"/>
                  <a:pt x="57705" y="109521"/>
                </a:cubicBezTo>
                <a:cubicBezTo>
                  <a:pt x="58282" y="111246"/>
                  <a:pt x="59498" y="112671"/>
                  <a:pt x="60717" y="114022"/>
                </a:cubicBezTo>
                <a:cubicBezTo>
                  <a:pt x="62978" y="116530"/>
                  <a:pt x="65696" y="117746"/>
                  <a:pt x="68148" y="120066"/>
                </a:cubicBezTo>
                <a:cubicBezTo>
                  <a:pt x="70420" y="122216"/>
                  <a:pt x="70937" y="125696"/>
                  <a:pt x="70438" y="128784"/>
                </a:cubicBezTo>
                <a:cubicBezTo>
                  <a:pt x="69938" y="131872"/>
                  <a:pt x="68585" y="134744"/>
                  <a:pt x="67620" y="137718"/>
                </a:cubicBezTo>
                <a:cubicBezTo>
                  <a:pt x="65814" y="143276"/>
                  <a:pt x="65376" y="149382"/>
                  <a:pt x="67102" y="154963"/>
                </a:cubicBezTo>
                <a:cubicBezTo>
                  <a:pt x="68828" y="160546"/>
                  <a:pt x="72869" y="165522"/>
                  <a:pt x="78283" y="167717"/>
                </a:cubicBezTo>
                <a:cubicBezTo>
                  <a:pt x="78404" y="167766"/>
                  <a:pt x="78530" y="167788"/>
                  <a:pt x="78658" y="167788"/>
                </a:cubicBezTo>
                <a:cubicBezTo>
                  <a:pt x="79167" y="167788"/>
                  <a:pt x="79705" y="167444"/>
                  <a:pt x="80056" y="167066"/>
                </a:cubicBezTo>
                <a:cubicBezTo>
                  <a:pt x="80495" y="166591"/>
                  <a:pt x="80589" y="165833"/>
                  <a:pt x="80281" y="165265"/>
                </a:cubicBezTo>
                <a:cubicBezTo>
                  <a:pt x="79304" y="163467"/>
                  <a:pt x="77566" y="161932"/>
                  <a:pt x="76298" y="160326"/>
                </a:cubicBezTo>
                <a:cubicBezTo>
                  <a:pt x="75898" y="159821"/>
                  <a:pt x="75478" y="159248"/>
                  <a:pt x="75530" y="158607"/>
                </a:cubicBezTo>
                <a:cubicBezTo>
                  <a:pt x="75589" y="157886"/>
                  <a:pt x="76208" y="157367"/>
                  <a:pt x="76666" y="156807"/>
                </a:cubicBezTo>
                <a:cubicBezTo>
                  <a:pt x="77361" y="155947"/>
                  <a:pt x="77729" y="154867"/>
                  <a:pt x="77704" y="153762"/>
                </a:cubicBezTo>
                <a:cubicBezTo>
                  <a:pt x="77674" y="152733"/>
                  <a:pt x="77075" y="151726"/>
                  <a:pt x="77111" y="150697"/>
                </a:cubicBezTo>
                <a:cubicBezTo>
                  <a:pt x="77146" y="149667"/>
                  <a:pt x="77701" y="148583"/>
                  <a:pt x="78676" y="148251"/>
                </a:cubicBezTo>
                <a:cubicBezTo>
                  <a:pt x="79120" y="148100"/>
                  <a:pt x="79614" y="148115"/>
                  <a:pt x="80042" y="147926"/>
                </a:cubicBezTo>
                <a:cubicBezTo>
                  <a:pt x="81453" y="147303"/>
                  <a:pt x="81228" y="145153"/>
                  <a:pt x="82249" y="143996"/>
                </a:cubicBezTo>
                <a:cubicBezTo>
                  <a:pt x="82722" y="143460"/>
                  <a:pt x="83419" y="143193"/>
                  <a:pt x="84064" y="142883"/>
                </a:cubicBezTo>
                <a:cubicBezTo>
                  <a:pt x="86792" y="141571"/>
                  <a:pt x="89035" y="138972"/>
                  <a:pt x="89283" y="135957"/>
                </a:cubicBezTo>
                <a:cubicBezTo>
                  <a:pt x="89483" y="133544"/>
                  <a:pt x="88605" y="130615"/>
                  <a:pt x="90438" y="129034"/>
                </a:cubicBezTo>
                <a:cubicBezTo>
                  <a:pt x="91238" y="128344"/>
                  <a:pt x="92244" y="128199"/>
                  <a:pt x="93314" y="128199"/>
                </a:cubicBezTo>
                <a:cubicBezTo>
                  <a:pt x="94087" y="128199"/>
                  <a:pt x="94894" y="128275"/>
                  <a:pt x="95682" y="128275"/>
                </a:cubicBezTo>
                <a:cubicBezTo>
                  <a:pt x="96098" y="128275"/>
                  <a:pt x="96509" y="128254"/>
                  <a:pt x="96908" y="128189"/>
                </a:cubicBezTo>
                <a:cubicBezTo>
                  <a:pt x="97800" y="128044"/>
                  <a:pt x="98396" y="127214"/>
                  <a:pt x="98814" y="126412"/>
                </a:cubicBezTo>
                <a:cubicBezTo>
                  <a:pt x="99231" y="125609"/>
                  <a:pt x="99280" y="124658"/>
                  <a:pt x="99129" y="123766"/>
                </a:cubicBezTo>
                <a:cubicBezTo>
                  <a:pt x="98945" y="122668"/>
                  <a:pt x="98473" y="121597"/>
                  <a:pt x="98577" y="120489"/>
                </a:cubicBezTo>
                <a:cubicBezTo>
                  <a:pt x="98723" y="118930"/>
                  <a:pt x="99942" y="117730"/>
                  <a:pt x="100886" y="116480"/>
                </a:cubicBezTo>
                <a:cubicBezTo>
                  <a:pt x="102003" y="114998"/>
                  <a:pt x="102797" y="113297"/>
                  <a:pt x="103214" y="111488"/>
                </a:cubicBezTo>
                <a:cubicBezTo>
                  <a:pt x="103689" y="109429"/>
                  <a:pt x="102371" y="106997"/>
                  <a:pt x="100524" y="105970"/>
                </a:cubicBezTo>
                <a:cubicBezTo>
                  <a:pt x="98677" y="104943"/>
                  <a:pt x="96462" y="104915"/>
                  <a:pt x="94350" y="104853"/>
                </a:cubicBezTo>
                <a:cubicBezTo>
                  <a:pt x="92237" y="104794"/>
                  <a:pt x="89999" y="104633"/>
                  <a:pt x="88273" y="103414"/>
                </a:cubicBezTo>
                <a:cubicBezTo>
                  <a:pt x="86692" y="102296"/>
                  <a:pt x="85799" y="100469"/>
                  <a:pt x="84550" y="98991"/>
                </a:cubicBezTo>
                <a:cubicBezTo>
                  <a:pt x="82441" y="96497"/>
                  <a:pt x="79375" y="95057"/>
                  <a:pt x="76410" y="93690"/>
                </a:cubicBezTo>
                <a:cubicBezTo>
                  <a:pt x="75559" y="93298"/>
                  <a:pt x="74630" y="92901"/>
                  <a:pt x="73720" y="92901"/>
                </a:cubicBezTo>
                <a:cubicBezTo>
                  <a:pt x="73431" y="92901"/>
                  <a:pt x="73144" y="92941"/>
                  <a:pt x="72862" y="93034"/>
                </a:cubicBezTo>
                <a:cubicBezTo>
                  <a:pt x="72400" y="93185"/>
                  <a:pt x="71985" y="93473"/>
                  <a:pt x="71508" y="93564"/>
                </a:cubicBezTo>
                <a:cubicBezTo>
                  <a:pt x="71390" y="93586"/>
                  <a:pt x="71274" y="93597"/>
                  <a:pt x="71159" y="93597"/>
                </a:cubicBezTo>
                <a:cubicBezTo>
                  <a:pt x="70006" y="93597"/>
                  <a:pt x="69033" y="92520"/>
                  <a:pt x="67966" y="91944"/>
                </a:cubicBezTo>
                <a:cubicBezTo>
                  <a:pt x="67424" y="91651"/>
                  <a:pt x="66830" y="91518"/>
                  <a:pt x="66231" y="91518"/>
                </a:cubicBezTo>
                <a:cubicBezTo>
                  <a:pt x="64138" y="91518"/>
                  <a:pt x="61986" y="93147"/>
                  <a:pt x="61817" y="95293"/>
                </a:cubicBezTo>
                <a:cubicBezTo>
                  <a:pt x="61476" y="95410"/>
                  <a:pt x="61056" y="95468"/>
                  <a:pt x="60611" y="95468"/>
                </a:cubicBezTo>
                <a:cubicBezTo>
                  <a:pt x="59413" y="95468"/>
                  <a:pt x="58031" y="95047"/>
                  <a:pt x="57510" y="94228"/>
                </a:cubicBezTo>
                <a:cubicBezTo>
                  <a:pt x="56995" y="93419"/>
                  <a:pt x="56789" y="92287"/>
                  <a:pt x="55904" y="91918"/>
                </a:cubicBezTo>
                <a:cubicBezTo>
                  <a:pt x="55432" y="91722"/>
                  <a:pt x="54840" y="91796"/>
                  <a:pt x="54455" y="91458"/>
                </a:cubicBezTo>
                <a:cubicBezTo>
                  <a:pt x="53818" y="90898"/>
                  <a:pt x="54313" y="89881"/>
                  <a:pt x="54428" y="89040"/>
                </a:cubicBezTo>
                <a:cubicBezTo>
                  <a:pt x="54609" y="87696"/>
                  <a:pt x="53607" y="86419"/>
                  <a:pt x="52383" y="85834"/>
                </a:cubicBezTo>
                <a:cubicBezTo>
                  <a:pt x="51161" y="85249"/>
                  <a:pt x="49761" y="85202"/>
                  <a:pt x="48407" y="85159"/>
                </a:cubicBezTo>
                <a:cubicBezTo>
                  <a:pt x="47051" y="85115"/>
                  <a:pt x="45649" y="85054"/>
                  <a:pt x="44436" y="84447"/>
                </a:cubicBezTo>
                <a:cubicBezTo>
                  <a:pt x="42077" y="83264"/>
                  <a:pt x="41111" y="80063"/>
                  <a:pt x="42146" y="77635"/>
                </a:cubicBezTo>
                <a:cubicBezTo>
                  <a:pt x="43156" y="75267"/>
                  <a:pt x="45760" y="73783"/>
                  <a:pt x="48337" y="73783"/>
                </a:cubicBezTo>
                <a:cubicBezTo>
                  <a:pt x="48401" y="73783"/>
                  <a:pt x="48464" y="73784"/>
                  <a:pt x="48528" y="73786"/>
                </a:cubicBezTo>
                <a:cubicBezTo>
                  <a:pt x="51112" y="73862"/>
                  <a:pt x="53842" y="75749"/>
                  <a:pt x="53870" y="78335"/>
                </a:cubicBezTo>
                <a:cubicBezTo>
                  <a:pt x="53875" y="78746"/>
                  <a:pt x="54287" y="78928"/>
                  <a:pt x="54735" y="78928"/>
                </a:cubicBezTo>
                <a:cubicBezTo>
                  <a:pt x="55004" y="78928"/>
                  <a:pt x="55285" y="78863"/>
                  <a:pt x="55498" y="78741"/>
                </a:cubicBezTo>
                <a:cubicBezTo>
                  <a:pt x="56067" y="78416"/>
                  <a:pt x="56365" y="77760"/>
                  <a:pt x="56505" y="77119"/>
                </a:cubicBezTo>
                <a:cubicBezTo>
                  <a:pt x="56645" y="76478"/>
                  <a:pt x="56664" y="75812"/>
                  <a:pt x="56860" y="75186"/>
                </a:cubicBezTo>
                <a:cubicBezTo>
                  <a:pt x="57310" y="73749"/>
                  <a:pt x="58757" y="72690"/>
                  <a:pt x="60261" y="72690"/>
                </a:cubicBezTo>
                <a:cubicBezTo>
                  <a:pt x="60273" y="72690"/>
                  <a:pt x="60285" y="72690"/>
                  <a:pt x="60297" y="72690"/>
                </a:cubicBezTo>
                <a:cubicBezTo>
                  <a:pt x="60306" y="72690"/>
                  <a:pt x="60314" y="72690"/>
                  <a:pt x="60323" y="72690"/>
                </a:cubicBezTo>
                <a:cubicBezTo>
                  <a:pt x="61893" y="72690"/>
                  <a:pt x="62998" y="71122"/>
                  <a:pt x="64116" y="70013"/>
                </a:cubicBezTo>
                <a:cubicBezTo>
                  <a:pt x="65241" y="68896"/>
                  <a:pt x="65913" y="67214"/>
                  <a:pt x="65469" y="65693"/>
                </a:cubicBezTo>
                <a:cubicBezTo>
                  <a:pt x="65229" y="64873"/>
                  <a:pt x="64683" y="64046"/>
                  <a:pt x="64956" y="63238"/>
                </a:cubicBezTo>
                <a:cubicBezTo>
                  <a:pt x="65170" y="62604"/>
                  <a:pt x="65822" y="62237"/>
                  <a:pt x="66438" y="61978"/>
                </a:cubicBezTo>
                <a:cubicBezTo>
                  <a:pt x="67992" y="61328"/>
                  <a:pt x="69657" y="60995"/>
                  <a:pt x="71338" y="60995"/>
                </a:cubicBezTo>
                <a:cubicBezTo>
                  <a:pt x="71514" y="60995"/>
                  <a:pt x="71689" y="60998"/>
                  <a:pt x="71865" y="61005"/>
                </a:cubicBezTo>
                <a:cubicBezTo>
                  <a:pt x="71916" y="61008"/>
                  <a:pt x="71966" y="61009"/>
                  <a:pt x="72016" y="61009"/>
                </a:cubicBezTo>
                <a:cubicBezTo>
                  <a:pt x="73530" y="61009"/>
                  <a:pt x="74333" y="60016"/>
                  <a:pt x="75129" y="58671"/>
                </a:cubicBezTo>
                <a:cubicBezTo>
                  <a:pt x="75724" y="57667"/>
                  <a:pt x="75988" y="56400"/>
                  <a:pt x="76935" y="55719"/>
                </a:cubicBezTo>
                <a:cubicBezTo>
                  <a:pt x="77461" y="55341"/>
                  <a:pt x="78061" y="55227"/>
                  <a:pt x="78697" y="55227"/>
                </a:cubicBezTo>
                <a:cubicBezTo>
                  <a:pt x="79669" y="55227"/>
                  <a:pt x="80723" y="55493"/>
                  <a:pt x="81724" y="55493"/>
                </a:cubicBezTo>
                <a:cubicBezTo>
                  <a:pt x="81835" y="55493"/>
                  <a:pt x="81945" y="55490"/>
                  <a:pt x="82055" y="55483"/>
                </a:cubicBezTo>
                <a:cubicBezTo>
                  <a:pt x="84597" y="55311"/>
                  <a:pt x="86582" y="52458"/>
                  <a:pt x="85860" y="50015"/>
                </a:cubicBezTo>
                <a:cubicBezTo>
                  <a:pt x="85517" y="48852"/>
                  <a:pt x="84704" y="47901"/>
                  <a:pt x="84043" y="46884"/>
                </a:cubicBezTo>
                <a:cubicBezTo>
                  <a:pt x="83131" y="45481"/>
                  <a:pt x="82492" y="43918"/>
                  <a:pt x="82159" y="42277"/>
                </a:cubicBezTo>
                <a:cubicBezTo>
                  <a:pt x="81854" y="40773"/>
                  <a:pt x="81767" y="39118"/>
                  <a:pt x="80776" y="37947"/>
                </a:cubicBezTo>
                <a:cubicBezTo>
                  <a:pt x="79227" y="38020"/>
                  <a:pt x="77350" y="37975"/>
                  <a:pt x="75971" y="38686"/>
                </a:cubicBezTo>
                <a:cubicBezTo>
                  <a:pt x="75699" y="37108"/>
                  <a:pt x="75398" y="35461"/>
                  <a:pt x="74423" y="34192"/>
                </a:cubicBezTo>
                <a:cubicBezTo>
                  <a:pt x="73732" y="33291"/>
                  <a:pt x="72587" y="32657"/>
                  <a:pt x="71488" y="32657"/>
                </a:cubicBezTo>
                <a:cubicBezTo>
                  <a:pt x="71039" y="32657"/>
                  <a:pt x="70597" y="32763"/>
                  <a:pt x="70198" y="32999"/>
                </a:cubicBezTo>
                <a:cubicBezTo>
                  <a:pt x="68851" y="33794"/>
                  <a:pt x="68559" y="35642"/>
                  <a:pt x="68807" y="37187"/>
                </a:cubicBezTo>
                <a:cubicBezTo>
                  <a:pt x="69057" y="38731"/>
                  <a:pt x="69698" y="40227"/>
                  <a:pt x="69655" y="41791"/>
                </a:cubicBezTo>
                <a:cubicBezTo>
                  <a:pt x="69615" y="43336"/>
                  <a:pt x="68552" y="45042"/>
                  <a:pt x="67017" y="45042"/>
                </a:cubicBezTo>
                <a:cubicBezTo>
                  <a:pt x="66998" y="45042"/>
                  <a:pt x="66979" y="45041"/>
                  <a:pt x="66960" y="45041"/>
                </a:cubicBezTo>
                <a:cubicBezTo>
                  <a:pt x="66146" y="45019"/>
                  <a:pt x="65416" y="44522"/>
                  <a:pt x="64843" y="43941"/>
                </a:cubicBezTo>
                <a:cubicBezTo>
                  <a:pt x="64022" y="43112"/>
                  <a:pt x="63372" y="42052"/>
                  <a:pt x="62317" y="41553"/>
                </a:cubicBezTo>
                <a:cubicBezTo>
                  <a:pt x="61507" y="41171"/>
                  <a:pt x="60577" y="41179"/>
                  <a:pt x="59704" y="40982"/>
                </a:cubicBezTo>
                <a:cubicBezTo>
                  <a:pt x="56728" y="40316"/>
                  <a:pt x="54688" y="36902"/>
                  <a:pt x="55510" y="33965"/>
                </a:cubicBezTo>
                <a:cubicBezTo>
                  <a:pt x="56182" y="31564"/>
                  <a:pt x="58657" y="29882"/>
                  <a:pt x="61117" y="29882"/>
                </a:cubicBezTo>
                <a:cubicBezTo>
                  <a:pt x="61664" y="29882"/>
                  <a:pt x="62211" y="29966"/>
                  <a:pt x="62737" y="30143"/>
                </a:cubicBezTo>
                <a:cubicBezTo>
                  <a:pt x="66237" y="28861"/>
                  <a:pt x="67660" y="24447"/>
                  <a:pt x="66265" y="20991"/>
                </a:cubicBezTo>
                <a:cubicBezTo>
                  <a:pt x="64868" y="17535"/>
                  <a:pt x="61115" y="15389"/>
                  <a:pt x="57392" y="15226"/>
                </a:cubicBezTo>
                <a:cubicBezTo>
                  <a:pt x="56302" y="15179"/>
                  <a:pt x="55191" y="15275"/>
                  <a:pt x="54134" y="15007"/>
                </a:cubicBezTo>
                <a:cubicBezTo>
                  <a:pt x="51145" y="14251"/>
                  <a:pt x="49582" y="10965"/>
                  <a:pt x="46980" y="9310"/>
                </a:cubicBezTo>
                <a:cubicBezTo>
                  <a:pt x="46287" y="8869"/>
                  <a:pt x="45224" y="8778"/>
                  <a:pt x="44079" y="8778"/>
                </a:cubicBezTo>
                <a:cubicBezTo>
                  <a:pt x="43277" y="8778"/>
                  <a:pt x="42435" y="8823"/>
                  <a:pt x="41651" y="8823"/>
                </a:cubicBezTo>
                <a:cubicBezTo>
                  <a:pt x="40795" y="8823"/>
                  <a:pt x="40007" y="8769"/>
                  <a:pt x="39418" y="8547"/>
                </a:cubicBezTo>
                <a:cubicBezTo>
                  <a:pt x="38499" y="8200"/>
                  <a:pt x="37525" y="8023"/>
                  <a:pt x="36546" y="8023"/>
                </a:cubicBezTo>
                <a:cubicBezTo>
                  <a:pt x="36275" y="8023"/>
                  <a:pt x="36003" y="8037"/>
                  <a:pt x="35731" y="8064"/>
                </a:cubicBezTo>
                <a:cubicBezTo>
                  <a:pt x="34635" y="9104"/>
                  <a:pt x="32585" y="9398"/>
                  <a:pt x="31077" y="9499"/>
                </a:cubicBezTo>
                <a:cubicBezTo>
                  <a:pt x="29526" y="7990"/>
                  <a:pt x="27655" y="6585"/>
                  <a:pt x="25725" y="5605"/>
                </a:cubicBezTo>
                <a:cubicBezTo>
                  <a:pt x="24435" y="4951"/>
                  <a:pt x="22930" y="4260"/>
                  <a:pt x="22532" y="2870"/>
                </a:cubicBezTo>
                <a:cubicBezTo>
                  <a:pt x="22012" y="1053"/>
                  <a:pt x="19376" y="125"/>
                  <a:pt x="17200" y="125"/>
                </a:cubicBezTo>
                <a:cubicBezTo>
                  <a:pt x="16716" y="125"/>
                  <a:pt x="16254" y="171"/>
                  <a:pt x="15844" y="263"/>
                </a:cubicBezTo>
                <a:cubicBezTo>
                  <a:pt x="15181" y="84"/>
                  <a:pt x="14496" y="0"/>
                  <a:pt x="13807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50"/>
          <p:cNvSpPr/>
          <p:nvPr/>
        </p:nvSpPr>
        <p:spPr>
          <a:xfrm>
            <a:off x="5229768" y="1443725"/>
            <a:ext cx="606320" cy="690698"/>
          </a:xfrm>
          <a:custGeom>
            <a:avLst/>
            <a:gdLst/>
            <a:ahLst/>
            <a:cxnLst/>
            <a:rect l="l" t="t" r="r" b="b"/>
            <a:pathLst>
              <a:path w="40679" h="46340" extrusionOk="0">
                <a:moveTo>
                  <a:pt x="15780" y="0"/>
                </a:moveTo>
                <a:cubicBezTo>
                  <a:pt x="14989" y="0"/>
                  <a:pt x="14213" y="109"/>
                  <a:pt x="13470" y="421"/>
                </a:cubicBezTo>
                <a:cubicBezTo>
                  <a:pt x="9879" y="1928"/>
                  <a:pt x="10933" y="5468"/>
                  <a:pt x="8580" y="7572"/>
                </a:cubicBezTo>
                <a:cubicBezTo>
                  <a:pt x="6546" y="9390"/>
                  <a:pt x="2788" y="7963"/>
                  <a:pt x="1150" y="10460"/>
                </a:cubicBezTo>
                <a:cubicBezTo>
                  <a:pt x="0" y="12215"/>
                  <a:pt x="1289" y="14606"/>
                  <a:pt x="2962" y="15871"/>
                </a:cubicBezTo>
                <a:cubicBezTo>
                  <a:pt x="4636" y="17135"/>
                  <a:pt x="6731" y="17894"/>
                  <a:pt x="8056" y="19522"/>
                </a:cubicBezTo>
                <a:cubicBezTo>
                  <a:pt x="10183" y="22136"/>
                  <a:pt x="9577" y="26004"/>
                  <a:pt x="8413" y="29169"/>
                </a:cubicBezTo>
                <a:cubicBezTo>
                  <a:pt x="7247" y="32332"/>
                  <a:pt x="5603" y="35532"/>
                  <a:pt x="6005" y="38881"/>
                </a:cubicBezTo>
                <a:cubicBezTo>
                  <a:pt x="6193" y="40459"/>
                  <a:pt x="6837" y="41956"/>
                  <a:pt x="7675" y="43307"/>
                </a:cubicBezTo>
                <a:cubicBezTo>
                  <a:pt x="8488" y="44615"/>
                  <a:pt x="9597" y="45873"/>
                  <a:pt x="11095" y="46235"/>
                </a:cubicBezTo>
                <a:cubicBezTo>
                  <a:pt x="11391" y="46306"/>
                  <a:pt x="11688" y="46339"/>
                  <a:pt x="11983" y="46339"/>
                </a:cubicBezTo>
                <a:cubicBezTo>
                  <a:pt x="13586" y="46339"/>
                  <a:pt x="15150" y="45367"/>
                  <a:pt x="16368" y="44250"/>
                </a:cubicBezTo>
                <a:cubicBezTo>
                  <a:pt x="17812" y="42927"/>
                  <a:pt x="19065" y="41325"/>
                  <a:pt x="20822" y="40465"/>
                </a:cubicBezTo>
                <a:cubicBezTo>
                  <a:pt x="23353" y="39224"/>
                  <a:pt x="26610" y="39686"/>
                  <a:pt x="28815" y="37929"/>
                </a:cubicBezTo>
                <a:cubicBezTo>
                  <a:pt x="31544" y="35754"/>
                  <a:pt x="31140" y="31606"/>
                  <a:pt x="31890" y="28199"/>
                </a:cubicBezTo>
                <a:cubicBezTo>
                  <a:pt x="33150" y="22476"/>
                  <a:pt x="38102" y="18249"/>
                  <a:pt x="40038" y="12718"/>
                </a:cubicBezTo>
                <a:cubicBezTo>
                  <a:pt x="40418" y="11636"/>
                  <a:pt x="40679" y="10499"/>
                  <a:pt x="40652" y="9352"/>
                </a:cubicBezTo>
                <a:cubicBezTo>
                  <a:pt x="40569" y="5649"/>
                  <a:pt x="37449" y="2571"/>
                  <a:pt x="33956" y="1339"/>
                </a:cubicBezTo>
                <a:cubicBezTo>
                  <a:pt x="31938" y="627"/>
                  <a:pt x="29911" y="457"/>
                  <a:pt x="27871" y="457"/>
                </a:cubicBezTo>
                <a:cubicBezTo>
                  <a:pt x="26007" y="457"/>
                  <a:pt x="24132" y="599"/>
                  <a:pt x="22245" y="599"/>
                </a:cubicBezTo>
                <a:cubicBezTo>
                  <a:pt x="21785" y="599"/>
                  <a:pt x="21325" y="591"/>
                  <a:pt x="20863" y="570"/>
                </a:cubicBezTo>
                <a:cubicBezTo>
                  <a:pt x="19225" y="496"/>
                  <a:pt x="17470" y="0"/>
                  <a:pt x="15780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50"/>
          <p:cNvSpPr/>
          <p:nvPr/>
        </p:nvSpPr>
        <p:spPr>
          <a:xfrm>
            <a:off x="5690674" y="1598134"/>
            <a:ext cx="2423165" cy="2089070"/>
          </a:xfrm>
          <a:custGeom>
            <a:avLst/>
            <a:gdLst/>
            <a:ahLst/>
            <a:cxnLst/>
            <a:rect l="l" t="t" r="r" b="b"/>
            <a:pathLst>
              <a:path w="162574" h="140159" extrusionOk="0">
                <a:moveTo>
                  <a:pt x="149391" y="0"/>
                </a:moveTo>
                <a:cubicBezTo>
                  <a:pt x="148360" y="0"/>
                  <a:pt x="147330" y="156"/>
                  <a:pt x="146349" y="477"/>
                </a:cubicBezTo>
                <a:cubicBezTo>
                  <a:pt x="145329" y="812"/>
                  <a:pt x="144363" y="1309"/>
                  <a:pt x="143326" y="1583"/>
                </a:cubicBezTo>
                <a:cubicBezTo>
                  <a:pt x="142494" y="1801"/>
                  <a:pt x="141638" y="1870"/>
                  <a:pt x="140776" y="1870"/>
                </a:cubicBezTo>
                <a:cubicBezTo>
                  <a:pt x="140050" y="1870"/>
                  <a:pt x="139319" y="1821"/>
                  <a:pt x="138596" y="1772"/>
                </a:cubicBezTo>
                <a:lnTo>
                  <a:pt x="130106" y="1191"/>
                </a:lnTo>
                <a:cubicBezTo>
                  <a:pt x="129237" y="1132"/>
                  <a:pt x="128350" y="1076"/>
                  <a:pt x="127469" y="1076"/>
                </a:cubicBezTo>
                <a:cubicBezTo>
                  <a:pt x="125783" y="1076"/>
                  <a:pt x="124119" y="1281"/>
                  <a:pt x="122644" y="2056"/>
                </a:cubicBezTo>
                <a:cubicBezTo>
                  <a:pt x="119360" y="3782"/>
                  <a:pt x="117499" y="8084"/>
                  <a:pt x="113816" y="8529"/>
                </a:cubicBezTo>
                <a:cubicBezTo>
                  <a:pt x="113611" y="8554"/>
                  <a:pt x="113408" y="8566"/>
                  <a:pt x="113207" y="8566"/>
                </a:cubicBezTo>
                <a:cubicBezTo>
                  <a:pt x="110853" y="8566"/>
                  <a:pt x="108715" y="6973"/>
                  <a:pt x="106473" y="6087"/>
                </a:cubicBezTo>
                <a:cubicBezTo>
                  <a:pt x="105100" y="5543"/>
                  <a:pt x="103627" y="5279"/>
                  <a:pt x="102152" y="5279"/>
                </a:cubicBezTo>
                <a:cubicBezTo>
                  <a:pt x="99404" y="5279"/>
                  <a:pt x="96647" y="6196"/>
                  <a:pt x="94512" y="7933"/>
                </a:cubicBezTo>
                <a:cubicBezTo>
                  <a:pt x="93279" y="7304"/>
                  <a:pt x="93660" y="5468"/>
                  <a:pt x="93225" y="4153"/>
                </a:cubicBezTo>
                <a:cubicBezTo>
                  <a:pt x="92771" y="2782"/>
                  <a:pt x="91297" y="1954"/>
                  <a:pt x="89858" y="1828"/>
                </a:cubicBezTo>
                <a:cubicBezTo>
                  <a:pt x="89687" y="1813"/>
                  <a:pt x="89517" y="1806"/>
                  <a:pt x="89348" y="1806"/>
                </a:cubicBezTo>
                <a:cubicBezTo>
                  <a:pt x="88082" y="1806"/>
                  <a:pt x="86834" y="2194"/>
                  <a:pt x="85623" y="2590"/>
                </a:cubicBezTo>
                <a:cubicBezTo>
                  <a:pt x="82664" y="3556"/>
                  <a:pt x="79224" y="5204"/>
                  <a:pt x="78950" y="8303"/>
                </a:cubicBezTo>
                <a:cubicBezTo>
                  <a:pt x="78873" y="9176"/>
                  <a:pt x="79068" y="10104"/>
                  <a:pt x="78702" y="10900"/>
                </a:cubicBezTo>
                <a:cubicBezTo>
                  <a:pt x="78178" y="12033"/>
                  <a:pt x="76762" y="12408"/>
                  <a:pt x="75881" y="13291"/>
                </a:cubicBezTo>
                <a:cubicBezTo>
                  <a:pt x="74831" y="14345"/>
                  <a:pt x="74664" y="15971"/>
                  <a:pt x="74621" y="17458"/>
                </a:cubicBezTo>
                <a:cubicBezTo>
                  <a:pt x="74577" y="18944"/>
                  <a:pt x="74563" y="20541"/>
                  <a:pt x="73703" y="21754"/>
                </a:cubicBezTo>
                <a:cubicBezTo>
                  <a:pt x="73148" y="22537"/>
                  <a:pt x="71069" y="23068"/>
                  <a:pt x="69376" y="23068"/>
                </a:cubicBezTo>
                <a:cubicBezTo>
                  <a:pt x="68445" y="23068"/>
                  <a:pt x="67630" y="22907"/>
                  <a:pt x="67252" y="22539"/>
                </a:cubicBezTo>
                <a:cubicBezTo>
                  <a:pt x="66636" y="21940"/>
                  <a:pt x="65905" y="21693"/>
                  <a:pt x="65124" y="21693"/>
                </a:cubicBezTo>
                <a:cubicBezTo>
                  <a:pt x="63293" y="21693"/>
                  <a:pt x="61194" y="23048"/>
                  <a:pt x="59696" y="24392"/>
                </a:cubicBezTo>
                <a:lnTo>
                  <a:pt x="53326" y="30110"/>
                </a:lnTo>
                <a:cubicBezTo>
                  <a:pt x="51731" y="31541"/>
                  <a:pt x="50013" y="33034"/>
                  <a:pt x="47899" y="33389"/>
                </a:cubicBezTo>
                <a:cubicBezTo>
                  <a:pt x="47672" y="33427"/>
                  <a:pt x="47440" y="33446"/>
                  <a:pt x="47206" y="33446"/>
                </a:cubicBezTo>
                <a:cubicBezTo>
                  <a:pt x="45267" y="33446"/>
                  <a:pt x="43232" y="32171"/>
                  <a:pt x="43155" y="30259"/>
                </a:cubicBezTo>
                <a:cubicBezTo>
                  <a:pt x="43563" y="29875"/>
                  <a:pt x="44085" y="29761"/>
                  <a:pt x="44655" y="29761"/>
                </a:cubicBezTo>
                <a:cubicBezTo>
                  <a:pt x="45498" y="29761"/>
                  <a:pt x="46445" y="30012"/>
                  <a:pt x="47276" y="30012"/>
                </a:cubicBezTo>
                <a:cubicBezTo>
                  <a:pt x="47872" y="30012"/>
                  <a:pt x="48409" y="29883"/>
                  <a:pt x="48805" y="29438"/>
                </a:cubicBezTo>
                <a:cubicBezTo>
                  <a:pt x="49977" y="28121"/>
                  <a:pt x="48243" y="26238"/>
                  <a:pt x="46718" y="25356"/>
                </a:cubicBezTo>
                <a:cubicBezTo>
                  <a:pt x="43929" y="23744"/>
                  <a:pt x="41047" y="22101"/>
                  <a:pt x="37854" y="21667"/>
                </a:cubicBezTo>
                <a:cubicBezTo>
                  <a:pt x="37395" y="21605"/>
                  <a:pt x="36928" y="21573"/>
                  <a:pt x="36459" y="21573"/>
                </a:cubicBezTo>
                <a:cubicBezTo>
                  <a:pt x="33662" y="21573"/>
                  <a:pt x="30804" y="22696"/>
                  <a:pt x="29384" y="25062"/>
                </a:cubicBezTo>
                <a:cubicBezTo>
                  <a:pt x="27966" y="27426"/>
                  <a:pt x="28225" y="30512"/>
                  <a:pt x="26820" y="32884"/>
                </a:cubicBezTo>
                <a:cubicBezTo>
                  <a:pt x="25941" y="34369"/>
                  <a:pt x="24491" y="35431"/>
                  <a:pt x="23493" y="36839"/>
                </a:cubicBezTo>
                <a:cubicBezTo>
                  <a:pt x="22495" y="38247"/>
                  <a:pt x="22067" y="40372"/>
                  <a:pt x="23291" y="41591"/>
                </a:cubicBezTo>
                <a:cubicBezTo>
                  <a:pt x="24277" y="42574"/>
                  <a:pt x="25957" y="42576"/>
                  <a:pt x="26934" y="43568"/>
                </a:cubicBezTo>
                <a:cubicBezTo>
                  <a:pt x="27686" y="44334"/>
                  <a:pt x="27942" y="45612"/>
                  <a:pt x="28928" y="46032"/>
                </a:cubicBezTo>
                <a:cubicBezTo>
                  <a:pt x="29116" y="46112"/>
                  <a:pt x="29308" y="46149"/>
                  <a:pt x="29499" y="46149"/>
                </a:cubicBezTo>
                <a:cubicBezTo>
                  <a:pt x="30453" y="46149"/>
                  <a:pt x="31375" y="45228"/>
                  <a:pt x="31599" y="44232"/>
                </a:cubicBezTo>
                <a:cubicBezTo>
                  <a:pt x="31870" y="43035"/>
                  <a:pt x="31491" y="41803"/>
                  <a:pt x="31294" y="40594"/>
                </a:cubicBezTo>
                <a:cubicBezTo>
                  <a:pt x="30707" y="36976"/>
                  <a:pt x="32524" y="32527"/>
                  <a:pt x="36153" y="32010"/>
                </a:cubicBezTo>
                <a:cubicBezTo>
                  <a:pt x="36979" y="32041"/>
                  <a:pt x="37253" y="33221"/>
                  <a:pt x="36881" y="33960"/>
                </a:cubicBezTo>
                <a:cubicBezTo>
                  <a:pt x="36512" y="34700"/>
                  <a:pt x="35790" y="35213"/>
                  <a:pt x="35400" y="35941"/>
                </a:cubicBezTo>
                <a:cubicBezTo>
                  <a:pt x="34663" y="37314"/>
                  <a:pt x="35518" y="39272"/>
                  <a:pt x="37026" y="39667"/>
                </a:cubicBezTo>
                <a:cubicBezTo>
                  <a:pt x="38598" y="40078"/>
                  <a:pt x="41223" y="39748"/>
                  <a:pt x="41017" y="41358"/>
                </a:cubicBezTo>
                <a:cubicBezTo>
                  <a:pt x="40797" y="43068"/>
                  <a:pt x="37630" y="41948"/>
                  <a:pt x="36606" y="43336"/>
                </a:cubicBezTo>
                <a:cubicBezTo>
                  <a:pt x="36002" y="44155"/>
                  <a:pt x="36537" y="45296"/>
                  <a:pt x="36521" y="46313"/>
                </a:cubicBezTo>
                <a:cubicBezTo>
                  <a:pt x="36494" y="48303"/>
                  <a:pt x="34299" y="49599"/>
                  <a:pt x="32313" y="49739"/>
                </a:cubicBezTo>
                <a:cubicBezTo>
                  <a:pt x="32097" y="49755"/>
                  <a:pt x="31880" y="49762"/>
                  <a:pt x="31663" y="49762"/>
                </a:cubicBezTo>
                <a:cubicBezTo>
                  <a:pt x="30164" y="49762"/>
                  <a:pt x="28664" y="49439"/>
                  <a:pt x="27166" y="49439"/>
                </a:cubicBezTo>
                <a:cubicBezTo>
                  <a:pt x="26898" y="49439"/>
                  <a:pt x="26629" y="49449"/>
                  <a:pt x="26361" y="49474"/>
                </a:cubicBezTo>
                <a:cubicBezTo>
                  <a:pt x="24379" y="49654"/>
                  <a:pt x="22222" y="51058"/>
                  <a:pt x="22312" y="53044"/>
                </a:cubicBezTo>
                <a:cubicBezTo>
                  <a:pt x="19567" y="54331"/>
                  <a:pt x="16715" y="55374"/>
                  <a:pt x="13788" y="56164"/>
                </a:cubicBezTo>
                <a:cubicBezTo>
                  <a:pt x="13912" y="58317"/>
                  <a:pt x="17975" y="58517"/>
                  <a:pt x="17960" y="60675"/>
                </a:cubicBezTo>
                <a:cubicBezTo>
                  <a:pt x="17949" y="61887"/>
                  <a:pt x="16542" y="62556"/>
                  <a:pt x="15302" y="62556"/>
                </a:cubicBezTo>
                <a:cubicBezTo>
                  <a:pt x="15219" y="62556"/>
                  <a:pt x="15137" y="62553"/>
                  <a:pt x="15056" y="62547"/>
                </a:cubicBezTo>
                <a:cubicBezTo>
                  <a:pt x="14072" y="62475"/>
                  <a:pt x="13082" y="62160"/>
                  <a:pt x="12113" y="62160"/>
                </a:cubicBezTo>
                <a:cubicBezTo>
                  <a:pt x="11810" y="62160"/>
                  <a:pt x="11508" y="62191"/>
                  <a:pt x="11210" y="62270"/>
                </a:cubicBezTo>
                <a:cubicBezTo>
                  <a:pt x="9047" y="62839"/>
                  <a:pt x="8290" y="65880"/>
                  <a:pt x="9487" y="67769"/>
                </a:cubicBezTo>
                <a:cubicBezTo>
                  <a:pt x="10572" y="69481"/>
                  <a:pt x="12694" y="70258"/>
                  <a:pt x="14741" y="70258"/>
                </a:cubicBezTo>
                <a:cubicBezTo>
                  <a:pt x="14954" y="70258"/>
                  <a:pt x="15165" y="70249"/>
                  <a:pt x="15375" y="70233"/>
                </a:cubicBezTo>
                <a:cubicBezTo>
                  <a:pt x="16269" y="70162"/>
                  <a:pt x="17225" y="69924"/>
                  <a:pt x="17785" y="69223"/>
                </a:cubicBezTo>
                <a:cubicBezTo>
                  <a:pt x="18318" y="68554"/>
                  <a:pt x="18362" y="67634"/>
                  <a:pt x="18586" y="66808"/>
                </a:cubicBezTo>
                <a:cubicBezTo>
                  <a:pt x="19089" y="64960"/>
                  <a:pt x="20667" y="63445"/>
                  <a:pt x="22534" y="63019"/>
                </a:cubicBezTo>
                <a:cubicBezTo>
                  <a:pt x="23588" y="62778"/>
                  <a:pt x="24878" y="62758"/>
                  <a:pt x="25444" y="61839"/>
                </a:cubicBezTo>
                <a:cubicBezTo>
                  <a:pt x="27854" y="63143"/>
                  <a:pt x="29550" y="65685"/>
                  <a:pt x="29826" y="68413"/>
                </a:cubicBezTo>
                <a:cubicBezTo>
                  <a:pt x="30020" y="68663"/>
                  <a:pt x="30274" y="68770"/>
                  <a:pt x="30543" y="68770"/>
                </a:cubicBezTo>
                <a:cubicBezTo>
                  <a:pt x="31347" y="68770"/>
                  <a:pt x="32287" y="67809"/>
                  <a:pt x="32159" y="66868"/>
                </a:cubicBezTo>
                <a:cubicBezTo>
                  <a:pt x="31991" y="65614"/>
                  <a:pt x="30882" y="64743"/>
                  <a:pt x="30003" y="63834"/>
                </a:cubicBezTo>
                <a:cubicBezTo>
                  <a:pt x="29122" y="62923"/>
                  <a:pt x="28387" y="61510"/>
                  <a:pt x="29078" y="60448"/>
                </a:cubicBezTo>
                <a:lnTo>
                  <a:pt x="29078" y="60448"/>
                </a:lnTo>
                <a:cubicBezTo>
                  <a:pt x="33197" y="61658"/>
                  <a:pt x="36527" y="65238"/>
                  <a:pt x="37435" y="69435"/>
                </a:cubicBezTo>
                <a:cubicBezTo>
                  <a:pt x="38871" y="69149"/>
                  <a:pt x="39664" y="67205"/>
                  <a:pt x="38838" y="65997"/>
                </a:cubicBezTo>
                <a:cubicBezTo>
                  <a:pt x="39003" y="65628"/>
                  <a:pt x="39328" y="65472"/>
                  <a:pt x="39697" y="65472"/>
                </a:cubicBezTo>
                <a:cubicBezTo>
                  <a:pt x="40331" y="65472"/>
                  <a:pt x="41094" y="65932"/>
                  <a:pt x="41391" y="66558"/>
                </a:cubicBezTo>
                <a:cubicBezTo>
                  <a:pt x="41862" y="67549"/>
                  <a:pt x="41819" y="68770"/>
                  <a:pt x="42492" y="69636"/>
                </a:cubicBezTo>
                <a:cubicBezTo>
                  <a:pt x="43175" y="70517"/>
                  <a:pt x="44261" y="70711"/>
                  <a:pt x="45451" y="70711"/>
                </a:cubicBezTo>
                <a:cubicBezTo>
                  <a:pt x="46388" y="70711"/>
                  <a:pt x="47390" y="70590"/>
                  <a:pt x="48312" y="70590"/>
                </a:cubicBezTo>
                <a:cubicBezTo>
                  <a:pt x="49551" y="70590"/>
                  <a:pt x="50643" y="70808"/>
                  <a:pt x="51235" y="71828"/>
                </a:cubicBezTo>
                <a:cubicBezTo>
                  <a:pt x="52336" y="73723"/>
                  <a:pt x="49909" y="75927"/>
                  <a:pt x="47711" y="75927"/>
                </a:cubicBezTo>
                <a:cubicBezTo>
                  <a:pt x="47678" y="75927"/>
                  <a:pt x="47645" y="75926"/>
                  <a:pt x="47613" y="75925"/>
                </a:cubicBezTo>
                <a:cubicBezTo>
                  <a:pt x="45391" y="75856"/>
                  <a:pt x="43361" y="74585"/>
                  <a:pt x="41147" y="74365"/>
                </a:cubicBezTo>
                <a:cubicBezTo>
                  <a:pt x="40897" y="74340"/>
                  <a:pt x="40647" y="74329"/>
                  <a:pt x="40397" y="74329"/>
                </a:cubicBezTo>
                <a:cubicBezTo>
                  <a:pt x="38218" y="74329"/>
                  <a:pt x="36082" y="75200"/>
                  <a:pt x="33896" y="75455"/>
                </a:cubicBezTo>
                <a:cubicBezTo>
                  <a:pt x="33619" y="75487"/>
                  <a:pt x="33335" y="75503"/>
                  <a:pt x="33048" y="75503"/>
                </a:cubicBezTo>
                <a:cubicBezTo>
                  <a:pt x="30807" y="75503"/>
                  <a:pt x="28395" y="74514"/>
                  <a:pt x="27939" y="72388"/>
                </a:cubicBezTo>
                <a:cubicBezTo>
                  <a:pt x="27802" y="71741"/>
                  <a:pt x="27855" y="71030"/>
                  <a:pt x="27514" y="70464"/>
                </a:cubicBezTo>
                <a:cubicBezTo>
                  <a:pt x="27109" y="69793"/>
                  <a:pt x="26279" y="69553"/>
                  <a:pt x="25473" y="69553"/>
                </a:cubicBezTo>
                <a:cubicBezTo>
                  <a:pt x="25313" y="69553"/>
                  <a:pt x="25154" y="69562"/>
                  <a:pt x="24999" y="69580"/>
                </a:cubicBezTo>
                <a:cubicBezTo>
                  <a:pt x="21817" y="69942"/>
                  <a:pt x="18598" y="72595"/>
                  <a:pt x="15740" y="72595"/>
                </a:cubicBezTo>
                <a:cubicBezTo>
                  <a:pt x="14956" y="72595"/>
                  <a:pt x="14199" y="72395"/>
                  <a:pt x="13478" y="71894"/>
                </a:cubicBezTo>
                <a:cubicBezTo>
                  <a:pt x="11337" y="76062"/>
                  <a:pt x="6101" y="77629"/>
                  <a:pt x="3179" y="81294"/>
                </a:cubicBezTo>
                <a:cubicBezTo>
                  <a:pt x="0" y="85282"/>
                  <a:pt x="268" y="91440"/>
                  <a:pt x="3354" y="95500"/>
                </a:cubicBezTo>
                <a:cubicBezTo>
                  <a:pt x="6050" y="99045"/>
                  <a:pt x="10552" y="100957"/>
                  <a:pt x="15019" y="100957"/>
                </a:cubicBezTo>
                <a:cubicBezTo>
                  <a:pt x="15667" y="100957"/>
                  <a:pt x="16314" y="100917"/>
                  <a:pt x="16954" y="100836"/>
                </a:cubicBezTo>
                <a:cubicBezTo>
                  <a:pt x="17630" y="100750"/>
                  <a:pt x="18327" y="100626"/>
                  <a:pt x="19005" y="100626"/>
                </a:cubicBezTo>
                <a:cubicBezTo>
                  <a:pt x="19489" y="100626"/>
                  <a:pt x="19963" y="100690"/>
                  <a:pt x="20413" y="100875"/>
                </a:cubicBezTo>
                <a:cubicBezTo>
                  <a:pt x="21482" y="101317"/>
                  <a:pt x="22166" y="102352"/>
                  <a:pt x="23058" y="103088"/>
                </a:cubicBezTo>
                <a:cubicBezTo>
                  <a:pt x="23580" y="103519"/>
                  <a:pt x="24303" y="103823"/>
                  <a:pt x="24961" y="103823"/>
                </a:cubicBezTo>
                <a:cubicBezTo>
                  <a:pt x="25427" y="103823"/>
                  <a:pt x="25861" y="103670"/>
                  <a:pt x="26168" y="103301"/>
                </a:cubicBezTo>
                <a:lnTo>
                  <a:pt x="26168" y="103301"/>
                </a:lnTo>
                <a:cubicBezTo>
                  <a:pt x="25321" y="105399"/>
                  <a:pt x="25557" y="107902"/>
                  <a:pt x="26779" y="109805"/>
                </a:cubicBezTo>
                <a:cubicBezTo>
                  <a:pt x="28099" y="111859"/>
                  <a:pt x="30559" y="113484"/>
                  <a:pt x="30509" y="115926"/>
                </a:cubicBezTo>
                <a:cubicBezTo>
                  <a:pt x="30482" y="117190"/>
                  <a:pt x="29748" y="118318"/>
                  <a:pt x="29403" y="119536"/>
                </a:cubicBezTo>
                <a:cubicBezTo>
                  <a:pt x="27829" y="125109"/>
                  <a:pt x="34415" y="129657"/>
                  <a:pt x="35455" y="135354"/>
                </a:cubicBezTo>
                <a:cubicBezTo>
                  <a:pt x="35736" y="136888"/>
                  <a:pt x="35735" y="138735"/>
                  <a:pt x="37029" y="139601"/>
                </a:cubicBezTo>
                <a:cubicBezTo>
                  <a:pt x="37625" y="139999"/>
                  <a:pt x="38374" y="140081"/>
                  <a:pt x="39090" y="140127"/>
                </a:cubicBezTo>
                <a:cubicBezTo>
                  <a:pt x="39409" y="140148"/>
                  <a:pt x="39736" y="140158"/>
                  <a:pt x="40067" y="140158"/>
                </a:cubicBezTo>
                <a:cubicBezTo>
                  <a:pt x="43538" y="140158"/>
                  <a:pt x="47454" y="138962"/>
                  <a:pt x="48151" y="135675"/>
                </a:cubicBezTo>
                <a:cubicBezTo>
                  <a:pt x="48366" y="134657"/>
                  <a:pt x="48212" y="133602"/>
                  <a:pt x="48243" y="132560"/>
                </a:cubicBezTo>
                <a:cubicBezTo>
                  <a:pt x="48336" y="129451"/>
                  <a:pt x="50239" y="126459"/>
                  <a:pt x="53017" y="125056"/>
                </a:cubicBezTo>
                <a:cubicBezTo>
                  <a:pt x="53771" y="124675"/>
                  <a:pt x="54600" y="124390"/>
                  <a:pt x="55202" y="123799"/>
                </a:cubicBezTo>
                <a:cubicBezTo>
                  <a:pt x="56528" y="122495"/>
                  <a:pt x="56234" y="120283"/>
                  <a:pt x="55553" y="118553"/>
                </a:cubicBezTo>
                <a:cubicBezTo>
                  <a:pt x="54872" y="116821"/>
                  <a:pt x="53881" y="115076"/>
                  <a:pt x="54120" y="113231"/>
                </a:cubicBezTo>
                <a:cubicBezTo>
                  <a:pt x="54502" y="110269"/>
                  <a:pt x="57681" y="108706"/>
                  <a:pt x="60090" y="106941"/>
                </a:cubicBezTo>
                <a:cubicBezTo>
                  <a:pt x="63716" y="104284"/>
                  <a:pt x="66206" y="100125"/>
                  <a:pt x="66835" y="95675"/>
                </a:cubicBezTo>
                <a:lnTo>
                  <a:pt x="66835" y="95675"/>
                </a:lnTo>
                <a:cubicBezTo>
                  <a:pt x="65061" y="96232"/>
                  <a:pt x="63075" y="96745"/>
                  <a:pt x="61220" y="96745"/>
                </a:cubicBezTo>
                <a:cubicBezTo>
                  <a:pt x="59581" y="96745"/>
                  <a:pt x="58045" y="96344"/>
                  <a:pt x="56849" y="95215"/>
                </a:cubicBezTo>
                <a:cubicBezTo>
                  <a:pt x="55965" y="94380"/>
                  <a:pt x="55421" y="93259"/>
                  <a:pt x="54897" y="92162"/>
                </a:cubicBezTo>
                <a:lnTo>
                  <a:pt x="50173" y="82291"/>
                </a:lnTo>
                <a:cubicBezTo>
                  <a:pt x="49966" y="81857"/>
                  <a:pt x="49755" y="81362"/>
                  <a:pt x="49925" y="80912"/>
                </a:cubicBezTo>
                <a:cubicBezTo>
                  <a:pt x="50074" y="80517"/>
                  <a:pt x="50366" y="80356"/>
                  <a:pt x="50717" y="80356"/>
                </a:cubicBezTo>
                <a:cubicBezTo>
                  <a:pt x="51453" y="80356"/>
                  <a:pt x="52449" y="81064"/>
                  <a:pt x="52928" y="81807"/>
                </a:cubicBezTo>
                <a:cubicBezTo>
                  <a:pt x="55452" y="85724"/>
                  <a:pt x="57718" y="89804"/>
                  <a:pt x="59707" y="94020"/>
                </a:cubicBezTo>
                <a:cubicBezTo>
                  <a:pt x="63791" y="93273"/>
                  <a:pt x="67648" y="91596"/>
                  <a:pt x="70980" y="89118"/>
                </a:cubicBezTo>
                <a:cubicBezTo>
                  <a:pt x="72037" y="88329"/>
                  <a:pt x="73088" y="87386"/>
                  <a:pt x="73445" y="86117"/>
                </a:cubicBezTo>
                <a:cubicBezTo>
                  <a:pt x="73802" y="84846"/>
                  <a:pt x="73146" y="83218"/>
                  <a:pt x="71846" y="82993"/>
                </a:cubicBezTo>
                <a:cubicBezTo>
                  <a:pt x="71723" y="82971"/>
                  <a:pt x="71600" y="82963"/>
                  <a:pt x="71476" y="82963"/>
                </a:cubicBezTo>
                <a:cubicBezTo>
                  <a:pt x="71093" y="82963"/>
                  <a:pt x="70708" y="83045"/>
                  <a:pt x="70324" y="83086"/>
                </a:cubicBezTo>
                <a:cubicBezTo>
                  <a:pt x="70133" y="83106"/>
                  <a:pt x="69943" y="83115"/>
                  <a:pt x="69755" y="83115"/>
                </a:cubicBezTo>
                <a:cubicBezTo>
                  <a:pt x="66927" y="83115"/>
                  <a:pt x="64468" y="80925"/>
                  <a:pt x="62588" y="78727"/>
                </a:cubicBezTo>
                <a:cubicBezTo>
                  <a:pt x="63132" y="78118"/>
                  <a:pt x="63852" y="77890"/>
                  <a:pt x="64640" y="77890"/>
                </a:cubicBezTo>
                <a:cubicBezTo>
                  <a:pt x="65842" y="77890"/>
                  <a:pt x="67201" y="78421"/>
                  <a:pt x="68334" y="78941"/>
                </a:cubicBezTo>
                <a:cubicBezTo>
                  <a:pt x="71699" y="80486"/>
                  <a:pt x="75249" y="81588"/>
                  <a:pt x="78895" y="82221"/>
                </a:cubicBezTo>
                <a:cubicBezTo>
                  <a:pt x="79803" y="82378"/>
                  <a:pt x="80736" y="82513"/>
                  <a:pt x="81554" y="82936"/>
                </a:cubicBezTo>
                <a:cubicBezTo>
                  <a:pt x="82126" y="83232"/>
                  <a:pt x="82622" y="83658"/>
                  <a:pt x="83095" y="84096"/>
                </a:cubicBezTo>
                <a:cubicBezTo>
                  <a:pt x="87298" y="87967"/>
                  <a:pt x="90407" y="93013"/>
                  <a:pt x="91975" y="98509"/>
                </a:cubicBezTo>
                <a:cubicBezTo>
                  <a:pt x="92104" y="98538"/>
                  <a:pt x="92231" y="98552"/>
                  <a:pt x="92354" y="98552"/>
                </a:cubicBezTo>
                <a:cubicBezTo>
                  <a:pt x="93754" y="98552"/>
                  <a:pt x="94717" y="96760"/>
                  <a:pt x="94833" y="95252"/>
                </a:cubicBezTo>
                <a:cubicBezTo>
                  <a:pt x="94960" y="93612"/>
                  <a:pt x="94769" y="91722"/>
                  <a:pt x="95948" y="90578"/>
                </a:cubicBezTo>
                <a:cubicBezTo>
                  <a:pt x="96875" y="89678"/>
                  <a:pt x="98399" y="89556"/>
                  <a:pt x="99214" y="88552"/>
                </a:cubicBezTo>
                <a:cubicBezTo>
                  <a:pt x="100238" y="87289"/>
                  <a:pt x="99703" y="85157"/>
                  <a:pt x="100900" y="84056"/>
                </a:cubicBezTo>
                <a:cubicBezTo>
                  <a:pt x="101284" y="83704"/>
                  <a:pt x="101728" y="83552"/>
                  <a:pt x="102190" y="83552"/>
                </a:cubicBezTo>
                <a:cubicBezTo>
                  <a:pt x="103537" y="83552"/>
                  <a:pt x="105034" y="84844"/>
                  <a:pt x="105630" y="86240"/>
                </a:cubicBezTo>
                <a:cubicBezTo>
                  <a:pt x="106431" y="88116"/>
                  <a:pt x="106723" y="90422"/>
                  <a:pt x="108410" y="91569"/>
                </a:cubicBezTo>
                <a:lnTo>
                  <a:pt x="111137" y="91176"/>
                </a:lnTo>
                <a:cubicBezTo>
                  <a:pt x="111152" y="95778"/>
                  <a:pt x="112750" y="100362"/>
                  <a:pt x="115602" y="103975"/>
                </a:cubicBezTo>
                <a:cubicBezTo>
                  <a:pt x="117157" y="103161"/>
                  <a:pt x="116453" y="100795"/>
                  <a:pt x="115480" y="99330"/>
                </a:cubicBezTo>
                <a:cubicBezTo>
                  <a:pt x="114508" y="97866"/>
                  <a:pt x="113554" y="95681"/>
                  <a:pt x="114936" y="94596"/>
                </a:cubicBezTo>
                <a:lnTo>
                  <a:pt x="114936" y="94596"/>
                </a:lnTo>
                <a:cubicBezTo>
                  <a:pt x="116854" y="94614"/>
                  <a:pt x="117747" y="97259"/>
                  <a:pt x="119611" y="97712"/>
                </a:cubicBezTo>
                <a:cubicBezTo>
                  <a:pt x="119777" y="97752"/>
                  <a:pt x="119940" y="97771"/>
                  <a:pt x="120101" y="97771"/>
                </a:cubicBezTo>
                <a:cubicBezTo>
                  <a:pt x="121744" y="97771"/>
                  <a:pt x="123089" y="95790"/>
                  <a:pt x="122784" y="94080"/>
                </a:cubicBezTo>
                <a:cubicBezTo>
                  <a:pt x="122451" y="92201"/>
                  <a:pt x="120835" y="90820"/>
                  <a:pt x="119169" y="89895"/>
                </a:cubicBezTo>
                <a:cubicBezTo>
                  <a:pt x="117675" y="88258"/>
                  <a:pt x="119833" y="85644"/>
                  <a:pt x="122018" y="85274"/>
                </a:cubicBezTo>
                <a:cubicBezTo>
                  <a:pt x="122730" y="85153"/>
                  <a:pt x="123464" y="85138"/>
                  <a:pt x="124199" y="85138"/>
                </a:cubicBezTo>
                <a:cubicBezTo>
                  <a:pt x="124443" y="85138"/>
                  <a:pt x="124686" y="85140"/>
                  <a:pt x="124930" y="85140"/>
                </a:cubicBezTo>
                <a:cubicBezTo>
                  <a:pt x="126201" y="85140"/>
                  <a:pt x="127452" y="85095"/>
                  <a:pt x="128573" y="84531"/>
                </a:cubicBezTo>
                <a:cubicBezTo>
                  <a:pt x="130946" y="83339"/>
                  <a:pt x="131739" y="80207"/>
                  <a:pt x="131200" y="77607"/>
                </a:cubicBezTo>
                <a:cubicBezTo>
                  <a:pt x="130659" y="75007"/>
                  <a:pt x="129117" y="72748"/>
                  <a:pt x="127857" y="70410"/>
                </a:cubicBezTo>
                <a:cubicBezTo>
                  <a:pt x="126781" y="68413"/>
                  <a:pt x="126249" y="65298"/>
                  <a:pt x="128341" y="64420"/>
                </a:cubicBezTo>
                <a:cubicBezTo>
                  <a:pt x="128900" y="64186"/>
                  <a:pt x="129528" y="64195"/>
                  <a:pt x="130135" y="64170"/>
                </a:cubicBezTo>
                <a:cubicBezTo>
                  <a:pt x="138047" y="63837"/>
                  <a:pt x="144592" y="55459"/>
                  <a:pt x="143005" y="47701"/>
                </a:cubicBezTo>
                <a:cubicBezTo>
                  <a:pt x="142706" y="46238"/>
                  <a:pt x="142140" y="44786"/>
                  <a:pt x="141097" y="43719"/>
                </a:cubicBezTo>
                <a:cubicBezTo>
                  <a:pt x="139216" y="41800"/>
                  <a:pt x="136024" y="41349"/>
                  <a:pt x="134619" y="39057"/>
                </a:cubicBezTo>
                <a:cubicBezTo>
                  <a:pt x="132900" y="36255"/>
                  <a:pt x="135025" y="32537"/>
                  <a:pt x="137778" y="30737"/>
                </a:cubicBezTo>
                <a:cubicBezTo>
                  <a:pt x="140529" y="28938"/>
                  <a:pt x="143891" y="28156"/>
                  <a:pt x="146461" y="26105"/>
                </a:cubicBezTo>
                <a:cubicBezTo>
                  <a:pt x="147145" y="26087"/>
                  <a:pt x="147512" y="25417"/>
                  <a:pt x="147638" y="24743"/>
                </a:cubicBezTo>
                <a:cubicBezTo>
                  <a:pt x="147716" y="24319"/>
                  <a:pt x="147611" y="23887"/>
                  <a:pt x="147608" y="23456"/>
                </a:cubicBezTo>
                <a:cubicBezTo>
                  <a:pt x="147598" y="22276"/>
                  <a:pt x="148442" y="21139"/>
                  <a:pt x="149574" y="20805"/>
                </a:cubicBezTo>
                <a:cubicBezTo>
                  <a:pt x="149811" y="20736"/>
                  <a:pt x="150056" y="20702"/>
                  <a:pt x="150302" y="20702"/>
                </a:cubicBezTo>
                <a:cubicBezTo>
                  <a:pt x="151231" y="20702"/>
                  <a:pt x="152165" y="21179"/>
                  <a:pt x="152664" y="21968"/>
                </a:cubicBezTo>
                <a:cubicBezTo>
                  <a:pt x="153442" y="23198"/>
                  <a:pt x="153129" y="24821"/>
                  <a:pt x="152563" y="26163"/>
                </a:cubicBezTo>
                <a:cubicBezTo>
                  <a:pt x="151998" y="27505"/>
                  <a:pt x="151199" y="28790"/>
                  <a:pt x="151051" y="30239"/>
                </a:cubicBezTo>
                <a:cubicBezTo>
                  <a:pt x="150905" y="31687"/>
                  <a:pt x="151726" y="33391"/>
                  <a:pt x="153173" y="33553"/>
                </a:cubicBezTo>
                <a:cubicBezTo>
                  <a:pt x="153252" y="33562"/>
                  <a:pt x="153330" y="33566"/>
                  <a:pt x="153406" y="33566"/>
                </a:cubicBezTo>
                <a:cubicBezTo>
                  <a:pt x="155043" y="33566"/>
                  <a:pt x="156090" y="31574"/>
                  <a:pt x="156201" y="29877"/>
                </a:cubicBezTo>
                <a:cubicBezTo>
                  <a:pt x="156318" y="28099"/>
                  <a:pt x="155972" y="26160"/>
                  <a:pt x="156925" y="24659"/>
                </a:cubicBezTo>
                <a:cubicBezTo>
                  <a:pt x="158377" y="22374"/>
                  <a:pt x="162385" y="21839"/>
                  <a:pt x="162490" y="19133"/>
                </a:cubicBezTo>
                <a:cubicBezTo>
                  <a:pt x="162574" y="16945"/>
                  <a:pt x="159821" y="15661"/>
                  <a:pt x="159327" y="13530"/>
                </a:cubicBezTo>
                <a:cubicBezTo>
                  <a:pt x="159129" y="12668"/>
                  <a:pt x="159325" y="11773"/>
                  <a:pt x="159405" y="10894"/>
                </a:cubicBezTo>
                <a:cubicBezTo>
                  <a:pt x="159709" y="7612"/>
                  <a:pt x="158263" y="4218"/>
                  <a:pt x="155688" y="2163"/>
                </a:cubicBezTo>
                <a:cubicBezTo>
                  <a:pt x="153919" y="751"/>
                  <a:pt x="151652" y="0"/>
                  <a:pt x="149391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50"/>
          <p:cNvSpPr/>
          <p:nvPr/>
        </p:nvSpPr>
        <p:spPr>
          <a:xfrm>
            <a:off x="7481164" y="3137387"/>
            <a:ext cx="204452" cy="112980"/>
          </a:xfrm>
          <a:custGeom>
            <a:avLst/>
            <a:gdLst/>
            <a:ahLst/>
            <a:cxnLst/>
            <a:rect l="l" t="t" r="r" b="b"/>
            <a:pathLst>
              <a:path w="13717" h="7580" extrusionOk="0">
                <a:moveTo>
                  <a:pt x="9951" y="0"/>
                </a:moveTo>
                <a:cubicBezTo>
                  <a:pt x="6355" y="0"/>
                  <a:pt x="1" y="1281"/>
                  <a:pt x="2486" y="4894"/>
                </a:cubicBezTo>
                <a:cubicBezTo>
                  <a:pt x="3169" y="5885"/>
                  <a:pt x="4297" y="6467"/>
                  <a:pt x="5404" y="6938"/>
                </a:cubicBezTo>
                <a:cubicBezTo>
                  <a:pt x="6217" y="7282"/>
                  <a:pt x="7136" y="7580"/>
                  <a:pt x="8003" y="7580"/>
                </a:cubicBezTo>
                <a:cubicBezTo>
                  <a:pt x="8565" y="7580"/>
                  <a:pt x="9106" y="7454"/>
                  <a:pt x="9581" y="7134"/>
                </a:cubicBezTo>
                <a:cubicBezTo>
                  <a:pt x="10406" y="6577"/>
                  <a:pt x="13156" y="2774"/>
                  <a:pt x="13348" y="1948"/>
                </a:cubicBezTo>
                <a:cubicBezTo>
                  <a:pt x="13716" y="358"/>
                  <a:pt x="13186" y="447"/>
                  <a:pt x="11597" y="126"/>
                </a:cubicBezTo>
                <a:cubicBezTo>
                  <a:pt x="11194" y="44"/>
                  <a:pt x="10620" y="0"/>
                  <a:pt x="9951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50"/>
          <p:cNvSpPr/>
          <p:nvPr/>
        </p:nvSpPr>
        <p:spPr>
          <a:xfrm>
            <a:off x="7335100" y="3126044"/>
            <a:ext cx="333097" cy="240194"/>
          </a:xfrm>
          <a:custGeom>
            <a:avLst/>
            <a:gdLst/>
            <a:ahLst/>
            <a:cxnLst/>
            <a:rect l="l" t="t" r="r" b="b"/>
            <a:pathLst>
              <a:path w="22348" h="16115" extrusionOk="0">
                <a:moveTo>
                  <a:pt x="946" y="1"/>
                </a:moveTo>
                <a:cubicBezTo>
                  <a:pt x="616" y="1"/>
                  <a:pt x="299" y="66"/>
                  <a:pt x="1" y="208"/>
                </a:cubicBezTo>
                <a:cubicBezTo>
                  <a:pt x="742" y="1762"/>
                  <a:pt x="2032" y="3475"/>
                  <a:pt x="2935" y="5119"/>
                </a:cubicBezTo>
                <a:cubicBezTo>
                  <a:pt x="6575" y="11745"/>
                  <a:pt x="13987" y="16115"/>
                  <a:pt x="21544" y="16115"/>
                </a:cubicBezTo>
                <a:cubicBezTo>
                  <a:pt x="21635" y="16115"/>
                  <a:pt x="21726" y="16114"/>
                  <a:pt x="21817" y="16113"/>
                </a:cubicBezTo>
                <a:cubicBezTo>
                  <a:pt x="22347" y="15571"/>
                  <a:pt x="21564" y="14744"/>
                  <a:pt x="20866" y="14448"/>
                </a:cubicBezTo>
                <a:cubicBezTo>
                  <a:pt x="18934" y="13634"/>
                  <a:pt x="16857" y="13226"/>
                  <a:pt x="14879" y="12532"/>
                </a:cubicBezTo>
                <a:cubicBezTo>
                  <a:pt x="12900" y="11839"/>
                  <a:pt x="10943" y="10790"/>
                  <a:pt x="9769" y="9051"/>
                </a:cubicBezTo>
                <a:cubicBezTo>
                  <a:pt x="9280" y="8326"/>
                  <a:pt x="8945" y="7508"/>
                  <a:pt x="8542" y="6731"/>
                </a:cubicBezTo>
                <a:cubicBezTo>
                  <a:pt x="7503" y="4729"/>
                  <a:pt x="3759" y="1"/>
                  <a:pt x="946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50"/>
          <p:cNvSpPr/>
          <p:nvPr/>
        </p:nvSpPr>
        <p:spPr>
          <a:xfrm>
            <a:off x="7542615" y="3369985"/>
            <a:ext cx="575080" cy="483593"/>
          </a:xfrm>
          <a:custGeom>
            <a:avLst/>
            <a:gdLst/>
            <a:ahLst/>
            <a:cxnLst/>
            <a:rect l="l" t="t" r="r" b="b"/>
            <a:pathLst>
              <a:path w="38583" h="32445" extrusionOk="0">
                <a:moveTo>
                  <a:pt x="17573" y="0"/>
                </a:moveTo>
                <a:cubicBezTo>
                  <a:pt x="14431" y="0"/>
                  <a:pt x="10968" y="2180"/>
                  <a:pt x="9011" y="4369"/>
                </a:cubicBezTo>
                <a:cubicBezTo>
                  <a:pt x="8028" y="5468"/>
                  <a:pt x="7111" y="6810"/>
                  <a:pt x="5676" y="7153"/>
                </a:cubicBezTo>
                <a:cubicBezTo>
                  <a:pt x="4830" y="7356"/>
                  <a:pt x="3925" y="7164"/>
                  <a:pt x="3076" y="7361"/>
                </a:cubicBezTo>
                <a:cubicBezTo>
                  <a:pt x="581" y="7938"/>
                  <a:pt x="1" y="11293"/>
                  <a:pt x="569" y="13791"/>
                </a:cubicBezTo>
                <a:cubicBezTo>
                  <a:pt x="1136" y="16289"/>
                  <a:pt x="2307" y="18910"/>
                  <a:pt x="1374" y="21296"/>
                </a:cubicBezTo>
                <a:cubicBezTo>
                  <a:pt x="1185" y="21776"/>
                  <a:pt x="913" y="22246"/>
                  <a:pt x="921" y="22762"/>
                </a:cubicBezTo>
                <a:cubicBezTo>
                  <a:pt x="932" y="23380"/>
                  <a:pt x="1355" y="23921"/>
                  <a:pt x="1849" y="24293"/>
                </a:cubicBezTo>
                <a:cubicBezTo>
                  <a:pt x="2646" y="24890"/>
                  <a:pt x="3559" y="25128"/>
                  <a:pt x="4517" y="25128"/>
                </a:cubicBezTo>
                <a:cubicBezTo>
                  <a:pt x="6301" y="25128"/>
                  <a:pt x="8239" y="24301"/>
                  <a:pt x="9868" y="23418"/>
                </a:cubicBezTo>
                <a:cubicBezTo>
                  <a:pt x="11665" y="22444"/>
                  <a:pt x="13735" y="21414"/>
                  <a:pt x="15685" y="21414"/>
                </a:cubicBezTo>
                <a:cubicBezTo>
                  <a:pt x="16453" y="21414"/>
                  <a:pt x="17203" y="21574"/>
                  <a:pt x="17910" y="21960"/>
                </a:cubicBezTo>
                <a:cubicBezTo>
                  <a:pt x="20585" y="23420"/>
                  <a:pt x="20837" y="27119"/>
                  <a:pt x="22486" y="29685"/>
                </a:cubicBezTo>
                <a:cubicBezTo>
                  <a:pt x="23522" y="31296"/>
                  <a:pt x="25450" y="32445"/>
                  <a:pt x="27291" y="32445"/>
                </a:cubicBezTo>
                <a:cubicBezTo>
                  <a:pt x="28027" y="32445"/>
                  <a:pt x="28749" y="32261"/>
                  <a:pt x="29394" y="31851"/>
                </a:cubicBezTo>
                <a:cubicBezTo>
                  <a:pt x="30163" y="31362"/>
                  <a:pt x="30731" y="30624"/>
                  <a:pt x="31285" y="29900"/>
                </a:cubicBezTo>
                <a:lnTo>
                  <a:pt x="34684" y="25460"/>
                </a:lnTo>
                <a:cubicBezTo>
                  <a:pt x="36183" y="23501"/>
                  <a:pt x="37736" y="21414"/>
                  <a:pt x="38025" y="18965"/>
                </a:cubicBezTo>
                <a:cubicBezTo>
                  <a:pt x="38582" y="14235"/>
                  <a:pt x="34390" y="10436"/>
                  <a:pt x="30609" y="7540"/>
                </a:cubicBezTo>
                <a:cubicBezTo>
                  <a:pt x="30407" y="6031"/>
                  <a:pt x="30190" y="4479"/>
                  <a:pt x="29421" y="3165"/>
                </a:cubicBezTo>
                <a:cubicBezTo>
                  <a:pt x="28683" y="1906"/>
                  <a:pt x="27576" y="1186"/>
                  <a:pt x="26718" y="1186"/>
                </a:cubicBezTo>
                <a:cubicBezTo>
                  <a:pt x="25783" y="1186"/>
                  <a:pt x="25141" y="2039"/>
                  <a:pt x="25589" y="3982"/>
                </a:cubicBezTo>
                <a:cubicBezTo>
                  <a:pt x="25561" y="3983"/>
                  <a:pt x="25533" y="3983"/>
                  <a:pt x="25505" y="3983"/>
                </a:cubicBezTo>
                <a:cubicBezTo>
                  <a:pt x="23077" y="3983"/>
                  <a:pt x="21095" y="399"/>
                  <a:pt x="18382" y="51"/>
                </a:cubicBezTo>
                <a:cubicBezTo>
                  <a:pt x="18115" y="17"/>
                  <a:pt x="17846" y="0"/>
                  <a:pt x="17573" y="0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50"/>
          <p:cNvSpPr/>
          <p:nvPr/>
        </p:nvSpPr>
        <p:spPr>
          <a:xfrm rot="-5400000">
            <a:off x="1035533" y="1616103"/>
            <a:ext cx="400805" cy="419261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50"/>
          <p:cNvSpPr/>
          <p:nvPr/>
        </p:nvSpPr>
        <p:spPr>
          <a:xfrm rot="-5400000">
            <a:off x="1035533" y="2600428"/>
            <a:ext cx="400805" cy="419261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50"/>
          <p:cNvSpPr/>
          <p:nvPr/>
        </p:nvSpPr>
        <p:spPr>
          <a:xfrm rot="-5400000">
            <a:off x="1035533" y="3561916"/>
            <a:ext cx="400805" cy="419261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50"/>
          <p:cNvSpPr/>
          <p:nvPr/>
        </p:nvSpPr>
        <p:spPr>
          <a:xfrm rot="-5400000">
            <a:off x="4474087" y="2006661"/>
            <a:ext cx="175058" cy="183096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50"/>
          <p:cNvSpPr/>
          <p:nvPr/>
        </p:nvSpPr>
        <p:spPr>
          <a:xfrm rot="-5400000">
            <a:off x="5064631" y="3293162"/>
            <a:ext cx="175058" cy="183096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50"/>
          <p:cNvSpPr/>
          <p:nvPr/>
        </p:nvSpPr>
        <p:spPr>
          <a:xfrm rot="-5400000">
            <a:off x="5445401" y="1589974"/>
            <a:ext cx="175058" cy="183096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50"/>
          <p:cNvSpPr/>
          <p:nvPr/>
        </p:nvSpPr>
        <p:spPr>
          <a:xfrm rot="-5400000">
            <a:off x="6183387" y="2923724"/>
            <a:ext cx="175058" cy="183096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50"/>
          <p:cNvSpPr/>
          <p:nvPr/>
        </p:nvSpPr>
        <p:spPr>
          <a:xfrm rot="-5400000">
            <a:off x="4584806" y="2430575"/>
            <a:ext cx="175058" cy="183096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50"/>
          <p:cNvSpPr/>
          <p:nvPr/>
        </p:nvSpPr>
        <p:spPr>
          <a:xfrm rot="-5400000">
            <a:off x="7414113" y="1909699"/>
            <a:ext cx="175058" cy="183096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50"/>
          <p:cNvSpPr/>
          <p:nvPr/>
        </p:nvSpPr>
        <p:spPr>
          <a:xfrm rot="-5400000">
            <a:off x="6711481" y="2387787"/>
            <a:ext cx="175058" cy="183096"/>
          </a:xfrm>
          <a:custGeom>
            <a:avLst/>
            <a:gdLst/>
            <a:ahLst/>
            <a:cxnLst/>
            <a:rect l="l" t="t" r="r" b="b"/>
            <a:pathLst>
              <a:path w="11410" h="11826" extrusionOk="0">
                <a:moveTo>
                  <a:pt x="5399" y="1"/>
                </a:moveTo>
                <a:cubicBezTo>
                  <a:pt x="4243" y="1"/>
                  <a:pt x="3078" y="414"/>
                  <a:pt x="2103" y="1262"/>
                </a:cubicBezTo>
                <a:cubicBezTo>
                  <a:pt x="665" y="2503"/>
                  <a:pt x="1" y="4126"/>
                  <a:pt x="1" y="5454"/>
                </a:cubicBezTo>
                <a:cubicBezTo>
                  <a:pt x="25" y="7544"/>
                  <a:pt x="456" y="8822"/>
                  <a:pt x="1304" y="9879"/>
                </a:cubicBezTo>
                <a:cubicBezTo>
                  <a:pt x="2328" y="11163"/>
                  <a:pt x="3763" y="11826"/>
                  <a:pt x="5223" y="11826"/>
                </a:cubicBezTo>
                <a:cubicBezTo>
                  <a:pt x="6323" y="11826"/>
                  <a:pt x="7436" y="11449"/>
                  <a:pt x="8397" y="10678"/>
                </a:cubicBezTo>
                <a:cubicBezTo>
                  <a:pt x="11028" y="8576"/>
                  <a:pt x="11409" y="4372"/>
                  <a:pt x="9221" y="1803"/>
                </a:cubicBezTo>
                <a:cubicBezTo>
                  <a:pt x="8201" y="614"/>
                  <a:pt x="6807" y="1"/>
                  <a:pt x="53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Vete de vinos a pintar un cuadr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5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0" y="-7619"/>
            <a:ext cx="3924300" cy="5143500"/>
          </a:xfrm>
          <a:prstGeom prst="rect">
            <a:avLst/>
          </a:prstGeom>
          <a:solidFill>
            <a:srgbClr val="FFFFFF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8" name="Google Shape;688;p51"/>
          <p:cNvSpPr txBox="1">
            <a:spLocks noGrp="1"/>
          </p:cNvSpPr>
          <p:nvPr>
            <p:ph type="title"/>
          </p:nvPr>
        </p:nvSpPr>
        <p:spPr>
          <a:xfrm>
            <a:off x="543750" y="856975"/>
            <a:ext cx="3633900" cy="13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tx1">
                    <a:lumMod val="75000"/>
                  </a:schemeClr>
                </a:solidFill>
              </a:rPr>
              <a:t>A picture is worth a thousand words</a:t>
            </a:r>
            <a:endParaRPr sz="54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24"/>
          <p:cNvSpPr txBox="1">
            <a:spLocks noGrp="1"/>
          </p:cNvSpPr>
          <p:nvPr>
            <p:ph type="title"/>
          </p:nvPr>
        </p:nvSpPr>
        <p:spPr>
          <a:xfrm>
            <a:off x="430525" y="641917"/>
            <a:ext cx="82296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Taxi Infographics</a:t>
            </a:r>
            <a:endParaRPr dirty="0"/>
          </a:p>
        </p:txBody>
      </p:sp>
      <p:grpSp>
        <p:nvGrpSpPr>
          <p:cNvPr id="975" name="Google Shape;975;p24"/>
          <p:cNvGrpSpPr/>
          <p:nvPr/>
        </p:nvGrpSpPr>
        <p:grpSpPr>
          <a:xfrm>
            <a:off x="457212" y="1047700"/>
            <a:ext cx="1813200" cy="734100"/>
            <a:chOff x="2015875" y="1200850"/>
            <a:chExt cx="1813200" cy="734100"/>
          </a:xfrm>
        </p:grpSpPr>
        <p:sp>
          <p:nvSpPr>
            <p:cNvPr id="976" name="Google Shape;976;p24"/>
            <p:cNvSpPr txBox="1"/>
            <p:nvPr/>
          </p:nvSpPr>
          <p:spPr>
            <a:xfrm>
              <a:off x="2015875" y="1200850"/>
              <a:ext cx="1199700" cy="26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77" name="Google Shape;977;p24"/>
            <p:cNvSpPr txBox="1"/>
            <p:nvPr/>
          </p:nvSpPr>
          <p:spPr>
            <a:xfrm>
              <a:off x="2015875" y="1466650"/>
              <a:ext cx="1813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Mercury is the smallest planet of them all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78" name="Google Shape;978;p24"/>
          <p:cNvGrpSpPr/>
          <p:nvPr/>
        </p:nvGrpSpPr>
        <p:grpSpPr>
          <a:xfrm>
            <a:off x="457212" y="2011852"/>
            <a:ext cx="1813200" cy="730772"/>
            <a:chOff x="2015875" y="2072304"/>
            <a:chExt cx="1813200" cy="730772"/>
          </a:xfrm>
        </p:grpSpPr>
        <p:sp>
          <p:nvSpPr>
            <p:cNvPr id="979" name="Google Shape;979;p24"/>
            <p:cNvSpPr txBox="1"/>
            <p:nvPr/>
          </p:nvSpPr>
          <p:spPr>
            <a:xfrm>
              <a:off x="2015875" y="2072304"/>
              <a:ext cx="1199700" cy="26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80" name="Google Shape;980;p24"/>
            <p:cNvSpPr txBox="1"/>
            <p:nvPr/>
          </p:nvSpPr>
          <p:spPr>
            <a:xfrm>
              <a:off x="2015875" y="2334776"/>
              <a:ext cx="1813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 very cold place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81" name="Google Shape;981;p24"/>
          <p:cNvGrpSpPr/>
          <p:nvPr/>
        </p:nvGrpSpPr>
        <p:grpSpPr>
          <a:xfrm>
            <a:off x="457212" y="2972676"/>
            <a:ext cx="1813200" cy="724722"/>
            <a:chOff x="2015875" y="2940429"/>
            <a:chExt cx="1813200" cy="724722"/>
          </a:xfrm>
        </p:grpSpPr>
        <p:sp>
          <p:nvSpPr>
            <p:cNvPr id="982" name="Google Shape;982;p24"/>
            <p:cNvSpPr txBox="1"/>
            <p:nvPr/>
          </p:nvSpPr>
          <p:spPr>
            <a:xfrm>
              <a:off x="2015875" y="2940429"/>
              <a:ext cx="1199700" cy="26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83" name="Google Shape;983;p24"/>
            <p:cNvSpPr txBox="1"/>
            <p:nvPr/>
          </p:nvSpPr>
          <p:spPr>
            <a:xfrm>
              <a:off x="2015875" y="3196852"/>
              <a:ext cx="1813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84" name="Google Shape;984;p24"/>
          <p:cNvGrpSpPr/>
          <p:nvPr/>
        </p:nvGrpSpPr>
        <p:grpSpPr>
          <a:xfrm>
            <a:off x="457212" y="3927450"/>
            <a:ext cx="1813200" cy="734125"/>
            <a:chOff x="2015875" y="3946350"/>
            <a:chExt cx="1813200" cy="734125"/>
          </a:xfrm>
        </p:grpSpPr>
        <p:sp>
          <p:nvSpPr>
            <p:cNvPr id="985" name="Google Shape;985;p24"/>
            <p:cNvSpPr txBox="1"/>
            <p:nvPr/>
          </p:nvSpPr>
          <p:spPr>
            <a:xfrm>
              <a:off x="2015875" y="3946350"/>
              <a:ext cx="1199700" cy="26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86" name="Google Shape;986;p24"/>
            <p:cNvSpPr txBox="1"/>
            <p:nvPr/>
          </p:nvSpPr>
          <p:spPr>
            <a:xfrm>
              <a:off x="2015875" y="4212175"/>
              <a:ext cx="1813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name, but it’s very hot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87" name="Google Shape;987;p24"/>
          <p:cNvGrpSpPr/>
          <p:nvPr/>
        </p:nvGrpSpPr>
        <p:grpSpPr>
          <a:xfrm>
            <a:off x="2526925" y="1070875"/>
            <a:ext cx="6159837" cy="3556800"/>
            <a:chOff x="2526925" y="1070875"/>
            <a:chExt cx="6159837" cy="3556800"/>
          </a:xfrm>
        </p:grpSpPr>
        <p:sp>
          <p:nvSpPr>
            <p:cNvPr id="988" name="Google Shape;988;p24"/>
            <p:cNvSpPr/>
            <p:nvPr/>
          </p:nvSpPr>
          <p:spPr>
            <a:xfrm>
              <a:off x="5130262" y="1070875"/>
              <a:ext cx="3556500" cy="3556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89" name="Google Shape;989;p24"/>
            <p:cNvCxnSpPr>
              <a:stCxn id="990" idx="6"/>
            </p:cNvCxnSpPr>
            <p:nvPr/>
          </p:nvCxnSpPr>
          <p:spPr>
            <a:xfrm>
              <a:off x="3251725" y="1433275"/>
              <a:ext cx="2596500" cy="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1" name="Google Shape;991;p24"/>
            <p:cNvCxnSpPr>
              <a:stCxn id="992" idx="6"/>
            </p:cNvCxnSpPr>
            <p:nvPr/>
          </p:nvCxnSpPr>
          <p:spPr>
            <a:xfrm>
              <a:off x="3251725" y="2377246"/>
              <a:ext cx="1958400" cy="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3" name="Google Shape;993;p24"/>
            <p:cNvCxnSpPr>
              <a:stCxn id="994" idx="6"/>
            </p:cNvCxnSpPr>
            <p:nvPr/>
          </p:nvCxnSpPr>
          <p:spPr>
            <a:xfrm>
              <a:off x="3251725" y="3321217"/>
              <a:ext cx="1968000" cy="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95" name="Google Shape;995;p24"/>
            <p:cNvCxnSpPr>
              <a:stCxn id="996" idx="6"/>
            </p:cNvCxnSpPr>
            <p:nvPr/>
          </p:nvCxnSpPr>
          <p:spPr>
            <a:xfrm>
              <a:off x="3251725" y="4265188"/>
              <a:ext cx="2587200" cy="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90" name="Google Shape;990;p24"/>
            <p:cNvSpPr/>
            <p:nvPr/>
          </p:nvSpPr>
          <p:spPr>
            <a:xfrm>
              <a:off x="2526925" y="1070875"/>
              <a:ext cx="724800" cy="72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992" name="Google Shape;992;p24"/>
            <p:cNvSpPr/>
            <p:nvPr/>
          </p:nvSpPr>
          <p:spPr>
            <a:xfrm>
              <a:off x="2526925" y="2014846"/>
              <a:ext cx="724800" cy="72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994" name="Google Shape;994;p24"/>
            <p:cNvSpPr/>
            <p:nvPr/>
          </p:nvSpPr>
          <p:spPr>
            <a:xfrm>
              <a:off x="2526925" y="2958817"/>
              <a:ext cx="724800" cy="724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996" name="Google Shape;996;p24"/>
            <p:cNvSpPr/>
            <p:nvPr/>
          </p:nvSpPr>
          <p:spPr>
            <a:xfrm>
              <a:off x="2526925" y="3902788"/>
              <a:ext cx="724800" cy="724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997" name="Google Shape;997;p24"/>
          <p:cNvGrpSpPr/>
          <p:nvPr/>
        </p:nvGrpSpPr>
        <p:grpSpPr>
          <a:xfrm>
            <a:off x="2704460" y="1222888"/>
            <a:ext cx="369730" cy="420775"/>
            <a:chOff x="-778700" y="3612425"/>
            <a:chExt cx="256775" cy="292225"/>
          </a:xfrm>
          <a:solidFill>
            <a:srgbClr val="FFFFFF"/>
          </a:solidFill>
        </p:grpSpPr>
        <p:sp>
          <p:nvSpPr>
            <p:cNvPr id="998" name="Google Shape;998;p24"/>
            <p:cNvSpPr/>
            <p:nvPr/>
          </p:nvSpPr>
          <p:spPr>
            <a:xfrm>
              <a:off x="-692850" y="36990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4"/>
            <p:cNvSpPr/>
            <p:nvPr/>
          </p:nvSpPr>
          <p:spPr>
            <a:xfrm>
              <a:off x="-777925" y="3612425"/>
              <a:ext cx="204800" cy="34675"/>
            </a:xfrm>
            <a:custGeom>
              <a:avLst/>
              <a:gdLst/>
              <a:ahLst/>
              <a:cxnLst/>
              <a:rect l="l" t="t" r="r" b="b"/>
              <a:pathLst>
                <a:path w="8192" h="1387" extrusionOk="0">
                  <a:moveTo>
                    <a:pt x="1009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87"/>
                  </a:lnTo>
                  <a:lnTo>
                    <a:pt x="8192" y="1387"/>
                  </a:lnTo>
                  <a:lnTo>
                    <a:pt x="8192" y="1009"/>
                  </a:lnTo>
                  <a:cubicBezTo>
                    <a:pt x="8192" y="473"/>
                    <a:pt x="7719" y="0"/>
                    <a:pt x="71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4"/>
            <p:cNvSpPr/>
            <p:nvPr/>
          </p:nvSpPr>
          <p:spPr>
            <a:xfrm>
              <a:off x="-727525" y="3699050"/>
              <a:ext cx="17375" cy="17350"/>
            </a:xfrm>
            <a:custGeom>
              <a:avLst/>
              <a:gdLst/>
              <a:ahLst/>
              <a:cxnLst/>
              <a:rect l="l" t="t" r="r" b="b"/>
              <a:pathLst>
                <a:path w="695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7" y="694"/>
                    <a:pt x="694" y="536"/>
                    <a:pt x="694" y="347"/>
                  </a:cubicBezTo>
                  <a:cubicBezTo>
                    <a:pt x="694" y="158"/>
                    <a:pt x="537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4"/>
            <p:cNvSpPr/>
            <p:nvPr/>
          </p:nvSpPr>
          <p:spPr>
            <a:xfrm>
              <a:off x="-778700" y="3664400"/>
              <a:ext cx="205575" cy="102425"/>
            </a:xfrm>
            <a:custGeom>
              <a:avLst/>
              <a:gdLst/>
              <a:ahLst/>
              <a:cxnLst/>
              <a:rect l="l" t="t" r="r" b="b"/>
              <a:pathLst>
                <a:path w="8223" h="4097" extrusionOk="0">
                  <a:moveTo>
                    <a:pt x="3781" y="694"/>
                  </a:moveTo>
                  <a:cubicBezTo>
                    <a:pt x="4316" y="694"/>
                    <a:pt x="4789" y="1166"/>
                    <a:pt x="4789" y="1733"/>
                  </a:cubicBezTo>
                  <a:cubicBezTo>
                    <a:pt x="4789" y="2301"/>
                    <a:pt x="4316" y="2773"/>
                    <a:pt x="3781" y="2773"/>
                  </a:cubicBezTo>
                  <a:cubicBezTo>
                    <a:pt x="3497" y="2773"/>
                    <a:pt x="3245" y="2647"/>
                    <a:pt x="3088" y="2490"/>
                  </a:cubicBezTo>
                  <a:cubicBezTo>
                    <a:pt x="2899" y="2647"/>
                    <a:pt x="2678" y="2773"/>
                    <a:pt x="2426" y="2773"/>
                  </a:cubicBezTo>
                  <a:cubicBezTo>
                    <a:pt x="1890" y="2773"/>
                    <a:pt x="1418" y="2301"/>
                    <a:pt x="1418" y="1733"/>
                  </a:cubicBezTo>
                  <a:cubicBezTo>
                    <a:pt x="1418" y="1198"/>
                    <a:pt x="1890" y="694"/>
                    <a:pt x="2426" y="694"/>
                  </a:cubicBezTo>
                  <a:cubicBezTo>
                    <a:pt x="2710" y="694"/>
                    <a:pt x="2930" y="820"/>
                    <a:pt x="3088" y="977"/>
                  </a:cubicBezTo>
                  <a:cubicBezTo>
                    <a:pt x="3308" y="820"/>
                    <a:pt x="3529" y="694"/>
                    <a:pt x="3781" y="694"/>
                  </a:cubicBezTo>
                  <a:close/>
                  <a:moveTo>
                    <a:pt x="0" y="1"/>
                  </a:moveTo>
                  <a:lnTo>
                    <a:pt x="0" y="3088"/>
                  </a:lnTo>
                  <a:cubicBezTo>
                    <a:pt x="0" y="3624"/>
                    <a:pt x="473" y="4096"/>
                    <a:pt x="1008" y="4096"/>
                  </a:cubicBezTo>
                  <a:lnTo>
                    <a:pt x="6837" y="4096"/>
                  </a:lnTo>
                  <a:lnTo>
                    <a:pt x="6837" y="3498"/>
                  </a:lnTo>
                  <a:lnTo>
                    <a:pt x="5766" y="2458"/>
                  </a:lnTo>
                  <a:cubicBezTo>
                    <a:pt x="5034" y="1726"/>
                    <a:pt x="5756" y="674"/>
                    <a:pt x="6558" y="674"/>
                  </a:cubicBezTo>
                  <a:cubicBezTo>
                    <a:pt x="6792" y="674"/>
                    <a:pt x="7033" y="764"/>
                    <a:pt x="7246" y="977"/>
                  </a:cubicBezTo>
                  <a:lnTo>
                    <a:pt x="8223" y="1985"/>
                  </a:lnTo>
                  <a:lnTo>
                    <a:pt x="82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4"/>
            <p:cNvSpPr/>
            <p:nvPr/>
          </p:nvSpPr>
          <p:spPr>
            <a:xfrm>
              <a:off x="-659775" y="3835325"/>
              <a:ext cx="137850" cy="69325"/>
            </a:xfrm>
            <a:custGeom>
              <a:avLst/>
              <a:gdLst/>
              <a:ahLst/>
              <a:cxnLst/>
              <a:rect l="l" t="t" r="r" b="b"/>
              <a:pathLst>
                <a:path w="5514" h="2773" extrusionOk="0">
                  <a:moveTo>
                    <a:pt x="1733" y="693"/>
                  </a:moveTo>
                  <a:cubicBezTo>
                    <a:pt x="1922" y="693"/>
                    <a:pt x="2080" y="851"/>
                    <a:pt x="2080" y="1040"/>
                  </a:cubicBezTo>
                  <a:cubicBezTo>
                    <a:pt x="2080" y="1229"/>
                    <a:pt x="1922" y="1386"/>
                    <a:pt x="1733" y="1386"/>
                  </a:cubicBezTo>
                  <a:cubicBezTo>
                    <a:pt x="1544" y="1386"/>
                    <a:pt x="1387" y="1229"/>
                    <a:pt x="1387" y="1040"/>
                  </a:cubicBezTo>
                  <a:cubicBezTo>
                    <a:pt x="1387" y="851"/>
                    <a:pt x="1544" y="693"/>
                    <a:pt x="1733" y="693"/>
                  </a:cubicBezTo>
                  <a:close/>
                  <a:moveTo>
                    <a:pt x="63" y="0"/>
                  </a:moveTo>
                  <a:cubicBezTo>
                    <a:pt x="32" y="126"/>
                    <a:pt x="0" y="252"/>
                    <a:pt x="0" y="378"/>
                  </a:cubicBezTo>
                  <a:lnTo>
                    <a:pt x="0" y="2426"/>
                  </a:lnTo>
                  <a:cubicBezTo>
                    <a:pt x="0" y="2615"/>
                    <a:pt x="158" y="2773"/>
                    <a:pt x="347" y="2773"/>
                  </a:cubicBezTo>
                  <a:lnTo>
                    <a:pt x="5167" y="2773"/>
                  </a:lnTo>
                  <a:cubicBezTo>
                    <a:pt x="5356" y="2773"/>
                    <a:pt x="5514" y="2615"/>
                    <a:pt x="5514" y="2426"/>
                  </a:cubicBezTo>
                  <a:lnTo>
                    <a:pt x="5514" y="378"/>
                  </a:lnTo>
                  <a:cubicBezTo>
                    <a:pt x="5514" y="252"/>
                    <a:pt x="5482" y="126"/>
                    <a:pt x="54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4"/>
            <p:cNvSpPr/>
            <p:nvPr/>
          </p:nvSpPr>
          <p:spPr>
            <a:xfrm>
              <a:off x="-658200" y="3669925"/>
              <a:ext cx="136275" cy="148875"/>
            </a:xfrm>
            <a:custGeom>
              <a:avLst/>
              <a:gdLst/>
              <a:ahLst/>
              <a:cxnLst/>
              <a:rect l="l" t="t" r="r" b="b"/>
              <a:pathLst>
                <a:path w="5451" h="5955" extrusionOk="0">
                  <a:moveTo>
                    <a:pt x="4064" y="0"/>
                  </a:moveTo>
                  <a:lnTo>
                    <a:pt x="4064" y="2615"/>
                  </a:lnTo>
                  <a:cubicBezTo>
                    <a:pt x="4064" y="2829"/>
                    <a:pt x="3905" y="2970"/>
                    <a:pt x="3734" y="2970"/>
                  </a:cubicBezTo>
                  <a:cubicBezTo>
                    <a:pt x="3652" y="2970"/>
                    <a:pt x="3568" y="2938"/>
                    <a:pt x="3497" y="2867"/>
                  </a:cubicBezTo>
                  <a:lnTo>
                    <a:pt x="1922" y="1292"/>
                  </a:lnTo>
                  <a:cubicBezTo>
                    <a:pt x="1858" y="1228"/>
                    <a:pt x="1780" y="1201"/>
                    <a:pt x="1701" y="1201"/>
                  </a:cubicBezTo>
                  <a:cubicBezTo>
                    <a:pt x="1429" y="1201"/>
                    <a:pt x="1150" y="1520"/>
                    <a:pt x="1418" y="1764"/>
                  </a:cubicBezTo>
                  <a:lnTo>
                    <a:pt x="2615" y="2930"/>
                  </a:lnTo>
                  <a:cubicBezTo>
                    <a:pt x="2710" y="3025"/>
                    <a:pt x="2741" y="3088"/>
                    <a:pt x="2741" y="3182"/>
                  </a:cubicBezTo>
                  <a:lnTo>
                    <a:pt x="2741" y="3970"/>
                  </a:lnTo>
                  <a:cubicBezTo>
                    <a:pt x="2741" y="4222"/>
                    <a:pt x="2804" y="4505"/>
                    <a:pt x="2930" y="4789"/>
                  </a:cubicBezTo>
                  <a:cubicBezTo>
                    <a:pt x="3052" y="5074"/>
                    <a:pt x="2833" y="5280"/>
                    <a:pt x="2611" y="5280"/>
                  </a:cubicBezTo>
                  <a:cubicBezTo>
                    <a:pt x="2490" y="5280"/>
                    <a:pt x="2367" y="5218"/>
                    <a:pt x="2300" y="5072"/>
                  </a:cubicBezTo>
                  <a:cubicBezTo>
                    <a:pt x="2206" y="4915"/>
                    <a:pt x="2174" y="4757"/>
                    <a:pt x="2143" y="4600"/>
                  </a:cubicBezTo>
                  <a:lnTo>
                    <a:pt x="0" y="4600"/>
                  </a:lnTo>
                  <a:lnTo>
                    <a:pt x="0" y="4631"/>
                  </a:lnTo>
                  <a:cubicBezTo>
                    <a:pt x="0" y="5104"/>
                    <a:pt x="126" y="5545"/>
                    <a:pt x="378" y="5923"/>
                  </a:cubicBezTo>
                  <a:lnTo>
                    <a:pt x="5104" y="5923"/>
                  </a:lnTo>
                  <a:lnTo>
                    <a:pt x="5104" y="5955"/>
                  </a:lnTo>
                  <a:cubicBezTo>
                    <a:pt x="5325" y="5577"/>
                    <a:pt x="5451" y="5104"/>
                    <a:pt x="5451" y="4663"/>
                  </a:cubicBezTo>
                  <a:lnTo>
                    <a:pt x="5451" y="2111"/>
                  </a:lnTo>
                  <a:cubicBezTo>
                    <a:pt x="5451" y="1638"/>
                    <a:pt x="5262" y="1197"/>
                    <a:pt x="4947" y="882"/>
                  </a:cubicBezTo>
                  <a:lnTo>
                    <a:pt x="40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" name="Google Shape;1004;p24"/>
          <p:cNvGrpSpPr/>
          <p:nvPr/>
        </p:nvGrpSpPr>
        <p:grpSpPr>
          <a:xfrm>
            <a:off x="2712447" y="2200821"/>
            <a:ext cx="353757" cy="352833"/>
            <a:chOff x="-28461325" y="3545475"/>
            <a:chExt cx="296950" cy="296175"/>
          </a:xfrm>
          <a:solidFill>
            <a:srgbClr val="FFFFFF"/>
          </a:solidFill>
        </p:grpSpPr>
        <p:sp>
          <p:nvSpPr>
            <p:cNvPr id="1005" name="Google Shape;1005;p24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4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4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4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4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4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1" name="Google Shape;1011;p24"/>
          <p:cNvSpPr/>
          <p:nvPr/>
        </p:nvSpPr>
        <p:spPr>
          <a:xfrm>
            <a:off x="2711547" y="4088365"/>
            <a:ext cx="355557" cy="353645"/>
          </a:xfrm>
          <a:custGeom>
            <a:avLst/>
            <a:gdLst/>
            <a:ahLst/>
            <a:cxnLst/>
            <a:rect l="l" t="t" r="r" b="b"/>
            <a:pathLst>
              <a:path w="11721" h="11658" extrusionOk="0">
                <a:moveTo>
                  <a:pt x="6144" y="2773"/>
                </a:moveTo>
                <a:cubicBezTo>
                  <a:pt x="7467" y="2868"/>
                  <a:pt x="8570" y="3813"/>
                  <a:pt x="8885" y="5042"/>
                </a:cubicBezTo>
                <a:cubicBezTo>
                  <a:pt x="8917" y="5231"/>
                  <a:pt x="8791" y="5388"/>
                  <a:pt x="8633" y="5483"/>
                </a:cubicBezTo>
                <a:cubicBezTo>
                  <a:pt x="8613" y="5486"/>
                  <a:pt x="8594" y="5487"/>
                  <a:pt x="8575" y="5487"/>
                </a:cubicBezTo>
                <a:cubicBezTo>
                  <a:pt x="8412" y="5487"/>
                  <a:pt x="8277" y="5372"/>
                  <a:pt x="8192" y="5231"/>
                </a:cubicBezTo>
                <a:cubicBezTo>
                  <a:pt x="7972" y="4254"/>
                  <a:pt x="7089" y="3561"/>
                  <a:pt x="6113" y="3466"/>
                </a:cubicBezTo>
                <a:cubicBezTo>
                  <a:pt x="5924" y="3466"/>
                  <a:pt x="5798" y="3277"/>
                  <a:pt x="5798" y="3120"/>
                </a:cubicBezTo>
                <a:cubicBezTo>
                  <a:pt x="5798" y="2868"/>
                  <a:pt x="5955" y="2773"/>
                  <a:pt x="6144" y="2773"/>
                </a:cubicBezTo>
                <a:close/>
                <a:moveTo>
                  <a:pt x="6222" y="1414"/>
                </a:moveTo>
                <a:cubicBezTo>
                  <a:pt x="6238" y="1414"/>
                  <a:pt x="6254" y="1416"/>
                  <a:pt x="6270" y="1418"/>
                </a:cubicBezTo>
                <a:cubicBezTo>
                  <a:pt x="8161" y="1576"/>
                  <a:pt x="9862" y="2962"/>
                  <a:pt x="10240" y="5136"/>
                </a:cubicBezTo>
                <a:cubicBezTo>
                  <a:pt x="10303" y="5325"/>
                  <a:pt x="10177" y="5483"/>
                  <a:pt x="9988" y="5514"/>
                </a:cubicBezTo>
                <a:cubicBezTo>
                  <a:pt x="9960" y="5518"/>
                  <a:pt x="9934" y="5520"/>
                  <a:pt x="9908" y="5520"/>
                </a:cubicBezTo>
                <a:cubicBezTo>
                  <a:pt x="9730" y="5520"/>
                  <a:pt x="9606" y="5424"/>
                  <a:pt x="9578" y="5231"/>
                </a:cubicBezTo>
                <a:cubicBezTo>
                  <a:pt x="9263" y="3466"/>
                  <a:pt x="7846" y="2238"/>
                  <a:pt x="6239" y="2143"/>
                </a:cubicBezTo>
                <a:cubicBezTo>
                  <a:pt x="6050" y="2143"/>
                  <a:pt x="5924" y="1923"/>
                  <a:pt x="5924" y="1765"/>
                </a:cubicBezTo>
                <a:cubicBezTo>
                  <a:pt x="5924" y="1563"/>
                  <a:pt x="6055" y="1414"/>
                  <a:pt x="6222" y="1414"/>
                </a:cubicBezTo>
                <a:close/>
                <a:moveTo>
                  <a:pt x="5907" y="4124"/>
                </a:moveTo>
                <a:cubicBezTo>
                  <a:pt x="5923" y="4124"/>
                  <a:pt x="5939" y="4125"/>
                  <a:pt x="5955" y="4128"/>
                </a:cubicBezTo>
                <a:cubicBezTo>
                  <a:pt x="6680" y="4191"/>
                  <a:pt x="7247" y="4663"/>
                  <a:pt x="7499" y="5325"/>
                </a:cubicBezTo>
                <a:cubicBezTo>
                  <a:pt x="7530" y="5514"/>
                  <a:pt x="7467" y="5672"/>
                  <a:pt x="7247" y="5766"/>
                </a:cubicBezTo>
                <a:cubicBezTo>
                  <a:pt x="7223" y="5770"/>
                  <a:pt x="7199" y="5772"/>
                  <a:pt x="7177" y="5772"/>
                </a:cubicBezTo>
                <a:cubicBezTo>
                  <a:pt x="7019" y="5772"/>
                  <a:pt x="6892" y="5679"/>
                  <a:pt x="6837" y="5514"/>
                </a:cubicBezTo>
                <a:cubicBezTo>
                  <a:pt x="6711" y="5136"/>
                  <a:pt x="6365" y="4852"/>
                  <a:pt x="5924" y="4821"/>
                </a:cubicBezTo>
                <a:cubicBezTo>
                  <a:pt x="5735" y="4821"/>
                  <a:pt x="5609" y="4663"/>
                  <a:pt x="5609" y="4443"/>
                </a:cubicBezTo>
                <a:cubicBezTo>
                  <a:pt x="5609" y="4270"/>
                  <a:pt x="5740" y="4124"/>
                  <a:pt x="5907" y="4124"/>
                </a:cubicBezTo>
                <a:close/>
                <a:moveTo>
                  <a:pt x="3385" y="3199"/>
                </a:moveTo>
                <a:cubicBezTo>
                  <a:pt x="3455" y="3199"/>
                  <a:pt x="3527" y="3225"/>
                  <a:pt x="3592" y="3277"/>
                </a:cubicBezTo>
                <a:lnTo>
                  <a:pt x="4695" y="4096"/>
                </a:lnTo>
                <a:cubicBezTo>
                  <a:pt x="4853" y="4222"/>
                  <a:pt x="4884" y="4411"/>
                  <a:pt x="4790" y="4569"/>
                </a:cubicBezTo>
                <a:lnTo>
                  <a:pt x="4159" y="5388"/>
                </a:lnTo>
                <a:lnTo>
                  <a:pt x="6869" y="7436"/>
                </a:lnTo>
                <a:lnTo>
                  <a:pt x="7499" y="6617"/>
                </a:lnTo>
                <a:cubicBezTo>
                  <a:pt x="7572" y="6525"/>
                  <a:pt x="7667" y="6476"/>
                  <a:pt x="7765" y="6476"/>
                </a:cubicBezTo>
                <a:cubicBezTo>
                  <a:pt x="7835" y="6476"/>
                  <a:pt x="7906" y="6501"/>
                  <a:pt x="7972" y="6554"/>
                </a:cubicBezTo>
                <a:lnTo>
                  <a:pt x="9074" y="7373"/>
                </a:lnTo>
                <a:cubicBezTo>
                  <a:pt x="9232" y="7499"/>
                  <a:pt x="9263" y="7688"/>
                  <a:pt x="9137" y="7845"/>
                </a:cubicBezTo>
                <a:lnTo>
                  <a:pt x="8507" y="8665"/>
                </a:lnTo>
                <a:cubicBezTo>
                  <a:pt x="8225" y="9022"/>
                  <a:pt x="7819" y="9211"/>
                  <a:pt x="7403" y="9211"/>
                </a:cubicBezTo>
                <a:cubicBezTo>
                  <a:pt x="7123" y="9211"/>
                  <a:pt x="6839" y="9126"/>
                  <a:pt x="6585" y="8948"/>
                </a:cubicBezTo>
                <a:lnTo>
                  <a:pt x="2773" y="6081"/>
                </a:lnTo>
                <a:cubicBezTo>
                  <a:pt x="2143" y="5672"/>
                  <a:pt x="2017" y="4821"/>
                  <a:pt x="2490" y="4191"/>
                </a:cubicBezTo>
                <a:lnTo>
                  <a:pt x="3120" y="3340"/>
                </a:lnTo>
                <a:cubicBezTo>
                  <a:pt x="3193" y="3248"/>
                  <a:pt x="3288" y="3199"/>
                  <a:pt x="3385" y="3199"/>
                </a:cubicBezTo>
                <a:close/>
                <a:moveTo>
                  <a:pt x="5829" y="1"/>
                </a:moveTo>
                <a:cubicBezTo>
                  <a:pt x="2647" y="1"/>
                  <a:pt x="1" y="2647"/>
                  <a:pt x="1" y="5829"/>
                </a:cubicBezTo>
                <a:cubicBezTo>
                  <a:pt x="64" y="9011"/>
                  <a:pt x="2647" y="11658"/>
                  <a:pt x="5892" y="11658"/>
                </a:cubicBezTo>
                <a:cubicBezTo>
                  <a:pt x="6900" y="11658"/>
                  <a:pt x="7940" y="11374"/>
                  <a:pt x="8822" y="10838"/>
                </a:cubicBezTo>
                <a:lnTo>
                  <a:pt x="11248" y="11626"/>
                </a:lnTo>
                <a:cubicBezTo>
                  <a:pt x="11272" y="11634"/>
                  <a:pt x="11299" y="11638"/>
                  <a:pt x="11329" y="11638"/>
                </a:cubicBezTo>
                <a:cubicBezTo>
                  <a:pt x="11417" y="11638"/>
                  <a:pt x="11524" y="11602"/>
                  <a:pt x="11595" y="11531"/>
                </a:cubicBezTo>
                <a:cubicBezTo>
                  <a:pt x="11658" y="11468"/>
                  <a:pt x="11721" y="11311"/>
                  <a:pt x="11658" y="11185"/>
                </a:cubicBezTo>
                <a:lnTo>
                  <a:pt x="10838" y="8791"/>
                </a:lnTo>
                <a:cubicBezTo>
                  <a:pt x="11406" y="7877"/>
                  <a:pt x="11658" y="6869"/>
                  <a:pt x="11658" y="5829"/>
                </a:cubicBezTo>
                <a:cubicBezTo>
                  <a:pt x="11658" y="2647"/>
                  <a:pt x="9043" y="1"/>
                  <a:pt x="582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2" name="Google Shape;1012;p24"/>
          <p:cNvGrpSpPr/>
          <p:nvPr/>
        </p:nvGrpSpPr>
        <p:grpSpPr>
          <a:xfrm>
            <a:off x="2695484" y="3184926"/>
            <a:ext cx="387681" cy="272572"/>
            <a:chOff x="3386036" y="1746339"/>
            <a:chExt cx="397907" cy="279762"/>
          </a:xfrm>
          <a:solidFill>
            <a:srgbClr val="FFFFFF"/>
          </a:solidFill>
        </p:grpSpPr>
        <p:sp>
          <p:nvSpPr>
            <p:cNvPr id="1013" name="Google Shape;1013;p24"/>
            <p:cNvSpPr/>
            <p:nvPr/>
          </p:nvSpPr>
          <p:spPr>
            <a:xfrm>
              <a:off x="3561652" y="1848954"/>
              <a:ext cx="59646" cy="74506"/>
            </a:xfrm>
            <a:custGeom>
              <a:avLst/>
              <a:gdLst/>
              <a:ahLst/>
              <a:cxnLst/>
              <a:rect l="l" t="t" r="r" b="b"/>
              <a:pathLst>
                <a:path w="2858" h="3570" extrusionOk="0">
                  <a:moveTo>
                    <a:pt x="1" y="0"/>
                  </a:moveTo>
                  <a:lnTo>
                    <a:pt x="1" y="3570"/>
                  </a:lnTo>
                  <a:lnTo>
                    <a:pt x="2858" y="1785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4"/>
            <p:cNvSpPr/>
            <p:nvPr/>
          </p:nvSpPr>
          <p:spPr>
            <a:xfrm>
              <a:off x="3386036" y="1746339"/>
              <a:ext cx="397907" cy="279762"/>
            </a:xfrm>
            <a:custGeom>
              <a:avLst/>
              <a:gdLst/>
              <a:ahLst/>
              <a:cxnLst/>
              <a:rect l="l" t="t" r="r" b="b"/>
              <a:pathLst>
                <a:path w="19066" h="13405" extrusionOk="0">
                  <a:moveTo>
                    <a:pt x="7858" y="3351"/>
                  </a:moveTo>
                  <a:cubicBezTo>
                    <a:pt x="7961" y="3351"/>
                    <a:pt x="8064" y="3379"/>
                    <a:pt x="8154" y="3436"/>
                  </a:cubicBezTo>
                  <a:lnTo>
                    <a:pt x="12622" y="6230"/>
                  </a:lnTo>
                  <a:cubicBezTo>
                    <a:pt x="12785" y="6330"/>
                    <a:pt x="12884" y="6509"/>
                    <a:pt x="12884" y="6702"/>
                  </a:cubicBezTo>
                  <a:cubicBezTo>
                    <a:pt x="12884" y="6895"/>
                    <a:pt x="12785" y="7073"/>
                    <a:pt x="12622" y="7176"/>
                  </a:cubicBezTo>
                  <a:lnTo>
                    <a:pt x="8154" y="9968"/>
                  </a:lnTo>
                  <a:cubicBezTo>
                    <a:pt x="8063" y="10025"/>
                    <a:pt x="7961" y="10053"/>
                    <a:pt x="7859" y="10053"/>
                  </a:cubicBezTo>
                  <a:cubicBezTo>
                    <a:pt x="7765" y="10053"/>
                    <a:pt x="7671" y="10029"/>
                    <a:pt x="7588" y="9983"/>
                  </a:cubicBezTo>
                  <a:cubicBezTo>
                    <a:pt x="7409" y="9884"/>
                    <a:pt x="7299" y="9699"/>
                    <a:pt x="7299" y="9495"/>
                  </a:cubicBezTo>
                  <a:lnTo>
                    <a:pt x="7299" y="3910"/>
                  </a:lnTo>
                  <a:cubicBezTo>
                    <a:pt x="7299" y="3707"/>
                    <a:pt x="7409" y="3519"/>
                    <a:pt x="7588" y="3420"/>
                  </a:cubicBezTo>
                  <a:cubicBezTo>
                    <a:pt x="7671" y="3374"/>
                    <a:pt x="7765" y="3351"/>
                    <a:pt x="7858" y="3351"/>
                  </a:cubicBezTo>
                  <a:close/>
                  <a:moveTo>
                    <a:pt x="2794" y="1"/>
                  </a:moveTo>
                  <a:cubicBezTo>
                    <a:pt x="1255" y="1"/>
                    <a:pt x="1" y="1253"/>
                    <a:pt x="1" y="2792"/>
                  </a:cubicBezTo>
                  <a:lnTo>
                    <a:pt x="1" y="10611"/>
                  </a:lnTo>
                  <a:cubicBezTo>
                    <a:pt x="1" y="12152"/>
                    <a:pt x="1255" y="13405"/>
                    <a:pt x="2794" y="13405"/>
                  </a:cubicBezTo>
                  <a:lnTo>
                    <a:pt x="16274" y="13405"/>
                  </a:lnTo>
                  <a:cubicBezTo>
                    <a:pt x="17813" y="13405"/>
                    <a:pt x="19065" y="12152"/>
                    <a:pt x="19065" y="10611"/>
                  </a:cubicBezTo>
                  <a:lnTo>
                    <a:pt x="19065" y="2792"/>
                  </a:lnTo>
                  <a:cubicBezTo>
                    <a:pt x="19065" y="1253"/>
                    <a:pt x="17813" y="1"/>
                    <a:pt x="16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887" y="970525"/>
            <a:ext cx="3228750" cy="3757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52"/>
          <p:cNvSpPr txBox="1">
            <a:spLocks noGrp="1"/>
          </p:cNvSpPr>
          <p:nvPr>
            <p:ph type="title"/>
          </p:nvPr>
        </p:nvSpPr>
        <p:spPr>
          <a:xfrm>
            <a:off x="944646" y="2646251"/>
            <a:ext cx="6855300" cy="16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>
                <a:solidFill>
                  <a:srgbClr val="92D050"/>
                </a:solidFill>
              </a:rPr>
              <a:t>123,456,789</a:t>
            </a:r>
            <a:endParaRPr sz="8800" dirty="0">
              <a:solidFill>
                <a:srgbClr val="92D050"/>
              </a:solidFill>
            </a:endParaRPr>
          </a:p>
        </p:txBody>
      </p:sp>
      <p:sp>
        <p:nvSpPr>
          <p:cNvPr id="694" name="Google Shape;694;p52"/>
          <p:cNvSpPr txBox="1">
            <a:spLocks noGrp="1"/>
          </p:cNvSpPr>
          <p:nvPr>
            <p:ph type="body" idx="1"/>
          </p:nvPr>
        </p:nvSpPr>
        <p:spPr>
          <a:xfrm>
            <a:off x="1556946" y="4066993"/>
            <a:ext cx="5630700" cy="3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37" y="1058765"/>
            <a:ext cx="1661313" cy="39174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992" y="1258331"/>
            <a:ext cx="1868317" cy="371790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2509304" y="-53875"/>
            <a:ext cx="6657556" cy="2081250"/>
            <a:chOff x="2509304" y="-53875"/>
            <a:chExt cx="6657556" cy="2081250"/>
          </a:xfrm>
        </p:grpSpPr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0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upo 10"/>
          <p:cNvGrpSpPr/>
          <p:nvPr/>
        </p:nvGrpSpPr>
        <p:grpSpPr>
          <a:xfrm flipH="1">
            <a:off x="0" y="-38912"/>
            <a:ext cx="6850845" cy="2141675"/>
            <a:chOff x="2509304" y="-53875"/>
            <a:chExt cx="6657556" cy="2081250"/>
          </a:xfrm>
        </p:grpSpPr>
        <p:pic>
          <p:nvPicPr>
            <p:cNvPr id="12" name="Imagen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803110" y="-53875"/>
              <a:ext cx="3363750" cy="2081250"/>
            </a:xfrm>
            <a:prstGeom prst="rect">
              <a:avLst/>
            </a:prstGeom>
          </p:spPr>
        </p:pic>
        <p:pic>
          <p:nvPicPr>
            <p:cNvPr id="13" name="Google Shape;14;p2"/>
            <p:cNvPicPr preferRelativeResize="0"/>
            <p:nvPr/>
          </p:nvPicPr>
          <p:blipFill rotWithShape="1">
            <a:blip r:embed="rId4">
              <a:alphaModFix/>
            </a:blip>
            <a:srcRect l="-2664" t="1809" r="-2664" b="65763"/>
            <a:stretch/>
          </p:blipFill>
          <p:spPr>
            <a:xfrm rot="10800000">
              <a:off x="2509304" y="-21800"/>
              <a:ext cx="4330076" cy="10085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9" name="Google Shape;699;p53"/>
          <p:cNvSpPr txBox="1">
            <a:spLocks noGrp="1"/>
          </p:cNvSpPr>
          <p:nvPr>
            <p:ph type="title"/>
          </p:nvPr>
        </p:nvSpPr>
        <p:spPr>
          <a:xfrm>
            <a:off x="2873510" y="1482018"/>
            <a:ext cx="35175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2000</a:t>
            </a:r>
            <a:endParaRPr dirty="0"/>
          </a:p>
        </p:txBody>
      </p:sp>
      <p:sp>
        <p:nvSpPr>
          <p:cNvPr id="700" name="Google Shape;700;p53"/>
          <p:cNvSpPr txBox="1">
            <a:spLocks noGrp="1"/>
          </p:cNvSpPr>
          <p:nvPr>
            <p:ph type="subTitle" idx="1"/>
          </p:nvPr>
        </p:nvSpPr>
        <p:spPr>
          <a:xfrm>
            <a:off x="3241010" y="2431393"/>
            <a:ext cx="2782500" cy="6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Projects carried out with success in the last 3 years</a:t>
            </a:r>
            <a:endParaRPr/>
          </a:p>
        </p:txBody>
      </p:sp>
      <p:sp>
        <p:nvSpPr>
          <p:cNvPr id="703" name="Google Shape;703;p53"/>
          <p:cNvSpPr txBox="1">
            <a:spLocks noGrp="1"/>
          </p:cNvSpPr>
          <p:nvPr>
            <p:ph type="title" idx="4"/>
          </p:nvPr>
        </p:nvSpPr>
        <p:spPr>
          <a:xfrm>
            <a:off x="2813250" y="3133200"/>
            <a:ext cx="3517500" cy="9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200</a:t>
            </a:r>
            <a:endParaRPr/>
          </a:p>
        </p:txBody>
      </p:sp>
      <p:sp>
        <p:nvSpPr>
          <p:cNvPr id="704" name="Google Shape;704;p53"/>
          <p:cNvSpPr txBox="1">
            <a:spLocks noGrp="1"/>
          </p:cNvSpPr>
          <p:nvPr>
            <p:ph type="subTitle" idx="5"/>
          </p:nvPr>
        </p:nvSpPr>
        <p:spPr>
          <a:xfrm>
            <a:off x="3180750" y="4082775"/>
            <a:ext cx="2782500" cy="6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Exhibitions held in more than 20 cities around the world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5035" y="1482018"/>
            <a:ext cx="1745715" cy="3408301"/>
          </a:xfrm>
          <a:prstGeom prst="rect">
            <a:avLst/>
          </a:prstGeom>
        </p:spPr>
      </p:pic>
      <p:sp>
        <p:nvSpPr>
          <p:cNvPr id="14" name="Freeform 5"/>
          <p:cNvSpPr>
            <a:spLocks noEditPoints="1"/>
          </p:cNvSpPr>
          <p:nvPr/>
        </p:nvSpPr>
        <p:spPr bwMode="auto">
          <a:xfrm flipH="1">
            <a:off x="6205169" y="2362825"/>
            <a:ext cx="1624316" cy="2356669"/>
          </a:xfrm>
          <a:custGeom>
            <a:avLst/>
            <a:gdLst>
              <a:gd name="T0" fmla="*/ 440 w 1194"/>
              <a:gd name="T1" fmla="*/ 1205 h 1734"/>
              <a:gd name="T2" fmla="*/ 424 w 1194"/>
              <a:gd name="T3" fmla="*/ 1218 h 1734"/>
              <a:gd name="T4" fmla="*/ 409 w 1194"/>
              <a:gd name="T5" fmla="*/ 1249 h 1734"/>
              <a:gd name="T6" fmla="*/ 349 w 1194"/>
              <a:gd name="T7" fmla="*/ 1226 h 1734"/>
              <a:gd name="T8" fmla="*/ 308 w 1194"/>
              <a:gd name="T9" fmla="*/ 1307 h 1734"/>
              <a:gd name="T10" fmla="*/ 338 w 1194"/>
              <a:gd name="T11" fmla="*/ 1500 h 1734"/>
              <a:gd name="T12" fmla="*/ 280 w 1194"/>
              <a:gd name="T13" fmla="*/ 1326 h 1734"/>
              <a:gd name="T14" fmla="*/ 262 w 1194"/>
              <a:gd name="T15" fmla="*/ 1269 h 1734"/>
              <a:gd name="T16" fmla="*/ 142 w 1194"/>
              <a:gd name="T17" fmla="*/ 1263 h 1734"/>
              <a:gd name="T18" fmla="*/ 127 w 1194"/>
              <a:gd name="T19" fmla="*/ 1474 h 1734"/>
              <a:gd name="T20" fmla="*/ 102 w 1194"/>
              <a:gd name="T21" fmla="*/ 1473 h 1734"/>
              <a:gd name="T22" fmla="*/ 105 w 1194"/>
              <a:gd name="T23" fmla="*/ 1259 h 1734"/>
              <a:gd name="T24" fmla="*/ 67 w 1194"/>
              <a:gd name="T25" fmla="*/ 1208 h 1734"/>
              <a:gd name="T26" fmla="*/ 10 w 1194"/>
              <a:gd name="T27" fmla="*/ 1104 h 1734"/>
              <a:gd name="T28" fmla="*/ 28 w 1194"/>
              <a:gd name="T29" fmla="*/ 951 h 1734"/>
              <a:gd name="T30" fmla="*/ 24 w 1194"/>
              <a:gd name="T31" fmla="*/ 797 h 1734"/>
              <a:gd name="T32" fmla="*/ 45 w 1194"/>
              <a:gd name="T33" fmla="*/ 501 h 1734"/>
              <a:gd name="T34" fmla="*/ 173 w 1194"/>
              <a:gd name="T35" fmla="*/ 318 h 1734"/>
              <a:gd name="T36" fmla="*/ 113 w 1194"/>
              <a:gd name="T37" fmla="*/ 210 h 1734"/>
              <a:gd name="T38" fmla="*/ 95 w 1194"/>
              <a:gd name="T39" fmla="*/ 135 h 1734"/>
              <a:gd name="T40" fmla="*/ 118 w 1194"/>
              <a:gd name="T41" fmla="*/ 47 h 1734"/>
              <a:gd name="T42" fmla="*/ 314 w 1194"/>
              <a:gd name="T43" fmla="*/ 10 h 1734"/>
              <a:gd name="T44" fmla="*/ 404 w 1194"/>
              <a:gd name="T45" fmla="*/ 56 h 1734"/>
              <a:gd name="T46" fmla="*/ 408 w 1194"/>
              <a:gd name="T47" fmla="*/ 125 h 1734"/>
              <a:gd name="T48" fmla="*/ 433 w 1194"/>
              <a:gd name="T49" fmla="*/ 236 h 1734"/>
              <a:gd name="T50" fmla="*/ 413 w 1194"/>
              <a:gd name="T51" fmla="*/ 319 h 1734"/>
              <a:gd name="T52" fmla="*/ 395 w 1194"/>
              <a:gd name="T53" fmla="*/ 396 h 1734"/>
              <a:gd name="T54" fmla="*/ 358 w 1194"/>
              <a:gd name="T55" fmla="*/ 384 h 1734"/>
              <a:gd name="T56" fmla="*/ 451 w 1194"/>
              <a:gd name="T57" fmla="*/ 626 h 1734"/>
              <a:gd name="T58" fmla="*/ 579 w 1194"/>
              <a:gd name="T59" fmla="*/ 671 h 1734"/>
              <a:gd name="T60" fmla="*/ 784 w 1194"/>
              <a:gd name="T61" fmla="*/ 552 h 1734"/>
              <a:gd name="T62" fmla="*/ 864 w 1194"/>
              <a:gd name="T63" fmla="*/ 387 h 1734"/>
              <a:gd name="T64" fmla="*/ 824 w 1194"/>
              <a:gd name="T65" fmla="*/ 377 h 1734"/>
              <a:gd name="T66" fmla="*/ 998 w 1194"/>
              <a:gd name="T67" fmla="*/ 375 h 1734"/>
              <a:gd name="T68" fmla="*/ 1173 w 1194"/>
              <a:gd name="T69" fmla="*/ 388 h 1734"/>
              <a:gd name="T70" fmla="*/ 1103 w 1194"/>
              <a:gd name="T71" fmla="*/ 396 h 1734"/>
              <a:gd name="T72" fmla="*/ 999 w 1194"/>
              <a:gd name="T73" fmla="*/ 425 h 1734"/>
              <a:gd name="T74" fmla="*/ 933 w 1194"/>
              <a:gd name="T75" fmla="*/ 512 h 1734"/>
              <a:gd name="T76" fmla="*/ 793 w 1194"/>
              <a:gd name="T77" fmla="*/ 674 h 1734"/>
              <a:gd name="T78" fmla="*/ 863 w 1194"/>
              <a:gd name="T79" fmla="*/ 730 h 1734"/>
              <a:gd name="T80" fmla="*/ 932 w 1194"/>
              <a:gd name="T81" fmla="*/ 885 h 1734"/>
              <a:gd name="T82" fmla="*/ 851 w 1194"/>
              <a:gd name="T83" fmla="*/ 904 h 1734"/>
              <a:gd name="T84" fmla="*/ 725 w 1194"/>
              <a:gd name="T85" fmla="*/ 1034 h 1734"/>
              <a:gd name="T86" fmla="*/ 727 w 1194"/>
              <a:gd name="T87" fmla="*/ 1141 h 1734"/>
              <a:gd name="T88" fmla="*/ 902 w 1194"/>
              <a:gd name="T89" fmla="*/ 1199 h 1734"/>
              <a:gd name="T90" fmla="*/ 773 w 1194"/>
              <a:gd name="T91" fmla="*/ 1267 h 1734"/>
              <a:gd name="T92" fmla="*/ 638 w 1194"/>
              <a:gd name="T93" fmla="*/ 1290 h 1734"/>
              <a:gd name="T94" fmla="*/ 657 w 1194"/>
              <a:gd name="T95" fmla="*/ 1482 h 1734"/>
              <a:gd name="T96" fmla="*/ 748 w 1194"/>
              <a:gd name="T97" fmla="*/ 1552 h 1734"/>
              <a:gd name="T98" fmla="*/ 888 w 1194"/>
              <a:gd name="T99" fmla="*/ 1645 h 1734"/>
              <a:gd name="T100" fmla="*/ 698 w 1194"/>
              <a:gd name="T101" fmla="*/ 1709 h 1734"/>
              <a:gd name="T102" fmla="*/ 530 w 1194"/>
              <a:gd name="T103" fmla="*/ 1643 h 1734"/>
              <a:gd name="T104" fmla="*/ 509 w 1194"/>
              <a:gd name="T105" fmla="*/ 1470 h 1734"/>
              <a:gd name="T106" fmla="*/ 463 w 1194"/>
              <a:gd name="T107" fmla="*/ 1242 h 1734"/>
              <a:gd name="T108" fmla="*/ 455 w 1194"/>
              <a:gd name="T109" fmla="*/ 1214 h 1734"/>
              <a:gd name="T110" fmla="*/ 798 w 1194"/>
              <a:gd name="T111" fmla="*/ 883 h 1734"/>
              <a:gd name="T112" fmla="*/ 831 w 1194"/>
              <a:gd name="T113" fmla="*/ 886 h 1734"/>
              <a:gd name="T114" fmla="*/ 802 w 1194"/>
              <a:gd name="T115" fmla="*/ 876 h 1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194" h="1734">
                <a:moveTo>
                  <a:pt x="455" y="1214"/>
                </a:moveTo>
                <a:cubicBezTo>
                  <a:pt x="450" y="1211"/>
                  <a:pt x="445" y="1207"/>
                  <a:pt x="440" y="1205"/>
                </a:cubicBezTo>
                <a:cubicBezTo>
                  <a:pt x="435" y="1203"/>
                  <a:pt x="429" y="1202"/>
                  <a:pt x="423" y="1200"/>
                </a:cubicBezTo>
                <a:cubicBezTo>
                  <a:pt x="423" y="1206"/>
                  <a:pt x="422" y="1213"/>
                  <a:pt x="424" y="1218"/>
                </a:cubicBezTo>
                <a:cubicBezTo>
                  <a:pt x="428" y="1235"/>
                  <a:pt x="433" y="1252"/>
                  <a:pt x="438" y="1269"/>
                </a:cubicBezTo>
                <a:cubicBezTo>
                  <a:pt x="412" y="1281"/>
                  <a:pt x="414" y="1260"/>
                  <a:pt x="409" y="1249"/>
                </a:cubicBezTo>
                <a:cubicBezTo>
                  <a:pt x="404" y="1237"/>
                  <a:pt x="402" y="1224"/>
                  <a:pt x="397" y="1209"/>
                </a:cubicBezTo>
                <a:cubicBezTo>
                  <a:pt x="381" y="1216"/>
                  <a:pt x="365" y="1227"/>
                  <a:pt x="349" y="1226"/>
                </a:cubicBezTo>
                <a:cubicBezTo>
                  <a:pt x="317" y="1225"/>
                  <a:pt x="317" y="1254"/>
                  <a:pt x="303" y="1269"/>
                </a:cubicBezTo>
                <a:cubicBezTo>
                  <a:pt x="297" y="1275"/>
                  <a:pt x="305" y="1294"/>
                  <a:pt x="308" y="1307"/>
                </a:cubicBezTo>
                <a:cubicBezTo>
                  <a:pt x="320" y="1365"/>
                  <a:pt x="333" y="1424"/>
                  <a:pt x="345" y="1482"/>
                </a:cubicBezTo>
                <a:cubicBezTo>
                  <a:pt x="346" y="1488"/>
                  <a:pt x="342" y="1498"/>
                  <a:pt x="338" y="1500"/>
                </a:cubicBezTo>
                <a:cubicBezTo>
                  <a:pt x="329" y="1505"/>
                  <a:pt x="321" y="1502"/>
                  <a:pt x="318" y="1489"/>
                </a:cubicBezTo>
                <a:cubicBezTo>
                  <a:pt x="306" y="1435"/>
                  <a:pt x="293" y="1380"/>
                  <a:pt x="280" y="1326"/>
                </a:cubicBezTo>
                <a:cubicBezTo>
                  <a:pt x="279" y="1323"/>
                  <a:pt x="279" y="1319"/>
                  <a:pt x="278" y="1316"/>
                </a:cubicBezTo>
                <a:cubicBezTo>
                  <a:pt x="273" y="1300"/>
                  <a:pt x="273" y="1277"/>
                  <a:pt x="262" y="1269"/>
                </a:cubicBezTo>
                <a:cubicBezTo>
                  <a:pt x="250" y="1260"/>
                  <a:pt x="229" y="1264"/>
                  <a:pt x="211" y="1264"/>
                </a:cubicBezTo>
                <a:cubicBezTo>
                  <a:pt x="190" y="1263"/>
                  <a:pt x="168" y="1263"/>
                  <a:pt x="142" y="1263"/>
                </a:cubicBezTo>
                <a:cubicBezTo>
                  <a:pt x="141" y="1285"/>
                  <a:pt x="139" y="1309"/>
                  <a:pt x="137" y="1332"/>
                </a:cubicBezTo>
                <a:cubicBezTo>
                  <a:pt x="134" y="1380"/>
                  <a:pt x="131" y="1427"/>
                  <a:pt x="127" y="1474"/>
                </a:cubicBezTo>
                <a:cubicBezTo>
                  <a:pt x="126" y="1481"/>
                  <a:pt x="119" y="1492"/>
                  <a:pt x="113" y="1492"/>
                </a:cubicBezTo>
                <a:cubicBezTo>
                  <a:pt x="99" y="1494"/>
                  <a:pt x="102" y="1481"/>
                  <a:pt x="102" y="1473"/>
                </a:cubicBezTo>
                <a:cubicBezTo>
                  <a:pt x="102" y="1412"/>
                  <a:pt x="104" y="1351"/>
                  <a:pt x="105" y="1291"/>
                </a:cubicBezTo>
                <a:cubicBezTo>
                  <a:pt x="105" y="1281"/>
                  <a:pt x="105" y="1271"/>
                  <a:pt x="105" y="1259"/>
                </a:cubicBezTo>
                <a:cubicBezTo>
                  <a:pt x="82" y="1257"/>
                  <a:pt x="61" y="1255"/>
                  <a:pt x="37" y="1253"/>
                </a:cubicBezTo>
                <a:cubicBezTo>
                  <a:pt x="48" y="1236"/>
                  <a:pt x="57" y="1222"/>
                  <a:pt x="67" y="1208"/>
                </a:cubicBezTo>
                <a:cubicBezTo>
                  <a:pt x="83" y="1185"/>
                  <a:pt x="81" y="1174"/>
                  <a:pt x="59" y="1154"/>
                </a:cubicBezTo>
                <a:cubicBezTo>
                  <a:pt x="42" y="1139"/>
                  <a:pt x="26" y="1121"/>
                  <a:pt x="10" y="1104"/>
                </a:cubicBezTo>
                <a:cubicBezTo>
                  <a:pt x="0" y="1094"/>
                  <a:pt x="1" y="1083"/>
                  <a:pt x="9" y="1072"/>
                </a:cubicBezTo>
                <a:cubicBezTo>
                  <a:pt x="36" y="1035"/>
                  <a:pt x="41" y="994"/>
                  <a:pt x="28" y="951"/>
                </a:cubicBezTo>
                <a:cubicBezTo>
                  <a:pt x="22" y="930"/>
                  <a:pt x="23" y="909"/>
                  <a:pt x="26" y="887"/>
                </a:cubicBezTo>
                <a:cubicBezTo>
                  <a:pt x="29" y="858"/>
                  <a:pt x="25" y="827"/>
                  <a:pt x="24" y="797"/>
                </a:cubicBezTo>
                <a:cubicBezTo>
                  <a:pt x="21" y="734"/>
                  <a:pt x="19" y="671"/>
                  <a:pt x="16" y="608"/>
                </a:cubicBezTo>
                <a:cubicBezTo>
                  <a:pt x="14" y="569"/>
                  <a:pt x="21" y="532"/>
                  <a:pt x="45" y="501"/>
                </a:cubicBezTo>
                <a:cubicBezTo>
                  <a:pt x="78" y="456"/>
                  <a:pt x="111" y="411"/>
                  <a:pt x="149" y="370"/>
                </a:cubicBezTo>
                <a:cubicBezTo>
                  <a:pt x="164" y="354"/>
                  <a:pt x="176" y="341"/>
                  <a:pt x="173" y="318"/>
                </a:cubicBezTo>
                <a:cubicBezTo>
                  <a:pt x="173" y="314"/>
                  <a:pt x="173" y="309"/>
                  <a:pt x="171" y="307"/>
                </a:cubicBezTo>
                <a:cubicBezTo>
                  <a:pt x="143" y="280"/>
                  <a:pt x="129" y="244"/>
                  <a:pt x="113" y="210"/>
                </a:cubicBezTo>
                <a:cubicBezTo>
                  <a:pt x="109" y="201"/>
                  <a:pt x="106" y="189"/>
                  <a:pt x="107" y="179"/>
                </a:cubicBezTo>
                <a:cubicBezTo>
                  <a:pt x="108" y="163"/>
                  <a:pt x="107" y="148"/>
                  <a:pt x="95" y="135"/>
                </a:cubicBezTo>
                <a:cubicBezTo>
                  <a:pt x="93" y="132"/>
                  <a:pt x="92" y="128"/>
                  <a:pt x="92" y="126"/>
                </a:cubicBezTo>
                <a:cubicBezTo>
                  <a:pt x="100" y="99"/>
                  <a:pt x="102" y="68"/>
                  <a:pt x="118" y="47"/>
                </a:cubicBezTo>
                <a:cubicBezTo>
                  <a:pt x="137" y="22"/>
                  <a:pt x="166" y="0"/>
                  <a:pt x="202" y="0"/>
                </a:cubicBezTo>
                <a:cubicBezTo>
                  <a:pt x="240" y="1"/>
                  <a:pt x="277" y="4"/>
                  <a:pt x="314" y="10"/>
                </a:cubicBezTo>
                <a:cubicBezTo>
                  <a:pt x="330" y="12"/>
                  <a:pt x="346" y="24"/>
                  <a:pt x="361" y="32"/>
                </a:cubicBezTo>
                <a:cubicBezTo>
                  <a:pt x="376" y="40"/>
                  <a:pt x="390" y="47"/>
                  <a:pt x="404" y="56"/>
                </a:cubicBezTo>
                <a:cubicBezTo>
                  <a:pt x="418" y="64"/>
                  <a:pt x="422" y="79"/>
                  <a:pt x="411" y="91"/>
                </a:cubicBezTo>
                <a:cubicBezTo>
                  <a:pt x="401" y="102"/>
                  <a:pt x="402" y="113"/>
                  <a:pt x="408" y="125"/>
                </a:cubicBezTo>
                <a:cubicBezTo>
                  <a:pt x="418" y="144"/>
                  <a:pt x="420" y="163"/>
                  <a:pt x="420" y="185"/>
                </a:cubicBezTo>
                <a:cubicBezTo>
                  <a:pt x="420" y="202"/>
                  <a:pt x="428" y="219"/>
                  <a:pt x="433" y="236"/>
                </a:cubicBezTo>
                <a:cubicBezTo>
                  <a:pt x="434" y="241"/>
                  <a:pt x="437" y="249"/>
                  <a:pt x="435" y="250"/>
                </a:cubicBezTo>
                <a:cubicBezTo>
                  <a:pt x="409" y="267"/>
                  <a:pt x="431" y="299"/>
                  <a:pt x="413" y="319"/>
                </a:cubicBezTo>
                <a:cubicBezTo>
                  <a:pt x="410" y="323"/>
                  <a:pt x="415" y="333"/>
                  <a:pt x="417" y="340"/>
                </a:cubicBezTo>
                <a:cubicBezTo>
                  <a:pt x="428" y="374"/>
                  <a:pt x="426" y="378"/>
                  <a:pt x="395" y="396"/>
                </a:cubicBezTo>
                <a:cubicBezTo>
                  <a:pt x="394" y="370"/>
                  <a:pt x="394" y="370"/>
                  <a:pt x="356" y="369"/>
                </a:cubicBezTo>
                <a:cubicBezTo>
                  <a:pt x="356" y="374"/>
                  <a:pt x="355" y="381"/>
                  <a:pt x="358" y="384"/>
                </a:cubicBezTo>
                <a:cubicBezTo>
                  <a:pt x="396" y="418"/>
                  <a:pt x="399" y="464"/>
                  <a:pt x="404" y="510"/>
                </a:cubicBezTo>
                <a:cubicBezTo>
                  <a:pt x="408" y="553"/>
                  <a:pt x="428" y="591"/>
                  <a:pt x="451" y="626"/>
                </a:cubicBezTo>
                <a:cubicBezTo>
                  <a:pt x="455" y="633"/>
                  <a:pt x="463" y="638"/>
                  <a:pt x="470" y="640"/>
                </a:cubicBezTo>
                <a:cubicBezTo>
                  <a:pt x="506" y="651"/>
                  <a:pt x="543" y="662"/>
                  <a:pt x="579" y="671"/>
                </a:cubicBezTo>
                <a:cubicBezTo>
                  <a:pt x="586" y="673"/>
                  <a:pt x="595" y="669"/>
                  <a:pt x="601" y="666"/>
                </a:cubicBezTo>
                <a:cubicBezTo>
                  <a:pt x="664" y="632"/>
                  <a:pt x="728" y="599"/>
                  <a:pt x="784" y="552"/>
                </a:cubicBezTo>
                <a:cubicBezTo>
                  <a:pt x="806" y="533"/>
                  <a:pt x="819" y="509"/>
                  <a:pt x="823" y="481"/>
                </a:cubicBezTo>
                <a:cubicBezTo>
                  <a:pt x="828" y="447"/>
                  <a:pt x="824" y="411"/>
                  <a:pt x="864" y="387"/>
                </a:cubicBezTo>
                <a:cubicBezTo>
                  <a:pt x="845" y="384"/>
                  <a:pt x="833" y="383"/>
                  <a:pt x="820" y="381"/>
                </a:cubicBezTo>
                <a:cubicBezTo>
                  <a:pt x="822" y="379"/>
                  <a:pt x="823" y="377"/>
                  <a:pt x="824" y="377"/>
                </a:cubicBezTo>
                <a:cubicBezTo>
                  <a:pt x="855" y="384"/>
                  <a:pt x="883" y="369"/>
                  <a:pt x="911" y="359"/>
                </a:cubicBezTo>
                <a:cubicBezTo>
                  <a:pt x="944" y="348"/>
                  <a:pt x="970" y="366"/>
                  <a:pt x="998" y="375"/>
                </a:cubicBezTo>
                <a:cubicBezTo>
                  <a:pt x="1007" y="378"/>
                  <a:pt x="1015" y="384"/>
                  <a:pt x="1023" y="384"/>
                </a:cubicBezTo>
                <a:cubicBezTo>
                  <a:pt x="1073" y="386"/>
                  <a:pt x="1123" y="387"/>
                  <a:pt x="1173" y="388"/>
                </a:cubicBezTo>
                <a:cubicBezTo>
                  <a:pt x="1180" y="388"/>
                  <a:pt x="1187" y="390"/>
                  <a:pt x="1194" y="396"/>
                </a:cubicBezTo>
                <a:cubicBezTo>
                  <a:pt x="1163" y="396"/>
                  <a:pt x="1133" y="396"/>
                  <a:pt x="1103" y="396"/>
                </a:cubicBezTo>
                <a:cubicBezTo>
                  <a:pt x="1086" y="395"/>
                  <a:pt x="1069" y="396"/>
                  <a:pt x="1053" y="393"/>
                </a:cubicBezTo>
                <a:cubicBezTo>
                  <a:pt x="1024" y="387"/>
                  <a:pt x="1011" y="404"/>
                  <a:pt x="999" y="425"/>
                </a:cubicBezTo>
                <a:cubicBezTo>
                  <a:pt x="996" y="431"/>
                  <a:pt x="992" y="437"/>
                  <a:pt x="986" y="440"/>
                </a:cubicBezTo>
                <a:cubicBezTo>
                  <a:pt x="959" y="457"/>
                  <a:pt x="942" y="481"/>
                  <a:pt x="933" y="512"/>
                </a:cubicBezTo>
                <a:cubicBezTo>
                  <a:pt x="923" y="544"/>
                  <a:pt x="895" y="562"/>
                  <a:pt x="873" y="585"/>
                </a:cubicBezTo>
                <a:cubicBezTo>
                  <a:pt x="846" y="614"/>
                  <a:pt x="820" y="644"/>
                  <a:pt x="793" y="674"/>
                </a:cubicBezTo>
                <a:cubicBezTo>
                  <a:pt x="782" y="686"/>
                  <a:pt x="785" y="694"/>
                  <a:pt x="802" y="694"/>
                </a:cubicBezTo>
                <a:cubicBezTo>
                  <a:pt x="830" y="695"/>
                  <a:pt x="848" y="708"/>
                  <a:pt x="863" y="730"/>
                </a:cubicBezTo>
                <a:cubicBezTo>
                  <a:pt x="887" y="766"/>
                  <a:pt x="913" y="802"/>
                  <a:pt x="937" y="838"/>
                </a:cubicBezTo>
                <a:cubicBezTo>
                  <a:pt x="949" y="855"/>
                  <a:pt x="946" y="870"/>
                  <a:pt x="932" y="885"/>
                </a:cubicBezTo>
                <a:cubicBezTo>
                  <a:pt x="921" y="896"/>
                  <a:pt x="909" y="896"/>
                  <a:pt x="896" y="891"/>
                </a:cubicBezTo>
                <a:cubicBezTo>
                  <a:pt x="877" y="883"/>
                  <a:pt x="863" y="884"/>
                  <a:pt x="851" y="904"/>
                </a:cubicBezTo>
                <a:cubicBezTo>
                  <a:pt x="835" y="932"/>
                  <a:pt x="815" y="949"/>
                  <a:pt x="764" y="929"/>
                </a:cubicBezTo>
                <a:cubicBezTo>
                  <a:pt x="751" y="964"/>
                  <a:pt x="737" y="999"/>
                  <a:pt x="725" y="1034"/>
                </a:cubicBezTo>
                <a:cubicBezTo>
                  <a:pt x="718" y="1057"/>
                  <a:pt x="714" y="1081"/>
                  <a:pt x="709" y="1104"/>
                </a:cubicBezTo>
                <a:cubicBezTo>
                  <a:pt x="705" y="1122"/>
                  <a:pt x="711" y="1133"/>
                  <a:pt x="727" y="1141"/>
                </a:cubicBezTo>
                <a:cubicBezTo>
                  <a:pt x="766" y="1160"/>
                  <a:pt x="805" y="1178"/>
                  <a:pt x="851" y="1174"/>
                </a:cubicBezTo>
                <a:cubicBezTo>
                  <a:pt x="871" y="1173"/>
                  <a:pt x="891" y="1179"/>
                  <a:pt x="902" y="1199"/>
                </a:cubicBezTo>
                <a:cubicBezTo>
                  <a:pt x="911" y="1218"/>
                  <a:pt x="909" y="1230"/>
                  <a:pt x="892" y="1242"/>
                </a:cubicBezTo>
                <a:cubicBezTo>
                  <a:pt x="856" y="1269"/>
                  <a:pt x="815" y="1278"/>
                  <a:pt x="773" y="1267"/>
                </a:cubicBezTo>
                <a:cubicBezTo>
                  <a:pt x="729" y="1256"/>
                  <a:pt x="689" y="1272"/>
                  <a:pt x="647" y="1278"/>
                </a:cubicBezTo>
                <a:cubicBezTo>
                  <a:pt x="643" y="1278"/>
                  <a:pt x="639" y="1286"/>
                  <a:pt x="638" y="1290"/>
                </a:cubicBezTo>
                <a:cubicBezTo>
                  <a:pt x="624" y="1338"/>
                  <a:pt x="619" y="1387"/>
                  <a:pt x="624" y="1437"/>
                </a:cubicBezTo>
                <a:cubicBezTo>
                  <a:pt x="626" y="1459"/>
                  <a:pt x="640" y="1471"/>
                  <a:pt x="657" y="1482"/>
                </a:cubicBezTo>
                <a:cubicBezTo>
                  <a:pt x="668" y="1488"/>
                  <a:pt x="681" y="1494"/>
                  <a:pt x="687" y="1503"/>
                </a:cubicBezTo>
                <a:cubicBezTo>
                  <a:pt x="701" y="1528"/>
                  <a:pt x="725" y="1541"/>
                  <a:pt x="748" y="1552"/>
                </a:cubicBezTo>
                <a:cubicBezTo>
                  <a:pt x="780" y="1568"/>
                  <a:pt x="814" y="1581"/>
                  <a:pt x="846" y="1597"/>
                </a:cubicBezTo>
                <a:cubicBezTo>
                  <a:pt x="866" y="1607"/>
                  <a:pt x="888" y="1619"/>
                  <a:pt x="888" y="1645"/>
                </a:cubicBezTo>
                <a:cubicBezTo>
                  <a:pt x="888" y="1673"/>
                  <a:pt x="871" y="1695"/>
                  <a:pt x="846" y="1705"/>
                </a:cubicBezTo>
                <a:cubicBezTo>
                  <a:pt x="797" y="1724"/>
                  <a:pt x="749" y="1734"/>
                  <a:pt x="698" y="1709"/>
                </a:cubicBezTo>
                <a:cubicBezTo>
                  <a:pt x="657" y="1690"/>
                  <a:pt x="613" y="1677"/>
                  <a:pt x="571" y="1661"/>
                </a:cubicBezTo>
                <a:cubicBezTo>
                  <a:pt x="557" y="1656"/>
                  <a:pt x="543" y="1650"/>
                  <a:pt x="530" y="1643"/>
                </a:cubicBezTo>
                <a:cubicBezTo>
                  <a:pt x="500" y="1624"/>
                  <a:pt x="491" y="1601"/>
                  <a:pt x="499" y="1566"/>
                </a:cubicBezTo>
                <a:cubicBezTo>
                  <a:pt x="507" y="1535"/>
                  <a:pt x="508" y="1503"/>
                  <a:pt x="509" y="1470"/>
                </a:cubicBezTo>
                <a:cubicBezTo>
                  <a:pt x="512" y="1393"/>
                  <a:pt x="477" y="1325"/>
                  <a:pt x="467" y="1251"/>
                </a:cubicBezTo>
                <a:cubicBezTo>
                  <a:pt x="466" y="1248"/>
                  <a:pt x="464" y="1245"/>
                  <a:pt x="463" y="1242"/>
                </a:cubicBezTo>
                <a:cubicBezTo>
                  <a:pt x="459" y="1234"/>
                  <a:pt x="454" y="1225"/>
                  <a:pt x="450" y="1217"/>
                </a:cubicBezTo>
                <a:cubicBezTo>
                  <a:pt x="452" y="1216"/>
                  <a:pt x="454" y="1215"/>
                  <a:pt x="455" y="1214"/>
                </a:cubicBezTo>
                <a:close/>
                <a:moveTo>
                  <a:pt x="802" y="876"/>
                </a:moveTo>
                <a:cubicBezTo>
                  <a:pt x="801" y="878"/>
                  <a:pt x="799" y="880"/>
                  <a:pt x="798" y="883"/>
                </a:cubicBezTo>
                <a:cubicBezTo>
                  <a:pt x="802" y="886"/>
                  <a:pt x="806" y="893"/>
                  <a:pt x="810" y="893"/>
                </a:cubicBezTo>
                <a:cubicBezTo>
                  <a:pt x="817" y="893"/>
                  <a:pt x="824" y="888"/>
                  <a:pt x="831" y="886"/>
                </a:cubicBezTo>
                <a:cubicBezTo>
                  <a:pt x="830" y="884"/>
                  <a:pt x="830" y="881"/>
                  <a:pt x="830" y="879"/>
                </a:cubicBezTo>
                <a:cubicBezTo>
                  <a:pt x="820" y="878"/>
                  <a:pt x="811" y="877"/>
                  <a:pt x="802" y="87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>
            <a:off x="12347575" y="2346325"/>
            <a:ext cx="123825" cy="65088"/>
          </a:xfrm>
          <a:custGeom>
            <a:avLst/>
            <a:gdLst>
              <a:gd name="T0" fmla="*/ 4 w 33"/>
              <a:gd name="T1" fmla="*/ 0 h 17"/>
              <a:gd name="T2" fmla="*/ 32 w 33"/>
              <a:gd name="T3" fmla="*/ 3 h 17"/>
              <a:gd name="T4" fmla="*/ 33 w 33"/>
              <a:gd name="T5" fmla="*/ 10 h 17"/>
              <a:gd name="T6" fmla="*/ 12 w 33"/>
              <a:gd name="T7" fmla="*/ 17 h 17"/>
              <a:gd name="T8" fmla="*/ 0 w 33"/>
              <a:gd name="T9" fmla="*/ 7 h 17"/>
              <a:gd name="T10" fmla="*/ 4 w 33"/>
              <a:gd name="T11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17">
                <a:moveTo>
                  <a:pt x="4" y="0"/>
                </a:moveTo>
                <a:cubicBezTo>
                  <a:pt x="13" y="1"/>
                  <a:pt x="22" y="2"/>
                  <a:pt x="32" y="3"/>
                </a:cubicBezTo>
                <a:cubicBezTo>
                  <a:pt x="32" y="5"/>
                  <a:pt x="32" y="8"/>
                  <a:pt x="33" y="10"/>
                </a:cubicBezTo>
                <a:cubicBezTo>
                  <a:pt x="26" y="12"/>
                  <a:pt x="19" y="17"/>
                  <a:pt x="12" y="17"/>
                </a:cubicBezTo>
                <a:cubicBezTo>
                  <a:pt x="8" y="17"/>
                  <a:pt x="4" y="10"/>
                  <a:pt x="0" y="7"/>
                </a:cubicBezTo>
                <a:cubicBezTo>
                  <a:pt x="1" y="4"/>
                  <a:pt x="3" y="2"/>
                  <a:pt x="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9"/>
          <p:cNvSpPr txBox="1">
            <a:spLocks noGrp="1"/>
          </p:cNvSpPr>
          <p:nvPr>
            <p:ph type="title"/>
          </p:nvPr>
        </p:nvSpPr>
        <p:spPr>
          <a:xfrm>
            <a:off x="1011892" y="194120"/>
            <a:ext cx="77175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D2282B"/>
                </a:solidFill>
              </a:rPr>
              <a:t>How does it work?</a:t>
            </a:r>
            <a:endParaRPr sz="4400" dirty="0">
              <a:solidFill>
                <a:srgbClr val="D2282B"/>
              </a:solidFill>
            </a:endParaRPr>
          </a:p>
        </p:txBody>
      </p:sp>
      <p:sp>
        <p:nvSpPr>
          <p:cNvPr id="1173" name="Google Shape;1173;p39"/>
          <p:cNvSpPr txBox="1">
            <a:spLocks noGrp="1"/>
          </p:cNvSpPr>
          <p:nvPr>
            <p:ph type="subTitle" idx="3"/>
          </p:nvPr>
        </p:nvSpPr>
        <p:spPr>
          <a:xfrm>
            <a:off x="732400" y="2734275"/>
            <a:ext cx="2564700" cy="6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Organ failure</a:t>
            </a:r>
            <a:endParaRPr/>
          </a:p>
        </p:txBody>
      </p:sp>
      <p:sp>
        <p:nvSpPr>
          <p:cNvPr id="1174" name="Google Shape;1174;p39"/>
          <p:cNvSpPr txBox="1">
            <a:spLocks noGrp="1"/>
          </p:cNvSpPr>
          <p:nvPr>
            <p:ph type="subTitle" idx="1"/>
          </p:nvPr>
        </p:nvSpPr>
        <p:spPr>
          <a:xfrm>
            <a:off x="3299824" y="2734275"/>
            <a:ext cx="2565300" cy="6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Can’t survive</a:t>
            </a:r>
            <a:endParaRPr/>
          </a:p>
        </p:txBody>
      </p:sp>
      <p:sp>
        <p:nvSpPr>
          <p:cNvPr id="1175" name="Google Shape;1175;p39"/>
          <p:cNvSpPr txBox="1">
            <a:spLocks noGrp="1"/>
          </p:cNvSpPr>
          <p:nvPr>
            <p:ph type="subTitle" idx="4"/>
          </p:nvPr>
        </p:nvSpPr>
        <p:spPr>
          <a:xfrm>
            <a:off x="5862054" y="2734275"/>
            <a:ext cx="2568300" cy="6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Organ replacement</a:t>
            </a:r>
            <a:endParaRPr/>
          </a:p>
        </p:txBody>
      </p:sp>
      <p:sp>
        <p:nvSpPr>
          <p:cNvPr id="1176" name="Google Shape;1176;p39"/>
          <p:cNvSpPr txBox="1">
            <a:spLocks noGrp="1"/>
          </p:cNvSpPr>
          <p:nvPr>
            <p:ph type="subTitle" idx="5"/>
          </p:nvPr>
        </p:nvSpPr>
        <p:spPr>
          <a:xfrm>
            <a:off x="732275" y="3424626"/>
            <a:ext cx="2564400" cy="6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177" name="Google Shape;1177;p39"/>
          <p:cNvSpPr txBox="1">
            <a:spLocks noGrp="1"/>
          </p:cNvSpPr>
          <p:nvPr>
            <p:ph type="subTitle" idx="2"/>
          </p:nvPr>
        </p:nvSpPr>
        <p:spPr>
          <a:xfrm>
            <a:off x="3297217" y="3424626"/>
            <a:ext cx="2564700" cy="6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</a:t>
            </a:r>
            <a:endParaRPr/>
          </a:p>
        </p:txBody>
      </p:sp>
      <p:sp>
        <p:nvSpPr>
          <p:cNvPr id="1178" name="Google Shape;1178;p39"/>
          <p:cNvSpPr txBox="1">
            <a:spLocks noGrp="1"/>
          </p:cNvSpPr>
          <p:nvPr>
            <p:ph type="subTitle" idx="6"/>
          </p:nvPr>
        </p:nvSpPr>
        <p:spPr>
          <a:xfrm>
            <a:off x="5862874" y="3424626"/>
            <a:ext cx="2568000" cy="6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very cold place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686" y="1037202"/>
            <a:ext cx="211035" cy="16970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478" y="1271327"/>
            <a:ext cx="452177" cy="12454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847" y="1111513"/>
            <a:ext cx="1197255" cy="15484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28"/>
          <p:cNvSpPr txBox="1">
            <a:spLocks noGrp="1"/>
          </p:cNvSpPr>
          <p:nvPr>
            <p:ph type="title"/>
          </p:nvPr>
        </p:nvSpPr>
        <p:spPr>
          <a:xfrm>
            <a:off x="615346" y="597540"/>
            <a:ext cx="82296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Taxi Infographics</a:t>
            </a:r>
            <a:endParaRPr dirty="0"/>
          </a:p>
        </p:txBody>
      </p:sp>
      <p:grpSp>
        <p:nvGrpSpPr>
          <p:cNvPr id="1360" name="Google Shape;1360;p28"/>
          <p:cNvGrpSpPr/>
          <p:nvPr/>
        </p:nvGrpSpPr>
        <p:grpSpPr>
          <a:xfrm>
            <a:off x="457200" y="2467700"/>
            <a:ext cx="1485950" cy="1636075"/>
            <a:chOff x="2485950" y="1286675"/>
            <a:chExt cx="1485950" cy="1636075"/>
          </a:xfrm>
        </p:grpSpPr>
        <p:sp>
          <p:nvSpPr>
            <p:cNvPr id="1361" name="Google Shape;1361;p28"/>
            <p:cNvSpPr txBox="1"/>
            <p:nvPr/>
          </p:nvSpPr>
          <p:spPr>
            <a:xfrm>
              <a:off x="2485950" y="1286675"/>
              <a:ext cx="1086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362" name="Google Shape;1362;p28"/>
            <p:cNvSpPr txBox="1"/>
            <p:nvPr/>
          </p:nvSpPr>
          <p:spPr>
            <a:xfrm>
              <a:off x="2485950" y="1628275"/>
              <a:ext cx="14859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63" name="Google Shape;1363;p28"/>
            <p:cNvSpPr txBox="1"/>
            <p:nvPr/>
          </p:nvSpPr>
          <p:spPr>
            <a:xfrm>
              <a:off x="3266600" y="2590950"/>
              <a:ext cx="7053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50 %</a:t>
              </a:r>
              <a:endParaRPr sz="18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364" name="Google Shape;1364;p28"/>
          <p:cNvGrpSpPr/>
          <p:nvPr/>
        </p:nvGrpSpPr>
        <p:grpSpPr>
          <a:xfrm>
            <a:off x="561050" y="3571775"/>
            <a:ext cx="1382100" cy="180913"/>
            <a:chOff x="2589800" y="2390750"/>
            <a:chExt cx="1382100" cy="180913"/>
          </a:xfrm>
        </p:grpSpPr>
        <p:sp>
          <p:nvSpPr>
            <p:cNvPr id="1365" name="Google Shape;1365;p28"/>
            <p:cNvSpPr/>
            <p:nvPr/>
          </p:nvSpPr>
          <p:spPr>
            <a:xfrm>
              <a:off x="2589800" y="2390750"/>
              <a:ext cx="1382100" cy="180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8"/>
            <p:cNvSpPr/>
            <p:nvPr/>
          </p:nvSpPr>
          <p:spPr>
            <a:xfrm>
              <a:off x="2589800" y="2390763"/>
              <a:ext cx="1086000" cy="180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" name="Google Shape;1367;p28"/>
          <p:cNvGrpSpPr/>
          <p:nvPr/>
        </p:nvGrpSpPr>
        <p:grpSpPr>
          <a:xfrm>
            <a:off x="7200850" y="2467700"/>
            <a:ext cx="1485900" cy="1636075"/>
            <a:chOff x="7200850" y="2467700"/>
            <a:chExt cx="1485900" cy="1636075"/>
          </a:xfrm>
        </p:grpSpPr>
        <p:sp>
          <p:nvSpPr>
            <p:cNvPr id="1368" name="Google Shape;1368;p28"/>
            <p:cNvSpPr txBox="1"/>
            <p:nvPr/>
          </p:nvSpPr>
          <p:spPr>
            <a:xfrm>
              <a:off x="7600750" y="2467700"/>
              <a:ext cx="1086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369" name="Google Shape;1369;p28"/>
            <p:cNvSpPr txBox="1"/>
            <p:nvPr/>
          </p:nvSpPr>
          <p:spPr>
            <a:xfrm>
              <a:off x="7200850" y="2809300"/>
              <a:ext cx="14859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is a very hot planet with a nice name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0" name="Google Shape;1370;p28"/>
            <p:cNvSpPr txBox="1"/>
            <p:nvPr/>
          </p:nvSpPr>
          <p:spPr>
            <a:xfrm>
              <a:off x="7200850" y="3771975"/>
              <a:ext cx="7053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25 %</a:t>
              </a:r>
              <a:endParaRPr sz="18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1371" name="Google Shape;1371;p28"/>
          <p:cNvSpPr/>
          <p:nvPr/>
        </p:nvSpPr>
        <p:spPr>
          <a:xfrm>
            <a:off x="7200850" y="3571775"/>
            <a:ext cx="1382100" cy="180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28"/>
          <p:cNvSpPr/>
          <p:nvPr/>
        </p:nvSpPr>
        <p:spPr>
          <a:xfrm>
            <a:off x="7200850" y="3571775"/>
            <a:ext cx="342600" cy="180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8"/>
          <p:cNvSpPr/>
          <p:nvPr/>
        </p:nvSpPr>
        <p:spPr>
          <a:xfrm>
            <a:off x="7877175" y="1662863"/>
            <a:ext cx="723900" cy="723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4" name="Google Shape;1374;p28"/>
          <p:cNvGrpSpPr/>
          <p:nvPr/>
        </p:nvGrpSpPr>
        <p:grpSpPr>
          <a:xfrm>
            <a:off x="8119498" y="1839188"/>
            <a:ext cx="239276" cy="371236"/>
            <a:chOff x="1525861" y="1558438"/>
            <a:chExt cx="239276" cy="371236"/>
          </a:xfrm>
        </p:grpSpPr>
        <p:sp>
          <p:nvSpPr>
            <p:cNvPr id="1375" name="Google Shape;1375;p28"/>
            <p:cNvSpPr/>
            <p:nvPr/>
          </p:nvSpPr>
          <p:spPr>
            <a:xfrm>
              <a:off x="1612142" y="1558438"/>
              <a:ext cx="66711" cy="21512"/>
            </a:xfrm>
            <a:custGeom>
              <a:avLst/>
              <a:gdLst/>
              <a:ahLst/>
              <a:cxnLst/>
              <a:rect l="l" t="t" r="r" b="b"/>
              <a:pathLst>
                <a:path w="31919" h="10293" extrusionOk="0">
                  <a:moveTo>
                    <a:pt x="1" y="0"/>
                  </a:moveTo>
                  <a:lnTo>
                    <a:pt x="1" y="9020"/>
                  </a:lnTo>
                  <a:lnTo>
                    <a:pt x="117" y="9483"/>
                  </a:lnTo>
                  <a:lnTo>
                    <a:pt x="464" y="9945"/>
                  </a:lnTo>
                  <a:lnTo>
                    <a:pt x="810" y="10292"/>
                  </a:lnTo>
                  <a:lnTo>
                    <a:pt x="30993" y="10292"/>
                  </a:lnTo>
                  <a:lnTo>
                    <a:pt x="31455" y="9945"/>
                  </a:lnTo>
                  <a:lnTo>
                    <a:pt x="31802" y="9483"/>
                  </a:lnTo>
                  <a:lnTo>
                    <a:pt x="31918" y="9020"/>
                  </a:lnTo>
                  <a:lnTo>
                    <a:pt x="319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8"/>
            <p:cNvSpPr/>
            <p:nvPr/>
          </p:nvSpPr>
          <p:spPr>
            <a:xfrm>
              <a:off x="1612142" y="1558438"/>
              <a:ext cx="66711" cy="21512"/>
            </a:xfrm>
            <a:custGeom>
              <a:avLst/>
              <a:gdLst/>
              <a:ahLst/>
              <a:cxnLst/>
              <a:rect l="l" t="t" r="r" b="b"/>
              <a:pathLst>
                <a:path w="31919" h="10293" fill="none" extrusionOk="0">
                  <a:moveTo>
                    <a:pt x="1389" y="10292"/>
                  </a:moveTo>
                  <a:lnTo>
                    <a:pt x="30530" y="10292"/>
                  </a:lnTo>
                  <a:lnTo>
                    <a:pt x="30530" y="10292"/>
                  </a:lnTo>
                  <a:lnTo>
                    <a:pt x="30993" y="10292"/>
                  </a:lnTo>
                  <a:lnTo>
                    <a:pt x="31455" y="9945"/>
                  </a:lnTo>
                  <a:lnTo>
                    <a:pt x="31802" y="9483"/>
                  </a:lnTo>
                  <a:lnTo>
                    <a:pt x="31918" y="9020"/>
                  </a:lnTo>
                  <a:lnTo>
                    <a:pt x="31918" y="0"/>
                  </a:lnTo>
                  <a:lnTo>
                    <a:pt x="1" y="0"/>
                  </a:lnTo>
                  <a:lnTo>
                    <a:pt x="1" y="9020"/>
                  </a:lnTo>
                  <a:lnTo>
                    <a:pt x="1" y="9020"/>
                  </a:lnTo>
                  <a:lnTo>
                    <a:pt x="117" y="9483"/>
                  </a:lnTo>
                  <a:lnTo>
                    <a:pt x="464" y="9945"/>
                  </a:lnTo>
                  <a:lnTo>
                    <a:pt x="810" y="10292"/>
                  </a:lnTo>
                  <a:lnTo>
                    <a:pt x="1389" y="10292"/>
                  </a:lnTo>
                  <a:lnTo>
                    <a:pt x="1389" y="1029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8"/>
            <p:cNvSpPr/>
            <p:nvPr/>
          </p:nvSpPr>
          <p:spPr>
            <a:xfrm>
              <a:off x="1615043" y="1579948"/>
              <a:ext cx="2" cy="2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8"/>
            <p:cNvSpPr/>
            <p:nvPr/>
          </p:nvSpPr>
          <p:spPr>
            <a:xfrm>
              <a:off x="1525861" y="1558438"/>
              <a:ext cx="239276" cy="371236"/>
            </a:xfrm>
            <a:custGeom>
              <a:avLst/>
              <a:gdLst/>
              <a:ahLst/>
              <a:cxnLst/>
              <a:rect l="l" t="t" r="r" b="b"/>
              <a:pathLst>
                <a:path w="114486" h="177625" extrusionOk="0">
                  <a:moveTo>
                    <a:pt x="47876" y="52732"/>
                  </a:moveTo>
                  <a:lnTo>
                    <a:pt x="48916" y="52848"/>
                  </a:lnTo>
                  <a:lnTo>
                    <a:pt x="49841" y="53195"/>
                  </a:lnTo>
                  <a:lnTo>
                    <a:pt x="50767" y="53658"/>
                  </a:lnTo>
                  <a:lnTo>
                    <a:pt x="51576" y="54236"/>
                  </a:lnTo>
                  <a:lnTo>
                    <a:pt x="52154" y="55045"/>
                  </a:lnTo>
                  <a:lnTo>
                    <a:pt x="52617" y="55970"/>
                  </a:lnTo>
                  <a:lnTo>
                    <a:pt x="52964" y="56896"/>
                  </a:lnTo>
                  <a:lnTo>
                    <a:pt x="53079" y="57936"/>
                  </a:lnTo>
                  <a:lnTo>
                    <a:pt x="53079" y="62562"/>
                  </a:lnTo>
                  <a:lnTo>
                    <a:pt x="52964" y="63603"/>
                  </a:lnTo>
                  <a:lnTo>
                    <a:pt x="52617" y="64643"/>
                  </a:lnTo>
                  <a:lnTo>
                    <a:pt x="52154" y="65453"/>
                  </a:lnTo>
                  <a:lnTo>
                    <a:pt x="51576" y="66262"/>
                  </a:lnTo>
                  <a:lnTo>
                    <a:pt x="50767" y="66956"/>
                  </a:lnTo>
                  <a:lnTo>
                    <a:pt x="49841" y="67419"/>
                  </a:lnTo>
                  <a:lnTo>
                    <a:pt x="48916" y="67650"/>
                  </a:lnTo>
                  <a:lnTo>
                    <a:pt x="47876" y="67766"/>
                  </a:lnTo>
                  <a:lnTo>
                    <a:pt x="46835" y="67650"/>
                  </a:lnTo>
                  <a:lnTo>
                    <a:pt x="45794" y="67419"/>
                  </a:lnTo>
                  <a:lnTo>
                    <a:pt x="44985" y="66956"/>
                  </a:lnTo>
                  <a:lnTo>
                    <a:pt x="44175" y="66262"/>
                  </a:lnTo>
                  <a:lnTo>
                    <a:pt x="43481" y="65453"/>
                  </a:lnTo>
                  <a:lnTo>
                    <a:pt x="43019" y="64643"/>
                  </a:lnTo>
                  <a:lnTo>
                    <a:pt x="42787" y="63603"/>
                  </a:lnTo>
                  <a:lnTo>
                    <a:pt x="42672" y="62562"/>
                  </a:lnTo>
                  <a:lnTo>
                    <a:pt x="42672" y="57936"/>
                  </a:lnTo>
                  <a:lnTo>
                    <a:pt x="42787" y="56896"/>
                  </a:lnTo>
                  <a:lnTo>
                    <a:pt x="43019" y="55970"/>
                  </a:lnTo>
                  <a:lnTo>
                    <a:pt x="43481" y="55045"/>
                  </a:lnTo>
                  <a:lnTo>
                    <a:pt x="44175" y="54236"/>
                  </a:lnTo>
                  <a:lnTo>
                    <a:pt x="44985" y="53658"/>
                  </a:lnTo>
                  <a:lnTo>
                    <a:pt x="45794" y="53195"/>
                  </a:lnTo>
                  <a:lnTo>
                    <a:pt x="46835" y="52848"/>
                  </a:lnTo>
                  <a:lnTo>
                    <a:pt x="47876" y="52732"/>
                  </a:lnTo>
                  <a:close/>
                  <a:moveTo>
                    <a:pt x="66609" y="52732"/>
                  </a:moveTo>
                  <a:lnTo>
                    <a:pt x="67650" y="52848"/>
                  </a:lnTo>
                  <a:lnTo>
                    <a:pt x="68691" y="53195"/>
                  </a:lnTo>
                  <a:lnTo>
                    <a:pt x="69501" y="53658"/>
                  </a:lnTo>
                  <a:lnTo>
                    <a:pt x="70310" y="54236"/>
                  </a:lnTo>
                  <a:lnTo>
                    <a:pt x="70888" y="55045"/>
                  </a:lnTo>
                  <a:lnTo>
                    <a:pt x="71466" y="55970"/>
                  </a:lnTo>
                  <a:lnTo>
                    <a:pt x="71698" y="56896"/>
                  </a:lnTo>
                  <a:lnTo>
                    <a:pt x="71813" y="57936"/>
                  </a:lnTo>
                  <a:lnTo>
                    <a:pt x="71813" y="62562"/>
                  </a:lnTo>
                  <a:lnTo>
                    <a:pt x="71698" y="63603"/>
                  </a:lnTo>
                  <a:lnTo>
                    <a:pt x="71466" y="64643"/>
                  </a:lnTo>
                  <a:lnTo>
                    <a:pt x="70888" y="65453"/>
                  </a:lnTo>
                  <a:lnTo>
                    <a:pt x="70310" y="66262"/>
                  </a:lnTo>
                  <a:lnTo>
                    <a:pt x="69501" y="66956"/>
                  </a:lnTo>
                  <a:lnTo>
                    <a:pt x="68691" y="67419"/>
                  </a:lnTo>
                  <a:lnTo>
                    <a:pt x="67650" y="67650"/>
                  </a:lnTo>
                  <a:lnTo>
                    <a:pt x="66609" y="67766"/>
                  </a:lnTo>
                  <a:lnTo>
                    <a:pt x="65569" y="67650"/>
                  </a:lnTo>
                  <a:lnTo>
                    <a:pt x="64644" y="67419"/>
                  </a:lnTo>
                  <a:lnTo>
                    <a:pt x="63718" y="66956"/>
                  </a:lnTo>
                  <a:lnTo>
                    <a:pt x="62909" y="66262"/>
                  </a:lnTo>
                  <a:lnTo>
                    <a:pt x="62331" y="65453"/>
                  </a:lnTo>
                  <a:lnTo>
                    <a:pt x="61868" y="64643"/>
                  </a:lnTo>
                  <a:lnTo>
                    <a:pt x="61521" y="63603"/>
                  </a:lnTo>
                  <a:lnTo>
                    <a:pt x="61406" y="62562"/>
                  </a:lnTo>
                  <a:lnTo>
                    <a:pt x="61406" y="57936"/>
                  </a:lnTo>
                  <a:lnTo>
                    <a:pt x="61521" y="56896"/>
                  </a:lnTo>
                  <a:lnTo>
                    <a:pt x="61868" y="55970"/>
                  </a:lnTo>
                  <a:lnTo>
                    <a:pt x="62331" y="55045"/>
                  </a:lnTo>
                  <a:lnTo>
                    <a:pt x="62909" y="54236"/>
                  </a:lnTo>
                  <a:lnTo>
                    <a:pt x="63718" y="53658"/>
                  </a:lnTo>
                  <a:lnTo>
                    <a:pt x="64644" y="53195"/>
                  </a:lnTo>
                  <a:lnTo>
                    <a:pt x="65569" y="52848"/>
                  </a:lnTo>
                  <a:lnTo>
                    <a:pt x="66609" y="52732"/>
                  </a:lnTo>
                  <a:close/>
                  <a:moveTo>
                    <a:pt x="38046" y="67766"/>
                  </a:moveTo>
                  <a:lnTo>
                    <a:pt x="39087" y="67881"/>
                  </a:lnTo>
                  <a:lnTo>
                    <a:pt x="40012" y="68228"/>
                  </a:lnTo>
                  <a:lnTo>
                    <a:pt x="40937" y="68691"/>
                  </a:lnTo>
                  <a:lnTo>
                    <a:pt x="41631" y="69385"/>
                  </a:lnTo>
                  <a:lnTo>
                    <a:pt x="42325" y="70079"/>
                  </a:lnTo>
                  <a:lnTo>
                    <a:pt x="42787" y="71004"/>
                  </a:lnTo>
                  <a:lnTo>
                    <a:pt x="43134" y="71929"/>
                  </a:lnTo>
                  <a:lnTo>
                    <a:pt x="43250" y="72970"/>
                  </a:lnTo>
                  <a:lnTo>
                    <a:pt x="43250" y="77595"/>
                  </a:lnTo>
                  <a:lnTo>
                    <a:pt x="43134" y="78752"/>
                  </a:lnTo>
                  <a:lnTo>
                    <a:pt x="42787" y="79677"/>
                  </a:lnTo>
                  <a:lnTo>
                    <a:pt x="42325" y="80602"/>
                  </a:lnTo>
                  <a:lnTo>
                    <a:pt x="41631" y="81296"/>
                  </a:lnTo>
                  <a:lnTo>
                    <a:pt x="40937" y="81990"/>
                  </a:lnTo>
                  <a:lnTo>
                    <a:pt x="40012" y="82452"/>
                  </a:lnTo>
                  <a:lnTo>
                    <a:pt x="39087" y="82799"/>
                  </a:lnTo>
                  <a:lnTo>
                    <a:pt x="36890" y="82799"/>
                  </a:lnTo>
                  <a:lnTo>
                    <a:pt x="35964" y="82452"/>
                  </a:lnTo>
                  <a:lnTo>
                    <a:pt x="35039" y="81990"/>
                  </a:lnTo>
                  <a:lnTo>
                    <a:pt x="34346" y="81296"/>
                  </a:lnTo>
                  <a:lnTo>
                    <a:pt x="33652" y="80602"/>
                  </a:lnTo>
                  <a:lnTo>
                    <a:pt x="33189" y="79677"/>
                  </a:lnTo>
                  <a:lnTo>
                    <a:pt x="32842" y="78752"/>
                  </a:lnTo>
                  <a:lnTo>
                    <a:pt x="32842" y="77595"/>
                  </a:lnTo>
                  <a:lnTo>
                    <a:pt x="32842" y="72970"/>
                  </a:lnTo>
                  <a:lnTo>
                    <a:pt x="32842" y="71929"/>
                  </a:lnTo>
                  <a:lnTo>
                    <a:pt x="33189" y="71004"/>
                  </a:lnTo>
                  <a:lnTo>
                    <a:pt x="33652" y="70079"/>
                  </a:lnTo>
                  <a:lnTo>
                    <a:pt x="34346" y="69385"/>
                  </a:lnTo>
                  <a:lnTo>
                    <a:pt x="35039" y="68691"/>
                  </a:lnTo>
                  <a:lnTo>
                    <a:pt x="35964" y="68228"/>
                  </a:lnTo>
                  <a:lnTo>
                    <a:pt x="36890" y="67881"/>
                  </a:lnTo>
                  <a:lnTo>
                    <a:pt x="38046" y="67766"/>
                  </a:lnTo>
                  <a:close/>
                  <a:moveTo>
                    <a:pt x="57243" y="67766"/>
                  </a:moveTo>
                  <a:lnTo>
                    <a:pt x="58283" y="67881"/>
                  </a:lnTo>
                  <a:lnTo>
                    <a:pt x="59208" y="68228"/>
                  </a:lnTo>
                  <a:lnTo>
                    <a:pt x="60134" y="68691"/>
                  </a:lnTo>
                  <a:lnTo>
                    <a:pt x="60943" y="69385"/>
                  </a:lnTo>
                  <a:lnTo>
                    <a:pt x="61521" y="70079"/>
                  </a:lnTo>
                  <a:lnTo>
                    <a:pt x="61984" y="71004"/>
                  </a:lnTo>
                  <a:lnTo>
                    <a:pt x="62331" y="71929"/>
                  </a:lnTo>
                  <a:lnTo>
                    <a:pt x="62446" y="72970"/>
                  </a:lnTo>
                  <a:lnTo>
                    <a:pt x="62446" y="77595"/>
                  </a:lnTo>
                  <a:lnTo>
                    <a:pt x="62331" y="78752"/>
                  </a:lnTo>
                  <a:lnTo>
                    <a:pt x="61984" y="79677"/>
                  </a:lnTo>
                  <a:lnTo>
                    <a:pt x="61521" y="80602"/>
                  </a:lnTo>
                  <a:lnTo>
                    <a:pt x="60943" y="81296"/>
                  </a:lnTo>
                  <a:lnTo>
                    <a:pt x="60134" y="81990"/>
                  </a:lnTo>
                  <a:lnTo>
                    <a:pt x="59208" y="82452"/>
                  </a:lnTo>
                  <a:lnTo>
                    <a:pt x="58283" y="82799"/>
                  </a:lnTo>
                  <a:lnTo>
                    <a:pt x="56202" y="82799"/>
                  </a:lnTo>
                  <a:lnTo>
                    <a:pt x="55161" y="82452"/>
                  </a:lnTo>
                  <a:lnTo>
                    <a:pt x="54351" y="81990"/>
                  </a:lnTo>
                  <a:lnTo>
                    <a:pt x="53542" y="81296"/>
                  </a:lnTo>
                  <a:lnTo>
                    <a:pt x="52964" y="80602"/>
                  </a:lnTo>
                  <a:lnTo>
                    <a:pt x="52386" y="79677"/>
                  </a:lnTo>
                  <a:lnTo>
                    <a:pt x="52154" y="78752"/>
                  </a:lnTo>
                  <a:lnTo>
                    <a:pt x="52039" y="77595"/>
                  </a:lnTo>
                  <a:lnTo>
                    <a:pt x="52039" y="72970"/>
                  </a:lnTo>
                  <a:lnTo>
                    <a:pt x="52154" y="71929"/>
                  </a:lnTo>
                  <a:lnTo>
                    <a:pt x="52386" y="71004"/>
                  </a:lnTo>
                  <a:lnTo>
                    <a:pt x="52964" y="70079"/>
                  </a:lnTo>
                  <a:lnTo>
                    <a:pt x="53542" y="69385"/>
                  </a:lnTo>
                  <a:lnTo>
                    <a:pt x="54351" y="68691"/>
                  </a:lnTo>
                  <a:lnTo>
                    <a:pt x="55161" y="68228"/>
                  </a:lnTo>
                  <a:lnTo>
                    <a:pt x="56202" y="67881"/>
                  </a:lnTo>
                  <a:lnTo>
                    <a:pt x="57243" y="67766"/>
                  </a:lnTo>
                  <a:close/>
                  <a:moveTo>
                    <a:pt x="76439" y="67766"/>
                  </a:moveTo>
                  <a:lnTo>
                    <a:pt x="77480" y="67881"/>
                  </a:lnTo>
                  <a:lnTo>
                    <a:pt x="78521" y="68228"/>
                  </a:lnTo>
                  <a:lnTo>
                    <a:pt x="79330" y="68691"/>
                  </a:lnTo>
                  <a:lnTo>
                    <a:pt x="80140" y="69385"/>
                  </a:lnTo>
                  <a:lnTo>
                    <a:pt x="80833" y="70079"/>
                  </a:lnTo>
                  <a:lnTo>
                    <a:pt x="81296" y="71004"/>
                  </a:lnTo>
                  <a:lnTo>
                    <a:pt x="81527" y="71929"/>
                  </a:lnTo>
                  <a:lnTo>
                    <a:pt x="81643" y="72970"/>
                  </a:lnTo>
                  <a:lnTo>
                    <a:pt x="81643" y="77595"/>
                  </a:lnTo>
                  <a:lnTo>
                    <a:pt x="81527" y="78752"/>
                  </a:lnTo>
                  <a:lnTo>
                    <a:pt x="81296" y="79677"/>
                  </a:lnTo>
                  <a:lnTo>
                    <a:pt x="80833" y="80602"/>
                  </a:lnTo>
                  <a:lnTo>
                    <a:pt x="80140" y="81296"/>
                  </a:lnTo>
                  <a:lnTo>
                    <a:pt x="79330" y="81990"/>
                  </a:lnTo>
                  <a:lnTo>
                    <a:pt x="78521" y="82452"/>
                  </a:lnTo>
                  <a:lnTo>
                    <a:pt x="77480" y="82799"/>
                  </a:lnTo>
                  <a:lnTo>
                    <a:pt x="75398" y="82799"/>
                  </a:lnTo>
                  <a:lnTo>
                    <a:pt x="74473" y="82452"/>
                  </a:lnTo>
                  <a:lnTo>
                    <a:pt x="73548" y="81990"/>
                  </a:lnTo>
                  <a:lnTo>
                    <a:pt x="72854" y="81296"/>
                  </a:lnTo>
                  <a:lnTo>
                    <a:pt x="72160" y="80602"/>
                  </a:lnTo>
                  <a:lnTo>
                    <a:pt x="71698" y="79677"/>
                  </a:lnTo>
                  <a:lnTo>
                    <a:pt x="71351" y="78752"/>
                  </a:lnTo>
                  <a:lnTo>
                    <a:pt x="71235" y="77595"/>
                  </a:lnTo>
                  <a:lnTo>
                    <a:pt x="71235" y="72970"/>
                  </a:lnTo>
                  <a:lnTo>
                    <a:pt x="71351" y="71929"/>
                  </a:lnTo>
                  <a:lnTo>
                    <a:pt x="71698" y="71004"/>
                  </a:lnTo>
                  <a:lnTo>
                    <a:pt x="72160" y="70079"/>
                  </a:lnTo>
                  <a:lnTo>
                    <a:pt x="72854" y="69385"/>
                  </a:lnTo>
                  <a:lnTo>
                    <a:pt x="73548" y="68691"/>
                  </a:lnTo>
                  <a:lnTo>
                    <a:pt x="74473" y="68228"/>
                  </a:lnTo>
                  <a:lnTo>
                    <a:pt x="75398" y="67881"/>
                  </a:lnTo>
                  <a:lnTo>
                    <a:pt x="76439" y="67766"/>
                  </a:lnTo>
                  <a:close/>
                  <a:moveTo>
                    <a:pt x="69616" y="98758"/>
                  </a:moveTo>
                  <a:lnTo>
                    <a:pt x="70541" y="98873"/>
                  </a:lnTo>
                  <a:lnTo>
                    <a:pt x="71582" y="99220"/>
                  </a:lnTo>
                  <a:lnTo>
                    <a:pt x="72507" y="99683"/>
                  </a:lnTo>
                  <a:lnTo>
                    <a:pt x="73317" y="100377"/>
                  </a:lnTo>
                  <a:lnTo>
                    <a:pt x="73895" y="101186"/>
                  </a:lnTo>
                  <a:lnTo>
                    <a:pt x="74473" y="101996"/>
                  </a:lnTo>
                  <a:lnTo>
                    <a:pt x="74704" y="103036"/>
                  </a:lnTo>
                  <a:lnTo>
                    <a:pt x="74820" y="103962"/>
                  </a:lnTo>
                  <a:lnTo>
                    <a:pt x="74704" y="105002"/>
                  </a:lnTo>
                  <a:lnTo>
                    <a:pt x="74473" y="105927"/>
                  </a:lnTo>
                  <a:lnTo>
                    <a:pt x="73895" y="106853"/>
                  </a:lnTo>
                  <a:lnTo>
                    <a:pt x="73317" y="107662"/>
                  </a:lnTo>
                  <a:lnTo>
                    <a:pt x="64875" y="116104"/>
                  </a:lnTo>
                  <a:lnTo>
                    <a:pt x="73317" y="124661"/>
                  </a:lnTo>
                  <a:lnTo>
                    <a:pt x="73895" y="125471"/>
                  </a:lnTo>
                  <a:lnTo>
                    <a:pt x="74473" y="126280"/>
                  </a:lnTo>
                  <a:lnTo>
                    <a:pt x="74704" y="127321"/>
                  </a:lnTo>
                  <a:lnTo>
                    <a:pt x="74820" y="128246"/>
                  </a:lnTo>
                  <a:lnTo>
                    <a:pt x="74704" y="129287"/>
                  </a:lnTo>
                  <a:lnTo>
                    <a:pt x="74473" y="130212"/>
                  </a:lnTo>
                  <a:lnTo>
                    <a:pt x="73895" y="131137"/>
                  </a:lnTo>
                  <a:lnTo>
                    <a:pt x="73317" y="131947"/>
                  </a:lnTo>
                  <a:lnTo>
                    <a:pt x="72507" y="132641"/>
                  </a:lnTo>
                  <a:lnTo>
                    <a:pt x="71582" y="133103"/>
                  </a:lnTo>
                  <a:lnTo>
                    <a:pt x="70541" y="133450"/>
                  </a:lnTo>
                  <a:lnTo>
                    <a:pt x="68575" y="133450"/>
                  </a:lnTo>
                  <a:lnTo>
                    <a:pt x="67650" y="133103"/>
                  </a:lnTo>
                  <a:lnTo>
                    <a:pt x="66725" y="132641"/>
                  </a:lnTo>
                  <a:lnTo>
                    <a:pt x="65916" y="131947"/>
                  </a:lnTo>
                  <a:lnTo>
                    <a:pt x="57474" y="123505"/>
                  </a:lnTo>
                  <a:lnTo>
                    <a:pt x="49032" y="131947"/>
                  </a:lnTo>
                  <a:lnTo>
                    <a:pt x="48222" y="132641"/>
                  </a:lnTo>
                  <a:lnTo>
                    <a:pt x="47297" y="133103"/>
                  </a:lnTo>
                  <a:lnTo>
                    <a:pt x="46257" y="133450"/>
                  </a:lnTo>
                  <a:lnTo>
                    <a:pt x="44291" y="133450"/>
                  </a:lnTo>
                  <a:lnTo>
                    <a:pt x="43366" y="133103"/>
                  </a:lnTo>
                  <a:lnTo>
                    <a:pt x="42440" y="132641"/>
                  </a:lnTo>
                  <a:lnTo>
                    <a:pt x="41631" y="131947"/>
                  </a:lnTo>
                  <a:lnTo>
                    <a:pt x="40937" y="131137"/>
                  </a:lnTo>
                  <a:lnTo>
                    <a:pt x="40475" y="130212"/>
                  </a:lnTo>
                  <a:lnTo>
                    <a:pt x="40243" y="129287"/>
                  </a:lnTo>
                  <a:lnTo>
                    <a:pt x="40128" y="128246"/>
                  </a:lnTo>
                  <a:lnTo>
                    <a:pt x="40243" y="127321"/>
                  </a:lnTo>
                  <a:lnTo>
                    <a:pt x="40475" y="126280"/>
                  </a:lnTo>
                  <a:lnTo>
                    <a:pt x="40937" y="125471"/>
                  </a:lnTo>
                  <a:lnTo>
                    <a:pt x="41631" y="124661"/>
                  </a:lnTo>
                  <a:lnTo>
                    <a:pt x="50073" y="116104"/>
                  </a:lnTo>
                  <a:lnTo>
                    <a:pt x="41631" y="107662"/>
                  </a:lnTo>
                  <a:lnTo>
                    <a:pt x="40937" y="106853"/>
                  </a:lnTo>
                  <a:lnTo>
                    <a:pt x="40475" y="105927"/>
                  </a:lnTo>
                  <a:lnTo>
                    <a:pt x="40243" y="105002"/>
                  </a:lnTo>
                  <a:lnTo>
                    <a:pt x="40128" y="103962"/>
                  </a:lnTo>
                  <a:lnTo>
                    <a:pt x="40243" y="103036"/>
                  </a:lnTo>
                  <a:lnTo>
                    <a:pt x="40475" y="101996"/>
                  </a:lnTo>
                  <a:lnTo>
                    <a:pt x="40937" y="101186"/>
                  </a:lnTo>
                  <a:lnTo>
                    <a:pt x="41631" y="100377"/>
                  </a:lnTo>
                  <a:lnTo>
                    <a:pt x="42440" y="99683"/>
                  </a:lnTo>
                  <a:lnTo>
                    <a:pt x="43366" y="99220"/>
                  </a:lnTo>
                  <a:lnTo>
                    <a:pt x="44291" y="98873"/>
                  </a:lnTo>
                  <a:lnTo>
                    <a:pt x="45331" y="98758"/>
                  </a:lnTo>
                  <a:lnTo>
                    <a:pt x="46257" y="98873"/>
                  </a:lnTo>
                  <a:lnTo>
                    <a:pt x="47297" y="99220"/>
                  </a:lnTo>
                  <a:lnTo>
                    <a:pt x="48222" y="99683"/>
                  </a:lnTo>
                  <a:lnTo>
                    <a:pt x="49032" y="100377"/>
                  </a:lnTo>
                  <a:lnTo>
                    <a:pt x="57474" y="108818"/>
                  </a:lnTo>
                  <a:lnTo>
                    <a:pt x="65916" y="100377"/>
                  </a:lnTo>
                  <a:lnTo>
                    <a:pt x="66725" y="99683"/>
                  </a:lnTo>
                  <a:lnTo>
                    <a:pt x="67650" y="99220"/>
                  </a:lnTo>
                  <a:lnTo>
                    <a:pt x="68575" y="98873"/>
                  </a:lnTo>
                  <a:lnTo>
                    <a:pt x="69616" y="98758"/>
                  </a:lnTo>
                  <a:close/>
                  <a:moveTo>
                    <a:pt x="76786" y="149755"/>
                  </a:moveTo>
                  <a:lnTo>
                    <a:pt x="77827" y="149871"/>
                  </a:lnTo>
                  <a:lnTo>
                    <a:pt x="78867" y="150218"/>
                  </a:lnTo>
                  <a:lnTo>
                    <a:pt x="79677" y="150681"/>
                  </a:lnTo>
                  <a:lnTo>
                    <a:pt x="80486" y="151259"/>
                  </a:lnTo>
                  <a:lnTo>
                    <a:pt x="81065" y="152068"/>
                  </a:lnTo>
                  <a:lnTo>
                    <a:pt x="81527" y="152993"/>
                  </a:lnTo>
                  <a:lnTo>
                    <a:pt x="81874" y="153919"/>
                  </a:lnTo>
                  <a:lnTo>
                    <a:pt x="81990" y="154959"/>
                  </a:lnTo>
                  <a:lnTo>
                    <a:pt x="81874" y="156000"/>
                  </a:lnTo>
                  <a:lnTo>
                    <a:pt x="81527" y="157041"/>
                  </a:lnTo>
                  <a:lnTo>
                    <a:pt x="81065" y="157850"/>
                  </a:lnTo>
                  <a:lnTo>
                    <a:pt x="80486" y="158660"/>
                  </a:lnTo>
                  <a:lnTo>
                    <a:pt x="79677" y="159354"/>
                  </a:lnTo>
                  <a:lnTo>
                    <a:pt x="78867" y="159816"/>
                  </a:lnTo>
                  <a:lnTo>
                    <a:pt x="77827" y="160048"/>
                  </a:lnTo>
                  <a:lnTo>
                    <a:pt x="76786" y="160163"/>
                  </a:lnTo>
                  <a:lnTo>
                    <a:pt x="37699" y="160163"/>
                  </a:lnTo>
                  <a:lnTo>
                    <a:pt x="36658" y="160048"/>
                  </a:lnTo>
                  <a:lnTo>
                    <a:pt x="35618" y="159816"/>
                  </a:lnTo>
                  <a:lnTo>
                    <a:pt x="34808" y="159354"/>
                  </a:lnTo>
                  <a:lnTo>
                    <a:pt x="33999" y="158660"/>
                  </a:lnTo>
                  <a:lnTo>
                    <a:pt x="33420" y="157850"/>
                  </a:lnTo>
                  <a:lnTo>
                    <a:pt x="32842" y="157041"/>
                  </a:lnTo>
                  <a:lnTo>
                    <a:pt x="32611" y="156000"/>
                  </a:lnTo>
                  <a:lnTo>
                    <a:pt x="32495" y="154959"/>
                  </a:lnTo>
                  <a:lnTo>
                    <a:pt x="32611" y="153919"/>
                  </a:lnTo>
                  <a:lnTo>
                    <a:pt x="32842" y="152993"/>
                  </a:lnTo>
                  <a:lnTo>
                    <a:pt x="33420" y="152068"/>
                  </a:lnTo>
                  <a:lnTo>
                    <a:pt x="33999" y="151259"/>
                  </a:lnTo>
                  <a:lnTo>
                    <a:pt x="34808" y="150681"/>
                  </a:lnTo>
                  <a:lnTo>
                    <a:pt x="35618" y="150218"/>
                  </a:lnTo>
                  <a:lnTo>
                    <a:pt x="36658" y="149871"/>
                  </a:lnTo>
                  <a:lnTo>
                    <a:pt x="37699" y="149755"/>
                  </a:lnTo>
                  <a:close/>
                  <a:moveTo>
                    <a:pt x="19081" y="0"/>
                  </a:moveTo>
                  <a:lnTo>
                    <a:pt x="17115" y="116"/>
                  </a:lnTo>
                  <a:lnTo>
                    <a:pt x="15265" y="463"/>
                  </a:lnTo>
                  <a:lnTo>
                    <a:pt x="13414" y="925"/>
                  </a:lnTo>
                  <a:lnTo>
                    <a:pt x="11680" y="1503"/>
                  </a:lnTo>
                  <a:lnTo>
                    <a:pt x="9945" y="2313"/>
                  </a:lnTo>
                  <a:lnTo>
                    <a:pt x="8442" y="3238"/>
                  </a:lnTo>
                  <a:lnTo>
                    <a:pt x="6938" y="4394"/>
                  </a:lnTo>
                  <a:lnTo>
                    <a:pt x="5551" y="5666"/>
                  </a:lnTo>
                  <a:lnTo>
                    <a:pt x="4394" y="6938"/>
                  </a:lnTo>
                  <a:lnTo>
                    <a:pt x="3238" y="8442"/>
                  </a:lnTo>
                  <a:lnTo>
                    <a:pt x="2313" y="9945"/>
                  </a:lnTo>
                  <a:lnTo>
                    <a:pt x="1503" y="11680"/>
                  </a:lnTo>
                  <a:lnTo>
                    <a:pt x="809" y="13414"/>
                  </a:lnTo>
                  <a:lnTo>
                    <a:pt x="347" y="15265"/>
                  </a:lnTo>
                  <a:lnTo>
                    <a:pt x="116" y="17115"/>
                  </a:lnTo>
                  <a:lnTo>
                    <a:pt x="0" y="19081"/>
                  </a:lnTo>
                  <a:lnTo>
                    <a:pt x="0" y="158544"/>
                  </a:lnTo>
                  <a:lnTo>
                    <a:pt x="116" y="160510"/>
                  </a:lnTo>
                  <a:lnTo>
                    <a:pt x="347" y="162476"/>
                  </a:lnTo>
                  <a:lnTo>
                    <a:pt x="809" y="164211"/>
                  </a:lnTo>
                  <a:lnTo>
                    <a:pt x="1503" y="165945"/>
                  </a:lnTo>
                  <a:lnTo>
                    <a:pt x="2313" y="167680"/>
                  </a:lnTo>
                  <a:lnTo>
                    <a:pt x="3238" y="169183"/>
                  </a:lnTo>
                  <a:lnTo>
                    <a:pt x="4394" y="170687"/>
                  </a:lnTo>
                  <a:lnTo>
                    <a:pt x="5551" y="172074"/>
                  </a:lnTo>
                  <a:lnTo>
                    <a:pt x="6938" y="173346"/>
                  </a:lnTo>
                  <a:lnTo>
                    <a:pt x="8442" y="174387"/>
                  </a:lnTo>
                  <a:lnTo>
                    <a:pt x="9945" y="175312"/>
                  </a:lnTo>
                  <a:lnTo>
                    <a:pt x="11680" y="176122"/>
                  </a:lnTo>
                  <a:lnTo>
                    <a:pt x="13414" y="176816"/>
                  </a:lnTo>
                  <a:lnTo>
                    <a:pt x="15265" y="177278"/>
                  </a:lnTo>
                  <a:lnTo>
                    <a:pt x="17115" y="177509"/>
                  </a:lnTo>
                  <a:lnTo>
                    <a:pt x="19081" y="177625"/>
                  </a:lnTo>
                  <a:lnTo>
                    <a:pt x="95404" y="177625"/>
                  </a:lnTo>
                  <a:lnTo>
                    <a:pt x="97370" y="177509"/>
                  </a:lnTo>
                  <a:lnTo>
                    <a:pt x="99220" y="177278"/>
                  </a:lnTo>
                  <a:lnTo>
                    <a:pt x="101071" y="176816"/>
                  </a:lnTo>
                  <a:lnTo>
                    <a:pt x="102805" y="176122"/>
                  </a:lnTo>
                  <a:lnTo>
                    <a:pt x="104540" y="175312"/>
                  </a:lnTo>
                  <a:lnTo>
                    <a:pt x="106043" y="174387"/>
                  </a:lnTo>
                  <a:lnTo>
                    <a:pt x="107547" y="173346"/>
                  </a:lnTo>
                  <a:lnTo>
                    <a:pt x="108934" y="172074"/>
                  </a:lnTo>
                  <a:lnTo>
                    <a:pt x="110091" y="170687"/>
                  </a:lnTo>
                  <a:lnTo>
                    <a:pt x="111247" y="169183"/>
                  </a:lnTo>
                  <a:lnTo>
                    <a:pt x="112172" y="167680"/>
                  </a:lnTo>
                  <a:lnTo>
                    <a:pt x="112982" y="165945"/>
                  </a:lnTo>
                  <a:lnTo>
                    <a:pt x="113676" y="164211"/>
                  </a:lnTo>
                  <a:lnTo>
                    <a:pt x="114138" y="162476"/>
                  </a:lnTo>
                  <a:lnTo>
                    <a:pt x="114369" y="160510"/>
                  </a:lnTo>
                  <a:lnTo>
                    <a:pt x="114485" y="158544"/>
                  </a:lnTo>
                  <a:lnTo>
                    <a:pt x="114485" y="19081"/>
                  </a:lnTo>
                  <a:lnTo>
                    <a:pt x="114369" y="17115"/>
                  </a:lnTo>
                  <a:lnTo>
                    <a:pt x="114138" y="15265"/>
                  </a:lnTo>
                  <a:lnTo>
                    <a:pt x="113676" y="13414"/>
                  </a:lnTo>
                  <a:lnTo>
                    <a:pt x="112982" y="11680"/>
                  </a:lnTo>
                  <a:lnTo>
                    <a:pt x="112172" y="9945"/>
                  </a:lnTo>
                  <a:lnTo>
                    <a:pt x="111247" y="8442"/>
                  </a:lnTo>
                  <a:lnTo>
                    <a:pt x="110091" y="6938"/>
                  </a:lnTo>
                  <a:lnTo>
                    <a:pt x="108934" y="5666"/>
                  </a:lnTo>
                  <a:lnTo>
                    <a:pt x="107547" y="4394"/>
                  </a:lnTo>
                  <a:lnTo>
                    <a:pt x="106043" y="3238"/>
                  </a:lnTo>
                  <a:lnTo>
                    <a:pt x="104540" y="2313"/>
                  </a:lnTo>
                  <a:lnTo>
                    <a:pt x="102805" y="1503"/>
                  </a:lnTo>
                  <a:lnTo>
                    <a:pt x="101071" y="925"/>
                  </a:lnTo>
                  <a:lnTo>
                    <a:pt x="99220" y="463"/>
                  </a:lnTo>
                  <a:lnTo>
                    <a:pt x="97370" y="116"/>
                  </a:lnTo>
                  <a:lnTo>
                    <a:pt x="95404" y="0"/>
                  </a:lnTo>
                  <a:lnTo>
                    <a:pt x="83609" y="0"/>
                  </a:lnTo>
                  <a:lnTo>
                    <a:pt x="83609" y="9020"/>
                  </a:lnTo>
                  <a:lnTo>
                    <a:pt x="83493" y="10176"/>
                  </a:lnTo>
                  <a:lnTo>
                    <a:pt x="83377" y="11333"/>
                  </a:lnTo>
                  <a:lnTo>
                    <a:pt x="83031" y="12489"/>
                  </a:lnTo>
                  <a:lnTo>
                    <a:pt x="82684" y="13530"/>
                  </a:lnTo>
                  <a:lnTo>
                    <a:pt x="82105" y="14571"/>
                  </a:lnTo>
                  <a:lnTo>
                    <a:pt x="81527" y="15612"/>
                  </a:lnTo>
                  <a:lnTo>
                    <a:pt x="80833" y="16421"/>
                  </a:lnTo>
                  <a:lnTo>
                    <a:pt x="80140" y="17346"/>
                  </a:lnTo>
                  <a:lnTo>
                    <a:pt x="79330" y="18040"/>
                  </a:lnTo>
                  <a:lnTo>
                    <a:pt x="78405" y="18734"/>
                  </a:lnTo>
                  <a:lnTo>
                    <a:pt x="77364" y="19312"/>
                  </a:lnTo>
                  <a:lnTo>
                    <a:pt x="76323" y="19775"/>
                  </a:lnTo>
                  <a:lnTo>
                    <a:pt x="75283" y="20237"/>
                  </a:lnTo>
                  <a:lnTo>
                    <a:pt x="74126" y="20469"/>
                  </a:lnTo>
                  <a:lnTo>
                    <a:pt x="72970" y="20700"/>
                  </a:lnTo>
                  <a:lnTo>
                    <a:pt x="41515" y="20700"/>
                  </a:lnTo>
                  <a:lnTo>
                    <a:pt x="40359" y="20469"/>
                  </a:lnTo>
                  <a:lnTo>
                    <a:pt x="39202" y="20237"/>
                  </a:lnTo>
                  <a:lnTo>
                    <a:pt x="38046" y="19775"/>
                  </a:lnTo>
                  <a:lnTo>
                    <a:pt x="37121" y="19312"/>
                  </a:lnTo>
                  <a:lnTo>
                    <a:pt x="36080" y="18734"/>
                  </a:lnTo>
                  <a:lnTo>
                    <a:pt x="35155" y="18040"/>
                  </a:lnTo>
                  <a:lnTo>
                    <a:pt x="34346" y="17346"/>
                  </a:lnTo>
                  <a:lnTo>
                    <a:pt x="33536" y="16421"/>
                  </a:lnTo>
                  <a:lnTo>
                    <a:pt x="32958" y="15612"/>
                  </a:lnTo>
                  <a:lnTo>
                    <a:pt x="32380" y="14571"/>
                  </a:lnTo>
                  <a:lnTo>
                    <a:pt x="31801" y="13530"/>
                  </a:lnTo>
                  <a:lnTo>
                    <a:pt x="31454" y="12489"/>
                  </a:lnTo>
                  <a:lnTo>
                    <a:pt x="31108" y="11333"/>
                  </a:lnTo>
                  <a:lnTo>
                    <a:pt x="30992" y="10176"/>
                  </a:lnTo>
                  <a:lnTo>
                    <a:pt x="30876" y="9020"/>
                  </a:lnTo>
                  <a:lnTo>
                    <a:pt x="308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8"/>
            <p:cNvSpPr/>
            <p:nvPr/>
          </p:nvSpPr>
          <p:spPr>
            <a:xfrm>
              <a:off x="1525861" y="1558438"/>
              <a:ext cx="239276" cy="371236"/>
            </a:xfrm>
            <a:custGeom>
              <a:avLst/>
              <a:gdLst/>
              <a:ahLst/>
              <a:cxnLst/>
              <a:rect l="l" t="t" r="r" b="b"/>
              <a:pathLst>
                <a:path w="114486" h="177625" fill="none" extrusionOk="0">
                  <a:moveTo>
                    <a:pt x="95404" y="0"/>
                  </a:moveTo>
                  <a:lnTo>
                    <a:pt x="83609" y="0"/>
                  </a:lnTo>
                  <a:lnTo>
                    <a:pt x="83609" y="9020"/>
                  </a:lnTo>
                  <a:lnTo>
                    <a:pt x="83609" y="9020"/>
                  </a:lnTo>
                  <a:lnTo>
                    <a:pt x="83493" y="10176"/>
                  </a:lnTo>
                  <a:lnTo>
                    <a:pt x="83377" y="11333"/>
                  </a:lnTo>
                  <a:lnTo>
                    <a:pt x="83031" y="12489"/>
                  </a:lnTo>
                  <a:lnTo>
                    <a:pt x="82684" y="13530"/>
                  </a:lnTo>
                  <a:lnTo>
                    <a:pt x="82105" y="14571"/>
                  </a:lnTo>
                  <a:lnTo>
                    <a:pt x="81527" y="15612"/>
                  </a:lnTo>
                  <a:lnTo>
                    <a:pt x="80833" y="16421"/>
                  </a:lnTo>
                  <a:lnTo>
                    <a:pt x="80140" y="17346"/>
                  </a:lnTo>
                  <a:lnTo>
                    <a:pt x="79330" y="18040"/>
                  </a:lnTo>
                  <a:lnTo>
                    <a:pt x="78405" y="18734"/>
                  </a:lnTo>
                  <a:lnTo>
                    <a:pt x="77364" y="19312"/>
                  </a:lnTo>
                  <a:lnTo>
                    <a:pt x="76323" y="19775"/>
                  </a:lnTo>
                  <a:lnTo>
                    <a:pt x="75283" y="20237"/>
                  </a:lnTo>
                  <a:lnTo>
                    <a:pt x="74126" y="20469"/>
                  </a:lnTo>
                  <a:lnTo>
                    <a:pt x="72970" y="20700"/>
                  </a:lnTo>
                  <a:lnTo>
                    <a:pt x="71813" y="20700"/>
                  </a:lnTo>
                  <a:lnTo>
                    <a:pt x="42672" y="20700"/>
                  </a:lnTo>
                  <a:lnTo>
                    <a:pt x="42672" y="20700"/>
                  </a:lnTo>
                  <a:lnTo>
                    <a:pt x="41515" y="20700"/>
                  </a:lnTo>
                  <a:lnTo>
                    <a:pt x="40359" y="20469"/>
                  </a:lnTo>
                  <a:lnTo>
                    <a:pt x="39202" y="20237"/>
                  </a:lnTo>
                  <a:lnTo>
                    <a:pt x="38046" y="19775"/>
                  </a:lnTo>
                  <a:lnTo>
                    <a:pt x="37121" y="19312"/>
                  </a:lnTo>
                  <a:lnTo>
                    <a:pt x="36080" y="18734"/>
                  </a:lnTo>
                  <a:lnTo>
                    <a:pt x="35155" y="18040"/>
                  </a:lnTo>
                  <a:lnTo>
                    <a:pt x="34346" y="17346"/>
                  </a:lnTo>
                  <a:lnTo>
                    <a:pt x="33536" y="16421"/>
                  </a:lnTo>
                  <a:lnTo>
                    <a:pt x="32958" y="15612"/>
                  </a:lnTo>
                  <a:lnTo>
                    <a:pt x="32380" y="14571"/>
                  </a:lnTo>
                  <a:lnTo>
                    <a:pt x="31801" y="13530"/>
                  </a:lnTo>
                  <a:lnTo>
                    <a:pt x="31454" y="12489"/>
                  </a:lnTo>
                  <a:lnTo>
                    <a:pt x="31108" y="11333"/>
                  </a:lnTo>
                  <a:lnTo>
                    <a:pt x="30992" y="10176"/>
                  </a:lnTo>
                  <a:lnTo>
                    <a:pt x="30876" y="9020"/>
                  </a:lnTo>
                  <a:lnTo>
                    <a:pt x="30876" y="0"/>
                  </a:lnTo>
                  <a:lnTo>
                    <a:pt x="19081" y="0"/>
                  </a:lnTo>
                  <a:lnTo>
                    <a:pt x="19081" y="0"/>
                  </a:lnTo>
                  <a:lnTo>
                    <a:pt x="17115" y="116"/>
                  </a:lnTo>
                  <a:lnTo>
                    <a:pt x="15265" y="463"/>
                  </a:lnTo>
                  <a:lnTo>
                    <a:pt x="13414" y="925"/>
                  </a:lnTo>
                  <a:lnTo>
                    <a:pt x="11680" y="1503"/>
                  </a:lnTo>
                  <a:lnTo>
                    <a:pt x="9945" y="2313"/>
                  </a:lnTo>
                  <a:lnTo>
                    <a:pt x="8442" y="3238"/>
                  </a:lnTo>
                  <a:lnTo>
                    <a:pt x="6938" y="4394"/>
                  </a:lnTo>
                  <a:lnTo>
                    <a:pt x="5551" y="5666"/>
                  </a:lnTo>
                  <a:lnTo>
                    <a:pt x="4394" y="6938"/>
                  </a:lnTo>
                  <a:lnTo>
                    <a:pt x="3238" y="8442"/>
                  </a:lnTo>
                  <a:lnTo>
                    <a:pt x="2313" y="9945"/>
                  </a:lnTo>
                  <a:lnTo>
                    <a:pt x="1503" y="11680"/>
                  </a:lnTo>
                  <a:lnTo>
                    <a:pt x="809" y="13414"/>
                  </a:lnTo>
                  <a:lnTo>
                    <a:pt x="347" y="15265"/>
                  </a:lnTo>
                  <a:lnTo>
                    <a:pt x="116" y="17115"/>
                  </a:lnTo>
                  <a:lnTo>
                    <a:pt x="0" y="19081"/>
                  </a:lnTo>
                  <a:lnTo>
                    <a:pt x="0" y="158544"/>
                  </a:lnTo>
                  <a:lnTo>
                    <a:pt x="0" y="158544"/>
                  </a:lnTo>
                  <a:lnTo>
                    <a:pt x="116" y="160510"/>
                  </a:lnTo>
                  <a:lnTo>
                    <a:pt x="347" y="162476"/>
                  </a:lnTo>
                  <a:lnTo>
                    <a:pt x="809" y="164211"/>
                  </a:lnTo>
                  <a:lnTo>
                    <a:pt x="1503" y="165945"/>
                  </a:lnTo>
                  <a:lnTo>
                    <a:pt x="2313" y="167680"/>
                  </a:lnTo>
                  <a:lnTo>
                    <a:pt x="3238" y="169183"/>
                  </a:lnTo>
                  <a:lnTo>
                    <a:pt x="4394" y="170687"/>
                  </a:lnTo>
                  <a:lnTo>
                    <a:pt x="5551" y="172074"/>
                  </a:lnTo>
                  <a:lnTo>
                    <a:pt x="6938" y="173346"/>
                  </a:lnTo>
                  <a:lnTo>
                    <a:pt x="8442" y="174387"/>
                  </a:lnTo>
                  <a:lnTo>
                    <a:pt x="9945" y="175312"/>
                  </a:lnTo>
                  <a:lnTo>
                    <a:pt x="11680" y="176122"/>
                  </a:lnTo>
                  <a:lnTo>
                    <a:pt x="13414" y="176816"/>
                  </a:lnTo>
                  <a:lnTo>
                    <a:pt x="15265" y="177278"/>
                  </a:lnTo>
                  <a:lnTo>
                    <a:pt x="17115" y="177509"/>
                  </a:lnTo>
                  <a:lnTo>
                    <a:pt x="19081" y="177625"/>
                  </a:lnTo>
                  <a:lnTo>
                    <a:pt x="95404" y="177625"/>
                  </a:lnTo>
                  <a:lnTo>
                    <a:pt x="95404" y="177625"/>
                  </a:lnTo>
                  <a:lnTo>
                    <a:pt x="97370" y="177509"/>
                  </a:lnTo>
                  <a:lnTo>
                    <a:pt x="99220" y="177278"/>
                  </a:lnTo>
                  <a:lnTo>
                    <a:pt x="101071" y="176816"/>
                  </a:lnTo>
                  <a:lnTo>
                    <a:pt x="102805" y="176122"/>
                  </a:lnTo>
                  <a:lnTo>
                    <a:pt x="104540" y="175312"/>
                  </a:lnTo>
                  <a:lnTo>
                    <a:pt x="106043" y="174387"/>
                  </a:lnTo>
                  <a:lnTo>
                    <a:pt x="107547" y="173346"/>
                  </a:lnTo>
                  <a:lnTo>
                    <a:pt x="108934" y="172074"/>
                  </a:lnTo>
                  <a:lnTo>
                    <a:pt x="110091" y="170687"/>
                  </a:lnTo>
                  <a:lnTo>
                    <a:pt x="111247" y="169183"/>
                  </a:lnTo>
                  <a:lnTo>
                    <a:pt x="112172" y="167680"/>
                  </a:lnTo>
                  <a:lnTo>
                    <a:pt x="112982" y="165945"/>
                  </a:lnTo>
                  <a:lnTo>
                    <a:pt x="113676" y="164211"/>
                  </a:lnTo>
                  <a:lnTo>
                    <a:pt x="114138" y="162476"/>
                  </a:lnTo>
                  <a:lnTo>
                    <a:pt x="114369" y="160510"/>
                  </a:lnTo>
                  <a:lnTo>
                    <a:pt x="114485" y="158544"/>
                  </a:lnTo>
                  <a:lnTo>
                    <a:pt x="114485" y="19081"/>
                  </a:lnTo>
                  <a:lnTo>
                    <a:pt x="114485" y="19081"/>
                  </a:lnTo>
                  <a:lnTo>
                    <a:pt x="114369" y="17115"/>
                  </a:lnTo>
                  <a:lnTo>
                    <a:pt x="114138" y="15265"/>
                  </a:lnTo>
                  <a:lnTo>
                    <a:pt x="113676" y="13414"/>
                  </a:lnTo>
                  <a:lnTo>
                    <a:pt x="112982" y="11680"/>
                  </a:lnTo>
                  <a:lnTo>
                    <a:pt x="112172" y="9945"/>
                  </a:lnTo>
                  <a:lnTo>
                    <a:pt x="111247" y="8442"/>
                  </a:lnTo>
                  <a:lnTo>
                    <a:pt x="110091" y="6938"/>
                  </a:lnTo>
                  <a:lnTo>
                    <a:pt x="108934" y="5666"/>
                  </a:lnTo>
                  <a:lnTo>
                    <a:pt x="107547" y="4394"/>
                  </a:lnTo>
                  <a:lnTo>
                    <a:pt x="106043" y="3238"/>
                  </a:lnTo>
                  <a:lnTo>
                    <a:pt x="104540" y="2313"/>
                  </a:lnTo>
                  <a:lnTo>
                    <a:pt x="102805" y="1503"/>
                  </a:lnTo>
                  <a:lnTo>
                    <a:pt x="101071" y="925"/>
                  </a:lnTo>
                  <a:lnTo>
                    <a:pt x="99220" y="463"/>
                  </a:lnTo>
                  <a:lnTo>
                    <a:pt x="97370" y="116"/>
                  </a:lnTo>
                  <a:lnTo>
                    <a:pt x="95404" y="0"/>
                  </a:lnTo>
                  <a:lnTo>
                    <a:pt x="95404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8"/>
            <p:cNvSpPr/>
            <p:nvPr/>
          </p:nvSpPr>
          <p:spPr>
            <a:xfrm>
              <a:off x="1674742" y="1700067"/>
              <a:ext cx="21753" cy="31423"/>
            </a:xfrm>
            <a:custGeom>
              <a:avLst/>
              <a:gdLst/>
              <a:ahLst/>
              <a:cxnLst/>
              <a:rect l="l" t="t" r="r" b="b"/>
              <a:pathLst>
                <a:path w="10408" h="15035" fill="none" extrusionOk="0">
                  <a:moveTo>
                    <a:pt x="5204" y="1"/>
                  </a:moveTo>
                  <a:lnTo>
                    <a:pt x="5204" y="1"/>
                  </a:lnTo>
                  <a:lnTo>
                    <a:pt x="6245" y="116"/>
                  </a:lnTo>
                  <a:lnTo>
                    <a:pt x="7286" y="463"/>
                  </a:lnTo>
                  <a:lnTo>
                    <a:pt x="8095" y="926"/>
                  </a:lnTo>
                  <a:lnTo>
                    <a:pt x="8905" y="1620"/>
                  </a:lnTo>
                  <a:lnTo>
                    <a:pt x="9598" y="2314"/>
                  </a:lnTo>
                  <a:lnTo>
                    <a:pt x="10061" y="3239"/>
                  </a:lnTo>
                  <a:lnTo>
                    <a:pt x="10292" y="4164"/>
                  </a:lnTo>
                  <a:lnTo>
                    <a:pt x="10408" y="5205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2" y="10987"/>
                  </a:lnTo>
                  <a:lnTo>
                    <a:pt x="10061" y="11912"/>
                  </a:lnTo>
                  <a:lnTo>
                    <a:pt x="9598" y="12837"/>
                  </a:lnTo>
                  <a:lnTo>
                    <a:pt x="8905" y="13531"/>
                  </a:lnTo>
                  <a:lnTo>
                    <a:pt x="8095" y="14225"/>
                  </a:lnTo>
                  <a:lnTo>
                    <a:pt x="7286" y="14687"/>
                  </a:lnTo>
                  <a:lnTo>
                    <a:pt x="6245" y="15034"/>
                  </a:lnTo>
                  <a:lnTo>
                    <a:pt x="5204" y="15034"/>
                  </a:lnTo>
                  <a:lnTo>
                    <a:pt x="5204" y="15034"/>
                  </a:lnTo>
                  <a:lnTo>
                    <a:pt x="4163" y="15034"/>
                  </a:lnTo>
                  <a:lnTo>
                    <a:pt x="3238" y="14687"/>
                  </a:lnTo>
                  <a:lnTo>
                    <a:pt x="2313" y="14225"/>
                  </a:lnTo>
                  <a:lnTo>
                    <a:pt x="1619" y="13531"/>
                  </a:lnTo>
                  <a:lnTo>
                    <a:pt x="925" y="12837"/>
                  </a:lnTo>
                  <a:lnTo>
                    <a:pt x="463" y="11912"/>
                  </a:lnTo>
                  <a:lnTo>
                    <a:pt x="116" y="10987"/>
                  </a:lnTo>
                  <a:lnTo>
                    <a:pt x="0" y="9830"/>
                  </a:lnTo>
                  <a:lnTo>
                    <a:pt x="0" y="5205"/>
                  </a:lnTo>
                  <a:lnTo>
                    <a:pt x="0" y="5205"/>
                  </a:lnTo>
                  <a:lnTo>
                    <a:pt x="116" y="4164"/>
                  </a:lnTo>
                  <a:lnTo>
                    <a:pt x="463" y="3239"/>
                  </a:lnTo>
                  <a:lnTo>
                    <a:pt x="925" y="2314"/>
                  </a:lnTo>
                  <a:lnTo>
                    <a:pt x="1619" y="1620"/>
                  </a:lnTo>
                  <a:lnTo>
                    <a:pt x="2313" y="926"/>
                  </a:lnTo>
                  <a:lnTo>
                    <a:pt x="3238" y="463"/>
                  </a:lnTo>
                  <a:lnTo>
                    <a:pt x="4163" y="116"/>
                  </a:lnTo>
                  <a:lnTo>
                    <a:pt x="5204" y="1"/>
                  </a:lnTo>
                  <a:lnTo>
                    <a:pt x="5204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8"/>
            <p:cNvSpPr/>
            <p:nvPr/>
          </p:nvSpPr>
          <p:spPr>
            <a:xfrm>
              <a:off x="1609726" y="1764840"/>
              <a:ext cx="72510" cy="72510"/>
            </a:xfrm>
            <a:custGeom>
              <a:avLst/>
              <a:gdLst/>
              <a:ahLst/>
              <a:cxnLst/>
              <a:rect l="l" t="t" r="r" b="b"/>
              <a:pathLst>
                <a:path w="34694" h="34694" fill="none" extrusionOk="0">
                  <a:moveTo>
                    <a:pt x="33190" y="25904"/>
                  </a:moveTo>
                  <a:lnTo>
                    <a:pt x="33190" y="25904"/>
                  </a:lnTo>
                  <a:lnTo>
                    <a:pt x="33768" y="26714"/>
                  </a:lnTo>
                  <a:lnTo>
                    <a:pt x="34346" y="27523"/>
                  </a:lnTo>
                  <a:lnTo>
                    <a:pt x="34577" y="28564"/>
                  </a:lnTo>
                  <a:lnTo>
                    <a:pt x="34693" y="29489"/>
                  </a:lnTo>
                  <a:lnTo>
                    <a:pt x="34577" y="30530"/>
                  </a:lnTo>
                  <a:lnTo>
                    <a:pt x="34346" y="31455"/>
                  </a:lnTo>
                  <a:lnTo>
                    <a:pt x="33768" y="32380"/>
                  </a:lnTo>
                  <a:lnTo>
                    <a:pt x="33190" y="33190"/>
                  </a:lnTo>
                  <a:lnTo>
                    <a:pt x="33190" y="33190"/>
                  </a:lnTo>
                  <a:lnTo>
                    <a:pt x="32380" y="33884"/>
                  </a:lnTo>
                  <a:lnTo>
                    <a:pt x="31455" y="34346"/>
                  </a:lnTo>
                  <a:lnTo>
                    <a:pt x="30414" y="34693"/>
                  </a:lnTo>
                  <a:lnTo>
                    <a:pt x="29489" y="34693"/>
                  </a:lnTo>
                  <a:lnTo>
                    <a:pt x="29489" y="34693"/>
                  </a:lnTo>
                  <a:lnTo>
                    <a:pt x="28448" y="34693"/>
                  </a:lnTo>
                  <a:lnTo>
                    <a:pt x="27523" y="34346"/>
                  </a:lnTo>
                  <a:lnTo>
                    <a:pt x="26598" y="33884"/>
                  </a:lnTo>
                  <a:lnTo>
                    <a:pt x="25789" y="33190"/>
                  </a:lnTo>
                  <a:lnTo>
                    <a:pt x="17347" y="24748"/>
                  </a:lnTo>
                  <a:lnTo>
                    <a:pt x="8905" y="33190"/>
                  </a:lnTo>
                  <a:lnTo>
                    <a:pt x="8905" y="33190"/>
                  </a:lnTo>
                  <a:lnTo>
                    <a:pt x="8095" y="33884"/>
                  </a:lnTo>
                  <a:lnTo>
                    <a:pt x="7170" y="34346"/>
                  </a:lnTo>
                  <a:lnTo>
                    <a:pt x="6130" y="34693"/>
                  </a:lnTo>
                  <a:lnTo>
                    <a:pt x="5204" y="34693"/>
                  </a:lnTo>
                  <a:lnTo>
                    <a:pt x="5204" y="34693"/>
                  </a:lnTo>
                  <a:lnTo>
                    <a:pt x="4164" y="34693"/>
                  </a:lnTo>
                  <a:lnTo>
                    <a:pt x="3239" y="34346"/>
                  </a:lnTo>
                  <a:lnTo>
                    <a:pt x="2313" y="33884"/>
                  </a:lnTo>
                  <a:lnTo>
                    <a:pt x="1504" y="33190"/>
                  </a:lnTo>
                  <a:lnTo>
                    <a:pt x="1504" y="33190"/>
                  </a:lnTo>
                  <a:lnTo>
                    <a:pt x="810" y="32380"/>
                  </a:lnTo>
                  <a:lnTo>
                    <a:pt x="348" y="31455"/>
                  </a:lnTo>
                  <a:lnTo>
                    <a:pt x="116" y="30530"/>
                  </a:lnTo>
                  <a:lnTo>
                    <a:pt x="1" y="29489"/>
                  </a:lnTo>
                  <a:lnTo>
                    <a:pt x="116" y="28564"/>
                  </a:lnTo>
                  <a:lnTo>
                    <a:pt x="348" y="27523"/>
                  </a:lnTo>
                  <a:lnTo>
                    <a:pt x="810" y="26714"/>
                  </a:lnTo>
                  <a:lnTo>
                    <a:pt x="1504" y="25904"/>
                  </a:lnTo>
                  <a:lnTo>
                    <a:pt x="9946" y="17347"/>
                  </a:lnTo>
                  <a:lnTo>
                    <a:pt x="1504" y="8905"/>
                  </a:lnTo>
                  <a:lnTo>
                    <a:pt x="1504" y="8905"/>
                  </a:lnTo>
                  <a:lnTo>
                    <a:pt x="810" y="8096"/>
                  </a:lnTo>
                  <a:lnTo>
                    <a:pt x="348" y="7170"/>
                  </a:lnTo>
                  <a:lnTo>
                    <a:pt x="116" y="6245"/>
                  </a:lnTo>
                  <a:lnTo>
                    <a:pt x="1" y="5205"/>
                  </a:lnTo>
                  <a:lnTo>
                    <a:pt x="116" y="4279"/>
                  </a:lnTo>
                  <a:lnTo>
                    <a:pt x="348" y="3239"/>
                  </a:lnTo>
                  <a:lnTo>
                    <a:pt x="810" y="2429"/>
                  </a:lnTo>
                  <a:lnTo>
                    <a:pt x="1504" y="1620"/>
                  </a:lnTo>
                  <a:lnTo>
                    <a:pt x="1504" y="1620"/>
                  </a:lnTo>
                  <a:lnTo>
                    <a:pt x="2313" y="926"/>
                  </a:lnTo>
                  <a:lnTo>
                    <a:pt x="3239" y="463"/>
                  </a:lnTo>
                  <a:lnTo>
                    <a:pt x="4164" y="116"/>
                  </a:lnTo>
                  <a:lnTo>
                    <a:pt x="5204" y="1"/>
                  </a:lnTo>
                  <a:lnTo>
                    <a:pt x="6130" y="116"/>
                  </a:lnTo>
                  <a:lnTo>
                    <a:pt x="7170" y="463"/>
                  </a:lnTo>
                  <a:lnTo>
                    <a:pt x="8095" y="926"/>
                  </a:lnTo>
                  <a:lnTo>
                    <a:pt x="8905" y="1620"/>
                  </a:lnTo>
                  <a:lnTo>
                    <a:pt x="17347" y="10061"/>
                  </a:lnTo>
                  <a:lnTo>
                    <a:pt x="25789" y="1620"/>
                  </a:lnTo>
                  <a:lnTo>
                    <a:pt x="25789" y="1620"/>
                  </a:lnTo>
                  <a:lnTo>
                    <a:pt x="26598" y="926"/>
                  </a:lnTo>
                  <a:lnTo>
                    <a:pt x="27523" y="463"/>
                  </a:lnTo>
                  <a:lnTo>
                    <a:pt x="28448" y="116"/>
                  </a:lnTo>
                  <a:lnTo>
                    <a:pt x="29489" y="1"/>
                  </a:lnTo>
                  <a:lnTo>
                    <a:pt x="30414" y="116"/>
                  </a:lnTo>
                  <a:lnTo>
                    <a:pt x="31455" y="463"/>
                  </a:lnTo>
                  <a:lnTo>
                    <a:pt x="32380" y="926"/>
                  </a:lnTo>
                  <a:lnTo>
                    <a:pt x="33190" y="1620"/>
                  </a:lnTo>
                  <a:lnTo>
                    <a:pt x="33190" y="1620"/>
                  </a:lnTo>
                  <a:lnTo>
                    <a:pt x="33768" y="2429"/>
                  </a:lnTo>
                  <a:lnTo>
                    <a:pt x="34346" y="3239"/>
                  </a:lnTo>
                  <a:lnTo>
                    <a:pt x="34577" y="4279"/>
                  </a:lnTo>
                  <a:lnTo>
                    <a:pt x="34693" y="5205"/>
                  </a:lnTo>
                  <a:lnTo>
                    <a:pt x="34577" y="6245"/>
                  </a:lnTo>
                  <a:lnTo>
                    <a:pt x="34346" y="7170"/>
                  </a:lnTo>
                  <a:lnTo>
                    <a:pt x="33768" y="8096"/>
                  </a:lnTo>
                  <a:lnTo>
                    <a:pt x="33190" y="8905"/>
                  </a:lnTo>
                  <a:lnTo>
                    <a:pt x="24748" y="17347"/>
                  </a:lnTo>
                  <a:lnTo>
                    <a:pt x="33190" y="25904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8"/>
            <p:cNvSpPr/>
            <p:nvPr/>
          </p:nvSpPr>
          <p:spPr>
            <a:xfrm>
              <a:off x="1654197" y="1668648"/>
              <a:ext cx="21755" cy="31421"/>
            </a:xfrm>
            <a:custGeom>
              <a:avLst/>
              <a:gdLst/>
              <a:ahLst/>
              <a:cxnLst/>
              <a:rect l="l" t="t" r="r" b="b"/>
              <a:pathLst>
                <a:path w="10409" h="15034" fill="none" extrusionOk="0">
                  <a:moveTo>
                    <a:pt x="1" y="5204"/>
                  </a:moveTo>
                  <a:lnTo>
                    <a:pt x="1" y="5204"/>
                  </a:lnTo>
                  <a:lnTo>
                    <a:pt x="116" y="4164"/>
                  </a:lnTo>
                  <a:lnTo>
                    <a:pt x="463" y="3238"/>
                  </a:lnTo>
                  <a:lnTo>
                    <a:pt x="926" y="2313"/>
                  </a:lnTo>
                  <a:lnTo>
                    <a:pt x="1504" y="1504"/>
                  </a:lnTo>
                  <a:lnTo>
                    <a:pt x="2313" y="926"/>
                  </a:lnTo>
                  <a:lnTo>
                    <a:pt x="3239" y="463"/>
                  </a:lnTo>
                  <a:lnTo>
                    <a:pt x="4164" y="116"/>
                  </a:lnTo>
                  <a:lnTo>
                    <a:pt x="5204" y="0"/>
                  </a:lnTo>
                  <a:lnTo>
                    <a:pt x="5204" y="0"/>
                  </a:lnTo>
                  <a:lnTo>
                    <a:pt x="6245" y="116"/>
                  </a:lnTo>
                  <a:lnTo>
                    <a:pt x="7286" y="463"/>
                  </a:lnTo>
                  <a:lnTo>
                    <a:pt x="8096" y="926"/>
                  </a:lnTo>
                  <a:lnTo>
                    <a:pt x="8905" y="1504"/>
                  </a:lnTo>
                  <a:lnTo>
                    <a:pt x="9483" y="2313"/>
                  </a:lnTo>
                  <a:lnTo>
                    <a:pt x="10061" y="3238"/>
                  </a:lnTo>
                  <a:lnTo>
                    <a:pt x="10293" y="4164"/>
                  </a:lnTo>
                  <a:lnTo>
                    <a:pt x="10408" y="5204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3" y="10871"/>
                  </a:lnTo>
                  <a:lnTo>
                    <a:pt x="10061" y="11911"/>
                  </a:lnTo>
                  <a:lnTo>
                    <a:pt x="9483" y="12721"/>
                  </a:lnTo>
                  <a:lnTo>
                    <a:pt x="8905" y="13530"/>
                  </a:lnTo>
                  <a:lnTo>
                    <a:pt x="8096" y="14224"/>
                  </a:lnTo>
                  <a:lnTo>
                    <a:pt x="7286" y="14687"/>
                  </a:lnTo>
                  <a:lnTo>
                    <a:pt x="6245" y="14918"/>
                  </a:lnTo>
                  <a:lnTo>
                    <a:pt x="5204" y="15034"/>
                  </a:lnTo>
                  <a:lnTo>
                    <a:pt x="5204" y="15034"/>
                  </a:lnTo>
                  <a:lnTo>
                    <a:pt x="4164" y="14918"/>
                  </a:lnTo>
                  <a:lnTo>
                    <a:pt x="3239" y="14687"/>
                  </a:lnTo>
                  <a:lnTo>
                    <a:pt x="2313" y="14224"/>
                  </a:lnTo>
                  <a:lnTo>
                    <a:pt x="1504" y="13530"/>
                  </a:lnTo>
                  <a:lnTo>
                    <a:pt x="926" y="12721"/>
                  </a:lnTo>
                  <a:lnTo>
                    <a:pt x="463" y="11911"/>
                  </a:lnTo>
                  <a:lnTo>
                    <a:pt x="116" y="10871"/>
                  </a:lnTo>
                  <a:lnTo>
                    <a:pt x="1" y="9830"/>
                  </a:lnTo>
                  <a:lnTo>
                    <a:pt x="1" y="5204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1634620" y="1700067"/>
              <a:ext cx="21755" cy="31423"/>
            </a:xfrm>
            <a:custGeom>
              <a:avLst/>
              <a:gdLst/>
              <a:ahLst/>
              <a:cxnLst/>
              <a:rect l="l" t="t" r="r" b="b"/>
              <a:pathLst>
                <a:path w="10409" h="15035" fill="none" extrusionOk="0">
                  <a:moveTo>
                    <a:pt x="5205" y="1"/>
                  </a:moveTo>
                  <a:lnTo>
                    <a:pt x="5205" y="1"/>
                  </a:lnTo>
                  <a:lnTo>
                    <a:pt x="6245" y="116"/>
                  </a:lnTo>
                  <a:lnTo>
                    <a:pt x="7170" y="463"/>
                  </a:lnTo>
                  <a:lnTo>
                    <a:pt x="8096" y="926"/>
                  </a:lnTo>
                  <a:lnTo>
                    <a:pt x="8905" y="1620"/>
                  </a:lnTo>
                  <a:lnTo>
                    <a:pt x="9483" y="2314"/>
                  </a:lnTo>
                  <a:lnTo>
                    <a:pt x="9946" y="3239"/>
                  </a:lnTo>
                  <a:lnTo>
                    <a:pt x="10293" y="4164"/>
                  </a:lnTo>
                  <a:lnTo>
                    <a:pt x="10408" y="5205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3" y="10987"/>
                  </a:lnTo>
                  <a:lnTo>
                    <a:pt x="9946" y="11912"/>
                  </a:lnTo>
                  <a:lnTo>
                    <a:pt x="9483" y="12837"/>
                  </a:lnTo>
                  <a:lnTo>
                    <a:pt x="8905" y="13531"/>
                  </a:lnTo>
                  <a:lnTo>
                    <a:pt x="8096" y="14225"/>
                  </a:lnTo>
                  <a:lnTo>
                    <a:pt x="7170" y="14687"/>
                  </a:lnTo>
                  <a:lnTo>
                    <a:pt x="6245" y="15034"/>
                  </a:lnTo>
                  <a:lnTo>
                    <a:pt x="5205" y="15034"/>
                  </a:lnTo>
                  <a:lnTo>
                    <a:pt x="5205" y="15034"/>
                  </a:lnTo>
                  <a:lnTo>
                    <a:pt x="4164" y="15034"/>
                  </a:lnTo>
                  <a:lnTo>
                    <a:pt x="3123" y="14687"/>
                  </a:lnTo>
                  <a:lnTo>
                    <a:pt x="2313" y="14225"/>
                  </a:lnTo>
                  <a:lnTo>
                    <a:pt x="1504" y="13531"/>
                  </a:lnTo>
                  <a:lnTo>
                    <a:pt x="926" y="12837"/>
                  </a:lnTo>
                  <a:lnTo>
                    <a:pt x="348" y="11912"/>
                  </a:lnTo>
                  <a:lnTo>
                    <a:pt x="116" y="10987"/>
                  </a:lnTo>
                  <a:lnTo>
                    <a:pt x="1" y="9830"/>
                  </a:lnTo>
                  <a:lnTo>
                    <a:pt x="1" y="5205"/>
                  </a:lnTo>
                  <a:lnTo>
                    <a:pt x="1" y="5205"/>
                  </a:lnTo>
                  <a:lnTo>
                    <a:pt x="116" y="4164"/>
                  </a:lnTo>
                  <a:lnTo>
                    <a:pt x="348" y="3239"/>
                  </a:lnTo>
                  <a:lnTo>
                    <a:pt x="926" y="2314"/>
                  </a:lnTo>
                  <a:lnTo>
                    <a:pt x="1504" y="1620"/>
                  </a:lnTo>
                  <a:lnTo>
                    <a:pt x="2313" y="926"/>
                  </a:lnTo>
                  <a:lnTo>
                    <a:pt x="3123" y="463"/>
                  </a:lnTo>
                  <a:lnTo>
                    <a:pt x="4164" y="116"/>
                  </a:lnTo>
                  <a:lnTo>
                    <a:pt x="5205" y="1"/>
                  </a:lnTo>
                  <a:lnTo>
                    <a:pt x="5205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1615043" y="1668648"/>
              <a:ext cx="21755" cy="31421"/>
            </a:xfrm>
            <a:custGeom>
              <a:avLst/>
              <a:gdLst/>
              <a:ahLst/>
              <a:cxnLst/>
              <a:rect l="l" t="t" r="r" b="b"/>
              <a:pathLst>
                <a:path w="10409" h="15034" fill="none" extrusionOk="0">
                  <a:moveTo>
                    <a:pt x="1" y="5204"/>
                  </a:moveTo>
                  <a:lnTo>
                    <a:pt x="1" y="5204"/>
                  </a:lnTo>
                  <a:lnTo>
                    <a:pt x="116" y="4164"/>
                  </a:lnTo>
                  <a:lnTo>
                    <a:pt x="348" y="3238"/>
                  </a:lnTo>
                  <a:lnTo>
                    <a:pt x="810" y="2313"/>
                  </a:lnTo>
                  <a:lnTo>
                    <a:pt x="1504" y="1504"/>
                  </a:lnTo>
                  <a:lnTo>
                    <a:pt x="2314" y="926"/>
                  </a:lnTo>
                  <a:lnTo>
                    <a:pt x="3123" y="463"/>
                  </a:lnTo>
                  <a:lnTo>
                    <a:pt x="4164" y="116"/>
                  </a:lnTo>
                  <a:lnTo>
                    <a:pt x="5205" y="0"/>
                  </a:lnTo>
                  <a:lnTo>
                    <a:pt x="5205" y="0"/>
                  </a:lnTo>
                  <a:lnTo>
                    <a:pt x="6245" y="116"/>
                  </a:lnTo>
                  <a:lnTo>
                    <a:pt x="7170" y="463"/>
                  </a:lnTo>
                  <a:lnTo>
                    <a:pt x="8096" y="926"/>
                  </a:lnTo>
                  <a:lnTo>
                    <a:pt x="8905" y="1504"/>
                  </a:lnTo>
                  <a:lnTo>
                    <a:pt x="9483" y="2313"/>
                  </a:lnTo>
                  <a:lnTo>
                    <a:pt x="9946" y="3238"/>
                  </a:lnTo>
                  <a:lnTo>
                    <a:pt x="10293" y="4164"/>
                  </a:lnTo>
                  <a:lnTo>
                    <a:pt x="10408" y="5204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3" y="10871"/>
                  </a:lnTo>
                  <a:lnTo>
                    <a:pt x="9946" y="11911"/>
                  </a:lnTo>
                  <a:lnTo>
                    <a:pt x="9483" y="12721"/>
                  </a:lnTo>
                  <a:lnTo>
                    <a:pt x="8905" y="13530"/>
                  </a:lnTo>
                  <a:lnTo>
                    <a:pt x="8096" y="14224"/>
                  </a:lnTo>
                  <a:lnTo>
                    <a:pt x="7170" y="14687"/>
                  </a:lnTo>
                  <a:lnTo>
                    <a:pt x="6245" y="14918"/>
                  </a:lnTo>
                  <a:lnTo>
                    <a:pt x="5205" y="15034"/>
                  </a:lnTo>
                  <a:lnTo>
                    <a:pt x="5205" y="15034"/>
                  </a:lnTo>
                  <a:lnTo>
                    <a:pt x="4164" y="14918"/>
                  </a:lnTo>
                  <a:lnTo>
                    <a:pt x="3123" y="14687"/>
                  </a:lnTo>
                  <a:lnTo>
                    <a:pt x="2314" y="14224"/>
                  </a:lnTo>
                  <a:lnTo>
                    <a:pt x="1504" y="13530"/>
                  </a:lnTo>
                  <a:lnTo>
                    <a:pt x="810" y="12721"/>
                  </a:lnTo>
                  <a:lnTo>
                    <a:pt x="348" y="11911"/>
                  </a:lnTo>
                  <a:lnTo>
                    <a:pt x="116" y="10871"/>
                  </a:lnTo>
                  <a:lnTo>
                    <a:pt x="1" y="9830"/>
                  </a:lnTo>
                  <a:lnTo>
                    <a:pt x="1" y="5204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1594501" y="1700067"/>
              <a:ext cx="21753" cy="31423"/>
            </a:xfrm>
            <a:custGeom>
              <a:avLst/>
              <a:gdLst/>
              <a:ahLst/>
              <a:cxnLst/>
              <a:rect l="l" t="t" r="r" b="b"/>
              <a:pathLst>
                <a:path w="10408" h="15035" fill="none" extrusionOk="0">
                  <a:moveTo>
                    <a:pt x="0" y="5205"/>
                  </a:moveTo>
                  <a:lnTo>
                    <a:pt x="0" y="5205"/>
                  </a:lnTo>
                  <a:lnTo>
                    <a:pt x="0" y="4164"/>
                  </a:lnTo>
                  <a:lnTo>
                    <a:pt x="347" y="3239"/>
                  </a:lnTo>
                  <a:lnTo>
                    <a:pt x="810" y="2314"/>
                  </a:lnTo>
                  <a:lnTo>
                    <a:pt x="1504" y="1620"/>
                  </a:lnTo>
                  <a:lnTo>
                    <a:pt x="2197" y="926"/>
                  </a:lnTo>
                  <a:lnTo>
                    <a:pt x="3122" y="463"/>
                  </a:lnTo>
                  <a:lnTo>
                    <a:pt x="4048" y="116"/>
                  </a:lnTo>
                  <a:lnTo>
                    <a:pt x="5204" y="1"/>
                  </a:lnTo>
                  <a:lnTo>
                    <a:pt x="5204" y="1"/>
                  </a:lnTo>
                  <a:lnTo>
                    <a:pt x="6245" y="116"/>
                  </a:lnTo>
                  <a:lnTo>
                    <a:pt x="7170" y="463"/>
                  </a:lnTo>
                  <a:lnTo>
                    <a:pt x="8095" y="926"/>
                  </a:lnTo>
                  <a:lnTo>
                    <a:pt x="8789" y="1620"/>
                  </a:lnTo>
                  <a:lnTo>
                    <a:pt x="9483" y="2314"/>
                  </a:lnTo>
                  <a:lnTo>
                    <a:pt x="9945" y="3239"/>
                  </a:lnTo>
                  <a:lnTo>
                    <a:pt x="10292" y="4164"/>
                  </a:lnTo>
                  <a:lnTo>
                    <a:pt x="10408" y="5205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2" y="10987"/>
                  </a:lnTo>
                  <a:lnTo>
                    <a:pt x="9945" y="11912"/>
                  </a:lnTo>
                  <a:lnTo>
                    <a:pt x="9483" y="12837"/>
                  </a:lnTo>
                  <a:lnTo>
                    <a:pt x="8789" y="13531"/>
                  </a:lnTo>
                  <a:lnTo>
                    <a:pt x="8095" y="14225"/>
                  </a:lnTo>
                  <a:lnTo>
                    <a:pt x="7170" y="14687"/>
                  </a:lnTo>
                  <a:lnTo>
                    <a:pt x="6245" y="15034"/>
                  </a:lnTo>
                  <a:lnTo>
                    <a:pt x="5204" y="15034"/>
                  </a:lnTo>
                  <a:lnTo>
                    <a:pt x="5204" y="15034"/>
                  </a:lnTo>
                  <a:lnTo>
                    <a:pt x="4048" y="15034"/>
                  </a:lnTo>
                  <a:lnTo>
                    <a:pt x="3122" y="14687"/>
                  </a:lnTo>
                  <a:lnTo>
                    <a:pt x="2197" y="14225"/>
                  </a:lnTo>
                  <a:lnTo>
                    <a:pt x="1504" y="13531"/>
                  </a:lnTo>
                  <a:lnTo>
                    <a:pt x="810" y="12837"/>
                  </a:lnTo>
                  <a:lnTo>
                    <a:pt x="347" y="11912"/>
                  </a:lnTo>
                  <a:lnTo>
                    <a:pt x="0" y="10987"/>
                  </a:lnTo>
                  <a:lnTo>
                    <a:pt x="0" y="9830"/>
                  </a:lnTo>
                  <a:lnTo>
                    <a:pt x="0" y="5205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1593775" y="1871426"/>
              <a:ext cx="103445" cy="21755"/>
            </a:xfrm>
            <a:custGeom>
              <a:avLst/>
              <a:gdLst/>
              <a:ahLst/>
              <a:cxnLst/>
              <a:rect l="l" t="t" r="r" b="b"/>
              <a:pathLst>
                <a:path w="49495" h="10409" fill="none" extrusionOk="0">
                  <a:moveTo>
                    <a:pt x="44291" y="10408"/>
                  </a:moveTo>
                  <a:lnTo>
                    <a:pt x="5204" y="10408"/>
                  </a:lnTo>
                  <a:lnTo>
                    <a:pt x="5204" y="10408"/>
                  </a:lnTo>
                  <a:lnTo>
                    <a:pt x="4163" y="10293"/>
                  </a:lnTo>
                  <a:lnTo>
                    <a:pt x="3123" y="10061"/>
                  </a:lnTo>
                  <a:lnTo>
                    <a:pt x="2313" y="9599"/>
                  </a:lnTo>
                  <a:lnTo>
                    <a:pt x="1504" y="8905"/>
                  </a:lnTo>
                  <a:lnTo>
                    <a:pt x="925" y="8095"/>
                  </a:lnTo>
                  <a:lnTo>
                    <a:pt x="347" y="7286"/>
                  </a:lnTo>
                  <a:lnTo>
                    <a:pt x="116" y="6245"/>
                  </a:lnTo>
                  <a:lnTo>
                    <a:pt x="0" y="5204"/>
                  </a:lnTo>
                  <a:lnTo>
                    <a:pt x="0" y="5204"/>
                  </a:lnTo>
                  <a:lnTo>
                    <a:pt x="116" y="4164"/>
                  </a:lnTo>
                  <a:lnTo>
                    <a:pt x="347" y="3238"/>
                  </a:lnTo>
                  <a:lnTo>
                    <a:pt x="925" y="2313"/>
                  </a:lnTo>
                  <a:lnTo>
                    <a:pt x="1504" y="1504"/>
                  </a:lnTo>
                  <a:lnTo>
                    <a:pt x="2313" y="926"/>
                  </a:lnTo>
                  <a:lnTo>
                    <a:pt x="3123" y="463"/>
                  </a:lnTo>
                  <a:lnTo>
                    <a:pt x="4163" y="116"/>
                  </a:lnTo>
                  <a:lnTo>
                    <a:pt x="5204" y="0"/>
                  </a:lnTo>
                  <a:lnTo>
                    <a:pt x="44291" y="0"/>
                  </a:lnTo>
                  <a:lnTo>
                    <a:pt x="44291" y="0"/>
                  </a:lnTo>
                  <a:lnTo>
                    <a:pt x="45332" y="116"/>
                  </a:lnTo>
                  <a:lnTo>
                    <a:pt x="46372" y="463"/>
                  </a:lnTo>
                  <a:lnTo>
                    <a:pt x="47182" y="926"/>
                  </a:lnTo>
                  <a:lnTo>
                    <a:pt x="47991" y="1504"/>
                  </a:lnTo>
                  <a:lnTo>
                    <a:pt x="48570" y="2313"/>
                  </a:lnTo>
                  <a:lnTo>
                    <a:pt x="49032" y="3238"/>
                  </a:lnTo>
                  <a:lnTo>
                    <a:pt x="49379" y="4164"/>
                  </a:lnTo>
                  <a:lnTo>
                    <a:pt x="49495" y="5204"/>
                  </a:lnTo>
                  <a:lnTo>
                    <a:pt x="49495" y="5204"/>
                  </a:lnTo>
                  <a:lnTo>
                    <a:pt x="49379" y="6245"/>
                  </a:lnTo>
                  <a:lnTo>
                    <a:pt x="49032" y="7286"/>
                  </a:lnTo>
                  <a:lnTo>
                    <a:pt x="48570" y="8095"/>
                  </a:lnTo>
                  <a:lnTo>
                    <a:pt x="47991" y="8905"/>
                  </a:lnTo>
                  <a:lnTo>
                    <a:pt x="47182" y="9599"/>
                  </a:lnTo>
                  <a:lnTo>
                    <a:pt x="46372" y="10061"/>
                  </a:lnTo>
                  <a:lnTo>
                    <a:pt x="45332" y="10293"/>
                  </a:lnTo>
                  <a:lnTo>
                    <a:pt x="44291" y="10408"/>
                  </a:lnTo>
                  <a:lnTo>
                    <a:pt x="44291" y="10408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1686341" y="1893179"/>
              <a:ext cx="2" cy="2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8" name="Google Shape;1388;p28"/>
          <p:cNvSpPr/>
          <p:nvPr/>
        </p:nvSpPr>
        <p:spPr>
          <a:xfrm>
            <a:off x="559725" y="1662863"/>
            <a:ext cx="723900" cy="723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9" name="Google Shape;1389;p28"/>
          <p:cNvGrpSpPr/>
          <p:nvPr/>
        </p:nvGrpSpPr>
        <p:grpSpPr>
          <a:xfrm>
            <a:off x="802037" y="1839188"/>
            <a:ext cx="239276" cy="371236"/>
            <a:chOff x="1883803" y="1558438"/>
            <a:chExt cx="239276" cy="371236"/>
          </a:xfrm>
        </p:grpSpPr>
        <p:sp>
          <p:nvSpPr>
            <p:cNvPr id="1390" name="Google Shape;1390;p28"/>
            <p:cNvSpPr/>
            <p:nvPr/>
          </p:nvSpPr>
          <p:spPr>
            <a:xfrm>
              <a:off x="1970329" y="1558438"/>
              <a:ext cx="66466" cy="21512"/>
            </a:xfrm>
            <a:custGeom>
              <a:avLst/>
              <a:gdLst/>
              <a:ahLst/>
              <a:cxnLst/>
              <a:rect l="l" t="t" r="r" b="b"/>
              <a:pathLst>
                <a:path w="31802" h="10293" extrusionOk="0">
                  <a:moveTo>
                    <a:pt x="1" y="0"/>
                  </a:moveTo>
                  <a:lnTo>
                    <a:pt x="1" y="9020"/>
                  </a:lnTo>
                  <a:lnTo>
                    <a:pt x="116" y="9483"/>
                  </a:lnTo>
                  <a:lnTo>
                    <a:pt x="348" y="9945"/>
                  </a:lnTo>
                  <a:lnTo>
                    <a:pt x="810" y="10292"/>
                  </a:lnTo>
                  <a:lnTo>
                    <a:pt x="30993" y="10292"/>
                  </a:lnTo>
                  <a:lnTo>
                    <a:pt x="31455" y="9945"/>
                  </a:lnTo>
                  <a:lnTo>
                    <a:pt x="31686" y="9483"/>
                  </a:lnTo>
                  <a:lnTo>
                    <a:pt x="31802" y="9020"/>
                  </a:lnTo>
                  <a:lnTo>
                    <a:pt x="318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1970329" y="1558438"/>
              <a:ext cx="66466" cy="21512"/>
            </a:xfrm>
            <a:custGeom>
              <a:avLst/>
              <a:gdLst/>
              <a:ahLst/>
              <a:cxnLst/>
              <a:rect l="l" t="t" r="r" b="b"/>
              <a:pathLst>
                <a:path w="31802" h="10293" fill="none" extrusionOk="0">
                  <a:moveTo>
                    <a:pt x="1388" y="10292"/>
                  </a:moveTo>
                  <a:lnTo>
                    <a:pt x="30414" y="10292"/>
                  </a:lnTo>
                  <a:lnTo>
                    <a:pt x="30414" y="10292"/>
                  </a:lnTo>
                  <a:lnTo>
                    <a:pt x="30993" y="10292"/>
                  </a:lnTo>
                  <a:lnTo>
                    <a:pt x="31455" y="9945"/>
                  </a:lnTo>
                  <a:lnTo>
                    <a:pt x="31686" y="9483"/>
                  </a:lnTo>
                  <a:lnTo>
                    <a:pt x="31802" y="9020"/>
                  </a:lnTo>
                  <a:lnTo>
                    <a:pt x="31802" y="0"/>
                  </a:lnTo>
                  <a:lnTo>
                    <a:pt x="1" y="0"/>
                  </a:lnTo>
                  <a:lnTo>
                    <a:pt x="1" y="9020"/>
                  </a:lnTo>
                  <a:lnTo>
                    <a:pt x="1" y="9020"/>
                  </a:lnTo>
                  <a:lnTo>
                    <a:pt x="116" y="9483"/>
                  </a:lnTo>
                  <a:lnTo>
                    <a:pt x="348" y="9945"/>
                  </a:lnTo>
                  <a:lnTo>
                    <a:pt x="810" y="10292"/>
                  </a:lnTo>
                  <a:lnTo>
                    <a:pt x="1388" y="10292"/>
                  </a:lnTo>
                  <a:lnTo>
                    <a:pt x="1388" y="1029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1973229" y="1579948"/>
              <a:ext cx="2" cy="2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1883803" y="1558438"/>
              <a:ext cx="239276" cy="371236"/>
            </a:xfrm>
            <a:custGeom>
              <a:avLst/>
              <a:gdLst/>
              <a:ahLst/>
              <a:cxnLst/>
              <a:rect l="l" t="t" r="r" b="b"/>
              <a:pathLst>
                <a:path w="114486" h="177625" extrusionOk="0">
                  <a:moveTo>
                    <a:pt x="47877" y="52732"/>
                  </a:moveTo>
                  <a:lnTo>
                    <a:pt x="48917" y="52848"/>
                  </a:lnTo>
                  <a:lnTo>
                    <a:pt x="49958" y="53195"/>
                  </a:lnTo>
                  <a:lnTo>
                    <a:pt x="50768" y="53658"/>
                  </a:lnTo>
                  <a:lnTo>
                    <a:pt x="51577" y="54236"/>
                  </a:lnTo>
                  <a:lnTo>
                    <a:pt x="52271" y="55045"/>
                  </a:lnTo>
                  <a:lnTo>
                    <a:pt x="52733" y="55970"/>
                  </a:lnTo>
                  <a:lnTo>
                    <a:pt x="52965" y="56896"/>
                  </a:lnTo>
                  <a:lnTo>
                    <a:pt x="53080" y="57936"/>
                  </a:lnTo>
                  <a:lnTo>
                    <a:pt x="53080" y="62562"/>
                  </a:lnTo>
                  <a:lnTo>
                    <a:pt x="52965" y="63603"/>
                  </a:lnTo>
                  <a:lnTo>
                    <a:pt x="52733" y="64643"/>
                  </a:lnTo>
                  <a:lnTo>
                    <a:pt x="52271" y="65453"/>
                  </a:lnTo>
                  <a:lnTo>
                    <a:pt x="51577" y="66262"/>
                  </a:lnTo>
                  <a:lnTo>
                    <a:pt x="50768" y="66956"/>
                  </a:lnTo>
                  <a:lnTo>
                    <a:pt x="49958" y="67419"/>
                  </a:lnTo>
                  <a:lnTo>
                    <a:pt x="48917" y="67650"/>
                  </a:lnTo>
                  <a:lnTo>
                    <a:pt x="47877" y="67766"/>
                  </a:lnTo>
                  <a:lnTo>
                    <a:pt x="46836" y="67650"/>
                  </a:lnTo>
                  <a:lnTo>
                    <a:pt x="45911" y="67419"/>
                  </a:lnTo>
                  <a:lnTo>
                    <a:pt x="44986" y="66956"/>
                  </a:lnTo>
                  <a:lnTo>
                    <a:pt x="44176" y="66262"/>
                  </a:lnTo>
                  <a:lnTo>
                    <a:pt x="43598" y="65453"/>
                  </a:lnTo>
                  <a:lnTo>
                    <a:pt x="43135" y="64643"/>
                  </a:lnTo>
                  <a:lnTo>
                    <a:pt x="42788" y="63603"/>
                  </a:lnTo>
                  <a:lnTo>
                    <a:pt x="42673" y="62562"/>
                  </a:lnTo>
                  <a:lnTo>
                    <a:pt x="42673" y="57936"/>
                  </a:lnTo>
                  <a:lnTo>
                    <a:pt x="42788" y="56896"/>
                  </a:lnTo>
                  <a:lnTo>
                    <a:pt x="43135" y="55970"/>
                  </a:lnTo>
                  <a:lnTo>
                    <a:pt x="43598" y="55045"/>
                  </a:lnTo>
                  <a:lnTo>
                    <a:pt x="44176" y="54236"/>
                  </a:lnTo>
                  <a:lnTo>
                    <a:pt x="44986" y="53658"/>
                  </a:lnTo>
                  <a:lnTo>
                    <a:pt x="45911" y="53195"/>
                  </a:lnTo>
                  <a:lnTo>
                    <a:pt x="46836" y="52848"/>
                  </a:lnTo>
                  <a:lnTo>
                    <a:pt x="47877" y="52732"/>
                  </a:lnTo>
                  <a:close/>
                  <a:moveTo>
                    <a:pt x="66726" y="52732"/>
                  </a:moveTo>
                  <a:lnTo>
                    <a:pt x="67767" y="52848"/>
                  </a:lnTo>
                  <a:lnTo>
                    <a:pt x="68692" y="53195"/>
                  </a:lnTo>
                  <a:lnTo>
                    <a:pt x="69617" y="53658"/>
                  </a:lnTo>
                  <a:lnTo>
                    <a:pt x="70311" y="54236"/>
                  </a:lnTo>
                  <a:lnTo>
                    <a:pt x="71005" y="55045"/>
                  </a:lnTo>
                  <a:lnTo>
                    <a:pt x="71467" y="55970"/>
                  </a:lnTo>
                  <a:lnTo>
                    <a:pt x="71814" y="56896"/>
                  </a:lnTo>
                  <a:lnTo>
                    <a:pt x="71930" y="57936"/>
                  </a:lnTo>
                  <a:lnTo>
                    <a:pt x="71930" y="62562"/>
                  </a:lnTo>
                  <a:lnTo>
                    <a:pt x="71814" y="63603"/>
                  </a:lnTo>
                  <a:lnTo>
                    <a:pt x="71467" y="64643"/>
                  </a:lnTo>
                  <a:lnTo>
                    <a:pt x="71005" y="65453"/>
                  </a:lnTo>
                  <a:lnTo>
                    <a:pt x="70311" y="66262"/>
                  </a:lnTo>
                  <a:lnTo>
                    <a:pt x="69617" y="66956"/>
                  </a:lnTo>
                  <a:lnTo>
                    <a:pt x="68692" y="67419"/>
                  </a:lnTo>
                  <a:lnTo>
                    <a:pt x="67767" y="67650"/>
                  </a:lnTo>
                  <a:lnTo>
                    <a:pt x="66726" y="67766"/>
                  </a:lnTo>
                  <a:lnTo>
                    <a:pt x="65685" y="67650"/>
                  </a:lnTo>
                  <a:lnTo>
                    <a:pt x="64645" y="67419"/>
                  </a:lnTo>
                  <a:lnTo>
                    <a:pt x="63719" y="66956"/>
                  </a:lnTo>
                  <a:lnTo>
                    <a:pt x="63026" y="66262"/>
                  </a:lnTo>
                  <a:lnTo>
                    <a:pt x="62332" y="65453"/>
                  </a:lnTo>
                  <a:lnTo>
                    <a:pt x="61869" y="64643"/>
                  </a:lnTo>
                  <a:lnTo>
                    <a:pt x="61638" y="63603"/>
                  </a:lnTo>
                  <a:lnTo>
                    <a:pt x="61522" y="62562"/>
                  </a:lnTo>
                  <a:lnTo>
                    <a:pt x="61522" y="57936"/>
                  </a:lnTo>
                  <a:lnTo>
                    <a:pt x="61638" y="56896"/>
                  </a:lnTo>
                  <a:lnTo>
                    <a:pt x="61869" y="55970"/>
                  </a:lnTo>
                  <a:lnTo>
                    <a:pt x="62332" y="55045"/>
                  </a:lnTo>
                  <a:lnTo>
                    <a:pt x="63026" y="54236"/>
                  </a:lnTo>
                  <a:lnTo>
                    <a:pt x="63719" y="53658"/>
                  </a:lnTo>
                  <a:lnTo>
                    <a:pt x="64645" y="53195"/>
                  </a:lnTo>
                  <a:lnTo>
                    <a:pt x="65685" y="52848"/>
                  </a:lnTo>
                  <a:lnTo>
                    <a:pt x="66726" y="52732"/>
                  </a:lnTo>
                  <a:close/>
                  <a:moveTo>
                    <a:pt x="38047" y="67766"/>
                  </a:moveTo>
                  <a:lnTo>
                    <a:pt x="39088" y="67881"/>
                  </a:lnTo>
                  <a:lnTo>
                    <a:pt x="40129" y="68228"/>
                  </a:lnTo>
                  <a:lnTo>
                    <a:pt x="40938" y="68691"/>
                  </a:lnTo>
                  <a:lnTo>
                    <a:pt x="41748" y="69385"/>
                  </a:lnTo>
                  <a:lnTo>
                    <a:pt x="42326" y="70079"/>
                  </a:lnTo>
                  <a:lnTo>
                    <a:pt x="42788" y="71004"/>
                  </a:lnTo>
                  <a:lnTo>
                    <a:pt x="43135" y="71929"/>
                  </a:lnTo>
                  <a:lnTo>
                    <a:pt x="43251" y="72970"/>
                  </a:lnTo>
                  <a:lnTo>
                    <a:pt x="43251" y="77595"/>
                  </a:lnTo>
                  <a:lnTo>
                    <a:pt x="43135" y="78752"/>
                  </a:lnTo>
                  <a:lnTo>
                    <a:pt x="42788" y="79677"/>
                  </a:lnTo>
                  <a:lnTo>
                    <a:pt x="42326" y="80602"/>
                  </a:lnTo>
                  <a:lnTo>
                    <a:pt x="41748" y="81296"/>
                  </a:lnTo>
                  <a:lnTo>
                    <a:pt x="40938" y="81990"/>
                  </a:lnTo>
                  <a:lnTo>
                    <a:pt x="40129" y="82452"/>
                  </a:lnTo>
                  <a:lnTo>
                    <a:pt x="39088" y="82799"/>
                  </a:lnTo>
                  <a:lnTo>
                    <a:pt x="37006" y="82799"/>
                  </a:lnTo>
                  <a:lnTo>
                    <a:pt x="35965" y="82452"/>
                  </a:lnTo>
                  <a:lnTo>
                    <a:pt x="35156" y="81990"/>
                  </a:lnTo>
                  <a:lnTo>
                    <a:pt x="34346" y="81296"/>
                  </a:lnTo>
                  <a:lnTo>
                    <a:pt x="33768" y="80602"/>
                  </a:lnTo>
                  <a:lnTo>
                    <a:pt x="33306" y="79677"/>
                  </a:lnTo>
                  <a:lnTo>
                    <a:pt x="32959" y="78752"/>
                  </a:lnTo>
                  <a:lnTo>
                    <a:pt x="32843" y="77595"/>
                  </a:lnTo>
                  <a:lnTo>
                    <a:pt x="32843" y="72970"/>
                  </a:lnTo>
                  <a:lnTo>
                    <a:pt x="32959" y="71929"/>
                  </a:lnTo>
                  <a:lnTo>
                    <a:pt x="33306" y="71004"/>
                  </a:lnTo>
                  <a:lnTo>
                    <a:pt x="33768" y="70079"/>
                  </a:lnTo>
                  <a:lnTo>
                    <a:pt x="34346" y="69385"/>
                  </a:lnTo>
                  <a:lnTo>
                    <a:pt x="35156" y="68691"/>
                  </a:lnTo>
                  <a:lnTo>
                    <a:pt x="35965" y="68228"/>
                  </a:lnTo>
                  <a:lnTo>
                    <a:pt x="37006" y="67881"/>
                  </a:lnTo>
                  <a:lnTo>
                    <a:pt x="38047" y="67766"/>
                  </a:lnTo>
                  <a:close/>
                  <a:moveTo>
                    <a:pt x="57243" y="67766"/>
                  </a:moveTo>
                  <a:lnTo>
                    <a:pt x="58284" y="67881"/>
                  </a:lnTo>
                  <a:lnTo>
                    <a:pt x="59325" y="68228"/>
                  </a:lnTo>
                  <a:lnTo>
                    <a:pt x="60250" y="68691"/>
                  </a:lnTo>
                  <a:lnTo>
                    <a:pt x="60944" y="69385"/>
                  </a:lnTo>
                  <a:lnTo>
                    <a:pt x="61638" y="70079"/>
                  </a:lnTo>
                  <a:lnTo>
                    <a:pt x="62100" y="71004"/>
                  </a:lnTo>
                  <a:lnTo>
                    <a:pt x="62332" y="71929"/>
                  </a:lnTo>
                  <a:lnTo>
                    <a:pt x="62447" y="72970"/>
                  </a:lnTo>
                  <a:lnTo>
                    <a:pt x="62447" y="77595"/>
                  </a:lnTo>
                  <a:lnTo>
                    <a:pt x="62332" y="78752"/>
                  </a:lnTo>
                  <a:lnTo>
                    <a:pt x="62100" y="79677"/>
                  </a:lnTo>
                  <a:lnTo>
                    <a:pt x="61638" y="80602"/>
                  </a:lnTo>
                  <a:lnTo>
                    <a:pt x="60944" y="81296"/>
                  </a:lnTo>
                  <a:lnTo>
                    <a:pt x="60250" y="81990"/>
                  </a:lnTo>
                  <a:lnTo>
                    <a:pt x="59325" y="82452"/>
                  </a:lnTo>
                  <a:lnTo>
                    <a:pt x="58284" y="82799"/>
                  </a:lnTo>
                  <a:lnTo>
                    <a:pt x="56203" y="82799"/>
                  </a:lnTo>
                  <a:lnTo>
                    <a:pt x="55278" y="82452"/>
                  </a:lnTo>
                  <a:lnTo>
                    <a:pt x="54352" y="81990"/>
                  </a:lnTo>
                  <a:lnTo>
                    <a:pt x="53659" y="81296"/>
                  </a:lnTo>
                  <a:lnTo>
                    <a:pt x="52965" y="80602"/>
                  </a:lnTo>
                  <a:lnTo>
                    <a:pt x="52502" y="79677"/>
                  </a:lnTo>
                  <a:lnTo>
                    <a:pt x="52155" y="78752"/>
                  </a:lnTo>
                  <a:lnTo>
                    <a:pt x="52040" y="77595"/>
                  </a:lnTo>
                  <a:lnTo>
                    <a:pt x="52040" y="72970"/>
                  </a:lnTo>
                  <a:lnTo>
                    <a:pt x="52155" y="71929"/>
                  </a:lnTo>
                  <a:lnTo>
                    <a:pt x="52502" y="71004"/>
                  </a:lnTo>
                  <a:lnTo>
                    <a:pt x="52965" y="70079"/>
                  </a:lnTo>
                  <a:lnTo>
                    <a:pt x="53659" y="69385"/>
                  </a:lnTo>
                  <a:lnTo>
                    <a:pt x="54352" y="68691"/>
                  </a:lnTo>
                  <a:lnTo>
                    <a:pt x="55278" y="68228"/>
                  </a:lnTo>
                  <a:lnTo>
                    <a:pt x="56203" y="67881"/>
                  </a:lnTo>
                  <a:lnTo>
                    <a:pt x="57243" y="67766"/>
                  </a:lnTo>
                  <a:close/>
                  <a:moveTo>
                    <a:pt x="76556" y="67766"/>
                  </a:moveTo>
                  <a:lnTo>
                    <a:pt x="77596" y="67881"/>
                  </a:lnTo>
                  <a:lnTo>
                    <a:pt x="78522" y="68228"/>
                  </a:lnTo>
                  <a:lnTo>
                    <a:pt x="79447" y="68691"/>
                  </a:lnTo>
                  <a:lnTo>
                    <a:pt x="80256" y="69385"/>
                  </a:lnTo>
                  <a:lnTo>
                    <a:pt x="80834" y="70079"/>
                  </a:lnTo>
                  <a:lnTo>
                    <a:pt x="81297" y="71004"/>
                  </a:lnTo>
                  <a:lnTo>
                    <a:pt x="81644" y="71929"/>
                  </a:lnTo>
                  <a:lnTo>
                    <a:pt x="81759" y="72970"/>
                  </a:lnTo>
                  <a:lnTo>
                    <a:pt x="81759" y="77595"/>
                  </a:lnTo>
                  <a:lnTo>
                    <a:pt x="81644" y="78752"/>
                  </a:lnTo>
                  <a:lnTo>
                    <a:pt x="81297" y="79677"/>
                  </a:lnTo>
                  <a:lnTo>
                    <a:pt x="80834" y="80602"/>
                  </a:lnTo>
                  <a:lnTo>
                    <a:pt x="80256" y="81296"/>
                  </a:lnTo>
                  <a:lnTo>
                    <a:pt x="79447" y="81990"/>
                  </a:lnTo>
                  <a:lnTo>
                    <a:pt x="78522" y="82452"/>
                  </a:lnTo>
                  <a:lnTo>
                    <a:pt x="77596" y="82799"/>
                  </a:lnTo>
                  <a:lnTo>
                    <a:pt x="75515" y="82799"/>
                  </a:lnTo>
                  <a:lnTo>
                    <a:pt x="74474" y="82452"/>
                  </a:lnTo>
                  <a:lnTo>
                    <a:pt x="73665" y="81990"/>
                  </a:lnTo>
                  <a:lnTo>
                    <a:pt x="72855" y="81296"/>
                  </a:lnTo>
                  <a:lnTo>
                    <a:pt x="72161" y="80602"/>
                  </a:lnTo>
                  <a:lnTo>
                    <a:pt x="71699" y="79677"/>
                  </a:lnTo>
                  <a:lnTo>
                    <a:pt x="71467" y="78752"/>
                  </a:lnTo>
                  <a:lnTo>
                    <a:pt x="71352" y="77595"/>
                  </a:lnTo>
                  <a:lnTo>
                    <a:pt x="71352" y="72970"/>
                  </a:lnTo>
                  <a:lnTo>
                    <a:pt x="71467" y="71929"/>
                  </a:lnTo>
                  <a:lnTo>
                    <a:pt x="71699" y="71004"/>
                  </a:lnTo>
                  <a:lnTo>
                    <a:pt x="72161" y="70079"/>
                  </a:lnTo>
                  <a:lnTo>
                    <a:pt x="72855" y="69385"/>
                  </a:lnTo>
                  <a:lnTo>
                    <a:pt x="73665" y="68691"/>
                  </a:lnTo>
                  <a:lnTo>
                    <a:pt x="74474" y="68228"/>
                  </a:lnTo>
                  <a:lnTo>
                    <a:pt x="75515" y="67881"/>
                  </a:lnTo>
                  <a:lnTo>
                    <a:pt x="76556" y="67766"/>
                  </a:lnTo>
                  <a:close/>
                  <a:moveTo>
                    <a:pt x="74590" y="99683"/>
                  </a:moveTo>
                  <a:lnTo>
                    <a:pt x="75515" y="99798"/>
                  </a:lnTo>
                  <a:lnTo>
                    <a:pt x="76556" y="100030"/>
                  </a:lnTo>
                  <a:lnTo>
                    <a:pt x="77481" y="100608"/>
                  </a:lnTo>
                  <a:lnTo>
                    <a:pt x="78290" y="101186"/>
                  </a:lnTo>
                  <a:lnTo>
                    <a:pt x="78868" y="101996"/>
                  </a:lnTo>
                  <a:lnTo>
                    <a:pt x="79447" y="102921"/>
                  </a:lnTo>
                  <a:lnTo>
                    <a:pt x="79678" y="103962"/>
                  </a:lnTo>
                  <a:lnTo>
                    <a:pt x="79794" y="104887"/>
                  </a:lnTo>
                  <a:lnTo>
                    <a:pt x="79678" y="105927"/>
                  </a:lnTo>
                  <a:lnTo>
                    <a:pt x="79447" y="106853"/>
                  </a:lnTo>
                  <a:lnTo>
                    <a:pt x="78868" y="107778"/>
                  </a:lnTo>
                  <a:lnTo>
                    <a:pt x="78290" y="108587"/>
                  </a:lnTo>
                  <a:lnTo>
                    <a:pt x="54584" y="132294"/>
                  </a:lnTo>
                  <a:lnTo>
                    <a:pt x="53543" y="133103"/>
                  </a:lnTo>
                  <a:lnTo>
                    <a:pt x="52502" y="133566"/>
                  </a:lnTo>
                  <a:lnTo>
                    <a:pt x="51461" y="133913"/>
                  </a:lnTo>
                  <a:lnTo>
                    <a:pt x="50305" y="134028"/>
                  </a:lnTo>
                  <a:lnTo>
                    <a:pt x="49149" y="133913"/>
                  </a:lnTo>
                  <a:lnTo>
                    <a:pt x="47992" y="133566"/>
                  </a:lnTo>
                  <a:lnTo>
                    <a:pt x="46951" y="133103"/>
                  </a:lnTo>
                  <a:lnTo>
                    <a:pt x="46026" y="132294"/>
                  </a:lnTo>
                  <a:lnTo>
                    <a:pt x="36312" y="122580"/>
                  </a:lnTo>
                  <a:lnTo>
                    <a:pt x="35619" y="121770"/>
                  </a:lnTo>
                  <a:lnTo>
                    <a:pt x="35156" y="120845"/>
                  </a:lnTo>
                  <a:lnTo>
                    <a:pt x="34925" y="119920"/>
                  </a:lnTo>
                  <a:lnTo>
                    <a:pt x="34809" y="118879"/>
                  </a:lnTo>
                  <a:lnTo>
                    <a:pt x="34925" y="117954"/>
                  </a:lnTo>
                  <a:lnTo>
                    <a:pt x="35156" y="116913"/>
                  </a:lnTo>
                  <a:lnTo>
                    <a:pt x="35619" y="115988"/>
                  </a:lnTo>
                  <a:lnTo>
                    <a:pt x="36312" y="115179"/>
                  </a:lnTo>
                  <a:lnTo>
                    <a:pt x="37122" y="114601"/>
                  </a:lnTo>
                  <a:lnTo>
                    <a:pt x="38047" y="114138"/>
                  </a:lnTo>
                  <a:lnTo>
                    <a:pt x="38972" y="113791"/>
                  </a:lnTo>
                  <a:lnTo>
                    <a:pt x="40013" y="113675"/>
                  </a:lnTo>
                  <a:lnTo>
                    <a:pt x="41054" y="113791"/>
                  </a:lnTo>
                  <a:lnTo>
                    <a:pt x="41979" y="114138"/>
                  </a:lnTo>
                  <a:lnTo>
                    <a:pt x="42904" y="114601"/>
                  </a:lnTo>
                  <a:lnTo>
                    <a:pt x="43713" y="115179"/>
                  </a:lnTo>
                  <a:lnTo>
                    <a:pt x="50305" y="121886"/>
                  </a:lnTo>
                  <a:lnTo>
                    <a:pt x="70889" y="101186"/>
                  </a:lnTo>
                  <a:lnTo>
                    <a:pt x="71699" y="100608"/>
                  </a:lnTo>
                  <a:lnTo>
                    <a:pt x="72624" y="100030"/>
                  </a:lnTo>
                  <a:lnTo>
                    <a:pt x="73549" y="99798"/>
                  </a:lnTo>
                  <a:lnTo>
                    <a:pt x="74590" y="99683"/>
                  </a:lnTo>
                  <a:close/>
                  <a:moveTo>
                    <a:pt x="76787" y="149755"/>
                  </a:moveTo>
                  <a:lnTo>
                    <a:pt x="77943" y="149871"/>
                  </a:lnTo>
                  <a:lnTo>
                    <a:pt x="78868" y="150218"/>
                  </a:lnTo>
                  <a:lnTo>
                    <a:pt x="79794" y="150681"/>
                  </a:lnTo>
                  <a:lnTo>
                    <a:pt x="80487" y="151259"/>
                  </a:lnTo>
                  <a:lnTo>
                    <a:pt x="81181" y="152068"/>
                  </a:lnTo>
                  <a:lnTo>
                    <a:pt x="81644" y="152993"/>
                  </a:lnTo>
                  <a:lnTo>
                    <a:pt x="81991" y="153919"/>
                  </a:lnTo>
                  <a:lnTo>
                    <a:pt x="81991" y="154959"/>
                  </a:lnTo>
                  <a:lnTo>
                    <a:pt x="81991" y="156000"/>
                  </a:lnTo>
                  <a:lnTo>
                    <a:pt x="81644" y="157041"/>
                  </a:lnTo>
                  <a:lnTo>
                    <a:pt x="81181" y="157850"/>
                  </a:lnTo>
                  <a:lnTo>
                    <a:pt x="80487" y="158660"/>
                  </a:lnTo>
                  <a:lnTo>
                    <a:pt x="79794" y="159354"/>
                  </a:lnTo>
                  <a:lnTo>
                    <a:pt x="78868" y="159816"/>
                  </a:lnTo>
                  <a:lnTo>
                    <a:pt x="77943" y="160048"/>
                  </a:lnTo>
                  <a:lnTo>
                    <a:pt x="76787" y="160163"/>
                  </a:lnTo>
                  <a:lnTo>
                    <a:pt x="37700" y="160163"/>
                  </a:lnTo>
                  <a:lnTo>
                    <a:pt x="36659" y="160048"/>
                  </a:lnTo>
                  <a:lnTo>
                    <a:pt x="35734" y="159816"/>
                  </a:lnTo>
                  <a:lnTo>
                    <a:pt x="34809" y="159354"/>
                  </a:lnTo>
                  <a:lnTo>
                    <a:pt x="34115" y="158660"/>
                  </a:lnTo>
                  <a:lnTo>
                    <a:pt x="33421" y="157850"/>
                  </a:lnTo>
                  <a:lnTo>
                    <a:pt x="32959" y="157041"/>
                  </a:lnTo>
                  <a:lnTo>
                    <a:pt x="32612" y="156000"/>
                  </a:lnTo>
                  <a:lnTo>
                    <a:pt x="32496" y="154959"/>
                  </a:lnTo>
                  <a:lnTo>
                    <a:pt x="32612" y="153919"/>
                  </a:lnTo>
                  <a:lnTo>
                    <a:pt x="32959" y="152993"/>
                  </a:lnTo>
                  <a:lnTo>
                    <a:pt x="33421" y="152068"/>
                  </a:lnTo>
                  <a:lnTo>
                    <a:pt x="34115" y="151259"/>
                  </a:lnTo>
                  <a:lnTo>
                    <a:pt x="34809" y="150681"/>
                  </a:lnTo>
                  <a:lnTo>
                    <a:pt x="35734" y="150218"/>
                  </a:lnTo>
                  <a:lnTo>
                    <a:pt x="36659" y="149871"/>
                  </a:lnTo>
                  <a:lnTo>
                    <a:pt x="37700" y="149755"/>
                  </a:lnTo>
                  <a:close/>
                  <a:moveTo>
                    <a:pt x="19082" y="0"/>
                  </a:moveTo>
                  <a:lnTo>
                    <a:pt x="17116" y="116"/>
                  </a:lnTo>
                  <a:lnTo>
                    <a:pt x="15266" y="463"/>
                  </a:lnTo>
                  <a:lnTo>
                    <a:pt x="13415" y="925"/>
                  </a:lnTo>
                  <a:lnTo>
                    <a:pt x="11681" y="1503"/>
                  </a:lnTo>
                  <a:lnTo>
                    <a:pt x="10062" y="2313"/>
                  </a:lnTo>
                  <a:lnTo>
                    <a:pt x="8443" y="3238"/>
                  </a:lnTo>
                  <a:lnTo>
                    <a:pt x="6939" y="4394"/>
                  </a:lnTo>
                  <a:lnTo>
                    <a:pt x="5667" y="5666"/>
                  </a:lnTo>
                  <a:lnTo>
                    <a:pt x="4395" y="6938"/>
                  </a:lnTo>
                  <a:lnTo>
                    <a:pt x="3355" y="8442"/>
                  </a:lnTo>
                  <a:lnTo>
                    <a:pt x="2314" y="9945"/>
                  </a:lnTo>
                  <a:lnTo>
                    <a:pt x="1504" y="11680"/>
                  </a:lnTo>
                  <a:lnTo>
                    <a:pt x="926" y="13414"/>
                  </a:lnTo>
                  <a:lnTo>
                    <a:pt x="464" y="15265"/>
                  </a:lnTo>
                  <a:lnTo>
                    <a:pt x="117" y="17115"/>
                  </a:lnTo>
                  <a:lnTo>
                    <a:pt x="1" y="19081"/>
                  </a:lnTo>
                  <a:lnTo>
                    <a:pt x="1" y="158544"/>
                  </a:lnTo>
                  <a:lnTo>
                    <a:pt x="117" y="160510"/>
                  </a:lnTo>
                  <a:lnTo>
                    <a:pt x="464" y="162476"/>
                  </a:lnTo>
                  <a:lnTo>
                    <a:pt x="926" y="164211"/>
                  </a:lnTo>
                  <a:lnTo>
                    <a:pt x="1504" y="165945"/>
                  </a:lnTo>
                  <a:lnTo>
                    <a:pt x="2314" y="167680"/>
                  </a:lnTo>
                  <a:lnTo>
                    <a:pt x="3355" y="169183"/>
                  </a:lnTo>
                  <a:lnTo>
                    <a:pt x="4395" y="170687"/>
                  </a:lnTo>
                  <a:lnTo>
                    <a:pt x="5667" y="172074"/>
                  </a:lnTo>
                  <a:lnTo>
                    <a:pt x="6939" y="173346"/>
                  </a:lnTo>
                  <a:lnTo>
                    <a:pt x="8443" y="174387"/>
                  </a:lnTo>
                  <a:lnTo>
                    <a:pt x="10062" y="175312"/>
                  </a:lnTo>
                  <a:lnTo>
                    <a:pt x="11681" y="176122"/>
                  </a:lnTo>
                  <a:lnTo>
                    <a:pt x="13415" y="176816"/>
                  </a:lnTo>
                  <a:lnTo>
                    <a:pt x="15266" y="177278"/>
                  </a:lnTo>
                  <a:lnTo>
                    <a:pt x="17116" y="177509"/>
                  </a:lnTo>
                  <a:lnTo>
                    <a:pt x="19082" y="177625"/>
                  </a:lnTo>
                  <a:lnTo>
                    <a:pt x="95521" y="177625"/>
                  </a:lnTo>
                  <a:lnTo>
                    <a:pt x="97371" y="177509"/>
                  </a:lnTo>
                  <a:lnTo>
                    <a:pt x="99337" y="177278"/>
                  </a:lnTo>
                  <a:lnTo>
                    <a:pt x="101187" y="176816"/>
                  </a:lnTo>
                  <a:lnTo>
                    <a:pt x="102922" y="176122"/>
                  </a:lnTo>
                  <a:lnTo>
                    <a:pt x="104541" y="175312"/>
                  </a:lnTo>
                  <a:lnTo>
                    <a:pt x="106160" y="174387"/>
                  </a:lnTo>
                  <a:lnTo>
                    <a:pt x="107548" y="173346"/>
                  </a:lnTo>
                  <a:lnTo>
                    <a:pt x="108935" y="172074"/>
                  </a:lnTo>
                  <a:lnTo>
                    <a:pt x="110207" y="170687"/>
                  </a:lnTo>
                  <a:lnTo>
                    <a:pt x="111248" y="169183"/>
                  </a:lnTo>
                  <a:lnTo>
                    <a:pt x="112173" y="167680"/>
                  </a:lnTo>
                  <a:lnTo>
                    <a:pt x="112983" y="165945"/>
                  </a:lnTo>
                  <a:lnTo>
                    <a:pt x="113677" y="164211"/>
                  </a:lnTo>
                  <a:lnTo>
                    <a:pt x="114139" y="162476"/>
                  </a:lnTo>
                  <a:lnTo>
                    <a:pt x="114486" y="160510"/>
                  </a:lnTo>
                  <a:lnTo>
                    <a:pt x="114486" y="158544"/>
                  </a:lnTo>
                  <a:lnTo>
                    <a:pt x="114486" y="19081"/>
                  </a:lnTo>
                  <a:lnTo>
                    <a:pt x="114486" y="17115"/>
                  </a:lnTo>
                  <a:lnTo>
                    <a:pt x="114139" y="15265"/>
                  </a:lnTo>
                  <a:lnTo>
                    <a:pt x="113677" y="13414"/>
                  </a:lnTo>
                  <a:lnTo>
                    <a:pt x="112983" y="11680"/>
                  </a:lnTo>
                  <a:lnTo>
                    <a:pt x="112173" y="9945"/>
                  </a:lnTo>
                  <a:lnTo>
                    <a:pt x="111248" y="8442"/>
                  </a:lnTo>
                  <a:lnTo>
                    <a:pt x="110207" y="6938"/>
                  </a:lnTo>
                  <a:lnTo>
                    <a:pt x="108935" y="5666"/>
                  </a:lnTo>
                  <a:lnTo>
                    <a:pt x="107548" y="4394"/>
                  </a:lnTo>
                  <a:lnTo>
                    <a:pt x="106160" y="3238"/>
                  </a:lnTo>
                  <a:lnTo>
                    <a:pt x="104541" y="2313"/>
                  </a:lnTo>
                  <a:lnTo>
                    <a:pt x="102922" y="1503"/>
                  </a:lnTo>
                  <a:lnTo>
                    <a:pt x="101187" y="925"/>
                  </a:lnTo>
                  <a:lnTo>
                    <a:pt x="99337" y="463"/>
                  </a:lnTo>
                  <a:lnTo>
                    <a:pt x="97371" y="116"/>
                  </a:lnTo>
                  <a:lnTo>
                    <a:pt x="95521" y="0"/>
                  </a:lnTo>
                  <a:lnTo>
                    <a:pt x="83610" y="0"/>
                  </a:lnTo>
                  <a:lnTo>
                    <a:pt x="83610" y="9020"/>
                  </a:lnTo>
                  <a:lnTo>
                    <a:pt x="83610" y="10176"/>
                  </a:lnTo>
                  <a:lnTo>
                    <a:pt x="83378" y="11333"/>
                  </a:lnTo>
                  <a:lnTo>
                    <a:pt x="83147" y="12489"/>
                  </a:lnTo>
                  <a:lnTo>
                    <a:pt x="82685" y="13530"/>
                  </a:lnTo>
                  <a:lnTo>
                    <a:pt x="82222" y="14571"/>
                  </a:lnTo>
                  <a:lnTo>
                    <a:pt x="81644" y="15612"/>
                  </a:lnTo>
                  <a:lnTo>
                    <a:pt x="80950" y="16421"/>
                  </a:lnTo>
                  <a:lnTo>
                    <a:pt x="80140" y="17346"/>
                  </a:lnTo>
                  <a:lnTo>
                    <a:pt x="79331" y="18040"/>
                  </a:lnTo>
                  <a:lnTo>
                    <a:pt x="78406" y="18734"/>
                  </a:lnTo>
                  <a:lnTo>
                    <a:pt x="77481" y="19312"/>
                  </a:lnTo>
                  <a:lnTo>
                    <a:pt x="76440" y="19775"/>
                  </a:lnTo>
                  <a:lnTo>
                    <a:pt x="75399" y="20237"/>
                  </a:lnTo>
                  <a:lnTo>
                    <a:pt x="74243" y="20469"/>
                  </a:lnTo>
                  <a:lnTo>
                    <a:pt x="73086" y="20700"/>
                  </a:lnTo>
                  <a:lnTo>
                    <a:pt x="41516" y="20700"/>
                  </a:lnTo>
                  <a:lnTo>
                    <a:pt x="40360" y="20469"/>
                  </a:lnTo>
                  <a:lnTo>
                    <a:pt x="39203" y="20237"/>
                  </a:lnTo>
                  <a:lnTo>
                    <a:pt x="38163" y="19775"/>
                  </a:lnTo>
                  <a:lnTo>
                    <a:pt x="37122" y="19312"/>
                  </a:lnTo>
                  <a:lnTo>
                    <a:pt x="36197" y="18734"/>
                  </a:lnTo>
                  <a:lnTo>
                    <a:pt x="35272" y="18040"/>
                  </a:lnTo>
                  <a:lnTo>
                    <a:pt x="34462" y="17346"/>
                  </a:lnTo>
                  <a:lnTo>
                    <a:pt x="33653" y="16421"/>
                  </a:lnTo>
                  <a:lnTo>
                    <a:pt x="32959" y="15612"/>
                  </a:lnTo>
                  <a:lnTo>
                    <a:pt x="32381" y="14571"/>
                  </a:lnTo>
                  <a:lnTo>
                    <a:pt x="31918" y="13530"/>
                  </a:lnTo>
                  <a:lnTo>
                    <a:pt x="31455" y="12489"/>
                  </a:lnTo>
                  <a:lnTo>
                    <a:pt x="31224" y="11333"/>
                  </a:lnTo>
                  <a:lnTo>
                    <a:pt x="30993" y="10176"/>
                  </a:lnTo>
                  <a:lnTo>
                    <a:pt x="30993" y="9020"/>
                  </a:lnTo>
                  <a:lnTo>
                    <a:pt x="309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1883803" y="1558438"/>
              <a:ext cx="239276" cy="371236"/>
            </a:xfrm>
            <a:custGeom>
              <a:avLst/>
              <a:gdLst/>
              <a:ahLst/>
              <a:cxnLst/>
              <a:rect l="l" t="t" r="r" b="b"/>
              <a:pathLst>
                <a:path w="114486" h="177625" fill="none" extrusionOk="0">
                  <a:moveTo>
                    <a:pt x="95521" y="0"/>
                  </a:moveTo>
                  <a:lnTo>
                    <a:pt x="83610" y="0"/>
                  </a:lnTo>
                  <a:lnTo>
                    <a:pt x="83610" y="9020"/>
                  </a:lnTo>
                  <a:lnTo>
                    <a:pt x="83610" y="9020"/>
                  </a:lnTo>
                  <a:lnTo>
                    <a:pt x="83610" y="10176"/>
                  </a:lnTo>
                  <a:lnTo>
                    <a:pt x="83378" y="11333"/>
                  </a:lnTo>
                  <a:lnTo>
                    <a:pt x="83147" y="12489"/>
                  </a:lnTo>
                  <a:lnTo>
                    <a:pt x="82685" y="13530"/>
                  </a:lnTo>
                  <a:lnTo>
                    <a:pt x="82222" y="14571"/>
                  </a:lnTo>
                  <a:lnTo>
                    <a:pt x="81644" y="15612"/>
                  </a:lnTo>
                  <a:lnTo>
                    <a:pt x="80950" y="16421"/>
                  </a:lnTo>
                  <a:lnTo>
                    <a:pt x="80140" y="17346"/>
                  </a:lnTo>
                  <a:lnTo>
                    <a:pt x="79331" y="18040"/>
                  </a:lnTo>
                  <a:lnTo>
                    <a:pt x="78406" y="18734"/>
                  </a:lnTo>
                  <a:lnTo>
                    <a:pt x="77481" y="19312"/>
                  </a:lnTo>
                  <a:lnTo>
                    <a:pt x="76440" y="19775"/>
                  </a:lnTo>
                  <a:lnTo>
                    <a:pt x="75399" y="20237"/>
                  </a:lnTo>
                  <a:lnTo>
                    <a:pt x="74243" y="20469"/>
                  </a:lnTo>
                  <a:lnTo>
                    <a:pt x="73086" y="20700"/>
                  </a:lnTo>
                  <a:lnTo>
                    <a:pt x="71814" y="20700"/>
                  </a:lnTo>
                  <a:lnTo>
                    <a:pt x="42788" y="20700"/>
                  </a:lnTo>
                  <a:lnTo>
                    <a:pt x="42788" y="20700"/>
                  </a:lnTo>
                  <a:lnTo>
                    <a:pt x="41516" y="20700"/>
                  </a:lnTo>
                  <a:lnTo>
                    <a:pt x="40360" y="20469"/>
                  </a:lnTo>
                  <a:lnTo>
                    <a:pt x="39203" y="20237"/>
                  </a:lnTo>
                  <a:lnTo>
                    <a:pt x="38163" y="19775"/>
                  </a:lnTo>
                  <a:lnTo>
                    <a:pt x="37122" y="19312"/>
                  </a:lnTo>
                  <a:lnTo>
                    <a:pt x="36197" y="18734"/>
                  </a:lnTo>
                  <a:lnTo>
                    <a:pt x="35272" y="18040"/>
                  </a:lnTo>
                  <a:lnTo>
                    <a:pt x="34462" y="17346"/>
                  </a:lnTo>
                  <a:lnTo>
                    <a:pt x="33653" y="16421"/>
                  </a:lnTo>
                  <a:lnTo>
                    <a:pt x="32959" y="15612"/>
                  </a:lnTo>
                  <a:lnTo>
                    <a:pt x="32381" y="14571"/>
                  </a:lnTo>
                  <a:lnTo>
                    <a:pt x="31918" y="13530"/>
                  </a:lnTo>
                  <a:lnTo>
                    <a:pt x="31455" y="12489"/>
                  </a:lnTo>
                  <a:lnTo>
                    <a:pt x="31224" y="11333"/>
                  </a:lnTo>
                  <a:lnTo>
                    <a:pt x="30993" y="10176"/>
                  </a:lnTo>
                  <a:lnTo>
                    <a:pt x="30993" y="9020"/>
                  </a:lnTo>
                  <a:lnTo>
                    <a:pt x="30993" y="0"/>
                  </a:lnTo>
                  <a:lnTo>
                    <a:pt x="19082" y="0"/>
                  </a:lnTo>
                  <a:lnTo>
                    <a:pt x="19082" y="0"/>
                  </a:lnTo>
                  <a:lnTo>
                    <a:pt x="17116" y="116"/>
                  </a:lnTo>
                  <a:lnTo>
                    <a:pt x="15266" y="463"/>
                  </a:lnTo>
                  <a:lnTo>
                    <a:pt x="13415" y="925"/>
                  </a:lnTo>
                  <a:lnTo>
                    <a:pt x="11681" y="1503"/>
                  </a:lnTo>
                  <a:lnTo>
                    <a:pt x="10062" y="2313"/>
                  </a:lnTo>
                  <a:lnTo>
                    <a:pt x="8443" y="3238"/>
                  </a:lnTo>
                  <a:lnTo>
                    <a:pt x="6939" y="4394"/>
                  </a:lnTo>
                  <a:lnTo>
                    <a:pt x="5667" y="5666"/>
                  </a:lnTo>
                  <a:lnTo>
                    <a:pt x="4395" y="6938"/>
                  </a:lnTo>
                  <a:lnTo>
                    <a:pt x="3355" y="8442"/>
                  </a:lnTo>
                  <a:lnTo>
                    <a:pt x="2314" y="9945"/>
                  </a:lnTo>
                  <a:lnTo>
                    <a:pt x="1504" y="11680"/>
                  </a:lnTo>
                  <a:lnTo>
                    <a:pt x="926" y="13414"/>
                  </a:lnTo>
                  <a:lnTo>
                    <a:pt x="464" y="15265"/>
                  </a:lnTo>
                  <a:lnTo>
                    <a:pt x="117" y="17115"/>
                  </a:lnTo>
                  <a:lnTo>
                    <a:pt x="1" y="19081"/>
                  </a:lnTo>
                  <a:lnTo>
                    <a:pt x="1" y="158544"/>
                  </a:lnTo>
                  <a:lnTo>
                    <a:pt x="1" y="158544"/>
                  </a:lnTo>
                  <a:lnTo>
                    <a:pt x="117" y="160510"/>
                  </a:lnTo>
                  <a:lnTo>
                    <a:pt x="464" y="162476"/>
                  </a:lnTo>
                  <a:lnTo>
                    <a:pt x="926" y="164211"/>
                  </a:lnTo>
                  <a:lnTo>
                    <a:pt x="1504" y="165945"/>
                  </a:lnTo>
                  <a:lnTo>
                    <a:pt x="2314" y="167680"/>
                  </a:lnTo>
                  <a:lnTo>
                    <a:pt x="3355" y="169183"/>
                  </a:lnTo>
                  <a:lnTo>
                    <a:pt x="4395" y="170687"/>
                  </a:lnTo>
                  <a:lnTo>
                    <a:pt x="5667" y="172074"/>
                  </a:lnTo>
                  <a:lnTo>
                    <a:pt x="6939" y="173346"/>
                  </a:lnTo>
                  <a:lnTo>
                    <a:pt x="8443" y="174387"/>
                  </a:lnTo>
                  <a:lnTo>
                    <a:pt x="10062" y="175312"/>
                  </a:lnTo>
                  <a:lnTo>
                    <a:pt x="11681" y="176122"/>
                  </a:lnTo>
                  <a:lnTo>
                    <a:pt x="13415" y="176816"/>
                  </a:lnTo>
                  <a:lnTo>
                    <a:pt x="15266" y="177278"/>
                  </a:lnTo>
                  <a:lnTo>
                    <a:pt x="17116" y="177509"/>
                  </a:lnTo>
                  <a:lnTo>
                    <a:pt x="19082" y="177625"/>
                  </a:lnTo>
                  <a:lnTo>
                    <a:pt x="95521" y="177625"/>
                  </a:lnTo>
                  <a:lnTo>
                    <a:pt x="95521" y="177625"/>
                  </a:lnTo>
                  <a:lnTo>
                    <a:pt x="97371" y="177509"/>
                  </a:lnTo>
                  <a:lnTo>
                    <a:pt x="99337" y="177278"/>
                  </a:lnTo>
                  <a:lnTo>
                    <a:pt x="101187" y="176816"/>
                  </a:lnTo>
                  <a:lnTo>
                    <a:pt x="102922" y="176122"/>
                  </a:lnTo>
                  <a:lnTo>
                    <a:pt x="104541" y="175312"/>
                  </a:lnTo>
                  <a:lnTo>
                    <a:pt x="106160" y="174387"/>
                  </a:lnTo>
                  <a:lnTo>
                    <a:pt x="107548" y="173346"/>
                  </a:lnTo>
                  <a:lnTo>
                    <a:pt x="108935" y="172074"/>
                  </a:lnTo>
                  <a:lnTo>
                    <a:pt x="110207" y="170687"/>
                  </a:lnTo>
                  <a:lnTo>
                    <a:pt x="111248" y="169183"/>
                  </a:lnTo>
                  <a:lnTo>
                    <a:pt x="112173" y="167680"/>
                  </a:lnTo>
                  <a:lnTo>
                    <a:pt x="112983" y="165945"/>
                  </a:lnTo>
                  <a:lnTo>
                    <a:pt x="113677" y="164211"/>
                  </a:lnTo>
                  <a:lnTo>
                    <a:pt x="114139" y="162476"/>
                  </a:lnTo>
                  <a:lnTo>
                    <a:pt x="114486" y="160510"/>
                  </a:lnTo>
                  <a:lnTo>
                    <a:pt x="114486" y="158544"/>
                  </a:lnTo>
                  <a:lnTo>
                    <a:pt x="114486" y="19081"/>
                  </a:lnTo>
                  <a:lnTo>
                    <a:pt x="114486" y="19081"/>
                  </a:lnTo>
                  <a:lnTo>
                    <a:pt x="114486" y="17115"/>
                  </a:lnTo>
                  <a:lnTo>
                    <a:pt x="114139" y="15265"/>
                  </a:lnTo>
                  <a:lnTo>
                    <a:pt x="113677" y="13414"/>
                  </a:lnTo>
                  <a:lnTo>
                    <a:pt x="112983" y="11680"/>
                  </a:lnTo>
                  <a:lnTo>
                    <a:pt x="112173" y="9945"/>
                  </a:lnTo>
                  <a:lnTo>
                    <a:pt x="111248" y="8442"/>
                  </a:lnTo>
                  <a:lnTo>
                    <a:pt x="110207" y="6938"/>
                  </a:lnTo>
                  <a:lnTo>
                    <a:pt x="108935" y="5666"/>
                  </a:lnTo>
                  <a:lnTo>
                    <a:pt x="107548" y="4394"/>
                  </a:lnTo>
                  <a:lnTo>
                    <a:pt x="106160" y="3238"/>
                  </a:lnTo>
                  <a:lnTo>
                    <a:pt x="104541" y="2313"/>
                  </a:lnTo>
                  <a:lnTo>
                    <a:pt x="102922" y="1503"/>
                  </a:lnTo>
                  <a:lnTo>
                    <a:pt x="101187" y="925"/>
                  </a:lnTo>
                  <a:lnTo>
                    <a:pt x="99337" y="463"/>
                  </a:lnTo>
                  <a:lnTo>
                    <a:pt x="97371" y="116"/>
                  </a:lnTo>
                  <a:lnTo>
                    <a:pt x="95521" y="0"/>
                  </a:lnTo>
                  <a:lnTo>
                    <a:pt x="95521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2032926" y="1700067"/>
              <a:ext cx="21755" cy="31423"/>
            </a:xfrm>
            <a:custGeom>
              <a:avLst/>
              <a:gdLst/>
              <a:ahLst/>
              <a:cxnLst/>
              <a:rect l="l" t="t" r="r" b="b"/>
              <a:pathLst>
                <a:path w="10409" h="15035" fill="none" extrusionOk="0">
                  <a:moveTo>
                    <a:pt x="5205" y="1"/>
                  </a:moveTo>
                  <a:lnTo>
                    <a:pt x="5205" y="1"/>
                  </a:lnTo>
                  <a:lnTo>
                    <a:pt x="6245" y="116"/>
                  </a:lnTo>
                  <a:lnTo>
                    <a:pt x="7171" y="463"/>
                  </a:lnTo>
                  <a:lnTo>
                    <a:pt x="8096" y="926"/>
                  </a:lnTo>
                  <a:lnTo>
                    <a:pt x="8905" y="1620"/>
                  </a:lnTo>
                  <a:lnTo>
                    <a:pt x="9483" y="2314"/>
                  </a:lnTo>
                  <a:lnTo>
                    <a:pt x="9946" y="3239"/>
                  </a:lnTo>
                  <a:lnTo>
                    <a:pt x="10293" y="4164"/>
                  </a:lnTo>
                  <a:lnTo>
                    <a:pt x="10408" y="5205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3" y="10987"/>
                  </a:lnTo>
                  <a:lnTo>
                    <a:pt x="9946" y="11912"/>
                  </a:lnTo>
                  <a:lnTo>
                    <a:pt x="9483" y="12837"/>
                  </a:lnTo>
                  <a:lnTo>
                    <a:pt x="8905" y="13531"/>
                  </a:lnTo>
                  <a:lnTo>
                    <a:pt x="8096" y="14225"/>
                  </a:lnTo>
                  <a:lnTo>
                    <a:pt x="7171" y="14687"/>
                  </a:lnTo>
                  <a:lnTo>
                    <a:pt x="6245" y="15034"/>
                  </a:lnTo>
                  <a:lnTo>
                    <a:pt x="5205" y="15034"/>
                  </a:lnTo>
                  <a:lnTo>
                    <a:pt x="5205" y="15034"/>
                  </a:lnTo>
                  <a:lnTo>
                    <a:pt x="4164" y="15034"/>
                  </a:lnTo>
                  <a:lnTo>
                    <a:pt x="3123" y="14687"/>
                  </a:lnTo>
                  <a:lnTo>
                    <a:pt x="2314" y="14225"/>
                  </a:lnTo>
                  <a:lnTo>
                    <a:pt x="1504" y="13531"/>
                  </a:lnTo>
                  <a:lnTo>
                    <a:pt x="810" y="12837"/>
                  </a:lnTo>
                  <a:lnTo>
                    <a:pt x="348" y="11912"/>
                  </a:lnTo>
                  <a:lnTo>
                    <a:pt x="116" y="10987"/>
                  </a:lnTo>
                  <a:lnTo>
                    <a:pt x="1" y="9830"/>
                  </a:lnTo>
                  <a:lnTo>
                    <a:pt x="1" y="5205"/>
                  </a:lnTo>
                  <a:lnTo>
                    <a:pt x="1" y="5205"/>
                  </a:lnTo>
                  <a:lnTo>
                    <a:pt x="116" y="4164"/>
                  </a:lnTo>
                  <a:lnTo>
                    <a:pt x="348" y="3239"/>
                  </a:lnTo>
                  <a:lnTo>
                    <a:pt x="810" y="2314"/>
                  </a:lnTo>
                  <a:lnTo>
                    <a:pt x="1504" y="1620"/>
                  </a:lnTo>
                  <a:lnTo>
                    <a:pt x="2314" y="926"/>
                  </a:lnTo>
                  <a:lnTo>
                    <a:pt x="3123" y="463"/>
                  </a:lnTo>
                  <a:lnTo>
                    <a:pt x="4164" y="116"/>
                  </a:lnTo>
                  <a:lnTo>
                    <a:pt x="5205" y="1"/>
                  </a:lnTo>
                  <a:lnTo>
                    <a:pt x="5205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1956553" y="1766773"/>
              <a:ext cx="94019" cy="71785"/>
            </a:xfrm>
            <a:custGeom>
              <a:avLst/>
              <a:gdLst/>
              <a:ahLst/>
              <a:cxnLst/>
              <a:rect l="l" t="t" r="r" b="b"/>
              <a:pathLst>
                <a:path w="44985" h="34347" fill="none" extrusionOk="0">
                  <a:moveTo>
                    <a:pt x="43481" y="8905"/>
                  </a:moveTo>
                  <a:lnTo>
                    <a:pt x="19775" y="32612"/>
                  </a:lnTo>
                  <a:lnTo>
                    <a:pt x="19775" y="32612"/>
                  </a:lnTo>
                  <a:lnTo>
                    <a:pt x="18734" y="33421"/>
                  </a:lnTo>
                  <a:lnTo>
                    <a:pt x="17693" y="33884"/>
                  </a:lnTo>
                  <a:lnTo>
                    <a:pt x="16652" y="34231"/>
                  </a:lnTo>
                  <a:lnTo>
                    <a:pt x="15496" y="34346"/>
                  </a:lnTo>
                  <a:lnTo>
                    <a:pt x="15496" y="34346"/>
                  </a:lnTo>
                  <a:lnTo>
                    <a:pt x="14340" y="34231"/>
                  </a:lnTo>
                  <a:lnTo>
                    <a:pt x="13183" y="33884"/>
                  </a:lnTo>
                  <a:lnTo>
                    <a:pt x="12142" y="33421"/>
                  </a:lnTo>
                  <a:lnTo>
                    <a:pt x="11217" y="32612"/>
                  </a:lnTo>
                  <a:lnTo>
                    <a:pt x="1503" y="22898"/>
                  </a:lnTo>
                  <a:lnTo>
                    <a:pt x="1503" y="22898"/>
                  </a:lnTo>
                  <a:lnTo>
                    <a:pt x="810" y="22088"/>
                  </a:lnTo>
                  <a:lnTo>
                    <a:pt x="347" y="21163"/>
                  </a:lnTo>
                  <a:lnTo>
                    <a:pt x="116" y="20238"/>
                  </a:lnTo>
                  <a:lnTo>
                    <a:pt x="0" y="19197"/>
                  </a:lnTo>
                  <a:lnTo>
                    <a:pt x="116" y="18272"/>
                  </a:lnTo>
                  <a:lnTo>
                    <a:pt x="347" y="17231"/>
                  </a:lnTo>
                  <a:lnTo>
                    <a:pt x="810" y="16306"/>
                  </a:lnTo>
                  <a:lnTo>
                    <a:pt x="1503" y="15497"/>
                  </a:lnTo>
                  <a:lnTo>
                    <a:pt x="1503" y="15497"/>
                  </a:lnTo>
                  <a:lnTo>
                    <a:pt x="2313" y="14919"/>
                  </a:lnTo>
                  <a:lnTo>
                    <a:pt x="3238" y="14456"/>
                  </a:lnTo>
                  <a:lnTo>
                    <a:pt x="4163" y="14109"/>
                  </a:lnTo>
                  <a:lnTo>
                    <a:pt x="5204" y="13993"/>
                  </a:lnTo>
                  <a:lnTo>
                    <a:pt x="6245" y="14109"/>
                  </a:lnTo>
                  <a:lnTo>
                    <a:pt x="7170" y="14456"/>
                  </a:lnTo>
                  <a:lnTo>
                    <a:pt x="8095" y="14919"/>
                  </a:lnTo>
                  <a:lnTo>
                    <a:pt x="8904" y="15497"/>
                  </a:lnTo>
                  <a:lnTo>
                    <a:pt x="15496" y="22204"/>
                  </a:lnTo>
                  <a:lnTo>
                    <a:pt x="36080" y="1504"/>
                  </a:lnTo>
                  <a:lnTo>
                    <a:pt x="36080" y="1504"/>
                  </a:lnTo>
                  <a:lnTo>
                    <a:pt x="36890" y="926"/>
                  </a:lnTo>
                  <a:lnTo>
                    <a:pt x="37815" y="348"/>
                  </a:lnTo>
                  <a:lnTo>
                    <a:pt x="38740" y="116"/>
                  </a:lnTo>
                  <a:lnTo>
                    <a:pt x="39781" y="1"/>
                  </a:lnTo>
                  <a:lnTo>
                    <a:pt x="40706" y="116"/>
                  </a:lnTo>
                  <a:lnTo>
                    <a:pt x="41747" y="348"/>
                  </a:lnTo>
                  <a:lnTo>
                    <a:pt x="42672" y="926"/>
                  </a:lnTo>
                  <a:lnTo>
                    <a:pt x="43481" y="1504"/>
                  </a:lnTo>
                  <a:lnTo>
                    <a:pt x="43481" y="1504"/>
                  </a:lnTo>
                  <a:lnTo>
                    <a:pt x="44059" y="2314"/>
                  </a:lnTo>
                  <a:lnTo>
                    <a:pt x="44638" y="3239"/>
                  </a:lnTo>
                  <a:lnTo>
                    <a:pt x="44869" y="4280"/>
                  </a:lnTo>
                  <a:lnTo>
                    <a:pt x="44985" y="5205"/>
                  </a:lnTo>
                  <a:lnTo>
                    <a:pt x="44869" y="6245"/>
                  </a:lnTo>
                  <a:lnTo>
                    <a:pt x="44638" y="7171"/>
                  </a:lnTo>
                  <a:lnTo>
                    <a:pt x="44059" y="8096"/>
                  </a:lnTo>
                  <a:lnTo>
                    <a:pt x="43481" y="8905"/>
                  </a:lnTo>
                  <a:lnTo>
                    <a:pt x="43481" y="8905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2012384" y="1668648"/>
              <a:ext cx="21753" cy="31421"/>
            </a:xfrm>
            <a:custGeom>
              <a:avLst/>
              <a:gdLst/>
              <a:ahLst/>
              <a:cxnLst/>
              <a:rect l="l" t="t" r="r" b="b"/>
              <a:pathLst>
                <a:path w="10408" h="15034" fill="none" extrusionOk="0">
                  <a:moveTo>
                    <a:pt x="0" y="5204"/>
                  </a:moveTo>
                  <a:lnTo>
                    <a:pt x="0" y="5204"/>
                  </a:lnTo>
                  <a:lnTo>
                    <a:pt x="116" y="4164"/>
                  </a:lnTo>
                  <a:lnTo>
                    <a:pt x="347" y="3238"/>
                  </a:lnTo>
                  <a:lnTo>
                    <a:pt x="810" y="2313"/>
                  </a:lnTo>
                  <a:lnTo>
                    <a:pt x="1504" y="1504"/>
                  </a:lnTo>
                  <a:lnTo>
                    <a:pt x="2197" y="926"/>
                  </a:lnTo>
                  <a:lnTo>
                    <a:pt x="3123" y="463"/>
                  </a:lnTo>
                  <a:lnTo>
                    <a:pt x="4163" y="116"/>
                  </a:lnTo>
                  <a:lnTo>
                    <a:pt x="5204" y="0"/>
                  </a:lnTo>
                  <a:lnTo>
                    <a:pt x="5204" y="0"/>
                  </a:lnTo>
                  <a:lnTo>
                    <a:pt x="6245" y="116"/>
                  </a:lnTo>
                  <a:lnTo>
                    <a:pt x="7170" y="463"/>
                  </a:lnTo>
                  <a:lnTo>
                    <a:pt x="8095" y="926"/>
                  </a:lnTo>
                  <a:lnTo>
                    <a:pt x="8789" y="1504"/>
                  </a:lnTo>
                  <a:lnTo>
                    <a:pt x="9483" y="2313"/>
                  </a:lnTo>
                  <a:lnTo>
                    <a:pt x="9945" y="3238"/>
                  </a:lnTo>
                  <a:lnTo>
                    <a:pt x="10292" y="4164"/>
                  </a:lnTo>
                  <a:lnTo>
                    <a:pt x="10408" y="5204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2" y="10871"/>
                  </a:lnTo>
                  <a:lnTo>
                    <a:pt x="9945" y="11911"/>
                  </a:lnTo>
                  <a:lnTo>
                    <a:pt x="9483" y="12721"/>
                  </a:lnTo>
                  <a:lnTo>
                    <a:pt x="8789" y="13530"/>
                  </a:lnTo>
                  <a:lnTo>
                    <a:pt x="8095" y="14224"/>
                  </a:lnTo>
                  <a:lnTo>
                    <a:pt x="7170" y="14687"/>
                  </a:lnTo>
                  <a:lnTo>
                    <a:pt x="6245" y="14918"/>
                  </a:lnTo>
                  <a:lnTo>
                    <a:pt x="5204" y="15034"/>
                  </a:lnTo>
                  <a:lnTo>
                    <a:pt x="5204" y="15034"/>
                  </a:lnTo>
                  <a:lnTo>
                    <a:pt x="4163" y="14918"/>
                  </a:lnTo>
                  <a:lnTo>
                    <a:pt x="3123" y="14687"/>
                  </a:lnTo>
                  <a:lnTo>
                    <a:pt x="2197" y="14224"/>
                  </a:lnTo>
                  <a:lnTo>
                    <a:pt x="1504" y="13530"/>
                  </a:lnTo>
                  <a:lnTo>
                    <a:pt x="810" y="12721"/>
                  </a:lnTo>
                  <a:lnTo>
                    <a:pt x="347" y="11911"/>
                  </a:lnTo>
                  <a:lnTo>
                    <a:pt x="116" y="10871"/>
                  </a:lnTo>
                  <a:lnTo>
                    <a:pt x="0" y="9830"/>
                  </a:lnTo>
                  <a:lnTo>
                    <a:pt x="0" y="5204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1992564" y="1700067"/>
              <a:ext cx="21755" cy="31423"/>
            </a:xfrm>
            <a:custGeom>
              <a:avLst/>
              <a:gdLst/>
              <a:ahLst/>
              <a:cxnLst/>
              <a:rect l="l" t="t" r="r" b="b"/>
              <a:pathLst>
                <a:path w="10409" h="15035" fill="none" extrusionOk="0">
                  <a:moveTo>
                    <a:pt x="5204" y="1"/>
                  </a:moveTo>
                  <a:lnTo>
                    <a:pt x="5204" y="1"/>
                  </a:lnTo>
                  <a:lnTo>
                    <a:pt x="6245" y="116"/>
                  </a:lnTo>
                  <a:lnTo>
                    <a:pt x="7286" y="463"/>
                  </a:lnTo>
                  <a:lnTo>
                    <a:pt x="8211" y="926"/>
                  </a:lnTo>
                  <a:lnTo>
                    <a:pt x="8905" y="1620"/>
                  </a:lnTo>
                  <a:lnTo>
                    <a:pt x="9599" y="2314"/>
                  </a:lnTo>
                  <a:lnTo>
                    <a:pt x="10061" y="3239"/>
                  </a:lnTo>
                  <a:lnTo>
                    <a:pt x="10293" y="4164"/>
                  </a:lnTo>
                  <a:lnTo>
                    <a:pt x="10408" y="5205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3" y="10987"/>
                  </a:lnTo>
                  <a:lnTo>
                    <a:pt x="10061" y="11912"/>
                  </a:lnTo>
                  <a:lnTo>
                    <a:pt x="9599" y="12837"/>
                  </a:lnTo>
                  <a:lnTo>
                    <a:pt x="8905" y="13531"/>
                  </a:lnTo>
                  <a:lnTo>
                    <a:pt x="8211" y="14225"/>
                  </a:lnTo>
                  <a:lnTo>
                    <a:pt x="7286" y="14687"/>
                  </a:lnTo>
                  <a:lnTo>
                    <a:pt x="6245" y="15034"/>
                  </a:lnTo>
                  <a:lnTo>
                    <a:pt x="5204" y="15034"/>
                  </a:lnTo>
                  <a:lnTo>
                    <a:pt x="5204" y="15034"/>
                  </a:lnTo>
                  <a:lnTo>
                    <a:pt x="4164" y="15034"/>
                  </a:lnTo>
                  <a:lnTo>
                    <a:pt x="3239" y="14687"/>
                  </a:lnTo>
                  <a:lnTo>
                    <a:pt x="2313" y="14225"/>
                  </a:lnTo>
                  <a:lnTo>
                    <a:pt x="1620" y="13531"/>
                  </a:lnTo>
                  <a:lnTo>
                    <a:pt x="926" y="12837"/>
                  </a:lnTo>
                  <a:lnTo>
                    <a:pt x="463" y="11912"/>
                  </a:lnTo>
                  <a:lnTo>
                    <a:pt x="116" y="10987"/>
                  </a:lnTo>
                  <a:lnTo>
                    <a:pt x="1" y="9830"/>
                  </a:lnTo>
                  <a:lnTo>
                    <a:pt x="1" y="5205"/>
                  </a:lnTo>
                  <a:lnTo>
                    <a:pt x="1" y="5205"/>
                  </a:lnTo>
                  <a:lnTo>
                    <a:pt x="116" y="4164"/>
                  </a:lnTo>
                  <a:lnTo>
                    <a:pt x="463" y="3239"/>
                  </a:lnTo>
                  <a:lnTo>
                    <a:pt x="926" y="2314"/>
                  </a:lnTo>
                  <a:lnTo>
                    <a:pt x="1620" y="1620"/>
                  </a:lnTo>
                  <a:lnTo>
                    <a:pt x="2313" y="926"/>
                  </a:lnTo>
                  <a:lnTo>
                    <a:pt x="3239" y="463"/>
                  </a:lnTo>
                  <a:lnTo>
                    <a:pt x="4164" y="116"/>
                  </a:lnTo>
                  <a:lnTo>
                    <a:pt x="5204" y="1"/>
                  </a:lnTo>
                  <a:lnTo>
                    <a:pt x="5204" y="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1972987" y="1668648"/>
              <a:ext cx="21755" cy="31421"/>
            </a:xfrm>
            <a:custGeom>
              <a:avLst/>
              <a:gdLst/>
              <a:ahLst/>
              <a:cxnLst/>
              <a:rect l="l" t="t" r="r" b="b"/>
              <a:pathLst>
                <a:path w="10409" h="15034" fill="none" extrusionOk="0">
                  <a:moveTo>
                    <a:pt x="1" y="5204"/>
                  </a:moveTo>
                  <a:lnTo>
                    <a:pt x="1" y="5204"/>
                  </a:lnTo>
                  <a:lnTo>
                    <a:pt x="116" y="4164"/>
                  </a:lnTo>
                  <a:lnTo>
                    <a:pt x="463" y="3238"/>
                  </a:lnTo>
                  <a:lnTo>
                    <a:pt x="926" y="2313"/>
                  </a:lnTo>
                  <a:lnTo>
                    <a:pt x="1504" y="1504"/>
                  </a:lnTo>
                  <a:lnTo>
                    <a:pt x="2314" y="926"/>
                  </a:lnTo>
                  <a:lnTo>
                    <a:pt x="3239" y="463"/>
                  </a:lnTo>
                  <a:lnTo>
                    <a:pt x="4164" y="116"/>
                  </a:lnTo>
                  <a:lnTo>
                    <a:pt x="5205" y="0"/>
                  </a:lnTo>
                  <a:lnTo>
                    <a:pt x="5205" y="0"/>
                  </a:lnTo>
                  <a:lnTo>
                    <a:pt x="6245" y="116"/>
                  </a:lnTo>
                  <a:lnTo>
                    <a:pt x="7286" y="463"/>
                  </a:lnTo>
                  <a:lnTo>
                    <a:pt x="8096" y="926"/>
                  </a:lnTo>
                  <a:lnTo>
                    <a:pt x="8905" y="1504"/>
                  </a:lnTo>
                  <a:lnTo>
                    <a:pt x="9599" y="2313"/>
                  </a:lnTo>
                  <a:lnTo>
                    <a:pt x="10061" y="3238"/>
                  </a:lnTo>
                  <a:lnTo>
                    <a:pt x="10293" y="4164"/>
                  </a:lnTo>
                  <a:lnTo>
                    <a:pt x="10408" y="5204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3" y="10871"/>
                  </a:lnTo>
                  <a:lnTo>
                    <a:pt x="10061" y="11911"/>
                  </a:lnTo>
                  <a:lnTo>
                    <a:pt x="9599" y="12721"/>
                  </a:lnTo>
                  <a:lnTo>
                    <a:pt x="8905" y="13530"/>
                  </a:lnTo>
                  <a:lnTo>
                    <a:pt x="8096" y="14224"/>
                  </a:lnTo>
                  <a:lnTo>
                    <a:pt x="7286" y="14687"/>
                  </a:lnTo>
                  <a:lnTo>
                    <a:pt x="6245" y="14918"/>
                  </a:lnTo>
                  <a:lnTo>
                    <a:pt x="5205" y="15034"/>
                  </a:lnTo>
                  <a:lnTo>
                    <a:pt x="5205" y="15034"/>
                  </a:lnTo>
                  <a:lnTo>
                    <a:pt x="4164" y="14918"/>
                  </a:lnTo>
                  <a:lnTo>
                    <a:pt x="3239" y="14687"/>
                  </a:lnTo>
                  <a:lnTo>
                    <a:pt x="2314" y="14224"/>
                  </a:lnTo>
                  <a:lnTo>
                    <a:pt x="1504" y="13530"/>
                  </a:lnTo>
                  <a:lnTo>
                    <a:pt x="926" y="12721"/>
                  </a:lnTo>
                  <a:lnTo>
                    <a:pt x="463" y="11911"/>
                  </a:lnTo>
                  <a:lnTo>
                    <a:pt x="116" y="10871"/>
                  </a:lnTo>
                  <a:lnTo>
                    <a:pt x="1" y="9830"/>
                  </a:lnTo>
                  <a:lnTo>
                    <a:pt x="1" y="5204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1952444" y="1700067"/>
              <a:ext cx="21753" cy="31423"/>
            </a:xfrm>
            <a:custGeom>
              <a:avLst/>
              <a:gdLst/>
              <a:ahLst/>
              <a:cxnLst/>
              <a:rect l="l" t="t" r="r" b="b"/>
              <a:pathLst>
                <a:path w="10408" h="15035" fill="none" extrusionOk="0">
                  <a:moveTo>
                    <a:pt x="0" y="5205"/>
                  </a:moveTo>
                  <a:lnTo>
                    <a:pt x="0" y="5205"/>
                  </a:lnTo>
                  <a:lnTo>
                    <a:pt x="116" y="4164"/>
                  </a:lnTo>
                  <a:lnTo>
                    <a:pt x="463" y="3239"/>
                  </a:lnTo>
                  <a:lnTo>
                    <a:pt x="925" y="2314"/>
                  </a:lnTo>
                  <a:lnTo>
                    <a:pt x="1503" y="1620"/>
                  </a:lnTo>
                  <a:lnTo>
                    <a:pt x="2313" y="926"/>
                  </a:lnTo>
                  <a:lnTo>
                    <a:pt x="3122" y="463"/>
                  </a:lnTo>
                  <a:lnTo>
                    <a:pt x="4163" y="116"/>
                  </a:lnTo>
                  <a:lnTo>
                    <a:pt x="5204" y="1"/>
                  </a:lnTo>
                  <a:lnTo>
                    <a:pt x="5204" y="1"/>
                  </a:lnTo>
                  <a:lnTo>
                    <a:pt x="6245" y="116"/>
                  </a:lnTo>
                  <a:lnTo>
                    <a:pt x="7286" y="463"/>
                  </a:lnTo>
                  <a:lnTo>
                    <a:pt x="8095" y="926"/>
                  </a:lnTo>
                  <a:lnTo>
                    <a:pt x="8905" y="1620"/>
                  </a:lnTo>
                  <a:lnTo>
                    <a:pt x="9483" y="2314"/>
                  </a:lnTo>
                  <a:lnTo>
                    <a:pt x="9945" y="3239"/>
                  </a:lnTo>
                  <a:lnTo>
                    <a:pt x="10292" y="4164"/>
                  </a:lnTo>
                  <a:lnTo>
                    <a:pt x="10408" y="5205"/>
                  </a:lnTo>
                  <a:lnTo>
                    <a:pt x="10408" y="9830"/>
                  </a:lnTo>
                  <a:lnTo>
                    <a:pt x="10408" y="9830"/>
                  </a:lnTo>
                  <a:lnTo>
                    <a:pt x="10292" y="10987"/>
                  </a:lnTo>
                  <a:lnTo>
                    <a:pt x="9945" y="11912"/>
                  </a:lnTo>
                  <a:lnTo>
                    <a:pt x="9483" y="12837"/>
                  </a:lnTo>
                  <a:lnTo>
                    <a:pt x="8905" y="13531"/>
                  </a:lnTo>
                  <a:lnTo>
                    <a:pt x="8095" y="14225"/>
                  </a:lnTo>
                  <a:lnTo>
                    <a:pt x="7286" y="14687"/>
                  </a:lnTo>
                  <a:lnTo>
                    <a:pt x="6245" y="15034"/>
                  </a:lnTo>
                  <a:lnTo>
                    <a:pt x="5204" y="15034"/>
                  </a:lnTo>
                  <a:lnTo>
                    <a:pt x="5204" y="15034"/>
                  </a:lnTo>
                  <a:lnTo>
                    <a:pt x="4163" y="15034"/>
                  </a:lnTo>
                  <a:lnTo>
                    <a:pt x="3122" y="14687"/>
                  </a:lnTo>
                  <a:lnTo>
                    <a:pt x="2313" y="14225"/>
                  </a:lnTo>
                  <a:lnTo>
                    <a:pt x="1503" y="13531"/>
                  </a:lnTo>
                  <a:lnTo>
                    <a:pt x="925" y="12837"/>
                  </a:lnTo>
                  <a:lnTo>
                    <a:pt x="463" y="11912"/>
                  </a:lnTo>
                  <a:lnTo>
                    <a:pt x="116" y="10987"/>
                  </a:lnTo>
                  <a:lnTo>
                    <a:pt x="0" y="9830"/>
                  </a:lnTo>
                  <a:lnTo>
                    <a:pt x="0" y="5205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1951719" y="1871426"/>
              <a:ext cx="103445" cy="21755"/>
            </a:xfrm>
            <a:custGeom>
              <a:avLst/>
              <a:gdLst/>
              <a:ahLst/>
              <a:cxnLst/>
              <a:rect l="l" t="t" r="r" b="b"/>
              <a:pathLst>
                <a:path w="49495" h="10409" fill="none" extrusionOk="0">
                  <a:moveTo>
                    <a:pt x="44291" y="10408"/>
                  </a:moveTo>
                  <a:lnTo>
                    <a:pt x="5204" y="10408"/>
                  </a:lnTo>
                  <a:lnTo>
                    <a:pt x="5204" y="10408"/>
                  </a:lnTo>
                  <a:lnTo>
                    <a:pt x="4163" y="10293"/>
                  </a:lnTo>
                  <a:lnTo>
                    <a:pt x="3238" y="10061"/>
                  </a:lnTo>
                  <a:lnTo>
                    <a:pt x="2313" y="9599"/>
                  </a:lnTo>
                  <a:lnTo>
                    <a:pt x="1619" y="8905"/>
                  </a:lnTo>
                  <a:lnTo>
                    <a:pt x="925" y="8095"/>
                  </a:lnTo>
                  <a:lnTo>
                    <a:pt x="463" y="7286"/>
                  </a:lnTo>
                  <a:lnTo>
                    <a:pt x="116" y="6245"/>
                  </a:lnTo>
                  <a:lnTo>
                    <a:pt x="0" y="5204"/>
                  </a:lnTo>
                  <a:lnTo>
                    <a:pt x="0" y="5204"/>
                  </a:lnTo>
                  <a:lnTo>
                    <a:pt x="116" y="4164"/>
                  </a:lnTo>
                  <a:lnTo>
                    <a:pt x="463" y="3238"/>
                  </a:lnTo>
                  <a:lnTo>
                    <a:pt x="925" y="2313"/>
                  </a:lnTo>
                  <a:lnTo>
                    <a:pt x="1619" y="1504"/>
                  </a:lnTo>
                  <a:lnTo>
                    <a:pt x="2313" y="926"/>
                  </a:lnTo>
                  <a:lnTo>
                    <a:pt x="3238" y="463"/>
                  </a:lnTo>
                  <a:lnTo>
                    <a:pt x="4163" y="116"/>
                  </a:lnTo>
                  <a:lnTo>
                    <a:pt x="5204" y="0"/>
                  </a:lnTo>
                  <a:lnTo>
                    <a:pt x="44291" y="0"/>
                  </a:lnTo>
                  <a:lnTo>
                    <a:pt x="44291" y="0"/>
                  </a:lnTo>
                  <a:lnTo>
                    <a:pt x="45447" y="116"/>
                  </a:lnTo>
                  <a:lnTo>
                    <a:pt x="46372" y="463"/>
                  </a:lnTo>
                  <a:lnTo>
                    <a:pt x="47298" y="926"/>
                  </a:lnTo>
                  <a:lnTo>
                    <a:pt x="47991" y="1504"/>
                  </a:lnTo>
                  <a:lnTo>
                    <a:pt x="48685" y="2313"/>
                  </a:lnTo>
                  <a:lnTo>
                    <a:pt x="49148" y="3238"/>
                  </a:lnTo>
                  <a:lnTo>
                    <a:pt x="49495" y="4164"/>
                  </a:lnTo>
                  <a:lnTo>
                    <a:pt x="49495" y="5204"/>
                  </a:lnTo>
                  <a:lnTo>
                    <a:pt x="49495" y="5204"/>
                  </a:lnTo>
                  <a:lnTo>
                    <a:pt x="49495" y="6245"/>
                  </a:lnTo>
                  <a:lnTo>
                    <a:pt x="49148" y="7286"/>
                  </a:lnTo>
                  <a:lnTo>
                    <a:pt x="48685" y="8095"/>
                  </a:lnTo>
                  <a:lnTo>
                    <a:pt x="47991" y="8905"/>
                  </a:lnTo>
                  <a:lnTo>
                    <a:pt x="47298" y="9599"/>
                  </a:lnTo>
                  <a:lnTo>
                    <a:pt x="46372" y="10061"/>
                  </a:lnTo>
                  <a:lnTo>
                    <a:pt x="45447" y="10293"/>
                  </a:lnTo>
                  <a:lnTo>
                    <a:pt x="44291" y="10408"/>
                  </a:lnTo>
                  <a:lnTo>
                    <a:pt x="44291" y="10408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2044285" y="1893179"/>
              <a:ext cx="2" cy="2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729037" y="1662113"/>
            <a:ext cx="1533428" cy="3385858"/>
            <a:chOff x="3729037" y="1662113"/>
            <a:chExt cx="1976438" cy="4364038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3729037" y="1662113"/>
              <a:ext cx="1976438" cy="2333625"/>
            </a:xfrm>
            <a:custGeom>
              <a:avLst/>
              <a:gdLst>
                <a:gd name="T0" fmla="*/ 1247 w 1385"/>
                <a:gd name="T1" fmla="*/ 1592 h 1637"/>
                <a:gd name="T2" fmla="*/ 4 w 1385"/>
                <a:gd name="T3" fmla="*/ 1627 h 1637"/>
                <a:gd name="T4" fmla="*/ 93 w 1385"/>
                <a:gd name="T5" fmla="*/ 26 h 1637"/>
                <a:gd name="T6" fmla="*/ 519 w 1385"/>
                <a:gd name="T7" fmla="*/ 1185 h 1637"/>
                <a:gd name="T8" fmla="*/ 511 w 1385"/>
                <a:gd name="T9" fmla="*/ 1162 h 1637"/>
                <a:gd name="T10" fmla="*/ 575 w 1385"/>
                <a:gd name="T11" fmla="*/ 1196 h 1637"/>
                <a:gd name="T12" fmla="*/ 703 w 1385"/>
                <a:gd name="T13" fmla="*/ 1178 h 1637"/>
                <a:gd name="T14" fmla="*/ 732 w 1385"/>
                <a:gd name="T15" fmla="*/ 1143 h 1637"/>
                <a:gd name="T16" fmla="*/ 806 w 1385"/>
                <a:gd name="T17" fmla="*/ 1157 h 1637"/>
                <a:gd name="T18" fmla="*/ 860 w 1385"/>
                <a:gd name="T19" fmla="*/ 1137 h 1637"/>
                <a:gd name="T20" fmla="*/ 725 w 1385"/>
                <a:gd name="T21" fmla="*/ 1227 h 1637"/>
                <a:gd name="T22" fmla="*/ 764 w 1385"/>
                <a:gd name="T23" fmla="*/ 1106 h 1637"/>
                <a:gd name="T24" fmla="*/ 713 w 1385"/>
                <a:gd name="T25" fmla="*/ 788 h 1637"/>
                <a:gd name="T26" fmla="*/ 991 w 1385"/>
                <a:gd name="T27" fmla="*/ 997 h 1637"/>
                <a:gd name="T28" fmla="*/ 883 w 1385"/>
                <a:gd name="T29" fmla="*/ 709 h 1637"/>
                <a:gd name="T30" fmla="*/ 618 w 1385"/>
                <a:gd name="T31" fmla="*/ 242 h 1637"/>
                <a:gd name="T32" fmla="*/ 611 w 1385"/>
                <a:gd name="T33" fmla="*/ 630 h 1637"/>
                <a:gd name="T34" fmla="*/ 545 w 1385"/>
                <a:gd name="T35" fmla="*/ 715 h 1637"/>
                <a:gd name="T36" fmla="*/ 697 w 1385"/>
                <a:gd name="T37" fmla="*/ 554 h 1637"/>
                <a:gd name="T38" fmla="*/ 596 w 1385"/>
                <a:gd name="T39" fmla="*/ 401 h 1637"/>
                <a:gd name="T40" fmla="*/ 645 w 1385"/>
                <a:gd name="T41" fmla="*/ 484 h 1637"/>
                <a:gd name="T42" fmla="*/ 571 w 1385"/>
                <a:gd name="T43" fmla="*/ 395 h 1637"/>
                <a:gd name="T44" fmla="*/ 602 w 1385"/>
                <a:gd name="T45" fmla="*/ 294 h 1637"/>
                <a:gd name="T46" fmla="*/ 724 w 1385"/>
                <a:gd name="T47" fmla="*/ 573 h 1637"/>
                <a:gd name="T48" fmla="*/ 752 w 1385"/>
                <a:gd name="T49" fmla="*/ 722 h 1637"/>
                <a:gd name="T50" fmla="*/ 677 w 1385"/>
                <a:gd name="T51" fmla="*/ 293 h 1637"/>
                <a:gd name="T52" fmla="*/ 743 w 1385"/>
                <a:gd name="T53" fmla="*/ 280 h 1637"/>
                <a:gd name="T54" fmla="*/ 849 w 1385"/>
                <a:gd name="T55" fmla="*/ 693 h 1637"/>
                <a:gd name="T56" fmla="*/ 511 w 1385"/>
                <a:gd name="T57" fmla="*/ 1012 h 1637"/>
                <a:gd name="T58" fmla="*/ 604 w 1385"/>
                <a:gd name="T59" fmla="*/ 784 h 1637"/>
                <a:gd name="T60" fmla="*/ 427 w 1385"/>
                <a:gd name="T61" fmla="*/ 1113 h 1637"/>
                <a:gd name="T62" fmla="*/ 508 w 1385"/>
                <a:gd name="T63" fmla="*/ 1043 h 1637"/>
                <a:gd name="T64" fmla="*/ 684 w 1385"/>
                <a:gd name="T65" fmla="*/ 1117 h 1637"/>
                <a:gd name="T66" fmla="*/ 724 w 1385"/>
                <a:gd name="T67" fmla="*/ 1168 h 1637"/>
                <a:gd name="T68" fmla="*/ 706 w 1385"/>
                <a:gd name="T69" fmla="*/ 1217 h 1637"/>
                <a:gd name="T70" fmla="*/ 685 w 1385"/>
                <a:gd name="T71" fmla="*/ 1230 h 1637"/>
                <a:gd name="T72" fmla="*/ 608 w 1385"/>
                <a:gd name="T73" fmla="*/ 1213 h 1637"/>
                <a:gd name="T74" fmla="*/ 402 w 1385"/>
                <a:gd name="T75" fmla="*/ 1112 h 1637"/>
                <a:gd name="T76" fmla="*/ 478 w 1385"/>
                <a:gd name="T77" fmla="*/ 1017 h 1637"/>
                <a:gd name="T78" fmla="*/ 385 w 1385"/>
                <a:gd name="T79" fmla="*/ 1098 h 1637"/>
                <a:gd name="T80" fmla="*/ 497 w 1385"/>
                <a:gd name="T81" fmla="*/ 1268 h 1637"/>
                <a:gd name="T82" fmla="*/ 528 w 1385"/>
                <a:gd name="T83" fmla="*/ 1262 h 1637"/>
                <a:gd name="T84" fmla="*/ 536 w 1385"/>
                <a:gd name="T85" fmla="*/ 1228 h 1637"/>
                <a:gd name="T86" fmla="*/ 210 w 1385"/>
                <a:gd name="T87" fmla="*/ 63 h 1637"/>
                <a:gd name="T88" fmla="*/ 210 w 1385"/>
                <a:gd name="T89" fmla="*/ 63 h 1637"/>
                <a:gd name="T90" fmla="*/ 1110 w 1385"/>
                <a:gd name="T91" fmla="*/ 64 h 1637"/>
                <a:gd name="T92" fmla="*/ 300 w 1385"/>
                <a:gd name="T93" fmla="*/ 168 h 1637"/>
                <a:gd name="T94" fmla="*/ 1024 w 1385"/>
                <a:gd name="T95" fmla="*/ 1353 h 1637"/>
                <a:gd name="T96" fmla="*/ 313 w 1385"/>
                <a:gd name="T97" fmla="*/ 1365 h 1637"/>
                <a:gd name="T98" fmla="*/ 222 w 1385"/>
                <a:gd name="T99" fmla="*/ 1475 h 1637"/>
                <a:gd name="T100" fmla="*/ 1100 w 1385"/>
                <a:gd name="T101" fmla="*/ 44 h 1637"/>
                <a:gd name="T102" fmla="*/ 369 w 1385"/>
                <a:gd name="T103" fmla="*/ 962 h 1637"/>
                <a:gd name="T104" fmla="*/ 445 w 1385"/>
                <a:gd name="T105" fmla="*/ 807 h 1637"/>
                <a:gd name="T106" fmla="*/ 533 w 1385"/>
                <a:gd name="T107" fmla="*/ 420 h 1637"/>
                <a:gd name="T108" fmla="*/ 533 w 1385"/>
                <a:gd name="T109" fmla="*/ 595 h 1637"/>
                <a:gd name="T110" fmla="*/ 434 w 1385"/>
                <a:gd name="T111" fmla="*/ 827 h 1637"/>
                <a:gd name="T112" fmla="*/ 320 w 1385"/>
                <a:gd name="T113" fmla="*/ 1011 h 1637"/>
                <a:gd name="T114" fmla="*/ 313 w 1385"/>
                <a:gd name="T115" fmla="*/ 154 h 1637"/>
                <a:gd name="T116" fmla="*/ 655 w 1385"/>
                <a:gd name="T117" fmla="*/ 393 h 1637"/>
                <a:gd name="T118" fmla="*/ 602 w 1385"/>
                <a:gd name="T119" fmla="*/ 507 h 1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85" h="1637">
                  <a:moveTo>
                    <a:pt x="1246" y="0"/>
                  </a:moveTo>
                  <a:cubicBezTo>
                    <a:pt x="1247" y="13"/>
                    <a:pt x="1249" y="26"/>
                    <a:pt x="1249" y="38"/>
                  </a:cubicBezTo>
                  <a:cubicBezTo>
                    <a:pt x="1248" y="552"/>
                    <a:pt x="1248" y="1065"/>
                    <a:pt x="1247" y="1578"/>
                  </a:cubicBezTo>
                  <a:cubicBezTo>
                    <a:pt x="1247" y="1582"/>
                    <a:pt x="1247" y="1586"/>
                    <a:pt x="1247" y="1592"/>
                  </a:cubicBezTo>
                  <a:cubicBezTo>
                    <a:pt x="1293" y="1592"/>
                    <a:pt x="1338" y="1592"/>
                    <a:pt x="1385" y="1592"/>
                  </a:cubicBezTo>
                  <a:cubicBezTo>
                    <a:pt x="1385" y="1608"/>
                    <a:pt x="1385" y="1621"/>
                    <a:pt x="1385" y="1637"/>
                  </a:cubicBezTo>
                  <a:cubicBezTo>
                    <a:pt x="926" y="1637"/>
                    <a:pt x="466" y="1637"/>
                    <a:pt x="6" y="1637"/>
                  </a:cubicBezTo>
                  <a:cubicBezTo>
                    <a:pt x="5" y="1633"/>
                    <a:pt x="4" y="1630"/>
                    <a:pt x="4" y="1627"/>
                  </a:cubicBezTo>
                  <a:cubicBezTo>
                    <a:pt x="0" y="1593"/>
                    <a:pt x="1" y="1592"/>
                    <a:pt x="35" y="1592"/>
                  </a:cubicBezTo>
                  <a:cubicBezTo>
                    <a:pt x="54" y="1592"/>
                    <a:pt x="73" y="1592"/>
                    <a:pt x="93" y="1592"/>
                  </a:cubicBezTo>
                  <a:cubicBezTo>
                    <a:pt x="93" y="1583"/>
                    <a:pt x="93" y="1575"/>
                    <a:pt x="93" y="1568"/>
                  </a:cubicBezTo>
                  <a:cubicBezTo>
                    <a:pt x="93" y="1054"/>
                    <a:pt x="93" y="540"/>
                    <a:pt x="93" y="26"/>
                  </a:cubicBezTo>
                  <a:cubicBezTo>
                    <a:pt x="93" y="17"/>
                    <a:pt x="94" y="9"/>
                    <a:pt x="94" y="0"/>
                  </a:cubicBezTo>
                  <a:cubicBezTo>
                    <a:pt x="478" y="0"/>
                    <a:pt x="862" y="0"/>
                    <a:pt x="1246" y="0"/>
                  </a:cubicBezTo>
                  <a:close/>
                  <a:moveTo>
                    <a:pt x="524" y="1188"/>
                  </a:moveTo>
                  <a:cubicBezTo>
                    <a:pt x="522" y="1187"/>
                    <a:pt x="521" y="1186"/>
                    <a:pt x="519" y="1185"/>
                  </a:cubicBezTo>
                  <a:cubicBezTo>
                    <a:pt x="511" y="1207"/>
                    <a:pt x="503" y="1229"/>
                    <a:pt x="495" y="1251"/>
                  </a:cubicBezTo>
                  <a:cubicBezTo>
                    <a:pt x="491" y="1236"/>
                    <a:pt x="487" y="1220"/>
                    <a:pt x="491" y="1206"/>
                  </a:cubicBezTo>
                  <a:cubicBezTo>
                    <a:pt x="495" y="1191"/>
                    <a:pt x="507" y="1178"/>
                    <a:pt x="515" y="1165"/>
                  </a:cubicBezTo>
                  <a:cubicBezTo>
                    <a:pt x="514" y="1164"/>
                    <a:pt x="513" y="1163"/>
                    <a:pt x="511" y="1162"/>
                  </a:cubicBezTo>
                  <a:cubicBezTo>
                    <a:pt x="501" y="1174"/>
                    <a:pt x="490" y="1185"/>
                    <a:pt x="479" y="1197"/>
                  </a:cubicBezTo>
                  <a:cubicBezTo>
                    <a:pt x="477" y="1172"/>
                    <a:pt x="500" y="1142"/>
                    <a:pt x="524" y="1138"/>
                  </a:cubicBezTo>
                  <a:cubicBezTo>
                    <a:pt x="528" y="1137"/>
                    <a:pt x="534" y="1142"/>
                    <a:pt x="537" y="1145"/>
                  </a:cubicBezTo>
                  <a:cubicBezTo>
                    <a:pt x="550" y="1162"/>
                    <a:pt x="562" y="1179"/>
                    <a:pt x="575" y="1196"/>
                  </a:cubicBezTo>
                  <a:cubicBezTo>
                    <a:pt x="608" y="1236"/>
                    <a:pt x="648" y="1247"/>
                    <a:pt x="697" y="1231"/>
                  </a:cubicBezTo>
                  <a:cubicBezTo>
                    <a:pt x="716" y="1225"/>
                    <a:pt x="719" y="1220"/>
                    <a:pt x="706" y="1204"/>
                  </a:cubicBezTo>
                  <a:cubicBezTo>
                    <a:pt x="697" y="1192"/>
                    <a:pt x="686" y="1180"/>
                    <a:pt x="676" y="1168"/>
                  </a:cubicBezTo>
                  <a:cubicBezTo>
                    <a:pt x="687" y="1170"/>
                    <a:pt x="694" y="1176"/>
                    <a:pt x="703" y="1178"/>
                  </a:cubicBezTo>
                  <a:cubicBezTo>
                    <a:pt x="711" y="1180"/>
                    <a:pt x="720" y="1178"/>
                    <a:pt x="729" y="1178"/>
                  </a:cubicBezTo>
                  <a:cubicBezTo>
                    <a:pt x="726" y="1170"/>
                    <a:pt x="725" y="1160"/>
                    <a:pt x="720" y="1153"/>
                  </a:cubicBezTo>
                  <a:cubicBezTo>
                    <a:pt x="713" y="1145"/>
                    <a:pt x="703" y="1139"/>
                    <a:pt x="693" y="1130"/>
                  </a:cubicBezTo>
                  <a:cubicBezTo>
                    <a:pt x="712" y="1123"/>
                    <a:pt x="723" y="1132"/>
                    <a:pt x="732" y="1143"/>
                  </a:cubicBezTo>
                  <a:cubicBezTo>
                    <a:pt x="740" y="1153"/>
                    <a:pt x="744" y="1166"/>
                    <a:pt x="752" y="1180"/>
                  </a:cubicBezTo>
                  <a:cubicBezTo>
                    <a:pt x="757" y="1153"/>
                    <a:pt x="741" y="1137"/>
                    <a:pt x="727" y="1119"/>
                  </a:cubicBezTo>
                  <a:cubicBezTo>
                    <a:pt x="742" y="1121"/>
                    <a:pt x="757" y="1125"/>
                    <a:pt x="770" y="1132"/>
                  </a:cubicBezTo>
                  <a:cubicBezTo>
                    <a:pt x="783" y="1138"/>
                    <a:pt x="794" y="1149"/>
                    <a:pt x="806" y="1157"/>
                  </a:cubicBezTo>
                  <a:cubicBezTo>
                    <a:pt x="808" y="1156"/>
                    <a:pt x="809" y="1154"/>
                    <a:pt x="811" y="1153"/>
                  </a:cubicBezTo>
                  <a:cubicBezTo>
                    <a:pt x="797" y="1141"/>
                    <a:pt x="784" y="1128"/>
                    <a:pt x="769" y="1115"/>
                  </a:cubicBezTo>
                  <a:cubicBezTo>
                    <a:pt x="793" y="1108"/>
                    <a:pt x="817" y="1105"/>
                    <a:pt x="839" y="1115"/>
                  </a:cubicBezTo>
                  <a:cubicBezTo>
                    <a:pt x="848" y="1119"/>
                    <a:pt x="856" y="1128"/>
                    <a:pt x="860" y="1137"/>
                  </a:cubicBezTo>
                  <a:cubicBezTo>
                    <a:pt x="873" y="1170"/>
                    <a:pt x="849" y="1210"/>
                    <a:pt x="814" y="1214"/>
                  </a:cubicBezTo>
                  <a:cubicBezTo>
                    <a:pt x="791" y="1216"/>
                    <a:pt x="768" y="1215"/>
                    <a:pt x="744" y="1215"/>
                  </a:cubicBezTo>
                  <a:cubicBezTo>
                    <a:pt x="737" y="1216"/>
                    <a:pt x="731" y="1217"/>
                    <a:pt x="724" y="1218"/>
                  </a:cubicBezTo>
                  <a:cubicBezTo>
                    <a:pt x="724" y="1221"/>
                    <a:pt x="725" y="1224"/>
                    <a:pt x="725" y="1227"/>
                  </a:cubicBezTo>
                  <a:cubicBezTo>
                    <a:pt x="760" y="1225"/>
                    <a:pt x="796" y="1226"/>
                    <a:pt x="831" y="1219"/>
                  </a:cubicBezTo>
                  <a:cubicBezTo>
                    <a:pt x="858" y="1214"/>
                    <a:pt x="876" y="1174"/>
                    <a:pt x="871" y="1143"/>
                  </a:cubicBezTo>
                  <a:cubicBezTo>
                    <a:pt x="867" y="1116"/>
                    <a:pt x="845" y="1098"/>
                    <a:pt x="812" y="1099"/>
                  </a:cubicBezTo>
                  <a:cubicBezTo>
                    <a:pt x="796" y="1099"/>
                    <a:pt x="780" y="1104"/>
                    <a:pt x="764" y="1106"/>
                  </a:cubicBezTo>
                  <a:cubicBezTo>
                    <a:pt x="744" y="1109"/>
                    <a:pt x="724" y="1113"/>
                    <a:pt x="704" y="1115"/>
                  </a:cubicBezTo>
                  <a:cubicBezTo>
                    <a:pt x="702" y="1116"/>
                    <a:pt x="699" y="1115"/>
                    <a:pt x="696" y="1113"/>
                  </a:cubicBezTo>
                  <a:cubicBezTo>
                    <a:pt x="652" y="1089"/>
                    <a:pt x="608" y="1064"/>
                    <a:pt x="563" y="1038"/>
                  </a:cubicBezTo>
                  <a:cubicBezTo>
                    <a:pt x="596" y="946"/>
                    <a:pt x="641" y="859"/>
                    <a:pt x="713" y="788"/>
                  </a:cubicBezTo>
                  <a:cubicBezTo>
                    <a:pt x="747" y="754"/>
                    <a:pt x="787" y="727"/>
                    <a:pt x="832" y="709"/>
                  </a:cubicBezTo>
                  <a:cubicBezTo>
                    <a:pt x="852" y="702"/>
                    <a:pt x="866" y="705"/>
                    <a:pt x="881" y="718"/>
                  </a:cubicBezTo>
                  <a:cubicBezTo>
                    <a:pt x="924" y="757"/>
                    <a:pt x="947" y="807"/>
                    <a:pt x="961" y="863"/>
                  </a:cubicBezTo>
                  <a:cubicBezTo>
                    <a:pt x="972" y="907"/>
                    <a:pt x="981" y="953"/>
                    <a:pt x="991" y="997"/>
                  </a:cubicBezTo>
                  <a:cubicBezTo>
                    <a:pt x="992" y="1002"/>
                    <a:pt x="994" y="1006"/>
                    <a:pt x="996" y="1010"/>
                  </a:cubicBezTo>
                  <a:cubicBezTo>
                    <a:pt x="998" y="1009"/>
                    <a:pt x="1000" y="1009"/>
                    <a:pt x="1002" y="1008"/>
                  </a:cubicBezTo>
                  <a:cubicBezTo>
                    <a:pt x="990" y="954"/>
                    <a:pt x="979" y="900"/>
                    <a:pt x="966" y="847"/>
                  </a:cubicBezTo>
                  <a:cubicBezTo>
                    <a:pt x="952" y="794"/>
                    <a:pt x="928" y="744"/>
                    <a:pt x="883" y="709"/>
                  </a:cubicBezTo>
                  <a:cubicBezTo>
                    <a:pt x="845" y="679"/>
                    <a:pt x="827" y="636"/>
                    <a:pt x="819" y="593"/>
                  </a:cubicBezTo>
                  <a:cubicBezTo>
                    <a:pt x="806" y="528"/>
                    <a:pt x="803" y="460"/>
                    <a:pt x="796" y="393"/>
                  </a:cubicBezTo>
                  <a:cubicBezTo>
                    <a:pt x="790" y="342"/>
                    <a:pt x="775" y="295"/>
                    <a:pt x="737" y="260"/>
                  </a:cubicBezTo>
                  <a:cubicBezTo>
                    <a:pt x="702" y="227"/>
                    <a:pt x="660" y="224"/>
                    <a:pt x="618" y="242"/>
                  </a:cubicBezTo>
                  <a:cubicBezTo>
                    <a:pt x="579" y="260"/>
                    <a:pt x="556" y="292"/>
                    <a:pt x="557" y="338"/>
                  </a:cubicBezTo>
                  <a:cubicBezTo>
                    <a:pt x="557" y="372"/>
                    <a:pt x="557" y="406"/>
                    <a:pt x="554" y="440"/>
                  </a:cubicBezTo>
                  <a:cubicBezTo>
                    <a:pt x="549" y="497"/>
                    <a:pt x="578" y="537"/>
                    <a:pt x="615" y="574"/>
                  </a:cubicBezTo>
                  <a:cubicBezTo>
                    <a:pt x="633" y="592"/>
                    <a:pt x="634" y="617"/>
                    <a:pt x="611" y="630"/>
                  </a:cubicBezTo>
                  <a:cubicBezTo>
                    <a:pt x="580" y="649"/>
                    <a:pt x="554" y="674"/>
                    <a:pt x="539" y="708"/>
                  </a:cubicBezTo>
                  <a:cubicBezTo>
                    <a:pt x="536" y="714"/>
                    <a:pt x="534" y="720"/>
                    <a:pt x="532" y="726"/>
                  </a:cubicBezTo>
                  <a:cubicBezTo>
                    <a:pt x="534" y="727"/>
                    <a:pt x="536" y="727"/>
                    <a:pt x="537" y="728"/>
                  </a:cubicBezTo>
                  <a:cubicBezTo>
                    <a:pt x="540" y="723"/>
                    <a:pt x="542" y="719"/>
                    <a:pt x="545" y="715"/>
                  </a:cubicBezTo>
                  <a:cubicBezTo>
                    <a:pt x="561" y="695"/>
                    <a:pt x="574" y="672"/>
                    <a:pt x="593" y="656"/>
                  </a:cubicBezTo>
                  <a:cubicBezTo>
                    <a:pt x="618" y="636"/>
                    <a:pt x="651" y="623"/>
                    <a:pt x="636" y="582"/>
                  </a:cubicBezTo>
                  <a:cubicBezTo>
                    <a:pt x="698" y="569"/>
                    <a:pt x="701" y="568"/>
                    <a:pt x="707" y="549"/>
                  </a:cubicBezTo>
                  <a:cubicBezTo>
                    <a:pt x="703" y="551"/>
                    <a:pt x="700" y="553"/>
                    <a:pt x="697" y="554"/>
                  </a:cubicBezTo>
                  <a:cubicBezTo>
                    <a:pt x="652" y="574"/>
                    <a:pt x="622" y="584"/>
                    <a:pt x="593" y="534"/>
                  </a:cubicBezTo>
                  <a:cubicBezTo>
                    <a:pt x="590" y="530"/>
                    <a:pt x="588" y="527"/>
                    <a:pt x="585" y="523"/>
                  </a:cubicBezTo>
                  <a:cubicBezTo>
                    <a:pt x="559" y="492"/>
                    <a:pt x="560" y="455"/>
                    <a:pt x="567" y="418"/>
                  </a:cubicBezTo>
                  <a:cubicBezTo>
                    <a:pt x="568" y="411"/>
                    <a:pt x="586" y="406"/>
                    <a:pt x="596" y="401"/>
                  </a:cubicBezTo>
                  <a:cubicBezTo>
                    <a:pt x="599" y="409"/>
                    <a:pt x="605" y="417"/>
                    <a:pt x="605" y="425"/>
                  </a:cubicBezTo>
                  <a:cubicBezTo>
                    <a:pt x="606" y="442"/>
                    <a:pt x="601" y="459"/>
                    <a:pt x="603" y="475"/>
                  </a:cubicBezTo>
                  <a:cubicBezTo>
                    <a:pt x="603" y="482"/>
                    <a:pt x="615" y="491"/>
                    <a:pt x="624" y="493"/>
                  </a:cubicBezTo>
                  <a:cubicBezTo>
                    <a:pt x="629" y="495"/>
                    <a:pt x="638" y="487"/>
                    <a:pt x="645" y="484"/>
                  </a:cubicBezTo>
                  <a:cubicBezTo>
                    <a:pt x="632" y="481"/>
                    <a:pt x="620" y="484"/>
                    <a:pt x="614" y="480"/>
                  </a:cubicBezTo>
                  <a:cubicBezTo>
                    <a:pt x="609" y="475"/>
                    <a:pt x="611" y="462"/>
                    <a:pt x="611" y="452"/>
                  </a:cubicBezTo>
                  <a:cubicBezTo>
                    <a:pt x="611" y="446"/>
                    <a:pt x="612" y="440"/>
                    <a:pt x="613" y="433"/>
                  </a:cubicBezTo>
                  <a:cubicBezTo>
                    <a:pt x="619" y="394"/>
                    <a:pt x="610" y="386"/>
                    <a:pt x="571" y="395"/>
                  </a:cubicBezTo>
                  <a:cubicBezTo>
                    <a:pt x="570" y="395"/>
                    <a:pt x="568" y="394"/>
                    <a:pt x="567" y="394"/>
                  </a:cubicBezTo>
                  <a:cubicBezTo>
                    <a:pt x="567" y="392"/>
                    <a:pt x="566" y="390"/>
                    <a:pt x="566" y="388"/>
                  </a:cubicBezTo>
                  <a:cubicBezTo>
                    <a:pt x="566" y="373"/>
                    <a:pt x="566" y="358"/>
                    <a:pt x="566" y="343"/>
                  </a:cubicBezTo>
                  <a:cubicBezTo>
                    <a:pt x="566" y="318"/>
                    <a:pt x="578" y="301"/>
                    <a:pt x="602" y="294"/>
                  </a:cubicBezTo>
                  <a:cubicBezTo>
                    <a:pt x="635" y="284"/>
                    <a:pt x="665" y="293"/>
                    <a:pt x="692" y="313"/>
                  </a:cubicBezTo>
                  <a:cubicBezTo>
                    <a:pt x="709" y="326"/>
                    <a:pt x="718" y="344"/>
                    <a:pt x="716" y="367"/>
                  </a:cubicBezTo>
                  <a:cubicBezTo>
                    <a:pt x="714" y="386"/>
                    <a:pt x="713" y="405"/>
                    <a:pt x="712" y="424"/>
                  </a:cubicBezTo>
                  <a:cubicBezTo>
                    <a:pt x="709" y="474"/>
                    <a:pt x="705" y="526"/>
                    <a:pt x="724" y="573"/>
                  </a:cubicBezTo>
                  <a:cubicBezTo>
                    <a:pt x="744" y="620"/>
                    <a:pt x="748" y="667"/>
                    <a:pt x="744" y="717"/>
                  </a:cubicBezTo>
                  <a:cubicBezTo>
                    <a:pt x="744" y="722"/>
                    <a:pt x="744" y="728"/>
                    <a:pt x="744" y="737"/>
                  </a:cubicBezTo>
                  <a:cubicBezTo>
                    <a:pt x="748" y="732"/>
                    <a:pt x="749" y="731"/>
                    <a:pt x="750" y="730"/>
                  </a:cubicBezTo>
                  <a:cubicBezTo>
                    <a:pt x="751" y="728"/>
                    <a:pt x="752" y="725"/>
                    <a:pt x="752" y="722"/>
                  </a:cubicBezTo>
                  <a:cubicBezTo>
                    <a:pt x="756" y="672"/>
                    <a:pt x="756" y="623"/>
                    <a:pt x="735" y="576"/>
                  </a:cubicBezTo>
                  <a:cubicBezTo>
                    <a:pt x="729" y="564"/>
                    <a:pt x="723" y="549"/>
                    <a:pt x="723" y="536"/>
                  </a:cubicBezTo>
                  <a:cubicBezTo>
                    <a:pt x="723" y="481"/>
                    <a:pt x="723" y="427"/>
                    <a:pt x="725" y="372"/>
                  </a:cubicBezTo>
                  <a:cubicBezTo>
                    <a:pt x="726" y="334"/>
                    <a:pt x="712" y="309"/>
                    <a:pt x="677" y="293"/>
                  </a:cubicBezTo>
                  <a:cubicBezTo>
                    <a:pt x="662" y="286"/>
                    <a:pt x="647" y="283"/>
                    <a:pt x="631" y="278"/>
                  </a:cubicBezTo>
                  <a:cubicBezTo>
                    <a:pt x="633" y="271"/>
                    <a:pt x="635" y="265"/>
                    <a:pt x="637" y="262"/>
                  </a:cubicBezTo>
                  <a:cubicBezTo>
                    <a:pt x="618" y="273"/>
                    <a:pt x="599" y="285"/>
                    <a:pt x="579" y="296"/>
                  </a:cubicBezTo>
                  <a:cubicBezTo>
                    <a:pt x="610" y="231"/>
                    <a:pt x="699" y="222"/>
                    <a:pt x="743" y="280"/>
                  </a:cubicBezTo>
                  <a:cubicBezTo>
                    <a:pt x="761" y="304"/>
                    <a:pt x="775" y="335"/>
                    <a:pt x="782" y="365"/>
                  </a:cubicBezTo>
                  <a:cubicBezTo>
                    <a:pt x="791" y="406"/>
                    <a:pt x="791" y="448"/>
                    <a:pt x="795" y="490"/>
                  </a:cubicBezTo>
                  <a:cubicBezTo>
                    <a:pt x="802" y="557"/>
                    <a:pt x="808" y="624"/>
                    <a:pt x="846" y="683"/>
                  </a:cubicBezTo>
                  <a:cubicBezTo>
                    <a:pt x="848" y="685"/>
                    <a:pt x="848" y="689"/>
                    <a:pt x="849" y="693"/>
                  </a:cubicBezTo>
                  <a:cubicBezTo>
                    <a:pt x="766" y="719"/>
                    <a:pt x="706" y="773"/>
                    <a:pt x="656" y="840"/>
                  </a:cubicBezTo>
                  <a:cubicBezTo>
                    <a:pt x="615" y="895"/>
                    <a:pt x="585" y="955"/>
                    <a:pt x="561" y="1018"/>
                  </a:cubicBezTo>
                  <a:cubicBezTo>
                    <a:pt x="557" y="1028"/>
                    <a:pt x="556" y="1041"/>
                    <a:pt x="537" y="1038"/>
                  </a:cubicBezTo>
                  <a:cubicBezTo>
                    <a:pt x="520" y="1036"/>
                    <a:pt x="511" y="1029"/>
                    <a:pt x="511" y="1012"/>
                  </a:cubicBezTo>
                  <a:cubicBezTo>
                    <a:pt x="510" y="956"/>
                    <a:pt x="508" y="900"/>
                    <a:pt x="510" y="845"/>
                  </a:cubicBezTo>
                  <a:cubicBezTo>
                    <a:pt x="511" y="815"/>
                    <a:pt x="521" y="786"/>
                    <a:pt x="527" y="755"/>
                  </a:cubicBezTo>
                  <a:cubicBezTo>
                    <a:pt x="586" y="793"/>
                    <a:pt x="654" y="812"/>
                    <a:pt x="677" y="795"/>
                  </a:cubicBezTo>
                  <a:cubicBezTo>
                    <a:pt x="652" y="792"/>
                    <a:pt x="628" y="788"/>
                    <a:pt x="604" y="784"/>
                  </a:cubicBezTo>
                  <a:cubicBezTo>
                    <a:pt x="608" y="774"/>
                    <a:pt x="611" y="767"/>
                    <a:pt x="614" y="760"/>
                  </a:cubicBezTo>
                  <a:cubicBezTo>
                    <a:pt x="571" y="804"/>
                    <a:pt x="555" y="752"/>
                    <a:pt x="529" y="739"/>
                  </a:cubicBezTo>
                  <a:cubicBezTo>
                    <a:pt x="503" y="781"/>
                    <a:pt x="497" y="842"/>
                    <a:pt x="501" y="1020"/>
                  </a:cubicBezTo>
                  <a:cubicBezTo>
                    <a:pt x="451" y="1031"/>
                    <a:pt x="415" y="1073"/>
                    <a:pt x="427" y="1113"/>
                  </a:cubicBezTo>
                  <a:cubicBezTo>
                    <a:pt x="432" y="1082"/>
                    <a:pt x="443" y="1059"/>
                    <a:pt x="468" y="1046"/>
                  </a:cubicBezTo>
                  <a:cubicBezTo>
                    <a:pt x="462" y="1065"/>
                    <a:pt x="457" y="1083"/>
                    <a:pt x="452" y="1102"/>
                  </a:cubicBezTo>
                  <a:cubicBezTo>
                    <a:pt x="454" y="1102"/>
                    <a:pt x="456" y="1103"/>
                    <a:pt x="458" y="1103"/>
                  </a:cubicBezTo>
                  <a:cubicBezTo>
                    <a:pt x="484" y="1037"/>
                    <a:pt x="491" y="1029"/>
                    <a:pt x="508" y="1043"/>
                  </a:cubicBezTo>
                  <a:cubicBezTo>
                    <a:pt x="485" y="1078"/>
                    <a:pt x="484" y="1099"/>
                    <a:pt x="507" y="1116"/>
                  </a:cubicBezTo>
                  <a:cubicBezTo>
                    <a:pt x="505" y="1110"/>
                    <a:pt x="504" y="1106"/>
                    <a:pt x="503" y="1102"/>
                  </a:cubicBezTo>
                  <a:cubicBezTo>
                    <a:pt x="490" y="1066"/>
                    <a:pt x="513" y="1037"/>
                    <a:pt x="548" y="1051"/>
                  </a:cubicBezTo>
                  <a:cubicBezTo>
                    <a:pt x="595" y="1069"/>
                    <a:pt x="639" y="1095"/>
                    <a:pt x="684" y="1117"/>
                  </a:cubicBezTo>
                  <a:cubicBezTo>
                    <a:pt x="685" y="1118"/>
                    <a:pt x="685" y="1120"/>
                    <a:pt x="685" y="1123"/>
                  </a:cubicBezTo>
                  <a:cubicBezTo>
                    <a:pt x="675" y="1119"/>
                    <a:pt x="666" y="1115"/>
                    <a:pt x="657" y="1111"/>
                  </a:cubicBezTo>
                  <a:cubicBezTo>
                    <a:pt x="656" y="1112"/>
                    <a:pt x="656" y="1114"/>
                    <a:pt x="655" y="1115"/>
                  </a:cubicBezTo>
                  <a:cubicBezTo>
                    <a:pt x="678" y="1133"/>
                    <a:pt x="701" y="1151"/>
                    <a:pt x="724" y="1168"/>
                  </a:cubicBezTo>
                  <a:cubicBezTo>
                    <a:pt x="722" y="1171"/>
                    <a:pt x="721" y="1174"/>
                    <a:pt x="719" y="1176"/>
                  </a:cubicBezTo>
                  <a:cubicBezTo>
                    <a:pt x="693" y="1162"/>
                    <a:pt x="667" y="1147"/>
                    <a:pt x="640" y="1132"/>
                  </a:cubicBezTo>
                  <a:cubicBezTo>
                    <a:pt x="639" y="1134"/>
                    <a:pt x="637" y="1136"/>
                    <a:pt x="636" y="1138"/>
                  </a:cubicBezTo>
                  <a:cubicBezTo>
                    <a:pt x="659" y="1164"/>
                    <a:pt x="682" y="1191"/>
                    <a:pt x="706" y="1217"/>
                  </a:cubicBezTo>
                  <a:cubicBezTo>
                    <a:pt x="703" y="1220"/>
                    <a:pt x="701" y="1222"/>
                    <a:pt x="698" y="1224"/>
                  </a:cubicBezTo>
                  <a:cubicBezTo>
                    <a:pt x="673" y="1203"/>
                    <a:pt x="647" y="1181"/>
                    <a:pt x="621" y="1160"/>
                  </a:cubicBezTo>
                  <a:cubicBezTo>
                    <a:pt x="619" y="1161"/>
                    <a:pt x="618" y="1163"/>
                    <a:pt x="616" y="1165"/>
                  </a:cubicBezTo>
                  <a:cubicBezTo>
                    <a:pt x="638" y="1185"/>
                    <a:pt x="660" y="1206"/>
                    <a:pt x="685" y="1230"/>
                  </a:cubicBezTo>
                  <a:cubicBezTo>
                    <a:pt x="646" y="1229"/>
                    <a:pt x="630" y="1196"/>
                    <a:pt x="600" y="1189"/>
                  </a:cubicBezTo>
                  <a:cubicBezTo>
                    <a:pt x="612" y="1200"/>
                    <a:pt x="624" y="1212"/>
                    <a:pt x="636" y="1223"/>
                  </a:cubicBezTo>
                  <a:cubicBezTo>
                    <a:pt x="635" y="1224"/>
                    <a:pt x="634" y="1226"/>
                    <a:pt x="633" y="1227"/>
                  </a:cubicBezTo>
                  <a:cubicBezTo>
                    <a:pt x="625" y="1223"/>
                    <a:pt x="615" y="1220"/>
                    <a:pt x="608" y="1213"/>
                  </a:cubicBezTo>
                  <a:cubicBezTo>
                    <a:pt x="587" y="1190"/>
                    <a:pt x="565" y="1167"/>
                    <a:pt x="546" y="1142"/>
                  </a:cubicBezTo>
                  <a:cubicBezTo>
                    <a:pt x="539" y="1131"/>
                    <a:pt x="533" y="1126"/>
                    <a:pt x="520" y="1126"/>
                  </a:cubicBezTo>
                  <a:cubicBezTo>
                    <a:pt x="491" y="1127"/>
                    <a:pt x="462" y="1127"/>
                    <a:pt x="433" y="1126"/>
                  </a:cubicBezTo>
                  <a:cubicBezTo>
                    <a:pt x="422" y="1125"/>
                    <a:pt x="408" y="1120"/>
                    <a:pt x="402" y="1112"/>
                  </a:cubicBezTo>
                  <a:cubicBezTo>
                    <a:pt x="386" y="1090"/>
                    <a:pt x="380" y="1062"/>
                    <a:pt x="392" y="1037"/>
                  </a:cubicBezTo>
                  <a:cubicBezTo>
                    <a:pt x="402" y="1014"/>
                    <a:pt x="427" y="1019"/>
                    <a:pt x="448" y="1018"/>
                  </a:cubicBezTo>
                  <a:cubicBezTo>
                    <a:pt x="454" y="1017"/>
                    <a:pt x="459" y="1019"/>
                    <a:pt x="465" y="1019"/>
                  </a:cubicBezTo>
                  <a:cubicBezTo>
                    <a:pt x="469" y="1019"/>
                    <a:pt x="474" y="1018"/>
                    <a:pt x="478" y="1017"/>
                  </a:cubicBezTo>
                  <a:cubicBezTo>
                    <a:pt x="478" y="1014"/>
                    <a:pt x="477" y="1011"/>
                    <a:pt x="477" y="1009"/>
                  </a:cubicBezTo>
                  <a:cubicBezTo>
                    <a:pt x="454" y="1010"/>
                    <a:pt x="431" y="1010"/>
                    <a:pt x="408" y="1013"/>
                  </a:cubicBezTo>
                  <a:cubicBezTo>
                    <a:pt x="390" y="1015"/>
                    <a:pt x="380" y="1029"/>
                    <a:pt x="380" y="1046"/>
                  </a:cubicBezTo>
                  <a:cubicBezTo>
                    <a:pt x="379" y="1063"/>
                    <a:pt x="380" y="1081"/>
                    <a:pt x="385" y="1098"/>
                  </a:cubicBezTo>
                  <a:cubicBezTo>
                    <a:pt x="392" y="1127"/>
                    <a:pt x="408" y="1136"/>
                    <a:pt x="438" y="1136"/>
                  </a:cubicBezTo>
                  <a:cubicBezTo>
                    <a:pt x="458" y="1136"/>
                    <a:pt x="479" y="1136"/>
                    <a:pt x="499" y="1136"/>
                  </a:cubicBezTo>
                  <a:cubicBezTo>
                    <a:pt x="488" y="1150"/>
                    <a:pt x="473" y="1160"/>
                    <a:pt x="471" y="1173"/>
                  </a:cubicBezTo>
                  <a:cubicBezTo>
                    <a:pt x="465" y="1207"/>
                    <a:pt x="467" y="1242"/>
                    <a:pt x="497" y="1268"/>
                  </a:cubicBezTo>
                  <a:cubicBezTo>
                    <a:pt x="499" y="1270"/>
                    <a:pt x="500" y="1275"/>
                    <a:pt x="502" y="1277"/>
                  </a:cubicBezTo>
                  <a:cubicBezTo>
                    <a:pt x="507" y="1283"/>
                    <a:pt x="512" y="1287"/>
                    <a:pt x="517" y="1292"/>
                  </a:cubicBezTo>
                  <a:cubicBezTo>
                    <a:pt x="521" y="1286"/>
                    <a:pt x="524" y="1281"/>
                    <a:pt x="527" y="1274"/>
                  </a:cubicBezTo>
                  <a:cubicBezTo>
                    <a:pt x="528" y="1271"/>
                    <a:pt x="528" y="1266"/>
                    <a:pt x="528" y="1262"/>
                  </a:cubicBezTo>
                  <a:cubicBezTo>
                    <a:pt x="530" y="1236"/>
                    <a:pt x="535" y="1232"/>
                    <a:pt x="561" y="1231"/>
                  </a:cubicBezTo>
                  <a:cubicBezTo>
                    <a:pt x="572" y="1231"/>
                    <a:pt x="582" y="1231"/>
                    <a:pt x="593" y="1231"/>
                  </a:cubicBezTo>
                  <a:cubicBezTo>
                    <a:pt x="593" y="1228"/>
                    <a:pt x="593" y="1225"/>
                    <a:pt x="593" y="1222"/>
                  </a:cubicBezTo>
                  <a:cubicBezTo>
                    <a:pt x="573" y="1223"/>
                    <a:pt x="550" y="1218"/>
                    <a:pt x="536" y="1228"/>
                  </a:cubicBezTo>
                  <a:cubicBezTo>
                    <a:pt x="523" y="1237"/>
                    <a:pt x="520" y="1261"/>
                    <a:pt x="511" y="1280"/>
                  </a:cubicBezTo>
                  <a:cubicBezTo>
                    <a:pt x="510" y="1272"/>
                    <a:pt x="507" y="1265"/>
                    <a:pt x="508" y="1258"/>
                  </a:cubicBezTo>
                  <a:cubicBezTo>
                    <a:pt x="513" y="1235"/>
                    <a:pt x="519" y="1211"/>
                    <a:pt x="524" y="1188"/>
                  </a:cubicBezTo>
                  <a:close/>
                  <a:moveTo>
                    <a:pt x="210" y="63"/>
                  </a:moveTo>
                  <a:cubicBezTo>
                    <a:pt x="208" y="63"/>
                    <a:pt x="207" y="63"/>
                    <a:pt x="206" y="63"/>
                  </a:cubicBezTo>
                  <a:cubicBezTo>
                    <a:pt x="206" y="527"/>
                    <a:pt x="206" y="992"/>
                    <a:pt x="206" y="1456"/>
                  </a:cubicBezTo>
                  <a:cubicBezTo>
                    <a:pt x="207" y="1456"/>
                    <a:pt x="208" y="1456"/>
                    <a:pt x="210" y="1456"/>
                  </a:cubicBezTo>
                  <a:cubicBezTo>
                    <a:pt x="210" y="992"/>
                    <a:pt x="210" y="527"/>
                    <a:pt x="210" y="63"/>
                  </a:cubicBezTo>
                  <a:close/>
                  <a:moveTo>
                    <a:pt x="1110" y="1456"/>
                  </a:moveTo>
                  <a:cubicBezTo>
                    <a:pt x="1112" y="1456"/>
                    <a:pt x="1113" y="1456"/>
                    <a:pt x="1114" y="1456"/>
                  </a:cubicBezTo>
                  <a:cubicBezTo>
                    <a:pt x="1114" y="992"/>
                    <a:pt x="1114" y="528"/>
                    <a:pt x="1114" y="64"/>
                  </a:cubicBezTo>
                  <a:cubicBezTo>
                    <a:pt x="1113" y="64"/>
                    <a:pt x="1112" y="64"/>
                    <a:pt x="1110" y="64"/>
                  </a:cubicBezTo>
                  <a:cubicBezTo>
                    <a:pt x="1110" y="528"/>
                    <a:pt x="1110" y="992"/>
                    <a:pt x="1110" y="1456"/>
                  </a:cubicBezTo>
                  <a:close/>
                  <a:moveTo>
                    <a:pt x="296" y="1351"/>
                  </a:moveTo>
                  <a:cubicBezTo>
                    <a:pt x="297" y="1351"/>
                    <a:pt x="299" y="1351"/>
                    <a:pt x="300" y="1351"/>
                  </a:cubicBezTo>
                  <a:cubicBezTo>
                    <a:pt x="300" y="957"/>
                    <a:pt x="300" y="563"/>
                    <a:pt x="300" y="168"/>
                  </a:cubicBezTo>
                  <a:cubicBezTo>
                    <a:pt x="299" y="168"/>
                    <a:pt x="297" y="168"/>
                    <a:pt x="296" y="168"/>
                  </a:cubicBezTo>
                  <a:cubicBezTo>
                    <a:pt x="296" y="563"/>
                    <a:pt x="296" y="957"/>
                    <a:pt x="296" y="1351"/>
                  </a:cubicBezTo>
                  <a:close/>
                  <a:moveTo>
                    <a:pt x="1024" y="168"/>
                  </a:moveTo>
                  <a:cubicBezTo>
                    <a:pt x="1012" y="190"/>
                    <a:pt x="1015" y="1340"/>
                    <a:pt x="1024" y="1353"/>
                  </a:cubicBezTo>
                  <a:cubicBezTo>
                    <a:pt x="1024" y="957"/>
                    <a:pt x="1024" y="563"/>
                    <a:pt x="1024" y="168"/>
                  </a:cubicBezTo>
                  <a:close/>
                  <a:moveTo>
                    <a:pt x="1006" y="1371"/>
                  </a:moveTo>
                  <a:cubicBezTo>
                    <a:pt x="1006" y="1369"/>
                    <a:pt x="1006" y="1367"/>
                    <a:pt x="1006" y="1365"/>
                  </a:cubicBezTo>
                  <a:cubicBezTo>
                    <a:pt x="775" y="1365"/>
                    <a:pt x="544" y="1365"/>
                    <a:pt x="313" y="1365"/>
                  </a:cubicBezTo>
                  <a:cubicBezTo>
                    <a:pt x="313" y="1367"/>
                    <a:pt x="313" y="1369"/>
                    <a:pt x="313" y="1371"/>
                  </a:cubicBezTo>
                  <a:cubicBezTo>
                    <a:pt x="544" y="1371"/>
                    <a:pt x="775" y="1371"/>
                    <a:pt x="1006" y="1371"/>
                  </a:cubicBezTo>
                  <a:close/>
                  <a:moveTo>
                    <a:pt x="222" y="1471"/>
                  </a:moveTo>
                  <a:cubicBezTo>
                    <a:pt x="222" y="1472"/>
                    <a:pt x="222" y="1474"/>
                    <a:pt x="222" y="1475"/>
                  </a:cubicBezTo>
                  <a:cubicBezTo>
                    <a:pt x="514" y="1475"/>
                    <a:pt x="806" y="1475"/>
                    <a:pt x="1098" y="1475"/>
                  </a:cubicBezTo>
                  <a:cubicBezTo>
                    <a:pt x="1098" y="1474"/>
                    <a:pt x="1098" y="1472"/>
                    <a:pt x="1098" y="1471"/>
                  </a:cubicBezTo>
                  <a:cubicBezTo>
                    <a:pt x="806" y="1471"/>
                    <a:pt x="514" y="1471"/>
                    <a:pt x="222" y="1471"/>
                  </a:cubicBezTo>
                  <a:close/>
                  <a:moveTo>
                    <a:pt x="1100" y="44"/>
                  </a:moveTo>
                  <a:cubicBezTo>
                    <a:pt x="806" y="44"/>
                    <a:pt x="513" y="44"/>
                    <a:pt x="219" y="44"/>
                  </a:cubicBezTo>
                  <a:cubicBezTo>
                    <a:pt x="236" y="55"/>
                    <a:pt x="1085" y="55"/>
                    <a:pt x="1100" y="44"/>
                  </a:cubicBezTo>
                  <a:close/>
                  <a:moveTo>
                    <a:pt x="320" y="1011"/>
                  </a:moveTo>
                  <a:cubicBezTo>
                    <a:pt x="339" y="992"/>
                    <a:pt x="353" y="975"/>
                    <a:pt x="369" y="962"/>
                  </a:cubicBezTo>
                  <a:cubicBezTo>
                    <a:pt x="389" y="946"/>
                    <a:pt x="406" y="929"/>
                    <a:pt x="415" y="905"/>
                  </a:cubicBezTo>
                  <a:cubicBezTo>
                    <a:pt x="418" y="897"/>
                    <a:pt x="424" y="891"/>
                    <a:pt x="428" y="884"/>
                  </a:cubicBezTo>
                  <a:cubicBezTo>
                    <a:pt x="433" y="875"/>
                    <a:pt x="440" y="865"/>
                    <a:pt x="441" y="855"/>
                  </a:cubicBezTo>
                  <a:cubicBezTo>
                    <a:pt x="444" y="839"/>
                    <a:pt x="438" y="820"/>
                    <a:pt x="445" y="807"/>
                  </a:cubicBezTo>
                  <a:cubicBezTo>
                    <a:pt x="461" y="775"/>
                    <a:pt x="477" y="741"/>
                    <a:pt x="502" y="718"/>
                  </a:cubicBezTo>
                  <a:cubicBezTo>
                    <a:pt x="523" y="699"/>
                    <a:pt x="532" y="680"/>
                    <a:pt x="537" y="655"/>
                  </a:cubicBezTo>
                  <a:cubicBezTo>
                    <a:pt x="543" y="623"/>
                    <a:pt x="544" y="593"/>
                    <a:pt x="536" y="561"/>
                  </a:cubicBezTo>
                  <a:cubicBezTo>
                    <a:pt x="524" y="515"/>
                    <a:pt x="523" y="467"/>
                    <a:pt x="533" y="420"/>
                  </a:cubicBezTo>
                  <a:cubicBezTo>
                    <a:pt x="540" y="392"/>
                    <a:pt x="541" y="364"/>
                    <a:pt x="545" y="335"/>
                  </a:cubicBezTo>
                  <a:cubicBezTo>
                    <a:pt x="539" y="343"/>
                    <a:pt x="534" y="352"/>
                    <a:pt x="532" y="362"/>
                  </a:cubicBezTo>
                  <a:cubicBezTo>
                    <a:pt x="529" y="378"/>
                    <a:pt x="530" y="396"/>
                    <a:pt x="526" y="412"/>
                  </a:cubicBezTo>
                  <a:cubicBezTo>
                    <a:pt x="511" y="474"/>
                    <a:pt x="522" y="534"/>
                    <a:pt x="533" y="595"/>
                  </a:cubicBezTo>
                  <a:cubicBezTo>
                    <a:pt x="538" y="625"/>
                    <a:pt x="533" y="665"/>
                    <a:pt x="517" y="689"/>
                  </a:cubicBezTo>
                  <a:cubicBezTo>
                    <a:pt x="501" y="712"/>
                    <a:pt x="477" y="731"/>
                    <a:pt x="467" y="759"/>
                  </a:cubicBezTo>
                  <a:cubicBezTo>
                    <a:pt x="466" y="762"/>
                    <a:pt x="462" y="764"/>
                    <a:pt x="459" y="766"/>
                  </a:cubicBezTo>
                  <a:cubicBezTo>
                    <a:pt x="441" y="782"/>
                    <a:pt x="433" y="803"/>
                    <a:pt x="434" y="827"/>
                  </a:cubicBezTo>
                  <a:cubicBezTo>
                    <a:pt x="434" y="848"/>
                    <a:pt x="438" y="871"/>
                    <a:pt x="414" y="885"/>
                  </a:cubicBezTo>
                  <a:cubicBezTo>
                    <a:pt x="411" y="887"/>
                    <a:pt x="410" y="892"/>
                    <a:pt x="409" y="896"/>
                  </a:cubicBezTo>
                  <a:cubicBezTo>
                    <a:pt x="401" y="922"/>
                    <a:pt x="384" y="941"/>
                    <a:pt x="361" y="956"/>
                  </a:cubicBezTo>
                  <a:cubicBezTo>
                    <a:pt x="342" y="968"/>
                    <a:pt x="330" y="985"/>
                    <a:pt x="320" y="1011"/>
                  </a:cubicBezTo>
                  <a:close/>
                  <a:moveTo>
                    <a:pt x="1006" y="154"/>
                  </a:moveTo>
                  <a:cubicBezTo>
                    <a:pt x="1006" y="153"/>
                    <a:pt x="1006" y="151"/>
                    <a:pt x="1006" y="150"/>
                  </a:cubicBezTo>
                  <a:cubicBezTo>
                    <a:pt x="775" y="150"/>
                    <a:pt x="544" y="150"/>
                    <a:pt x="313" y="150"/>
                  </a:cubicBezTo>
                  <a:cubicBezTo>
                    <a:pt x="313" y="151"/>
                    <a:pt x="313" y="153"/>
                    <a:pt x="313" y="154"/>
                  </a:cubicBezTo>
                  <a:cubicBezTo>
                    <a:pt x="544" y="154"/>
                    <a:pt x="775" y="154"/>
                    <a:pt x="1006" y="154"/>
                  </a:cubicBezTo>
                  <a:close/>
                  <a:moveTo>
                    <a:pt x="626" y="412"/>
                  </a:moveTo>
                  <a:cubicBezTo>
                    <a:pt x="654" y="410"/>
                    <a:pt x="675" y="409"/>
                    <a:pt x="698" y="407"/>
                  </a:cubicBezTo>
                  <a:cubicBezTo>
                    <a:pt x="686" y="397"/>
                    <a:pt x="672" y="389"/>
                    <a:pt x="655" y="393"/>
                  </a:cubicBezTo>
                  <a:cubicBezTo>
                    <a:pt x="646" y="395"/>
                    <a:pt x="639" y="403"/>
                    <a:pt x="626" y="412"/>
                  </a:cubicBezTo>
                  <a:close/>
                  <a:moveTo>
                    <a:pt x="602" y="507"/>
                  </a:moveTo>
                  <a:cubicBezTo>
                    <a:pt x="618" y="521"/>
                    <a:pt x="634" y="520"/>
                    <a:pt x="649" y="507"/>
                  </a:cubicBezTo>
                  <a:cubicBezTo>
                    <a:pt x="634" y="507"/>
                    <a:pt x="618" y="507"/>
                    <a:pt x="602" y="50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811588" y="4235451"/>
              <a:ext cx="1819275" cy="1790700"/>
            </a:xfrm>
            <a:custGeom>
              <a:avLst/>
              <a:gdLst>
                <a:gd name="T0" fmla="*/ 1023 w 1275"/>
                <a:gd name="T1" fmla="*/ 1 h 1257"/>
                <a:gd name="T2" fmla="*/ 1114 w 1275"/>
                <a:gd name="T3" fmla="*/ 2 h 1257"/>
                <a:gd name="T4" fmla="*/ 1126 w 1275"/>
                <a:gd name="T5" fmla="*/ 19 h 1257"/>
                <a:gd name="T6" fmla="*/ 1159 w 1275"/>
                <a:gd name="T7" fmla="*/ 289 h 1257"/>
                <a:gd name="T8" fmla="*/ 1225 w 1275"/>
                <a:gd name="T9" fmla="*/ 833 h 1257"/>
                <a:gd name="T10" fmla="*/ 1274 w 1275"/>
                <a:gd name="T11" fmla="*/ 1234 h 1257"/>
                <a:gd name="T12" fmla="*/ 1275 w 1275"/>
                <a:gd name="T13" fmla="*/ 1257 h 1257"/>
                <a:gd name="T14" fmla="*/ 1175 w 1275"/>
                <a:gd name="T15" fmla="*/ 1257 h 1257"/>
                <a:gd name="T16" fmla="*/ 1165 w 1275"/>
                <a:gd name="T17" fmla="*/ 1183 h 1257"/>
                <a:gd name="T18" fmla="*/ 1121 w 1275"/>
                <a:gd name="T19" fmla="*/ 814 h 1257"/>
                <a:gd name="T20" fmla="*/ 1085 w 1275"/>
                <a:gd name="T21" fmla="*/ 783 h 1257"/>
                <a:gd name="T22" fmla="*/ 189 w 1275"/>
                <a:gd name="T23" fmla="*/ 783 h 1257"/>
                <a:gd name="T24" fmla="*/ 156 w 1275"/>
                <a:gd name="T25" fmla="*/ 811 h 1257"/>
                <a:gd name="T26" fmla="*/ 105 w 1275"/>
                <a:gd name="T27" fmla="*/ 1233 h 1257"/>
                <a:gd name="T28" fmla="*/ 100 w 1275"/>
                <a:gd name="T29" fmla="*/ 1257 h 1257"/>
                <a:gd name="T30" fmla="*/ 0 w 1275"/>
                <a:gd name="T31" fmla="*/ 1257 h 1257"/>
                <a:gd name="T32" fmla="*/ 13 w 1275"/>
                <a:gd name="T33" fmla="*/ 1143 h 1257"/>
                <a:gd name="T34" fmla="*/ 93 w 1275"/>
                <a:gd name="T35" fmla="*/ 480 h 1257"/>
                <a:gd name="T36" fmla="*/ 148 w 1275"/>
                <a:gd name="T37" fmla="*/ 20 h 1257"/>
                <a:gd name="T38" fmla="*/ 169 w 1275"/>
                <a:gd name="T39" fmla="*/ 0 h 1257"/>
                <a:gd name="T40" fmla="*/ 253 w 1275"/>
                <a:gd name="T41" fmla="*/ 1 h 1257"/>
                <a:gd name="T42" fmla="*/ 171 w 1275"/>
                <a:gd name="T43" fmla="*/ 686 h 1257"/>
                <a:gd name="T44" fmla="*/ 1105 w 1275"/>
                <a:gd name="T45" fmla="*/ 686 h 1257"/>
                <a:gd name="T46" fmla="*/ 1023 w 1275"/>
                <a:gd name="T47" fmla="*/ 1 h 1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75" h="1257">
                  <a:moveTo>
                    <a:pt x="1023" y="1"/>
                  </a:moveTo>
                  <a:cubicBezTo>
                    <a:pt x="1055" y="1"/>
                    <a:pt x="1084" y="0"/>
                    <a:pt x="1114" y="2"/>
                  </a:cubicBezTo>
                  <a:cubicBezTo>
                    <a:pt x="1118" y="2"/>
                    <a:pt x="1125" y="12"/>
                    <a:pt x="1126" y="19"/>
                  </a:cubicBezTo>
                  <a:cubicBezTo>
                    <a:pt x="1138" y="109"/>
                    <a:pt x="1148" y="199"/>
                    <a:pt x="1159" y="289"/>
                  </a:cubicBezTo>
                  <a:cubicBezTo>
                    <a:pt x="1181" y="470"/>
                    <a:pt x="1203" y="652"/>
                    <a:pt x="1225" y="833"/>
                  </a:cubicBezTo>
                  <a:cubicBezTo>
                    <a:pt x="1241" y="967"/>
                    <a:pt x="1257" y="1100"/>
                    <a:pt x="1274" y="1234"/>
                  </a:cubicBezTo>
                  <a:cubicBezTo>
                    <a:pt x="1274" y="1241"/>
                    <a:pt x="1275" y="1248"/>
                    <a:pt x="1275" y="1257"/>
                  </a:cubicBezTo>
                  <a:cubicBezTo>
                    <a:pt x="1242" y="1257"/>
                    <a:pt x="1211" y="1257"/>
                    <a:pt x="1175" y="1257"/>
                  </a:cubicBezTo>
                  <a:cubicBezTo>
                    <a:pt x="1172" y="1233"/>
                    <a:pt x="1168" y="1208"/>
                    <a:pt x="1165" y="1183"/>
                  </a:cubicBezTo>
                  <a:cubicBezTo>
                    <a:pt x="1150" y="1060"/>
                    <a:pt x="1135" y="937"/>
                    <a:pt x="1121" y="814"/>
                  </a:cubicBezTo>
                  <a:cubicBezTo>
                    <a:pt x="1117" y="783"/>
                    <a:pt x="1117" y="783"/>
                    <a:pt x="1085" y="783"/>
                  </a:cubicBezTo>
                  <a:cubicBezTo>
                    <a:pt x="786" y="783"/>
                    <a:pt x="488" y="783"/>
                    <a:pt x="189" y="783"/>
                  </a:cubicBezTo>
                  <a:cubicBezTo>
                    <a:pt x="159" y="783"/>
                    <a:pt x="159" y="783"/>
                    <a:pt x="156" y="811"/>
                  </a:cubicBezTo>
                  <a:cubicBezTo>
                    <a:pt x="139" y="952"/>
                    <a:pt x="122" y="1093"/>
                    <a:pt x="105" y="1233"/>
                  </a:cubicBezTo>
                  <a:cubicBezTo>
                    <a:pt x="104" y="1241"/>
                    <a:pt x="102" y="1248"/>
                    <a:pt x="100" y="1257"/>
                  </a:cubicBezTo>
                  <a:cubicBezTo>
                    <a:pt x="67" y="1257"/>
                    <a:pt x="34" y="1257"/>
                    <a:pt x="0" y="1257"/>
                  </a:cubicBezTo>
                  <a:cubicBezTo>
                    <a:pt x="4" y="1218"/>
                    <a:pt x="9" y="1180"/>
                    <a:pt x="13" y="1143"/>
                  </a:cubicBezTo>
                  <a:cubicBezTo>
                    <a:pt x="40" y="922"/>
                    <a:pt x="66" y="701"/>
                    <a:pt x="93" y="480"/>
                  </a:cubicBezTo>
                  <a:cubicBezTo>
                    <a:pt x="112" y="327"/>
                    <a:pt x="130" y="173"/>
                    <a:pt x="148" y="20"/>
                  </a:cubicBezTo>
                  <a:cubicBezTo>
                    <a:pt x="150" y="6"/>
                    <a:pt x="155" y="0"/>
                    <a:pt x="169" y="0"/>
                  </a:cubicBezTo>
                  <a:cubicBezTo>
                    <a:pt x="196" y="1"/>
                    <a:pt x="223" y="1"/>
                    <a:pt x="253" y="1"/>
                  </a:cubicBezTo>
                  <a:cubicBezTo>
                    <a:pt x="225" y="231"/>
                    <a:pt x="198" y="457"/>
                    <a:pt x="171" y="686"/>
                  </a:cubicBezTo>
                  <a:cubicBezTo>
                    <a:pt x="482" y="686"/>
                    <a:pt x="792" y="686"/>
                    <a:pt x="1105" y="686"/>
                  </a:cubicBezTo>
                  <a:cubicBezTo>
                    <a:pt x="1078" y="458"/>
                    <a:pt x="1050" y="231"/>
                    <a:pt x="1023" y="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814763" y="4035426"/>
              <a:ext cx="1812925" cy="130175"/>
            </a:xfrm>
            <a:custGeom>
              <a:avLst/>
              <a:gdLst>
                <a:gd name="T0" fmla="*/ 1270 w 1270"/>
                <a:gd name="T1" fmla="*/ 0 h 92"/>
                <a:gd name="T2" fmla="*/ 1270 w 1270"/>
                <a:gd name="T3" fmla="*/ 92 h 92"/>
                <a:gd name="T4" fmla="*/ 0 w 1270"/>
                <a:gd name="T5" fmla="*/ 92 h 92"/>
                <a:gd name="T6" fmla="*/ 0 w 1270"/>
                <a:gd name="T7" fmla="*/ 0 h 92"/>
                <a:gd name="T8" fmla="*/ 1270 w 1270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0" h="92">
                  <a:moveTo>
                    <a:pt x="1270" y="0"/>
                  </a:moveTo>
                  <a:cubicBezTo>
                    <a:pt x="1270" y="31"/>
                    <a:pt x="1270" y="61"/>
                    <a:pt x="1270" y="92"/>
                  </a:cubicBezTo>
                  <a:cubicBezTo>
                    <a:pt x="847" y="92"/>
                    <a:pt x="424" y="92"/>
                    <a:pt x="0" y="92"/>
                  </a:cubicBezTo>
                  <a:cubicBezTo>
                    <a:pt x="0" y="61"/>
                    <a:pt x="0" y="31"/>
                    <a:pt x="0" y="0"/>
                  </a:cubicBezTo>
                  <a:cubicBezTo>
                    <a:pt x="424" y="0"/>
                    <a:pt x="846" y="0"/>
                    <a:pt x="127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645025" y="4237038"/>
              <a:ext cx="144463" cy="795338"/>
            </a:xfrm>
            <a:custGeom>
              <a:avLst/>
              <a:gdLst>
                <a:gd name="T0" fmla="*/ 101 w 101"/>
                <a:gd name="T1" fmla="*/ 557 h 558"/>
                <a:gd name="T2" fmla="*/ 15 w 101"/>
                <a:gd name="T3" fmla="*/ 557 h 558"/>
                <a:gd name="T4" fmla="*/ 2 w 101"/>
                <a:gd name="T5" fmla="*/ 543 h 558"/>
                <a:gd name="T6" fmla="*/ 2 w 101"/>
                <a:gd name="T7" fmla="*/ 528 h 558"/>
                <a:gd name="T8" fmla="*/ 2 w 101"/>
                <a:gd name="T9" fmla="*/ 28 h 558"/>
                <a:gd name="T10" fmla="*/ 2 w 101"/>
                <a:gd name="T11" fmla="*/ 0 h 558"/>
                <a:gd name="T12" fmla="*/ 101 w 101"/>
                <a:gd name="T13" fmla="*/ 0 h 558"/>
                <a:gd name="T14" fmla="*/ 101 w 101"/>
                <a:gd name="T15" fmla="*/ 557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58">
                  <a:moveTo>
                    <a:pt x="101" y="557"/>
                  </a:moveTo>
                  <a:cubicBezTo>
                    <a:pt x="72" y="557"/>
                    <a:pt x="43" y="558"/>
                    <a:pt x="15" y="557"/>
                  </a:cubicBezTo>
                  <a:cubicBezTo>
                    <a:pt x="11" y="556"/>
                    <a:pt x="5" y="548"/>
                    <a:pt x="2" y="543"/>
                  </a:cubicBezTo>
                  <a:cubicBezTo>
                    <a:pt x="0" y="539"/>
                    <a:pt x="2" y="533"/>
                    <a:pt x="2" y="528"/>
                  </a:cubicBezTo>
                  <a:cubicBezTo>
                    <a:pt x="2" y="361"/>
                    <a:pt x="2" y="195"/>
                    <a:pt x="2" y="28"/>
                  </a:cubicBezTo>
                  <a:cubicBezTo>
                    <a:pt x="2" y="20"/>
                    <a:pt x="2" y="11"/>
                    <a:pt x="2" y="0"/>
                  </a:cubicBezTo>
                  <a:cubicBezTo>
                    <a:pt x="35" y="0"/>
                    <a:pt x="68" y="0"/>
                    <a:pt x="101" y="0"/>
                  </a:cubicBezTo>
                  <a:cubicBezTo>
                    <a:pt x="101" y="185"/>
                    <a:pt x="101" y="369"/>
                    <a:pt x="101" y="5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>
            <a:spLocks noGrp="1"/>
          </p:cNvSpPr>
          <p:nvPr>
            <p:ph type="title"/>
          </p:nvPr>
        </p:nvSpPr>
        <p:spPr>
          <a:xfrm flipH="1">
            <a:off x="1386948" y="108222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48" name="Google Shape;248;p35"/>
          <p:cNvSpPr txBox="1">
            <a:spLocks noGrp="1"/>
          </p:cNvSpPr>
          <p:nvPr>
            <p:ph type="subTitle" idx="1"/>
          </p:nvPr>
        </p:nvSpPr>
        <p:spPr>
          <a:xfrm>
            <a:off x="695904" y="2244525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249" name="Google Shape;249;p35"/>
          <p:cNvSpPr txBox="1">
            <a:spLocks noGrp="1"/>
          </p:cNvSpPr>
          <p:nvPr>
            <p:ph type="subTitle" idx="2"/>
          </p:nvPr>
        </p:nvSpPr>
        <p:spPr>
          <a:xfrm>
            <a:off x="695904" y="1780450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me</a:t>
            </a:r>
            <a:endParaRPr/>
          </a:p>
        </p:txBody>
      </p:sp>
      <p:sp>
        <p:nvSpPr>
          <p:cNvPr id="250" name="Google Shape;250;p35"/>
          <p:cNvSpPr txBox="1">
            <a:spLocks noGrp="1"/>
          </p:cNvSpPr>
          <p:nvPr>
            <p:ph type="title" idx="15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Table of contents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251" name="Google Shape;251;p35"/>
          <p:cNvSpPr txBox="1">
            <a:spLocks noGrp="1"/>
          </p:cNvSpPr>
          <p:nvPr>
            <p:ph type="title" idx="3"/>
          </p:nvPr>
        </p:nvSpPr>
        <p:spPr>
          <a:xfrm flipH="1">
            <a:off x="1386948" y="2861550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52" name="Google Shape;252;p35"/>
          <p:cNvSpPr txBox="1">
            <a:spLocks noGrp="1"/>
          </p:cNvSpPr>
          <p:nvPr>
            <p:ph type="subTitle" idx="4"/>
          </p:nvPr>
        </p:nvSpPr>
        <p:spPr>
          <a:xfrm>
            <a:off x="695904" y="4043825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253" name="Google Shape;253;p35"/>
          <p:cNvSpPr txBox="1">
            <a:spLocks noGrp="1"/>
          </p:cNvSpPr>
          <p:nvPr>
            <p:ph type="subTitle" idx="5"/>
          </p:nvPr>
        </p:nvSpPr>
        <p:spPr>
          <a:xfrm>
            <a:off x="695904" y="3579821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experience</a:t>
            </a:r>
            <a:endParaRPr/>
          </a:p>
        </p:txBody>
      </p:sp>
      <p:sp>
        <p:nvSpPr>
          <p:cNvPr id="254" name="Google Shape;254;p35"/>
          <p:cNvSpPr txBox="1">
            <a:spLocks noGrp="1"/>
          </p:cNvSpPr>
          <p:nvPr>
            <p:ph type="title" idx="6"/>
          </p:nvPr>
        </p:nvSpPr>
        <p:spPr>
          <a:xfrm flipH="1">
            <a:off x="6794115" y="103682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55" name="Google Shape;255;p35"/>
          <p:cNvSpPr txBox="1">
            <a:spLocks noGrp="1"/>
          </p:cNvSpPr>
          <p:nvPr>
            <p:ph type="subTitle" idx="7"/>
          </p:nvPr>
        </p:nvSpPr>
        <p:spPr>
          <a:xfrm>
            <a:off x="6103063" y="225695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256" name="Google Shape;256;p35"/>
          <p:cNvSpPr txBox="1">
            <a:spLocks noGrp="1"/>
          </p:cNvSpPr>
          <p:nvPr>
            <p:ph type="title" idx="8"/>
          </p:nvPr>
        </p:nvSpPr>
        <p:spPr>
          <a:xfrm flipH="1">
            <a:off x="6794115" y="2873975"/>
            <a:ext cx="862200" cy="9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57" name="Google Shape;257;p35"/>
          <p:cNvSpPr txBox="1">
            <a:spLocks noGrp="1"/>
          </p:cNvSpPr>
          <p:nvPr>
            <p:ph type="subTitle" idx="9"/>
          </p:nvPr>
        </p:nvSpPr>
        <p:spPr>
          <a:xfrm>
            <a:off x="6103063" y="4059250"/>
            <a:ext cx="2244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describe the topic of the section here</a:t>
            </a:r>
            <a:endParaRPr/>
          </a:p>
        </p:txBody>
      </p:sp>
      <p:sp>
        <p:nvSpPr>
          <p:cNvPr id="258" name="Google Shape;258;p35"/>
          <p:cNvSpPr txBox="1">
            <a:spLocks noGrp="1"/>
          </p:cNvSpPr>
          <p:nvPr>
            <p:ph type="subTitle" idx="13"/>
          </p:nvPr>
        </p:nvSpPr>
        <p:spPr>
          <a:xfrm>
            <a:off x="6103063" y="3592260"/>
            <a:ext cx="2244300" cy="4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work</a:t>
            </a:r>
            <a:endParaRPr/>
          </a:p>
        </p:txBody>
      </p:sp>
      <p:sp>
        <p:nvSpPr>
          <p:cNvPr id="259" name="Google Shape;259;p35"/>
          <p:cNvSpPr txBox="1">
            <a:spLocks noGrp="1"/>
          </p:cNvSpPr>
          <p:nvPr>
            <p:ph type="subTitle" idx="14"/>
          </p:nvPr>
        </p:nvSpPr>
        <p:spPr>
          <a:xfrm>
            <a:off x="6103063" y="1792875"/>
            <a:ext cx="2244300" cy="4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 do</a:t>
            </a:r>
            <a:endParaRPr/>
          </a:p>
        </p:txBody>
      </p:sp>
      <p:sp>
        <p:nvSpPr>
          <p:cNvPr id="260" name="Google Shape;260;p35"/>
          <p:cNvSpPr/>
          <p:nvPr/>
        </p:nvSpPr>
        <p:spPr>
          <a:xfrm rot="-1869146">
            <a:off x="276107" y="1755612"/>
            <a:ext cx="3821" cy="7642"/>
          </a:xfrm>
          <a:custGeom>
            <a:avLst/>
            <a:gdLst/>
            <a:ahLst/>
            <a:cxnLst/>
            <a:rect l="l" t="t" r="r" b="b"/>
            <a:pathLst>
              <a:path w="29" h="58" extrusionOk="0">
                <a:moveTo>
                  <a:pt x="0" y="0"/>
                </a:moveTo>
                <a:lnTo>
                  <a:pt x="12" y="57"/>
                </a:lnTo>
                <a:lnTo>
                  <a:pt x="29" y="6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latin typeface="Sacramento"/>
              <a:ea typeface="Sacramento"/>
              <a:cs typeface="Sacramento"/>
              <a:sym typeface="Sacramen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845" y="2068025"/>
            <a:ext cx="2758336" cy="227862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46"/>
          <p:cNvSpPr txBox="1">
            <a:spLocks noGrp="1"/>
          </p:cNvSpPr>
          <p:nvPr>
            <p:ph type="title"/>
          </p:nvPr>
        </p:nvSpPr>
        <p:spPr>
          <a:xfrm>
            <a:off x="2506457" y="510149"/>
            <a:ext cx="4925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Our Team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597" name="Google Shape;1597;p46"/>
          <p:cNvSpPr txBox="1">
            <a:spLocks noGrp="1"/>
          </p:cNvSpPr>
          <p:nvPr>
            <p:ph type="subTitle" idx="3"/>
          </p:nvPr>
        </p:nvSpPr>
        <p:spPr>
          <a:xfrm>
            <a:off x="6240034" y="3559158"/>
            <a:ext cx="2269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JANE PATTERSON</a:t>
            </a:r>
            <a:endParaRPr/>
          </a:p>
        </p:txBody>
      </p:sp>
      <p:sp>
        <p:nvSpPr>
          <p:cNvPr id="1598" name="Google Shape;1598;p46"/>
          <p:cNvSpPr txBox="1">
            <a:spLocks noGrp="1"/>
          </p:cNvSpPr>
          <p:nvPr>
            <p:ph type="subTitle" idx="1"/>
          </p:nvPr>
        </p:nvSpPr>
        <p:spPr>
          <a:xfrm>
            <a:off x="3516077" y="3559158"/>
            <a:ext cx="2269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JENNA DOE</a:t>
            </a:r>
            <a:endParaRPr/>
          </a:p>
        </p:txBody>
      </p:sp>
      <p:sp>
        <p:nvSpPr>
          <p:cNvPr id="1599" name="Google Shape;1599;p46"/>
          <p:cNvSpPr txBox="1">
            <a:spLocks noGrp="1"/>
          </p:cNvSpPr>
          <p:nvPr>
            <p:ph type="body" idx="2"/>
          </p:nvPr>
        </p:nvSpPr>
        <p:spPr>
          <a:xfrm>
            <a:off x="3516077" y="3958458"/>
            <a:ext cx="22695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replace the image on the screen with your own one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600" name="Google Shape;1600;p46"/>
          <p:cNvSpPr txBox="1">
            <a:spLocks noGrp="1"/>
          </p:cNvSpPr>
          <p:nvPr>
            <p:ph type="body" idx="4"/>
          </p:nvPr>
        </p:nvSpPr>
        <p:spPr>
          <a:xfrm>
            <a:off x="6240027" y="3958458"/>
            <a:ext cx="22695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replace the image on the screen with your own one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601" name="Google Shape;1601;p46"/>
          <p:cNvSpPr txBox="1">
            <a:spLocks noGrp="1"/>
          </p:cNvSpPr>
          <p:nvPr>
            <p:ph type="subTitle" idx="5"/>
          </p:nvPr>
        </p:nvSpPr>
        <p:spPr>
          <a:xfrm>
            <a:off x="792126" y="3559158"/>
            <a:ext cx="2269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JOHN JAMES</a:t>
            </a:r>
            <a:endParaRPr/>
          </a:p>
        </p:txBody>
      </p:sp>
      <p:sp>
        <p:nvSpPr>
          <p:cNvPr id="1602" name="Google Shape;1602;p46"/>
          <p:cNvSpPr txBox="1">
            <a:spLocks noGrp="1"/>
          </p:cNvSpPr>
          <p:nvPr>
            <p:ph type="body" idx="6"/>
          </p:nvPr>
        </p:nvSpPr>
        <p:spPr>
          <a:xfrm>
            <a:off x="792127" y="3958458"/>
            <a:ext cx="22695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You can replace the image on the screen with your own one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54"/>
          <p:cNvSpPr txBox="1">
            <a:spLocks noGrp="1"/>
          </p:cNvSpPr>
          <p:nvPr>
            <p:ph type="subTitle" idx="1"/>
          </p:nvPr>
        </p:nvSpPr>
        <p:spPr>
          <a:xfrm>
            <a:off x="5342688" y="3239700"/>
            <a:ext cx="3115500" cy="11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reveal large amounts of data, so remember: use an image instead of a long text. Your audience will appreciate it</a:t>
            </a:r>
            <a:endParaRPr/>
          </a:p>
        </p:txBody>
      </p:sp>
      <p:sp>
        <p:nvSpPr>
          <p:cNvPr id="710" name="Google Shape;710;p54"/>
          <p:cNvSpPr txBox="1">
            <a:spLocks noGrp="1"/>
          </p:cNvSpPr>
          <p:nvPr>
            <p:ph type="title"/>
          </p:nvPr>
        </p:nvSpPr>
        <p:spPr>
          <a:xfrm>
            <a:off x="5342700" y="1452350"/>
            <a:ext cx="2807700" cy="16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always reinforces the concept</a:t>
            </a:r>
            <a:endParaRPr/>
          </a:p>
        </p:txBody>
      </p:sp>
      <p:pic>
        <p:nvPicPr>
          <p:cNvPr id="712" name="Google Shape;712;p54"/>
          <p:cNvPicPr preferRelativeResize="0"/>
          <p:nvPr/>
        </p:nvPicPr>
        <p:blipFill rotWithShape="1">
          <a:blip r:embed="rId3">
            <a:alphaModFix/>
          </a:blip>
          <a:srcRect l="-5398" t="5641" r="-21328" b="30473"/>
          <a:stretch/>
        </p:blipFill>
        <p:spPr>
          <a:xfrm rot="10799997" flipH="1">
            <a:off x="2397550" y="-77195"/>
            <a:ext cx="3313600" cy="1529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54"/>
          <p:cNvPicPr preferRelativeResize="0"/>
          <p:nvPr/>
        </p:nvPicPr>
        <p:blipFill rotWithShape="1">
          <a:blip r:embed="rId4">
            <a:alphaModFix/>
          </a:blip>
          <a:srcRect l="27244" t="6470" r="7731" b="44357"/>
          <a:stretch/>
        </p:blipFill>
        <p:spPr>
          <a:xfrm>
            <a:off x="-41378" y="3610500"/>
            <a:ext cx="2326900" cy="1611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6"/>
          <p:cNvSpPr>
            <a:spLocks noEditPoints="1"/>
          </p:cNvSpPr>
          <p:nvPr/>
        </p:nvSpPr>
        <p:spPr bwMode="auto">
          <a:xfrm>
            <a:off x="762001" y="1911350"/>
            <a:ext cx="3619500" cy="2874962"/>
          </a:xfrm>
          <a:custGeom>
            <a:avLst/>
            <a:gdLst>
              <a:gd name="T0" fmla="*/ 2310 w 2621"/>
              <a:gd name="T1" fmla="*/ 830 h 2082"/>
              <a:gd name="T2" fmla="*/ 2130 w 2621"/>
              <a:gd name="T3" fmla="*/ 1288 h 2082"/>
              <a:gd name="T4" fmla="*/ 2017 w 2621"/>
              <a:gd name="T5" fmla="*/ 1543 h 2082"/>
              <a:gd name="T6" fmla="*/ 1931 w 2621"/>
              <a:gd name="T7" fmla="*/ 1497 h 2082"/>
              <a:gd name="T8" fmla="*/ 2122 w 2621"/>
              <a:gd name="T9" fmla="*/ 1015 h 2082"/>
              <a:gd name="T10" fmla="*/ 2217 w 2621"/>
              <a:gd name="T11" fmla="*/ 771 h 2082"/>
              <a:gd name="T12" fmla="*/ 1899 w 2621"/>
              <a:gd name="T13" fmla="*/ 745 h 2082"/>
              <a:gd name="T14" fmla="*/ 1474 w 2621"/>
              <a:gd name="T15" fmla="*/ 710 h 2082"/>
              <a:gd name="T16" fmla="*/ 1221 w 2621"/>
              <a:gd name="T17" fmla="*/ 635 h 2082"/>
              <a:gd name="T18" fmla="*/ 1213 w 2621"/>
              <a:gd name="T19" fmla="*/ 647 h 2082"/>
              <a:gd name="T20" fmla="*/ 1209 w 2621"/>
              <a:gd name="T21" fmla="*/ 1959 h 2082"/>
              <a:gd name="T22" fmla="*/ 997 w 2621"/>
              <a:gd name="T23" fmla="*/ 2053 h 2082"/>
              <a:gd name="T24" fmla="*/ 945 w 2621"/>
              <a:gd name="T25" fmla="*/ 1367 h 2082"/>
              <a:gd name="T26" fmla="*/ 886 w 2621"/>
              <a:gd name="T27" fmla="*/ 1344 h 2082"/>
              <a:gd name="T28" fmla="*/ 768 w 2621"/>
              <a:gd name="T29" fmla="*/ 1667 h 2082"/>
              <a:gd name="T30" fmla="*/ 675 w 2621"/>
              <a:gd name="T31" fmla="*/ 2007 h 2082"/>
              <a:gd name="T32" fmla="*/ 470 w 2621"/>
              <a:gd name="T33" fmla="*/ 2030 h 2082"/>
              <a:gd name="T34" fmla="*/ 551 w 2621"/>
              <a:gd name="T35" fmla="*/ 1466 h 2082"/>
              <a:gd name="T36" fmla="*/ 644 w 2621"/>
              <a:gd name="T37" fmla="*/ 1114 h 2082"/>
              <a:gd name="T38" fmla="*/ 639 w 2621"/>
              <a:gd name="T39" fmla="*/ 731 h 2082"/>
              <a:gd name="T40" fmla="*/ 512 w 2621"/>
              <a:gd name="T41" fmla="*/ 870 h 2082"/>
              <a:gd name="T42" fmla="*/ 498 w 2621"/>
              <a:gd name="T43" fmla="*/ 1121 h 2082"/>
              <a:gd name="T44" fmla="*/ 351 w 2621"/>
              <a:gd name="T45" fmla="*/ 1178 h 2082"/>
              <a:gd name="T46" fmla="*/ 307 w 2621"/>
              <a:gd name="T47" fmla="*/ 1098 h 2082"/>
              <a:gd name="T48" fmla="*/ 227 w 2621"/>
              <a:gd name="T49" fmla="*/ 1185 h 2082"/>
              <a:gd name="T50" fmla="*/ 155 w 2621"/>
              <a:gd name="T51" fmla="*/ 1208 h 2082"/>
              <a:gd name="T52" fmla="*/ 3 w 2621"/>
              <a:gd name="T53" fmla="*/ 1045 h 2082"/>
              <a:gd name="T54" fmla="*/ 0 w 2621"/>
              <a:gd name="T55" fmla="*/ 973 h 2082"/>
              <a:gd name="T56" fmla="*/ 199 w 2621"/>
              <a:gd name="T57" fmla="*/ 743 h 2082"/>
              <a:gd name="T58" fmla="*/ 319 w 2621"/>
              <a:gd name="T59" fmla="*/ 715 h 2082"/>
              <a:gd name="T60" fmla="*/ 527 w 2621"/>
              <a:gd name="T61" fmla="*/ 429 h 2082"/>
              <a:gd name="T62" fmla="*/ 717 w 2621"/>
              <a:gd name="T63" fmla="*/ 200 h 2082"/>
              <a:gd name="T64" fmla="*/ 1031 w 2621"/>
              <a:gd name="T65" fmla="*/ 136 h 2082"/>
              <a:gd name="T66" fmla="*/ 1210 w 2621"/>
              <a:gd name="T67" fmla="*/ 289 h 2082"/>
              <a:gd name="T68" fmla="*/ 1424 w 2621"/>
              <a:gd name="T69" fmla="*/ 434 h 2082"/>
              <a:gd name="T70" fmla="*/ 1861 w 2621"/>
              <a:gd name="T71" fmla="*/ 517 h 2082"/>
              <a:gd name="T72" fmla="*/ 1954 w 2621"/>
              <a:gd name="T73" fmla="*/ 640 h 2082"/>
              <a:gd name="T74" fmla="*/ 2275 w 2621"/>
              <a:gd name="T75" fmla="*/ 627 h 2082"/>
              <a:gd name="T76" fmla="*/ 2515 w 2621"/>
              <a:gd name="T77" fmla="*/ 13 h 2082"/>
              <a:gd name="T78" fmla="*/ 2621 w 2621"/>
              <a:gd name="T79" fmla="*/ 40 h 2082"/>
              <a:gd name="T80" fmla="*/ 2469 w 2621"/>
              <a:gd name="T81" fmla="*/ 427 h 2082"/>
              <a:gd name="T82" fmla="*/ 2360 w 2621"/>
              <a:gd name="T83" fmla="*/ 710 h 2082"/>
              <a:gd name="T84" fmla="*/ 337 w 2621"/>
              <a:gd name="T85" fmla="*/ 836 h 2082"/>
              <a:gd name="T86" fmla="*/ 304 w 2621"/>
              <a:gd name="T87" fmla="*/ 778 h 2082"/>
              <a:gd name="T88" fmla="*/ 143 w 2621"/>
              <a:gd name="T89" fmla="*/ 830 h 2082"/>
              <a:gd name="T90" fmla="*/ 72 w 2621"/>
              <a:gd name="T91" fmla="*/ 1080 h 2082"/>
              <a:gd name="T92" fmla="*/ 181 w 2621"/>
              <a:gd name="T93" fmla="*/ 1169 h 2082"/>
              <a:gd name="T94" fmla="*/ 274 w 2621"/>
              <a:gd name="T95" fmla="*/ 1057 h 2082"/>
              <a:gd name="T96" fmla="*/ 375 w 2621"/>
              <a:gd name="T97" fmla="*/ 1108 h 2082"/>
              <a:gd name="T98" fmla="*/ 472 w 2621"/>
              <a:gd name="T99" fmla="*/ 1068 h 2082"/>
              <a:gd name="T100" fmla="*/ 457 w 2621"/>
              <a:gd name="T101" fmla="*/ 884 h 2082"/>
              <a:gd name="T102" fmla="*/ 343 w 2621"/>
              <a:gd name="T103" fmla="*/ 917 h 2082"/>
              <a:gd name="T104" fmla="*/ 337 w 2621"/>
              <a:gd name="T105" fmla="*/ 836 h 20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621" h="2082">
                <a:moveTo>
                  <a:pt x="2359" y="710"/>
                </a:moveTo>
                <a:cubicBezTo>
                  <a:pt x="2343" y="750"/>
                  <a:pt x="2326" y="790"/>
                  <a:pt x="2310" y="830"/>
                </a:cubicBezTo>
                <a:cubicBezTo>
                  <a:pt x="2284" y="897"/>
                  <a:pt x="2258" y="965"/>
                  <a:pt x="2231" y="1032"/>
                </a:cubicBezTo>
                <a:cubicBezTo>
                  <a:pt x="2198" y="1117"/>
                  <a:pt x="2164" y="1202"/>
                  <a:pt x="2130" y="1288"/>
                </a:cubicBezTo>
                <a:cubicBezTo>
                  <a:pt x="2098" y="1370"/>
                  <a:pt x="2066" y="1453"/>
                  <a:pt x="2033" y="1536"/>
                </a:cubicBezTo>
                <a:cubicBezTo>
                  <a:pt x="2030" y="1544"/>
                  <a:pt x="2026" y="1547"/>
                  <a:pt x="2017" y="1543"/>
                </a:cubicBezTo>
                <a:cubicBezTo>
                  <a:pt x="1990" y="1532"/>
                  <a:pt x="1963" y="1522"/>
                  <a:pt x="1936" y="1512"/>
                </a:cubicBezTo>
                <a:cubicBezTo>
                  <a:pt x="1928" y="1509"/>
                  <a:pt x="1928" y="1504"/>
                  <a:pt x="1931" y="1497"/>
                </a:cubicBezTo>
                <a:cubicBezTo>
                  <a:pt x="1954" y="1439"/>
                  <a:pt x="1977" y="1381"/>
                  <a:pt x="2000" y="1324"/>
                </a:cubicBezTo>
                <a:cubicBezTo>
                  <a:pt x="2040" y="1221"/>
                  <a:pt x="2081" y="1118"/>
                  <a:pt x="2122" y="1015"/>
                </a:cubicBezTo>
                <a:cubicBezTo>
                  <a:pt x="2152" y="939"/>
                  <a:pt x="2182" y="862"/>
                  <a:pt x="2212" y="786"/>
                </a:cubicBezTo>
                <a:cubicBezTo>
                  <a:pt x="2214" y="781"/>
                  <a:pt x="2215" y="777"/>
                  <a:pt x="2217" y="771"/>
                </a:cubicBezTo>
                <a:cubicBezTo>
                  <a:pt x="2124" y="745"/>
                  <a:pt x="2033" y="720"/>
                  <a:pt x="1944" y="695"/>
                </a:cubicBezTo>
                <a:cubicBezTo>
                  <a:pt x="1928" y="713"/>
                  <a:pt x="1915" y="731"/>
                  <a:pt x="1899" y="745"/>
                </a:cubicBezTo>
                <a:cubicBezTo>
                  <a:pt x="1865" y="774"/>
                  <a:pt x="1825" y="779"/>
                  <a:pt x="1782" y="770"/>
                </a:cubicBezTo>
                <a:cubicBezTo>
                  <a:pt x="1680" y="750"/>
                  <a:pt x="1577" y="730"/>
                  <a:pt x="1474" y="710"/>
                </a:cubicBezTo>
                <a:cubicBezTo>
                  <a:pt x="1419" y="700"/>
                  <a:pt x="1363" y="690"/>
                  <a:pt x="1308" y="679"/>
                </a:cubicBezTo>
                <a:cubicBezTo>
                  <a:pt x="1275" y="673"/>
                  <a:pt x="1248" y="654"/>
                  <a:pt x="1221" y="635"/>
                </a:cubicBezTo>
                <a:cubicBezTo>
                  <a:pt x="1219" y="634"/>
                  <a:pt x="1217" y="632"/>
                  <a:pt x="1213" y="629"/>
                </a:cubicBezTo>
                <a:cubicBezTo>
                  <a:pt x="1213" y="637"/>
                  <a:pt x="1213" y="642"/>
                  <a:pt x="1213" y="647"/>
                </a:cubicBezTo>
                <a:cubicBezTo>
                  <a:pt x="1213" y="787"/>
                  <a:pt x="1213" y="926"/>
                  <a:pt x="1213" y="1066"/>
                </a:cubicBezTo>
                <a:cubicBezTo>
                  <a:pt x="1212" y="1364"/>
                  <a:pt x="1211" y="1661"/>
                  <a:pt x="1209" y="1959"/>
                </a:cubicBezTo>
                <a:cubicBezTo>
                  <a:pt x="1209" y="2020"/>
                  <a:pt x="1167" y="2063"/>
                  <a:pt x="1108" y="2074"/>
                </a:cubicBezTo>
                <a:cubicBezTo>
                  <a:pt x="1068" y="2082"/>
                  <a:pt x="1031" y="2076"/>
                  <a:pt x="997" y="2053"/>
                </a:cubicBezTo>
                <a:cubicBezTo>
                  <a:pt x="961" y="2029"/>
                  <a:pt x="946" y="1994"/>
                  <a:pt x="946" y="1952"/>
                </a:cubicBezTo>
                <a:cubicBezTo>
                  <a:pt x="945" y="1757"/>
                  <a:pt x="945" y="1562"/>
                  <a:pt x="945" y="1367"/>
                </a:cubicBezTo>
                <a:cubicBezTo>
                  <a:pt x="945" y="1362"/>
                  <a:pt x="945" y="1356"/>
                  <a:pt x="945" y="1349"/>
                </a:cubicBezTo>
                <a:cubicBezTo>
                  <a:pt x="925" y="1347"/>
                  <a:pt x="905" y="1348"/>
                  <a:pt x="886" y="1344"/>
                </a:cubicBezTo>
                <a:cubicBezTo>
                  <a:pt x="869" y="1340"/>
                  <a:pt x="865" y="1348"/>
                  <a:pt x="861" y="1361"/>
                </a:cubicBezTo>
                <a:cubicBezTo>
                  <a:pt x="830" y="1463"/>
                  <a:pt x="797" y="1564"/>
                  <a:pt x="768" y="1667"/>
                </a:cubicBezTo>
                <a:cubicBezTo>
                  <a:pt x="743" y="1753"/>
                  <a:pt x="722" y="1841"/>
                  <a:pt x="699" y="1928"/>
                </a:cubicBezTo>
                <a:cubicBezTo>
                  <a:pt x="692" y="1954"/>
                  <a:pt x="686" y="1982"/>
                  <a:pt x="675" y="2007"/>
                </a:cubicBezTo>
                <a:cubicBezTo>
                  <a:pt x="653" y="2058"/>
                  <a:pt x="601" y="2074"/>
                  <a:pt x="553" y="2068"/>
                </a:cubicBezTo>
                <a:cubicBezTo>
                  <a:pt x="521" y="2064"/>
                  <a:pt x="493" y="2052"/>
                  <a:pt x="470" y="2030"/>
                </a:cubicBezTo>
                <a:cubicBezTo>
                  <a:pt x="431" y="1994"/>
                  <a:pt x="422" y="1949"/>
                  <a:pt x="434" y="1899"/>
                </a:cubicBezTo>
                <a:cubicBezTo>
                  <a:pt x="468" y="1754"/>
                  <a:pt x="506" y="1609"/>
                  <a:pt x="551" y="1466"/>
                </a:cubicBezTo>
                <a:cubicBezTo>
                  <a:pt x="584" y="1364"/>
                  <a:pt x="616" y="1262"/>
                  <a:pt x="649" y="1160"/>
                </a:cubicBezTo>
                <a:cubicBezTo>
                  <a:pt x="655" y="1143"/>
                  <a:pt x="645" y="1130"/>
                  <a:pt x="644" y="1114"/>
                </a:cubicBezTo>
                <a:cubicBezTo>
                  <a:pt x="644" y="1101"/>
                  <a:pt x="640" y="1087"/>
                  <a:pt x="640" y="1073"/>
                </a:cubicBezTo>
                <a:cubicBezTo>
                  <a:pt x="639" y="959"/>
                  <a:pt x="639" y="845"/>
                  <a:pt x="639" y="731"/>
                </a:cubicBezTo>
                <a:cubicBezTo>
                  <a:pt x="639" y="727"/>
                  <a:pt x="639" y="723"/>
                  <a:pt x="639" y="716"/>
                </a:cubicBezTo>
                <a:cubicBezTo>
                  <a:pt x="593" y="767"/>
                  <a:pt x="561" y="827"/>
                  <a:pt x="512" y="870"/>
                </a:cubicBezTo>
                <a:cubicBezTo>
                  <a:pt x="519" y="897"/>
                  <a:pt x="527" y="924"/>
                  <a:pt x="532" y="952"/>
                </a:cubicBezTo>
                <a:cubicBezTo>
                  <a:pt x="542" y="1012"/>
                  <a:pt x="530" y="1068"/>
                  <a:pt x="498" y="1121"/>
                </a:cubicBezTo>
                <a:cubicBezTo>
                  <a:pt x="478" y="1155"/>
                  <a:pt x="450" y="1182"/>
                  <a:pt x="416" y="1203"/>
                </a:cubicBezTo>
                <a:cubicBezTo>
                  <a:pt x="383" y="1223"/>
                  <a:pt x="363" y="1206"/>
                  <a:pt x="351" y="1178"/>
                </a:cubicBezTo>
                <a:cubicBezTo>
                  <a:pt x="345" y="1163"/>
                  <a:pt x="340" y="1147"/>
                  <a:pt x="334" y="1131"/>
                </a:cubicBezTo>
                <a:cubicBezTo>
                  <a:pt x="328" y="1117"/>
                  <a:pt x="323" y="1099"/>
                  <a:pt x="307" y="1098"/>
                </a:cubicBezTo>
                <a:cubicBezTo>
                  <a:pt x="290" y="1097"/>
                  <a:pt x="275" y="1108"/>
                  <a:pt x="265" y="1123"/>
                </a:cubicBezTo>
                <a:cubicBezTo>
                  <a:pt x="252" y="1143"/>
                  <a:pt x="240" y="1164"/>
                  <a:pt x="227" y="1185"/>
                </a:cubicBezTo>
                <a:cubicBezTo>
                  <a:pt x="217" y="1204"/>
                  <a:pt x="204" y="1220"/>
                  <a:pt x="180" y="1217"/>
                </a:cubicBezTo>
                <a:cubicBezTo>
                  <a:pt x="171" y="1216"/>
                  <a:pt x="162" y="1213"/>
                  <a:pt x="155" y="1208"/>
                </a:cubicBezTo>
                <a:cubicBezTo>
                  <a:pt x="118" y="1179"/>
                  <a:pt x="82" y="1151"/>
                  <a:pt x="46" y="1121"/>
                </a:cubicBezTo>
                <a:cubicBezTo>
                  <a:pt x="23" y="1101"/>
                  <a:pt x="11" y="1074"/>
                  <a:pt x="3" y="1045"/>
                </a:cubicBezTo>
                <a:cubicBezTo>
                  <a:pt x="3" y="1043"/>
                  <a:pt x="1" y="1041"/>
                  <a:pt x="0" y="1039"/>
                </a:cubicBezTo>
                <a:cubicBezTo>
                  <a:pt x="0" y="1017"/>
                  <a:pt x="0" y="995"/>
                  <a:pt x="0" y="973"/>
                </a:cubicBezTo>
                <a:cubicBezTo>
                  <a:pt x="10" y="947"/>
                  <a:pt x="17" y="919"/>
                  <a:pt x="31" y="894"/>
                </a:cubicBezTo>
                <a:cubicBezTo>
                  <a:pt x="68" y="823"/>
                  <a:pt x="124" y="772"/>
                  <a:pt x="199" y="743"/>
                </a:cubicBezTo>
                <a:cubicBezTo>
                  <a:pt x="229" y="732"/>
                  <a:pt x="261" y="729"/>
                  <a:pt x="293" y="732"/>
                </a:cubicBezTo>
                <a:cubicBezTo>
                  <a:pt x="306" y="734"/>
                  <a:pt x="315" y="733"/>
                  <a:pt x="319" y="715"/>
                </a:cubicBezTo>
                <a:cubicBezTo>
                  <a:pt x="326" y="682"/>
                  <a:pt x="350" y="657"/>
                  <a:pt x="370" y="631"/>
                </a:cubicBezTo>
                <a:cubicBezTo>
                  <a:pt x="422" y="563"/>
                  <a:pt x="474" y="495"/>
                  <a:pt x="527" y="429"/>
                </a:cubicBezTo>
                <a:cubicBezTo>
                  <a:pt x="573" y="370"/>
                  <a:pt x="621" y="313"/>
                  <a:pt x="668" y="256"/>
                </a:cubicBezTo>
                <a:cubicBezTo>
                  <a:pt x="684" y="237"/>
                  <a:pt x="698" y="215"/>
                  <a:pt x="717" y="200"/>
                </a:cubicBezTo>
                <a:cubicBezTo>
                  <a:pt x="765" y="159"/>
                  <a:pt x="819" y="129"/>
                  <a:pt x="883" y="120"/>
                </a:cubicBezTo>
                <a:cubicBezTo>
                  <a:pt x="934" y="114"/>
                  <a:pt x="983" y="118"/>
                  <a:pt x="1031" y="136"/>
                </a:cubicBezTo>
                <a:cubicBezTo>
                  <a:pt x="1092" y="161"/>
                  <a:pt x="1139" y="202"/>
                  <a:pt x="1174" y="257"/>
                </a:cubicBezTo>
                <a:cubicBezTo>
                  <a:pt x="1183" y="270"/>
                  <a:pt x="1197" y="280"/>
                  <a:pt x="1210" y="289"/>
                </a:cubicBezTo>
                <a:cubicBezTo>
                  <a:pt x="1271" y="334"/>
                  <a:pt x="1332" y="379"/>
                  <a:pt x="1393" y="423"/>
                </a:cubicBezTo>
                <a:cubicBezTo>
                  <a:pt x="1402" y="429"/>
                  <a:pt x="1413" y="431"/>
                  <a:pt x="1424" y="434"/>
                </a:cubicBezTo>
                <a:cubicBezTo>
                  <a:pt x="1516" y="452"/>
                  <a:pt x="1609" y="469"/>
                  <a:pt x="1701" y="487"/>
                </a:cubicBezTo>
                <a:cubicBezTo>
                  <a:pt x="1754" y="497"/>
                  <a:pt x="1807" y="508"/>
                  <a:pt x="1861" y="517"/>
                </a:cubicBezTo>
                <a:cubicBezTo>
                  <a:pt x="1915" y="526"/>
                  <a:pt x="1958" y="570"/>
                  <a:pt x="1954" y="630"/>
                </a:cubicBezTo>
                <a:cubicBezTo>
                  <a:pt x="1954" y="633"/>
                  <a:pt x="1954" y="636"/>
                  <a:pt x="1954" y="640"/>
                </a:cubicBezTo>
                <a:cubicBezTo>
                  <a:pt x="2048" y="666"/>
                  <a:pt x="2143" y="692"/>
                  <a:pt x="2238" y="719"/>
                </a:cubicBezTo>
                <a:cubicBezTo>
                  <a:pt x="2251" y="688"/>
                  <a:pt x="2263" y="657"/>
                  <a:pt x="2275" y="627"/>
                </a:cubicBezTo>
                <a:cubicBezTo>
                  <a:pt x="2307" y="547"/>
                  <a:pt x="2338" y="467"/>
                  <a:pt x="2369" y="387"/>
                </a:cubicBezTo>
                <a:cubicBezTo>
                  <a:pt x="2418" y="263"/>
                  <a:pt x="2467" y="138"/>
                  <a:pt x="2515" y="13"/>
                </a:cubicBezTo>
                <a:cubicBezTo>
                  <a:pt x="2520" y="3"/>
                  <a:pt x="2524" y="0"/>
                  <a:pt x="2535" y="5"/>
                </a:cubicBezTo>
                <a:cubicBezTo>
                  <a:pt x="2563" y="18"/>
                  <a:pt x="2591" y="28"/>
                  <a:pt x="2621" y="40"/>
                </a:cubicBezTo>
                <a:cubicBezTo>
                  <a:pt x="2613" y="61"/>
                  <a:pt x="2606" y="82"/>
                  <a:pt x="2597" y="103"/>
                </a:cubicBezTo>
                <a:cubicBezTo>
                  <a:pt x="2555" y="211"/>
                  <a:pt x="2512" y="319"/>
                  <a:pt x="2469" y="427"/>
                </a:cubicBezTo>
                <a:cubicBezTo>
                  <a:pt x="2434" y="517"/>
                  <a:pt x="2399" y="607"/>
                  <a:pt x="2363" y="697"/>
                </a:cubicBezTo>
                <a:cubicBezTo>
                  <a:pt x="2362" y="701"/>
                  <a:pt x="2361" y="705"/>
                  <a:pt x="2360" y="710"/>
                </a:cubicBezTo>
                <a:cubicBezTo>
                  <a:pt x="2360" y="710"/>
                  <a:pt x="2359" y="710"/>
                  <a:pt x="2359" y="710"/>
                </a:cubicBezTo>
                <a:close/>
                <a:moveTo>
                  <a:pt x="337" y="836"/>
                </a:moveTo>
                <a:cubicBezTo>
                  <a:pt x="330" y="820"/>
                  <a:pt x="324" y="804"/>
                  <a:pt x="316" y="789"/>
                </a:cubicBezTo>
                <a:cubicBezTo>
                  <a:pt x="314" y="785"/>
                  <a:pt x="308" y="778"/>
                  <a:pt x="304" y="778"/>
                </a:cubicBezTo>
                <a:cubicBezTo>
                  <a:pt x="283" y="778"/>
                  <a:pt x="261" y="777"/>
                  <a:pt x="240" y="781"/>
                </a:cubicBezTo>
                <a:cubicBezTo>
                  <a:pt x="204" y="788"/>
                  <a:pt x="172" y="806"/>
                  <a:pt x="143" y="830"/>
                </a:cubicBezTo>
                <a:cubicBezTo>
                  <a:pt x="97" y="870"/>
                  <a:pt x="62" y="916"/>
                  <a:pt x="49" y="976"/>
                </a:cubicBezTo>
                <a:cubicBezTo>
                  <a:pt x="42" y="1014"/>
                  <a:pt x="46" y="1050"/>
                  <a:pt x="72" y="1080"/>
                </a:cubicBezTo>
                <a:cubicBezTo>
                  <a:pt x="89" y="1098"/>
                  <a:pt x="109" y="1113"/>
                  <a:pt x="128" y="1129"/>
                </a:cubicBezTo>
                <a:cubicBezTo>
                  <a:pt x="144" y="1143"/>
                  <a:pt x="162" y="1155"/>
                  <a:pt x="181" y="1169"/>
                </a:cubicBezTo>
                <a:cubicBezTo>
                  <a:pt x="190" y="1153"/>
                  <a:pt x="198" y="1139"/>
                  <a:pt x="206" y="1125"/>
                </a:cubicBezTo>
                <a:cubicBezTo>
                  <a:pt x="223" y="1097"/>
                  <a:pt x="243" y="1071"/>
                  <a:pt x="274" y="1057"/>
                </a:cubicBezTo>
                <a:cubicBezTo>
                  <a:pt x="301" y="1045"/>
                  <a:pt x="333" y="1047"/>
                  <a:pt x="351" y="1071"/>
                </a:cubicBezTo>
                <a:cubicBezTo>
                  <a:pt x="360" y="1082"/>
                  <a:pt x="369" y="1095"/>
                  <a:pt x="375" y="1108"/>
                </a:cubicBezTo>
                <a:cubicBezTo>
                  <a:pt x="383" y="1124"/>
                  <a:pt x="388" y="1141"/>
                  <a:pt x="395" y="1157"/>
                </a:cubicBezTo>
                <a:cubicBezTo>
                  <a:pt x="421" y="1144"/>
                  <a:pt x="454" y="1111"/>
                  <a:pt x="472" y="1068"/>
                </a:cubicBezTo>
                <a:cubicBezTo>
                  <a:pt x="497" y="1008"/>
                  <a:pt x="494" y="949"/>
                  <a:pt x="465" y="891"/>
                </a:cubicBezTo>
                <a:cubicBezTo>
                  <a:pt x="464" y="888"/>
                  <a:pt x="460" y="884"/>
                  <a:pt x="457" y="884"/>
                </a:cubicBezTo>
                <a:cubicBezTo>
                  <a:pt x="432" y="880"/>
                  <a:pt x="407" y="877"/>
                  <a:pt x="382" y="874"/>
                </a:cubicBezTo>
                <a:cubicBezTo>
                  <a:pt x="379" y="900"/>
                  <a:pt x="367" y="915"/>
                  <a:pt x="343" y="917"/>
                </a:cubicBezTo>
                <a:cubicBezTo>
                  <a:pt x="326" y="918"/>
                  <a:pt x="308" y="903"/>
                  <a:pt x="304" y="886"/>
                </a:cubicBezTo>
                <a:cubicBezTo>
                  <a:pt x="298" y="863"/>
                  <a:pt x="310" y="846"/>
                  <a:pt x="337" y="836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 noEditPoints="1"/>
          </p:cNvSpPr>
          <p:nvPr/>
        </p:nvSpPr>
        <p:spPr bwMode="auto">
          <a:xfrm>
            <a:off x="3446463" y="2884488"/>
            <a:ext cx="1044575" cy="1797050"/>
          </a:xfrm>
          <a:custGeom>
            <a:avLst/>
            <a:gdLst>
              <a:gd name="T0" fmla="*/ 415 w 756"/>
              <a:gd name="T1" fmla="*/ 6 h 1302"/>
              <a:gd name="T2" fmla="*/ 416 w 756"/>
              <a:gd name="T3" fmla="*/ 6 h 1302"/>
              <a:gd name="T4" fmla="*/ 424 w 756"/>
              <a:gd name="T5" fmla="*/ 12 h 1302"/>
              <a:gd name="T6" fmla="*/ 455 w 756"/>
              <a:gd name="T7" fmla="*/ 133 h 1302"/>
              <a:gd name="T8" fmla="*/ 573 w 756"/>
              <a:gd name="T9" fmla="*/ 586 h 1302"/>
              <a:gd name="T10" fmla="*/ 678 w 756"/>
              <a:gd name="T11" fmla="*/ 990 h 1302"/>
              <a:gd name="T12" fmla="*/ 748 w 756"/>
              <a:gd name="T13" fmla="*/ 1263 h 1302"/>
              <a:gd name="T14" fmla="*/ 756 w 756"/>
              <a:gd name="T15" fmla="*/ 1286 h 1302"/>
              <a:gd name="T16" fmla="*/ 756 w 756"/>
              <a:gd name="T17" fmla="*/ 1301 h 1302"/>
              <a:gd name="T18" fmla="*/ 157 w 756"/>
              <a:gd name="T19" fmla="*/ 1301 h 1302"/>
              <a:gd name="T20" fmla="*/ 17 w 756"/>
              <a:gd name="T21" fmla="*/ 1301 h 1302"/>
              <a:gd name="T22" fmla="*/ 0 w 756"/>
              <a:gd name="T23" fmla="*/ 1301 h 1302"/>
              <a:gd name="T24" fmla="*/ 4 w 756"/>
              <a:gd name="T25" fmla="*/ 1285 h 1302"/>
              <a:gd name="T26" fmla="*/ 126 w 756"/>
              <a:gd name="T27" fmla="*/ 915 h 1302"/>
              <a:gd name="T28" fmla="*/ 232 w 756"/>
              <a:gd name="T29" fmla="*/ 593 h 1302"/>
              <a:gd name="T30" fmla="*/ 339 w 756"/>
              <a:gd name="T31" fmla="*/ 257 h 1302"/>
              <a:gd name="T32" fmla="*/ 408 w 756"/>
              <a:gd name="T33" fmla="*/ 36 h 1302"/>
              <a:gd name="T34" fmla="*/ 415 w 756"/>
              <a:gd name="T35" fmla="*/ 6 h 1302"/>
              <a:gd name="T36" fmla="*/ 113 w 756"/>
              <a:gd name="T37" fmla="*/ 1219 h 1302"/>
              <a:gd name="T38" fmla="*/ 652 w 756"/>
              <a:gd name="T39" fmla="*/ 1219 h 1302"/>
              <a:gd name="T40" fmla="*/ 413 w 756"/>
              <a:gd name="T41" fmla="*/ 298 h 1302"/>
              <a:gd name="T42" fmla="*/ 113 w 756"/>
              <a:gd name="T43" fmla="*/ 1219 h 1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56" h="1302">
                <a:moveTo>
                  <a:pt x="415" y="6"/>
                </a:moveTo>
                <a:cubicBezTo>
                  <a:pt x="415" y="6"/>
                  <a:pt x="416" y="6"/>
                  <a:pt x="416" y="6"/>
                </a:cubicBezTo>
                <a:cubicBezTo>
                  <a:pt x="425" y="0"/>
                  <a:pt x="423" y="8"/>
                  <a:pt x="424" y="12"/>
                </a:cubicBezTo>
                <a:cubicBezTo>
                  <a:pt x="434" y="52"/>
                  <a:pt x="445" y="93"/>
                  <a:pt x="455" y="133"/>
                </a:cubicBezTo>
                <a:cubicBezTo>
                  <a:pt x="494" y="284"/>
                  <a:pt x="534" y="435"/>
                  <a:pt x="573" y="586"/>
                </a:cubicBezTo>
                <a:cubicBezTo>
                  <a:pt x="608" y="721"/>
                  <a:pt x="643" y="856"/>
                  <a:pt x="678" y="990"/>
                </a:cubicBezTo>
                <a:cubicBezTo>
                  <a:pt x="702" y="1081"/>
                  <a:pt x="725" y="1172"/>
                  <a:pt x="748" y="1263"/>
                </a:cubicBezTo>
                <a:cubicBezTo>
                  <a:pt x="750" y="1271"/>
                  <a:pt x="754" y="1279"/>
                  <a:pt x="756" y="1286"/>
                </a:cubicBezTo>
                <a:cubicBezTo>
                  <a:pt x="756" y="1291"/>
                  <a:pt x="756" y="1296"/>
                  <a:pt x="756" y="1301"/>
                </a:cubicBezTo>
                <a:cubicBezTo>
                  <a:pt x="557" y="1301"/>
                  <a:pt x="357" y="1301"/>
                  <a:pt x="157" y="1301"/>
                </a:cubicBezTo>
                <a:cubicBezTo>
                  <a:pt x="110" y="1302"/>
                  <a:pt x="64" y="1301"/>
                  <a:pt x="17" y="1301"/>
                </a:cubicBezTo>
                <a:cubicBezTo>
                  <a:pt x="12" y="1301"/>
                  <a:pt x="8" y="1301"/>
                  <a:pt x="0" y="1301"/>
                </a:cubicBezTo>
                <a:cubicBezTo>
                  <a:pt x="2" y="1295"/>
                  <a:pt x="3" y="1290"/>
                  <a:pt x="4" y="1285"/>
                </a:cubicBezTo>
                <a:cubicBezTo>
                  <a:pt x="45" y="1161"/>
                  <a:pt x="86" y="1038"/>
                  <a:pt x="126" y="915"/>
                </a:cubicBezTo>
                <a:cubicBezTo>
                  <a:pt x="161" y="808"/>
                  <a:pt x="197" y="700"/>
                  <a:pt x="232" y="593"/>
                </a:cubicBezTo>
                <a:cubicBezTo>
                  <a:pt x="268" y="481"/>
                  <a:pt x="303" y="369"/>
                  <a:pt x="339" y="257"/>
                </a:cubicBezTo>
                <a:cubicBezTo>
                  <a:pt x="362" y="184"/>
                  <a:pt x="385" y="110"/>
                  <a:pt x="408" y="36"/>
                </a:cubicBezTo>
                <a:cubicBezTo>
                  <a:pt x="411" y="26"/>
                  <a:pt x="413" y="16"/>
                  <a:pt x="415" y="6"/>
                </a:cubicBezTo>
                <a:close/>
                <a:moveTo>
                  <a:pt x="113" y="1219"/>
                </a:moveTo>
                <a:cubicBezTo>
                  <a:pt x="292" y="1219"/>
                  <a:pt x="472" y="1219"/>
                  <a:pt x="652" y="1219"/>
                </a:cubicBezTo>
                <a:cubicBezTo>
                  <a:pt x="572" y="910"/>
                  <a:pt x="493" y="605"/>
                  <a:pt x="413" y="298"/>
                </a:cubicBezTo>
                <a:cubicBezTo>
                  <a:pt x="312" y="607"/>
                  <a:pt x="213" y="914"/>
                  <a:pt x="113" y="1219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1673225" y="1362075"/>
            <a:ext cx="719137" cy="361950"/>
          </a:xfrm>
          <a:custGeom>
            <a:avLst/>
            <a:gdLst>
              <a:gd name="T0" fmla="*/ 279 w 520"/>
              <a:gd name="T1" fmla="*/ 0 h 262"/>
              <a:gd name="T2" fmla="*/ 333 w 520"/>
              <a:gd name="T3" fmla="*/ 16 h 262"/>
              <a:gd name="T4" fmla="*/ 393 w 520"/>
              <a:gd name="T5" fmla="*/ 59 h 262"/>
              <a:gd name="T6" fmla="*/ 405 w 520"/>
              <a:gd name="T7" fmla="*/ 66 h 262"/>
              <a:gd name="T8" fmla="*/ 494 w 520"/>
              <a:gd name="T9" fmla="*/ 117 h 262"/>
              <a:gd name="T10" fmla="*/ 474 w 520"/>
              <a:gd name="T11" fmla="*/ 234 h 262"/>
              <a:gd name="T12" fmla="*/ 388 w 520"/>
              <a:gd name="T13" fmla="*/ 262 h 262"/>
              <a:gd name="T14" fmla="*/ 136 w 520"/>
              <a:gd name="T15" fmla="*/ 262 h 262"/>
              <a:gd name="T16" fmla="*/ 57 w 520"/>
              <a:gd name="T17" fmla="*/ 243 h 262"/>
              <a:gd name="T18" fmla="*/ 4 w 520"/>
              <a:gd name="T19" fmla="*/ 173 h 262"/>
              <a:gd name="T20" fmla="*/ 48 w 520"/>
              <a:gd name="T21" fmla="*/ 85 h 262"/>
              <a:gd name="T22" fmla="*/ 118 w 520"/>
              <a:gd name="T23" fmla="*/ 57 h 262"/>
              <a:gd name="T24" fmla="*/ 144 w 520"/>
              <a:gd name="T25" fmla="*/ 37 h 262"/>
              <a:gd name="T26" fmla="*/ 228 w 520"/>
              <a:gd name="T27" fmla="*/ 3 h 262"/>
              <a:gd name="T28" fmla="*/ 231 w 520"/>
              <a:gd name="T29" fmla="*/ 0 h 262"/>
              <a:gd name="T30" fmla="*/ 279 w 520"/>
              <a:gd name="T31" fmla="*/ 0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20" h="262">
                <a:moveTo>
                  <a:pt x="279" y="0"/>
                </a:moveTo>
                <a:cubicBezTo>
                  <a:pt x="297" y="5"/>
                  <a:pt x="315" y="10"/>
                  <a:pt x="333" y="16"/>
                </a:cubicBezTo>
                <a:cubicBezTo>
                  <a:pt x="358" y="23"/>
                  <a:pt x="375" y="41"/>
                  <a:pt x="393" y="59"/>
                </a:cubicBezTo>
                <a:cubicBezTo>
                  <a:pt x="396" y="62"/>
                  <a:pt x="401" y="65"/>
                  <a:pt x="405" y="66"/>
                </a:cubicBezTo>
                <a:cubicBezTo>
                  <a:pt x="441" y="73"/>
                  <a:pt x="473" y="85"/>
                  <a:pt x="494" y="117"/>
                </a:cubicBezTo>
                <a:cubicBezTo>
                  <a:pt x="520" y="155"/>
                  <a:pt x="511" y="207"/>
                  <a:pt x="474" y="234"/>
                </a:cubicBezTo>
                <a:cubicBezTo>
                  <a:pt x="449" y="253"/>
                  <a:pt x="420" y="262"/>
                  <a:pt x="388" y="262"/>
                </a:cubicBezTo>
                <a:cubicBezTo>
                  <a:pt x="304" y="262"/>
                  <a:pt x="220" y="262"/>
                  <a:pt x="136" y="262"/>
                </a:cubicBezTo>
                <a:cubicBezTo>
                  <a:pt x="109" y="262"/>
                  <a:pt x="82" y="256"/>
                  <a:pt x="57" y="243"/>
                </a:cubicBezTo>
                <a:cubicBezTo>
                  <a:pt x="29" y="228"/>
                  <a:pt x="8" y="206"/>
                  <a:pt x="4" y="173"/>
                </a:cubicBezTo>
                <a:cubicBezTo>
                  <a:pt x="0" y="135"/>
                  <a:pt x="18" y="106"/>
                  <a:pt x="48" y="85"/>
                </a:cubicBezTo>
                <a:cubicBezTo>
                  <a:pt x="69" y="70"/>
                  <a:pt x="93" y="63"/>
                  <a:pt x="118" y="57"/>
                </a:cubicBezTo>
                <a:cubicBezTo>
                  <a:pt x="128" y="55"/>
                  <a:pt x="136" y="45"/>
                  <a:pt x="144" y="37"/>
                </a:cubicBezTo>
                <a:cubicBezTo>
                  <a:pt x="169" y="17"/>
                  <a:pt x="197" y="7"/>
                  <a:pt x="228" y="3"/>
                </a:cubicBezTo>
                <a:cubicBezTo>
                  <a:pt x="229" y="3"/>
                  <a:pt x="230" y="1"/>
                  <a:pt x="231" y="0"/>
                </a:cubicBezTo>
                <a:cubicBezTo>
                  <a:pt x="247" y="0"/>
                  <a:pt x="263" y="0"/>
                  <a:pt x="279" y="0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>
            <a:off x="1762125" y="1760538"/>
            <a:ext cx="554037" cy="288925"/>
          </a:xfrm>
          <a:custGeom>
            <a:avLst/>
            <a:gdLst>
              <a:gd name="T0" fmla="*/ 401 w 401"/>
              <a:gd name="T1" fmla="*/ 0 h 209"/>
              <a:gd name="T2" fmla="*/ 354 w 401"/>
              <a:gd name="T3" fmla="*/ 131 h 209"/>
              <a:gd name="T4" fmla="*/ 240 w 401"/>
              <a:gd name="T5" fmla="*/ 198 h 209"/>
              <a:gd name="T6" fmla="*/ 74 w 401"/>
              <a:gd name="T7" fmla="*/ 155 h 209"/>
              <a:gd name="T8" fmla="*/ 4 w 401"/>
              <a:gd name="T9" fmla="*/ 36 h 209"/>
              <a:gd name="T10" fmla="*/ 3 w 401"/>
              <a:gd name="T11" fmla="*/ 30 h 209"/>
              <a:gd name="T12" fmla="*/ 29 w 401"/>
              <a:gd name="T13" fmla="*/ 0 h 209"/>
              <a:gd name="T14" fmla="*/ 380 w 401"/>
              <a:gd name="T15" fmla="*/ 0 h 209"/>
              <a:gd name="T16" fmla="*/ 401 w 401"/>
              <a:gd name="T17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1" h="209">
                <a:moveTo>
                  <a:pt x="401" y="0"/>
                </a:moveTo>
                <a:cubicBezTo>
                  <a:pt x="401" y="52"/>
                  <a:pt x="385" y="95"/>
                  <a:pt x="354" y="131"/>
                </a:cubicBezTo>
                <a:cubicBezTo>
                  <a:pt x="324" y="166"/>
                  <a:pt x="286" y="189"/>
                  <a:pt x="240" y="198"/>
                </a:cubicBezTo>
                <a:cubicBezTo>
                  <a:pt x="178" y="209"/>
                  <a:pt x="123" y="195"/>
                  <a:pt x="74" y="155"/>
                </a:cubicBezTo>
                <a:cubicBezTo>
                  <a:pt x="36" y="124"/>
                  <a:pt x="14" y="83"/>
                  <a:pt x="4" y="36"/>
                </a:cubicBezTo>
                <a:cubicBezTo>
                  <a:pt x="4" y="34"/>
                  <a:pt x="4" y="32"/>
                  <a:pt x="3" y="30"/>
                </a:cubicBezTo>
                <a:cubicBezTo>
                  <a:pt x="0" y="1"/>
                  <a:pt x="1" y="0"/>
                  <a:pt x="29" y="0"/>
                </a:cubicBezTo>
                <a:cubicBezTo>
                  <a:pt x="146" y="0"/>
                  <a:pt x="263" y="0"/>
                  <a:pt x="380" y="0"/>
                </a:cubicBezTo>
                <a:cubicBezTo>
                  <a:pt x="387" y="0"/>
                  <a:pt x="393" y="0"/>
                  <a:pt x="401" y="0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10"/>
          <p:cNvSpPr>
            <a:spLocks/>
          </p:cNvSpPr>
          <p:nvPr/>
        </p:nvSpPr>
        <p:spPr bwMode="auto">
          <a:xfrm>
            <a:off x="1282700" y="3217863"/>
            <a:ext cx="112712" cy="112712"/>
          </a:xfrm>
          <a:custGeom>
            <a:avLst/>
            <a:gdLst>
              <a:gd name="T0" fmla="*/ 40 w 81"/>
              <a:gd name="T1" fmla="*/ 1 h 82"/>
              <a:gd name="T2" fmla="*/ 81 w 81"/>
              <a:gd name="T3" fmla="*/ 40 h 82"/>
              <a:gd name="T4" fmla="*/ 42 w 81"/>
              <a:gd name="T5" fmla="*/ 81 h 82"/>
              <a:gd name="T6" fmla="*/ 1 w 81"/>
              <a:gd name="T7" fmla="*/ 42 h 82"/>
              <a:gd name="T8" fmla="*/ 40 w 81"/>
              <a:gd name="T9" fmla="*/ 1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" h="82">
                <a:moveTo>
                  <a:pt x="40" y="1"/>
                </a:moveTo>
                <a:cubicBezTo>
                  <a:pt x="62" y="0"/>
                  <a:pt x="80" y="17"/>
                  <a:pt x="81" y="40"/>
                </a:cubicBezTo>
                <a:cubicBezTo>
                  <a:pt x="81" y="60"/>
                  <a:pt x="62" y="80"/>
                  <a:pt x="42" y="81"/>
                </a:cubicBezTo>
                <a:cubicBezTo>
                  <a:pt x="21" y="82"/>
                  <a:pt x="1" y="63"/>
                  <a:pt x="1" y="42"/>
                </a:cubicBezTo>
                <a:cubicBezTo>
                  <a:pt x="0" y="20"/>
                  <a:pt x="18" y="1"/>
                  <a:pt x="40" y="1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1"/>
          <p:cNvSpPr>
            <a:spLocks/>
          </p:cNvSpPr>
          <p:nvPr/>
        </p:nvSpPr>
        <p:spPr bwMode="auto">
          <a:xfrm>
            <a:off x="992188" y="3067050"/>
            <a:ext cx="115887" cy="111125"/>
          </a:xfrm>
          <a:custGeom>
            <a:avLst/>
            <a:gdLst>
              <a:gd name="T0" fmla="*/ 79 w 83"/>
              <a:gd name="T1" fmla="*/ 40 h 80"/>
              <a:gd name="T2" fmla="*/ 41 w 83"/>
              <a:gd name="T3" fmla="*/ 80 h 80"/>
              <a:gd name="T4" fmla="*/ 1 w 83"/>
              <a:gd name="T5" fmla="*/ 40 h 80"/>
              <a:gd name="T6" fmla="*/ 40 w 83"/>
              <a:gd name="T7" fmla="*/ 0 h 80"/>
              <a:gd name="T8" fmla="*/ 79 w 83"/>
              <a:gd name="T9" fmla="*/ 4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80">
                <a:moveTo>
                  <a:pt x="79" y="40"/>
                </a:moveTo>
                <a:cubicBezTo>
                  <a:pt x="83" y="63"/>
                  <a:pt x="58" y="80"/>
                  <a:pt x="41" y="80"/>
                </a:cubicBezTo>
                <a:cubicBezTo>
                  <a:pt x="22" y="79"/>
                  <a:pt x="0" y="65"/>
                  <a:pt x="1" y="40"/>
                </a:cubicBezTo>
                <a:cubicBezTo>
                  <a:pt x="2" y="18"/>
                  <a:pt x="19" y="0"/>
                  <a:pt x="40" y="0"/>
                </a:cubicBezTo>
                <a:cubicBezTo>
                  <a:pt x="62" y="0"/>
                  <a:pt x="79" y="18"/>
                  <a:pt x="79" y="40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2"/>
          <p:cNvSpPr>
            <a:spLocks/>
          </p:cNvSpPr>
          <p:nvPr/>
        </p:nvSpPr>
        <p:spPr bwMode="auto">
          <a:xfrm>
            <a:off x="879475" y="3203575"/>
            <a:ext cx="107950" cy="106362"/>
          </a:xfrm>
          <a:custGeom>
            <a:avLst/>
            <a:gdLst>
              <a:gd name="T0" fmla="*/ 78 w 78"/>
              <a:gd name="T1" fmla="*/ 38 h 77"/>
              <a:gd name="T2" fmla="*/ 40 w 78"/>
              <a:gd name="T3" fmla="*/ 77 h 77"/>
              <a:gd name="T4" fmla="*/ 0 w 78"/>
              <a:gd name="T5" fmla="*/ 38 h 77"/>
              <a:gd name="T6" fmla="*/ 36 w 78"/>
              <a:gd name="T7" fmla="*/ 0 h 77"/>
              <a:gd name="T8" fmla="*/ 78 w 78"/>
              <a:gd name="T9" fmla="*/ 3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8" h="77">
                <a:moveTo>
                  <a:pt x="78" y="38"/>
                </a:moveTo>
                <a:cubicBezTo>
                  <a:pt x="78" y="62"/>
                  <a:pt x="63" y="77"/>
                  <a:pt x="40" y="77"/>
                </a:cubicBezTo>
                <a:cubicBezTo>
                  <a:pt x="15" y="77"/>
                  <a:pt x="0" y="63"/>
                  <a:pt x="0" y="38"/>
                </a:cubicBezTo>
                <a:cubicBezTo>
                  <a:pt x="1" y="16"/>
                  <a:pt x="15" y="0"/>
                  <a:pt x="36" y="0"/>
                </a:cubicBezTo>
                <a:cubicBezTo>
                  <a:pt x="64" y="1"/>
                  <a:pt x="78" y="13"/>
                  <a:pt x="78" y="38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55"/>
          <p:cNvSpPr txBox="1">
            <a:spLocks noGrp="1"/>
          </p:cNvSpPr>
          <p:nvPr>
            <p:ph type="title"/>
          </p:nvPr>
        </p:nvSpPr>
        <p:spPr>
          <a:xfrm>
            <a:off x="1893487" y="1116905"/>
            <a:ext cx="5347500" cy="35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Awesome words</a:t>
            </a:r>
            <a:endParaRPr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74133" y="929005"/>
            <a:ext cx="8353778" cy="45719"/>
          </a:xfrm>
          <a:prstGeom prst="rect">
            <a:avLst/>
          </a:prstGeom>
          <a:solidFill>
            <a:srgbClr val="F1A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7519" y="268175"/>
            <a:ext cx="241369" cy="64714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752" y="312573"/>
            <a:ext cx="187510" cy="627188"/>
          </a:xfrm>
          <a:prstGeom prst="rect">
            <a:avLst/>
          </a:prstGeom>
        </p:spPr>
      </p:pic>
      <p:sp>
        <p:nvSpPr>
          <p:cNvPr id="7" name="Google Shape;2466;p46"/>
          <p:cNvSpPr txBox="1">
            <a:spLocks/>
          </p:cNvSpPr>
          <p:nvPr/>
        </p:nvSpPr>
        <p:spPr>
          <a:xfrm>
            <a:off x="2332653" y="528655"/>
            <a:ext cx="4681624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130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veat Brush"/>
              <a:buNone/>
              <a:defRPr sz="48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s-PE" sz="3200" dirty="0" smtClean="0">
                <a:solidFill>
                  <a:schemeClr val="bg1">
                    <a:lumMod val="75000"/>
                  </a:schemeClr>
                </a:solidFill>
              </a:rPr>
              <a:t>Real Estate Infographics</a:t>
            </a:r>
            <a:endParaRPr lang="es-PE" sz="3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3380509" cy="1961166"/>
          </a:xfrm>
          <a:prstGeom prst="rect">
            <a:avLst/>
          </a:prstGeom>
        </p:spPr>
      </p:pic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2332653" y="528655"/>
            <a:ext cx="4681624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Real Estate Infographics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2502" name="Google Shape;2502;p46"/>
          <p:cNvSpPr txBox="1"/>
          <p:nvPr/>
        </p:nvSpPr>
        <p:spPr>
          <a:xfrm>
            <a:off x="1226200" y="15229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226200" y="253953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231337" y="304781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226200" y="203125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231337" y="40643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231337" y="355609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529325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529325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529325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506400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506400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18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506400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362" name="Picture 2" descr="Cuadro Png - Le Louvre Mona Lisa | Full Size PNG Download | Seek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380" y="1299774"/>
            <a:ext cx="2656864" cy="347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title"/>
          </p:nvPr>
        </p:nvSpPr>
        <p:spPr>
          <a:xfrm>
            <a:off x="50561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309" name="Google Shape;2309;p43"/>
          <p:cNvSpPr/>
          <p:nvPr/>
        </p:nvSpPr>
        <p:spPr>
          <a:xfrm>
            <a:off x="-4342337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0" name="Google Shape;2310;p43"/>
          <p:cNvSpPr/>
          <p:nvPr/>
        </p:nvSpPr>
        <p:spPr>
          <a:xfrm>
            <a:off x="-4342337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1" name="Google Shape;2311;p43"/>
          <p:cNvSpPr/>
          <p:nvPr/>
        </p:nvSpPr>
        <p:spPr>
          <a:xfrm>
            <a:off x="-4329012" y="-4297900"/>
            <a:ext cx="515400" cy="516225"/>
          </a:xfrm>
          <a:custGeom>
            <a:avLst/>
            <a:gdLst/>
            <a:ahLst/>
            <a:cxnLst/>
            <a:rect l="l" t="t" r="r" b="b"/>
            <a:pathLst>
              <a:path w="20616" h="20649" extrusionOk="0">
                <a:moveTo>
                  <a:pt x="1" y="4771"/>
                </a:moveTo>
                <a:cubicBezTo>
                  <a:pt x="1" y="2135"/>
                  <a:pt x="2136" y="1"/>
                  <a:pt x="4737" y="1"/>
                </a:cubicBezTo>
                <a:lnTo>
                  <a:pt x="15879" y="1"/>
                </a:lnTo>
                <a:cubicBezTo>
                  <a:pt x="18481" y="1"/>
                  <a:pt x="20616" y="2135"/>
                  <a:pt x="20616" y="4771"/>
                </a:cubicBezTo>
                <a:lnTo>
                  <a:pt x="20616" y="15879"/>
                </a:lnTo>
                <a:cubicBezTo>
                  <a:pt x="20616" y="18514"/>
                  <a:pt x="18481" y="20649"/>
                  <a:pt x="15879" y="20649"/>
                </a:cubicBezTo>
                <a:lnTo>
                  <a:pt x="4737" y="20649"/>
                </a:lnTo>
                <a:cubicBezTo>
                  <a:pt x="2136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2" name="Google Shape;2312;p43"/>
          <p:cNvSpPr/>
          <p:nvPr/>
        </p:nvSpPr>
        <p:spPr>
          <a:xfrm>
            <a:off x="-4238937" y="-4212850"/>
            <a:ext cx="335250" cy="335275"/>
          </a:xfrm>
          <a:custGeom>
            <a:avLst/>
            <a:gdLst/>
            <a:ahLst/>
            <a:cxnLst/>
            <a:rect l="l" t="t" r="r" b="b"/>
            <a:pathLst>
              <a:path w="13410" h="13411" extrusionOk="0">
                <a:moveTo>
                  <a:pt x="6705" y="1235"/>
                </a:moveTo>
                <a:cubicBezTo>
                  <a:pt x="9741" y="1235"/>
                  <a:pt x="12209" y="3670"/>
                  <a:pt x="12209" y="6706"/>
                </a:cubicBezTo>
                <a:cubicBezTo>
                  <a:pt x="12209" y="9741"/>
                  <a:pt x="9741" y="12210"/>
                  <a:pt x="6705" y="12210"/>
                </a:cubicBezTo>
                <a:cubicBezTo>
                  <a:pt x="3670" y="12210"/>
                  <a:pt x="1201" y="9741"/>
                  <a:pt x="1201" y="6706"/>
                </a:cubicBezTo>
                <a:cubicBezTo>
                  <a:pt x="1201" y="3670"/>
                  <a:pt x="3670" y="1235"/>
                  <a:pt x="6705" y="1235"/>
                </a:cubicBezTo>
                <a:close/>
                <a:moveTo>
                  <a:pt x="6705" y="1"/>
                </a:moveTo>
                <a:cubicBezTo>
                  <a:pt x="3002" y="1"/>
                  <a:pt x="0" y="3003"/>
                  <a:pt x="0" y="6706"/>
                </a:cubicBezTo>
                <a:cubicBezTo>
                  <a:pt x="0" y="10408"/>
                  <a:pt x="3002" y="13411"/>
                  <a:pt x="6705" y="13411"/>
                </a:cubicBezTo>
                <a:cubicBezTo>
                  <a:pt x="10408" y="13411"/>
                  <a:pt x="13410" y="10408"/>
                  <a:pt x="13410" y="6706"/>
                </a:cubicBezTo>
                <a:cubicBezTo>
                  <a:pt x="13410" y="3003"/>
                  <a:pt x="10408" y="1"/>
                  <a:pt x="6705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3" name="Google Shape;2313;p43"/>
          <p:cNvSpPr/>
          <p:nvPr/>
        </p:nvSpPr>
        <p:spPr>
          <a:xfrm>
            <a:off x="-4069662" y="-4030200"/>
            <a:ext cx="17550" cy="36700"/>
          </a:xfrm>
          <a:custGeom>
            <a:avLst/>
            <a:gdLst/>
            <a:ahLst/>
            <a:cxnLst/>
            <a:rect l="l" t="t" r="r" b="b"/>
            <a:pathLst>
              <a:path w="702" h="1468" extrusionOk="0">
                <a:moveTo>
                  <a:pt x="1" y="0"/>
                </a:moveTo>
                <a:lnTo>
                  <a:pt x="1" y="1468"/>
                </a:lnTo>
                <a:cubicBezTo>
                  <a:pt x="234" y="1435"/>
                  <a:pt x="401" y="1368"/>
                  <a:pt x="535" y="1234"/>
                </a:cubicBezTo>
                <a:cubicBezTo>
                  <a:pt x="668" y="1101"/>
                  <a:pt x="701" y="934"/>
                  <a:pt x="701" y="734"/>
                </a:cubicBezTo>
                <a:cubicBezTo>
                  <a:pt x="701" y="567"/>
                  <a:pt x="635" y="434"/>
                  <a:pt x="501" y="300"/>
                </a:cubicBezTo>
                <a:cubicBezTo>
                  <a:pt x="368" y="200"/>
                  <a:pt x="201" y="100"/>
                  <a:pt x="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43"/>
          <p:cNvSpPr/>
          <p:nvPr/>
        </p:nvSpPr>
        <p:spPr>
          <a:xfrm>
            <a:off x="-4191412" y="-4165300"/>
            <a:ext cx="240200" cy="240200"/>
          </a:xfrm>
          <a:custGeom>
            <a:avLst/>
            <a:gdLst/>
            <a:ahLst/>
            <a:cxnLst/>
            <a:rect l="l" t="t" r="r" b="b"/>
            <a:pathLst>
              <a:path w="9608" h="9608" extrusionOk="0">
                <a:moveTo>
                  <a:pt x="5238" y="1068"/>
                </a:moveTo>
                <a:lnTo>
                  <a:pt x="5238" y="1802"/>
                </a:lnTo>
                <a:cubicBezTo>
                  <a:pt x="5471" y="1802"/>
                  <a:pt x="5671" y="1835"/>
                  <a:pt x="5872" y="1902"/>
                </a:cubicBezTo>
                <a:cubicBezTo>
                  <a:pt x="6038" y="1935"/>
                  <a:pt x="6205" y="2002"/>
                  <a:pt x="6372" y="2068"/>
                </a:cubicBezTo>
                <a:lnTo>
                  <a:pt x="6072" y="3002"/>
                </a:lnTo>
                <a:cubicBezTo>
                  <a:pt x="5972" y="2936"/>
                  <a:pt x="5838" y="2902"/>
                  <a:pt x="5705" y="2869"/>
                </a:cubicBezTo>
                <a:cubicBezTo>
                  <a:pt x="5571" y="2802"/>
                  <a:pt x="5405" y="2769"/>
                  <a:pt x="5204" y="2769"/>
                </a:cubicBezTo>
                <a:lnTo>
                  <a:pt x="5204" y="4303"/>
                </a:lnTo>
                <a:cubicBezTo>
                  <a:pt x="5405" y="4403"/>
                  <a:pt x="5571" y="4470"/>
                  <a:pt x="5738" y="4570"/>
                </a:cubicBezTo>
                <a:cubicBezTo>
                  <a:pt x="5905" y="4670"/>
                  <a:pt x="6072" y="4804"/>
                  <a:pt x="6205" y="4937"/>
                </a:cubicBezTo>
                <a:cubicBezTo>
                  <a:pt x="6339" y="5071"/>
                  <a:pt x="6439" y="5204"/>
                  <a:pt x="6539" y="5404"/>
                </a:cubicBezTo>
                <a:cubicBezTo>
                  <a:pt x="6605" y="5571"/>
                  <a:pt x="6672" y="5804"/>
                  <a:pt x="6672" y="6038"/>
                </a:cubicBezTo>
                <a:cubicBezTo>
                  <a:pt x="6672" y="6538"/>
                  <a:pt x="6539" y="6939"/>
                  <a:pt x="6272" y="7239"/>
                </a:cubicBezTo>
                <a:cubicBezTo>
                  <a:pt x="6005" y="7506"/>
                  <a:pt x="5671" y="7706"/>
                  <a:pt x="5204" y="7773"/>
                </a:cubicBezTo>
                <a:lnTo>
                  <a:pt x="5204" y="8540"/>
                </a:lnTo>
                <a:lnTo>
                  <a:pt x="4337" y="8540"/>
                </a:lnTo>
                <a:lnTo>
                  <a:pt x="4337" y="7839"/>
                </a:lnTo>
                <a:cubicBezTo>
                  <a:pt x="4037" y="7806"/>
                  <a:pt x="3770" y="7773"/>
                  <a:pt x="3537" y="7739"/>
                </a:cubicBezTo>
                <a:cubicBezTo>
                  <a:pt x="3270" y="7672"/>
                  <a:pt x="3103" y="7606"/>
                  <a:pt x="2969" y="7539"/>
                </a:cubicBezTo>
                <a:lnTo>
                  <a:pt x="3303" y="6572"/>
                </a:lnTo>
                <a:cubicBezTo>
                  <a:pt x="3403" y="6638"/>
                  <a:pt x="3537" y="6705"/>
                  <a:pt x="3703" y="6738"/>
                </a:cubicBezTo>
                <a:cubicBezTo>
                  <a:pt x="3903" y="6805"/>
                  <a:pt x="4104" y="6839"/>
                  <a:pt x="4370" y="6872"/>
                </a:cubicBezTo>
                <a:lnTo>
                  <a:pt x="4370" y="5171"/>
                </a:lnTo>
                <a:cubicBezTo>
                  <a:pt x="4170" y="5104"/>
                  <a:pt x="4004" y="5037"/>
                  <a:pt x="3837" y="4937"/>
                </a:cubicBezTo>
                <a:cubicBezTo>
                  <a:pt x="3670" y="4837"/>
                  <a:pt x="3537" y="4704"/>
                  <a:pt x="3403" y="4604"/>
                </a:cubicBezTo>
                <a:cubicBezTo>
                  <a:pt x="3270" y="4470"/>
                  <a:pt x="3170" y="4303"/>
                  <a:pt x="3070" y="4103"/>
                </a:cubicBezTo>
                <a:cubicBezTo>
                  <a:pt x="3003" y="3936"/>
                  <a:pt x="2969" y="3703"/>
                  <a:pt x="2969" y="3436"/>
                </a:cubicBezTo>
                <a:cubicBezTo>
                  <a:pt x="2969" y="2969"/>
                  <a:pt x="3070" y="2602"/>
                  <a:pt x="3336" y="2335"/>
                </a:cubicBezTo>
                <a:cubicBezTo>
                  <a:pt x="3570" y="2068"/>
                  <a:pt x="3937" y="1902"/>
                  <a:pt x="4370" y="1835"/>
                </a:cubicBezTo>
                <a:lnTo>
                  <a:pt x="4370" y="1068"/>
                </a:lnTo>
                <a:close/>
                <a:moveTo>
                  <a:pt x="4804" y="0"/>
                </a:moveTo>
                <a:cubicBezTo>
                  <a:pt x="2169" y="0"/>
                  <a:pt x="1" y="2169"/>
                  <a:pt x="1" y="4804"/>
                </a:cubicBezTo>
                <a:cubicBezTo>
                  <a:pt x="1" y="7472"/>
                  <a:pt x="2169" y="9607"/>
                  <a:pt x="4804" y="9607"/>
                </a:cubicBezTo>
                <a:cubicBezTo>
                  <a:pt x="7473" y="9607"/>
                  <a:pt x="9608" y="7472"/>
                  <a:pt x="9608" y="4804"/>
                </a:cubicBezTo>
                <a:cubicBezTo>
                  <a:pt x="9608" y="2169"/>
                  <a:pt x="7439" y="0"/>
                  <a:pt x="4804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5" name="Google Shape;2315;p43"/>
          <p:cNvSpPr/>
          <p:nvPr/>
        </p:nvSpPr>
        <p:spPr>
          <a:xfrm>
            <a:off x="-4090512" y="-4096925"/>
            <a:ext cx="16725" cy="33375"/>
          </a:xfrm>
          <a:custGeom>
            <a:avLst/>
            <a:gdLst/>
            <a:ahLst/>
            <a:cxnLst/>
            <a:rect l="l" t="t" r="r" b="b"/>
            <a:pathLst>
              <a:path w="669" h="1335" extrusionOk="0">
                <a:moveTo>
                  <a:pt x="668" y="1"/>
                </a:moveTo>
                <a:cubicBezTo>
                  <a:pt x="435" y="1"/>
                  <a:pt x="234" y="67"/>
                  <a:pt x="134" y="201"/>
                </a:cubicBezTo>
                <a:cubicBezTo>
                  <a:pt x="34" y="301"/>
                  <a:pt x="1" y="434"/>
                  <a:pt x="1" y="634"/>
                </a:cubicBezTo>
                <a:cubicBezTo>
                  <a:pt x="1" y="801"/>
                  <a:pt x="68" y="935"/>
                  <a:pt x="201" y="1035"/>
                </a:cubicBezTo>
                <a:cubicBezTo>
                  <a:pt x="334" y="1168"/>
                  <a:pt x="468" y="1268"/>
                  <a:pt x="668" y="1335"/>
                </a:cubicBezTo>
                <a:lnTo>
                  <a:pt x="668" y="1"/>
                </a:ln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43"/>
          <p:cNvSpPr/>
          <p:nvPr/>
        </p:nvSpPr>
        <p:spPr>
          <a:xfrm>
            <a:off x="-3594312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69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43"/>
          <p:cNvSpPr/>
          <p:nvPr/>
        </p:nvSpPr>
        <p:spPr>
          <a:xfrm>
            <a:off x="-3594312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69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69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8" name="Google Shape;2318;p43"/>
          <p:cNvSpPr/>
          <p:nvPr/>
        </p:nvSpPr>
        <p:spPr>
          <a:xfrm>
            <a:off x="-3580962" y="-4297900"/>
            <a:ext cx="516225" cy="516225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0" y="4771"/>
                </a:moveTo>
                <a:cubicBezTo>
                  <a:pt x="0" y="2135"/>
                  <a:pt x="2135" y="1"/>
                  <a:pt x="4770" y="1"/>
                </a:cubicBezTo>
                <a:lnTo>
                  <a:pt x="15878" y="1"/>
                </a:lnTo>
                <a:cubicBezTo>
                  <a:pt x="18513" y="1"/>
                  <a:pt x="20648" y="2135"/>
                  <a:pt x="20648" y="4771"/>
                </a:cubicBezTo>
                <a:lnTo>
                  <a:pt x="20648" y="15879"/>
                </a:lnTo>
                <a:cubicBezTo>
                  <a:pt x="20648" y="18514"/>
                  <a:pt x="18513" y="20649"/>
                  <a:pt x="15878" y="20649"/>
                </a:cubicBezTo>
                <a:lnTo>
                  <a:pt x="4770" y="20649"/>
                </a:lnTo>
                <a:cubicBezTo>
                  <a:pt x="2135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43"/>
          <p:cNvSpPr/>
          <p:nvPr/>
        </p:nvSpPr>
        <p:spPr>
          <a:xfrm>
            <a:off x="-3491737" y="-4228350"/>
            <a:ext cx="349450" cy="366725"/>
          </a:xfrm>
          <a:custGeom>
            <a:avLst/>
            <a:gdLst/>
            <a:ahLst/>
            <a:cxnLst/>
            <a:rect l="l" t="t" r="r" b="b"/>
            <a:pathLst>
              <a:path w="13978" h="14669" extrusionOk="0">
                <a:moveTo>
                  <a:pt x="8590" y="1203"/>
                </a:moveTo>
                <a:cubicBezTo>
                  <a:pt x="9451" y="1203"/>
                  <a:pt x="10315" y="1506"/>
                  <a:pt x="11008" y="2122"/>
                </a:cubicBezTo>
                <a:cubicBezTo>
                  <a:pt x="12509" y="3456"/>
                  <a:pt x="12643" y="5758"/>
                  <a:pt x="11308" y="7259"/>
                </a:cubicBezTo>
                <a:cubicBezTo>
                  <a:pt x="10572" y="8067"/>
                  <a:pt x="9575" y="8479"/>
                  <a:pt x="8578" y="8479"/>
                </a:cubicBezTo>
                <a:cubicBezTo>
                  <a:pt x="7722" y="8479"/>
                  <a:pt x="6865" y="8175"/>
                  <a:pt x="6171" y="7559"/>
                </a:cubicBezTo>
                <a:cubicBezTo>
                  <a:pt x="4670" y="6192"/>
                  <a:pt x="4537" y="3923"/>
                  <a:pt x="5871" y="2422"/>
                </a:cubicBezTo>
                <a:cubicBezTo>
                  <a:pt x="6589" y="1614"/>
                  <a:pt x="7588" y="1203"/>
                  <a:pt x="8590" y="1203"/>
                </a:cubicBezTo>
                <a:close/>
                <a:moveTo>
                  <a:pt x="8593" y="0"/>
                </a:moveTo>
                <a:cubicBezTo>
                  <a:pt x="7264" y="0"/>
                  <a:pt x="5939" y="546"/>
                  <a:pt x="4971" y="1622"/>
                </a:cubicBezTo>
                <a:cubicBezTo>
                  <a:pt x="3269" y="3523"/>
                  <a:pt x="3369" y="6425"/>
                  <a:pt x="5137" y="8226"/>
                </a:cubicBezTo>
                <a:lnTo>
                  <a:pt x="4937" y="8493"/>
                </a:lnTo>
                <a:lnTo>
                  <a:pt x="4804" y="8393"/>
                </a:lnTo>
                <a:lnTo>
                  <a:pt x="4670" y="8527"/>
                </a:lnTo>
                <a:cubicBezTo>
                  <a:pt x="4629" y="8499"/>
                  <a:pt x="4593" y="8483"/>
                  <a:pt x="4556" y="8483"/>
                </a:cubicBezTo>
                <a:cubicBezTo>
                  <a:pt x="4504" y="8483"/>
                  <a:pt x="4448" y="8515"/>
                  <a:pt x="4370" y="8593"/>
                </a:cubicBezTo>
                <a:lnTo>
                  <a:pt x="234" y="13197"/>
                </a:lnTo>
                <a:cubicBezTo>
                  <a:pt x="0" y="13463"/>
                  <a:pt x="34" y="13864"/>
                  <a:pt x="301" y="14097"/>
                </a:cubicBezTo>
                <a:lnTo>
                  <a:pt x="768" y="14498"/>
                </a:lnTo>
                <a:cubicBezTo>
                  <a:pt x="880" y="14610"/>
                  <a:pt x="1032" y="14669"/>
                  <a:pt x="1185" y="14669"/>
                </a:cubicBezTo>
                <a:cubicBezTo>
                  <a:pt x="1349" y="14669"/>
                  <a:pt x="1514" y="14602"/>
                  <a:pt x="1635" y="14464"/>
                </a:cubicBezTo>
                <a:lnTo>
                  <a:pt x="5771" y="9861"/>
                </a:lnTo>
                <a:cubicBezTo>
                  <a:pt x="5871" y="9727"/>
                  <a:pt x="5871" y="9627"/>
                  <a:pt x="5805" y="9527"/>
                </a:cubicBezTo>
                <a:lnTo>
                  <a:pt x="5938" y="9394"/>
                </a:lnTo>
                <a:lnTo>
                  <a:pt x="5805" y="9294"/>
                </a:lnTo>
                <a:lnTo>
                  <a:pt x="6105" y="8994"/>
                </a:lnTo>
                <a:cubicBezTo>
                  <a:pt x="6864" y="9452"/>
                  <a:pt x="7720" y="9679"/>
                  <a:pt x="8576" y="9679"/>
                </a:cubicBezTo>
                <a:cubicBezTo>
                  <a:pt x="9901" y="9679"/>
                  <a:pt x="11223" y="9134"/>
                  <a:pt x="12176" y="8060"/>
                </a:cubicBezTo>
                <a:cubicBezTo>
                  <a:pt x="13977" y="6058"/>
                  <a:pt x="13810" y="3023"/>
                  <a:pt x="11809" y="1221"/>
                </a:cubicBezTo>
                <a:cubicBezTo>
                  <a:pt x="10883" y="404"/>
                  <a:pt x="9737" y="0"/>
                  <a:pt x="859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0" name="Google Shape;2320;p43"/>
          <p:cNvSpPr/>
          <p:nvPr/>
        </p:nvSpPr>
        <p:spPr>
          <a:xfrm>
            <a:off x="-2845437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7" y="0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14"/>
                  <a:pt x="19447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0" y="19414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1" name="Google Shape;2321;p43"/>
          <p:cNvSpPr/>
          <p:nvPr/>
        </p:nvSpPr>
        <p:spPr>
          <a:xfrm>
            <a:off x="-2845437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0" y="5004"/>
                </a:moveTo>
                <a:cubicBezTo>
                  <a:pt x="0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7" y="1"/>
                  <a:pt x="21682" y="2235"/>
                  <a:pt x="21682" y="5004"/>
                </a:cubicBezTo>
                <a:lnTo>
                  <a:pt x="21682" y="16679"/>
                </a:lnTo>
                <a:cubicBezTo>
                  <a:pt x="21682" y="19448"/>
                  <a:pt x="19447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0" y="19448"/>
                  <a:pt x="0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2" name="Google Shape;2322;p43"/>
          <p:cNvSpPr/>
          <p:nvPr/>
        </p:nvSpPr>
        <p:spPr>
          <a:xfrm>
            <a:off x="-2832937" y="-4297900"/>
            <a:ext cx="516225" cy="516225"/>
          </a:xfrm>
          <a:custGeom>
            <a:avLst/>
            <a:gdLst/>
            <a:ahLst/>
            <a:cxnLst/>
            <a:rect l="l" t="t" r="r" b="b"/>
            <a:pathLst>
              <a:path w="20649" h="20649" extrusionOk="0">
                <a:moveTo>
                  <a:pt x="1" y="4771"/>
                </a:moveTo>
                <a:cubicBezTo>
                  <a:pt x="1" y="2135"/>
                  <a:pt x="2135" y="1"/>
                  <a:pt x="4771" y="1"/>
                </a:cubicBezTo>
                <a:lnTo>
                  <a:pt x="15879" y="1"/>
                </a:lnTo>
                <a:cubicBezTo>
                  <a:pt x="18514" y="1"/>
                  <a:pt x="20649" y="2135"/>
                  <a:pt x="20649" y="4771"/>
                </a:cubicBezTo>
                <a:lnTo>
                  <a:pt x="20649" y="15879"/>
                </a:lnTo>
                <a:cubicBezTo>
                  <a:pt x="20649" y="18514"/>
                  <a:pt x="18514" y="20649"/>
                  <a:pt x="15879" y="20649"/>
                </a:cubicBezTo>
                <a:lnTo>
                  <a:pt x="4771" y="20649"/>
                </a:lnTo>
                <a:cubicBezTo>
                  <a:pt x="2135" y="20649"/>
                  <a:pt x="1" y="18514"/>
                  <a:pt x="1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43"/>
          <p:cNvSpPr/>
          <p:nvPr/>
        </p:nvSpPr>
        <p:spPr>
          <a:xfrm>
            <a:off x="-2701187" y="-4252600"/>
            <a:ext cx="254375" cy="382675"/>
          </a:xfrm>
          <a:custGeom>
            <a:avLst/>
            <a:gdLst/>
            <a:ahLst/>
            <a:cxnLst/>
            <a:rect l="l" t="t" r="r" b="b"/>
            <a:pathLst>
              <a:path w="10175" h="15307" extrusionOk="0">
                <a:moveTo>
                  <a:pt x="6681" y="1167"/>
                </a:moveTo>
                <a:cubicBezTo>
                  <a:pt x="6983" y="1167"/>
                  <a:pt x="7289" y="1238"/>
                  <a:pt x="7573" y="1391"/>
                </a:cubicBezTo>
                <a:cubicBezTo>
                  <a:pt x="8474" y="1858"/>
                  <a:pt x="8841" y="3025"/>
                  <a:pt x="8374" y="3959"/>
                </a:cubicBezTo>
                <a:cubicBezTo>
                  <a:pt x="8025" y="4610"/>
                  <a:pt x="7368" y="4969"/>
                  <a:pt x="6686" y="4969"/>
                </a:cubicBezTo>
                <a:cubicBezTo>
                  <a:pt x="6390" y="4969"/>
                  <a:pt x="6088" y="4901"/>
                  <a:pt x="5805" y="4760"/>
                </a:cubicBezTo>
                <a:cubicBezTo>
                  <a:pt x="4871" y="4260"/>
                  <a:pt x="4504" y="3125"/>
                  <a:pt x="5005" y="2191"/>
                </a:cubicBezTo>
                <a:cubicBezTo>
                  <a:pt x="5329" y="1542"/>
                  <a:pt x="5993" y="1167"/>
                  <a:pt x="6681" y="1167"/>
                </a:cubicBezTo>
                <a:close/>
                <a:moveTo>
                  <a:pt x="6687" y="1"/>
                </a:moveTo>
                <a:cubicBezTo>
                  <a:pt x="5578" y="1"/>
                  <a:pt x="4506" y="610"/>
                  <a:pt x="3970" y="1658"/>
                </a:cubicBezTo>
                <a:cubicBezTo>
                  <a:pt x="3337" y="2825"/>
                  <a:pt x="3570" y="4226"/>
                  <a:pt x="4404" y="5127"/>
                </a:cubicBezTo>
                <a:cubicBezTo>
                  <a:pt x="4404" y="5160"/>
                  <a:pt x="4404" y="5160"/>
                  <a:pt x="4371" y="5160"/>
                </a:cubicBezTo>
                <a:lnTo>
                  <a:pt x="4104" y="5727"/>
                </a:lnTo>
                <a:cubicBezTo>
                  <a:pt x="3970" y="5961"/>
                  <a:pt x="4037" y="6294"/>
                  <a:pt x="4237" y="6461"/>
                </a:cubicBezTo>
                <a:lnTo>
                  <a:pt x="168" y="14233"/>
                </a:lnTo>
                <a:cubicBezTo>
                  <a:pt x="1" y="14567"/>
                  <a:pt x="134" y="14934"/>
                  <a:pt x="435" y="15101"/>
                </a:cubicBezTo>
                <a:lnTo>
                  <a:pt x="668" y="15234"/>
                </a:lnTo>
                <a:cubicBezTo>
                  <a:pt x="767" y="15284"/>
                  <a:pt x="869" y="15307"/>
                  <a:pt x="968" y="15307"/>
                </a:cubicBezTo>
                <a:cubicBezTo>
                  <a:pt x="1202" y="15307"/>
                  <a:pt x="1418" y="15178"/>
                  <a:pt x="1535" y="14967"/>
                </a:cubicBezTo>
                <a:lnTo>
                  <a:pt x="1802" y="14467"/>
                </a:lnTo>
                <a:cubicBezTo>
                  <a:pt x="1854" y="14484"/>
                  <a:pt x="1908" y="14492"/>
                  <a:pt x="1962" y="14492"/>
                </a:cubicBezTo>
                <a:cubicBezTo>
                  <a:pt x="2119" y="14492"/>
                  <a:pt x="2279" y="14424"/>
                  <a:pt x="2403" y="14300"/>
                </a:cubicBezTo>
                <a:lnTo>
                  <a:pt x="4004" y="15134"/>
                </a:lnTo>
                <a:lnTo>
                  <a:pt x="4337" y="14467"/>
                </a:lnTo>
                <a:lnTo>
                  <a:pt x="2770" y="13666"/>
                </a:lnTo>
                <a:lnTo>
                  <a:pt x="2870" y="13466"/>
                </a:lnTo>
                <a:lnTo>
                  <a:pt x="4437" y="14267"/>
                </a:lnTo>
                <a:lnTo>
                  <a:pt x="4771" y="13600"/>
                </a:lnTo>
                <a:lnTo>
                  <a:pt x="3203" y="12799"/>
                </a:lnTo>
                <a:lnTo>
                  <a:pt x="3303" y="12599"/>
                </a:lnTo>
                <a:lnTo>
                  <a:pt x="4871" y="13433"/>
                </a:lnTo>
                <a:lnTo>
                  <a:pt x="5238" y="12766"/>
                </a:lnTo>
                <a:lnTo>
                  <a:pt x="3637" y="11932"/>
                </a:lnTo>
                <a:cubicBezTo>
                  <a:pt x="3670" y="11698"/>
                  <a:pt x="3604" y="11465"/>
                  <a:pt x="3403" y="11331"/>
                </a:cubicBezTo>
                <a:lnTo>
                  <a:pt x="5572" y="7195"/>
                </a:lnTo>
                <a:cubicBezTo>
                  <a:pt x="5617" y="7206"/>
                  <a:pt x="5664" y="7212"/>
                  <a:pt x="5711" y="7212"/>
                </a:cubicBezTo>
                <a:cubicBezTo>
                  <a:pt x="5937" y="7212"/>
                  <a:pt x="6162" y="7082"/>
                  <a:pt x="6272" y="6861"/>
                </a:cubicBezTo>
                <a:lnTo>
                  <a:pt x="6572" y="6328"/>
                </a:lnTo>
                <a:cubicBezTo>
                  <a:pt x="6606" y="6261"/>
                  <a:pt x="6606" y="6194"/>
                  <a:pt x="6639" y="6161"/>
                </a:cubicBezTo>
                <a:cubicBezTo>
                  <a:pt x="7740" y="6161"/>
                  <a:pt x="8841" y="5560"/>
                  <a:pt x="9408" y="4493"/>
                </a:cubicBezTo>
                <a:cubicBezTo>
                  <a:pt x="10175" y="2992"/>
                  <a:pt x="9608" y="1124"/>
                  <a:pt x="8107" y="357"/>
                </a:cubicBezTo>
                <a:cubicBezTo>
                  <a:pt x="7653" y="115"/>
                  <a:pt x="7167" y="1"/>
                  <a:pt x="6687" y="1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43"/>
          <p:cNvSpPr/>
          <p:nvPr/>
        </p:nvSpPr>
        <p:spPr>
          <a:xfrm>
            <a:off x="-2612787" y="-4252875"/>
            <a:ext cx="162650" cy="416150"/>
          </a:xfrm>
          <a:custGeom>
            <a:avLst/>
            <a:gdLst/>
            <a:ahLst/>
            <a:cxnLst/>
            <a:rect l="l" t="t" r="r" b="b"/>
            <a:pathLst>
              <a:path w="6506" h="16646" extrusionOk="0">
                <a:moveTo>
                  <a:pt x="3103" y="1168"/>
                </a:moveTo>
                <a:cubicBezTo>
                  <a:pt x="4137" y="1168"/>
                  <a:pt x="5004" y="2002"/>
                  <a:pt x="5004" y="3036"/>
                </a:cubicBezTo>
                <a:cubicBezTo>
                  <a:pt x="5038" y="4104"/>
                  <a:pt x="4204" y="4971"/>
                  <a:pt x="3136" y="4971"/>
                </a:cubicBezTo>
                <a:cubicBezTo>
                  <a:pt x="3116" y="4972"/>
                  <a:pt x="3096" y="4972"/>
                  <a:pt x="3076" y="4972"/>
                </a:cubicBezTo>
                <a:cubicBezTo>
                  <a:pt x="2069" y="4972"/>
                  <a:pt x="1235" y="4150"/>
                  <a:pt x="1235" y="3103"/>
                </a:cubicBezTo>
                <a:cubicBezTo>
                  <a:pt x="1202" y="2069"/>
                  <a:pt x="2036" y="1202"/>
                  <a:pt x="3103" y="1168"/>
                </a:cubicBezTo>
                <a:close/>
                <a:moveTo>
                  <a:pt x="3131" y="0"/>
                </a:moveTo>
                <a:cubicBezTo>
                  <a:pt x="3110" y="0"/>
                  <a:pt x="3090" y="0"/>
                  <a:pt x="3070" y="1"/>
                </a:cubicBezTo>
                <a:cubicBezTo>
                  <a:pt x="1368" y="34"/>
                  <a:pt x="1" y="1435"/>
                  <a:pt x="34" y="3136"/>
                </a:cubicBezTo>
                <a:cubicBezTo>
                  <a:pt x="68" y="4437"/>
                  <a:pt x="935" y="5571"/>
                  <a:pt x="2102" y="5972"/>
                </a:cubicBezTo>
                <a:cubicBezTo>
                  <a:pt x="2102" y="6005"/>
                  <a:pt x="2102" y="6005"/>
                  <a:pt x="2102" y="6005"/>
                </a:cubicBezTo>
                <a:lnTo>
                  <a:pt x="2102" y="6639"/>
                </a:lnTo>
                <a:cubicBezTo>
                  <a:pt x="2102" y="6939"/>
                  <a:pt x="2302" y="7173"/>
                  <a:pt x="2569" y="7239"/>
                </a:cubicBezTo>
                <a:lnTo>
                  <a:pt x="2703" y="16012"/>
                </a:lnTo>
                <a:cubicBezTo>
                  <a:pt x="2703" y="16346"/>
                  <a:pt x="3003" y="16646"/>
                  <a:pt x="3370" y="16646"/>
                </a:cubicBezTo>
                <a:lnTo>
                  <a:pt x="3603" y="16646"/>
                </a:lnTo>
                <a:cubicBezTo>
                  <a:pt x="3970" y="16613"/>
                  <a:pt x="4237" y="16346"/>
                  <a:pt x="4237" y="15979"/>
                </a:cubicBezTo>
                <a:lnTo>
                  <a:pt x="4237" y="15412"/>
                </a:lnTo>
                <a:cubicBezTo>
                  <a:pt x="4437" y="15378"/>
                  <a:pt x="4637" y="15212"/>
                  <a:pt x="4704" y="14978"/>
                </a:cubicBezTo>
                <a:lnTo>
                  <a:pt x="6505" y="14945"/>
                </a:lnTo>
                <a:lnTo>
                  <a:pt x="6472" y="14211"/>
                </a:lnTo>
                <a:lnTo>
                  <a:pt x="4704" y="14244"/>
                </a:lnTo>
                <a:lnTo>
                  <a:pt x="4704" y="14011"/>
                </a:lnTo>
                <a:lnTo>
                  <a:pt x="6472" y="13977"/>
                </a:lnTo>
                <a:lnTo>
                  <a:pt x="6472" y="13244"/>
                </a:lnTo>
                <a:lnTo>
                  <a:pt x="4704" y="13277"/>
                </a:lnTo>
                <a:lnTo>
                  <a:pt x="4704" y="13043"/>
                </a:lnTo>
                <a:lnTo>
                  <a:pt x="6472" y="13010"/>
                </a:lnTo>
                <a:lnTo>
                  <a:pt x="6439" y="12276"/>
                </a:lnTo>
                <a:lnTo>
                  <a:pt x="4637" y="12310"/>
                </a:lnTo>
                <a:cubicBezTo>
                  <a:pt x="4571" y="12076"/>
                  <a:pt x="4404" y="11909"/>
                  <a:pt x="4170" y="11909"/>
                </a:cubicBezTo>
                <a:lnTo>
                  <a:pt x="4104" y="7206"/>
                </a:lnTo>
                <a:cubicBezTo>
                  <a:pt x="4371" y="7139"/>
                  <a:pt x="4571" y="6906"/>
                  <a:pt x="4571" y="6606"/>
                </a:cubicBezTo>
                <a:lnTo>
                  <a:pt x="4571" y="5972"/>
                </a:lnTo>
                <a:cubicBezTo>
                  <a:pt x="4571" y="5905"/>
                  <a:pt x="4571" y="5872"/>
                  <a:pt x="4537" y="5805"/>
                </a:cubicBezTo>
                <a:cubicBezTo>
                  <a:pt x="5538" y="5271"/>
                  <a:pt x="6205" y="4237"/>
                  <a:pt x="6205" y="3036"/>
                </a:cubicBezTo>
                <a:cubicBezTo>
                  <a:pt x="6172" y="1355"/>
                  <a:pt x="4804" y="0"/>
                  <a:pt x="3131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43"/>
          <p:cNvSpPr/>
          <p:nvPr/>
        </p:nvSpPr>
        <p:spPr>
          <a:xfrm>
            <a:off x="-2097412" y="-431040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0"/>
                  <a:pt x="5004" y="0"/>
                </a:cubicBezTo>
                <a:lnTo>
                  <a:pt x="16679" y="0"/>
                </a:lnTo>
                <a:cubicBezTo>
                  <a:pt x="19448" y="0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14"/>
                  <a:pt x="19448" y="21682"/>
                  <a:pt x="16679" y="21682"/>
                </a:cubicBezTo>
                <a:lnTo>
                  <a:pt x="5004" y="21682"/>
                </a:lnTo>
                <a:cubicBezTo>
                  <a:pt x="2235" y="21682"/>
                  <a:pt x="1" y="19414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43"/>
          <p:cNvSpPr/>
          <p:nvPr/>
        </p:nvSpPr>
        <p:spPr>
          <a:xfrm>
            <a:off x="-2097412" y="-4321250"/>
            <a:ext cx="542075" cy="542075"/>
          </a:xfrm>
          <a:custGeom>
            <a:avLst/>
            <a:gdLst/>
            <a:ahLst/>
            <a:cxnLst/>
            <a:rect l="l" t="t" r="r" b="b"/>
            <a:pathLst>
              <a:path w="21683" h="21683" extrusionOk="0">
                <a:moveTo>
                  <a:pt x="1" y="5004"/>
                </a:moveTo>
                <a:cubicBezTo>
                  <a:pt x="1" y="2235"/>
                  <a:pt x="2235" y="1"/>
                  <a:pt x="5004" y="1"/>
                </a:cubicBezTo>
                <a:lnTo>
                  <a:pt x="16679" y="1"/>
                </a:lnTo>
                <a:cubicBezTo>
                  <a:pt x="19448" y="1"/>
                  <a:pt x="21683" y="2235"/>
                  <a:pt x="21683" y="5004"/>
                </a:cubicBezTo>
                <a:lnTo>
                  <a:pt x="21683" y="16679"/>
                </a:lnTo>
                <a:cubicBezTo>
                  <a:pt x="21683" y="19448"/>
                  <a:pt x="19448" y="21683"/>
                  <a:pt x="16679" y="21683"/>
                </a:cubicBezTo>
                <a:lnTo>
                  <a:pt x="5004" y="21683"/>
                </a:lnTo>
                <a:cubicBezTo>
                  <a:pt x="2235" y="21683"/>
                  <a:pt x="1" y="19448"/>
                  <a:pt x="1" y="16679"/>
                </a:cubicBezTo>
                <a:close/>
              </a:path>
            </a:pathLst>
          </a:custGeom>
          <a:solidFill>
            <a:srgbClr val="AC73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7" name="Google Shape;2327;p43"/>
          <p:cNvSpPr/>
          <p:nvPr/>
        </p:nvSpPr>
        <p:spPr>
          <a:xfrm>
            <a:off x="-2084062" y="-4297900"/>
            <a:ext cx="515375" cy="516225"/>
          </a:xfrm>
          <a:custGeom>
            <a:avLst/>
            <a:gdLst/>
            <a:ahLst/>
            <a:cxnLst/>
            <a:rect l="l" t="t" r="r" b="b"/>
            <a:pathLst>
              <a:path w="20615" h="20649" extrusionOk="0">
                <a:moveTo>
                  <a:pt x="0" y="4771"/>
                </a:moveTo>
                <a:cubicBezTo>
                  <a:pt x="0" y="2135"/>
                  <a:pt x="2135" y="1"/>
                  <a:pt x="4737" y="1"/>
                </a:cubicBezTo>
                <a:lnTo>
                  <a:pt x="15845" y="1"/>
                </a:lnTo>
                <a:cubicBezTo>
                  <a:pt x="18480" y="1"/>
                  <a:pt x="20615" y="2135"/>
                  <a:pt x="20615" y="4771"/>
                </a:cubicBezTo>
                <a:lnTo>
                  <a:pt x="20615" y="15879"/>
                </a:lnTo>
                <a:cubicBezTo>
                  <a:pt x="20615" y="18514"/>
                  <a:pt x="18480" y="20649"/>
                  <a:pt x="15845" y="20649"/>
                </a:cubicBezTo>
                <a:lnTo>
                  <a:pt x="4737" y="20649"/>
                </a:lnTo>
                <a:cubicBezTo>
                  <a:pt x="2102" y="20649"/>
                  <a:pt x="0" y="18514"/>
                  <a:pt x="0" y="15879"/>
                </a:cubicBezTo>
                <a:close/>
              </a:path>
            </a:pathLst>
          </a:custGeom>
          <a:solidFill>
            <a:srgbClr val="F39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8" name="Google Shape;2328;p43"/>
          <p:cNvSpPr/>
          <p:nvPr/>
        </p:nvSpPr>
        <p:spPr>
          <a:xfrm>
            <a:off x="-1941462" y="-4231175"/>
            <a:ext cx="230175" cy="179300"/>
          </a:xfrm>
          <a:custGeom>
            <a:avLst/>
            <a:gdLst/>
            <a:ahLst/>
            <a:cxnLst/>
            <a:rect l="l" t="t" r="r" b="b"/>
            <a:pathLst>
              <a:path w="9207" h="7172" extrusionOk="0">
                <a:moveTo>
                  <a:pt x="2035" y="0"/>
                </a:moveTo>
                <a:cubicBezTo>
                  <a:pt x="901" y="0"/>
                  <a:pt x="0" y="901"/>
                  <a:pt x="0" y="2035"/>
                </a:cubicBezTo>
                <a:lnTo>
                  <a:pt x="0" y="7172"/>
                </a:lnTo>
                <a:lnTo>
                  <a:pt x="1168" y="7172"/>
                </a:lnTo>
                <a:lnTo>
                  <a:pt x="1168" y="2035"/>
                </a:lnTo>
                <a:cubicBezTo>
                  <a:pt x="1168" y="1535"/>
                  <a:pt x="1535" y="1168"/>
                  <a:pt x="2035" y="1168"/>
                </a:cubicBezTo>
                <a:lnTo>
                  <a:pt x="7172" y="1168"/>
                </a:lnTo>
                <a:cubicBezTo>
                  <a:pt x="7639" y="1168"/>
                  <a:pt x="8039" y="1535"/>
                  <a:pt x="8039" y="2035"/>
                </a:cubicBezTo>
                <a:lnTo>
                  <a:pt x="8039" y="7172"/>
                </a:lnTo>
                <a:lnTo>
                  <a:pt x="9207" y="7172"/>
                </a:lnTo>
                <a:lnTo>
                  <a:pt x="9207" y="2035"/>
                </a:lnTo>
                <a:cubicBezTo>
                  <a:pt x="9207" y="901"/>
                  <a:pt x="8306" y="0"/>
                  <a:pt x="7172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9" name="Google Shape;2329;p43"/>
          <p:cNvSpPr/>
          <p:nvPr/>
        </p:nvSpPr>
        <p:spPr>
          <a:xfrm>
            <a:off x="-1964812" y="-4093575"/>
            <a:ext cx="276875" cy="234350"/>
          </a:xfrm>
          <a:custGeom>
            <a:avLst/>
            <a:gdLst/>
            <a:ahLst/>
            <a:cxnLst/>
            <a:rect l="l" t="t" r="r" b="b"/>
            <a:pathLst>
              <a:path w="11075" h="9374" extrusionOk="0">
                <a:moveTo>
                  <a:pt x="5538" y="2235"/>
                </a:moveTo>
                <a:cubicBezTo>
                  <a:pt x="6338" y="2235"/>
                  <a:pt x="6972" y="2869"/>
                  <a:pt x="6972" y="3669"/>
                </a:cubicBezTo>
                <a:cubicBezTo>
                  <a:pt x="6972" y="4236"/>
                  <a:pt x="6638" y="4737"/>
                  <a:pt x="6171" y="4970"/>
                </a:cubicBezTo>
                <a:lnTo>
                  <a:pt x="6405" y="8106"/>
                </a:lnTo>
                <a:lnTo>
                  <a:pt x="4670" y="8106"/>
                </a:lnTo>
                <a:lnTo>
                  <a:pt x="4904" y="4970"/>
                </a:lnTo>
                <a:cubicBezTo>
                  <a:pt x="4437" y="4737"/>
                  <a:pt x="4103" y="4270"/>
                  <a:pt x="4103" y="3669"/>
                </a:cubicBezTo>
                <a:cubicBezTo>
                  <a:pt x="4103" y="2869"/>
                  <a:pt x="4737" y="2235"/>
                  <a:pt x="5538" y="2235"/>
                </a:cubicBezTo>
                <a:close/>
                <a:moveTo>
                  <a:pt x="2002" y="0"/>
                </a:moveTo>
                <a:cubicBezTo>
                  <a:pt x="901" y="0"/>
                  <a:pt x="0" y="901"/>
                  <a:pt x="0" y="2001"/>
                </a:cubicBezTo>
                <a:lnTo>
                  <a:pt x="0" y="7405"/>
                </a:lnTo>
                <a:cubicBezTo>
                  <a:pt x="0" y="8506"/>
                  <a:pt x="901" y="9373"/>
                  <a:pt x="2002" y="9373"/>
                </a:cubicBezTo>
                <a:lnTo>
                  <a:pt x="9073" y="9373"/>
                </a:lnTo>
                <a:cubicBezTo>
                  <a:pt x="10174" y="9373"/>
                  <a:pt x="11075" y="8506"/>
                  <a:pt x="11075" y="7405"/>
                </a:cubicBezTo>
                <a:lnTo>
                  <a:pt x="11075" y="2001"/>
                </a:lnTo>
                <a:cubicBezTo>
                  <a:pt x="11075" y="901"/>
                  <a:pt x="10174" y="0"/>
                  <a:pt x="9073" y="0"/>
                </a:cubicBezTo>
                <a:close/>
              </a:path>
            </a:pathLst>
          </a:custGeom>
          <a:solidFill>
            <a:srgbClr val="603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0" name="Google Shape;2330;p43"/>
          <p:cNvSpPr/>
          <p:nvPr/>
        </p:nvSpPr>
        <p:spPr>
          <a:xfrm>
            <a:off x="5056150" y="2298150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5056150" y="3116376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5056150" y="3933425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4819200" y="2297159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4819200" y="3114189"/>
            <a:ext cx="547291" cy="546616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4819200" y="393011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4819200" y="1360690"/>
            <a:ext cx="36660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075" y="1876990"/>
            <a:ext cx="2250000" cy="31387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36"/>
          <p:cNvSpPr txBox="1">
            <a:spLocks noGrp="1"/>
          </p:cNvSpPr>
          <p:nvPr>
            <p:ph type="title"/>
          </p:nvPr>
        </p:nvSpPr>
        <p:spPr>
          <a:xfrm>
            <a:off x="2617873" y="443344"/>
            <a:ext cx="4271077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1838" name="Google Shape;1838;p36"/>
          <p:cNvSpPr/>
          <p:nvPr/>
        </p:nvSpPr>
        <p:spPr>
          <a:xfrm rot="10800000" flipH="1">
            <a:off x="6309851" y="1935745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3518" y="0"/>
                </a:moveTo>
                <a:cubicBezTo>
                  <a:pt x="23151" y="0"/>
                  <a:pt x="22750" y="34"/>
                  <a:pt x="22384" y="34"/>
                </a:cubicBezTo>
                <a:lnTo>
                  <a:pt x="22150" y="67"/>
                </a:lnTo>
                <a:cubicBezTo>
                  <a:pt x="15045" y="567"/>
                  <a:pt x="8407" y="4737"/>
                  <a:pt x="5071" y="11609"/>
                </a:cubicBezTo>
                <a:cubicBezTo>
                  <a:pt x="2536" y="16812"/>
                  <a:pt x="2369" y="22550"/>
                  <a:pt x="4171" y="27587"/>
                </a:cubicBezTo>
                <a:lnTo>
                  <a:pt x="1" y="35426"/>
                </a:lnTo>
                <a:lnTo>
                  <a:pt x="8874" y="35125"/>
                </a:lnTo>
                <a:cubicBezTo>
                  <a:pt x="10508" y="36760"/>
                  <a:pt x="12410" y="38161"/>
                  <a:pt x="14578" y="39228"/>
                </a:cubicBezTo>
                <a:cubicBezTo>
                  <a:pt x="17046" y="40429"/>
                  <a:pt x="19582" y="41096"/>
                  <a:pt x="22150" y="41263"/>
                </a:cubicBezTo>
                <a:lnTo>
                  <a:pt x="22250" y="41263"/>
                </a:lnTo>
                <a:cubicBezTo>
                  <a:pt x="22517" y="41296"/>
                  <a:pt x="22817" y="41296"/>
                  <a:pt x="23117" y="41330"/>
                </a:cubicBezTo>
                <a:lnTo>
                  <a:pt x="78457" y="41330"/>
                </a:lnTo>
                <a:cubicBezTo>
                  <a:pt x="89865" y="41330"/>
                  <a:pt x="99105" y="32090"/>
                  <a:pt x="99105" y="20682"/>
                </a:cubicBezTo>
                <a:cubicBezTo>
                  <a:pt x="99105" y="9240"/>
                  <a:pt x="89865" y="0"/>
                  <a:pt x="784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36"/>
          <p:cNvSpPr/>
          <p:nvPr/>
        </p:nvSpPr>
        <p:spPr>
          <a:xfrm rot="10800000" flipH="1">
            <a:off x="6309847" y="3470000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3484" y="0"/>
                </a:moveTo>
                <a:cubicBezTo>
                  <a:pt x="23117" y="0"/>
                  <a:pt x="22750" y="0"/>
                  <a:pt x="22350" y="33"/>
                </a:cubicBezTo>
                <a:lnTo>
                  <a:pt x="22149" y="33"/>
                </a:lnTo>
                <a:cubicBezTo>
                  <a:pt x="15044" y="567"/>
                  <a:pt x="8406" y="4737"/>
                  <a:pt x="5037" y="11608"/>
                </a:cubicBezTo>
                <a:cubicBezTo>
                  <a:pt x="2502" y="16779"/>
                  <a:pt x="2369" y="22516"/>
                  <a:pt x="4170" y="27553"/>
                </a:cubicBezTo>
                <a:lnTo>
                  <a:pt x="0" y="35425"/>
                </a:lnTo>
                <a:lnTo>
                  <a:pt x="8873" y="35092"/>
                </a:lnTo>
                <a:cubicBezTo>
                  <a:pt x="10474" y="36760"/>
                  <a:pt x="12376" y="38161"/>
                  <a:pt x="14577" y="39228"/>
                </a:cubicBezTo>
                <a:cubicBezTo>
                  <a:pt x="17012" y="40396"/>
                  <a:pt x="19581" y="41063"/>
                  <a:pt x="22149" y="41263"/>
                </a:cubicBezTo>
                <a:lnTo>
                  <a:pt x="22216" y="41263"/>
                </a:lnTo>
                <a:cubicBezTo>
                  <a:pt x="22516" y="41296"/>
                  <a:pt x="22817" y="41296"/>
                  <a:pt x="23117" y="41296"/>
                </a:cubicBezTo>
                <a:lnTo>
                  <a:pt x="78323" y="41296"/>
                </a:lnTo>
                <a:cubicBezTo>
                  <a:pt x="78356" y="41296"/>
                  <a:pt x="78390" y="41330"/>
                  <a:pt x="78423" y="41330"/>
                </a:cubicBezTo>
                <a:cubicBezTo>
                  <a:pt x="89831" y="41330"/>
                  <a:pt x="99104" y="32056"/>
                  <a:pt x="99104" y="20648"/>
                </a:cubicBezTo>
                <a:cubicBezTo>
                  <a:pt x="99104" y="9240"/>
                  <a:pt x="89831" y="0"/>
                  <a:pt x="784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36"/>
          <p:cNvSpPr/>
          <p:nvPr/>
        </p:nvSpPr>
        <p:spPr>
          <a:xfrm>
            <a:off x="653110" y="1935745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0682" y="0"/>
                </a:moveTo>
                <a:cubicBezTo>
                  <a:pt x="9274" y="0"/>
                  <a:pt x="1" y="9240"/>
                  <a:pt x="1" y="20649"/>
                </a:cubicBezTo>
                <a:cubicBezTo>
                  <a:pt x="1" y="32057"/>
                  <a:pt x="9241" y="41330"/>
                  <a:pt x="20682" y="41330"/>
                </a:cubicBezTo>
                <a:cubicBezTo>
                  <a:pt x="20716" y="41330"/>
                  <a:pt x="20749" y="41297"/>
                  <a:pt x="20749" y="41297"/>
                </a:cubicBezTo>
                <a:lnTo>
                  <a:pt x="75988" y="41297"/>
                </a:lnTo>
                <a:cubicBezTo>
                  <a:pt x="76289" y="41297"/>
                  <a:pt x="76589" y="41297"/>
                  <a:pt x="76889" y="41263"/>
                </a:cubicBezTo>
                <a:lnTo>
                  <a:pt x="76956" y="41263"/>
                </a:lnTo>
                <a:cubicBezTo>
                  <a:pt x="79524" y="41063"/>
                  <a:pt x="82093" y="40396"/>
                  <a:pt x="84528" y="39229"/>
                </a:cubicBezTo>
                <a:cubicBezTo>
                  <a:pt x="86696" y="38161"/>
                  <a:pt x="88631" y="36760"/>
                  <a:pt x="90232" y="35092"/>
                </a:cubicBezTo>
                <a:lnTo>
                  <a:pt x="99105" y="35426"/>
                </a:lnTo>
                <a:lnTo>
                  <a:pt x="94935" y="27554"/>
                </a:lnTo>
                <a:cubicBezTo>
                  <a:pt x="96737" y="22517"/>
                  <a:pt x="96570" y="16779"/>
                  <a:pt x="94035" y="11609"/>
                </a:cubicBezTo>
                <a:cubicBezTo>
                  <a:pt x="90699" y="4737"/>
                  <a:pt x="84061" y="568"/>
                  <a:pt x="76956" y="34"/>
                </a:cubicBezTo>
                <a:lnTo>
                  <a:pt x="76722" y="34"/>
                </a:lnTo>
                <a:cubicBezTo>
                  <a:pt x="76355" y="0"/>
                  <a:pt x="75988" y="0"/>
                  <a:pt x="755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36"/>
          <p:cNvSpPr/>
          <p:nvPr/>
        </p:nvSpPr>
        <p:spPr>
          <a:xfrm>
            <a:off x="665250" y="3470000"/>
            <a:ext cx="2171391" cy="879089"/>
          </a:xfrm>
          <a:custGeom>
            <a:avLst/>
            <a:gdLst/>
            <a:ahLst/>
            <a:cxnLst/>
            <a:rect l="l" t="t" r="r" b="b"/>
            <a:pathLst>
              <a:path w="99105" h="41330" extrusionOk="0">
                <a:moveTo>
                  <a:pt x="20682" y="0"/>
                </a:moveTo>
                <a:cubicBezTo>
                  <a:pt x="9274" y="0"/>
                  <a:pt x="1" y="9274"/>
                  <a:pt x="1" y="20682"/>
                </a:cubicBezTo>
                <a:cubicBezTo>
                  <a:pt x="1" y="32090"/>
                  <a:pt x="9274" y="41330"/>
                  <a:pt x="20682" y="41330"/>
                </a:cubicBezTo>
                <a:lnTo>
                  <a:pt x="75988" y="41330"/>
                </a:lnTo>
                <a:cubicBezTo>
                  <a:pt x="76289" y="41330"/>
                  <a:pt x="76589" y="41297"/>
                  <a:pt x="76889" y="41297"/>
                </a:cubicBezTo>
                <a:cubicBezTo>
                  <a:pt x="76889" y="41297"/>
                  <a:pt x="76956" y="41263"/>
                  <a:pt x="76956" y="41263"/>
                </a:cubicBezTo>
                <a:cubicBezTo>
                  <a:pt x="79524" y="41096"/>
                  <a:pt x="82093" y="40429"/>
                  <a:pt x="84528" y="39228"/>
                </a:cubicBezTo>
                <a:cubicBezTo>
                  <a:pt x="86729" y="38161"/>
                  <a:pt x="88631" y="36760"/>
                  <a:pt x="90232" y="35125"/>
                </a:cubicBezTo>
                <a:lnTo>
                  <a:pt x="99105" y="35426"/>
                </a:lnTo>
                <a:lnTo>
                  <a:pt x="94935" y="27587"/>
                </a:lnTo>
                <a:cubicBezTo>
                  <a:pt x="96737" y="22550"/>
                  <a:pt x="96570" y="16812"/>
                  <a:pt x="94035" y="11609"/>
                </a:cubicBezTo>
                <a:cubicBezTo>
                  <a:pt x="90699" y="4770"/>
                  <a:pt x="84061" y="601"/>
                  <a:pt x="76956" y="67"/>
                </a:cubicBezTo>
                <a:lnTo>
                  <a:pt x="76756" y="67"/>
                </a:lnTo>
                <a:cubicBezTo>
                  <a:pt x="76355" y="34"/>
                  <a:pt x="75988" y="0"/>
                  <a:pt x="75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2" name="Google Shape;1842;p36"/>
          <p:cNvGrpSpPr/>
          <p:nvPr/>
        </p:nvGrpSpPr>
        <p:grpSpPr>
          <a:xfrm>
            <a:off x="7895531" y="1497205"/>
            <a:ext cx="585716" cy="605203"/>
            <a:chOff x="5722556" y="1557855"/>
            <a:chExt cx="585716" cy="605203"/>
          </a:xfrm>
        </p:grpSpPr>
        <p:sp>
          <p:nvSpPr>
            <p:cNvPr id="1843" name="Google Shape;1843;p36"/>
            <p:cNvSpPr/>
            <p:nvPr/>
          </p:nvSpPr>
          <p:spPr>
            <a:xfrm>
              <a:off x="5731398" y="1580862"/>
              <a:ext cx="576874" cy="582196"/>
            </a:xfrm>
            <a:custGeom>
              <a:avLst/>
              <a:gdLst/>
              <a:ahLst/>
              <a:cxnLst/>
              <a:rect l="l" t="t" r="r" b="b"/>
              <a:pathLst>
                <a:path w="32624" h="32925" extrusionOk="0">
                  <a:moveTo>
                    <a:pt x="16312" y="1"/>
                  </a:moveTo>
                  <a:cubicBezTo>
                    <a:pt x="7306" y="1"/>
                    <a:pt x="1" y="7373"/>
                    <a:pt x="1" y="16446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46"/>
                  </a:cubicBezTo>
                  <a:cubicBezTo>
                    <a:pt x="32591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>
              <a:off x="5722556" y="1557855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3" y="16079"/>
                  </a:moveTo>
                  <a:cubicBezTo>
                    <a:pt x="32123" y="24952"/>
                    <a:pt x="24918" y="32124"/>
                    <a:pt x="16045" y="32124"/>
                  </a:cubicBezTo>
                  <a:cubicBezTo>
                    <a:pt x="7205" y="32124"/>
                    <a:pt x="0" y="24952"/>
                    <a:pt x="0" y="16079"/>
                  </a:cubicBezTo>
                  <a:cubicBezTo>
                    <a:pt x="0" y="7206"/>
                    <a:pt x="7172" y="1"/>
                    <a:pt x="16045" y="1"/>
                  </a:cubicBezTo>
                  <a:cubicBezTo>
                    <a:pt x="24951" y="34"/>
                    <a:pt x="32123" y="7206"/>
                    <a:pt x="32123" y="16079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>
              <a:off x="5731398" y="1566715"/>
              <a:ext cx="550332" cy="550916"/>
            </a:xfrm>
            <a:custGeom>
              <a:avLst/>
              <a:gdLst/>
              <a:ahLst/>
              <a:cxnLst/>
              <a:rect l="l" t="t" r="r" b="b"/>
              <a:pathLst>
                <a:path w="31123" h="31156" extrusionOk="0">
                  <a:moveTo>
                    <a:pt x="15578" y="0"/>
                  </a:moveTo>
                  <a:cubicBezTo>
                    <a:pt x="6972" y="0"/>
                    <a:pt x="1" y="6972"/>
                    <a:pt x="1" y="15578"/>
                  </a:cubicBezTo>
                  <a:cubicBezTo>
                    <a:pt x="1" y="24184"/>
                    <a:pt x="6972" y="31156"/>
                    <a:pt x="15578" y="31156"/>
                  </a:cubicBezTo>
                  <a:cubicBezTo>
                    <a:pt x="24151" y="31156"/>
                    <a:pt x="31123" y="24184"/>
                    <a:pt x="31123" y="15578"/>
                  </a:cubicBezTo>
                  <a:cubicBezTo>
                    <a:pt x="31123" y="6972"/>
                    <a:pt x="24151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>
              <a:off x="5871205" y="1723021"/>
              <a:ext cx="270754" cy="238325"/>
            </a:xfrm>
            <a:custGeom>
              <a:avLst/>
              <a:gdLst/>
              <a:ahLst/>
              <a:cxnLst/>
              <a:rect l="l" t="t" r="r" b="b"/>
              <a:pathLst>
                <a:path w="15312" h="13478" extrusionOk="0">
                  <a:moveTo>
                    <a:pt x="7656" y="1"/>
                  </a:moveTo>
                  <a:cubicBezTo>
                    <a:pt x="7564" y="1"/>
                    <a:pt x="7472" y="34"/>
                    <a:pt x="7406" y="101"/>
                  </a:cubicBezTo>
                  <a:lnTo>
                    <a:pt x="167" y="7373"/>
                  </a:lnTo>
                  <a:cubicBezTo>
                    <a:pt x="0" y="7506"/>
                    <a:pt x="0" y="7740"/>
                    <a:pt x="167" y="7873"/>
                  </a:cubicBezTo>
                  <a:lnTo>
                    <a:pt x="934" y="8640"/>
                  </a:lnTo>
                  <a:cubicBezTo>
                    <a:pt x="1001" y="8724"/>
                    <a:pt x="1093" y="8765"/>
                    <a:pt x="1184" y="8765"/>
                  </a:cubicBezTo>
                  <a:cubicBezTo>
                    <a:pt x="1276" y="8765"/>
                    <a:pt x="1368" y="8724"/>
                    <a:pt x="1435" y="8640"/>
                  </a:cubicBezTo>
                  <a:lnTo>
                    <a:pt x="7406" y="2703"/>
                  </a:lnTo>
                  <a:cubicBezTo>
                    <a:pt x="7472" y="2619"/>
                    <a:pt x="7564" y="2578"/>
                    <a:pt x="7660" y="2578"/>
                  </a:cubicBezTo>
                  <a:cubicBezTo>
                    <a:pt x="7756" y="2578"/>
                    <a:pt x="7856" y="2619"/>
                    <a:pt x="7939" y="2703"/>
                  </a:cubicBezTo>
                  <a:lnTo>
                    <a:pt x="13877" y="8640"/>
                  </a:lnTo>
                  <a:cubicBezTo>
                    <a:pt x="13960" y="8724"/>
                    <a:pt x="14052" y="8765"/>
                    <a:pt x="14144" y="8765"/>
                  </a:cubicBezTo>
                  <a:cubicBezTo>
                    <a:pt x="14235" y="8765"/>
                    <a:pt x="14327" y="8724"/>
                    <a:pt x="14411" y="8640"/>
                  </a:cubicBezTo>
                  <a:lnTo>
                    <a:pt x="15178" y="7873"/>
                  </a:lnTo>
                  <a:cubicBezTo>
                    <a:pt x="15311" y="7740"/>
                    <a:pt x="15311" y="7506"/>
                    <a:pt x="15178" y="7373"/>
                  </a:cubicBezTo>
                  <a:lnTo>
                    <a:pt x="12209" y="4371"/>
                  </a:lnTo>
                  <a:lnTo>
                    <a:pt x="12209" y="1068"/>
                  </a:lnTo>
                  <a:cubicBezTo>
                    <a:pt x="12209" y="868"/>
                    <a:pt x="12042" y="701"/>
                    <a:pt x="11842" y="701"/>
                  </a:cubicBezTo>
                  <a:lnTo>
                    <a:pt x="10541" y="701"/>
                  </a:lnTo>
                  <a:cubicBezTo>
                    <a:pt x="10341" y="701"/>
                    <a:pt x="10174" y="868"/>
                    <a:pt x="10174" y="1068"/>
                  </a:cubicBezTo>
                  <a:lnTo>
                    <a:pt x="10174" y="2369"/>
                  </a:lnTo>
                  <a:lnTo>
                    <a:pt x="7906" y="101"/>
                  </a:lnTo>
                  <a:cubicBezTo>
                    <a:pt x="7839" y="34"/>
                    <a:pt x="7747" y="1"/>
                    <a:pt x="7656" y="1"/>
                  </a:cubicBezTo>
                  <a:close/>
                  <a:moveTo>
                    <a:pt x="7660" y="3670"/>
                  </a:moveTo>
                  <a:cubicBezTo>
                    <a:pt x="7564" y="3670"/>
                    <a:pt x="7472" y="3703"/>
                    <a:pt x="7406" y="3770"/>
                  </a:cubicBezTo>
                  <a:lnTo>
                    <a:pt x="3236" y="7973"/>
                  </a:lnTo>
                  <a:cubicBezTo>
                    <a:pt x="3102" y="8107"/>
                    <a:pt x="2969" y="8373"/>
                    <a:pt x="2969" y="8574"/>
                  </a:cubicBezTo>
                  <a:lnTo>
                    <a:pt x="2969" y="13110"/>
                  </a:lnTo>
                  <a:cubicBezTo>
                    <a:pt x="2969" y="13310"/>
                    <a:pt x="3136" y="13477"/>
                    <a:pt x="3336" y="13477"/>
                  </a:cubicBezTo>
                  <a:lnTo>
                    <a:pt x="5738" y="13477"/>
                  </a:lnTo>
                  <a:cubicBezTo>
                    <a:pt x="5938" y="13477"/>
                    <a:pt x="6071" y="13310"/>
                    <a:pt x="6071" y="13110"/>
                  </a:cubicBezTo>
                  <a:lnTo>
                    <a:pt x="6071" y="9875"/>
                  </a:lnTo>
                  <a:cubicBezTo>
                    <a:pt x="6071" y="9674"/>
                    <a:pt x="6238" y="9508"/>
                    <a:pt x="6438" y="9508"/>
                  </a:cubicBezTo>
                  <a:lnTo>
                    <a:pt x="8907" y="9508"/>
                  </a:lnTo>
                  <a:cubicBezTo>
                    <a:pt x="9073" y="9508"/>
                    <a:pt x="9240" y="9674"/>
                    <a:pt x="9240" y="9875"/>
                  </a:cubicBezTo>
                  <a:lnTo>
                    <a:pt x="9240" y="13110"/>
                  </a:lnTo>
                  <a:cubicBezTo>
                    <a:pt x="9240" y="13310"/>
                    <a:pt x="9407" y="13477"/>
                    <a:pt x="9607" y="13477"/>
                  </a:cubicBezTo>
                  <a:lnTo>
                    <a:pt x="11842" y="13477"/>
                  </a:lnTo>
                  <a:cubicBezTo>
                    <a:pt x="12042" y="13477"/>
                    <a:pt x="12209" y="13310"/>
                    <a:pt x="12209" y="13110"/>
                  </a:cubicBezTo>
                  <a:lnTo>
                    <a:pt x="12209" y="8407"/>
                  </a:lnTo>
                  <a:cubicBezTo>
                    <a:pt x="12209" y="8207"/>
                    <a:pt x="12076" y="7940"/>
                    <a:pt x="11942" y="7773"/>
                  </a:cubicBezTo>
                  <a:lnTo>
                    <a:pt x="7939" y="3770"/>
                  </a:lnTo>
                  <a:cubicBezTo>
                    <a:pt x="7856" y="3703"/>
                    <a:pt x="7756" y="3670"/>
                    <a:pt x="7660" y="367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36"/>
          <p:cNvGrpSpPr/>
          <p:nvPr/>
        </p:nvGrpSpPr>
        <p:grpSpPr>
          <a:xfrm>
            <a:off x="653107" y="1497207"/>
            <a:ext cx="576874" cy="596343"/>
            <a:chOff x="1942607" y="2123557"/>
            <a:chExt cx="576874" cy="596343"/>
          </a:xfrm>
        </p:grpSpPr>
        <p:sp>
          <p:nvSpPr>
            <p:cNvPr id="1848" name="Google Shape;1848;p36"/>
            <p:cNvSpPr/>
            <p:nvPr/>
          </p:nvSpPr>
          <p:spPr>
            <a:xfrm>
              <a:off x="1942607" y="2137121"/>
              <a:ext cx="576874" cy="582780"/>
            </a:xfrm>
            <a:custGeom>
              <a:avLst/>
              <a:gdLst/>
              <a:ahLst/>
              <a:cxnLst/>
              <a:rect l="l" t="t" r="r" b="b"/>
              <a:pathLst>
                <a:path w="32624" h="32958" extrusionOk="0">
                  <a:moveTo>
                    <a:pt x="16312" y="1"/>
                  </a:moveTo>
                  <a:cubicBezTo>
                    <a:pt x="7306" y="1"/>
                    <a:pt x="1" y="7373"/>
                    <a:pt x="1" y="16479"/>
                  </a:cubicBezTo>
                  <a:cubicBezTo>
                    <a:pt x="1" y="25586"/>
                    <a:pt x="7306" y="32958"/>
                    <a:pt x="16312" y="32958"/>
                  </a:cubicBezTo>
                  <a:cubicBezTo>
                    <a:pt x="25319" y="32958"/>
                    <a:pt x="32624" y="25586"/>
                    <a:pt x="32624" y="16479"/>
                  </a:cubicBezTo>
                  <a:cubicBezTo>
                    <a:pt x="32624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6"/>
            <p:cNvSpPr/>
            <p:nvPr/>
          </p:nvSpPr>
          <p:spPr>
            <a:xfrm>
              <a:off x="1942607" y="2123557"/>
              <a:ext cx="550934" cy="550332"/>
            </a:xfrm>
            <a:custGeom>
              <a:avLst/>
              <a:gdLst/>
              <a:ahLst/>
              <a:cxnLst/>
              <a:rect l="l" t="t" r="r" b="b"/>
              <a:pathLst>
                <a:path w="31157" h="31123" extrusionOk="0">
                  <a:moveTo>
                    <a:pt x="15578" y="0"/>
                  </a:moveTo>
                  <a:cubicBezTo>
                    <a:pt x="6972" y="0"/>
                    <a:pt x="1" y="6972"/>
                    <a:pt x="1" y="15578"/>
                  </a:cubicBezTo>
                  <a:cubicBezTo>
                    <a:pt x="1" y="24151"/>
                    <a:pt x="6972" y="31123"/>
                    <a:pt x="15578" y="31123"/>
                  </a:cubicBezTo>
                  <a:cubicBezTo>
                    <a:pt x="24151" y="31123"/>
                    <a:pt x="31156" y="24151"/>
                    <a:pt x="31156" y="15578"/>
                  </a:cubicBezTo>
                  <a:cubicBezTo>
                    <a:pt x="31156" y="6972"/>
                    <a:pt x="24185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6"/>
            <p:cNvSpPr/>
            <p:nvPr/>
          </p:nvSpPr>
          <p:spPr>
            <a:xfrm>
              <a:off x="2082415" y="2265717"/>
              <a:ext cx="270754" cy="266175"/>
            </a:xfrm>
            <a:custGeom>
              <a:avLst/>
              <a:gdLst/>
              <a:ahLst/>
              <a:cxnLst/>
              <a:rect l="l" t="t" r="r" b="b"/>
              <a:pathLst>
                <a:path w="15312" h="15053" extrusionOk="0">
                  <a:moveTo>
                    <a:pt x="7701" y="4103"/>
                  </a:moveTo>
                  <a:cubicBezTo>
                    <a:pt x="9640" y="4103"/>
                    <a:pt x="11208" y="5658"/>
                    <a:pt x="11208" y="7606"/>
                  </a:cubicBezTo>
                  <a:cubicBezTo>
                    <a:pt x="11208" y="9574"/>
                    <a:pt x="9640" y="11142"/>
                    <a:pt x="7706" y="11175"/>
                  </a:cubicBezTo>
                  <a:cubicBezTo>
                    <a:pt x="5738" y="11175"/>
                    <a:pt x="4137" y="9607"/>
                    <a:pt x="4137" y="7639"/>
                  </a:cubicBezTo>
                  <a:cubicBezTo>
                    <a:pt x="4137" y="5705"/>
                    <a:pt x="5704" y="4103"/>
                    <a:pt x="7639" y="4103"/>
                  </a:cubicBezTo>
                  <a:cubicBezTo>
                    <a:pt x="7660" y="4103"/>
                    <a:pt x="7680" y="4103"/>
                    <a:pt x="7701" y="4103"/>
                  </a:cubicBezTo>
                  <a:close/>
                  <a:moveTo>
                    <a:pt x="6939" y="0"/>
                  </a:moveTo>
                  <a:cubicBezTo>
                    <a:pt x="6772" y="0"/>
                    <a:pt x="6605" y="167"/>
                    <a:pt x="6605" y="334"/>
                  </a:cubicBezTo>
                  <a:lnTo>
                    <a:pt x="6505" y="1435"/>
                  </a:lnTo>
                  <a:cubicBezTo>
                    <a:pt x="6505" y="1635"/>
                    <a:pt x="6338" y="1802"/>
                    <a:pt x="6171" y="1868"/>
                  </a:cubicBezTo>
                  <a:lnTo>
                    <a:pt x="5071" y="2269"/>
                  </a:lnTo>
                  <a:cubicBezTo>
                    <a:pt x="5015" y="2291"/>
                    <a:pt x="4952" y="2302"/>
                    <a:pt x="4888" y="2302"/>
                  </a:cubicBezTo>
                  <a:cubicBezTo>
                    <a:pt x="4759" y="2302"/>
                    <a:pt x="4626" y="2258"/>
                    <a:pt x="4537" y="2169"/>
                  </a:cubicBezTo>
                  <a:lnTo>
                    <a:pt x="3736" y="1401"/>
                  </a:lnTo>
                  <a:cubicBezTo>
                    <a:pt x="3680" y="1327"/>
                    <a:pt x="3582" y="1283"/>
                    <a:pt x="3483" y="1283"/>
                  </a:cubicBezTo>
                  <a:cubicBezTo>
                    <a:pt x="3405" y="1283"/>
                    <a:pt x="3328" y="1310"/>
                    <a:pt x="3269" y="1368"/>
                  </a:cubicBezTo>
                  <a:lnTo>
                    <a:pt x="2202" y="2235"/>
                  </a:lnTo>
                  <a:cubicBezTo>
                    <a:pt x="2068" y="2369"/>
                    <a:pt x="2068" y="2569"/>
                    <a:pt x="2168" y="2736"/>
                  </a:cubicBezTo>
                  <a:lnTo>
                    <a:pt x="2802" y="3636"/>
                  </a:lnTo>
                  <a:cubicBezTo>
                    <a:pt x="2902" y="3803"/>
                    <a:pt x="2902" y="4037"/>
                    <a:pt x="2802" y="4170"/>
                  </a:cubicBezTo>
                  <a:lnTo>
                    <a:pt x="2235" y="5204"/>
                  </a:lnTo>
                  <a:cubicBezTo>
                    <a:pt x="2168" y="5371"/>
                    <a:pt x="1935" y="5471"/>
                    <a:pt x="1768" y="5471"/>
                  </a:cubicBezTo>
                  <a:lnTo>
                    <a:pt x="667" y="5371"/>
                  </a:lnTo>
                  <a:cubicBezTo>
                    <a:pt x="647" y="5368"/>
                    <a:pt x="626" y="5366"/>
                    <a:pt x="607" y="5366"/>
                  </a:cubicBezTo>
                  <a:cubicBezTo>
                    <a:pt x="434" y="5366"/>
                    <a:pt x="297" y="5492"/>
                    <a:pt x="267" y="5671"/>
                  </a:cubicBezTo>
                  <a:lnTo>
                    <a:pt x="34" y="7005"/>
                  </a:lnTo>
                  <a:cubicBezTo>
                    <a:pt x="0" y="7206"/>
                    <a:pt x="134" y="7372"/>
                    <a:pt x="300" y="7406"/>
                  </a:cubicBezTo>
                  <a:lnTo>
                    <a:pt x="1401" y="7706"/>
                  </a:lnTo>
                  <a:cubicBezTo>
                    <a:pt x="1568" y="7739"/>
                    <a:pt x="1735" y="7939"/>
                    <a:pt x="1735" y="8106"/>
                  </a:cubicBezTo>
                  <a:lnTo>
                    <a:pt x="1935" y="9240"/>
                  </a:lnTo>
                  <a:cubicBezTo>
                    <a:pt x="2002" y="9441"/>
                    <a:pt x="1902" y="9674"/>
                    <a:pt x="1768" y="9774"/>
                  </a:cubicBezTo>
                  <a:lnTo>
                    <a:pt x="834" y="10408"/>
                  </a:lnTo>
                  <a:cubicBezTo>
                    <a:pt x="701" y="10508"/>
                    <a:pt x="667" y="10708"/>
                    <a:pt x="734" y="10875"/>
                  </a:cubicBezTo>
                  <a:lnTo>
                    <a:pt x="1435" y="12042"/>
                  </a:lnTo>
                  <a:cubicBezTo>
                    <a:pt x="1509" y="12166"/>
                    <a:pt x="1638" y="12235"/>
                    <a:pt x="1768" y="12235"/>
                  </a:cubicBezTo>
                  <a:cubicBezTo>
                    <a:pt x="1813" y="12235"/>
                    <a:pt x="1858" y="12226"/>
                    <a:pt x="1902" y="12209"/>
                  </a:cubicBezTo>
                  <a:lnTo>
                    <a:pt x="2902" y="11709"/>
                  </a:lnTo>
                  <a:cubicBezTo>
                    <a:pt x="2958" y="11687"/>
                    <a:pt x="3025" y="11675"/>
                    <a:pt x="3094" y="11675"/>
                  </a:cubicBezTo>
                  <a:cubicBezTo>
                    <a:pt x="3232" y="11675"/>
                    <a:pt x="3380" y="11720"/>
                    <a:pt x="3469" y="11809"/>
                  </a:cubicBezTo>
                  <a:lnTo>
                    <a:pt x="4337" y="12543"/>
                  </a:lnTo>
                  <a:cubicBezTo>
                    <a:pt x="4503" y="12643"/>
                    <a:pt x="4570" y="12876"/>
                    <a:pt x="4537" y="13076"/>
                  </a:cubicBezTo>
                  <a:lnTo>
                    <a:pt x="4237" y="14144"/>
                  </a:lnTo>
                  <a:cubicBezTo>
                    <a:pt x="4170" y="14311"/>
                    <a:pt x="4303" y="14511"/>
                    <a:pt x="4470" y="14578"/>
                  </a:cubicBezTo>
                  <a:lnTo>
                    <a:pt x="5738" y="15045"/>
                  </a:lnTo>
                  <a:cubicBezTo>
                    <a:pt x="5771" y="15050"/>
                    <a:pt x="5803" y="15053"/>
                    <a:pt x="5835" y="15053"/>
                  </a:cubicBezTo>
                  <a:cubicBezTo>
                    <a:pt x="5992" y="15053"/>
                    <a:pt x="6121" y="14983"/>
                    <a:pt x="6205" y="14844"/>
                  </a:cubicBezTo>
                  <a:lnTo>
                    <a:pt x="6672" y="13844"/>
                  </a:lnTo>
                  <a:cubicBezTo>
                    <a:pt x="6731" y="13694"/>
                    <a:pt x="6898" y="13572"/>
                    <a:pt x="7076" y="13572"/>
                  </a:cubicBezTo>
                  <a:cubicBezTo>
                    <a:pt x="7097" y="13572"/>
                    <a:pt x="7118" y="13573"/>
                    <a:pt x="7139" y="13577"/>
                  </a:cubicBezTo>
                  <a:cubicBezTo>
                    <a:pt x="7139" y="13577"/>
                    <a:pt x="7406" y="13610"/>
                    <a:pt x="7706" y="13610"/>
                  </a:cubicBezTo>
                  <a:cubicBezTo>
                    <a:pt x="8006" y="13610"/>
                    <a:pt x="8273" y="13577"/>
                    <a:pt x="8273" y="13577"/>
                  </a:cubicBezTo>
                  <a:cubicBezTo>
                    <a:pt x="8299" y="13573"/>
                    <a:pt x="8325" y="13570"/>
                    <a:pt x="8350" y="13570"/>
                  </a:cubicBezTo>
                  <a:cubicBezTo>
                    <a:pt x="8522" y="13570"/>
                    <a:pt x="8682" y="13665"/>
                    <a:pt x="8740" y="13810"/>
                  </a:cubicBezTo>
                  <a:lnTo>
                    <a:pt x="9240" y="14844"/>
                  </a:lnTo>
                  <a:cubicBezTo>
                    <a:pt x="9290" y="14968"/>
                    <a:pt x="9413" y="15037"/>
                    <a:pt x="9541" y="15037"/>
                  </a:cubicBezTo>
                  <a:cubicBezTo>
                    <a:pt x="9585" y="15037"/>
                    <a:pt x="9631" y="15028"/>
                    <a:pt x="9674" y="15011"/>
                  </a:cubicBezTo>
                  <a:lnTo>
                    <a:pt x="10941" y="14544"/>
                  </a:lnTo>
                  <a:cubicBezTo>
                    <a:pt x="11142" y="14478"/>
                    <a:pt x="11242" y="14277"/>
                    <a:pt x="11175" y="14111"/>
                  </a:cubicBezTo>
                  <a:lnTo>
                    <a:pt x="10875" y="13043"/>
                  </a:lnTo>
                  <a:cubicBezTo>
                    <a:pt x="10841" y="12843"/>
                    <a:pt x="10908" y="12609"/>
                    <a:pt x="11041" y="12509"/>
                  </a:cubicBezTo>
                  <a:lnTo>
                    <a:pt x="11942" y="11776"/>
                  </a:lnTo>
                  <a:cubicBezTo>
                    <a:pt x="12031" y="11687"/>
                    <a:pt x="12164" y="11642"/>
                    <a:pt x="12293" y="11642"/>
                  </a:cubicBezTo>
                  <a:cubicBezTo>
                    <a:pt x="12357" y="11642"/>
                    <a:pt x="12420" y="11653"/>
                    <a:pt x="12476" y="11675"/>
                  </a:cubicBezTo>
                  <a:lnTo>
                    <a:pt x="13477" y="12142"/>
                  </a:lnTo>
                  <a:cubicBezTo>
                    <a:pt x="13521" y="12160"/>
                    <a:pt x="13571" y="12169"/>
                    <a:pt x="13620" y="12169"/>
                  </a:cubicBezTo>
                  <a:cubicBezTo>
                    <a:pt x="13756" y="12169"/>
                    <a:pt x="13895" y="12107"/>
                    <a:pt x="13944" y="12009"/>
                  </a:cubicBezTo>
                  <a:lnTo>
                    <a:pt x="14644" y="10808"/>
                  </a:lnTo>
                  <a:cubicBezTo>
                    <a:pt x="14711" y="10641"/>
                    <a:pt x="14677" y="10441"/>
                    <a:pt x="14511" y="10341"/>
                  </a:cubicBezTo>
                  <a:lnTo>
                    <a:pt x="13610" y="9707"/>
                  </a:lnTo>
                  <a:cubicBezTo>
                    <a:pt x="13443" y="9607"/>
                    <a:pt x="13376" y="9374"/>
                    <a:pt x="13410" y="9207"/>
                  </a:cubicBezTo>
                  <a:lnTo>
                    <a:pt x="13610" y="8040"/>
                  </a:lnTo>
                  <a:cubicBezTo>
                    <a:pt x="13610" y="7873"/>
                    <a:pt x="13777" y="7673"/>
                    <a:pt x="13944" y="7639"/>
                  </a:cubicBezTo>
                  <a:lnTo>
                    <a:pt x="15044" y="7339"/>
                  </a:lnTo>
                  <a:cubicBezTo>
                    <a:pt x="15211" y="7306"/>
                    <a:pt x="15311" y="7106"/>
                    <a:pt x="15278" y="6939"/>
                  </a:cubicBezTo>
                  <a:lnTo>
                    <a:pt x="15044" y="5571"/>
                  </a:lnTo>
                  <a:cubicBezTo>
                    <a:pt x="15014" y="5422"/>
                    <a:pt x="14878" y="5299"/>
                    <a:pt x="14705" y="5299"/>
                  </a:cubicBezTo>
                  <a:cubicBezTo>
                    <a:pt x="14685" y="5299"/>
                    <a:pt x="14665" y="5301"/>
                    <a:pt x="14644" y="5304"/>
                  </a:cubicBezTo>
                  <a:lnTo>
                    <a:pt x="13543" y="5404"/>
                  </a:lnTo>
                  <a:cubicBezTo>
                    <a:pt x="13526" y="5408"/>
                    <a:pt x="13508" y="5409"/>
                    <a:pt x="13489" y="5409"/>
                  </a:cubicBezTo>
                  <a:cubicBezTo>
                    <a:pt x="13330" y="5409"/>
                    <a:pt x="13136" y="5287"/>
                    <a:pt x="13076" y="5137"/>
                  </a:cubicBezTo>
                  <a:lnTo>
                    <a:pt x="12509" y="4137"/>
                  </a:lnTo>
                  <a:cubicBezTo>
                    <a:pt x="12376" y="4003"/>
                    <a:pt x="12376" y="3736"/>
                    <a:pt x="12509" y="3603"/>
                  </a:cubicBezTo>
                  <a:lnTo>
                    <a:pt x="13143" y="2669"/>
                  </a:lnTo>
                  <a:cubicBezTo>
                    <a:pt x="13243" y="2536"/>
                    <a:pt x="13210" y="2302"/>
                    <a:pt x="13076" y="2202"/>
                  </a:cubicBezTo>
                  <a:lnTo>
                    <a:pt x="12009" y="1335"/>
                  </a:lnTo>
                  <a:cubicBezTo>
                    <a:pt x="11942" y="1268"/>
                    <a:pt x="11850" y="1235"/>
                    <a:pt x="11763" y="1235"/>
                  </a:cubicBezTo>
                  <a:cubicBezTo>
                    <a:pt x="11675" y="1235"/>
                    <a:pt x="11592" y="1268"/>
                    <a:pt x="11542" y="1335"/>
                  </a:cubicBezTo>
                  <a:lnTo>
                    <a:pt x="10741" y="2135"/>
                  </a:lnTo>
                  <a:cubicBezTo>
                    <a:pt x="10652" y="2224"/>
                    <a:pt x="10519" y="2269"/>
                    <a:pt x="10390" y="2269"/>
                  </a:cubicBezTo>
                  <a:cubicBezTo>
                    <a:pt x="10326" y="2269"/>
                    <a:pt x="10263" y="2258"/>
                    <a:pt x="10208" y="2235"/>
                  </a:cubicBezTo>
                  <a:lnTo>
                    <a:pt x="9107" y="1868"/>
                  </a:lnTo>
                  <a:cubicBezTo>
                    <a:pt x="8940" y="1802"/>
                    <a:pt x="8773" y="1602"/>
                    <a:pt x="8773" y="1435"/>
                  </a:cubicBezTo>
                  <a:lnTo>
                    <a:pt x="8673" y="334"/>
                  </a:lnTo>
                  <a:cubicBezTo>
                    <a:pt x="8673" y="134"/>
                    <a:pt x="8506" y="0"/>
                    <a:pt x="83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1" name="Google Shape;1851;p36"/>
          <p:cNvGrpSpPr/>
          <p:nvPr/>
        </p:nvGrpSpPr>
        <p:grpSpPr>
          <a:xfrm>
            <a:off x="658805" y="3032538"/>
            <a:ext cx="585132" cy="604602"/>
            <a:chOff x="658805" y="3032538"/>
            <a:chExt cx="585132" cy="604602"/>
          </a:xfrm>
        </p:grpSpPr>
        <p:sp>
          <p:nvSpPr>
            <p:cNvPr id="1852" name="Google Shape;1852;p36"/>
            <p:cNvSpPr/>
            <p:nvPr/>
          </p:nvSpPr>
          <p:spPr>
            <a:xfrm>
              <a:off x="667064" y="3054943"/>
              <a:ext cx="576874" cy="582196"/>
            </a:xfrm>
            <a:custGeom>
              <a:avLst/>
              <a:gdLst/>
              <a:ahLst/>
              <a:cxnLst/>
              <a:rect l="l" t="t" r="r" b="b"/>
              <a:pathLst>
                <a:path w="32624" h="32925" extrusionOk="0">
                  <a:moveTo>
                    <a:pt x="16312" y="1"/>
                  </a:moveTo>
                  <a:cubicBezTo>
                    <a:pt x="7306" y="1"/>
                    <a:pt x="1" y="7373"/>
                    <a:pt x="1" y="16479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79"/>
                  </a:cubicBezTo>
                  <a:cubicBezTo>
                    <a:pt x="32624" y="7373"/>
                    <a:pt x="25319" y="1"/>
                    <a:pt x="16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6"/>
            <p:cNvSpPr/>
            <p:nvPr/>
          </p:nvSpPr>
          <p:spPr>
            <a:xfrm>
              <a:off x="658805" y="3032538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4" y="16045"/>
                  </a:moveTo>
                  <a:cubicBezTo>
                    <a:pt x="32124" y="24918"/>
                    <a:pt x="24918" y="32123"/>
                    <a:pt x="16045" y="32123"/>
                  </a:cubicBezTo>
                  <a:cubicBezTo>
                    <a:pt x="7172" y="32123"/>
                    <a:pt x="1" y="24918"/>
                    <a:pt x="1" y="16045"/>
                  </a:cubicBezTo>
                  <a:cubicBezTo>
                    <a:pt x="1" y="7172"/>
                    <a:pt x="7172" y="0"/>
                    <a:pt x="16045" y="0"/>
                  </a:cubicBezTo>
                  <a:cubicBezTo>
                    <a:pt x="24918" y="0"/>
                    <a:pt x="32124" y="7172"/>
                    <a:pt x="32124" y="16045"/>
                  </a:cubicBezTo>
                  <a:close/>
                </a:path>
              </a:pathLst>
            </a:custGeom>
            <a:solidFill>
              <a:srgbClr val="DCD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6"/>
            <p:cNvSpPr/>
            <p:nvPr/>
          </p:nvSpPr>
          <p:spPr>
            <a:xfrm>
              <a:off x="667064" y="3040796"/>
              <a:ext cx="550934" cy="550916"/>
            </a:xfrm>
            <a:custGeom>
              <a:avLst/>
              <a:gdLst/>
              <a:ahLst/>
              <a:cxnLst/>
              <a:rect l="l" t="t" r="r" b="b"/>
              <a:pathLst>
                <a:path w="31157" h="31156" extrusionOk="0">
                  <a:moveTo>
                    <a:pt x="15578" y="0"/>
                  </a:moveTo>
                  <a:cubicBezTo>
                    <a:pt x="7006" y="0"/>
                    <a:pt x="1" y="6972"/>
                    <a:pt x="1" y="15578"/>
                  </a:cubicBezTo>
                  <a:cubicBezTo>
                    <a:pt x="1" y="24184"/>
                    <a:pt x="7006" y="31156"/>
                    <a:pt x="15578" y="31156"/>
                  </a:cubicBezTo>
                  <a:cubicBezTo>
                    <a:pt x="24185" y="31156"/>
                    <a:pt x="31156" y="24184"/>
                    <a:pt x="31156" y="15578"/>
                  </a:cubicBezTo>
                  <a:cubicBezTo>
                    <a:pt x="31156" y="6972"/>
                    <a:pt x="24185" y="0"/>
                    <a:pt x="15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6"/>
            <p:cNvSpPr/>
            <p:nvPr/>
          </p:nvSpPr>
          <p:spPr>
            <a:xfrm>
              <a:off x="795687" y="3184099"/>
              <a:ext cx="293687" cy="264939"/>
            </a:xfrm>
            <a:custGeom>
              <a:avLst/>
              <a:gdLst/>
              <a:ahLst/>
              <a:cxnLst/>
              <a:rect l="l" t="t" r="r" b="b"/>
              <a:pathLst>
                <a:path w="13277" h="11976" extrusionOk="0">
                  <a:moveTo>
                    <a:pt x="701" y="0"/>
                  </a:moveTo>
                  <a:lnTo>
                    <a:pt x="0" y="1201"/>
                  </a:lnTo>
                  <a:lnTo>
                    <a:pt x="434" y="1201"/>
                  </a:lnTo>
                  <a:lnTo>
                    <a:pt x="434" y="11542"/>
                  </a:lnTo>
                  <a:lnTo>
                    <a:pt x="12109" y="11542"/>
                  </a:lnTo>
                  <a:lnTo>
                    <a:pt x="12109" y="11975"/>
                  </a:lnTo>
                  <a:lnTo>
                    <a:pt x="13276" y="11275"/>
                  </a:lnTo>
                  <a:lnTo>
                    <a:pt x="12109" y="10608"/>
                  </a:lnTo>
                  <a:lnTo>
                    <a:pt x="12109" y="11008"/>
                  </a:lnTo>
                  <a:lnTo>
                    <a:pt x="11442" y="11008"/>
                  </a:lnTo>
                  <a:lnTo>
                    <a:pt x="11442" y="1768"/>
                  </a:lnTo>
                  <a:lnTo>
                    <a:pt x="9240" y="1768"/>
                  </a:lnTo>
                  <a:lnTo>
                    <a:pt x="9240" y="11008"/>
                  </a:lnTo>
                  <a:lnTo>
                    <a:pt x="8807" y="11008"/>
                  </a:lnTo>
                  <a:lnTo>
                    <a:pt x="8807" y="5771"/>
                  </a:lnTo>
                  <a:lnTo>
                    <a:pt x="6638" y="5771"/>
                  </a:lnTo>
                  <a:lnTo>
                    <a:pt x="6638" y="11008"/>
                  </a:lnTo>
                  <a:lnTo>
                    <a:pt x="6205" y="11008"/>
                  </a:lnTo>
                  <a:lnTo>
                    <a:pt x="6205" y="4270"/>
                  </a:lnTo>
                  <a:lnTo>
                    <a:pt x="4037" y="4270"/>
                  </a:lnTo>
                  <a:lnTo>
                    <a:pt x="4037" y="11008"/>
                  </a:lnTo>
                  <a:lnTo>
                    <a:pt x="3603" y="11008"/>
                  </a:lnTo>
                  <a:lnTo>
                    <a:pt x="3603" y="6638"/>
                  </a:lnTo>
                  <a:lnTo>
                    <a:pt x="1401" y="6638"/>
                  </a:lnTo>
                  <a:lnTo>
                    <a:pt x="1401" y="11008"/>
                  </a:lnTo>
                  <a:lnTo>
                    <a:pt x="968" y="11008"/>
                  </a:lnTo>
                  <a:lnTo>
                    <a:pt x="968" y="1201"/>
                  </a:lnTo>
                  <a:lnTo>
                    <a:pt x="1368" y="1201"/>
                  </a:lnTo>
                  <a:lnTo>
                    <a:pt x="7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6" name="Google Shape;1856;p36"/>
          <p:cNvGrpSpPr/>
          <p:nvPr/>
        </p:nvGrpSpPr>
        <p:grpSpPr>
          <a:xfrm>
            <a:off x="7895525" y="3032554"/>
            <a:ext cx="585716" cy="604602"/>
            <a:chOff x="6176762" y="2746467"/>
            <a:chExt cx="585716" cy="604602"/>
          </a:xfrm>
        </p:grpSpPr>
        <p:sp>
          <p:nvSpPr>
            <p:cNvPr id="1857" name="Google Shape;1857;p36"/>
            <p:cNvSpPr/>
            <p:nvPr/>
          </p:nvSpPr>
          <p:spPr>
            <a:xfrm>
              <a:off x="6185604" y="2768890"/>
              <a:ext cx="576874" cy="582179"/>
            </a:xfrm>
            <a:custGeom>
              <a:avLst/>
              <a:gdLst/>
              <a:ahLst/>
              <a:cxnLst/>
              <a:rect l="l" t="t" r="r" b="b"/>
              <a:pathLst>
                <a:path w="32624" h="32924" extrusionOk="0">
                  <a:moveTo>
                    <a:pt x="16312" y="0"/>
                  </a:moveTo>
                  <a:cubicBezTo>
                    <a:pt x="7306" y="0"/>
                    <a:pt x="1" y="7372"/>
                    <a:pt x="1" y="16479"/>
                  </a:cubicBezTo>
                  <a:cubicBezTo>
                    <a:pt x="1" y="25552"/>
                    <a:pt x="7306" y="32924"/>
                    <a:pt x="16312" y="32924"/>
                  </a:cubicBezTo>
                  <a:cubicBezTo>
                    <a:pt x="25319" y="32924"/>
                    <a:pt x="32624" y="25552"/>
                    <a:pt x="32624" y="16479"/>
                  </a:cubicBezTo>
                  <a:cubicBezTo>
                    <a:pt x="32624" y="7372"/>
                    <a:pt x="25319" y="0"/>
                    <a:pt x="163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6"/>
            <p:cNvSpPr/>
            <p:nvPr/>
          </p:nvSpPr>
          <p:spPr>
            <a:xfrm>
              <a:off x="6176762" y="2746467"/>
              <a:ext cx="568033" cy="568033"/>
            </a:xfrm>
            <a:custGeom>
              <a:avLst/>
              <a:gdLst/>
              <a:ahLst/>
              <a:cxnLst/>
              <a:rect l="l" t="t" r="r" b="b"/>
              <a:pathLst>
                <a:path w="32124" h="32124" extrusionOk="0">
                  <a:moveTo>
                    <a:pt x="32123" y="16079"/>
                  </a:moveTo>
                  <a:cubicBezTo>
                    <a:pt x="32123" y="24918"/>
                    <a:pt x="24951" y="32124"/>
                    <a:pt x="16078" y="32124"/>
                  </a:cubicBezTo>
                  <a:cubicBezTo>
                    <a:pt x="7205" y="32124"/>
                    <a:pt x="0" y="24918"/>
                    <a:pt x="0" y="16079"/>
                  </a:cubicBezTo>
                  <a:cubicBezTo>
                    <a:pt x="0" y="7206"/>
                    <a:pt x="7205" y="1"/>
                    <a:pt x="16078" y="1"/>
                  </a:cubicBezTo>
                  <a:cubicBezTo>
                    <a:pt x="24951" y="1"/>
                    <a:pt x="32123" y="7206"/>
                    <a:pt x="32123" y="1607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6"/>
            <p:cNvSpPr/>
            <p:nvPr/>
          </p:nvSpPr>
          <p:spPr>
            <a:xfrm>
              <a:off x="6185604" y="2755309"/>
              <a:ext cx="550934" cy="550350"/>
            </a:xfrm>
            <a:custGeom>
              <a:avLst/>
              <a:gdLst/>
              <a:ahLst/>
              <a:cxnLst/>
              <a:rect l="l" t="t" r="r" b="b"/>
              <a:pathLst>
                <a:path w="31157" h="31124" extrusionOk="0">
                  <a:moveTo>
                    <a:pt x="15578" y="1"/>
                  </a:moveTo>
                  <a:cubicBezTo>
                    <a:pt x="6972" y="1"/>
                    <a:pt x="1" y="6973"/>
                    <a:pt x="1" y="15545"/>
                  </a:cubicBezTo>
                  <a:cubicBezTo>
                    <a:pt x="1" y="24152"/>
                    <a:pt x="6972" y="31123"/>
                    <a:pt x="15578" y="31123"/>
                  </a:cubicBezTo>
                  <a:cubicBezTo>
                    <a:pt x="24185" y="31123"/>
                    <a:pt x="31156" y="24152"/>
                    <a:pt x="31156" y="15545"/>
                  </a:cubicBezTo>
                  <a:cubicBezTo>
                    <a:pt x="31156" y="6973"/>
                    <a:pt x="24185" y="1"/>
                    <a:pt x="155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6"/>
            <p:cNvSpPr/>
            <p:nvPr/>
          </p:nvSpPr>
          <p:spPr>
            <a:xfrm>
              <a:off x="6449870" y="2902791"/>
              <a:ext cx="53101" cy="53684"/>
            </a:xfrm>
            <a:custGeom>
              <a:avLst/>
              <a:gdLst/>
              <a:ahLst/>
              <a:cxnLst/>
              <a:rect l="l" t="t" r="r" b="b"/>
              <a:pathLst>
                <a:path w="3003" h="3036" extrusionOk="0">
                  <a:moveTo>
                    <a:pt x="1502" y="0"/>
                  </a:moveTo>
                  <a:cubicBezTo>
                    <a:pt x="701" y="0"/>
                    <a:pt x="1" y="667"/>
                    <a:pt x="1" y="1501"/>
                  </a:cubicBezTo>
                  <a:cubicBezTo>
                    <a:pt x="1" y="2335"/>
                    <a:pt x="668" y="3036"/>
                    <a:pt x="1502" y="3036"/>
                  </a:cubicBezTo>
                  <a:cubicBezTo>
                    <a:pt x="2302" y="3036"/>
                    <a:pt x="3003" y="2369"/>
                    <a:pt x="3003" y="1501"/>
                  </a:cubicBezTo>
                  <a:cubicBezTo>
                    <a:pt x="3003" y="701"/>
                    <a:pt x="2336" y="0"/>
                    <a:pt x="1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6"/>
            <p:cNvSpPr/>
            <p:nvPr/>
          </p:nvSpPr>
          <p:spPr>
            <a:xfrm>
              <a:off x="6400320" y="2991263"/>
              <a:ext cx="121532" cy="166940"/>
            </a:xfrm>
            <a:custGeom>
              <a:avLst/>
              <a:gdLst/>
              <a:ahLst/>
              <a:cxnLst/>
              <a:rect l="l" t="t" r="r" b="b"/>
              <a:pathLst>
                <a:path w="6873" h="9441" extrusionOk="0">
                  <a:moveTo>
                    <a:pt x="3236" y="1"/>
                  </a:moveTo>
                  <a:cubicBezTo>
                    <a:pt x="2169" y="1"/>
                    <a:pt x="1201" y="201"/>
                    <a:pt x="568" y="1469"/>
                  </a:cubicBezTo>
                  <a:lnTo>
                    <a:pt x="1" y="2569"/>
                  </a:lnTo>
                  <a:lnTo>
                    <a:pt x="167" y="2636"/>
                  </a:lnTo>
                  <a:lnTo>
                    <a:pt x="734" y="1569"/>
                  </a:lnTo>
                  <a:cubicBezTo>
                    <a:pt x="1035" y="968"/>
                    <a:pt x="1402" y="601"/>
                    <a:pt x="1635" y="601"/>
                  </a:cubicBezTo>
                  <a:cubicBezTo>
                    <a:pt x="1802" y="601"/>
                    <a:pt x="1935" y="801"/>
                    <a:pt x="1935" y="1235"/>
                  </a:cubicBezTo>
                  <a:cubicBezTo>
                    <a:pt x="1935" y="1435"/>
                    <a:pt x="1902" y="1702"/>
                    <a:pt x="1835" y="2002"/>
                  </a:cubicBezTo>
                  <a:lnTo>
                    <a:pt x="1368" y="4637"/>
                  </a:lnTo>
                  <a:cubicBezTo>
                    <a:pt x="1235" y="5305"/>
                    <a:pt x="1035" y="6272"/>
                    <a:pt x="1035" y="7139"/>
                  </a:cubicBezTo>
                  <a:cubicBezTo>
                    <a:pt x="1035" y="8640"/>
                    <a:pt x="2202" y="9441"/>
                    <a:pt x="3436" y="9441"/>
                  </a:cubicBezTo>
                  <a:cubicBezTo>
                    <a:pt x="4437" y="9441"/>
                    <a:pt x="5471" y="8907"/>
                    <a:pt x="6038" y="7873"/>
                  </a:cubicBezTo>
                  <a:lnTo>
                    <a:pt x="6872" y="6205"/>
                  </a:lnTo>
                  <a:lnTo>
                    <a:pt x="6705" y="6105"/>
                  </a:lnTo>
                  <a:lnTo>
                    <a:pt x="6038" y="7406"/>
                  </a:lnTo>
                  <a:cubicBezTo>
                    <a:pt x="5738" y="7973"/>
                    <a:pt x="5171" y="8307"/>
                    <a:pt x="4671" y="8307"/>
                  </a:cubicBezTo>
                  <a:cubicBezTo>
                    <a:pt x="4204" y="8307"/>
                    <a:pt x="3837" y="8007"/>
                    <a:pt x="3837" y="7406"/>
                  </a:cubicBezTo>
                  <a:cubicBezTo>
                    <a:pt x="3837" y="7239"/>
                    <a:pt x="3870" y="7039"/>
                    <a:pt x="3903" y="6839"/>
                  </a:cubicBezTo>
                  <a:lnTo>
                    <a:pt x="4404" y="5138"/>
                  </a:lnTo>
                  <a:cubicBezTo>
                    <a:pt x="4604" y="4271"/>
                    <a:pt x="5438" y="1068"/>
                    <a:pt x="5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2" name="Google Shape;1862;p36"/>
          <p:cNvSpPr txBox="1"/>
          <p:nvPr/>
        </p:nvSpPr>
        <p:spPr>
          <a:xfrm>
            <a:off x="830773" y="2086101"/>
            <a:ext cx="17871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 of them all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3" name="Google Shape;1863;p36"/>
          <p:cNvSpPr txBox="1"/>
          <p:nvPr/>
        </p:nvSpPr>
        <p:spPr>
          <a:xfrm>
            <a:off x="6500950" y="2086101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the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4" name="Google Shape;1864;p36"/>
          <p:cNvSpPr txBox="1"/>
          <p:nvPr/>
        </p:nvSpPr>
        <p:spPr>
          <a:xfrm>
            <a:off x="862135" y="3626194"/>
            <a:ext cx="17871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65" name="Google Shape;1865;p36"/>
          <p:cNvSpPr txBox="1"/>
          <p:nvPr/>
        </p:nvSpPr>
        <p:spPr>
          <a:xfrm>
            <a:off x="6500938" y="362619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5029379" y="1992877"/>
            <a:ext cx="1075420" cy="2555455"/>
            <a:chOff x="3753903" y="1476899"/>
            <a:chExt cx="1352431" cy="3213699"/>
          </a:xfrm>
          <a:solidFill>
            <a:srgbClr val="F17086"/>
          </a:solidFill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 rot="641850">
              <a:off x="4150442" y="2478481"/>
              <a:ext cx="168275" cy="2139713"/>
            </a:xfrm>
            <a:custGeom>
              <a:avLst/>
              <a:gdLst>
                <a:gd name="T0" fmla="*/ 0 w 76"/>
                <a:gd name="T1" fmla="*/ 0 h 1255"/>
                <a:gd name="T2" fmla="*/ 73 w 76"/>
                <a:gd name="T3" fmla="*/ 0 h 1255"/>
                <a:gd name="T4" fmla="*/ 75 w 76"/>
                <a:gd name="T5" fmla="*/ 25 h 1255"/>
                <a:gd name="T6" fmla="*/ 75 w 76"/>
                <a:gd name="T7" fmla="*/ 1200 h 1255"/>
                <a:gd name="T8" fmla="*/ 73 w 76"/>
                <a:gd name="T9" fmla="*/ 1226 h 1255"/>
                <a:gd name="T10" fmla="*/ 34 w 76"/>
                <a:gd name="T11" fmla="*/ 1252 h 1255"/>
                <a:gd name="T12" fmla="*/ 1 w 76"/>
                <a:gd name="T13" fmla="*/ 1220 h 1255"/>
                <a:gd name="T14" fmla="*/ 0 w 76"/>
                <a:gd name="T15" fmla="*/ 1201 h 1255"/>
                <a:gd name="T16" fmla="*/ 0 w 76"/>
                <a:gd name="T17" fmla="*/ 23 h 1255"/>
                <a:gd name="T18" fmla="*/ 0 w 76"/>
                <a:gd name="T19" fmla="*/ 0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1255">
                  <a:moveTo>
                    <a:pt x="0" y="0"/>
                  </a:moveTo>
                  <a:cubicBezTo>
                    <a:pt x="26" y="0"/>
                    <a:pt x="49" y="0"/>
                    <a:pt x="73" y="0"/>
                  </a:cubicBezTo>
                  <a:cubicBezTo>
                    <a:pt x="74" y="9"/>
                    <a:pt x="75" y="17"/>
                    <a:pt x="75" y="25"/>
                  </a:cubicBezTo>
                  <a:cubicBezTo>
                    <a:pt x="76" y="417"/>
                    <a:pt x="76" y="809"/>
                    <a:pt x="75" y="1200"/>
                  </a:cubicBezTo>
                  <a:cubicBezTo>
                    <a:pt x="75" y="1209"/>
                    <a:pt x="75" y="1218"/>
                    <a:pt x="73" y="1226"/>
                  </a:cubicBezTo>
                  <a:cubicBezTo>
                    <a:pt x="69" y="1243"/>
                    <a:pt x="51" y="1255"/>
                    <a:pt x="34" y="1252"/>
                  </a:cubicBezTo>
                  <a:cubicBezTo>
                    <a:pt x="16" y="1250"/>
                    <a:pt x="3" y="1239"/>
                    <a:pt x="1" y="1220"/>
                  </a:cubicBezTo>
                  <a:cubicBezTo>
                    <a:pt x="0" y="1213"/>
                    <a:pt x="0" y="1207"/>
                    <a:pt x="0" y="1201"/>
                  </a:cubicBezTo>
                  <a:cubicBezTo>
                    <a:pt x="0" y="808"/>
                    <a:pt x="0" y="416"/>
                    <a:pt x="0" y="23"/>
                  </a:cubicBezTo>
                  <a:cubicBezTo>
                    <a:pt x="0" y="16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 rot="641850">
              <a:off x="4555170" y="2550885"/>
              <a:ext cx="165100" cy="2139713"/>
            </a:xfrm>
            <a:custGeom>
              <a:avLst/>
              <a:gdLst>
                <a:gd name="T0" fmla="*/ 75 w 75"/>
                <a:gd name="T1" fmla="*/ 618 h 1255"/>
                <a:gd name="T2" fmla="*/ 75 w 75"/>
                <a:gd name="T3" fmla="*/ 1197 h 1255"/>
                <a:gd name="T4" fmla="*/ 38 w 75"/>
                <a:gd name="T5" fmla="*/ 1255 h 1255"/>
                <a:gd name="T6" fmla="*/ 0 w 75"/>
                <a:gd name="T7" fmla="*/ 1197 h 1255"/>
                <a:gd name="T8" fmla="*/ 0 w 75"/>
                <a:gd name="T9" fmla="*/ 28 h 1255"/>
                <a:gd name="T10" fmla="*/ 26 w 75"/>
                <a:gd name="T11" fmla="*/ 1 h 1255"/>
                <a:gd name="T12" fmla="*/ 75 w 75"/>
                <a:gd name="T13" fmla="*/ 50 h 1255"/>
                <a:gd name="T14" fmla="*/ 75 w 75"/>
                <a:gd name="T15" fmla="*/ 618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1255">
                  <a:moveTo>
                    <a:pt x="75" y="618"/>
                  </a:moveTo>
                  <a:cubicBezTo>
                    <a:pt x="75" y="811"/>
                    <a:pt x="75" y="1004"/>
                    <a:pt x="75" y="1197"/>
                  </a:cubicBezTo>
                  <a:cubicBezTo>
                    <a:pt x="75" y="1236"/>
                    <a:pt x="64" y="1255"/>
                    <a:pt x="38" y="1255"/>
                  </a:cubicBezTo>
                  <a:cubicBezTo>
                    <a:pt x="13" y="1255"/>
                    <a:pt x="0" y="1236"/>
                    <a:pt x="0" y="1197"/>
                  </a:cubicBezTo>
                  <a:cubicBezTo>
                    <a:pt x="0" y="807"/>
                    <a:pt x="0" y="418"/>
                    <a:pt x="0" y="28"/>
                  </a:cubicBezTo>
                  <a:cubicBezTo>
                    <a:pt x="0" y="7"/>
                    <a:pt x="6" y="1"/>
                    <a:pt x="26" y="1"/>
                  </a:cubicBezTo>
                  <a:cubicBezTo>
                    <a:pt x="75" y="1"/>
                    <a:pt x="75" y="0"/>
                    <a:pt x="75" y="50"/>
                  </a:cubicBezTo>
                  <a:cubicBezTo>
                    <a:pt x="75" y="240"/>
                    <a:pt x="75" y="429"/>
                    <a:pt x="75" y="6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 rot="641850">
              <a:off x="3960492" y="1984473"/>
              <a:ext cx="111125" cy="2003292"/>
            </a:xfrm>
            <a:custGeom>
              <a:avLst/>
              <a:gdLst>
                <a:gd name="T0" fmla="*/ 0 w 50"/>
                <a:gd name="T1" fmla="*/ 3 h 1175"/>
                <a:gd name="T2" fmla="*/ 13 w 50"/>
                <a:gd name="T3" fmla="*/ 21 h 1175"/>
                <a:gd name="T4" fmla="*/ 24 w 50"/>
                <a:gd name="T5" fmla="*/ 0 h 1175"/>
                <a:gd name="T6" fmla="*/ 37 w 50"/>
                <a:gd name="T7" fmla="*/ 21 h 1175"/>
                <a:gd name="T8" fmla="*/ 48 w 50"/>
                <a:gd name="T9" fmla="*/ 5 h 1175"/>
                <a:gd name="T10" fmla="*/ 50 w 50"/>
                <a:gd name="T11" fmla="*/ 17 h 1175"/>
                <a:gd name="T12" fmla="*/ 50 w 50"/>
                <a:gd name="T13" fmla="*/ 423 h 1175"/>
                <a:gd name="T14" fmla="*/ 50 w 50"/>
                <a:gd name="T15" fmla="*/ 1140 h 1175"/>
                <a:gd name="T16" fmla="*/ 26 w 50"/>
                <a:gd name="T17" fmla="*/ 1174 h 1175"/>
                <a:gd name="T18" fmla="*/ 0 w 50"/>
                <a:gd name="T19" fmla="*/ 1152 h 1175"/>
                <a:gd name="T20" fmla="*/ 0 w 50"/>
                <a:gd name="T21" fmla="*/ 1139 h 1175"/>
                <a:gd name="T22" fmla="*/ 0 w 50"/>
                <a:gd name="T23" fmla="*/ 25 h 1175"/>
                <a:gd name="T24" fmla="*/ 0 w 50"/>
                <a:gd name="T25" fmla="*/ 3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1175">
                  <a:moveTo>
                    <a:pt x="0" y="3"/>
                  </a:moveTo>
                  <a:cubicBezTo>
                    <a:pt x="6" y="12"/>
                    <a:pt x="9" y="16"/>
                    <a:pt x="13" y="21"/>
                  </a:cubicBezTo>
                  <a:cubicBezTo>
                    <a:pt x="17" y="14"/>
                    <a:pt x="20" y="8"/>
                    <a:pt x="24" y="0"/>
                  </a:cubicBezTo>
                  <a:cubicBezTo>
                    <a:pt x="29" y="7"/>
                    <a:pt x="32" y="14"/>
                    <a:pt x="37" y="21"/>
                  </a:cubicBezTo>
                  <a:cubicBezTo>
                    <a:pt x="40" y="16"/>
                    <a:pt x="43" y="12"/>
                    <a:pt x="48" y="5"/>
                  </a:cubicBezTo>
                  <a:cubicBezTo>
                    <a:pt x="49" y="11"/>
                    <a:pt x="50" y="14"/>
                    <a:pt x="50" y="17"/>
                  </a:cubicBezTo>
                  <a:cubicBezTo>
                    <a:pt x="50" y="152"/>
                    <a:pt x="50" y="288"/>
                    <a:pt x="50" y="423"/>
                  </a:cubicBezTo>
                  <a:cubicBezTo>
                    <a:pt x="50" y="662"/>
                    <a:pt x="50" y="901"/>
                    <a:pt x="50" y="1140"/>
                  </a:cubicBezTo>
                  <a:cubicBezTo>
                    <a:pt x="50" y="1165"/>
                    <a:pt x="44" y="1174"/>
                    <a:pt x="26" y="1174"/>
                  </a:cubicBezTo>
                  <a:cubicBezTo>
                    <a:pt x="10" y="1175"/>
                    <a:pt x="2" y="1167"/>
                    <a:pt x="0" y="1152"/>
                  </a:cubicBezTo>
                  <a:cubicBezTo>
                    <a:pt x="0" y="1148"/>
                    <a:pt x="0" y="1144"/>
                    <a:pt x="0" y="1139"/>
                  </a:cubicBezTo>
                  <a:cubicBezTo>
                    <a:pt x="0" y="768"/>
                    <a:pt x="0" y="396"/>
                    <a:pt x="0" y="25"/>
                  </a:cubicBezTo>
                  <a:cubicBezTo>
                    <a:pt x="0" y="20"/>
                    <a:pt x="0" y="1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 rot="641850">
              <a:off x="4841221" y="1685877"/>
              <a:ext cx="265113" cy="251948"/>
            </a:xfrm>
            <a:custGeom>
              <a:avLst/>
              <a:gdLst>
                <a:gd name="T0" fmla="*/ 61 w 120"/>
                <a:gd name="T1" fmla="*/ 135 h 148"/>
                <a:gd name="T2" fmla="*/ 55 w 120"/>
                <a:gd name="T3" fmla="*/ 135 h 148"/>
                <a:gd name="T4" fmla="*/ 6 w 120"/>
                <a:gd name="T5" fmla="*/ 82 h 148"/>
                <a:gd name="T6" fmla="*/ 22 w 120"/>
                <a:gd name="T7" fmla="*/ 26 h 148"/>
                <a:gd name="T8" fmla="*/ 66 w 120"/>
                <a:gd name="T9" fmla="*/ 1 h 148"/>
                <a:gd name="T10" fmla="*/ 106 w 120"/>
                <a:gd name="T11" fmla="*/ 30 h 148"/>
                <a:gd name="T12" fmla="*/ 120 w 120"/>
                <a:gd name="T13" fmla="*/ 121 h 148"/>
                <a:gd name="T14" fmla="*/ 105 w 120"/>
                <a:gd name="T15" fmla="*/ 134 h 148"/>
                <a:gd name="T16" fmla="*/ 61 w 120"/>
                <a:gd name="T17" fmla="*/ 134 h 148"/>
                <a:gd name="T18" fmla="*/ 61 w 120"/>
                <a:gd name="T19" fmla="*/ 13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148">
                  <a:moveTo>
                    <a:pt x="61" y="135"/>
                  </a:moveTo>
                  <a:cubicBezTo>
                    <a:pt x="59" y="135"/>
                    <a:pt x="57" y="135"/>
                    <a:pt x="55" y="135"/>
                  </a:cubicBezTo>
                  <a:cubicBezTo>
                    <a:pt x="0" y="133"/>
                    <a:pt x="4" y="148"/>
                    <a:pt x="6" y="82"/>
                  </a:cubicBezTo>
                  <a:cubicBezTo>
                    <a:pt x="7" y="63"/>
                    <a:pt x="14" y="43"/>
                    <a:pt x="22" y="26"/>
                  </a:cubicBezTo>
                  <a:cubicBezTo>
                    <a:pt x="30" y="8"/>
                    <a:pt x="47" y="0"/>
                    <a:pt x="66" y="1"/>
                  </a:cubicBezTo>
                  <a:cubicBezTo>
                    <a:pt x="85" y="2"/>
                    <a:pt x="102" y="12"/>
                    <a:pt x="106" y="30"/>
                  </a:cubicBezTo>
                  <a:cubicBezTo>
                    <a:pt x="114" y="60"/>
                    <a:pt x="117" y="91"/>
                    <a:pt x="120" y="121"/>
                  </a:cubicBezTo>
                  <a:cubicBezTo>
                    <a:pt x="120" y="125"/>
                    <a:pt x="111" y="133"/>
                    <a:pt x="105" y="134"/>
                  </a:cubicBezTo>
                  <a:cubicBezTo>
                    <a:pt x="91" y="136"/>
                    <a:pt x="76" y="134"/>
                    <a:pt x="61" y="134"/>
                  </a:cubicBezTo>
                  <a:cubicBezTo>
                    <a:pt x="61" y="135"/>
                    <a:pt x="61" y="135"/>
                    <a:pt x="61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rot="641850">
              <a:off x="4503968" y="1476899"/>
              <a:ext cx="173038" cy="366246"/>
            </a:xfrm>
            <a:custGeom>
              <a:avLst/>
              <a:gdLst>
                <a:gd name="T0" fmla="*/ 2 w 78"/>
                <a:gd name="T1" fmla="*/ 214 h 215"/>
                <a:gd name="T2" fmla="*/ 37 w 78"/>
                <a:gd name="T3" fmla="*/ 0 h 215"/>
                <a:gd name="T4" fmla="*/ 68 w 78"/>
                <a:gd name="T5" fmla="*/ 88 h 215"/>
                <a:gd name="T6" fmla="*/ 77 w 78"/>
                <a:gd name="T7" fmla="*/ 194 h 215"/>
                <a:gd name="T8" fmla="*/ 56 w 78"/>
                <a:gd name="T9" fmla="*/ 214 h 215"/>
                <a:gd name="T10" fmla="*/ 2 w 78"/>
                <a:gd name="T11" fmla="*/ 21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215">
                  <a:moveTo>
                    <a:pt x="2" y="214"/>
                  </a:moveTo>
                  <a:cubicBezTo>
                    <a:pt x="0" y="139"/>
                    <a:pt x="2" y="69"/>
                    <a:pt x="37" y="0"/>
                  </a:cubicBezTo>
                  <a:cubicBezTo>
                    <a:pt x="59" y="28"/>
                    <a:pt x="64" y="58"/>
                    <a:pt x="68" y="88"/>
                  </a:cubicBezTo>
                  <a:cubicBezTo>
                    <a:pt x="73" y="123"/>
                    <a:pt x="74" y="159"/>
                    <a:pt x="77" y="194"/>
                  </a:cubicBezTo>
                  <a:cubicBezTo>
                    <a:pt x="78" y="210"/>
                    <a:pt x="72" y="215"/>
                    <a:pt x="56" y="214"/>
                  </a:cubicBezTo>
                  <a:cubicBezTo>
                    <a:pt x="39" y="213"/>
                    <a:pt x="21" y="214"/>
                    <a:pt x="2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 rot="641850">
              <a:off x="4787377" y="1941387"/>
              <a:ext cx="249238" cy="480545"/>
            </a:xfrm>
            <a:custGeom>
              <a:avLst/>
              <a:gdLst>
                <a:gd name="T0" fmla="*/ 75 w 113"/>
                <a:gd name="T1" fmla="*/ 275 h 282"/>
                <a:gd name="T2" fmla="*/ 94 w 113"/>
                <a:gd name="T3" fmla="*/ 22 h 282"/>
                <a:gd name="T4" fmla="*/ 18 w 113"/>
                <a:gd name="T5" fmla="*/ 22 h 282"/>
                <a:gd name="T6" fmla="*/ 37 w 113"/>
                <a:gd name="T7" fmla="*/ 275 h 282"/>
                <a:gd name="T8" fmla="*/ 17 w 113"/>
                <a:gd name="T9" fmla="*/ 257 h 282"/>
                <a:gd name="T10" fmla="*/ 3 w 113"/>
                <a:gd name="T11" fmla="*/ 50 h 282"/>
                <a:gd name="T12" fmla="*/ 49 w 113"/>
                <a:gd name="T13" fmla="*/ 1 h 282"/>
                <a:gd name="T14" fmla="*/ 109 w 113"/>
                <a:gd name="T15" fmla="*/ 62 h 282"/>
                <a:gd name="T16" fmla="*/ 95 w 113"/>
                <a:gd name="T17" fmla="*/ 259 h 282"/>
                <a:gd name="T18" fmla="*/ 75 w 113"/>
                <a:gd name="T19" fmla="*/ 27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282">
                  <a:moveTo>
                    <a:pt x="75" y="275"/>
                  </a:moveTo>
                  <a:cubicBezTo>
                    <a:pt x="82" y="190"/>
                    <a:pt x="88" y="107"/>
                    <a:pt x="94" y="22"/>
                  </a:cubicBezTo>
                  <a:cubicBezTo>
                    <a:pt x="69" y="22"/>
                    <a:pt x="46" y="22"/>
                    <a:pt x="18" y="22"/>
                  </a:cubicBezTo>
                  <a:cubicBezTo>
                    <a:pt x="24" y="107"/>
                    <a:pt x="31" y="191"/>
                    <a:pt x="37" y="275"/>
                  </a:cubicBezTo>
                  <a:cubicBezTo>
                    <a:pt x="16" y="282"/>
                    <a:pt x="17" y="268"/>
                    <a:pt x="17" y="257"/>
                  </a:cubicBezTo>
                  <a:cubicBezTo>
                    <a:pt x="12" y="188"/>
                    <a:pt x="7" y="119"/>
                    <a:pt x="3" y="50"/>
                  </a:cubicBezTo>
                  <a:cubicBezTo>
                    <a:pt x="0" y="1"/>
                    <a:pt x="0" y="1"/>
                    <a:pt x="49" y="1"/>
                  </a:cubicBezTo>
                  <a:cubicBezTo>
                    <a:pt x="112" y="0"/>
                    <a:pt x="113" y="0"/>
                    <a:pt x="109" y="62"/>
                  </a:cubicBezTo>
                  <a:cubicBezTo>
                    <a:pt x="104" y="128"/>
                    <a:pt x="99" y="193"/>
                    <a:pt x="95" y="259"/>
                  </a:cubicBezTo>
                  <a:cubicBezTo>
                    <a:pt x="94" y="269"/>
                    <a:pt x="94" y="282"/>
                    <a:pt x="75" y="2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 rot="641850">
              <a:off x="4423404" y="1869866"/>
              <a:ext cx="168275" cy="467025"/>
            </a:xfrm>
            <a:custGeom>
              <a:avLst/>
              <a:gdLst>
                <a:gd name="T0" fmla="*/ 0 w 76"/>
                <a:gd name="T1" fmla="*/ 0 h 274"/>
                <a:gd name="T2" fmla="*/ 76 w 76"/>
                <a:gd name="T3" fmla="*/ 0 h 274"/>
                <a:gd name="T4" fmla="*/ 76 w 76"/>
                <a:gd name="T5" fmla="*/ 106 h 274"/>
                <a:gd name="T6" fmla="*/ 74 w 76"/>
                <a:gd name="T7" fmla="*/ 259 h 274"/>
                <a:gd name="T8" fmla="*/ 65 w 76"/>
                <a:gd name="T9" fmla="*/ 274 h 274"/>
                <a:gd name="T10" fmla="*/ 57 w 76"/>
                <a:gd name="T11" fmla="*/ 258 h 274"/>
                <a:gd name="T12" fmla="*/ 57 w 76"/>
                <a:gd name="T13" fmla="*/ 39 h 274"/>
                <a:gd name="T14" fmla="*/ 38 w 76"/>
                <a:gd name="T15" fmla="*/ 17 h 274"/>
                <a:gd name="T16" fmla="*/ 19 w 76"/>
                <a:gd name="T17" fmla="*/ 39 h 274"/>
                <a:gd name="T18" fmla="*/ 19 w 76"/>
                <a:gd name="T19" fmla="*/ 252 h 274"/>
                <a:gd name="T20" fmla="*/ 18 w 76"/>
                <a:gd name="T21" fmla="*/ 268 h 274"/>
                <a:gd name="T22" fmla="*/ 8 w 76"/>
                <a:gd name="T23" fmla="*/ 274 h 274"/>
                <a:gd name="T24" fmla="*/ 1 w 76"/>
                <a:gd name="T25" fmla="*/ 268 h 274"/>
                <a:gd name="T26" fmla="*/ 1 w 76"/>
                <a:gd name="T27" fmla="*/ 262 h 274"/>
                <a:gd name="T28" fmla="*/ 0 w 76"/>
                <a:gd name="T29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274">
                  <a:moveTo>
                    <a:pt x="0" y="0"/>
                  </a:moveTo>
                  <a:cubicBezTo>
                    <a:pt x="26" y="0"/>
                    <a:pt x="49" y="0"/>
                    <a:pt x="76" y="0"/>
                  </a:cubicBezTo>
                  <a:cubicBezTo>
                    <a:pt x="76" y="37"/>
                    <a:pt x="76" y="71"/>
                    <a:pt x="76" y="106"/>
                  </a:cubicBezTo>
                  <a:cubicBezTo>
                    <a:pt x="75" y="157"/>
                    <a:pt x="75" y="208"/>
                    <a:pt x="74" y="259"/>
                  </a:cubicBezTo>
                  <a:cubicBezTo>
                    <a:pt x="73" y="264"/>
                    <a:pt x="68" y="269"/>
                    <a:pt x="65" y="274"/>
                  </a:cubicBezTo>
                  <a:cubicBezTo>
                    <a:pt x="62" y="269"/>
                    <a:pt x="57" y="264"/>
                    <a:pt x="57" y="258"/>
                  </a:cubicBezTo>
                  <a:cubicBezTo>
                    <a:pt x="56" y="185"/>
                    <a:pt x="56" y="112"/>
                    <a:pt x="57" y="39"/>
                  </a:cubicBezTo>
                  <a:cubicBezTo>
                    <a:pt x="57" y="25"/>
                    <a:pt x="56" y="17"/>
                    <a:pt x="38" y="17"/>
                  </a:cubicBezTo>
                  <a:cubicBezTo>
                    <a:pt x="20" y="17"/>
                    <a:pt x="18" y="25"/>
                    <a:pt x="19" y="39"/>
                  </a:cubicBezTo>
                  <a:cubicBezTo>
                    <a:pt x="19" y="110"/>
                    <a:pt x="19" y="181"/>
                    <a:pt x="19" y="252"/>
                  </a:cubicBezTo>
                  <a:cubicBezTo>
                    <a:pt x="19" y="257"/>
                    <a:pt x="19" y="263"/>
                    <a:pt x="18" y="268"/>
                  </a:cubicBezTo>
                  <a:cubicBezTo>
                    <a:pt x="17" y="271"/>
                    <a:pt x="12" y="274"/>
                    <a:pt x="8" y="274"/>
                  </a:cubicBezTo>
                  <a:cubicBezTo>
                    <a:pt x="6" y="274"/>
                    <a:pt x="3" y="271"/>
                    <a:pt x="1" y="268"/>
                  </a:cubicBezTo>
                  <a:cubicBezTo>
                    <a:pt x="0" y="267"/>
                    <a:pt x="1" y="264"/>
                    <a:pt x="1" y="262"/>
                  </a:cubicBezTo>
                  <a:cubicBezTo>
                    <a:pt x="0" y="176"/>
                    <a:pt x="0" y="9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 rot="641850">
              <a:off x="4190935" y="1559619"/>
              <a:ext cx="107950" cy="412949"/>
            </a:xfrm>
            <a:custGeom>
              <a:avLst/>
              <a:gdLst>
                <a:gd name="T0" fmla="*/ 30 w 49"/>
                <a:gd name="T1" fmla="*/ 0 h 242"/>
                <a:gd name="T2" fmla="*/ 49 w 49"/>
                <a:gd name="T3" fmla="*/ 240 h 242"/>
                <a:gd name="T4" fmla="*/ 39 w 49"/>
                <a:gd name="T5" fmla="*/ 241 h 242"/>
                <a:gd name="T6" fmla="*/ 29 w 49"/>
                <a:gd name="T7" fmla="*/ 165 h 242"/>
                <a:gd name="T8" fmla="*/ 21 w 49"/>
                <a:gd name="T9" fmla="*/ 164 h 242"/>
                <a:gd name="T10" fmla="*/ 11 w 49"/>
                <a:gd name="T11" fmla="*/ 242 h 242"/>
                <a:gd name="T12" fmla="*/ 0 w 49"/>
                <a:gd name="T13" fmla="*/ 240 h 242"/>
                <a:gd name="T14" fmla="*/ 20 w 49"/>
                <a:gd name="T15" fmla="*/ 0 h 242"/>
                <a:gd name="T16" fmla="*/ 30 w 49"/>
                <a:gd name="T1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242">
                  <a:moveTo>
                    <a:pt x="30" y="0"/>
                  </a:moveTo>
                  <a:cubicBezTo>
                    <a:pt x="36" y="80"/>
                    <a:pt x="42" y="160"/>
                    <a:pt x="49" y="240"/>
                  </a:cubicBezTo>
                  <a:cubicBezTo>
                    <a:pt x="46" y="240"/>
                    <a:pt x="42" y="241"/>
                    <a:pt x="39" y="241"/>
                  </a:cubicBezTo>
                  <a:cubicBezTo>
                    <a:pt x="35" y="216"/>
                    <a:pt x="32" y="190"/>
                    <a:pt x="29" y="165"/>
                  </a:cubicBezTo>
                  <a:cubicBezTo>
                    <a:pt x="26" y="165"/>
                    <a:pt x="24" y="164"/>
                    <a:pt x="21" y="164"/>
                  </a:cubicBezTo>
                  <a:cubicBezTo>
                    <a:pt x="18" y="190"/>
                    <a:pt x="14" y="216"/>
                    <a:pt x="11" y="242"/>
                  </a:cubicBezTo>
                  <a:cubicBezTo>
                    <a:pt x="7" y="241"/>
                    <a:pt x="4" y="241"/>
                    <a:pt x="0" y="240"/>
                  </a:cubicBezTo>
                  <a:cubicBezTo>
                    <a:pt x="7" y="160"/>
                    <a:pt x="13" y="80"/>
                    <a:pt x="20" y="0"/>
                  </a:cubicBezTo>
                  <a:cubicBezTo>
                    <a:pt x="23" y="0"/>
                    <a:pt x="26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 rot="641850">
              <a:off x="3753903" y="3988236"/>
              <a:ext cx="112713" cy="183123"/>
            </a:xfrm>
            <a:custGeom>
              <a:avLst/>
              <a:gdLst>
                <a:gd name="T0" fmla="*/ 0 w 51"/>
                <a:gd name="T1" fmla="*/ 0 h 108"/>
                <a:gd name="T2" fmla="*/ 49 w 51"/>
                <a:gd name="T3" fmla="*/ 0 h 108"/>
                <a:gd name="T4" fmla="*/ 49 w 51"/>
                <a:gd name="T5" fmla="*/ 87 h 108"/>
                <a:gd name="T6" fmla="*/ 22 w 51"/>
                <a:gd name="T7" fmla="*/ 107 h 108"/>
                <a:gd name="T8" fmla="*/ 0 w 51"/>
                <a:gd name="T9" fmla="*/ 84 h 108"/>
                <a:gd name="T10" fmla="*/ 0 w 51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108">
                  <a:moveTo>
                    <a:pt x="0" y="0"/>
                  </a:moveTo>
                  <a:cubicBezTo>
                    <a:pt x="17" y="0"/>
                    <a:pt x="32" y="0"/>
                    <a:pt x="49" y="0"/>
                  </a:cubicBezTo>
                  <a:cubicBezTo>
                    <a:pt x="49" y="26"/>
                    <a:pt x="51" y="57"/>
                    <a:pt x="49" y="87"/>
                  </a:cubicBezTo>
                  <a:cubicBezTo>
                    <a:pt x="48" y="101"/>
                    <a:pt x="38" y="108"/>
                    <a:pt x="22" y="107"/>
                  </a:cubicBezTo>
                  <a:cubicBezTo>
                    <a:pt x="7" y="106"/>
                    <a:pt x="1" y="97"/>
                    <a:pt x="0" y="84"/>
                  </a:cubicBezTo>
                  <a:cubicBezTo>
                    <a:pt x="0" y="55"/>
                    <a:pt x="0" y="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 rot="641850">
              <a:off x="4364345" y="2365477"/>
              <a:ext cx="165100" cy="100779"/>
            </a:xfrm>
            <a:custGeom>
              <a:avLst/>
              <a:gdLst>
                <a:gd name="T0" fmla="*/ 58 w 75"/>
                <a:gd name="T1" fmla="*/ 55 h 59"/>
                <a:gd name="T2" fmla="*/ 55 w 75"/>
                <a:gd name="T3" fmla="*/ 24 h 59"/>
                <a:gd name="T4" fmla="*/ 18 w 75"/>
                <a:gd name="T5" fmla="*/ 47 h 59"/>
                <a:gd name="T6" fmla="*/ 10 w 75"/>
                <a:gd name="T7" fmla="*/ 57 h 59"/>
                <a:gd name="T8" fmla="*/ 1 w 75"/>
                <a:gd name="T9" fmla="*/ 46 h 59"/>
                <a:gd name="T10" fmla="*/ 0 w 75"/>
                <a:gd name="T11" fmla="*/ 44 h 59"/>
                <a:gd name="T12" fmla="*/ 5 w 75"/>
                <a:gd name="T13" fmla="*/ 5 h 59"/>
                <a:gd name="T14" fmla="*/ 69 w 75"/>
                <a:gd name="T15" fmla="*/ 5 h 59"/>
                <a:gd name="T16" fmla="*/ 75 w 75"/>
                <a:gd name="T17" fmla="*/ 45 h 59"/>
                <a:gd name="T18" fmla="*/ 63 w 75"/>
                <a:gd name="T19" fmla="*/ 59 h 59"/>
                <a:gd name="T20" fmla="*/ 58 w 75"/>
                <a:gd name="T21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59">
                  <a:moveTo>
                    <a:pt x="58" y="55"/>
                  </a:moveTo>
                  <a:cubicBezTo>
                    <a:pt x="57" y="45"/>
                    <a:pt x="56" y="34"/>
                    <a:pt x="55" y="24"/>
                  </a:cubicBezTo>
                  <a:cubicBezTo>
                    <a:pt x="25" y="15"/>
                    <a:pt x="24" y="16"/>
                    <a:pt x="18" y="47"/>
                  </a:cubicBezTo>
                  <a:cubicBezTo>
                    <a:pt x="18" y="51"/>
                    <a:pt x="13" y="53"/>
                    <a:pt x="10" y="57"/>
                  </a:cubicBezTo>
                  <a:cubicBezTo>
                    <a:pt x="7" y="53"/>
                    <a:pt x="4" y="50"/>
                    <a:pt x="1" y="46"/>
                  </a:cubicBezTo>
                  <a:cubicBezTo>
                    <a:pt x="0" y="46"/>
                    <a:pt x="0" y="45"/>
                    <a:pt x="0" y="44"/>
                  </a:cubicBezTo>
                  <a:cubicBezTo>
                    <a:pt x="2" y="31"/>
                    <a:pt x="1" y="6"/>
                    <a:pt x="5" y="5"/>
                  </a:cubicBezTo>
                  <a:cubicBezTo>
                    <a:pt x="26" y="1"/>
                    <a:pt x="48" y="0"/>
                    <a:pt x="69" y="5"/>
                  </a:cubicBezTo>
                  <a:cubicBezTo>
                    <a:pt x="74" y="5"/>
                    <a:pt x="75" y="31"/>
                    <a:pt x="75" y="45"/>
                  </a:cubicBezTo>
                  <a:cubicBezTo>
                    <a:pt x="75" y="49"/>
                    <a:pt x="67" y="54"/>
                    <a:pt x="63" y="59"/>
                  </a:cubicBezTo>
                  <a:cubicBezTo>
                    <a:pt x="61" y="57"/>
                    <a:pt x="59" y="56"/>
                    <a:pt x="58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 rot="641850">
              <a:off x="4768133" y="2426057"/>
              <a:ext cx="182563" cy="119215"/>
            </a:xfrm>
            <a:custGeom>
              <a:avLst/>
              <a:gdLst>
                <a:gd name="T0" fmla="*/ 74 w 83"/>
                <a:gd name="T1" fmla="*/ 65 h 70"/>
                <a:gd name="T2" fmla="*/ 58 w 83"/>
                <a:gd name="T3" fmla="*/ 50 h 70"/>
                <a:gd name="T4" fmla="*/ 39 w 83"/>
                <a:gd name="T5" fmla="*/ 30 h 70"/>
                <a:gd name="T6" fmla="*/ 19 w 83"/>
                <a:gd name="T7" fmla="*/ 50 h 70"/>
                <a:gd name="T8" fmla="*/ 9 w 83"/>
                <a:gd name="T9" fmla="*/ 66 h 70"/>
                <a:gd name="T10" fmla="*/ 1 w 83"/>
                <a:gd name="T11" fmla="*/ 50 h 70"/>
                <a:gd name="T12" fmla="*/ 1 w 83"/>
                <a:gd name="T13" fmla="*/ 41 h 70"/>
                <a:gd name="T14" fmla="*/ 31 w 83"/>
                <a:gd name="T15" fmla="*/ 11 h 70"/>
                <a:gd name="T16" fmla="*/ 76 w 83"/>
                <a:gd name="T17" fmla="*/ 59 h 70"/>
                <a:gd name="T18" fmla="*/ 74 w 83"/>
                <a:gd name="T19" fmla="*/ 6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70">
                  <a:moveTo>
                    <a:pt x="74" y="65"/>
                  </a:moveTo>
                  <a:cubicBezTo>
                    <a:pt x="58" y="70"/>
                    <a:pt x="57" y="60"/>
                    <a:pt x="58" y="50"/>
                  </a:cubicBezTo>
                  <a:cubicBezTo>
                    <a:pt x="59" y="35"/>
                    <a:pt x="53" y="30"/>
                    <a:pt x="39" y="30"/>
                  </a:cubicBezTo>
                  <a:cubicBezTo>
                    <a:pt x="24" y="30"/>
                    <a:pt x="19" y="36"/>
                    <a:pt x="19" y="50"/>
                  </a:cubicBezTo>
                  <a:cubicBezTo>
                    <a:pt x="20" y="55"/>
                    <a:pt x="13" y="61"/>
                    <a:pt x="9" y="66"/>
                  </a:cubicBezTo>
                  <a:cubicBezTo>
                    <a:pt x="7" y="61"/>
                    <a:pt x="4" y="56"/>
                    <a:pt x="1" y="50"/>
                  </a:cubicBezTo>
                  <a:cubicBezTo>
                    <a:pt x="0" y="47"/>
                    <a:pt x="1" y="44"/>
                    <a:pt x="1" y="41"/>
                  </a:cubicBezTo>
                  <a:cubicBezTo>
                    <a:pt x="1" y="11"/>
                    <a:pt x="1" y="10"/>
                    <a:pt x="31" y="11"/>
                  </a:cubicBezTo>
                  <a:cubicBezTo>
                    <a:pt x="83" y="12"/>
                    <a:pt x="77" y="0"/>
                    <a:pt x="76" y="59"/>
                  </a:cubicBezTo>
                  <a:cubicBezTo>
                    <a:pt x="76" y="61"/>
                    <a:pt x="75" y="63"/>
                    <a:pt x="7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4" name="Grupo 53"/>
          <p:cNvGrpSpPr/>
          <p:nvPr/>
        </p:nvGrpSpPr>
        <p:grpSpPr>
          <a:xfrm flipH="1">
            <a:off x="3026853" y="1839660"/>
            <a:ext cx="1131569" cy="2688878"/>
            <a:chOff x="3753903" y="1476899"/>
            <a:chExt cx="1352431" cy="3213699"/>
          </a:xfrm>
          <a:solidFill>
            <a:srgbClr val="00B0F0"/>
          </a:solidFill>
        </p:grpSpPr>
        <p:sp>
          <p:nvSpPr>
            <p:cNvPr id="55" name="Freeform 5"/>
            <p:cNvSpPr>
              <a:spLocks/>
            </p:cNvSpPr>
            <p:nvPr/>
          </p:nvSpPr>
          <p:spPr bwMode="auto">
            <a:xfrm rot="641850">
              <a:off x="4150442" y="2478481"/>
              <a:ext cx="168275" cy="2139713"/>
            </a:xfrm>
            <a:custGeom>
              <a:avLst/>
              <a:gdLst>
                <a:gd name="T0" fmla="*/ 0 w 76"/>
                <a:gd name="T1" fmla="*/ 0 h 1255"/>
                <a:gd name="T2" fmla="*/ 73 w 76"/>
                <a:gd name="T3" fmla="*/ 0 h 1255"/>
                <a:gd name="T4" fmla="*/ 75 w 76"/>
                <a:gd name="T5" fmla="*/ 25 h 1255"/>
                <a:gd name="T6" fmla="*/ 75 w 76"/>
                <a:gd name="T7" fmla="*/ 1200 h 1255"/>
                <a:gd name="T8" fmla="*/ 73 w 76"/>
                <a:gd name="T9" fmla="*/ 1226 h 1255"/>
                <a:gd name="T10" fmla="*/ 34 w 76"/>
                <a:gd name="T11" fmla="*/ 1252 h 1255"/>
                <a:gd name="T12" fmla="*/ 1 w 76"/>
                <a:gd name="T13" fmla="*/ 1220 h 1255"/>
                <a:gd name="T14" fmla="*/ 0 w 76"/>
                <a:gd name="T15" fmla="*/ 1201 h 1255"/>
                <a:gd name="T16" fmla="*/ 0 w 76"/>
                <a:gd name="T17" fmla="*/ 23 h 1255"/>
                <a:gd name="T18" fmla="*/ 0 w 76"/>
                <a:gd name="T19" fmla="*/ 0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1255">
                  <a:moveTo>
                    <a:pt x="0" y="0"/>
                  </a:moveTo>
                  <a:cubicBezTo>
                    <a:pt x="26" y="0"/>
                    <a:pt x="49" y="0"/>
                    <a:pt x="73" y="0"/>
                  </a:cubicBezTo>
                  <a:cubicBezTo>
                    <a:pt x="74" y="9"/>
                    <a:pt x="75" y="17"/>
                    <a:pt x="75" y="25"/>
                  </a:cubicBezTo>
                  <a:cubicBezTo>
                    <a:pt x="76" y="417"/>
                    <a:pt x="76" y="809"/>
                    <a:pt x="75" y="1200"/>
                  </a:cubicBezTo>
                  <a:cubicBezTo>
                    <a:pt x="75" y="1209"/>
                    <a:pt x="75" y="1218"/>
                    <a:pt x="73" y="1226"/>
                  </a:cubicBezTo>
                  <a:cubicBezTo>
                    <a:pt x="69" y="1243"/>
                    <a:pt x="51" y="1255"/>
                    <a:pt x="34" y="1252"/>
                  </a:cubicBezTo>
                  <a:cubicBezTo>
                    <a:pt x="16" y="1250"/>
                    <a:pt x="3" y="1239"/>
                    <a:pt x="1" y="1220"/>
                  </a:cubicBezTo>
                  <a:cubicBezTo>
                    <a:pt x="0" y="1213"/>
                    <a:pt x="0" y="1207"/>
                    <a:pt x="0" y="1201"/>
                  </a:cubicBezTo>
                  <a:cubicBezTo>
                    <a:pt x="0" y="808"/>
                    <a:pt x="0" y="416"/>
                    <a:pt x="0" y="23"/>
                  </a:cubicBezTo>
                  <a:cubicBezTo>
                    <a:pt x="0" y="16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6"/>
            <p:cNvSpPr>
              <a:spLocks/>
            </p:cNvSpPr>
            <p:nvPr/>
          </p:nvSpPr>
          <p:spPr bwMode="auto">
            <a:xfrm rot="641850">
              <a:off x="4555170" y="2550885"/>
              <a:ext cx="165100" cy="2139713"/>
            </a:xfrm>
            <a:custGeom>
              <a:avLst/>
              <a:gdLst>
                <a:gd name="T0" fmla="*/ 75 w 75"/>
                <a:gd name="T1" fmla="*/ 618 h 1255"/>
                <a:gd name="T2" fmla="*/ 75 w 75"/>
                <a:gd name="T3" fmla="*/ 1197 h 1255"/>
                <a:gd name="T4" fmla="*/ 38 w 75"/>
                <a:gd name="T5" fmla="*/ 1255 h 1255"/>
                <a:gd name="T6" fmla="*/ 0 w 75"/>
                <a:gd name="T7" fmla="*/ 1197 h 1255"/>
                <a:gd name="T8" fmla="*/ 0 w 75"/>
                <a:gd name="T9" fmla="*/ 28 h 1255"/>
                <a:gd name="T10" fmla="*/ 26 w 75"/>
                <a:gd name="T11" fmla="*/ 1 h 1255"/>
                <a:gd name="T12" fmla="*/ 75 w 75"/>
                <a:gd name="T13" fmla="*/ 50 h 1255"/>
                <a:gd name="T14" fmla="*/ 75 w 75"/>
                <a:gd name="T15" fmla="*/ 618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1255">
                  <a:moveTo>
                    <a:pt x="75" y="618"/>
                  </a:moveTo>
                  <a:cubicBezTo>
                    <a:pt x="75" y="811"/>
                    <a:pt x="75" y="1004"/>
                    <a:pt x="75" y="1197"/>
                  </a:cubicBezTo>
                  <a:cubicBezTo>
                    <a:pt x="75" y="1236"/>
                    <a:pt x="64" y="1255"/>
                    <a:pt x="38" y="1255"/>
                  </a:cubicBezTo>
                  <a:cubicBezTo>
                    <a:pt x="13" y="1255"/>
                    <a:pt x="0" y="1236"/>
                    <a:pt x="0" y="1197"/>
                  </a:cubicBezTo>
                  <a:cubicBezTo>
                    <a:pt x="0" y="807"/>
                    <a:pt x="0" y="418"/>
                    <a:pt x="0" y="28"/>
                  </a:cubicBezTo>
                  <a:cubicBezTo>
                    <a:pt x="0" y="7"/>
                    <a:pt x="6" y="1"/>
                    <a:pt x="26" y="1"/>
                  </a:cubicBezTo>
                  <a:cubicBezTo>
                    <a:pt x="75" y="1"/>
                    <a:pt x="75" y="0"/>
                    <a:pt x="75" y="50"/>
                  </a:cubicBezTo>
                  <a:cubicBezTo>
                    <a:pt x="75" y="240"/>
                    <a:pt x="75" y="429"/>
                    <a:pt x="75" y="6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 rot="641850">
              <a:off x="3960492" y="1984473"/>
              <a:ext cx="111125" cy="2003292"/>
            </a:xfrm>
            <a:custGeom>
              <a:avLst/>
              <a:gdLst>
                <a:gd name="T0" fmla="*/ 0 w 50"/>
                <a:gd name="T1" fmla="*/ 3 h 1175"/>
                <a:gd name="T2" fmla="*/ 13 w 50"/>
                <a:gd name="T3" fmla="*/ 21 h 1175"/>
                <a:gd name="T4" fmla="*/ 24 w 50"/>
                <a:gd name="T5" fmla="*/ 0 h 1175"/>
                <a:gd name="T6" fmla="*/ 37 w 50"/>
                <a:gd name="T7" fmla="*/ 21 h 1175"/>
                <a:gd name="T8" fmla="*/ 48 w 50"/>
                <a:gd name="T9" fmla="*/ 5 h 1175"/>
                <a:gd name="T10" fmla="*/ 50 w 50"/>
                <a:gd name="T11" fmla="*/ 17 h 1175"/>
                <a:gd name="T12" fmla="*/ 50 w 50"/>
                <a:gd name="T13" fmla="*/ 423 h 1175"/>
                <a:gd name="T14" fmla="*/ 50 w 50"/>
                <a:gd name="T15" fmla="*/ 1140 h 1175"/>
                <a:gd name="T16" fmla="*/ 26 w 50"/>
                <a:gd name="T17" fmla="*/ 1174 h 1175"/>
                <a:gd name="T18" fmla="*/ 0 w 50"/>
                <a:gd name="T19" fmla="*/ 1152 h 1175"/>
                <a:gd name="T20" fmla="*/ 0 w 50"/>
                <a:gd name="T21" fmla="*/ 1139 h 1175"/>
                <a:gd name="T22" fmla="*/ 0 w 50"/>
                <a:gd name="T23" fmla="*/ 25 h 1175"/>
                <a:gd name="T24" fmla="*/ 0 w 50"/>
                <a:gd name="T25" fmla="*/ 3 h 1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1175">
                  <a:moveTo>
                    <a:pt x="0" y="3"/>
                  </a:moveTo>
                  <a:cubicBezTo>
                    <a:pt x="6" y="12"/>
                    <a:pt x="9" y="16"/>
                    <a:pt x="13" y="21"/>
                  </a:cubicBezTo>
                  <a:cubicBezTo>
                    <a:pt x="17" y="14"/>
                    <a:pt x="20" y="8"/>
                    <a:pt x="24" y="0"/>
                  </a:cubicBezTo>
                  <a:cubicBezTo>
                    <a:pt x="29" y="7"/>
                    <a:pt x="32" y="14"/>
                    <a:pt x="37" y="21"/>
                  </a:cubicBezTo>
                  <a:cubicBezTo>
                    <a:pt x="40" y="16"/>
                    <a:pt x="43" y="12"/>
                    <a:pt x="48" y="5"/>
                  </a:cubicBezTo>
                  <a:cubicBezTo>
                    <a:pt x="49" y="11"/>
                    <a:pt x="50" y="14"/>
                    <a:pt x="50" y="17"/>
                  </a:cubicBezTo>
                  <a:cubicBezTo>
                    <a:pt x="50" y="152"/>
                    <a:pt x="50" y="288"/>
                    <a:pt x="50" y="423"/>
                  </a:cubicBezTo>
                  <a:cubicBezTo>
                    <a:pt x="50" y="662"/>
                    <a:pt x="50" y="901"/>
                    <a:pt x="50" y="1140"/>
                  </a:cubicBezTo>
                  <a:cubicBezTo>
                    <a:pt x="50" y="1165"/>
                    <a:pt x="44" y="1174"/>
                    <a:pt x="26" y="1174"/>
                  </a:cubicBezTo>
                  <a:cubicBezTo>
                    <a:pt x="10" y="1175"/>
                    <a:pt x="2" y="1167"/>
                    <a:pt x="0" y="1152"/>
                  </a:cubicBezTo>
                  <a:cubicBezTo>
                    <a:pt x="0" y="1148"/>
                    <a:pt x="0" y="1144"/>
                    <a:pt x="0" y="1139"/>
                  </a:cubicBezTo>
                  <a:cubicBezTo>
                    <a:pt x="0" y="768"/>
                    <a:pt x="0" y="396"/>
                    <a:pt x="0" y="25"/>
                  </a:cubicBezTo>
                  <a:cubicBezTo>
                    <a:pt x="0" y="20"/>
                    <a:pt x="0" y="1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 rot="641850">
              <a:off x="4841221" y="1685877"/>
              <a:ext cx="265113" cy="251948"/>
            </a:xfrm>
            <a:custGeom>
              <a:avLst/>
              <a:gdLst>
                <a:gd name="T0" fmla="*/ 61 w 120"/>
                <a:gd name="T1" fmla="*/ 135 h 148"/>
                <a:gd name="T2" fmla="*/ 55 w 120"/>
                <a:gd name="T3" fmla="*/ 135 h 148"/>
                <a:gd name="T4" fmla="*/ 6 w 120"/>
                <a:gd name="T5" fmla="*/ 82 h 148"/>
                <a:gd name="T6" fmla="*/ 22 w 120"/>
                <a:gd name="T7" fmla="*/ 26 h 148"/>
                <a:gd name="T8" fmla="*/ 66 w 120"/>
                <a:gd name="T9" fmla="*/ 1 h 148"/>
                <a:gd name="T10" fmla="*/ 106 w 120"/>
                <a:gd name="T11" fmla="*/ 30 h 148"/>
                <a:gd name="T12" fmla="*/ 120 w 120"/>
                <a:gd name="T13" fmla="*/ 121 h 148"/>
                <a:gd name="T14" fmla="*/ 105 w 120"/>
                <a:gd name="T15" fmla="*/ 134 h 148"/>
                <a:gd name="T16" fmla="*/ 61 w 120"/>
                <a:gd name="T17" fmla="*/ 134 h 148"/>
                <a:gd name="T18" fmla="*/ 61 w 120"/>
                <a:gd name="T19" fmla="*/ 13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148">
                  <a:moveTo>
                    <a:pt x="61" y="135"/>
                  </a:moveTo>
                  <a:cubicBezTo>
                    <a:pt x="59" y="135"/>
                    <a:pt x="57" y="135"/>
                    <a:pt x="55" y="135"/>
                  </a:cubicBezTo>
                  <a:cubicBezTo>
                    <a:pt x="0" y="133"/>
                    <a:pt x="4" y="148"/>
                    <a:pt x="6" y="82"/>
                  </a:cubicBezTo>
                  <a:cubicBezTo>
                    <a:pt x="7" y="63"/>
                    <a:pt x="14" y="43"/>
                    <a:pt x="22" y="26"/>
                  </a:cubicBezTo>
                  <a:cubicBezTo>
                    <a:pt x="30" y="8"/>
                    <a:pt x="47" y="0"/>
                    <a:pt x="66" y="1"/>
                  </a:cubicBezTo>
                  <a:cubicBezTo>
                    <a:pt x="85" y="2"/>
                    <a:pt x="102" y="12"/>
                    <a:pt x="106" y="30"/>
                  </a:cubicBezTo>
                  <a:cubicBezTo>
                    <a:pt x="114" y="60"/>
                    <a:pt x="117" y="91"/>
                    <a:pt x="120" y="121"/>
                  </a:cubicBezTo>
                  <a:cubicBezTo>
                    <a:pt x="120" y="125"/>
                    <a:pt x="111" y="133"/>
                    <a:pt x="105" y="134"/>
                  </a:cubicBezTo>
                  <a:cubicBezTo>
                    <a:pt x="91" y="136"/>
                    <a:pt x="76" y="134"/>
                    <a:pt x="61" y="134"/>
                  </a:cubicBezTo>
                  <a:cubicBezTo>
                    <a:pt x="61" y="135"/>
                    <a:pt x="61" y="135"/>
                    <a:pt x="61" y="1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 rot="641850">
              <a:off x="4503968" y="1476899"/>
              <a:ext cx="173038" cy="366246"/>
            </a:xfrm>
            <a:custGeom>
              <a:avLst/>
              <a:gdLst>
                <a:gd name="T0" fmla="*/ 2 w 78"/>
                <a:gd name="T1" fmla="*/ 214 h 215"/>
                <a:gd name="T2" fmla="*/ 37 w 78"/>
                <a:gd name="T3" fmla="*/ 0 h 215"/>
                <a:gd name="T4" fmla="*/ 68 w 78"/>
                <a:gd name="T5" fmla="*/ 88 h 215"/>
                <a:gd name="T6" fmla="*/ 77 w 78"/>
                <a:gd name="T7" fmla="*/ 194 h 215"/>
                <a:gd name="T8" fmla="*/ 56 w 78"/>
                <a:gd name="T9" fmla="*/ 214 h 215"/>
                <a:gd name="T10" fmla="*/ 2 w 78"/>
                <a:gd name="T11" fmla="*/ 214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215">
                  <a:moveTo>
                    <a:pt x="2" y="214"/>
                  </a:moveTo>
                  <a:cubicBezTo>
                    <a:pt x="0" y="139"/>
                    <a:pt x="2" y="69"/>
                    <a:pt x="37" y="0"/>
                  </a:cubicBezTo>
                  <a:cubicBezTo>
                    <a:pt x="59" y="28"/>
                    <a:pt x="64" y="58"/>
                    <a:pt x="68" y="88"/>
                  </a:cubicBezTo>
                  <a:cubicBezTo>
                    <a:pt x="73" y="123"/>
                    <a:pt x="74" y="159"/>
                    <a:pt x="77" y="194"/>
                  </a:cubicBezTo>
                  <a:cubicBezTo>
                    <a:pt x="78" y="210"/>
                    <a:pt x="72" y="215"/>
                    <a:pt x="56" y="214"/>
                  </a:cubicBezTo>
                  <a:cubicBezTo>
                    <a:pt x="39" y="213"/>
                    <a:pt x="21" y="214"/>
                    <a:pt x="2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10"/>
            <p:cNvSpPr>
              <a:spLocks/>
            </p:cNvSpPr>
            <p:nvPr/>
          </p:nvSpPr>
          <p:spPr bwMode="auto">
            <a:xfrm rot="641850">
              <a:off x="4787377" y="1941387"/>
              <a:ext cx="249238" cy="480545"/>
            </a:xfrm>
            <a:custGeom>
              <a:avLst/>
              <a:gdLst>
                <a:gd name="T0" fmla="*/ 75 w 113"/>
                <a:gd name="T1" fmla="*/ 275 h 282"/>
                <a:gd name="T2" fmla="*/ 94 w 113"/>
                <a:gd name="T3" fmla="*/ 22 h 282"/>
                <a:gd name="T4" fmla="*/ 18 w 113"/>
                <a:gd name="T5" fmla="*/ 22 h 282"/>
                <a:gd name="T6" fmla="*/ 37 w 113"/>
                <a:gd name="T7" fmla="*/ 275 h 282"/>
                <a:gd name="T8" fmla="*/ 17 w 113"/>
                <a:gd name="T9" fmla="*/ 257 h 282"/>
                <a:gd name="T10" fmla="*/ 3 w 113"/>
                <a:gd name="T11" fmla="*/ 50 h 282"/>
                <a:gd name="T12" fmla="*/ 49 w 113"/>
                <a:gd name="T13" fmla="*/ 1 h 282"/>
                <a:gd name="T14" fmla="*/ 109 w 113"/>
                <a:gd name="T15" fmla="*/ 62 h 282"/>
                <a:gd name="T16" fmla="*/ 95 w 113"/>
                <a:gd name="T17" fmla="*/ 259 h 282"/>
                <a:gd name="T18" fmla="*/ 75 w 113"/>
                <a:gd name="T19" fmla="*/ 27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282">
                  <a:moveTo>
                    <a:pt x="75" y="275"/>
                  </a:moveTo>
                  <a:cubicBezTo>
                    <a:pt x="82" y="190"/>
                    <a:pt x="88" y="107"/>
                    <a:pt x="94" y="22"/>
                  </a:cubicBezTo>
                  <a:cubicBezTo>
                    <a:pt x="69" y="22"/>
                    <a:pt x="46" y="22"/>
                    <a:pt x="18" y="22"/>
                  </a:cubicBezTo>
                  <a:cubicBezTo>
                    <a:pt x="24" y="107"/>
                    <a:pt x="31" y="191"/>
                    <a:pt x="37" y="275"/>
                  </a:cubicBezTo>
                  <a:cubicBezTo>
                    <a:pt x="16" y="282"/>
                    <a:pt x="17" y="268"/>
                    <a:pt x="17" y="257"/>
                  </a:cubicBezTo>
                  <a:cubicBezTo>
                    <a:pt x="12" y="188"/>
                    <a:pt x="7" y="119"/>
                    <a:pt x="3" y="50"/>
                  </a:cubicBezTo>
                  <a:cubicBezTo>
                    <a:pt x="0" y="1"/>
                    <a:pt x="0" y="1"/>
                    <a:pt x="49" y="1"/>
                  </a:cubicBezTo>
                  <a:cubicBezTo>
                    <a:pt x="112" y="0"/>
                    <a:pt x="113" y="0"/>
                    <a:pt x="109" y="62"/>
                  </a:cubicBezTo>
                  <a:cubicBezTo>
                    <a:pt x="104" y="128"/>
                    <a:pt x="99" y="193"/>
                    <a:pt x="95" y="259"/>
                  </a:cubicBezTo>
                  <a:cubicBezTo>
                    <a:pt x="94" y="269"/>
                    <a:pt x="94" y="282"/>
                    <a:pt x="75" y="2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11"/>
            <p:cNvSpPr>
              <a:spLocks/>
            </p:cNvSpPr>
            <p:nvPr/>
          </p:nvSpPr>
          <p:spPr bwMode="auto">
            <a:xfrm rot="641850">
              <a:off x="4423404" y="1869866"/>
              <a:ext cx="168275" cy="467025"/>
            </a:xfrm>
            <a:custGeom>
              <a:avLst/>
              <a:gdLst>
                <a:gd name="T0" fmla="*/ 0 w 76"/>
                <a:gd name="T1" fmla="*/ 0 h 274"/>
                <a:gd name="T2" fmla="*/ 76 w 76"/>
                <a:gd name="T3" fmla="*/ 0 h 274"/>
                <a:gd name="T4" fmla="*/ 76 w 76"/>
                <a:gd name="T5" fmla="*/ 106 h 274"/>
                <a:gd name="T6" fmla="*/ 74 w 76"/>
                <a:gd name="T7" fmla="*/ 259 h 274"/>
                <a:gd name="T8" fmla="*/ 65 w 76"/>
                <a:gd name="T9" fmla="*/ 274 h 274"/>
                <a:gd name="T10" fmla="*/ 57 w 76"/>
                <a:gd name="T11" fmla="*/ 258 h 274"/>
                <a:gd name="T12" fmla="*/ 57 w 76"/>
                <a:gd name="T13" fmla="*/ 39 h 274"/>
                <a:gd name="T14" fmla="*/ 38 w 76"/>
                <a:gd name="T15" fmla="*/ 17 h 274"/>
                <a:gd name="T16" fmla="*/ 19 w 76"/>
                <a:gd name="T17" fmla="*/ 39 h 274"/>
                <a:gd name="T18" fmla="*/ 19 w 76"/>
                <a:gd name="T19" fmla="*/ 252 h 274"/>
                <a:gd name="T20" fmla="*/ 18 w 76"/>
                <a:gd name="T21" fmla="*/ 268 h 274"/>
                <a:gd name="T22" fmla="*/ 8 w 76"/>
                <a:gd name="T23" fmla="*/ 274 h 274"/>
                <a:gd name="T24" fmla="*/ 1 w 76"/>
                <a:gd name="T25" fmla="*/ 268 h 274"/>
                <a:gd name="T26" fmla="*/ 1 w 76"/>
                <a:gd name="T27" fmla="*/ 262 h 274"/>
                <a:gd name="T28" fmla="*/ 0 w 76"/>
                <a:gd name="T29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274">
                  <a:moveTo>
                    <a:pt x="0" y="0"/>
                  </a:moveTo>
                  <a:cubicBezTo>
                    <a:pt x="26" y="0"/>
                    <a:pt x="49" y="0"/>
                    <a:pt x="76" y="0"/>
                  </a:cubicBezTo>
                  <a:cubicBezTo>
                    <a:pt x="76" y="37"/>
                    <a:pt x="76" y="71"/>
                    <a:pt x="76" y="106"/>
                  </a:cubicBezTo>
                  <a:cubicBezTo>
                    <a:pt x="75" y="157"/>
                    <a:pt x="75" y="208"/>
                    <a:pt x="74" y="259"/>
                  </a:cubicBezTo>
                  <a:cubicBezTo>
                    <a:pt x="73" y="264"/>
                    <a:pt x="68" y="269"/>
                    <a:pt x="65" y="274"/>
                  </a:cubicBezTo>
                  <a:cubicBezTo>
                    <a:pt x="62" y="269"/>
                    <a:pt x="57" y="264"/>
                    <a:pt x="57" y="258"/>
                  </a:cubicBezTo>
                  <a:cubicBezTo>
                    <a:pt x="56" y="185"/>
                    <a:pt x="56" y="112"/>
                    <a:pt x="57" y="39"/>
                  </a:cubicBezTo>
                  <a:cubicBezTo>
                    <a:pt x="57" y="25"/>
                    <a:pt x="56" y="17"/>
                    <a:pt x="38" y="17"/>
                  </a:cubicBezTo>
                  <a:cubicBezTo>
                    <a:pt x="20" y="17"/>
                    <a:pt x="18" y="25"/>
                    <a:pt x="19" y="39"/>
                  </a:cubicBezTo>
                  <a:cubicBezTo>
                    <a:pt x="19" y="110"/>
                    <a:pt x="19" y="181"/>
                    <a:pt x="19" y="252"/>
                  </a:cubicBezTo>
                  <a:cubicBezTo>
                    <a:pt x="19" y="257"/>
                    <a:pt x="19" y="263"/>
                    <a:pt x="18" y="268"/>
                  </a:cubicBezTo>
                  <a:cubicBezTo>
                    <a:pt x="17" y="271"/>
                    <a:pt x="12" y="274"/>
                    <a:pt x="8" y="274"/>
                  </a:cubicBezTo>
                  <a:cubicBezTo>
                    <a:pt x="6" y="274"/>
                    <a:pt x="3" y="271"/>
                    <a:pt x="1" y="268"/>
                  </a:cubicBezTo>
                  <a:cubicBezTo>
                    <a:pt x="0" y="267"/>
                    <a:pt x="1" y="264"/>
                    <a:pt x="1" y="262"/>
                  </a:cubicBezTo>
                  <a:cubicBezTo>
                    <a:pt x="0" y="176"/>
                    <a:pt x="0" y="9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12"/>
            <p:cNvSpPr>
              <a:spLocks/>
            </p:cNvSpPr>
            <p:nvPr/>
          </p:nvSpPr>
          <p:spPr bwMode="auto">
            <a:xfrm rot="641850">
              <a:off x="4190935" y="1559619"/>
              <a:ext cx="107950" cy="412949"/>
            </a:xfrm>
            <a:custGeom>
              <a:avLst/>
              <a:gdLst>
                <a:gd name="T0" fmla="*/ 30 w 49"/>
                <a:gd name="T1" fmla="*/ 0 h 242"/>
                <a:gd name="T2" fmla="*/ 49 w 49"/>
                <a:gd name="T3" fmla="*/ 240 h 242"/>
                <a:gd name="T4" fmla="*/ 39 w 49"/>
                <a:gd name="T5" fmla="*/ 241 h 242"/>
                <a:gd name="T6" fmla="*/ 29 w 49"/>
                <a:gd name="T7" fmla="*/ 165 h 242"/>
                <a:gd name="T8" fmla="*/ 21 w 49"/>
                <a:gd name="T9" fmla="*/ 164 h 242"/>
                <a:gd name="T10" fmla="*/ 11 w 49"/>
                <a:gd name="T11" fmla="*/ 242 h 242"/>
                <a:gd name="T12" fmla="*/ 0 w 49"/>
                <a:gd name="T13" fmla="*/ 240 h 242"/>
                <a:gd name="T14" fmla="*/ 20 w 49"/>
                <a:gd name="T15" fmla="*/ 0 h 242"/>
                <a:gd name="T16" fmla="*/ 30 w 49"/>
                <a:gd name="T17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242">
                  <a:moveTo>
                    <a:pt x="30" y="0"/>
                  </a:moveTo>
                  <a:cubicBezTo>
                    <a:pt x="36" y="80"/>
                    <a:pt x="42" y="160"/>
                    <a:pt x="49" y="240"/>
                  </a:cubicBezTo>
                  <a:cubicBezTo>
                    <a:pt x="46" y="240"/>
                    <a:pt x="42" y="241"/>
                    <a:pt x="39" y="241"/>
                  </a:cubicBezTo>
                  <a:cubicBezTo>
                    <a:pt x="35" y="216"/>
                    <a:pt x="32" y="190"/>
                    <a:pt x="29" y="165"/>
                  </a:cubicBezTo>
                  <a:cubicBezTo>
                    <a:pt x="26" y="165"/>
                    <a:pt x="24" y="164"/>
                    <a:pt x="21" y="164"/>
                  </a:cubicBezTo>
                  <a:cubicBezTo>
                    <a:pt x="18" y="190"/>
                    <a:pt x="14" y="216"/>
                    <a:pt x="11" y="242"/>
                  </a:cubicBezTo>
                  <a:cubicBezTo>
                    <a:pt x="7" y="241"/>
                    <a:pt x="4" y="241"/>
                    <a:pt x="0" y="240"/>
                  </a:cubicBezTo>
                  <a:cubicBezTo>
                    <a:pt x="7" y="160"/>
                    <a:pt x="13" y="80"/>
                    <a:pt x="20" y="0"/>
                  </a:cubicBezTo>
                  <a:cubicBezTo>
                    <a:pt x="23" y="0"/>
                    <a:pt x="26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13"/>
            <p:cNvSpPr>
              <a:spLocks/>
            </p:cNvSpPr>
            <p:nvPr/>
          </p:nvSpPr>
          <p:spPr bwMode="auto">
            <a:xfrm rot="641850">
              <a:off x="3753903" y="3988236"/>
              <a:ext cx="112713" cy="183123"/>
            </a:xfrm>
            <a:custGeom>
              <a:avLst/>
              <a:gdLst>
                <a:gd name="T0" fmla="*/ 0 w 51"/>
                <a:gd name="T1" fmla="*/ 0 h 108"/>
                <a:gd name="T2" fmla="*/ 49 w 51"/>
                <a:gd name="T3" fmla="*/ 0 h 108"/>
                <a:gd name="T4" fmla="*/ 49 w 51"/>
                <a:gd name="T5" fmla="*/ 87 h 108"/>
                <a:gd name="T6" fmla="*/ 22 w 51"/>
                <a:gd name="T7" fmla="*/ 107 h 108"/>
                <a:gd name="T8" fmla="*/ 0 w 51"/>
                <a:gd name="T9" fmla="*/ 84 h 108"/>
                <a:gd name="T10" fmla="*/ 0 w 51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108">
                  <a:moveTo>
                    <a:pt x="0" y="0"/>
                  </a:moveTo>
                  <a:cubicBezTo>
                    <a:pt x="17" y="0"/>
                    <a:pt x="32" y="0"/>
                    <a:pt x="49" y="0"/>
                  </a:cubicBezTo>
                  <a:cubicBezTo>
                    <a:pt x="49" y="26"/>
                    <a:pt x="51" y="57"/>
                    <a:pt x="49" y="87"/>
                  </a:cubicBezTo>
                  <a:cubicBezTo>
                    <a:pt x="48" y="101"/>
                    <a:pt x="38" y="108"/>
                    <a:pt x="22" y="107"/>
                  </a:cubicBezTo>
                  <a:cubicBezTo>
                    <a:pt x="7" y="106"/>
                    <a:pt x="1" y="97"/>
                    <a:pt x="0" y="84"/>
                  </a:cubicBezTo>
                  <a:cubicBezTo>
                    <a:pt x="0" y="55"/>
                    <a:pt x="0" y="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14"/>
            <p:cNvSpPr>
              <a:spLocks/>
            </p:cNvSpPr>
            <p:nvPr/>
          </p:nvSpPr>
          <p:spPr bwMode="auto">
            <a:xfrm rot="641850">
              <a:off x="4364345" y="2365477"/>
              <a:ext cx="165100" cy="100779"/>
            </a:xfrm>
            <a:custGeom>
              <a:avLst/>
              <a:gdLst>
                <a:gd name="T0" fmla="*/ 58 w 75"/>
                <a:gd name="T1" fmla="*/ 55 h 59"/>
                <a:gd name="T2" fmla="*/ 55 w 75"/>
                <a:gd name="T3" fmla="*/ 24 h 59"/>
                <a:gd name="T4" fmla="*/ 18 w 75"/>
                <a:gd name="T5" fmla="*/ 47 h 59"/>
                <a:gd name="T6" fmla="*/ 10 w 75"/>
                <a:gd name="T7" fmla="*/ 57 h 59"/>
                <a:gd name="T8" fmla="*/ 1 w 75"/>
                <a:gd name="T9" fmla="*/ 46 h 59"/>
                <a:gd name="T10" fmla="*/ 0 w 75"/>
                <a:gd name="T11" fmla="*/ 44 h 59"/>
                <a:gd name="T12" fmla="*/ 5 w 75"/>
                <a:gd name="T13" fmla="*/ 5 h 59"/>
                <a:gd name="T14" fmla="*/ 69 w 75"/>
                <a:gd name="T15" fmla="*/ 5 h 59"/>
                <a:gd name="T16" fmla="*/ 75 w 75"/>
                <a:gd name="T17" fmla="*/ 45 h 59"/>
                <a:gd name="T18" fmla="*/ 63 w 75"/>
                <a:gd name="T19" fmla="*/ 59 h 59"/>
                <a:gd name="T20" fmla="*/ 58 w 75"/>
                <a:gd name="T21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59">
                  <a:moveTo>
                    <a:pt x="58" y="55"/>
                  </a:moveTo>
                  <a:cubicBezTo>
                    <a:pt x="57" y="45"/>
                    <a:pt x="56" y="34"/>
                    <a:pt x="55" y="24"/>
                  </a:cubicBezTo>
                  <a:cubicBezTo>
                    <a:pt x="25" y="15"/>
                    <a:pt x="24" y="16"/>
                    <a:pt x="18" y="47"/>
                  </a:cubicBezTo>
                  <a:cubicBezTo>
                    <a:pt x="18" y="51"/>
                    <a:pt x="13" y="53"/>
                    <a:pt x="10" y="57"/>
                  </a:cubicBezTo>
                  <a:cubicBezTo>
                    <a:pt x="7" y="53"/>
                    <a:pt x="4" y="50"/>
                    <a:pt x="1" y="46"/>
                  </a:cubicBezTo>
                  <a:cubicBezTo>
                    <a:pt x="0" y="46"/>
                    <a:pt x="0" y="45"/>
                    <a:pt x="0" y="44"/>
                  </a:cubicBezTo>
                  <a:cubicBezTo>
                    <a:pt x="2" y="31"/>
                    <a:pt x="1" y="6"/>
                    <a:pt x="5" y="5"/>
                  </a:cubicBezTo>
                  <a:cubicBezTo>
                    <a:pt x="26" y="1"/>
                    <a:pt x="48" y="0"/>
                    <a:pt x="69" y="5"/>
                  </a:cubicBezTo>
                  <a:cubicBezTo>
                    <a:pt x="74" y="5"/>
                    <a:pt x="75" y="31"/>
                    <a:pt x="75" y="45"/>
                  </a:cubicBezTo>
                  <a:cubicBezTo>
                    <a:pt x="75" y="49"/>
                    <a:pt x="67" y="54"/>
                    <a:pt x="63" y="59"/>
                  </a:cubicBezTo>
                  <a:cubicBezTo>
                    <a:pt x="61" y="57"/>
                    <a:pt x="59" y="56"/>
                    <a:pt x="58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15"/>
            <p:cNvSpPr>
              <a:spLocks/>
            </p:cNvSpPr>
            <p:nvPr/>
          </p:nvSpPr>
          <p:spPr bwMode="auto">
            <a:xfrm rot="641850">
              <a:off x="4768133" y="2426057"/>
              <a:ext cx="182563" cy="119215"/>
            </a:xfrm>
            <a:custGeom>
              <a:avLst/>
              <a:gdLst>
                <a:gd name="T0" fmla="*/ 74 w 83"/>
                <a:gd name="T1" fmla="*/ 65 h 70"/>
                <a:gd name="T2" fmla="*/ 58 w 83"/>
                <a:gd name="T3" fmla="*/ 50 h 70"/>
                <a:gd name="T4" fmla="*/ 39 w 83"/>
                <a:gd name="T5" fmla="*/ 30 h 70"/>
                <a:gd name="T6" fmla="*/ 19 w 83"/>
                <a:gd name="T7" fmla="*/ 50 h 70"/>
                <a:gd name="T8" fmla="*/ 9 w 83"/>
                <a:gd name="T9" fmla="*/ 66 h 70"/>
                <a:gd name="T10" fmla="*/ 1 w 83"/>
                <a:gd name="T11" fmla="*/ 50 h 70"/>
                <a:gd name="T12" fmla="*/ 1 w 83"/>
                <a:gd name="T13" fmla="*/ 41 h 70"/>
                <a:gd name="T14" fmla="*/ 31 w 83"/>
                <a:gd name="T15" fmla="*/ 11 h 70"/>
                <a:gd name="T16" fmla="*/ 76 w 83"/>
                <a:gd name="T17" fmla="*/ 59 h 70"/>
                <a:gd name="T18" fmla="*/ 74 w 83"/>
                <a:gd name="T19" fmla="*/ 6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70">
                  <a:moveTo>
                    <a:pt x="74" y="65"/>
                  </a:moveTo>
                  <a:cubicBezTo>
                    <a:pt x="58" y="70"/>
                    <a:pt x="57" y="60"/>
                    <a:pt x="58" y="50"/>
                  </a:cubicBezTo>
                  <a:cubicBezTo>
                    <a:pt x="59" y="35"/>
                    <a:pt x="53" y="30"/>
                    <a:pt x="39" y="30"/>
                  </a:cubicBezTo>
                  <a:cubicBezTo>
                    <a:pt x="24" y="30"/>
                    <a:pt x="19" y="36"/>
                    <a:pt x="19" y="50"/>
                  </a:cubicBezTo>
                  <a:cubicBezTo>
                    <a:pt x="20" y="55"/>
                    <a:pt x="13" y="61"/>
                    <a:pt x="9" y="66"/>
                  </a:cubicBezTo>
                  <a:cubicBezTo>
                    <a:pt x="7" y="61"/>
                    <a:pt x="4" y="56"/>
                    <a:pt x="1" y="50"/>
                  </a:cubicBezTo>
                  <a:cubicBezTo>
                    <a:pt x="0" y="47"/>
                    <a:pt x="1" y="44"/>
                    <a:pt x="1" y="41"/>
                  </a:cubicBezTo>
                  <a:cubicBezTo>
                    <a:pt x="1" y="11"/>
                    <a:pt x="1" y="10"/>
                    <a:pt x="31" y="11"/>
                  </a:cubicBezTo>
                  <a:cubicBezTo>
                    <a:pt x="83" y="12"/>
                    <a:pt x="77" y="0"/>
                    <a:pt x="76" y="59"/>
                  </a:cubicBezTo>
                  <a:cubicBezTo>
                    <a:pt x="76" y="61"/>
                    <a:pt x="75" y="63"/>
                    <a:pt x="7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763688" y="4500575"/>
            <a:ext cx="2376264" cy="447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sz="2400" b="1" dirty="0">
                <a:solidFill>
                  <a:srgbClr val="E69138"/>
                </a:solidFill>
              </a:rPr>
              <a:t>Infographic Style</a:t>
            </a:r>
            <a:endParaRPr lang="ko-KR" altLang="en-US" sz="2400" b="1" dirty="0">
              <a:solidFill>
                <a:srgbClr val="E6913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bg2">
                    <a:lumMod val="75000"/>
                  </a:schemeClr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BE4626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BE4626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EEB245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rgbClr val="EEB245"/>
              </a:solidFill>
              <a:cs typeface="Arial" pitchFamily="34" charset="0"/>
            </a:endParaRPr>
          </a:p>
        </p:txBody>
      </p:sp>
      <p:pic>
        <p:nvPicPr>
          <p:cNvPr id="6146" name="Picture 2" descr="De Pie Pintor Artista - Gráficos vectoriales gratis e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364" y="1921131"/>
            <a:ext cx="1968034" cy="292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56"/>
          <p:cNvSpPr txBox="1">
            <a:spLocks noGrp="1"/>
          </p:cNvSpPr>
          <p:nvPr>
            <p:ph type="subTitle" idx="1"/>
          </p:nvPr>
        </p:nvSpPr>
        <p:spPr>
          <a:xfrm>
            <a:off x="5376950" y="2776225"/>
            <a:ext cx="3115500" cy="12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image on the screen with your own work. Just right-click on it and select “Replace image”</a:t>
            </a:r>
            <a:endParaRPr dirty="0"/>
          </a:p>
        </p:txBody>
      </p:sp>
      <p:sp>
        <p:nvSpPr>
          <p:cNvPr id="724" name="Google Shape;724;p56"/>
          <p:cNvSpPr txBox="1">
            <a:spLocks noGrp="1"/>
          </p:cNvSpPr>
          <p:nvPr>
            <p:ph type="title"/>
          </p:nvPr>
        </p:nvSpPr>
        <p:spPr>
          <a:xfrm>
            <a:off x="5376950" y="1521200"/>
            <a:ext cx="2421600" cy="11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 mockup</a:t>
            </a:r>
            <a:endParaRPr/>
          </a:p>
        </p:txBody>
      </p:sp>
      <p:grpSp>
        <p:nvGrpSpPr>
          <p:cNvPr id="3" name="Grupo 2"/>
          <p:cNvGrpSpPr/>
          <p:nvPr/>
        </p:nvGrpSpPr>
        <p:grpSpPr>
          <a:xfrm>
            <a:off x="826722" y="2003701"/>
            <a:ext cx="3688128" cy="2271331"/>
            <a:chOff x="855750" y="1626330"/>
            <a:chExt cx="3688128" cy="227133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25" name="Google Shape;725;p56"/>
            <p:cNvSpPr/>
            <p:nvPr/>
          </p:nvSpPr>
          <p:spPr>
            <a:xfrm>
              <a:off x="855750" y="1626330"/>
              <a:ext cx="3688128" cy="2271331"/>
            </a:xfrm>
            <a:custGeom>
              <a:avLst/>
              <a:gdLst/>
              <a:ahLst/>
              <a:cxnLst/>
              <a:rect l="l" t="t" r="r" b="b"/>
              <a:pathLst>
                <a:path w="50467" h="31079" extrusionOk="0">
                  <a:moveTo>
                    <a:pt x="46533" y="433"/>
                  </a:moveTo>
                  <a:cubicBezTo>
                    <a:pt x="46840" y="433"/>
                    <a:pt x="47119" y="559"/>
                    <a:pt x="47328" y="768"/>
                  </a:cubicBezTo>
                  <a:cubicBezTo>
                    <a:pt x="47537" y="963"/>
                    <a:pt x="47663" y="1256"/>
                    <a:pt x="47663" y="1563"/>
                  </a:cubicBezTo>
                  <a:lnTo>
                    <a:pt x="47663" y="28037"/>
                  </a:lnTo>
                  <a:lnTo>
                    <a:pt x="2804" y="28037"/>
                  </a:lnTo>
                  <a:lnTo>
                    <a:pt x="2804" y="1563"/>
                  </a:lnTo>
                  <a:cubicBezTo>
                    <a:pt x="2804" y="1256"/>
                    <a:pt x="2929" y="963"/>
                    <a:pt x="3125" y="768"/>
                  </a:cubicBezTo>
                  <a:cubicBezTo>
                    <a:pt x="3334" y="559"/>
                    <a:pt x="3613" y="433"/>
                    <a:pt x="3934" y="433"/>
                  </a:cubicBezTo>
                  <a:close/>
                  <a:moveTo>
                    <a:pt x="50034" y="28470"/>
                  </a:moveTo>
                  <a:lnTo>
                    <a:pt x="50034" y="29000"/>
                  </a:lnTo>
                  <a:lnTo>
                    <a:pt x="419" y="29000"/>
                  </a:lnTo>
                  <a:lnTo>
                    <a:pt x="419" y="28470"/>
                  </a:lnTo>
                  <a:close/>
                  <a:moveTo>
                    <a:pt x="50006" y="29432"/>
                  </a:moveTo>
                  <a:cubicBezTo>
                    <a:pt x="49936" y="29725"/>
                    <a:pt x="49727" y="30004"/>
                    <a:pt x="49448" y="30227"/>
                  </a:cubicBezTo>
                  <a:cubicBezTo>
                    <a:pt x="49099" y="30492"/>
                    <a:pt x="48639" y="30660"/>
                    <a:pt x="48249" y="30660"/>
                  </a:cubicBezTo>
                  <a:lnTo>
                    <a:pt x="2218" y="30660"/>
                  </a:lnTo>
                  <a:cubicBezTo>
                    <a:pt x="1814" y="30660"/>
                    <a:pt x="1367" y="30492"/>
                    <a:pt x="1019" y="30227"/>
                  </a:cubicBezTo>
                  <a:cubicBezTo>
                    <a:pt x="726" y="30004"/>
                    <a:pt x="516" y="29725"/>
                    <a:pt x="447" y="29432"/>
                  </a:cubicBezTo>
                  <a:close/>
                  <a:moveTo>
                    <a:pt x="3934" y="1"/>
                  </a:moveTo>
                  <a:cubicBezTo>
                    <a:pt x="3069" y="1"/>
                    <a:pt x="2372" y="698"/>
                    <a:pt x="2372" y="1563"/>
                  </a:cubicBezTo>
                  <a:lnTo>
                    <a:pt x="2372" y="28037"/>
                  </a:lnTo>
                  <a:lnTo>
                    <a:pt x="210" y="28037"/>
                  </a:lnTo>
                  <a:cubicBezTo>
                    <a:pt x="84" y="28037"/>
                    <a:pt x="0" y="28135"/>
                    <a:pt x="0" y="28260"/>
                  </a:cubicBezTo>
                  <a:lnTo>
                    <a:pt x="0" y="29209"/>
                  </a:lnTo>
                  <a:cubicBezTo>
                    <a:pt x="0" y="29711"/>
                    <a:pt x="265" y="30185"/>
                    <a:pt x="740" y="30548"/>
                  </a:cubicBezTo>
                  <a:cubicBezTo>
                    <a:pt x="1158" y="30883"/>
                    <a:pt x="1716" y="31078"/>
                    <a:pt x="2204" y="31078"/>
                  </a:cubicBezTo>
                  <a:lnTo>
                    <a:pt x="48235" y="31078"/>
                  </a:lnTo>
                  <a:cubicBezTo>
                    <a:pt x="48737" y="31078"/>
                    <a:pt x="49281" y="30883"/>
                    <a:pt x="49713" y="30548"/>
                  </a:cubicBezTo>
                  <a:cubicBezTo>
                    <a:pt x="50187" y="30185"/>
                    <a:pt x="50452" y="29711"/>
                    <a:pt x="50452" y="29209"/>
                  </a:cubicBezTo>
                  <a:lnTo>
                    <a:pt x="50452" y="28260"/>
                  </a:lnTo>
                  <a:cubicBezTo>
                    <a:pt x="50466" y="28135"/>
                    <a:pt x="50369" y="28037"/>
                    <a:pt x="50243" y="28037"/>
                  </a:cubicBezTo>
                  <a:lnTo>
                    <a:pt x="48081" y="28037"/>
                  </a:lnTo>
                  <a:lnTo>
                    <a:pt x="48081" y="1563"/>
                  </a:lnTo>
                  <a:cubicBezTo>
                    <a:pt x="48081" y="712"/>
                    <a:pt x="47384" y="1"/>
                    <a:pt x="46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6"/>
            <p:cNvSpPr/>
            <p:nvPr/>
          </p:nvSpPr>
          <p:spPr>
            <a:xfrm>
              <a:off x="1198278" y="1811882"/>
              <a:ext cx="3002053" cy="1750399"/>
            </a:xfrm>
            <a:custGeom>
              <a:avLst/>
              <a:gdLst/>
              <a:ahLst/>
              <a:cxnLst/>
              <a:rect l="l" t="t" r="r" b="b"/>
              <a:pathLst>
                <a:path w="41079" h="23951" extrusionOk="0">
                  <a:moveTo>
                    <a:pt x="40646" y="433"/>
                  </a:moveTo>
                  <a:lnTo>
                    <a:pt x="40646" y="23532"/>
                  </a:lnTo>
                  <a:lnTo>
                    <a:pt x="432" y="23532"/>
                  </a:lnTo>
                  <a:lnTo>
                    <a:pt x="432" y="433"/>
                  </a:lnTo>
                  <a:close/>
                  <a:moveTo>
                    <a:pt x="223" y="0"/>
                  </a:moveTo>
                  <a:cubicBezTo>
                    <a:pt x="98" y="0"/>
                    <a:pt x="0" y="98"/>
                    <a:pt x="0" y="223"/>
                  </a:cubicBezTo>
                  <a:lnTo>
                    <a:pt x="0" y="23741"/>
                  </a:lnTo>
                  <a:cubicBezTo>
                    <a:pt x="0" y="23866"/>
                    <a:pt x="98" y="23950"/>
                    <a:pt x="223" y="23950"/>
                  </a:cubicBezTo>
                  <a:lnTo>
                    <a:pt x="40869" y="23950"/>
                  </a:lnTo>
                  <a:cubicBezTo>
                    <a:pt x="40981" y="23950"/>
                    <a:pt x="41079" y="23852"/>
                    <a:pt x="41079" y="23741"/>
                  </a:cubicBezTo>
                  <a:lnTo>
                    <a:pt x="41079" y="223"/>
                  </a:lnTo>
                  <a:cubicBezTo>
                    <a:pt x="41079" y="98"/>
                    <a:pt x="40981" y="0"/>
                    <a:pt x="40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0444" y="1853921"/>
              <a:ext cx="2917719" cy="16579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lum bright="-1000" contrast="100000"/>
          </a:blip>
          <a:stretch>
            <a:fillRect/>
          </a:stretch>
        </p:blipFill>
        <p:spPr>
          <a:xfrm>
            <a:off x="3371942" y="1724424"/>
            <a:ext cx="2204804" cy="270055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76956" y="1074848"/>
            <a:ext cx="5199790" cy="396411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412086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66502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412086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6342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804927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804927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Google Shape;3111;p44"/>
          <p:cNvSpPr txBox="1">
            <a:spLocks/>
          </p:cNvSpPr>
          <p:nvPr/>
        </p:nvSpPr>
        <p:spPr>
          <a:xfrm>
            <a:off x="-2162184" y="575892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6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/>
            <a:r>
              <a:rPr lang="es-PE" sz="3600" dirty="0" smtClean="0">
                <a:solidFill>
                  <a:srgbClr val="D2282B"/>
                </a:solidFill>
              </a:rPr>
              <a:t>Infographics</a:t>
            </a:r>
            <a:endParaRPr lang="es-PE" sz="3600" dirty="0">
              <a:solidFill>
                <a:srgbClr val="D228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145048" y="3305156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1654330" y="449762"/>
            <a:ext cx="6836528" cy="430887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We Create Professional Presentation Designed</a:t>
            </a:r>
            <a:endParaRPr lang="ko-KR" altLang="en-US" sz="2800" b="1" dirty="0">
              <a:solidFill>
                <a:schemeClr val="tx1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145048" y="1950191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Google Shape;3111;p44"/>
          <p:cNvSpPr txBox="1">
            <a:spLocks/>
          </p:cNvSpPr>
          <p:nvPr/>
        </p:nvSpPr>
        <p:spPr>
          <a:xfrm>
            <a:off x="3476432" y="1370664"/>
            <a:ext cx="4185562" cy="488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60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ira Sans Extra Condensed"/>
              <a:buNone/>
              <a:defRPr sz="52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ctr"/>
            <a:r>
              <a:rPr lang="es-PE" sz="3600" dirty="0" smtClean="0"/>
              <a:t>Infographics</a:t>
            </a:r>
            <a:endParaRPr lang="es-PE" sz="36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021" y="1614812"/>
            <a:ext cx="1474301" cy="33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6"/>
          <p:cNvSpPr txBox="1">
            <a:spLocks noGrp="1"/>
          </p:cNvSpPr>
          <p:nvPr>
            <p:ph type="title"/>
          </p:nvPr>
        </p:nvSpPr>
        <p:spPr>
          <a:xfrm>
            <a:off x="4923088" y="1624850"/>
            <a:ext cx="3411000" cy="81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About me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266" name="Google Shape;266;p36"/>
          <p:cNvSpPr txBox="1">
            <a:spLocks noGrp="1"/>
          </p:cNvSpPr>
          <p:nvPr>
            <p:ph type="subTitle" idx="1"/>
          </p:nvPr>
        </p:nvSpPr>
        <p:spPr>
          <a:xfrm>
            <a:off x="4923088" y="2439050"/>
            <a:ext cx="3443700" cy="144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give a brief description of the topic you want to talk about here. If you want to talk about Mercury, you can say that it’s the smallest planet in the Solar System</a:t>
            </a:r>
            <a:endParaRPr/>
          </a:p>
        </p:txBody>
      </p:sp>
      <p:pic>
        <p:nvPicPr>
          <p:cNvPr id="268" name="Google Shape;268;p36"/>
          <p:cNvPicPr preferRelativeResize="0"/>
          <p:nvPr/>
        </p:nvPicPr>
        <p:blipFill rotWithShape="1">
          <a:blip r:embed="rId3">
            <a:alphaModFix/>
          </a:blip>
          <a:srcRect l="37095" t="40071" r="-21327" b="-3514"/>
          <a:stretch/>
        </p:blipFill>
        <p:spPr>
          <a:xfrm rot="10800000" flipH="1">
            <a:off x="-85675" y="3667099"/>
            <a:ext cx="2202425" cy="151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6"/>
          <p:cNvPicPr preferRelativeResize="0"/>
          <p:nvPr/>
        </p:nvPicPr>
        <p:blipFill rotWithShape="1">
          <a:blip r:embed="rId3">
            <a:alphaModFix/>
          </a:blip>
          <a:srcRect l="-5398" t="5641" r="-21328" b="30473"/>
          <a:stretch/>
        </p:blipFill>
        <p:spPr>
          <a:xfrm rot="10799997" flipH="1">
            <a:off x="2397550" y="-77195"/>
            <a:ext cx="3313600" cy="1529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78017"/>
            <a:ext cx="1529153" cy="4122065"/>
          </a:xfrm>
          <a:prstGeom prst="rect">
            <a:avLst/>
          </a:prstGeom>
        </p:spPr>
      </p:pic>
      <p:sp>
        <p:nvSpPr>
          <p:cNvPr id="3" name="Forma libre 2"/>
          <p:cNvSpPr/>
          <p:nvPr/>
        </p:nvSpPr>
        <p:spPr>
          <a:xfrm>
            <a:off x="3200400" y="4500082"/>
            <a:ext cx="5805055" cy="515263"/>
          </a:xfrm>
          <a:custGeom>
            <a:avLst/>
            <a:gdLst>
              <a:gd name="connsiteX0" fmla="*/ 0 w 5555673"/>
              <a:gd name="connsiteY0" fmla="*/ 0 h 706581"/>
              <a:gd name="connsiteX1" fmla="*/ 2452254 w 5555673"/>
              <a:gd name="connsiteY1" fmla="*/ 110836 h 706581"/>
              <a:gd name="connsiteX2" fmla="*/ 3103418 w 5555673"/>
              <a:gd name="connsiteY2" fmla="*/ 595745 h 706581"/>
              <a:gd name="connsiteX3" fmla="*/ 4849091 w 5555673"/>
              <a:gd name="connsiteY3" fmla="*/ 180109 h 706581"/>
              <a:gd name="connsiteX4" fmla="*/ 5555673 w 5555673"/>
              <a:gd name="connsiteY4" fmla="*/ 706581 h 70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5673" h="706581">
                <a:moveTo>
                  <a:pt x="0" y="0"/>
                </a:moveTo>
                <a:cubicBezTo>
                  <a:pt x="967509" y="5772"/>
                  <a:pt x="1935018" y="11545"/>
                  <a:pt x="2452254" y="110836"/>
                </a:cubicBezTo>
                <a:cubicBezTo>
                  <a:pt x="2969490" y="210127"/>
                  <a:pt x="2703945" y="584200"/>
                  <a:pt x="3103418" y="595745"/>
                </a:cubicBezTo>
                <a:cubicBezTo>
                  <a:pt x="3502891" y="607290"/>
                  <a:pt x="4440382" y="161636"/>
                  <a:pt x="4849091" y="180109"/>
                </a:cubicBezTo>
                <a:cubicBezTo>
                  <a:pt x="5257800" y="198582"/>
                  <a:pt x="5555673" y="706581"/>
                  <a:pt x="5555673" y="706581"/>
                </a:cubicBezTo>
              </a:path>
            </a:pathLst>
          </a:custGeom>
          <a:noFill/>
          <a:ln w="57150">
            <a:solidFill>
              <a:srgbClr val="D228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3431969" y="4304358"/>
            <a:ext cx="3170712" cy="71842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809" y="1103494"/>
            <a:ext cx="3360949" cy="2815791"/>
          </a:xfrm>
          <a:prstGeom prst="rect">
            <a:avLst/>
          </a:prstGeom>
        </p:spPr>
      </p:pic>
      <p:sp>
        <p:nvSpPr>
          <p:cNvPr id="753" name="Google Shape;753;p58"/>
          <p:cNvSpPr txBox="1">
            <a:spLocks noGrp="1"/>
          </p:cNvSpPr>
          <p:nvPr>
            <p:ph type="ctrTitle"/>
          </p:nvPr>
        </p:nvSpPr>
        <p:spPr>
          <a:xfrm>
            <a:off x="584620" y="454375"/>
            <a:ext cx="3994200" cy="12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Thanks!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754" name="Google Shape;754;p58"/>
          <p:cNvSpPr txBox="1">
            <a:spLocks noGrp="1"/>
          </p:cNvSpPr>
          <p:nvPr>
            <p:ph type="subTitle" idx="1"/>
          </p:nvPr>
        </p:nvSpPr>
        <p:spPr>
          <a:xfrm>
            <a:off x="584620" y="1753825"/>
            <a:ext cx="3617400" cy="402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Didact Gothic"/>
                <a:ea typeface="Didact Gothic"/>
                <a:cs typeface="Didact Gothic"/>
                <a:sym typeface="Didact Gothic"/>
              </a:rPr>
              <a:t>Do you have any questions?</a:t>
            </a:r>
            <a:endParaRPr b="1" dirty="0"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pic>
        <p:nvPicPr>
          <p:cNvPr id="756" name="Google Shape;756;p58"/>
          <p:cNvPicPr preferRelativeResize="0"/>
          <p:nvPr/>
        </p:nvPicPr>
        <p:blipFill rotWithShape="1">
          <a:blip r:embed="rId4">
            <a:alphaModFix/>
          </a:blip>
          <a:srcRect l="6201" t="10515" r="10996" b="25598"/>
          <a:stretch/>
        </p:blipFill>
        <p:spPr>
          <a:xfrm rot="10799995" flipH="1">
            <a:off x="6775532" y="2"/>
            <a:ext cx="2165224" cy="1529547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58"/>
          <p:cNvSpPr txBox="1"/>
          <p:nvPr/>
        </p:nvSpPr>
        <p:spPr>
          <a:xfrm>
            <a:off x="584620" y="4528526"/>
            <a:ext cx="36174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Please keep this slide for attribution</a:t>
            </a:r>
            <a:endParaRPr sz="1200" b="1" dirty="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773488" y="442913"/>
            <a:ext cx="2625725" cy="4503738"/>
          </a:xfrm>
          <a:custGeom>
            <a:avLst/>
            <a:gdLst>
              <a:gd name="T0" fmla="*/ 326 w 1200"/>
              <a:gd name="T1" fmla="*/ 1171 h 2061"/>
              <a:gd name="T2" fmla="*/ 384 w 1200"/>
              <a:gd name="T3" fmla="*/ 1525 h 2061"/>
              <a:gd name="T4" fmla="*/ 225 w 1200"/>
              <a:gd name="T5" fmla="*/ 1878 h 2061"/>
              <a:gd name="T6" fmla="*/ 212 w 1200"/>
              <a:gd name="T7" fmla="*/ 1972 h 2061"/>
              <a:gd name="T8" fmla="*/ 62 w 1200"/>
              <a:gd name="T9" fmla="*/ 1992 h 2061"/>
              <a:gd name="T10" fmla="*/ 25 w 1200"/>
              <a:gd name="T11" fmla="*/ 1860 h 2061"/>
              <a:gd name="T12" fmla="*/ 51 w 1200"/>
              <a:gd name="T13" fmla="*/ 1808 h 2061"/>
              <a:gd name="T14" fmla="*/ 143 w 1200"/>
              <a:gd name="T15" fmla="*/ 1577 h 2061"/>
              <a:gd name="T16" fmla="*/ 221 w 1200"/>
              <a:gd name="T17" fmla="*/ 1458 h 2061"/>
              <a:gd name="T18" fmla="*/ 66 w 1200"/>
              <a:gd name="T19" fmla="*/ 1108 h 2061"/>
              <a:gd name="T20" fmla="*/ 13 w 1200"/>
              <a:gd name="T21" fmla="*/ 803 h 2061"/>
              <a:gd name="T22" fmla="*/ 89 w 1200"/>
              <a:gd name="T23" fmla="*/ 615 h 2061"/>
              <a:gd name="T24" fmla="*/ 285 w 1200"/>
              <a:gd name="T25" fmla="*/ 398 h 2061"/>
              <a:gd name="T26" fmla="*/ 411 w 1200"/>
              <a:gd name="T27" fmla="*/ 284 h 2061"/>
              <a:gd name="T28" fmla="*/ 418 w 1200"/>
              <a:gd name="T29" fmla="*/ 140 h 2061"/>
              <a:gd name="T30" fmla="*/ 499 w 1200"/>
              <a:gd name="T31" fmla="*/ 24 h 2061"/>
              <a:gd name="T32" fmla="*/ 598 w 1200"/>
              <a:gd name="T33" fmla="*/ 5 h 2061"/>
              <a:gd name="T34" fmla="*/ 743 w 1200"/>
              <a:gd name="T35" fmla="*/ 122 h 2061"/>
              <a:gd name="T36" fmla="*/ 879 w 1200"/>
              <a:gd name="T37" fmla="*/ 105 h 2061"/>
              <a:gd name="T38" fmla="*/ 999 w 1200"/>
              <a:gd name="T39" fmla="*/ 186 h 2061"/>
              <a:gd name="T40" fmla="*/ 859 w 1200"/>
              <a:gd name="T41" fmla="*/ 319 h 2061"/>
              <a:gd name="T42" fmla="*/ 783 w 1200"/>
              <a:gd name="T43" fmla="*/ 346 h 2061"/>
              <a:gd name="T44" fmla="*/ 754 w 1200"/>
              <a:gd name="T45" fmla="*/ 393 h 2061"/>
              <a:gd name="T46" fmla="*/ 710 w 1200"/>
              <a:gd name="T47" fmla="*/ 447 h 2061"/>
              <a:gd name="T48" fmla="*/ 623 w 1200"/>
              <a:gd name="T49" fmla="*/ 493 h 2061"/>
              <a:gd name="T50" fmla="*/ 752 w 1200"/>
              <a:gd name="T51" fmla="*/ 577 h 2061"/>
              <a:gd name="T52" fmla="*/ 908 w 1200"/>
              <a:gd name="T53" fmla="*/ 493 h 2061"/>
              <a:gd name="T54" fmla="*/ 1154 w 1200"/>
              <a:gd name="T55" fmla="*/ 427 h 2061"/>
              <a:gd name="T56" fmla="*/ 1117 w 1200"/>
              <a:gd name="T57" fmla="*/ 488 h 2061"/>
              <a:gd name="T58" fmla="*/ 928 w 1200"/>
              <a:gd name="T59" fmla="*/ 571 h 2061"/>
              <a:gd name="T60" fmla="*/ 858 w 1200"/>
              <a:gd name="T61" fmla="*/ 623 h 2061"/>
              <a:gd name="T62" fmla="*/ 543 w 1200"/>
              <a:gd name="T63" fmla="*/ 751 h 2061"/>
              <a:gd name="T64" fmla="*/ 603 w 1200"/>
              <a:gd name="T65" fmla="*/ 898 h 2061"/>
              <a:gd name="T66" fmla="*/ 875 w 1200"/>
              <a:gd name="T67" fmla="*/ 870 h 2061"/>
              <a:gd name="T68" fmla="*/ 930 w 1200"/>
              <a:gd name="T69" fmla="*/ 838 h 2061"/>
              <a:gd name="T70" fmla="*/ 822 w 1200"/>
              <a:gd name="T71" fmla="*/ 838 h 2061"/>
              <a:gd name="T72" fmla="*/ 867 w 1200"/>
              <a:gd name="T73" fmla="*/ 804 h 2061"/>
              <a:gd name="T74" fmla="*/ 968 w 1200"/>
              <a:gd name="T75" fmla="*/ 748 h 2061"/>
              <a:gd name="T76" fmla="*/ 1049 w 1200"/>
              <a:gd name="T77" fmla="*/ 712 h 2061"/>
              <a:gd name="T78" fmla="*/ 1195 w 1200"/>
              <a:gd name="T79" fmla="*/ 672 h 2061"/>
              <a:gd name="T80" fmla="*/ 1085 w 1200"/>
              <a:gd name="T81" fmla="*/ 730 h 2061"/>
              <a:gd name="T82" fmla="*/ 1082 w 1200"/>
              <a:gd name="T83" fmla="*/ 766 h 2061"/>
              <a:gd name="T84" fmla="*/ 1079 w 1200"/>
              <a:gd name="T85" fmla="*/ 814 h 2061"/>
              <a:gd name="T86" fmla="*/ 995 w 1200"/>
              <a:gd name="T87" fmla="*/ 909 h 2061"/>
              <a:gd name="T88" fmla="*/ 637 w 1200"/>
              <a:gd name="T89" fmla="*/ 1054 h 2061"/>
              <a:gd name="T90" fmla="*/ 738 w 1200"/>
              <a:gd name="T91" fmla="*/ 1195 h 2061"/>
              <a:gd name="T92" fmla="*/ 782 w 1200"/>
              <a:gd name="T93" fmla="*/ 1545 h 2061"/>
              <a:gd name="T94" fmla="*/ 814 w 1200"/>
              <a:gd name="T95" fmla="*/ 1771 h 2061"/>
              <a:gd name="T96" fmla="*/ 888 w 1200"/>
              <a:gd name="T97" fmla="*/ 1826 h 2061"/>
              <a:gd name="T98" fmla="*/ 965 w 1200"/>
              <a:gd name="T99" fmla="*/ 1872 h 2061"/>
              <a:gd name="T100" fmla="*/ 920 w 1200"/>
              <a:gd name="T101" fmla="*/ 1913 h 2061"/>
              <a:gd name="T102" fmla="*/ 707 w 1200"/>
              <a:gd name="T103" fmla="*/ 1902 h 2061"/>
              <a:gd name="T104" fmla="*/ 657 w 1200"/>
              <a:gd name="T105" fmla="*/ 1814 h 2061"/>
              <a:gd name="T106" fmla="*/ 636 w 1200"/>
              <a:gd name="T107" fmla="*/ 1774 h 2061"/>
              <a:gd name="T108" fmla="*/ 600 w 1200"/>
              <a:gd name="T109" fmla="*/ 1427 h 2061"/>
              <a:gd name="T110" fmla="*/ 584 w 1200"/>
              <a:gd name="T111" fmla="*/ 1282 h 2061"/>
              <a:gd name="T112" fmla="*/ 299 w 1200"/>
              <a:gd name="T113" fmla="*/ 1075 h 2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00" h="2061">
                <a:moveTo>
                  <a:pt x="299" y="1075"/>
                </a:moveTo>
                <a:cubicBezTo>
                  <a:pt x="308" y="1107"/>
                  <a:pt x="316" y="1139"/>
                  <a:pt x="326" y="1171"/>
                </a:cubicBezTo>
                <a:cubicBezTo>
                  <a:pt x="352" y="1253"/>
                  <a:pt x="381" y="1335"/>
                  <a:pt x="405" y="1418"/>
                </a:cubicBezTo>
                <a:cubicBezTo>
                  <a:pt x="416" y="1455"/>
                  <a:pt x="400" y="1491"/>
                  <a:pt x="384" y="1525"/>
                </a:cubicBezTo>
                <a:cubicBezTo>
                  <a:pt x="331" y="1641"/>
                  <a:pt x="279" y="1756"/>
                  <a:pt x="227" y="1872"/>
                </a:cubicBezTo>
                <a:cubicBezTo>
                  <a:pt x="226" y="1874"/>
                  <a:pt x="226" y="1876"/>
                  <a:pt x="225" y="1878"/>
                </a:cubicBezTo>
                <a:cubicBezTo>
                  <a:pt x="223" y="1907"/>
                  <a:pt x="204" y="1921"/>
                  <a:pt x="172" y="1923"/>
                </a:cubicBezTo>
                <a:cubicBezTo>
                  <a:pt x="187" y="1941"/>
                  <a:pt x="199" y="1957"/>
                  <a:pt x="212" y="1972"/>
                </a:cubicBezTo>
                <a:cubicBezTo>
                  <a:pt x="237" y="2001"/>
                  <a:pt x="230" y="2028"/>
                  <a:pt x="193" y="2041"/>
                </a:cubicBezTo>
                <a:cubicBezTo>
                  <a:pt x="136" y="2061"/>
                  <a:pt x="93" y="2046"/>
                  <a:pt x="62" y="1992"/>
                </a:cubicBezTo>
                <a:cubicBezTo>
                  <a:pt x="46" y="1964"/>
                  <a:pt x="33" y="1934"/>
                  <a:pt x="20" y="1904"/>
                </a:cubicBezTo>
                <a:cubicBezTo>
                  <a:pt x="13" y="1888"/>
                  <a:pt x="14" y="1874"/>
                  <a:pt x="25" y="1860"/>
                </a:cubicBezTo>
                <a:cubicBezTo>
                  <a:pt x="34" y="1848"/>
                  <a:pt x="41" y="1835"/>
                  <a:pt x="48" y="1822"/>
                </a:cubicBezTo>
                <a:cubicBezTo>
                  <a:pt x="51" y="1818"/>
                  <a:pt x="53" y="1812"/>
                  <a:pt x="51" y="1808"/>
                </a:cubicBezTo>
                <a:cubicBezTo>
                  <a:pt x="44" y="1790"/>
                  <a:pt x="48" y="1776"/>
                  <a:pt x="57" y="1758"/>
                </a:cubicBezTo>
                <a:cubicBezTo>
                  <a:pt x="88" y="1699"/>
                  <a:pt x="113" y="1636"/>
                  <a:pt x="143" y="1577"/>
                </a:cubicBezTo>
                <a:cubicBezTo>
                  <a:pt x="159" y="1546"/>
                  <a:pt x="181" y="1518"/>
                  <a:pt x="200" y="1489"/>
                </a:cubicBezTo>
                <a:cubicBezTo>
                  <a:pt x="207" y="1478"/>
                  <a:pt x="215" y="1469"/>
                  <a:pt x="221" y="1458"/>
                </a:cubicBezTo>
                <a:cubicBezTo>
                  <a:pt x="223" y="1454"/>
                  <a:pt x="224" y="1448"/>
                  <a:pt x="222" y="1444"/>
                </a:cubicBezTo>
                <a:cubicBezTo>
                  <a:pt x="170" y="1332"/>
                  <a:pt x="114" y="1221"/>
                  <a:pt x="66" y="1108"/>
                </a:cubicBezTo>
                <a:cubicBezTo>
                  <a:pt x="41" y="1048"/>
                  <a:pt x="27" y="983"/>
                  <a:pt x="10" y="919"/>
                </a:cubicBezTo>
                <a:cubicBezTo>
                  <a:pt x="0" y="881"/>
                  <a:pt x="4" y="842"/>
                  <a:pt x="13" y="803"/>
                </a:cubicBezTo>
                <a:cubicBezTo>
                  <a:pt x="18" y="779"/>
                  <a:pt x="21" y="754"/>
                  <a:pt x="25" y="730"/>
                </a:cubicBezTo>
                <a:cubicBezTo>
                  <a:pt x="31" y="683"/>
                  <a:pt x="62" y="650"/>
                  <a:pt x="89" y="615"/>
                </a:cubicBezTo>
                <a:cubicBezTo>
                  <a:pt x="133" y="559"/>
                  <a:pt x="175" y="502"/>
                  <a:pt x="221" y="448"/>
                </a:cubicBezTo>
                <a:cubicBezTo>
                  <a:pt x="238" y="428"/>
                  <a:pt x="263" y="414"/>
                  <a:pt x="285" y="398"/>
                </a:cubicBezTo>
                <a:cubicBezTo>
                  <a:pt x="307" y="382"/>
                  <a:pt x="331" y="367"/>
                  <a:pt x="351" y="349"/>
                </a:cubicBezTo>
                <a:cubicBezTo>
                  <a:pt x="373" y="329"/>
                  <a:pt x="390" y="305"/>
                  <a:pt x="411" y="284"/>
                </a:cubicBezTo>
                <a:cubicBezTo>
                  <a:pt x="433" y="261"/>
                  <a:pt x="434" y="234"/>
                  <a:pt x="428" y="205"/>
                </a:cubicBezTo>
                <a:cubicBezTo>
                  <a:pt x="424" y="183"/>
                  <a:pt x="422" y="161"/>
                  <a:pt x="418" y="140"/>
                </a:cubicBezTo>
                <a:cubicBezTo>
                  <a:pt x="411" y="105"/>
                  <a:pt x="431" y="83"/>
                  <a:pt x="454" y="63"/>
                </a:cubicBezTo>
                <a:cubicBezTo>
                  <a:pt x="469" y="50"/>
                  <a:pt x="484" y="37"/>
                  <a:pt x="499" y="24"/>
                </a:cubicBezTo>
                <a:cubicBezTo>
                  <a:pt x="513" y="12"/>
                  <a:pt x="528" y="4"/>
                  <a:pt x="548" y="5"/>
                </a:cubicBezTo>
                <a:cubicBezTo>
                  <a:pt x="564" y="7"/>
                  <a:pt x="581" y="7"/>
                  <a:pt x="598" y="5"/>
                </a:cubicBezTo>
                <a:cubicBezTo>
                  <a:pt x="650" y="0"/>
                  <a:pt x="682" y="29"/>
                  <a:pt x="708" y="69"/>
                </a:cubicBezTo>
                <a:cubicBezTo>
                  <a:pt x="719" y="87"/>
                  <a:pt x="730" y="106"/>
                  <a:pt x="743" y="122"/>
                </a:cubicBezTo>
                <a:cubicBezTo>
                  <a:pt x="746" y="127"/>
                  <a:pt x="756" y="131"/>
                  <a:pt x="762" y="130"/>
                </a:cubicBezTo>
                <a:cubicBezTo>
                  <a:pt x="801" y="122"/>
                  <a:pt x="840" y="114"/>
                  <a:pt x="879" y="105"/>
                </a:cubicBezTo>
                <a:cubicBezTo>
                  <a:pt x="927" y="94"/>
                  <a:pt x="959" y="108"/>
                  <a:pt x="984" y="151"/>
                </a:cubicBezTo>
                <a:cubicBezTo>
                  <a:pt x="990" y="162"/>
                  <a:pt x="995" y="174"/>
                  <a:pt x="999" y="186"/>
                </a:cubicBezTo>
                <a:cubicBezTo>
                  <a:pt x="1009" y="218"/>
                  <a:pt x="1005" y="234"/>
                  <a:pt x="976" y="252"/>
                </a:cubicBezTo>
                <a:cubicBezTo>
                  <a:pt x="938" y="276"/>
                  <a:pt x="899" y="297"/>
                  <a:pt x="859" y="319"/>
                </a:cubicBezTo>
                <a:cubicBezTo>
                  <a:pt x="851" y="323"/>
                  <a:pt x="840" y="324"/>
                  <a:pt x="830" y="326"/>
                </a:cubicBezTo>
                <a:cubicBezTo>
                  <a:pt x="813" y="330"/>
                  <a:pt x="795" y="328"/>
                  <a:pt x="783" y="346"/>
                </a:cubicBezTo>
                <a:cubicBezTo>
                  <a:pt x="779" y="352"/>
                  <a:pt x="768" y="352"/>
                  <a:pt x="760" y="355"/>
                </a:cubicBezTo>
                <a:cubicBezTo>
                  <a:pt x="758" y="367"/>
                  <a:pt x="757" y="380"/>
                  <a:pt x="754" y="393"/>
                </a:cubicBezTo>
                <a:cubicBezTo>
                  <a:pt x="749" y="407"/>
                  <a:pt x="745" y="423"/>
                  <a:pt x="736" y="435"/>
                </a:cubicBezTo>
                <a:cubicBezTo>
                  <a:pt x="732" y="442"/>
                  <a:pt x="720" y="446"/>
                  <a:pt x="710" y="447"/>
                </a:cubicBezTo>
                <a:cubicBezTo>
                  <a:pt x="699" y="449"/>
                  <a:pt x="686" y="447"/>
                  <a:pt x="674" y="447"/>
                </a:cubicBezTo>
                <a:cubicBezTo>
                  <a:pt x="643" y="446"/>
                  <a:pt x="624" y="462"/>
                  <a:pt x="623" y="493"/>
                </a:cubicBezTo>
                <a:cubicBezTo>
                  <a:pt x="620" y="535"/>
                  <a:pt x="618" y="578"/>
                  <a:pt x="615" y="621"/>
                </a:cubicBezTo>
                <a:cubicBezTo>
                  <a:pt x="666" y="618"/>
                  <a:pt x="711" y="600"/>
                  <a:pt x="752" y="577"/>
                </a:cubicBezTo>
                <a:cubicBezTo>
                  <a:pt x="792" y="554"/>
                  <a:pt x="829" y="527"/>
                  <a:pt x="868" y="504"/>
                </a:cubicBezTo>
                <a:cubicBezTo>
                  <a:pt x="880" y="497"/>
                  <a:pt x="895" y="497"/>
                  <a:pt x="908" y="493"/>
                </a:cubicBezTo>
                <a:cubicBezTo>
                  <a:pt x="967" y="477"/>
                  <a:pt x="1027" y="461"/>
                  <a:pt x="1086" y="444"/>
                </a:cubicBezTo>
                <a:cubicBezTo>
                  <a:pt x="1109" y="438"/>
                  <a:pt x="1131" y="433"/>
                  <a:pt x="1154" y="427"/>
                </a:cubicBezTo>
                <a:cubicBezTo>
                  <a:pt x="1160" y="426"/>
                  <a:pt x="1166" y="427"/>
                  <a:pt x="1178" y="427"/>
                </a:cubicBezTo>
                <a:cubicBezTo>
                  <a:pt x="1155" y="450"/>
                  <a:pt x="1138" y="470"/>
                  <a:pt x="1117" y="488"/>
                </a:cubicBezTo>
                <a:cubicBezTo>
                  <a:pt x="1091" y="510"/>
                  <a:pt x="1069" y="538"/>
                  <a:pt x="1033" y="546"/>
                </a:cubicBezTo>
                <a:cubicBezTo>
                  <a:pt x="998" y="554"/>
                  <a:pt x="963" y="562"/>
                  <a:pt x="928" y="571"/>
                </a:cubicBezTo>
                <a:cubicBezTo>
                  <a:pt x="922" y="572"/>
                  <a:pt x="913" y="575"/>
                  <a:pt x="910" y="580"/>
                </a:cubicBezTo>
                <a:cubicBezTo>
                  <a:pt x="900" y="603"/>
                  <a:pt x="879" y="613"/>
                  <a:pt x="858" y="623"/>
                </a:cubicBezTo>
                <a:cubicBezTo>
                  <a:pt x="803" y="647"/>
                  <a:pt x="748" y="672"/>
                  <a:pt x="692" y="695"/>
                </a:cubicBezTo>
                <a:cubicBezTo>
                  <a:pt x="643" y="715"/>
                  <a:pt x="593" y="732"/>
                  <a:pt x="543" y="751"/>
                </a:cubicBezTo>
                <a:cubicBezTo>
                  <a:pt x="538" y="753"/>
                  <a:pt x="532" y="755"/>
                  <a:pt x="527" y="758"/>
                </a:cubicBezTo>
                <a:cubicBezTo>
                  <a:pt x="553" y="805"/>
                  <a:pt x="578" y="851"/>
                  <a:pt x="603" y="898"/>
                </a:cubicBezTo>
                <a:cubicBezTo>
                  <a:pt x="620" y="929"/>
                  <a:pt x="620" y="929"/>
                  <a:pt x="656" y="924"/>
                </a:cubicBezTo>
                <a:cubicBezTo>
                  <a:pt x="731" y="915"/>
                  <a:pt x="806" y="905"/>
                  <a:pt x="875" y="870"/>
                </a:cubicBezTo>
                <a:cubicBezTo>
                  <a:pt x="890" y="863"/>
                  <a:pt x="906" y="857"/>
                  <a:pt x="920" y="849"/>
                </a:cubicBezTo>
                <a:cubicBezTo>
                  <a:pt x="925" y="847"/>
                  <a:pt x="929" y="842"/>
                  <a:pt x="930" y="838"/>
                </a:cubicBezTo>
                <a:cubicBezTo>
                  <a:pt x="935" y="823"/>
                  <a:pt x="938" y="807"/>
                  <a:pt x="941" y="796"/>
                </a:cubicBezTo>
                <a:cubicBezTo>
                  <a:pt x="902" y="810"/>
                  <a:pt x="862" y="824"/>
                  <a:pt x="822" y="838"/>
                </a:cubicBezTo>
                <a:cubicBezTo>
                  <a:pt x="821" y="835"/>
                  <a:pt x="819" y="832"/>
                  <a:pt x="818" y="829"/>
                </a:cubicBezTo>
                <a:cubicBezTo>
                  <a:pt x="834" y="821"/>
                  <a:pt x="850" y="812"/>
                  <a:pt x="867" y="804"/>
                </a:cubicBezTo>
                <a:cubicBezTo>
                  <a:pt x="886" y="796"/>
                  <a:pt x="906" y="789"/>
                  <a:pt x="926" y="782"/>
                </a:cubicBezTo>
                <a:cubicBezTo>
                  <a:pt x="944" y="775"/>
                  <a:pt x="959" y="767"/>
                  <a:pt x="968" y="748"/>
                </a:cubicBezTo>
                <a:cubicBezTo>
                  <a:pt x="975" y="733"/>
                  <a:pt x="984" y="719"/>
                  <a:pt x="1008" y="724"/>
                </a:cubicBezTo>
                <a:cubicBezTo>
                  <a:pt x="1020" y="727"/>
                  <a:pt x="1035" y="715"/>
                  <a:pt x="1049" y="712"/>
                </a:cubicBezTo>
                <a:cubicBezTo>
                  <a:pt x="1061" y="709"/>
                  <a:pt x="1074" y="706"/>
                  <a:pt x="1075" y="726"/>
                </a:cubicBezTo>
                <a:cubicBezTo>
                  <a:pt x="1115" y="708"/>
                  <a:pt x="1154" y="690"/>
                  <a:pt x="1195" y="672"/>
                </a:cubicBezTo>
                <a:cubicBezTo>
                  <a:pt x="1195" y="673"/>
                  <a:pt x="1198" y="678"/>
                  <a:pt x="1200" y="682"/>
                </a:cubicBezTo>
                <a:cubicBezTo>
                  <a:pt x="1162" y="698"/>
                  <a:pt x="1124" y="714"/>
                  <a:pt x="1085" y="730"/>
                </a:cubicBezTo>
                <a:cubicBezTo>
                  <a:pt x="1088" y="736"/>
                  <a:pt x="1090" y="741"/>
                  <a:pt x="1092" y="744"/>
                </a:cubicBezTo>
                <a:cubicBezTo>
                  <a:pt x="1088" y="752"/>
                  <a:pt x="1084" y="759"/>
                  <a:pt x="1082" y="766"/>
                </a:cubicBezTo>
                <a:cubicBezTo>
                  <a:pt x="1080" y="777"/>
                  <a:pt x="1073" y="789"/>
                  <a:pt x="1084" y="800"/>
                </a:cubicBezTo>
                <a:cubicBezTo>
                  <a:pt x="1086" y="801"/>
                  <a:pt x="1081" y="809"/>
                  <a:pt x="1079" y="814"/>
                </a:cubicBezTo>
                <a:cubicBezTo>
                  <a:pt x="1064" y="834"/>
                  <a:pt x="1051" y="856"/>
                  <a:pt x="1035" y="875"/>
                </a:cubicBezTo>
                <a:cubicBezTo>
                  <a:pt x="1024" y="888"/>
                  <a:pt x="1010" y="902"/>
                  <a:pt x="995" y="909"/>
                </a:cubicBezTo>
                <a:cubicBezTo>
                  <a:pt x="907" y="951"/>
                  <a:pt x="818" y="993"/>
                  <a:pt x="729" y="1031"/>
                </a:cubicBezTo>
                <a:cubicBezTo>
                  <a:pt x="701" y="1043"/>
                  <a:pt x="670" y="1046"/>
                  <a:pt x="637" y="1054"/>
                </a:cubicBezTo>
                <a:cubicBezTo>
                  <a:pt x="653" y="1078"/>
                  <a:pt x="668" y="1103"/>
                  <a:pt x="684" y="1126"/>
                </a:cubicBezTo>
                <a:cubicBezTo>
                  <a:pt x="701" y="1150"/>
                  <a:pt x="719" y="1173"/>
                  <a:pt x="738" y="1195"/>
                </a:cubicBezTo>
                <a:cubicBezTo>
                  <a:pt x="763" y="1225"/>
                  <a:pt x="758" y="1262"/>
                  <a:pt x="761" y="1296"/>
                </a:cubicBezTo>
                <a:cubicBezTo>
                  <a:pt x="769" y="1379"/>
                  <a:pt x="774" y="1462"/>
                  <a:pt x="782" y="1545"/>
                </a:cubicBezTo>
                <a:cubicBezTo>
                  <a:pt x="786" y="1578"/>
                  <a:pt x="797" y="1611"/>
                  <a:pt x="802" y="1645"/>
                </a:cubicBezTo>
                <a:cubicBezTo>
                  <a:pt x="808" y="1686"/>
                  <a:pt x="810" y="1729"/>
                  <a:pt x="814" y="1771"/>
                </a:cubicBezTo>
                <a:cubicBezTo>
                  <a:pt x="814" y="1776"/>
                  <a:pt x="816" y="1781"/>
                  <a:pt x="818" y="1785"/>
                </a:cubicBezTo>
                <a:cubicBezTo>
                  <a:pt x="837" y="1806"/>
                  <a:pt x="860" y="1819"/>
                  <a:pt x="888" y="1826"/>
                </a:cubicBezTo>
                <a:cubicBezTo>
                  <a:pt x="908" y="1831"/>
                  <a:pt x="929" y="1837"/>
                  <a:pt x="947" y="1847"/>
                </a:cubicBezTo>
                <a:cubicBezTo>
                  <a:pt x="956" y="1851"/>
                  <a:pt x="963" y="1862"/>
                  <a:pt x="965" y="1872"/>
                </a:cubicBezTo>
                <a:cubicBezTo>
                  <a:pt x="968" y="1886"/>
                  <a:pt x="964" y="1900"/>
                  <a:pt x="948" y="1906"/>
                </a:cubicBezTo>
                <a:cubicBezTo>
                  <a:pt x="939" y="1910"/>
                  <a:pt x="929" y="1914"/>
                  <a:pt x="920" y="1913"/>
                </a:cubicBezTo>
                <a:cubicBezTo>
                  <a:pt x="884" y="1912"/>
                  <a:pt x="848" y="1908"/>
                  <a:pt x="813" y="1906"/>
                </a:cubicBezTo>
                <a:cubicBezTo>
                  <a:pt x="777" y="1903"/>
                  <a:pt x="742" y="1903"/>
                  <a:pt x="707" y="1902"/>
                </a:cubicBezTo>
                <a:cubicBezTo>
                  <a:pt x="679" y="1901"/>
                  <a:pt x="656" y="1887"/>
                  <a:pt x="654" y="1866"/>
                </a:cubicBezTo>
                <a:cubicBezTo>
                  <a:pt x="653" y="1849"/>
                  <a:pt x="656" y="1831"/>
                  <a:pt x="657" y="1814"/>
                </a:cubicBezTo>
                <a:cubicBezTo>
                  <a:pt x="657" y="1810"/>
                  <a:pt x="659" y="1807"/>
                  <a:pt x="661" y="1802"/>
                </a:cubicBezTo>
                <a:cubicBezTo>
                  <a:pt x="643" y="1801"/>
                  <a:pt x="638" y="1788"/>
                  <a:pt x="636" y="1774"/>
                </a:cubicBezTo>
                <a:cubicBezTo>
                  <a:pt x="634" y="1749"/>
                  <a:pt x="631" y="1723"/>
                  <a:pt x="631" y="1698"/>
                </a:cubicBezTo>
                <a:cubicBezTo>
                  <a:pt x="628" y="1607"/>
                  <a:pt x="616" y="1517"/>
                  <a:pt x="600" y="1427"/>
                </a:cubicBezTo>
                <a:cubicBezTo>
                  <a:pt x="595" y="1395"/>
                  <a:pt x="593" y="1363"/>
                  <a:pt x="589" y="1332"/>
                </a:cubicBezTo>
                <a:cubicBezTo>
                  <a:pt x="588" y="1317"/>
                  <a:pt x="586" y="1302"/>
                  <a:pt x="584" y="1282"/>
                </a:cubicBezTo>
                <a:cubicBezTo>
                  <a:pt x="494" y="1214"/>
                  <a:pt x="400" y="1142"/>
                  <a:pt x="306" y="1071"/>
                </a:cubicBezTo>
                <a:cubicBezTo>
                  <a:pt x="303" y="1072"/>
                  <a:pt x="301" y="1073"/>
                  <a:pt x="299" y="1075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559" y="2380771"/>
            <a:ext cx="1584131" cy="192358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59"/>
          <p:cNvSpPr txBox="1">
            <a:spLocks noGrp="1"/>
          </p:cNvSpPr>
          <p:nvPr>
            <p:ph type="title"/>
          </p:nvPr>
        </p:nvSpPr>
        <p:spPr>
          <a:xfrm>
            <a:off x="922169" y="2440651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>
                <a:solidFill>
                  <a:schemeClr val="bg1">
                    <a:lumMod val="75000"/>
                  </a:schemeClr>
                </a:solidFill>
              </a:rPr>
              <a:t>www.plantillaspower-point.com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60"/>
          <p:cNvSpPr txBox="1">
            <a:spLocks noGrp="1"/>
          </p:cNvSpPr>
          <p:nvPr>
            <p:ph type="title"/>
          </p:nvPr>
        </p:nvSpPr>
        <p:spPr>
          <a:xfrm>
            <a:off x="721125" y="3832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D2282B"/>
                </a:solidFill>
              </a:rPr>
              <a:t>Resources</a:t>
            </a:r>
            <a:endParaRPr sz="6000" dirty="0">
              <a:solidFill>
                <a:srgbClr val="D2282B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09991" y="974754"/>
            <a:ext cx="8353778" cy="45719"/>
          </a:xfrm>
          <a:prstGeom prst="rect">
            <a:avLst/>
          </a:prstGeom>
          <a:solidFill>
            <a:srgbClr val="F1A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7" y="313924"/>
            <a:ext cx="241369" cy="64714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10" y="358322"/>
            <a:ext cx="187510" cy="6271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414" y="1353538"/>
            <a:ext cx="3863957" cy="354119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6475" y="1636905"/>
            <a:ext cx="2418227" cy="32142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2806" y="1500276"/>
            <a:ext cx="1293750" cy="34875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60"/>
          <p:cNvSpPr txBox="1">
            <a:spLocks noGrp="1"/>
          </p:cNvSpPr>
          <p:nvPr>
            <p:ph type="title"/>
          </p:nvPr>
        </p:nvSpPr>
        <p:spPr>
          <a:xfrm>
            <a:off x="721125" y="3832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D2282B"/>
                </a:solidFill>
              </a:rPr>
              <a:t>Resources</a:t>
            </a:r>
            <a:endParaRPr sz="6000" dirty="0">
              <a:solidFill>
                <a:srgbClr val="D2282B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09991" y="974754"/>
            <a:ext cx="8353778" cy="45719"/>
          </a:xfrm>
          <a:prstGeom prst="rect">
            <a:avLst/>
          </a:prstGeom>
          <a:solidFill>
            <a:srgbClr val="F1A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7" y="313924"/>
            <a:ext cx="241369" cy="64714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10" y="358322"/>
            <a:ext cx="187510" cy="62718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3389" y="1353858"/>
            <a:ext cx="1960672" cy="316975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2840" y="1353858"/>
            <a:ext cx="2158666" cy="133562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8323" y="2457321"/>
            <a:ext cx="1830132" cy="23996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3289" y="2689487"/>
            <a:ext cx="1408378" cy="22552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525" y="1238113"/>
            <a:ext cx="1931188" cy="161794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317" y="3062261"/>
            <a:ext cx="1443973" cy="188251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0197" y="3303697"/>
            <a:ext cx="1625619" cy="149030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28519" y="1636905"/>
            <a:ext cx="1162021" cy="14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1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60"/>
          <p:cNvSpPr txBox="1">
            <a:spLocks noGrp="1"/>
          </p:cNvSpPr>
          <p:nvPr>
            <p:ph type="title"/>
          </p:nvPr>
        </p:nvSpPr>
        <p:spPr>
          <a:xfrm>
            <a:off x="721125" y="3832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D2282B"/>
                </a:solidFill>
              </a:rPr>
              <a:t>Resources</a:t>
            </a:r>
            <a:endParaRPr sz="6000" dirty="0">
              <a:solidFill>
                <a:srgbClr val="D2282B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09991" y="974754"/>
            <a:ext cx="8353778" cy="45719"/>
          </a:xfrm>
          <a:prstGeom prst="rect">
            <a:avLst/>
          </a:prstGeom>
          <a:solidFill>
            <a:srgbClr val="F1A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7" y="313924"/>
            <a:ext cx="241369" cy="64714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10" y="358322"/>
            <a:ext cx="187510" cy="62718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991" y="1318799"/>
            <a:ext cx="3449657" cy="338020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6475" y="1148742"/>
            <a:ext cx="4017938" cy="372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500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60"/>
          <p:cNvSpPr txBox="1">
            <a:spLocks noGrp="1"/>
          </p:cNvSpPr>
          <p:nvPr>
            <p:ph type="title"/>
          </p:nvPr>
        </p:nvSpPr>
        <p:spPr>
          <a:xfrm>
            <a:off x="721125" y="3832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D2282B"/>
                </a:solidFill>
              </a:rPr>
              <a:t>Resources</a:t>
            </a:r>
            <a:endParaRPr sz="6000" dirty="0">
              <a:solidFill>
                <a:srgbClr val="D2282B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09991" y="974754"/>
            <a:ext cx="8353778" cy="45719"/>
          </a:xfrm>
          <a:prstGeom prst="rect">
            <a:avLst/>
          </a:prstGeom>
          <a:solidFill>
            <a:srgbClr val="F1A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7" y="313924"/>
            <a:ext cx="241369" cy="64714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10" y="358322"/>
            <a:ext cx="187510" cy="62718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10" y="1186554"/>
            <a:ext cx="1801012" cy="186836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610" y="3406368"/>
            <a:ext cx="1577003" cy="14718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9622" y="1476069"/>
            <a:ext cx="2873549" cy="334413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242" y="1851252"/>
            <a:ext cx="3139819" cy="259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470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60"/>
          <p:cNvSpPr txBox="1">
            <a:spLocks noGrp="1"/>
          </p:cNvSpPr>
          <p:nvPr>
            <p:ph type="title"/>
          </p:nvPr>
        </p:nvSpPr>
        <p:spPr>
          <a:xfrm>
            <a:off x="721125" y="3832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D2282B"/>
                </a:solidFill>
              </a:rPr>
              <a:t>Resources</a:t>
            </a:r>
            <a:endParaRPr sz="6000" dirty="0">
              <a:solidFill>
                <a:srgbClr val="D2282B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09991" y="974754"/>
            <a:ext cx="8353778" cy="45719"/>
          </a:xfrm>
          <a:prstGeom prst="rect">
            <a:avLst/>
          </a:prstGeom>
          <a:solidFill>
            <a:srgbClr val="F1A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377" y="313924"/>
            <a:ext cx="241369" cy="64714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10" y="358322"/>
            <a:ext cx="187510" cy="62718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92" y="1857917"/>
            <a:ext cx="2822457" cy="24536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4849" y="1636905"/>
            <a:ext cx="1482031" cy="30865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3600" y="1233910"/>
            <a:ext cx="3637196" cy="37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280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7" name="Google Shape;9047;p71"/>
          <p:cNvGrpSpPr/>
          <p:nvPr/>
        </p:nvGrpSpPr>
        <p:grpSpPr>
          <a:xfrm>
            <a:off x="866243" y="2291587"/>
            <a:ext cx="415546" cy="355053"/>
            <a:chOff x="866243" y="2291587"/>
            <a:chExt cx="415546" cy="355053"/>
          </a:xfrm>
          <a:solidFill>
            <a:srgbClr val="00B0F0"/>
          </a:solidFill>
        </p:grpSpPr>
        <p:sp>
          <p:nvSpPr>
            <p:cNvPr id="9048" name="Google Shape;9048;p71"/>
            <p:cNvSpPr/>
            <p:nvPr/>
          </p:nvSpPr>
          <p:spPr>
            <a:xfrm>
              <a:off x="1053756" y="2523748"/>
              <a:ext cx="103998" cy="81706"/>
            </a:xfrm>
            <a:custGeom>
              <a:avLst/>
              <a:gdLst/>
              <a:ahLst/>
              <a:cxnLst/>
              <a:rect l="l" t="t" r="r" b="b"/>
              <a:pathLst>
                <a:path w="3275" h="2573" extrusionOk="0">
                  <a:moveTo>
                    <a:pt x="2358" y="393"/>
                  </a:moveTo>
                  <a:cubicBezTo>
                    <a:pt x="2418" y="393"/>
                    <a:pt x="2465" y="429"/>
                    <a:pt x="2489" y="488"/>
                  </a:cubicBezTo>
                  <a:lnTo>
                    <a:pt x="2823" y="1262"/>
                  </a:lnTo>
                  <a:cubicBezTo>
                    <a:pt x="2846" y="1322"/>
                    <a:pt x="2823" y="1405"/>
                    <a:pt x="2739" y="1441"/>
                  </a:cubicBezTo>
                  <a:lnTo>
                    <a:pt x="989" y="2179"/>
                  </a:lnTo>
                  <a:cubicBezTo>
                    <a:pt x="977" y="2179"/>
                    <a:pt x="953" y="2203"/>
                    <a:pt x="929" y="2203"/>
                  </a:cubicBezTo>
                  <a:cubicBezTo>
                    <a:pt x="870" y="2203"/>
                    <a:pt x="822" y="2167"/>
                    <a:pt x="787" y="2108"/>
                  </a:cubicBezTo>
                  <a:lnTo>
                    <a:pt x="465" y="1334"/>
                  </a:lnTo>
                  <a:cubicBezTo>
                    <a:pt x="441" y="1262"/>
                    <a:pt x="465" y="1191"/>
                    <a:pt x="537" y="1155"/>
                  </a:cubicBezTo>
                  <a:lnTo>
                    <a:pt x="2299" y="417"/>
                  </a:lnTo>
                  <a:cubicBezTo>
                    <a:pt x="2311" y="417"/>
                    <a:pt x="2322" y="393"/>
                    <a:pt x="2358" y="393"/>
                  </a:cubicBezTo>
                  <a:close/>
                  <a:moveTo>
                    <a:pt x="2358" y="0"/>
                  </a:moveTo>
                  <a:cubicBezTo>
                    <a:pt x="2287" y="0"/>
                    <a:pt x="2227" y="12"/>
                    <a:pt x="2144" y="36"/>
                  </a:cubicBezTo>
                  <a:lnTo>
                    <a:pt x="394" y="786"/>
                  </a:lnTo>
                  <a:cubicBezTo>
                    <a:pt x="120" y="905"/>
                    <a:pt x="1" y="1203"/>
                    <a:pt x="108" y="1465"/>
                  </a:cubicBezTo>
                  <a:lnTo>
                    <a:pt x="429" y="2239"/>
                  </a:lnTo>
                  <a:cubicBezTo>
                    <a:pt x="525" y="2441"/>
                    <a:pt x="703" y="2572"/>
                    <a:pt x="929" y="2572"/>
                  </a:cubicBezTo>
                  <a:cubicBezTo>
                    <a:pt x="1001" y="2572"/>
                    <a:pt x="1060" y="2560"/>
                    <a:pt x="1132" y="2524"/>
                  </a:cubicBezTo>
                  <a:lnTo>
                    <a:pt x="2894" y="1786"/>
                  </a:lnTo>
                  <a:cubicBezTo>
                    <a:pt x="3156" y="1679"/>
                    <a:pt x="3275" y="1370"/>
                    <a:pt x="3180" y="1096"/>
                  </a:cubicBezTo>
                  <a:lnTo>
                    <a:pt x="2846" y="322"/>
                  </a:lnTo>
                  <a:cubicBezTo>
                    <a:pt x="2763" y="131"/>
                    <a:pt x="2584" y="0"/>
                    <a:pt x="2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71"/>
            <p:cNvSpPr/>
            <p:nvPr/>
          </p:nvSpPr>
          <p:spPr>
            <a:xfrm>
              <a:off x="1076461" y="2409176"/>
              <a:ext cx="79419" cy="60525"/>
            </a:xfrm>
            <a:custGeom>
              <a:avLst/>
              <a:gdLst/>
              <a:ahLst/>
              <a:cxnLst/>
              <a:rect l="l" t="t" r="r" b="b"/>
              <a:pathLst>
                <a:path w="2501" h="1906" extrusionOk="0">
                  <a:moveTo>
                    <a:pt x="1250" y="370"/>
                  </a:moveTo>
                  <a:cubicBezTo>
                    <a:pt x="1715" y="370"/>
                    <a:pt x="2119" y="620"/>
                    <a:pt x="2119" y="941"/>
                  </a:cubicBezTo>
                  <a:cubicBezTo>
                    <a:pt x="2119" y="1251"/>
                    <a:pt x="1715" y="1501"/>
                    <a:pt x="1250" y="1501"/>
                  </a:cubicBezTo>
                  <a:cubicBezTo>
                    <a:pt x="798" y="1501"/>
                    <a:pt x="393" y="1251"/>
                    <a:pt x="393" y="941"/>
                  </a:cubicBezTo>
                  <a:cubicBezTo>
                    <a:pt x="393" y="620"/>
                    <a:pt x="786" y="370"/>
                    <a:pt x="1250" y="370"/>
                  </a:cubicBezTo>
                  <a:close/>
                  <a:moveTo>
                    <a:pt x="1250" y="1"/>
                  </a:moveTo>
                  <a:cubicBezTo>
                    <a:pt x="929" y="1"/>
                    <a:pt x="631" y="96"/>
                    <a:pt x="393" y="251"/>
                  </a:cubicBezTo>
                  <a:cubicBezTo>
                    <a:pt x="143" y="429"/>
                    <a:pt x="0" y="691"/>
                    <a:pt x="0" y="953"/>
                  </a:cubicBezTo>
                  <a:cubicBezTo>
                    <a:pt x="0" y="1227"/>
                    <a:pt x="143" y="1465"/>
                    <a:pt x="393" y="1656"/>
                  </a:cubicBezTo>
                  <a:cubicBezTo>
                    <a:pt x="631" y="1822"/>
                    <a:pt x="929" y="1906"/>
                    <a:pt x="1250" y="1906"/>
                  </a:cubicBezTo>
                  <a:cubicBezTo>
                    <a:pt x="1584" y="1906"/>
                    <a:pt x="1881" y="1810"/>
                    <a:pt x="2119" y="1656"/>
                  </a:cubicBezTo>
                  <a:cubicBezTo>
                    <a:pt x="2369" y="1477"/>
                    <a:pt x="2500" y="1227"/>
                    <a:pt x="2500" y="953"/>
                  </a:cubicBezTo>
                  <a:cubicBezTo>
                    <a:pt x="2500" y="691"/>
                    <a:pt x="2358" y="429"/>
                    <a:pt x="2119" y="251"/>
                  </a:cubicBezTo>
                  <a:cubicBezTo>
                    <a:pt x="1881" y="96"/>
                    <a:pt x="1584" y="1"/>
                    <a:pt x="12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71"/>
            <p:cNvSpPr/>
            <p:nvPr/>
          </p:nvSpPr>
          <p:spPr>
            <a:xfrm>
              <a:off x="985324" y="2448488"/>
              <a:ext cx="86628" cy="94185"/>
            </a:xfrm>
            <a:custGeom>
              <a:avLst/>
              <a:gdLst/>
              <a:ahLst/>
              <a:cxnLst/>
              <a:rect l="l" t="t" r="r" b="b"/>
              <a:pathLst>
                <a:path w="2728" h="2966" extrusionOk="0">
                  <a:moveTo>
                    <a:pt x="977" y="370"/>
                  </a:moveTo>
                  <a:lnTo>
                    <a:pt x="1537" y="430"/>
                  </a:lnTo>
                  <a:cubicBezTo>
                    <a:pt x="1608" y="442"/>
                    <a:pt x="1680" y="489"/>
                    <a:pt x="1715" y="561"/>
                  </a:cubicBezTo>
                  <a:lnTo>
                    <a:pt x="2287" y="1858"/>
                  </a:lnTo>
                  <a:cubicBezTo>
                    <a:pt x="2322" y="1918"/>
                    <a:pt x="2322" y="1977"/>
                    <a:pt x="2311" y="2037"/>
                  </a:cubicBezTo>
                  <a:cubicBezTo>
                    <a:pt x="2299" y="2096"/>
                    <a:pt x="2251" y="2144"/>
                    <a:pt x="2191" y="2156"/>
                  </a:cubicBezTo>
                  <a:lnTo>
                    <a:pt x="1310" y="2549"/>
                  </a:lnTo>
                  <a:cubicBezTo>
                    <a:pt x="1287" y="2561"/>
                    <a:pt x="1251" y="2561"/>
                    <a:pt x="1227" y="2561"/>
                  </a:cubicBezTo>
                  <a:cubicBezTo>
                    <a:pt x="1132" y="2561"/>
                    <a:pt x="1060" y="2513"/>
                    <a:pt x="1013" y="2430"/>
                  </a:cubicBezTo>
                  <a:lnTo>
                    <a:pt x="429" y="1132"/>
                  </a:lnTo>
                  <a:cubicBezTo>
                    <a:pt x="406" y="1061"/>
                    <a:pt x="406" y="977"/>
                    <a:pt x="465" y="906"/>
                  </a:cubicBezTo>
                  <a:lnTo>
                    <a:pt x="787" y="465"/>
                  </a:lnTo>
                  <a:cubicBezTo>
                    <a:pt x="834" y="406"/>
                    <a:pt x="906" y="370"/>
                    <a:pt x="977" y="370"/>
                  </a:cubicBezTo>
                  <a:close/>
                  <a:moveTo>
                    <a:pt x="965" y="1"/>
                  </a:moveTo>
                  <a:cubicBezTo>
                    <a:pt x="775" y="1"/>
                    <a:pt x="596" y="84"/>
                    <a:pt x="477" y="251"/>
                  </a:cubicBezTo>
                  <a:lnTo>
                    <a:pt x="156" y="703"/>
                  </a:lnTo>
                  <a:cubicBezTo>
                    <a:pt x="13" y="882"/>
                    <a:pt x="1" y="1096"/>
                    <a:pt x="84" y="1311"/>
                  </a:cubicBezTo>
                  <a:lnTo>
                    <a:pt x="667" y="2608"/>
                  </a:lnTo>
                  <a:cubicBezTo>
                    <a:pt x="775" y="2823"/>
                    <a:pt x="977" y="2966"/>
                    <a:pt x="1215" y="2966"/>
                  </a:cubicBezTo>
                  <a:cubicBezTo>
                    <a:pt x="1310" y="2966"/>
                    <a:pt x="1382" y="2942"/>
                    <a:pt x="1453" y="2906"/>
                  </a:cubicBezTo>
                  <a:lnTo>
                    <a:pt x="2334" y="2513"/>
                  </a:lnTo>
                  <a:cubicBezTo>
                    <a:pt x="2489" y="2454"/>
                    <a:pt x="2608" y="2335"/>
                    <a:pt x="2644" y="2168"/>
                  </a:cubicBezTo>
                  <a:cubicBezTo>
                    <a:pt x="2727" y="2025"/>
                    <a:pt x="2727" y="1858"/>
                    <a:pt x="2656" y="1715"/>
                  </a:cubicBezTo>
                  <a:lnTo>
                    <a:pt x="2072" y="418"/>
                  </a:lnTo>
                  <a:cubicBezTo>
                    <a:pt x="1977" y="227"/>
                    <a:pt x="1787" y="84"/>
                    <a:pt x="1572" y="61"/>
                  </a:cubicBezTo>
                  <a:cubicBezTo>
                    <a:pt x="1370" y="49"/>
                    <a:pt x="1156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71"/>
            <p:cNvSpPr/>
            <p:nvPr/>
          </p:nvSpPr>
          <p:spPr>
            <a:xfrm>
              <a:off x="1014062" y="2472336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71"/>
            <p:cNvSpPr/>
            <p:nvPr/>
          </p:nvSpPr>
          <p:spPr>
            <a:xfrm>
              <a:off x="866243" y="2291587"/>
              <a:ext cx="415546" cy="355053"/>
            </a:xfrm>
            <a:custGeom>
              <a:avLst/>
              <a:gdLst/>
              <a:ahLst/>
              <a:cxnLst/>
              <a:rect l="l" t="t" r="r" b="b"/>
              <a:pathLst>
                <a:path w="13086" h="11181" extrusionOk="0">
                  <a:moveTo>
                    <a:pt x="7620" y="1430"/>
                  </a:moveTo>
                  <a:lnTo>
                    <a:pt x="7620" y="1989"/>
                  </a:lnTo>
                  <a:lnTo>
                    <a:pt x="5453" y="1989"/>
                  </a:lnTo>
                  <a:lnTo>
                    <a:pt x="5453" y="1430"/>
                  </a:lnTo>
                  <a:close/>
                  <a:moveTo>
                    <a:pt x="7608" y="406"/>
                  </a:moveTo>
                  <a:cubicBezTo>
                    <a:pt x="8168" y="406"/>
                    <a:pt x="8632" y="858"/>
                    <a:pt x="8632" y="1430"/>
                  </a:cubicBezTo>
                  <a:lnTo>
                    <a:pt x="8632" y="1989"/>
                  </a:lnTo>
                  <a:lnTo>
                    <a:pt x="7989" y="1989"/>
                  </a:lnTo>
                  <a:lnTo>
                    <a:pt x="7989" y="1430"/>
                  </a:lnTo>
                  <a:cubicBezTo>
                    <a:pt x="7989" y="1215"/>
                    <a:pt x="7811" y="1037"/>
                    <a:pt x="7608" y="1037"/>
                  </a:cubicBezTo>
                  <a:lnTo>
                    <a:pt x="5453" y="1037"/>
                  </a:lnTo>
                  <a:cubicBezTo>
                    <a:pt x="5239" y="1037"/>
                    <a:pt x="5060" y="1215"/>
                    <a:pt x="5060" y="1430"/>
                  </a:cubicBezTo>
                  <a:lnTo>
                    <a:pt x="5060" y="1989"/>
                  </a:lnTo>
                  <a:lnTo>
                    <a:pt x="4417" y="1989"/>
                  </a:lnTo>
                  <a:lnTo>
                    <a:pt x="4417" y="1430"/>
                  </a:lnTo>
                  <a:cubicBezTo>
                    <a:pt x="4417" y="858"/>
                    <a:pt x="4882" y="406"/>
                    <a:pt x="5453" y="406"/>
                  </a:cubicBezTo>
                  <a:close/>
                  <a:moveTo>
                    <a:pt x="2929" y="2096"/>
                  </a:moveTo>
                  <a:cubicBezTo>
                    <a:pt x="3013" y="2096"/>
                    <a:pt x="3072" y="2156"/>
                    <a:pt x="3072" y="2227"/>
                  </a:cubicBezTo>
                  <a:lnTo>
                    <a:pt x="3072" y="3299"/>
                  </a:lnTo>
                  <a:cubicBezTo>
                    <a:pt x="3072" y="3382"/>
                    <a:pt x="3132" y="3454"/>
                    <a:pt x="3203" y="3478"/>
                  </a:cubicBezTo>
                  <a:cubicBezTo>
                    <a:pt x="3224" y="3486"/>
                    <a:pt x="3246" y="3490"/>
                    <a:pt x="3267" y="3490"/>
                  </a:cubicBezTo>
                  <a:cubicBezTo>
                    <a:pt x="3365" y="3490"/>
                    <a:pt x="3453" y="3406"/>
                    <a:pt x="3453" y="3299"/>
                  </a:cubicBezTo>
                  <a:lnTo>
                    <a:pt x="3453" y="2358"/>
                  </a:lnTo>
                  <a:lnTo>
                    <a:pt x="9632" y="2358"/>
                  </a:lnTo>
                  <a:lnTo>
                    <a:pt x="9632" y="10502"/>
                  </a:lnTo>
                  <a:lnTo>
                    <a:pt x="3453" y="10502"/>
                  </a:lnTo>
                  <a:lnTo>
                    <a:pt x="3453" y="4073"/>
                  </a:lnTo>
                  <a:cubicBezTo>
                    <a:pt x="3453" y="3978"/>
                    <a:pt x="3370" y="3882"/>
                    <a:pt x="3263" y="3882"/>
                  </a:cubicBezTo>
                  <a:cubicBezTo>
                    <a:pt x="3155" y="3882"/>
                    <a:pt x="3072" y="3978"/>
                    <a:pt x="3072" y="4073"/>
                  </a:cubicBezTo>
                  <a:lnTo>
                    <a:pt x="3072" y="10657"/>
                  </a:lnTo>
                  <a:cubicBezTo>
                    <a:pt x="3072" y="10728"/>
                    <a:pt x="3013" y="10788"/>
                    <a:pt x="2929" y="10788"/>
                  </a:cubicBezTo>
                  <a:lnTo>
                    <a:pt x="2310" y="10788"/>
                  </a:lnTo>
                  <a:cubicBezTo>
                    <a:pt x="2239" y="10788"/>
                    <a:pt x="2179" y="10728"/>
                    <a:pt x="2179" y="10657"/>
                  </a:cubicBezTo>
                  <a:lnTo>
                    <a:pt x="2179" y="2227"/>
                  </a:lnTo>
                  <a:cubicBezTo>
                    <a:pt x="2179" y="2156"/>
                    <a:pt x="2239" y="2096"/>
                    <a:pt x="2310" y="2096"/>
                  </a:cubicBezTo>
                  <a:close/>
                  <a:moveTo>
                    <a:pt x="10775" y="2096"/>
                  </a:moveTo>
                  <a:cubicBezTo>
                    <a:pt x="10847" y="2096"/>
                    <a:pt x="10906" y="2156"/>
                    <a:pt x="10906" y="2227"/>
                  </a:cubicBezTo>
                  <a:lnTo>
                    <a:pt x="10906" y="10657"/>
                  </a:lnTo>
                  <a:cubicBezTo>
                    <a:pt x="10906" y="10728"/>
                    <a:pt x="10847" y="10788"/>
                    <a:pt x="10775" y="10788"/>
                  </a:cubicBezTo>
                  <a:lnTo>
                    <a:pt x="10156" y="10788"/>
                  </a:lnTo>
                  <a:cubicBezTo>
                    <a:pt x="10073" y="10788"/>
                    <a:pt x="10013" y="10728"/>
                    <a:pt x="10013" y="10657"/>
                  </a:cubicBezTo>
                  <a:lnTo>
                    <a:pt x="10013" y="2227"/>
                  </a:lnTo>
                  <a:cubicBezTo>
                    <a:pt x="10013" y="2156"/>
                    <a:pt x="10073" y="2096"/>
                    <a:pt x="10156" y="2096"/>
                  </a:cubicBezTo>
                  <a:close/>
                  <a:moveTo>
                    <a:pt x="5465" y="1"/>
                  </a:moveTo>
                  <a:cubicBezTo>
                    <a:pt x="4691" y="1"/>
                    <a:pt x="4048" y="644"/>
                    <a:pt x="4048" y="1418"/>
                  </a:cubicBezTo>
                  <a:lnTo>
                    <a:pt x="4048" y="1977"/>
                  </a:lnTo>
                  <a:lnTo>
                    <a:pt x="3394" y="1977"/>
                  </a:lnTo>
                  <a:cubicBezTo>
                    <a:pt x="3310" y="1811"/>
                    <a:pt x="3132" y="1692"/>
                    <a:pt x="2929" y="1692"/>
                  </a:cubicBezTo>
                  <a:lnTo>
                    <a:pt x="2310" y="1692"/>
                  </a:lnTo>
                  <a:cubicBezTo>
                    <a:pt x="2096" y="1692"/>
                    <a:pt x="1941" y="1811"/>
                    <a:pt x="1846" y="1977"/>
                  </a:cubicBezTo>
                  <a:lnTo>
                    <a:pt x="1310" y="1977"/>
                  </a:lnTo>
                  <a:cubicBezTo>
                    <a:pt x="596" y="1977"/>
                    <a:pt x="0" y="2561"/>
                    <a:pt x="0" y="3287"/>
                  </a:cubicBezTo>
                  <a:lnTo>
                    <a:pt x="0" y="7990"/>
                  </a:lnTo>
                  <a:cubicBezTo>
                    <a:pt x="0" y="8097"/>
                    <a:pt x="96" y="8180"/>
                    <a:pt x="191" y="8180"/>
                  </a:cubicBezTo>
                  <a:cubicBezTo>
                    <a:pt x="298" y="8180"/>
                    <a:pt x="393" y="8097"/>
                    <a:pt x="393" y="7990"/>
                  </a:cubicBezTo>
                  <a:lnTo>
                    <a:pt x="393" y="3287"/>
                  </a:lnTo>
                  <a:cubicBezTo>
                    <a:pt x="393" y="2787"/>
                    <a:pt x="810" y="2370"/>
                    <a:pt x="1310" y="2370"/>
                  </a:cubicBezTo>
                  <a:lnTo>
                    <a:pt x="1786" y="2370"/>
                  </a:lnTo>
                  <a:lnTo>
                    <a:pt x="1786" y="10502"/>
                  </a:lnTo>
                  <a:lnTo>
                    <a:pt x="1310" y="10502"/>
                  </a:lnTo>
                  <a:cubicBezTo>
                    <a:pt x="810" y="10502"/>
                    <a:pt x="393" y="10085"/>
                    <a:pt x="393" y="9585"/>
                  </a:cubicBezTo>
                  <a:lnTo>
                    <a:pt x="393" y="8764"/>
                  </a:lnTo>
                  <a:cubicBezTo>
                    <a:pt x="393" y="8657"/>
                    <a:pt x="298" y="8573"/>
                    <a:pt x="191" y="8573"/>
                  </a:cubicBezTo>
                  <a:cubicBezTo>
                    <a:pt x="96" y="8573"/>
                    <a:pt x="0" y="8657"/>
                    <a:pt x="0" y="8764"/>
                  </a:cubicBezTo>
                  <a:lnTo>
                    <a:pt x="0" y="9585"/>
                  </a:lnTo>
                  <a:cubicBezTo>
                    <a:pt x="0" y="10300"/>
                    <a:pt x="584" y="10895"/>
                    <a:pt x="1310" y="10895"/>
                  </a:cubicBezTo>
                  <a:lnTo>
                    <a:pt x="1846" y="10895"/>
                  </a:lnTo>
                  <a:cubicBezTo>
                    <a:pt x="1941" y="11062"/>
                    <a:pt x="2120" y="11181"/>
                    <a:pt x="2310" y="11181"/>
                  </a:cubicBezTo>
                  <a:lnTo>
                    <a:pt x="2929" y="11181"/>
                  </a:lnTo>
                  <a:cubicBezTo>
                    <a:pt x="3144" y="11181"/>
                    <a:pt x="3310" y="11062"/>
                    <a:pt x="3394" y="10895"/>
                  </a:cubicBezTo>
                  <a:lnTo>
                    <a:pt x="9692" y="10895"/>
                  </a:lnTo>
                  <a:cubicBezTo>
                    <a:pt x="9775" y="11062"/>
                    <a:pt x="9954" y="11181"/>
                    <a:pt x="10156" y="11181"/>
                  </a:cubicBezTo>
                  <a:lnTo>
                    <a:pt x="10775" y="11181"/>
                  </a:lnTo>
                  <a:cubicBezTo>
                    <a:pt x="10978" y="11181"/>
                    <a:pt x="11145" y="11062"/>
                    <a:pt x="11240" y="10895"/>
                  </a:cubicBezTo>
                  <a:lnTo>
                    <a:pt x="11776" y="10895"/>
                  </a:lnTo>
                  <a:cubicBezTo>
                    <a:pt x="12490" y="10895"/>
                    <a:pt x="13085" y="10312"/>
                    <a:pt x="13085" y="9585"/>
                  </a:cubicBezTo>
                  <a:lnTo>
                    <a:pt x="13085" y="4894"/>
                  </a:lnTo>
                  <a:cubicBezTo>
                    <a:pt x="13085" y="4787"/>
                    <a:pt x="12990" y="4704"/>
                    <a:pt x="12883" y="4704"/>
                  </a:cubicBezTo>
                  <a:cubicBezTo>
                    <a:pt x="12788" y="4704"/>
                    <a:pt x="12692" y="4787"/>
                    <a:pt x="12692" y="4894"/>
                  </a:cubicBezTo>
                  <a:lnTo>
                    <a:pt x="12692" y="9585"/>
                  </a:lnTo>
                  <a:cubicBezTo>
                    <a:pt x="12692" y="10085"/>
                    <a:pt x="12276" y="10502"/>
                    <a:pt x="11776" y="10502"/>
                  </a:cubicBezTo>
                  <a:lnTo>
                    <a:pt x="11299" y="10502"/>
                  </a:lnTo>
                  <a:lnTo>
                    <a:pt x="11299" y="2370"/>
                  </a:lnTo>
                  <a:lnTo>
                    <a:pt x="11776" y="2370"/>
                  </a:lnTo>
                  <a:cubicBezTo>
                    <a:pt x="12276" y="2370"/>
                    <a:pt x="12692" y="2787"/>
                    <a:pt x="12692" y="3287"/>
                  </a:cubicBezTo>
                  <a:lnTo>
                    <a:pt x="12692" y="4120"/>
                  </a:lnTo>
                  <a:cubicBezTo>
                    <a:pt x="12692" y="4240"/>
                    <a:pt x="12788" y="4311"/>
                    <a:pt x="12895" y="4311"/>
                  </a:cubicBezTo>
                  <a:cubicBezTo>
                    <a:pt x="12990" y="4311"/>
                    <a:pt x="13085" y="4228"/>
                    <a:pt x="13085" y="4120"/>
                  </a:cubicBezTo>
                  <a:lnTo>
                    <a:pt x="13085" y="3287"/>
                  </a:lnTo>
                  <a:cubicBezTo>
                    <a:pt x="13085" y="2573"/>
                    <a:pt x="12502" y="1977"/>
                    <a:pt x="11776" y="1977"/>
                  </a:cubicBezTo>
                  <a:lnTo>
                    <a:pt x="11240" y="1977"/>
                  </a:lnTo>
                  <a:cubicBezTo>
                    <a:pt x="11145" y="1811"/>
                    <a:pt x="10966" y="1692"/>
                    <a:pt x="10775" y="1692"/>
                  </a:cubicBezTo>
                  <a:lnTo>
                    <a:pt x="10156" y="1692"/>
                  </a:lnTo>
                  <a:cubicBezTo>
                    <a:pt x="9942" y="1692"/>
                    <a:pt x="9775" y="1811"/>
                    <a:pt x="9692" y="1977"/>
                  </a:cubicBezTo>
                  <a:lnTo>
                    <a:pt x="9037" y="1977"/>
                  </a:lnTo>
                  <a:lnTo>
                    <a:pt x="9037" y="1418"/>
                  </a:lnTo>
                  <a:cubicBezTo>
                    <a:pt x="9037" y="644"/>
                    <a:pt x="8394" y="1"/>
                    <a:pt x="7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53" name="Google Shape;9053;p71"/>
          <p:cNvSpPr/>
          <p:nvPr/>
        </p:nvSpPr>
        <p:spPr>
          <a:xfrm>
            <a:off x="1411794" y="2287808"/>
            <a:ext cx="360356" cy="358831"/>
          </a:xfrm>
          <a:custGeom>
            <a:avLst/>
            <a:gdLst/>
            <a:ahLst/>
            <a:cxnLst/>
            <a:rect l="l" t="t" r="r" b="b"/>
            <a:pathLst>
              <a:path w="11348" h="11300" extrusionOk="0">
                <a:moveTo>
                  <a:pt x="7752" y="846"/>
                </a:moveTo>
                <a:cubicBezTo>
                  <a:pt x="7978" y="846"/>
                  <a:pt x="8133" y="1025"/>
                  <a:pt x="8133" y="1239"/>
                </a:cubicBezTo>
                <a:lnTo>
                  <a:pt x="8133" y="4001"/>
                </a:lnTo>
                <a:lnTo>
                  <a:pt x="4252" y="4001"/>
                </a:lnTo>
                <a:cubicBezTo>
                  <a:pt x="3763" y="4001"/>
                  <a:pt x="3359" y="4406"/>
                  <a:pt x="3359" y="4894"/>
                </a:cubicBezTo>
                <a:lnTo>
                  <a:pt x="3359" y="4990"/>
                </a:lnTo>
                <a:lnTo>
                  <a:pt x="1168" y="4990"/>
                </a:lnTo>
                <a:lnTo>
                  <a:pt x="1168" y="5001"/>
                </a:lnTo>
                <a:cubicBezTo>
                  <a:pt x="942" y="5001"/>
                  <a:pt x="787" y="4823"/>
                  <a:pt x="787" y="4609"/>
                </a:cubicBezTo>
                <a:lnTo>
                  <a:pt x="787" y="1239"/>
                </a:lnTo>
                <a:cubicBezTo>
                  <a:pt x="787" y="1013"/>
                  <a:pt x="965" y="846"/>
                  <a:pt x="1168" y="846"/>
                </a:cubicBezTo>
                <a:close/>
                <a:moveTo>
                  <a:pt x="3370" y="6621"/>
                </a:moveTo>
                <a:lnTo>
                  <a:pt x="3370" y="6978"/>
                </a:lnTo>
                <a:lnTo>
                  <a:pt x="3180" y="6978"/>
                </a:lnTo>
                <a:lnTo>
                  <a:pt x="3370" y="6621"/>
                </a:lnTo>
                <a:close/>
                <a:moveTo>
                  <a:pt x="3382" y="7335"/>
                </a:moveTo>
                <a:lnTo>
                  <a:pt x="3382" y="7490"/>
                </a:lnTo>
                <a:lnTo>
                  <a:pt x="2644" y="7490"/>
                </a:lnTo>
                <a:cubicBezTo>
                  <a:pt x="2597" y="7490"/>
                  <a:pt x="2573" y="7454"/>
                  <a:pt x="2573" y="7407"/>
                </a:cubicBezTo>
                <a:cubicBezTo>
                  <a:pt x="2573" y="7383"/>
                  <a:pt x="2585" y="7371"/>
                  <a:pt x="2597" y="7347"/>
                </a:cubicBezTo>
                <a:cubicBezTo>
                  <a:pt x="2620" y="7335"/>
                  <a:pt x="2632" y="7335"/>
                  <a:pt x="2656" y="7335"/>
                </a:cubicBezTo>
                <a:close/>
                <a:moveTo>
                  <a:pt x="8966" y="8276"/>
                </a:moveTo>
                <a:cubicBezTo>
                  <a:pt x="9062" y="8276"/>
                  <a:pt x="9133" y="8347"/>
                  <a:pt x="9133" y="8442"/>
                </a:cubicBezTo>
                <a:lnTo>
                  <a:pt x="9133" y="8573"/>
                </a:lnTo>
                <a:cubicBezTo>
                  <a:pt x="9109" y="8573"/>
                  <a:pt x="9074" y="8561"/>
                  <a:pt x="9038" y="8561"/>
                </a:cubicBezTo>
                <a:lnTo>
                  <a:pt x="7454" y="8561"/>
                </a:lnTo>
                <a:cubicBezTo>
                  <a:pt x="7419" y="8561"/>
                  <a:pt x="7395" y="8561"/>
                  <a:pt x="7359" y="8573"/>
                </a:cubicBezTo>
                <a:lnTo>
                  <a:pt x="7359" y="8442"/>
                </a:lnTo>
                <a:cubicBezTo>
                  <a:pt x="7359" y="8347"/>
                  <a:pt x="7430" y="8276"/>
                  <a:pt x="7526" y="8276"/>
                </a:cubicBezTo>
                <a:close/>
                <a:moveTo>
                  <a:pt x="9883" y="4347"/>
                </a:moveTo>
                <a:cubicBezTo>
                  <a:pt x="10193" y="4347"/>
                  <a:pt x="10443" y="4597"/>
                  <a:pt x="10443" y="4906"/>
                </a:cubicBezTo>
                <a:lnTo>
                  <a:pt x="10443" y="9276"/>
                </a:lnTo>
                <a:lnTo>
                  <a:pt x="9478" y="9276"/>
                </a:lnTo>
                <a:lnTo>
                  <a:pt x="9478" y="9109"/>
                </a:lnTo>
                <a:lnTo>
                  <a:pt x="9764" y="9109"/>
                </a:lnTo>
                <a:cubicBezTo>
                  <a:pt x="10038" y="9109"/>
                  <a:pt x="10264" y="8883"/>
                  <a:pt x="10264" y="8597"/>
                </a:cubicBezTo>
                <a:lnTo>
                  <a:pt x="10264" y="5942"/>
                </a:lnTo>
                <a:cubicBezTo>
                  <a:pt x="10264" y="5847"/>
                  <a:pt x="10193" y="5775"/>
                  <a:pt x="10097" y="5775"/>
                </a:cubicBezTo>
                <a:cubicBezTo>
                  <a:pt x="10014" y="5775"/>
                  <a:pt x="9931" y="5847"/>
                  <a:pt x="9931" y="5942"/>
                </a:cubicBezTo>
                <a:lnTo>
                  <a:pt x="9931" y="8585"/>
                </a:lnTo>
                <a:cubicBezTo>
                  <a:pt x="9931" y="8680"/>
                  <a:pt x="9859" y="8752"/>
                  <a:pt x="9764" y="8752"/>
                </a:cubicBezTo>
                <a:lnTo>
                  <a:pt x="9478" y="8752"/>
                </a:lnTo>
                <a:lnTo>
                  <a:pt x="9478" y="8419"/>
                </a:lnTo>
                <a:cubicBezTo>
                  <a:pt x="9478" y="8157"/>
                  <a:pt x="9252" y="7918"/>
                  <a:pt x="8966" y="7918"/>
                </a:cubicBezTo>
                <a:lnTo>
                  <a:pt x="7526" y="7918"/>
                </a:lnTo>
                <a:cubicBezTo>
                  <a:pt x="7264" y="7918"/>
                  <a:pt x="7026" y="8145"/>
                  <a:pt x="7026" y="8419"/>
                </a:cubicBezTo>
                <a:lnTo>
                  <a:pt x="7026" y="8752"/>
                </a:lnTo>
                <a:lnTo>
                  <a:pt x="4382" y="8752"/>
                </a:lnTo>
                <a:cubicBezTo>
                  <a:pt x="4299" y="8752"/>
                  <a:pt x="4204" y="8680"/>
                  <a:pt x="4204" y="8585"/>
                </a:cubicBezTo>
                <a:lnTo>
                  <a:pt x="4204" y="5121"/>
                </a:lnTo>
                <a:cubicBezTo>
                  <a:pt x="4204" y="5025"/>
                  <a:pt x="4287" y="4942"/>
                  <a:pt x="4382" y="4942"/>
                </a:cubicBezTo>
                <a:lnTo>
                  <a:pt x="9740" y="4942"/>
                </a:lnTo>
                <a:cubicBezTo>
                  <a:pt x="9836" y="4942"/>
                  <a:pt x="9919" y="5013"/>
                  <a:pt x="9919" y="5121"/>
                </a:cubicBezTo>
                <a:lnTo>
                  <a:pt x="9919" y="5251"/>
                </a:lnTo>
                <a:cubicBezTo>
                  <a:pt x="9919" y="5347"/>
                  <a:pt x="10002" y="5418"/>
                  <a:pt x="10086" y="5418"/>
                </a:cubicBezTo>
                <a:cubicBezTo>
                  <a:pt x="10181" y="5418"/>
                  <a:pt x="10252" y="5347"/>
                  <a:pt x="10252" y="5251"/>
                </a:cubicBezTo>
                <a:lnTo>
                  <a:pt x="10252" y="5121"/>
                </a:lnTo>
                <a:cubicBezTo>
                  <a:pt x="10252" y="4835"/>
                  <a:pt x="10026" y="4609"/>
                  <a:pt x="9740" y="4609"/>
                </a:cubicBezTo>
                <a:lnTo>
                  <a:pt x="4382" y="4609"/>
                </a:lnTo>
                <a:cubicBezTo>
                  <a:pt x="4109" y="4609"/>
                  <a:pt x="3882" y="4835"/>
                  <a:pt x="3882" y="5121"/>
                </a:cubicBezTo>
                <a:lnTo>
                  <a:pt x="3882" y="8585"/>
                </a:lnTo>
                <a:cubicBezTo>
                  <a:pt x="3882" y="8871"/>
                  <a:pt x="4109" y="9097"/>
                  <a:pt x="4382" y="9097"/>
                </a:cubicBezTo>
                <a:lnTo>
                  <a:pt x="7026" y="9097"/>
                </a:lnTo>
                <a:lnTo>
                  <a:pt x="7026" y="9252"/>
                </a:lnTo>
                <a:lnTo>
                  <a:pt x="3716" y="9252"/>
                </a:lnTo>
                <a:lnTo>
                  <a:pt x="3716" y="4906"/>
                </a:lnTo>
                <a:cubicBezTo>
                  <a:pt x="3716" y="4597"/>
                  <a:pt x="3966" y="4347"/>
                  <a:pt x="4287" y="4347"/>
                </a:cubicBezTo>
                <a:close/>
                <a:moveTo>
                  <a:pt x="7038" y="9597"/>
                </a:moveTo>
                <a:lnTo>
                  <a:pt x="7038" y="10002"/>
                </a:lnTo>
                <a:lnTo>
                  <a:pt x="3549" y="10002"/>
                </a:lnTo>
                <a:cubicBezTo>
                  <a:pt x="3539" y="10003"/>
                  <a:pt x="3529" y="10004"/>
                  <a:pt x="3520" y="10004"/>
                </a:cubicBezTo>
                <a:cubicBezTo>
                  <a:pt x="3434" y="10004"/>
                  <a:pt x="3351" y="9959"/>
                  <a:pt x="3287" y="9895"/>
                </a:cubicBezTo>
                <a:cubicBezTo>
                  <a:pt x="3216" y="9823"/>
                  <a:pt x="3168" y="9716"/>
                  <a:pt x="3168" y="9609"/>
                </a:cubicBezTo>
                <a:cubicBezTo>
                  <a:pt x="3168" y="9597"/>
                  <a:pt x="3168" y="9597"/>
                  <a:pt x="3180" y="9597"/>
                </a:cubicBezTo>
                <a:close/>
                <a:moveTo>
                  <a:pt x="10990" y="9609"/>
                </a:moveTo>
                <a:lnTo>
                  <a:pt x="10990" y="9633"/>
                </a:lnTo>
                <a:cubicBezTo>
                  <a:pt x="10979" y="9835"/>
                  <a:pt x="10812" y="10014"/>
                  <a:pt x="10598" y="10014"/>
                </a:cubicBezTo>
                <a:lnTo>
                  <a:pt x="9478" y="10014"/>
                </a:lnTo>
                <a:lnTo>
                  <a:pt x="9478" y="9609"/>
                </a:lnTo>
                <a:close/>
                <a:moveTo>
                  <a:pt x="9050" y="8883"/>
                </a:moveTo>
                <a:cubicBezTo>
                  <a:pt x="9085" y="8883"/>
                  <a:pt x="9133" y="8931"/>
                  <a:pt x="9133" y="8978"/>
                </a:cubicBezTo>
                <a:lnTo>
                  <a:pt x="9133" y="10240"/>
                </a:lnTo>
                <a:cubicBezTo>
                  <a:pt x="9133" y="10288"/>
                  <a:pt x="9085" y="10324"/>
                  <a:pt x="9050" y="10324"/>
                </a:cubicBezTo>
                <a:lnTo>
                  <a:pt x="7454" y="10324"/>
                </a:lnTo>
                <a:cubicBezTo>
                  <a:pt x="7407" y="10324"/>
                  <a:pt x="7359" y="10288"/>
                  <a:pt x="7359" y="10240"/>
                </a:cubicBezTo>
                <a:lnTo>
                  <a:pt x="7359" y="10181"/>
                </a:lnTo>
                <a:lnTo>
                  <a:pt x="7359" y="8978"/>
                </a:lnTo>
                <a:cubicBezTo>
                  <a:pt x="7359" y="8931"/>
                  <a:pt x="7407" y="8883"/>
                  <a:pt x="7454" y="8883"/>
                </a:cubicBezTo>
                <a:close/>
                <a:moveTo>
                  <a:pt x="9133" y="10645"/>
                </a:moveTo>
                <a:lnTo>
                  <a:pt x="9133" y="10776"/>
                </a:lnTo>
                <a:cubicBezTo>
                  <a:pt x="9133" y="10859"/>
                  <a:pt x="9062" y="10943"/>
                  <a:pt x="8966" y="10943"/>
                </a:cubicBezTo>
                <a:lnTo>
                  <a:pt x="7526" y="10943"/>
                </a:lnTo>
                <a:cubicBezTo>
                  <a:pt x="7442" y="10943"/>
                  <a:pt x="7359" y="10859"/>
                  <a:pt x="7359" y="10776"/>
                </a:cubicBezTo>
                <a:lnTo>
                  <a:pt x="7359" y="10645"/>
                </a:lnTo>
                <a:cubicBezTo>
                  <a:pt x="7395" y="10645"/>
                  <a:pt x="7419" y="10657"/>
                  <a:pt x="7454" y="10657"/>
                </a:cubicBezTo>
                <a:lnTo>
                  <a:pt x="9050" y="10657"/>
                </a:lnTo>
                <a:cubicBezTo>
                  <a:pt x="9074" y="10657"/>
                  <a:pt x="9109" y="10657"/>
                  <a:pt x="9133" y="10645"/>
                </a:cubicBezTo>
                <a:close/>
                <a:moveTo>
                  <a:pt x="858" y="1"/>
                </a:moveTo>
                <a:cubicBezTo>
                  <a:pt x="382" y="1"/>
                  <a:pt x="1" y="382"/>
                  <a:pt x="1" y="858"/>
                </a:cubicBezTo>
                <a:lnTo>
                  <a:pt x="1" y="5561"/>
                </a:lnTo>
                <a:cubicBezTo>
                  <a:pt x="1" y="6037"/>
                  <a:pt x="382" y="6430"/>
                  <a:pt x="858" y="6430"/>
                </a:cubicBezTo>
                <a:lnTo>
                  <a:pt x="1334" y="6430"/>
                </a:lnTo>
                <a:cubicBezTo>
                  <a:pt x="1430" y="6430"/>
                  <a:pt x="1501" y="6359"/>
                  <a:pt x="1501" y="6264"/>
                </a:cubicBezTo>
                <a:cubicBezTo>
                  <a:pt x="1501" y="6180"/>
                  <a:pt x="1430" y="6097"/>
                  <a:pt x="1334" y="6097"/>
                </a:cubicBezTo>
                <a:lnTo>
                  <a:pt x="858" y="6097"/>
                </a:lnTo>
                <a:cubicBezTo>
                  <a:pt x="572" y="6097"/>
                  <a:pt x="334" y="5859"/>
                  <a:pt x="334" y="5585"/>
                </a:cubicBezTo>
                <a:lnTo>
                  <a:pt x="334" y="882"/>
                </a:lnTo>
                <a:cubicBezTo>
                  <a:pt x="334" y="596"/>
                  <a:pt x="572" y="358"/>
                  <a:pt x="858" y="358"/>
                </a:cubicBezTo>
                <a:lnTo>
                  <a:pt x="8062" y="358"/>
                </a:lnTo>
                <a:cubicBezTo>
                  <a:pt x="8347" y="358"/>
                  <a:pt x="8585" y="596"/>
                  <a:pt x="8585" y="882"/>
                </a:cubicBezTo>
                <a:lnTo>
                  <a:pt x="8585" y="4001"/>
                </a:lnTo>
                <a:lnTo>
                  <a:pt x="8478" y="4001"/>
                </a:lnTo>
                <a:lnTo>
                  <a:pt x="8478" y="1215"/>
                </a:lnTo>
                <a:cubicBezTo>
                  <a:pt x="8478" y="822"/>
                  <a:pt x="8157" y="489"/>
                  <a:pt x="7752" y="489"/>
                </a:cubicBezTo>
                <a:lnTo>
                  <a:pt x="1168" y="489"/>
                </a:lnTo>
                <a:cubicBezTo>
                  <a:pt x="775" y="489"/>
                  <a:pt x="442" y="822"/>
                  <a:pt x="442" y="1215"/>
                </a:cubicBezTo>
                <a:lnTo>
                  <a:pt x="442" y="4597"/>
                </a:lnTo>
                <a:cubicBezTo>
                  <a:pt x="442" y="5001"/>
                  <a:pt x="775" y="5323"/>
                  <a:pt x="1168" y="5323"/>
                </a:cubicBezTo>
                <a:lnTo>
                  <a:pt x="3370" y="5323"/>
                </a:lnTo>
                <a:lnTo>
                  <a:pt x="3370" y="6085"/>
                </a:lnTo>
                <a:lnTo>
                  <a:pt x="2001" y="6085"/>
                </a:lnTo>
                <a:cubicBezTo>
                  <a:pt x="1918" y="6085"/>
                  <a:pt x="1846" y="6156"/>
                  <a:pt x="1846" y="6252"/>
                </a:cubicBezTo>
                <a:cubicBezTo>
                  <a:pt x="1846" y="6335"/>
                  <a:pt x="1918" y="6418"/>
                  <a:pt x="2001" y="6418"/>
                </a:cubicBezTo>
                <a:lnTo>
                  <a:pt x="3109" y="6418"/>
                </a:lnTo>
                <a:lnTo>
                  <a:pt x="2811" y="6978"/>
                </a:lnTo>
                <a:lnTo>
                  <a:pt x="2656" y="6978"/>
                </a:lnTo>
                <a:cubicBezTo>
                  <a:pt x="2561" y="6978"/>
                  <a:pt x="2454" y="7026"/>
                  <a:pt x="2358" y="7097"/>
                </a:cubicBezTo>
                <a:cubicBezTo>
                  <a:pt x="2287" y="7168"/>
                  <a:pt x="2239" y="7276"/>
                  <a:pt x="2239" y="7395"/>
                </a:cubicBezTo>
                <a:cubicBezTo>
                  <a:pt x="2239" y="7621"/>
                  <a:pt x="2418" y="7811"/>
                  <a:pt x="2656" y="7811"/>
                </a:cubicBezTo>
                <a:lnTo>
                  <a:pt x="3394" y="7811"/>
                </a:lnTo>
                <a:lnTo>
                  <a:pt x="3394" y="9276"/>
                </a:lnTo>
                <a:lnTo>
                  <a:pt x="3192" y="9276"/>
                </a:lnTo>
                <a:cubicBezTo>
                  <a:pt x="3001" y="9276"/>
                  <a:pt x="2835" y="9431"/>
                  <a:pt x="2835" y="9633"/>
                </a:cubicBezTo>
                <a:cubicBezTo>
                  <a:pt x="2835" y="9823"/>
                  <a:pt x="2918" y="10002"/>
                  <a:pt x="3049" y="10145"/>
                </a:cubicBezTo>
                <a:cubicBezTo>
                  <a:pt x="3180" y="10288"/>
                  <a:pt x="3370" y="10359"/>
                  <a:pt x="3573" y="10359"/>
                </a:cubicBezTo>
                <a:lnTo>
                  <a:pt x="7049" y="10359"/>
                </a:lnTo>
                <a:lnTo>
                  <a:pt x="7049" y="10788"/>
                </a:lnTo>
                <a:cubicBezTo>
                  <a:pt x="7049" y="11062"/>
                  <a:pt x="7276" y="11300"/>
                  <a:pt x="7550" y="11300"/>
                </a:cubicBezTo>
                <a:lnTo>
                  <a:pt x="9002" y="11300"/>
                </a:lnTo>
                <a:cubicBezTo>
                  <a:pt x="9264" y="11300"/>
                  <a:pt x="9502" y="11074"/>
                  <a:pt x="9502" y="10788"/>
                </a:cubicBezTo>
                <a:lnTo>
                  <a:pt x="9502" y="10359"/>
                </a:lnTo>
                <a:lnTo>
                  <a:pt x="10621" y="10359"/>
                </a:lnTo>
                <a:cubicBezTo>
                  <a:pt x="11026" y="10359"/>
                  <a:pt x="11348" y="10026"/>
                  <a:pt x="11348" y="9633"/>
                </a:cubicBezTo>
                <a:cubicBezTo>
                  <a:pt x="11324" y="9526"/>
                  <a:pt x="11276" y="9431"/>
                  <a:pt x="11217" y="9371"/>
                </a:cubicBezTo>
                <a:cubicBezTo>
                  <a:pt x="11157" y="9312"/>
                  <a:pt x="11074" y="9276"/>
                  <a:pt x="10967" y="9276"/>
                </a:cubicBezTo>
                <a:lnTo>
                  <a:pt x="10776" y="9276"/>
                </a:lnTo>
                <a:lnTo>
                  <a:pt x="10776" y="4906"/>
                </a:lnTo>
                <a:cubicBezTo>
                  <a:pt x="10776" y="4418"/>
                  <a:pt x="10371" y="4013"/>
                  <a:pt x="9883" y="4013"/>
                </a:cubicBezTo>
                <a:lnTo>
                  <a:pt x="8931" y="4013"/>
                </a:lnTo>
                <a:lnTo>
                  <a:pt x="8931" y="858"/>
                </a:lnTo>
                <a:cubicBezTo>
                  <a:pt x="8931" y="382"/>
                  <a:pt x="8538" y="1"/>
                  <a:pt x="8062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54" name="Google Shape;9054;p71"/>
          <p:cNvGrpSpPr/>
          <p:nvPr/>
        </p:nvGrpSpPr>
        <p:grpSpPr>
          <a:xfrm>
            <a:off x="1958520" y="2302574"/>
            <a:ext cx="359213" cy="327807"/>
            <a:chOff x="1958520" y="2302574"/>
            <a:chExt cx="359213" cy="327807"/>
          </a:xfrm>
          <a:solidFill>
            <a:srgbClr val="00B0F0"/>
          </a:solidFill>
        </p:grpSpPr>
        <p:sp>
          <p:nvSpPr>
            <p:cNvPr id="9055" name="Google Shape;9055;p71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71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71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8" name="Google Shape;9058;p71"/>
          <p:cNvGrpSpPr/>
          <p:nvPr/>
        </p:nvGrpSpPr>
        <p:grpSpPr>
          <a:xfrm>
            <a:off x="2579882" y="2287427"/>
            <a:ext cx="207582" cy="359594"/>
            <a:chOff x="2656082" y="2287427"/>
            <a:chExt cx="207582" cy="359594"/>
          </a:xfrm>
          <a:solidFill>
            <a:srgbClr val="00B0F0"/>
          </a:solidFill>
        </p:grpSpPr>
        <p:sp>
          <p:nvSpPr>
            <p:cNvPr id="9059" name="Google Shape;9059;p71"/>
            <p:cNvSpPr/>
            <p:nvPr/>
          </p:nvSpPr>
          <p:spPr>
            <a:xfrm>
              <a:off x="2656082" y="2287427"/>
              <a:ext cx="207582" cy="359594"/>
            </a:xfrm>
            <a:custGeom>
              <a:avLst/>
              <a:gdLst/>
              <a:ahLst/>
              <a:cxnLst/>
              <a:rect l="l" t="t" r="r" b="b"/>
              <a:pathLst>
                <a:path w="6537" h="11324" extrusionOk="0">
                  <a:moveTo>
                    <a:pt x="5704" y="334"/>
                  </a:moveTo>
                  <a:cubicBezTo>
                    <a:pt x="5965" y="334"/>
                    <a:pt x="6192" y="561"/>
                    <a:pt x="6192" y="834"/>
                  </a:cubicBezTo>
                  <a:lnTo>
                    <a:pt x="6192" y="1323"/>
                  </a:lnTo>
                  <a:lnTo>
                    <a:pt x="346" y="1323"/>
                  </a:lnTo>
                  <a:lnTo>
                    <a:pt x="346" y="834"/>
                  </a:lnTo>
                  <a:cubicBezTo>
                    <a:pt x="346" y="561"/>
                    <a:pt x="560" y="334"/>
                    <a:pt x="834" y="334"/>
                  </a:cubicBezTo>
                  <a:close/>
                  <a:moveTo>
                    <a:pt x="6192" y="1644"/>
                  </a:moveTo>
                  <a:lnTo>
                    <a:pt x="6192" y="8990"/>
                  </a:lnTo>
                  <a:lnTo>
                    <a:pt x="1501" y="8990"/>
                  </a:lnTo>
                  <a:cubicBezTo>
                    <a:pt x="1405" y="8990"/>
                    <a:pt x="1334" y="9062"/>
                    <a:pt x="1334" y="9145"/>
                  </a:cubicBezTo>
                  <a:cubicBezTo>
                    <a:pt x="1334" y="9240"/>
                    <a:pt x="1405" y="9312"/>
                    <a:pt x="1501" y="9312"/>
                  </a:cubicBezTo>
                  <a:lnTo>
                    <a:pt x="6192" y="9312"/>
                  </a:lnTo>
                  <a:lnTo>
                    <a:pt x="6192" y="10478"/>
                  </a:lnTo>
                  <a:cubicBezTo>
                    <a:pt x="6192" y="10740"/>
                    <a:pt x="5965" y="10967"/>
                    <a:pt x="5704" y="10967"/>
                  </a:cubicBezTo>
                  <a:lnTo>
                    <a:pt x="834" y="10967"/>
                  </a:lnTo>
                  <a:cubicBezTo>
                    <a:pt x="560" y="10967"/>
                    <a:pt x="346" y="10740"/>
                    <a:pt x="346" y="10478"/>
                  </a:cubicBezTo>
                  <a:lnTo>
                    <a:pt x="346" y="9312"/>
                  </a:lnTo>
                  <a:lnTo>
                    <a:pt x="834" y="9312"/>
                  </a:lnTo>
                  <a:cubicBezTo>
                    <a:pt x="917" y="9312"/>
                    <a:pt x="1001" y="9240"/>
                    <a:pt x="1001" y="9145"/>
                  </a:cubicBezTo>
                  <a:cubicBezTo>
                    <a:pt x="1001" y="9062"/>
                    <a:pt x="917" y="8990"/>
                    <a:pt x="834" y="8990"/>
                  </a:cubicBezTo>
                  <a:lnTo>
                    <a:pt x="346" y="8990"/>
                  </a:lnTo>
                  <a:lnTo>
                    <a:pt x="346" y="1644"/>
                  </a:lnTo>
                  <a:close/>
                  <a:moveTo>
                    <a:pt x="834" y="1"/>
                  </a:moveTo>
                  <a:cubicBezTo>
                    <a:pt x="370" y="1"/>
                    <a:pt x="0" y="370"/>
                    <a:pt x="0" y="834"/>
                  </a:cubicBezTo>
                  <a:lnTo>
                    <a:pt x="0" y="10490"/>
                  </a:lnTo>
                  <a:cubicBezTo>
                    <a:pt x="0" y="10955"/>
                    <a:pt x="370" y="11324"/>
                    <a:pt x="834" y="11324"/>
                  </a:cubicBezTo>
                  <a:lnTo>
                    <a:pt x="5704" y="11324"/>
                  </a:lnTo>
                  <a:cubicBezTo>
                    <a:pt x="6156" y="11324"/>
                    <a:pt x="6537" y="10955"/>
                    <a:pt x="6537" y="10490"/>
                  </a:cubicBezTo>
                  <a:lnTo>
                    <a:pt x="6537" y="834"/>
                  </a:lnTo>
                  <a:cubicBezTo>
                    <a:pt x="6513" y="370"/>
                    <a:pt x="6144" y="1"/>
                    <a:pt x="57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71"/>
            <p:cNvSpPr/>
            <p:nvPr/>
          </p:nvSpPr>
          <p:spPr>
            <a:xfrm>
              <a:off x="2754395" y="2308608"/>
              <a:ext cx="31787" cy="10257"/>
            </a:xfrm>
            <a:custGeom>
              <a:avLst/>
              <a:gdLst/>
              <a:ahLst/>
              <a:cxnLst/>
              <a:rect l="l" t="t" r="r" b="b"/>
              <a:pathLst>
                <a:path w="100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34" y="322"/>
                  </a:lnTo>
                  <a:cubicBezTo>
                    <a:pt x="917" y="322"/>
                    <a:pt x="1000" y="251"/>
                    <a:pt x="1000" y="167"/>
                  </a:cubicBezTo>
                  <a:cubicBezTo>
                    <a:pt x="1000" y="72"/>
                    <a:pt x="917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71"/>
            <p:cNvSpPr/>
            <p:nvPr/>
          </p:nvSpPr>
          <p:spPr>
            <a:xfrm>
              <a:off x="2743789" y="2594053"/>
              <a:ext cx="31406" cy="31056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22"/>
                  </a:moveTo>
                  <a:cubicBezTo>
                    <a:pt x="584" y="322"/>
                    <a:pt x="656" y="406"/>
                    <a:pt x="656" y="489"/>
                  </a:cubicBezTo>
                  <a:cubicBezTo>
                    <a:pt x="656" y="584"/>
                    <a:pt x="584" y="656"/>
                    <a:pt x="501" y="656"/>
                  </a:cubicBezTo>
                  <a:cubicBezTo>
                    <a:pt x="406" y="656"/>
                    <a:pt x="334" y="584"/>
                    <a:pt x="334" y="489"/>
                  </a:cubicBezTo>
                  <a:cubicBezTo>
                    <a:pt x="334" y="406"/>
                    <a:pt x="406" y="322"/>
                    <a:pt x="501" y="322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75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71"/>
            <p:cNvSpPr/>
            <p:nvPr/>
          </p:nvSpPr>
          <p:spPr>
            <a:xfrm>
              <a:off x="2733596" y="2308608"/>
              <a:ext cx="10225" cy="10257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3" name="Google Shape;9063;p71"/>
          <p:cNvGrpSpPr/>
          <p:nvPr/>
        </p:nvGrpSpPr>
        <p:grpSpPr>
          <a:xfrm>
            <a:off x="3049653" y="2321468"/>
            <a:ext cx="362991" cy="290018"/>
            <a:chOff x="3049653" y="2321468"/>
            <a:chExt cx="362991" cy="290018"/>
          </a:xfrm>
          <a:solidFill>
            <a:srgbClr val="00B0F0"/>
          </a:solidFill>
        </p:grpSpPr>
        <p:sp>
          <p:nvSpPr>
            <p:cNvPr id="9064" name="Google Shape;9064;p71"/>
            <p:cNvSpPr/>
            <p:nvPr/>
          </p:nvSpPr>
          <p:spPr>
            <a:xfrm>
              <a:off x="3280290" y="2429690"/>
              <a:ext cx="29913" cy="73957"/>
            </a:xfrm>
            <a:custGeom>
              <a:avLst/>
              <a:gdLst/>
              <a:ahLst/>
              <a:cxnLst/>
              <a:rect l="l" t="t" r="r" b="b"/>
              <a:pathLst>
                <a:path w="942" h="2329" extrusionOk="0">
                  <a:moveTo>
                    <a:pt x="200" y="1"/>
                  </a:moveTo>
                  <a:cubicBezTo>
                    <a:pt x="158" y="1"/>
                    <a:pt x="114" y="16"/>
                    <a:pt x="72" y="45"/>
                  </a:cubicBezTo>
                  <a:cubicBezTo>
                    <a:pt x="13" y="93"/>
                    <a:pt x="13" y="200"/>
                    <a:pt x="72" y="283"/>
                  </a:cubicBezTo>
                  <a:cubicBezTo>
                    <a:pt x="572" y="772"/>
                    <a:pt x="572" y="1569"/>
                    <a:pt x="72" y="2046"/>
                  </a:cubicBezTo>
                  <a:cubicBezTo>
                    <a:pt x="1" y="2129"/>
                    <a:pt x="1" y="2224"/>
                    <a:pt x="72" y="2284"/>
                  </a:cubicBezTo>
                  <a:cubicBezTo>
                    <a:pt x="102" y="2313"/>
                    <a:pt x="144" y="2328"/>
                    <a:pt x="187" y="2328"/>
                  </a:cubicBezTo>
                  <a:cubicBezTo>
                    <a:pt x="230" y="2328"/>
                    <a:pt x="275" y="2313"/>
                    <a:pt x="310" y="2284"/>
                  </a:cubicBezTo>
                  <a:cubicBezTo>
                    <a:pt x="941" y="1665"/>
                    <a:pt x="941" y="664"/>
                    <a:pt x="310" y="45"/>
                  </a:cubicBezTo>
                  <a:cubicBezTo>
                    <a:pt x="280" y="16"/>
                    <a:pt x="242" y="1"/>
                    <a:pt x="2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71"/>
            <p:cNvSpPr/>
            <p:nvPr/>
          </p:nvSpPr>
          <p:spPr>
            <a:xfrm>
              <a:off x="3317729" y="2392250"/>
              <a:ext cx="49570" cy="148836"/>
            </a:xfrm>
            <a:custGeom>
              <a:avLst/>
              <a:gdLst/>
              <a:ahLst/>
              <a:cxnLst/>
              <a:rect l="l" t="t" r="r" b="b"/>
              <a:pathLst>
                <a:path w="1561" h="4687" extrusionOk="0">
                  <a:moveTo>
                    <a:pt x="183" y="1"/>
                  </a:moveTo>
                  <a:cubicBezTo>
                    <a:pt x="140" y="1"/>
                    <a:pt x="96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1191" y="1415"/>
                    <a:pt x="1191" y="3272"/>
                    <a:pt x="60" y="4403"/>
                  </a:cubicBezTo>
                  <a:cubicBezTo>
                    <a:pt x="0" y="4475"/>
                    <a:pt x="0" y="4582"/>
                    <a:pt x="60" y="4641"/>
                  </a:cubicBezTo>
                  <a:cubicBezTo>
                    <a:pt x="90" y="4671"/>
                    <a:pt x="131" y="4686"/>
                    <a:pt x="175" y="4686"/>
                  </a:cubicBezTo>
                  <a:cubicBezTo>
                    <a:pt x="218" y="4686"/>
                    <a:pt x="262" y="4671"/>
                    <a:pt x="298" y="4641"/>
                  </a:cubicBezTo>
                  <a:cubicBezTo>
                    <a:pt x="1560" y="3379"/>
                    <a:pt x="1560" y="1308"/>
                    <a:pt x="298" y="46"/>
                  </a:cubicBezTo>
                  <a:cubicBezTo>
                    <a:pt x="268" y="16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71"/>
            <p:cNvSpPr/>
            <p:nvPr/>
          </p:nvSpPr>
          <p:spPr>
            <a:xfrm>
              <a:off x="3354406" y="2355954"/>
              <a:ext cx="58239" cy="222317"/>
            </a:xfrm>
            <a:custGeom>
              <a:avLst/>
              <a:gdLst/>
              <a:ahLst/>
              <a:cxnLst/>
              <a:rect l="l" t="t" r="r" b="b"/>
              <a:pathLst>
                <a:path w="1834" h="7001" extrusionOk="0">
                  <a:moveTo>
                    <a:pt x="174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00"/>
                    <a:pt x="60" y="284"/>
                  </a:cubicBezTo>
                  <a:cubicBezTo>
                    <a:pt x="1834" y="2046"/>
                    <a:pt x="1834" y="4939"/>
                    <a:pt x="60" y="6713"/>
                  </a:cubicBezTo>
                  <a:cubicBezTo>
                    <a:pt x="0" y="6773"/>
                    <a:pt x="0" y="6868"/>
                    <a:pt x="60" y="6951"/>
                  </a:cubicBezTo>
                  <a:cubicBezTo>
                    <a:pt x="88" y="6985"/>
                    <a:pt x="128" y="7000"/>
                    <a:pt x="169" y="7000"/>
                  </a:cubicBezTo>
                  <a:cubicBezTo>
                    <a:pt x="214" y="7000"/>
                    <a:pt x="261" y="6982"/>
                    <a:pt x="298" y="6951"/>
                  </a:cubicBezTo>
                  <a:cubicBezTo>
                    <a:pt x="1227" y="6023"/>
                    <a:pt x="1727" y="4808"/>
                    <a:pt x="1727" y="3498"/>
                  </a:cubicBezTo>
                  <a:cubicBezTo>
                    <a:pt x="1727" y="2189"/>
                    <a:pt x="1227" y="962"/>
                    <a:pt x="298" y="46"/>
                  </a:cubicBezTo>
                  <a:cubicBezTo>
                    <a:pt x="262" y="16"/>
                    <a:pt x="218" y="1"/>
                    <a:pt x="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71"/>
            <p:cNvSpPr/>
            <p:nvPr/>
          </p:nvSpPr>
          <p:spPr>
            <a:xfrm>
              <a:off x="3049653" y="2321468"/>
              <a:ext cx="210250" cy="290018"/>
            </a:xfrm>
            <a:custGeom>
              <a:avLst/>
              <a:gdLst/>
              <a:ahLst/>
              <a:cxnLst/>
              <a:rect l="l" t="t" r="r" b="b"/>
              <a:pathLst>
                <a:path w="6621" h="9133" extrusionOk="0">
                  <a:moveTo>
                    <a:pt x="5216" y="1072"/>
                  </a:moveTo>
                  <a:lnTo>
                    <a:pt x="5216" y="8097"/>
                  </a:lnTo>
                  <a:cubicBezTo>
                    <a:pt x="4156" y="7751"/>
                    <a:pt x="3287" y="7037"/>
                    <a:pt x="2739" y="6061"/>
                  </a:cubicBezTo>
                  <a:lnTo>
                    <a:pt x="2739" y="3084"/>
                  </a:lnTo>
                  <a:cubicBezTo>
                    <a:pt x="3275" y="2120"/>
                    <a:pt x="4156" y="1405"/>
                    <a:pt x="5216" y="1072"/>
                  </a:cubicBezTo>
                  <a:close/>
                  <a:moveTo>
                    <a:pt x="5716" y="0"/>
                  </a:moveTo>
                  <a:cubicBezTo>
                    <a:pt x="5430" y="0"/>
                    <a:pt x="5216" y="215"/>
                    <a:pt x="5216" y="501"/>
                  </a:cubicBezTo>
                  <a:lnTo>
                    <a:pt x="5216" y="691"/>
                  </a:lnTo>
                  <a:cubicBezTo>
                    <a:pt x="4049" y="1048"/>
                    <a:pt x="3096" y="1810"/>
                    <a:pt x="2489" y="2858"/>
                  </a:cubicBezTo>
                  <a:lnTo>
                    <a:pt x="1227" y="2858"/>
                  </a:lnTo>
                  <a:cubicBezTo>
                    <a:pt x="549" y="2858"/>
                    <a:pt x="13" y="3394"/>
                    <a:pt x="13" y="4061"/>
                  </a:cubicBezTo>
                  <a:lnTo>
                    <a:pt x="13" y="5037"/>
                  </a:lnTo>
                  <a:cubicBezTo>
                    <a:pt x="1" y="5692"/>
                    <a:pt x="489" y="6227"/>
                    <a:pt x="1120" y="6275"/>
                  </a:cubicBezTo>
                  <a:cubicBezTo>
                    <a:pt x="1203" y="6275"/>
                    <a:pt x="1287" y="6216"/>
                    <a:pt x="1299" y="6132"/>
                  </a:cubicBezTo>
                  <a:cubicBezTo>
                    <a:pt x="1299" y="6037"/>
                    <a:pt x="1239" y="5966"/>
                    <a:pt x="1144" y="5954"/>
                  </a:cubicBezTo>
                  <a:cubicBezTo>
                    <a:pt x="703" y="5918"/>
                    <a:pt x="346" y="5537"/>
                    <a:pt x="346" y="5073"/>
                  </a:cubicBezTo>
                  <a:lnTo>
                    <a:pt x="346" y="4084"/>
                  </a:lnTo>
                  <a:cubicBezTo>
                    <a:pt x="346" y="3608"/>
                    <a:pt x="727" y="3215"/>
                    <a:pt x="1227" y="3215"/>
                  </a:cubicBezTo>
                  <a:lnTo>
                    <a:pt x="2418" y="3215"/>
                  </a:lnTo>
                  <a:lnTo>
                    <a:pt x="2418" y="5954"/>
                  </a:lnTo>
                  <a:lnTo>
                    <a:pt x="1918" y="5954"/>
                  </a:lnTo>
                  <a:cubicBezTo>
                    <a:pt x="1834" y="5954"/>
                    <a:pt x="1763" y="6025"/>
                    <a:pt x="1763" y="6108"/>
                  </a:cubicBezTo>
                  <a:cubicBezTo>
                    <a:pt x="1763" y="6204"/>
                    <a:pt x="1834" y="6275"/>
                    <a:pt x="1918" y="6275"/>
                  </a:cubicBezTo>
                  <a:lnTo>
                    <a:pt x="2489" y="6275"/>
                  </a:lnTo>
                  <a:cubicBezTo>
                    <a:pt x="3096" y="7323"/>
                    <a:pt x="4049" y="8097"/>
                    <a:pt x="5216" y="8430"/>
                  </a:cubicBezTo>
                  <a:lnTo>
                    <a:pt x="5216" y="8633"/>
                  </a:lnTo>
                  <a:cubicBezTo>
                    <a:pt x="5216" y="8906"/>
                    <a:pt x="5430" y="9133"/>
                    <a:pt x="5716" y="9133"/>
                  </a:cubicBezTo>
                  <a:lnTo>
                    <a:pt x="6121" y="9133"/>
                  </a:lnTo>
                  <a:cubicBezTo>
                    <a:pt x="6406" y="9133"/>
                    <a:pt x="6621" y="8906"/>
                    <a:pt x="6621" y="8633"/>
                  </a:cubicBezTo>
                  <a:lnTo>
                    <a:pt x="6621" y="4953"/>
                  </a:lnTo>
                  <a:cubicBezTo>
                    <a:pt x="6621" y="4858"/>
                    <a:pt x="6549" y="4787"/>
                    <a:pt x="6466" y="4787"/>
                  </a:cubicBezTo>
                  <a:cubicBezTo>
                    <a:pt x="6371" y="4787"/>
                    <a:pt x="6299" y="4858"/>
                    <a:pt x="6299" y="4953"/>
                  </a:cubicBezTo>
                  <a:lnTo>
                    <a:pt x="6299" y="8633"/>
                  </a:lnTo>
                  <a:cubicBezTo>
                    <a:pt x="6299" y="8728"/>
                    <a:pt x="6228" y="8811"/>
                    <a:pt x="6121" y="8811"/>
                  </a:cubicBezTo>
                  <a:lnTo>
                    <a:pt x="5716" y="8811"/>
                  </a:lnTo>
                  <a:cubicBezTo>
                    <a:pt x="5609" y="8811"/>
                    <a:pt x="5537" y="8728"/>
                    <a:pt x="5537" y="8633"/>
                  </a:cubicBezTo>
                  <a:lnTo>
                    <a:pt x="5537" y="501"/>
                  </a:lnTo>
                  <a:cubicBezTo>
                    <a:pt x="5537" y="393"/>
                    <a:pt x="5609" y="322"/>
                    <a:pt x="5716" y="322"/>
                  </a:cubicBezTo>
                  <a:lnTo>
                    <a:pt x="6121" y="322"/>
                  </a:lnTo>
                  <a:cubicBezTo>
                    <a:pt x="6228" y="322"/>
                    <a:pt x="6299" y="393"/>
                    <a:pt x="6299" y="501"/>
                  </a:cubicBezTo>
                  <a:lnTo>
                    <a:pt x="6299" y="4180"/>
                  </a:lnTo>
                  <a:cubicBezTo>
                    <a:pt x="6299" y="4263"/>
                    <a:pt x="6371" y="4346"/>
                    <a:pt x="6466" y="4346"/>
                  </a:cubicBezTo>
                  <a:cubicBezTo>
                    <a:pt x="6549" y="4346"/>
                    <a:pt x="6621" y="4263"/>
                    <a:pt x="6621" y="4180"/>
                  </a:cubicBezTo>
                  <a:lnTo>
                    <a:pt x="6621" y="501"/>
                  </a:lnTo>
                  <a:cubicBezTo>
                    <a:pt x="6621" y="215"/>
                    <a:pt x="6406" y="0"/>
                    <a:pt x="6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8" name="Google Shape;9068;p71"/>
          <p:cNvGrpSpPr/>
          <p:nvPr/>
        </p:nvGrpSpPr>
        <p:grpSpPr>
          <a:xfrm>
            <a:off x="3564243" y="2289904"/>
            <a:ext cx="422342" cy="355243"/>
            <a:chOff x="3564243" y="2289904"/>
            <a:chExt cx="422342" cy="355243"/>
          </a:xfrm>
          <a:solidFill>
            <a:srgbClr val="00B0F0"/>
          </a:solidFill>
        </p:grpSpPr>
        <p:sp>
          <p:nvSpPr>
            <p:cNvPr id="9069" name="Google Shape;9069;p71"/>
            <p:cNvSpPr/>
            <p:nvPr/>
          </p:nvSpPr>
          <p:spPr>
            <a:xfrm>
              <a:off x="3564243" y="2291587"/>
              <a:ext cx="66177" cy="351655"/>
            </a:xfrm>
            <a:custGeom>
              <a:avLst/>
              <a:gdLst/>
              <a:ahLst/>
              <a:cxnLst/>
              <a:rect l="l" t="t" r="r" b="b"/>
              <a:pathLst>
                <a:path w="2084" h="11074" extrusionOk="0">
                  <a:moveTo>
                    <a:pt x="1703" y="1918"/>
                  </a:moveTo>
                  <a:lnTo>
                    <a:pt x="1703" y="2727"/>
                  </a:lnTo>
                  <a:cubicBezTo>
                    <a:pt x="1703" y="2823"/>
                    <a:pt x="1667" y="2930"/>
                    <a:pt x="1608" y="2966"/>
                  </a:cubicBezTo>
                  <a:cubicBezTo>
                    <a:pt x="1453" y="3085"/>
                    <a:pt x="1298" y="3287"/>
                    <a:pt x="1239" y="3501"/>
                  </a:cubicBezTo>
                  <a:lnTo>
                    <a:pt x="834" y="3501"/>
                  </a:lnTo>
                  <a:cubicBezTo>
                    <a:pt x="798" y="3299"/>
                    <a:pt x="667" y="3085"/>
                    <a:pt x="524" y="2989"/>
                  </a:cubicBezTo>
                  <a:cubicBezTo>
                    <a:pt x="453" y="2942"/>
                    <a:pt x="393" y="2823"/>
                    <a:pt x="393" y="2727"/>
                  </a:cubicBezTo>
                  <a:lnTo>
                    <a:pt x="393" y="1918"/>
                  </a:lnTo>
                  <a:close/>
                  <a:moveTo>
                    <a:pt x="1227" y="3882"/>
                  </a:moveTo>
                  <a:lnTo>
                    <a:pt x="1227" y="5144"/>
                  </a:lnTo>
                  <a:cubicBezTo>
                    <a:pt x="1227" y="6359"/>
                    <a:pt x="1239" y="7549"/>
                    <a:pt x="1369" y="8752"/>
                  </a:cubicBezTo>
                  <a:cubicBezTo>
                    <a:pt x="1453" y="9478"/>
                    <a:pt x="1489" y="10085"/>
                    <a:pt x="1489" y="10205"/>
                  </a:cubicBezTo>
                  <a:cubicBezTo>
                    <a:pt x="1477" y="10478"/>
                    <a:pt x="1298" y="10681"/>
                    <a:pt x="1048" y="10681"/>
                  </a:cubicBezTo>
                  <a:cubicBezTo>
                    <a:pt x="798" y="10681"/>
                    <a:pt x="619" y="10490"/>
                    <a:pt x="619" y="10228"/>
                  </a:cubicBezTo>
                  <a:cubicBezTo>
                    <a:pt x="619" y="10097"/>
                    <a:pt x="655" y="9490"/>
                    <a:pt x="738" y="8764"/>
                  </a:cubicBezTo>
                  <a:cubicBezTo>
                    <a:pt x="869" y="7561"/>
                    <a:pt x="881" y="6371"/>
                    <a:pt x="881" y="5168"/>
                  </a:cubicBezTo>
                  <a:lnTo>
                    <a:pt x="881" y="3882"/>
                  </a:lnTo>
                  <a:close/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727"/>
                  </a:lnTo>
                  <a:cubicBezTo>
                    <a:pt x="0" y="2966"/>
                    <a:pt x="143" y="3216"/>
                    <a:pt x="334" y="3335"/>
                  </a:cubicBezTo>
                  <a:cubicBezTo>
                    <a:pt x="393" y="3358"/>
                    <a:pt x="477" y="3573"/>
                    <a:pt x="477" y="3692"/>
                  </a:cubicBezTo>
                  <a:lnTo>
                    <a:pt x="477" y="5144"/>
                  </a:lnTo>
                  <a:cubicBezTo>
                    <a:pt x="477" y="6359"/>
                    <a:pt x="465" y="7526"/>
                    <a:pt x="346" y="8716"/>
                  </a:cubicBezTo>
                  <a:cubicBezTo>
                    <a:pt x="274" y="9454"/>
                    <a:pt x="226" y="10074"/>
                    <a:pt x="226" y="10228"/>
                  </a:cubicBezTo>
                  <a:cubicBezTo>
                    <a:pt x="226" y="10705"/>
                    <a:pt x="584" y="11074"/>
                    <a:pt x="1048" y="11074"/>
                  </a:cubicBezTo>
                  <a:cubicBezTo>
                    <a:pt x="1512" y="11074"/>
                    <a:pt x="1870" y="10705"/>
                    <a:pt x="1870" y="10228"/>
                  </a:cubicBezTo>
                  <a:cubicBezTo>
                    <a:pt x="1870" y="10074"/>
                    <a:pt x="1822" y="9454"/>
                    <a:pt x="1750" y="8716"/>
                  </a:cubicBezTo>
                  <a:cubicBezTo>
                    <a:pt x="1608" y="7526"/>
                    <a:pt x="1608" y="6359"/>
                    <a:pt x="1608" y="5144"/>
                  </a:cubicBezTo>
                  <a:lnTo>
                    <a:pt x="1608" y="3692"/>
                  </a:lnTo>
                  <a:cubicBezTo>
                    <a:pt x="1608" y="3561"/>
                    <a:pt x="1715" y="3358"/>
                    <a:pt x="1834" y="3275"/>
                  </a:cubicBezTo>
                  <a:cubicBezTo>
                    <a:pt x="2024" y="3144"/>
                    <a:pt x="2084" y="2906"/>
                    <a:pt x="2084" y="2704"/>
                  </a:cubicBezTo>
                  <a:lnTo>
                    <a:pt x="2084" y="251"/>
                  </a:lnTo>
                  <a:cubicBezTo>
                    <a:pt x="2084" y="168"/>
                    <a:pt x="2001" y="72"/>
                    <a:pt x="1893" y="72"/>
                  </a:cubicBezTo>
                  <a:cubicBezTo>
                    <a:pt x="1786" y="72"/>
                    <a:pt x="1703" y="168"/>
                    <a:pt x="1703" y="263"/>
                  </a:cubicBezTo>
                  <a:lnTo>
                    <a:pt x="1703" y="1537"/>
                  </a:lnTo>
                  <a:lnTo>
                    <a:pt x="1239" y="1537"/>
                  </a:lnTo>
                  <a:lnTo>
                    <a:pt x="1239" y="191"/>
                  </a:lnTo>
                  <a:cubicBezTo>
                    <a:pt x="1239" y="84"/>
                    <a:pt x="1155" y="1"/>
                    <a:pt x="1048" y="1"/>
                  </a:cubicBezTo>
                  <a:cubicBezTo>
                    <a:pt x="941" y="1"/>
                    <a:pt x="858" y="84"/>
                    <a:pt x="858" y="191"/>
                  </a:cubicBezTo>
                  <a:lnTo>
                    <a:pt x="858" y="1537"/>
                  </a:lnTo>
                  <a:lnTo>
                    <a:pt x="393" y="1537"/>
                  </a:lnTo>
                  <a:lnTo>
                    <a:pt x="393" y="191"/>
                  </a:lnTo>
                  <a:cubicBezTo>
                    <a:pt x="393" y="84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71"/>
            <p:cNvSpPr/>
            <p:nvPr/>
          </p:nvSpPr>
          <p:spPr>
            <a:xfrm>
              <a:off x="3636835" y="2373674"/>
              <a:ext cx="236702" cy="236289"/>
            </a:xfrm>
            <a:custGeom>
              <a:avLst/>
              <a:gdLst/>
              <a:ahLst/>
              <a:cxnLst/>
              <a:rect l="l" t="t" r="r" b="b"/>
              <a:pathLst>
                <a:path w="7454" h="7441" extrusionOk="0">
                  <a:moveTo>
                    <a:pt x="1175" y="0"/>
                  </a:moveTo>
                  <a:cubicBezTo>
                    <a:pt x="1121" y="0"/>
                    <a:pt x="1069" y="25"/>
                    <a:pt x="1036" y="71"/>
                  </a:cubicBezTo>
                  <a:cubicBezTo>
                    <a:pt x="369" y="881"/>
                    <a:pt x="0" y="1905"/>
                    <a:pt x="0" y="2952"/>
                  </a:cubicBezTo>
                  <a:cubicBezTo>
                    <a:pt x="0" y="5429"/>
                    <a:pt x="2024" y="7441"/>
                    <a:pt x="4489" y="7441"/>
                  </a:cubicBezTo>
                  <a:cubicBezTo>
                    <a:pt x="5537" y="7441"/>
                    <a:pt x="6561" y="7072"/>
                    <a:pt x="7358" y="6405"/>
                  </a:cubicBezTo>
                  <a:cubicBezTo>
                    <a:pt x="7454" y="6322"/>
                    <a:pt x="7454" y="6203"/>
                    <a:pt x="7394" y="6131"/>
                  </a:cubicBezTo>
                  <a:cubicBezTo>
                    <a:pt x="7352" y="6083"/>
                    <a:pt x="7286" y="6058"/>
                    <a:pt x="7224" y="6058"/>
                  </a:cubicBezTo>
                  <a:cubicBezTo>
                    <a:pt x="7180" y="6058"/>
                    <a:pt x="7138" y="6071"/>
                    <a:pt x="7108" y="6096"/>
                  </a:cubicBezTo>
                  <a:cubicBezTo>
                    <a:pt x="6382" y="6703"/>
                    <a:pt x="5441" y="7048"/>
                    <a:pt x="4489" y="7048"/>
                  </a:cubicBezTo>
                  <a:cubicBezTo>
                    <a:pt x="2227" y="7048"/>
                    <a:pt x="381" y="5203"/>
                    <a:pt x="381" y="2928"/>
                  </a:cubicBezTo>
                  <a:cubicBezTo>
                    <a:pt x="381" y="1988"/>
                    <a:pt x="727" y="1047"/>
                    <a:pt x="1334" y="309"/>
                  </a:cubicBezTo>
                  <a:cubicBezTo>
                    <a:pt x="1405" y="226"/>
                    <a:pt x="1393" y="107"/>
                    <a:pt x="1298" y="47"/>
                  </a:cubicBezTo>
                  <a:cubicBezTo>
                    <a:pt x="1261" y="16"/>
                    <a:pt x="1217" y="0"/>
                    <a:pt x="1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71"/>
            <p:cNvSpPr/>
            <p:nvPr/>
          </p:nvSpPr>
          <p:spPr>
            <a:xfrm>
              <a:off x="3685230" y="2324104"/>
              <a:ext cx="237083" cy="235971"/>
            </a:xfrm>
            <a:custGeom>
              <a:avLst/>
              <a:gdLst/>
              <a:ahLst/>
              <a:cxnLst/>
              <a:rect l="l" t="t" r="r" b="b"/>
              <a:pathLst>
                <a:path w="7466" h="7431" extrusionOk="0">
                  <a:moveTo>
                    <a:pt x="2953" y="1"/>
                  </a:moveTo>
                  <a:cubicBezTo>
                    <a:pt x="1905" y="1"/>
                    <a:pt x="893" y="358"/>
                    <a:pt x="96" y="1025"/>
                  </a:cubicBezTo>
                  <a:cubicBezTo>
                    <a:pt x="0" y="1108"/>
                    <a:pt x="0" y="1227"/>
                    <a:pt x="60" y="1299"/>
                  </a:cubicBezTo>
                  <a:cubicBezTo>
                    <a:pt x="99" y="1344"/>
                    <a:pt x="151" y="1364"/>
                    <a:pt x="205" y="1364"/>
                  </a:cubicBezTo>
                  <a:cubicBezTo>
                    <a:pt x="250" y="1364"/>
                    <a:pt x="295" y="1350"/>
                    <a:pt x="334" y="1322"/>
                  </a:cubicBezTo>
                  <a:cubicBezTo>
                    <a:pt x="1060" y="715"/>
                    <a:pt x="2001" y="394"/>
                    <a:pt x="2953" y="394"/>
                  </a:cubicBezTo>
                  <a:cubicBezTo>
                    <a:pt x="5215" y="394"/>
                    <a:pt x="7061" y="2227"/>
                    <a:pt x="7061" y="4501"/>
                  </a:cubicBezTo>
                  <a:cubicBezTo>
                    <a:pt x="7061" y="5454"/>
                    <a:pt x="6727" y="6371"/>
                    <a:pt x="6120" y="7121"/>
                  </a:cubicBezTo>
                  <a:cubicBezTo>
                    <a:pt x="6049" y="7204"/>
                    <a:pt x="6061" y="7323"/>
                    <a:pt x="6156" y="7383"/>
                  </a:cubicBezTo>
                  <a:cubicBezTo>
                    <a:pt x="6180" y="7418"/>
                    <a:pt x="6227" y="7430"/>
                    <a:pt x="6275" y="7430"/>
                  </a:cubicBezTo>
                  <a:cubicBezTo>
                    <a:pt x="6322" y="7430"/>
                    <a:pt x="6382" y="7395"/>
                    <a:pt x="6418" y="7359"/>
                  </a:cubicBezTo>
                  <a:cubicBezTo>
                    <a:pt x="7084" y="6549"/>
                    <a:pt x="7442" y="5537"/>
                    <a:pt x="7442" y="4501"/>
                  </a:cubicBezTo>
                  <a:cubicBezTo>
                    <a:pt x="7465" y="2013"/>
                    <a:pt x="5441" y="1"/>
                    <a:pt x="2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71"/>
            <p:cNvSpPr/>
            <p:nvPr/>
          </p:nvSpPr>
          <p:spPr>
            <a:xfrm>
              <a:off x="3663668" y="2351699"/>
              <a:ext cx="230668" cy="23066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382"/>
                  </a:moveTo>
                  <a:cubicBezTo>
                    <a:pt x="5418" y="382"/>
                    <a:pt x="6871" y="1846"/>
                    <a:pt x="6871" y="3632"/>
                  </a:cubicBezTo>
                  <a:cubicBezTo>
                    <a:pt x="6871" y="5418"/>
                    <a:pt x="5418" y="6871"/>
                    <a:pt x="3632" y="6871"/>
                  </a:cubicBezTo>
                  <a:cubicBezTo>
                    <a:pt x="1846" y="6871"/>
                    <a:pt x="382" y="5418"/>
                    <a:pt x="382" y="3632"/>
                  </a:cubicBezTo>
                  <a:cubicBezTo>
                    <a:pt x="382" y="1846"/>
                    <a:pt x="1846" y="382"/>
                    <a:pt x="3632" y="382"/>
                  </a:cubicBezTo>
                  <a:close/>
                  <a:moveTo>
                    <a:pt x="3632" y="1"/>
                  </a:moveTo>
                  <a:cubicBezTo>
                    <a:pt x="1632" y="1"/>
                    <a:pt x="1" y="1632"/>
                    <a:pt x="1" y="3632"/>
                  </a:cubicBezTo>
                  <a:cubicBezTo>
                    <a:pt x="1" y="5633"/>
                    <a:pt x="1632" y="7264"/>
                    <a:pt x="3632" y="7264"/>
                  </a:cubicBezTo>
                  <a:cubicBezTo>
                    <a:pt x="5644" y="7264"/>
                    <a:pt x="7263" y="5621"/>
                    <a:pt x="7263" y="3632"/>
                  </a:cubicBezTo>
                  <a:cubicBezTo>
                    <a:pt x="7263" y="1620"/>
                    <a:pt x="5620" y="1"/>
                    <a:pt x="3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71"/>
            <p:cNvSpPr/>
            <p:nvPr/>
          </p:nvSpPr>
          <p:spPr>
            <a:xfrm>
              <a:off x="3933998" y="2289904"/>
              <a:ext cx="52586" cy="355243"/>
            </a:xfrm>
            <a:custGeom>
              <a:avLst/>
              <a:gdLst/>
              <a:ahLst/>
              <a:cxnLst/>
              <a:rect l="l" t="t" r="r" b="b"/>
              <a:pathLst>
                <a:path w="1656" h="11187" extrusionOk="0">
                  <a:moveTo>
                    <a:pt x="1251" y="554"/>
                  </a:moveTo>
                  <a:lnTo>
                    <a:pt x="1251" y="5555"/>
                  </a:lnTo>
                  <a:lnTo>
                    <a:pt x="715" y="5578"/>
                  </a:lnTo>
                  <a:lnTo>
                    <a:pt x="703" y="5578"/>
                  </a:lnTo>
                  <a:cubicBezTo>
                    <a:pt x="693" y="5580"/>
                    <a:pt x="683" y="5580"/>
                    <a:pt x="673" y="5580"/>
                  </a:cubicBezTo>
                  <a:cubicBezTo>
                    <a:pt x="583" y="5580"/>
                    <a:pt x="481" y="5536"/>
                    <a:pt x="417" y="5483"/>
                  </a:cubicBezTo>
                  <a:cubicBezTo>
                    <a:pt x="382" y="5436"/>
                    <a:pt x="370" y="5412"/>
                    <a:pt x="370" y="5412"/>
                  </a:cubicBezTo>
                  <a:lnTo>
                    <a:pt x="370" y="2411"/>
                  </a:lnTo>
                  <a:cubicBezTo>
                    <a:pt x="370" y="1697"/>
                    <a:pt x="703" y="1006"/>
                    <a:pt x="1251" y="554"/>
                  </a:cubicBezTo>
                  <a:close/>
                  <a:moveTo>
                    <a:pt x="1263" y="5959"/>
                  </a:moveTo>
                  <a:cubicBezTo>
                    <a:pt x="1263" y="9448"/>
                    <a:pt x="1275" y="10258"/>
                    <a:pt x="1275" y="10281"/>
                  </a:cubicBezTo>
                  <a:cubicBezTo>
                    <a:pt x="1263" y="10496"/>
                    <a:pt x="1203" y="10769"/>
                    <a:pt x="941" y="10769"/>
                  </a:cubicBezTo>
                  <a:cubicBezTo>
                    <a:pt x="858" y="10769"/>
                    <a:pt x="620" y="10769"/>
                    <a:pt x="620" y="10258"/>
                  </a:cubicBezTo>
                  <a:cubicBezTo>
                    <a:pt x="620" y="10115"/>
                    <a:pt x="667" y="9710"/>
                    <a:pt x="727" y="9246"/>
                  </a:cubicBezTo>
                  <a:cubicBezTo>
                    <a:pt x="822" y="8472"/>
                    <a:pt x="941" y="7400"/>
                    <a:pt x="941" y="6686"/>
                  </a:cubicBezTo>
                  <a:lnTo>
                    <a:pt x="941" y="5959"/>
                  </a:lnTo>
                  <a:close/>
                  <a:moveTo>
                    <a:pt x="1453" y="0"/>
                  </a:moveTo>
                  <a:cubicBezTo>
                    <a:pt x="1420" y="0"/>
                    <a:pt x="1388" y="6"/>
                    <a:pt x="1358" y="18"/>
                  </a:cubicBezTo>
                  <a:cubicBezTo>
                    <a:pt x="524" y="530"/>
                    <a:pt x="1" y="1447"/>
                    <a:pt x="1" y="2435"/>
                  </a:cubicBezTo>
                  <a:lnTo>
                    <a:pt x="1" y="5424"/>
                  </a:lnTo>
                  <a:cubicBezTo>
                    <a:pt x="1" y="5555"/>
                    <a:pt x="60" y="5674"/>
                    <a:pt x="179" y="5781"/>
                  </a:cubicBezTo>
                  <a:cubicBezTo>
                    <a:pt x="286" y="5876"/>
                    <a:pt x="417" y="5936"/>
                    <a:pt x="548" y="5959"/>
                  </a:cubicBezTo>
                  <a:lnTo>
                    <a:pt x="548" y="6709"/>
                  </a:lnTo>
                  <a:cubicBezTo>
                    <a:pt x="548" y="7400"/>
                    <a:pt x="429" y="8460"/>
                    <a:pt x="346" y="9222"/>
                  </a:cubicBezTo>
                  <a:cubicBezTo>
                    <a:pt x="286" y="9710"/>
                    <a:pt x="239" y="10091"/>
                    <a:pt x="239" y="10281"/>
                  </a:cubicBezTo>
                  <a:cubicBezTo>
                    <a:pt x="239" y="11115"/>
                    <a:pt x="774" y="11186"/>
                    <a:pt x="941" y="11186"/>
                  </a:cubicBezTo>
                  <a:cubicBezTo>
                    <a:pt x="1275" y="11186"/>
                    <a:pt x="1656" y="10948"/>
                    <a:pt x="1656" y="10281"/>
                  </a:cubicBezTo>
                  <a:lnTo>
                    <a:pt x="1656" y="185"/>
                  </a:lnTo>
                  <a:cubicBezTo>
                    <a:pt x="1656" y="113"/>
                    <a:pt x="1608" y="54"/>
                    <a:pt x="1548" y="18"/>
                  </a:cubicBezTo>
                  <a:cubicBezTo>
                    <a:pt x="1519" y="6"/>
                    <a:pt x="1486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74" name="Google Shape;9074;p71"/>
          <p:cNvSpPr/>
          <p:nvPr/>
        </p:nvSpPr>
        <p:spPr>
          <a:xfrm>
            <a:off x="4143835" y="2288189"/>
            <a:ext cx="357688" cy="357339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75" name="Google Shape;9075;p71"/>
          <p:cNvGrpSpPr/>
          <p:nvPr/>
        </p:nvGrpSpPr>
        <p:grpSpPr>
          <a:xfrm>
            <a:off x="4687894" y="2289713"/>
            <a:ext cx="359594" cy="353909"/>
            <a:chOff x="4687894" y="2289713"/>
            <a:chExt cx="359594" cy="353909"/>
          </a:xfrm>
          <a:solidFill>
            <a:srgbClr val="00B0F0"/>
          </a:solidFill>
        </p:grpSpPr>
        <p:sp>
          <p:nvSpPr>
            <p:cNvPr id="9076" name="Google Shape;9076;p71"/>
            <p:cNvSpPr/>
            <p:nvPr/>
          </p:nvSpPr>
          <p:spPr>
            <a:xfrm>
              <a:off x="4955207" y="2477227"/>
              <a:ext cx="34041" cy="22356"/>
            </a:xfrm>
            <a:custGeom>
              <a:avLst/>
              <a:gdLst/>
              <a:ahLst/>
              <a:cxnLst/>
              <a:rect l="l" t="t" r="r" b="b"/>
              <a:pathLst>
                <a:path w="1072" h="70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465"/>
                    <a:pt x="238" y="703"/>
                    <a:pt x="536" y="703"/>
                  </a:cubicBezTo>
                  <a:cubicBezTo>
                    <a:pt x="834" y="703"/>
                    <a:pt x="1072" y="465"/>
                    <a:pt x="1072" y="168"/>
                  </a:cubicBezTo>
                  <a:cubicBezTo>
                    <a:pt x="1072" y="72"/>
                    <a:pt x="1000" y="1"/>
                    <a:pt x="905" y="1"/>
                  </a:cubicBezTo>
                  <a:cubicBezTo>
                    <a:pt x="822" y="1"/>
                    <a:pt x="750" y="72"/>
                    <a:pt x="750" y="168"/>
                  </a:cubicBezTo>
                  <a:cubicBezTo>
                    <a:pt x="750" y="287"/>
                    <a:pt x="655" y="370"/>
                    <a:pt x="536" y="370"/>
                  </a:cubicBezTo>
                  <a:cubicBezTo>
                    <a:pt x="417" y="370"/>
                    <a:pt x="334" y="287"/>
                    <a:pt x="334" y="168"/>
                  </a:cubicBez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71"/>
            <p:cNvSpPr/>
            <p:nvPr/>
          </p:nvSpPr>
          <p:spPr>
            <a:xfrm>
              <a:off x="4687894" y="2289713"/>
              <a:ext cx="359594" cy="353909"/>
            </a:xfrm>
            <a:custGeom>
              <a:avLst/>
              <a:gdLst/>
              <a:ahLst/>
              <a:cxnLst/>
              <a:rect l="l" t="t" r="r" b="b"/>
              <a:pathLst>
                <a:path w="11324" h="11145" extrusionOk="0">
                  <a:moveTo>
                    <a:pt x="9180" y="3036"/>
                  </a:moveTo>
                  <a:cubicBezTo>
                    <a:pt x="9204" y="3036"/>
                    <a:pt x="9228" y="3036"/>
                    <a:pt x="9240" y="3048"/>
                  </a:cubicBezTo>
                  <a:cubicBezTo>
                    <a:pt x="9299" y="3108"/>
                    <a:pt x="9371" y="3417"/>
                    <a:pt x="9299" y="3977"/>
                  </a:cubicBezTo>
                  <a:cubicBezTo>
                    <a:pt x="9240" y="4513"/>
                    <a:pt x="9061" y="4989"/>
                    <a:pt x="8895" y="5072"/>
                  </a:cubicBezTo>
                  <a:cubicBezTo>
                    <a:pt x="8813" y="5119"/>
                    <a:pt x="8682" y="5149"/>
                    <a:pt x="8533" y="5149"/>
                  </a:cubicBezTo>
                  <a:cubicBezTo>
                    <a:pt x="8336" y="5149"/>
                    <a:pt x="8108" y="5096"/>
                    <a:pt x="7918" y="4953"/>
                  </a:cubicBezTo>
                  <a:cubicBezTo>
                    <a:pt x="7573" y="4703"/>
                    <a:pt x="7466" y="4263"/>
                    <a:pt x="7585" y="3667"/>
                  </a:cubicBezTo>
                  <a:cubicBezTo>
                    <a:pt x="7597" y="3608"/>
                    <a:pt x="7644" y="3572"/>
                    <a:pt x="7704" y="3537"/>
                  </a:cubicBezTo>
                  <a:cubicBezTo>
                    <a:pt x="8526" y="3167"/>
                    <a:pt x="9002" y="3036"/>
                    <a:pt x="9180" y="3036"/>
                  </a:cubicBezTo>
                  <a:close/>
                  <a:moveTo>
                    <a:pt x="620" y="5608"/>
                  </a:moveTo>
                  <a:cubicBezTo>
                    <a:pt x="691" y="5620"/>
                    <a:pt x="798" y="5703"/>
                    <a:pt x="858" y="5846"/>
                  </a:cubicBezTo>
                  <a:cubicBezTo>
                    <a:pt x="870" y="5882"/>
                    <a:pt x="894" y="5942"/>
                    <a:pt x="894" y="6001"/>
                  </a:cubicBezTo>
                  <a:cubicBezTo>
                    <a:pt x="667" y="5953"/>
                    <a:pt x="501" y="5882"/>
                    <a:pt x="453" y="5799"/>
                  </a:cubicBezTo>
                  <a:cubicBezTo>
                    <a:pt x="441" y="5775"/>
                    <a:pt x="489" y="5703"/>
                    <a:pt x="501" y="5668"/>
                  </a:cubicBezTo>
                  <a:cubicBezTo>
                    <a:pt x="548" y="5608"/>
                    <a:pt x="572" y="5608"/>
                    <a:pt x="608" y="5608"/>
                  </a:cubicBezTo>
                  <a:close/>
                  <a:moveTo>
                    <a:pt x="5073" y="0"/>
                  </a:moveTo>
                  <a:cubicBezTo>
                    <a:pt x="4477" y="0"/>
                    <a:pt x="3906" y="238"/>
                    <a:pt x="3477" y="655"/>
                  </a:cubicBezTo>
                  <a:cubicBezTo>
                    <a:pt x="3049" y="1084"/>
                    <a:pt x="2822" y="1632"/>
                    <a:pt x="2822" y="2239"/>
                  </a:cubicBezTo>
                  <a:cubicBezTo>
                    <a:pt x="2822" y="2834"/>
                    <a:pt x="3061" y="3406"/>
                    <a:pt x="3477" y="3834"/>
                  </a:cubicBezTo>
                  <a:cubicBezTo>
                    <a:pt x="3596" y="3953"/>
                    <a:pt x="3727" y="4060"/>
                    <a:pt x="3882" y="4144"/>
                  </a:cubicBezTo>
                  <a:cubicBezTo>
                    <a:pt x="3775" y="4179"/>
                    <a:pt x="3668" y="4203"/>
                    <a:pt x="3584" y="4239"/>
                  </a:cubicBezTo>
                  <a:cubicBezTo>
                    <a:pt x="3489" y="4263"/>
                    <a:pt x="3453" y="4358"/>
                    <a:pt x="3477" y="4441"/>
                  </a:cubicBezTo>
                  <a:cubicBezTo>
                    <a:pt x="3505" y="4515"/>
                    <a:pt x="3561" y="4560"/>
                    <a:pt x="3629" y="4560"/>
                  </a:cubicBezTo>
                  <a:cubicBezTo>
                    <a:pt x="3649" y="4560"/>
                    <a:pt x="3670" y="4557"/>
                    <a:pt x="3692" y="4549"/>
                  </a:cubicBezTo>
                  <a:cubicBezTo>
                    <a:pt x="4138" y="4400"/>
                    <a:pt x="4608" y="4325"/>
                    <a:pt x="5079" y="4325"/>
                  </a:cubicBezTo>
                  <a:cubicBezTo>
                    <a:pt x="5549" y="4325"/>
                    <a:pt x="6019" y="4400"/>
                    <a:pt x="6466" y="4549"/>
                  </a:cubicBezTo>
                  <a:cubicBezTo>
                    <a:pt x="6490" y="4549"/>
                    <a:pt x="6501" y="4560"/>
                    <a:pt x="6525" y="4560"/>
                  </a:cubicBezTo>
                  <a:cubicBezTo>
                    <a:pt x="6609" y="4560"/>
                    <a:pt x="6668" y="4525"/>
                    <a:pt x="6680" y="4441"/>
                  </a:cubicBezTo>
                  <a:cubicBezTo>
                    <a:pt x="6704" y="4358"/>
                    <a:pt x="6668" y="4263"/>
                    <a:pt x="6573" y="4239"/>
                  </a:cubicBezTo>
                  <a:cubicBezTo>
                    <a:pt x="6466" y="4203"/>
                    <a:pt x="6370" y="4179"/>
                    <a:pt x="6275" y="4144"/>
                  </a:cubicBezTo>
                  <a:cubicBezTo>
                    <a:pt x="6406" y="4060"/>
                    <a:pt x="6549" y="3953"/>
                    <a:pt x="6680" y="3834"/>
                  </a:cubicBezTo>
                  <a:cubicBezTo>
                    <a:pt x="6787" y="3727"/>
                    <a:pt x="6882" y="3608"/>
                    <a:pt x="6966" y="3477"/>
                  </a:cubicBezTo>
                  <a:cubicBezTo>
                    <a:pt x="7002" y="3489"/>
                    <a:pt x="7049" y="3489"/>
                    <a:pt x="7097" y="3513"/>
                  </a:cubicBezTo>
                  <a:lnTo>
                    <a:pt x="7275" y="3548"/>
                  </a:lnTo>
                  <a:lnTo>
                    <a:pt x="7275" y="3572"/>
                  </a:lnTo>
                  <a:cubicBezTo>
                    <a:pt x="7204" y="3953"/>
                    <a:pt x="7204" y="4287"/>
                    <a:pt x="7287" y="4560"/>
                  </a:cubicBezTo>
                  <a:cubicBezTo>
                    <a:pt x="7359" y="4822"/>
                    <a:pt x="7513" y="5025"/>
                    <a:pt x="7716" y="5180"/>
                  </a:cubicBezTo>
                  <a:cubicBezTo>
                    <a:pt x="7954" y="5358"/>
                    <a:pt x="8252" y="5430"/>
                    <a:pt x="8526" y="5430"/>
                  </a:cubicBezTo>
                  <a:cubicBezTo>
                    <a:pt x="8728" y="5430"/>
                    <a:pt x="8907" y="5382"/>
                    <a:pt x="9049" y="5311"/>
                  </a:cubicBezTo>
                  <a:cubicBezTo>
                    <a:pt x="9192" y="5215"/>
                    <a:pt x="9323" y="5037"/>
                    <a:pt x="9430" y="4763"/>
                  </a:cubicBezTo>
                  <a:cubicBezTo>
                    <a:pt x="9478" y="4822"/>
                    <a:pt x="9526" y="4882"/>
                    <a:pt x="9561" y="4930"/>
                  </a:cubicBezTo>
                  <a:cubicBezTo>
                    <a:pt x="9740" y="5168"/>
                    <a:pt x="9859" y="5418"/>
                    <a:pt x="9954" y="5692"/>
                  </a:cubicBezTo>
                  <a:cubicBezTo>
                    <a:pt x="10002" y="5858"/>
                    <a:pt x="10133" y="5977"/>
                    <a:pt x="10300" y="6037"/>
                  </a:cubicBezTo>
                  <a:lnTo>
                    <a:pt x="10752" y="6192"/>
                  </a:lnTo>
                  <a:cubicBezTo>
                    <a:pt x="10871" y="6239"/>
                    <a:pt x="10966" y="6334"/>
                    <a:pt x="10966" y="6465"/>
                  </a:cubicBezTo>
                  <a:lnTo>
                    <a:pt x="10966" y="7239"/>
                  </a:lnTo>
                  <a:cubicBezTo>
                    <a:pt x="10966" y="7382"/>
                    <a:pt x="10895" y="7477"/>
                    <a:pt x="10752" y="7525"/>
                  </a:cubicBezTo>
                  <a:lnTo>
                    <a:pt x="10014" y="7763"/>
                  </a:lnTo>
                  <a:cubicBezTo>
                    <a:pt x="9895" y="7811"/>
                    <a:pt x="9788" y="7882"/>
                    <a:pt x="9728" y="8001"/>
                  </a:cubicBezTo>
                  <a:cubicBezTo>
                    <a:pt x="9430" y="8513"/>
                    <a:pt x="8966" y="8930"/>
                    <a:pt x="8359" y="9252"/>
                  </a:cubicBezTo>
                  <a:cubicBezTo>
                    <a:pt x="8287" y="9287"/>
                    <a:pt x="8240" y="9359"/>
                    <a:pt x="8228" y="9430"/>
                  </a:cubicBezTo>
                  <a:lnTo>
                    <a:pt x="7990" y="10692"/>
                  </a:lnTo>
                  <a:cubicBezTo>
                    <a:pt x="7990" y="10728"/>
                    <a:pt x="7954" y="10752"/>
                    <a:pt x="7918" y="10752"/>
                  </a:cubicBezTo>
                  <a:lnTo>
                    <a:pt x="7144" y="10752"/>
                  </a:lnTo>
                  <a:cubicBezTo>
                    <a:pt x="7109" y="10752"/>
                    <a:pt x="7085" y="10728"/>
                    <a:pt x="7061" y="10692"/>
                  </a:cubicBezTo>
                  <a:lnTo>
                    <a:pt x="6930" y="10002"/>
                  </a:lnTo>
                  <a:cubicBezTo>
                    <a:pt x="6897" y="9868"/>
                    <a:pt x="6800" y="9786"/>
                    <a:pt x="6661" y="9786"/>
                  </a:cubicBezTo>
                  <a:cubicBezTo>
                    <a:pt x="6652" y="9786"/>
                    <a:pt x="6642" y="9787"/>
                    <a:pt x="6632" y="9787"/>
                  </a:cubicBezTo>
                  <a:cubicBezTo>
                    <a:pt x="6299" y="9835"/>
                    <a:pt x="5954" y="9859"/>
                    <a:pt x="5608" y="9859"/>
                  </a:cubicBezTo>
                  <a:cubicBezTo>
                    <a:pt x="5358" y="9859"/>
                    <a:pt x="5097" y="9847"/>
                    <a:pt x="4846" y="9823"/>
                  </a:cubicBezTo>
                  <a:cubicBezTo>
                    <a:pt x="4833" y="9821"/>
                    <a:pt x="4819" y="9819"/>
                    <a:pt x="4806" y="9819"/>
                  </a:cubicBezTo>
                  <a:cubicBezTo>
                    <a:pt x="4692" y="9819"/>
                    <a:pt x="4593" y="9908"/>
                    <a:pt x="4561" y="10025"/>
                  </a:cubicBezTo>
                  <a:lnTo>
                    <a:pt x="4442" y="10692"/>
                  </a:lnTo>
                  <a:cubicBezTo>
                    <a:pt x="4442" y="10728"/>
                    <a:pt x="4418" y="10752"/>
                    <a:pt x="4370" y="10752"/>
                  </a:cubicBezTo>
                  <a:lnTo>
                    <a:pt x="3596" y="10752"/>
                  </a:lnTo>
                  <a:cubicBezTo>
                    <a:pt x="3573" y="10752"/>
                    <a:pt x="3537" y="10728"/>
                    <a:pt x="3525" y="10692"/>
                  </a:cubicBezTo>
                  <a:lnTo>
                    <a:pt x="3299" y="9502"/>
                  </a:lnTo>
                  <a:cubicBezTo>
                    <a:pt x="3287" y="9430"/>
                    <a:pt x="3239" y="9359"/>
                    <a:pt x="3168" y="9323"/>
                  </a:cubicBezTo>
                  <a:cubicBezTo>
                    <a:pt x="2108" y="8763"/>
                    <a:pt x="1560" y="7823"/>
                    <a:pt x="1560" y="6620"/>
                  </a:cubicBezTo>
                  <a:cubicBezTo>
                    <a:pt x="1560" y="6013"/>
                    <a:pt x="1691" y="5477"/>
                    <a:pt x="1965" y="5013"/>
                  </a:cubicBezTo>
                  <a:cubicBezTo>
                    <a:pt x="2215" y="4584"/>
                    <a:pt x="2572" y="4239"/>
                    <a:pt x="3037" y="3965"/>
                  </a:cubicBezTo>
                  <a:cubicBezTo>
                    <a:pt x="3108" y="3929"/>
                    <a:pt x="3132" y="3822"/>
                    <a:pt x="3096" y="3751"/>
                  </a:cubicBezTo>
                  <a:cubicBezTo>
                    <a:pt x="3065" y="3696"/>
                    <a:pt x="3008" y="3667"/>
                    <a:pt x="2952" y="3667"/>
                  </a:cubicBezTo>
                  <a:cubicBezTo>
                    <a:pt x="2923" y="3667"/>
                    <a:pt x="2895" y="3675"/>
                    <a:pt x="2870" y="3691"/>
                  </a:cubicBezTo>
                  <a:cubicBezTo>
                    <a:pt x="1977" y="4203"/>
                    <a:pt x="1429" y="5013"/>
                    <a:pt x="1275" y="6025"/>
                  </a:cubicBezTo>
                  <a:lnTo>
                    <a:pt x="1227" y="6025"/>
                  </a:lnTo>
                  <a:cubicBezTo>
                    <a:pt x="1227" y="5918"/>
                    <a:pt x="1215" y="5799"/>
                    <a:pt x="1167" y="5692"/>
                  </a:cubicBezTo>
                  <a:cubicBezTo>
                    <a:pt x="1084" y="5453"/>
                    <a:pt x="870" y="5299"/>
                    <a:pt x="667" y="5263"/>
                  </a:cubicBezTo>
                  <a:cubicBezTo>
                    <a:pt x="654" y="5262"/>
                    <a:pt x="640" y="5261"/>
                    <a:pt x="626" y="5261"/>
                  </a:cubicBezTo>
                  <a:cubicBezTo>
                    <a:pt x="474" y="5261"/>
                    <a:pt x="326" y="5323"/>
                    <a:pt x="239" y="5465"/>
                  </a:cubicBezTo>
                  <a:cubicBezTo>
                    <a:pt x="72" y="5668"/>
                    <a:pt x="96" y="5834"/>
                    <a:pt x="144" y="5942"/>
                  </a:cubicBezTo>
                  <a:cubicBezTo>
                    <a:pt x="239" y="6096"/>
                    <a:pt x="441" y="6239"/>
                    <a:pt x="798" y="6311"/>
                  </a:cubicBezTo>
                  <a:cubicBezTo>
                    <a:pt x="786" y="6323"/>
                    <a:pt x="786" y="6334"/>
                    <a:pt x="775" y="6358"/>
                  </a:cubicBezTo>
                  <a:cubicBezTo>
                    <a:pt x="560" y="6620"/>
                    <a:pt x="310" y="6680"/>
                    <a:pt x="155" y="6680"/>
                  </a:cubicBezTo>
                  <a:cubicBezTo>
                    <a:pt x="72" y="6680"/>
                    <a:pt x="1" y="6751"/>
                    <a:pt x="1" y="6858"/>
                  </a:cubicBezTo>
                  <a:cubicBezTo>
                    <a:pt x="1" y="6954"/>
                    <a:pt x="72" y="7025"/>
                    <a:pt x="155" y="7037"/>
                  </a:cubicBezTo>
                  <a:lnTo>
                    <a:pt x="191" y="7037"/>
                  </a:lnTo>
                  <a:cubicBezTo>
                    <a:pt x="394" y="7037"/>
                    <a:pt x="715" y="6966"/>
                    <a:pt x="1025" y="6573"/>
                  </a:cubicBezTo>
                  <a:cubicBezTo>
                    <a:pt x="1072" y="6513"/>
                    <a:pt x="1108" y="6442"/>
                    <a:pt x="1144" y="6382"/>
                  </a:cubicBezTo>
                  <a:cubicBezTo>
                    <a:pt x="1167" y="6382"/>
                    <a:pt x="1203" y="6382"/>
                    <a:pt x="1227" y="6394"/>
                  </a:cubicBezTo>
                  <a:cubicBezTo>
                    <a:pt x="1227" y="6489"/>
                    <a:pt x="1215" y="6573"/>
                    <a:pt x="1215" y="6668"/>
                  </a:cubicBezTo>
                  <a:cubicBezTo>
                    <a:pt x="1215" y="7347"/>
                    <a:pt x="1382" y="7954"/>
                    <a:pt x="1703" y="8478"/>
                  </a:cubicBezTo>
                  <a:cubicBezTo>
                    <a:pt x="2001" y="8954"/>
                    <a:pt x="2441" y="9359"/>
                    <a:pt x="2977" y="9644"/>
                  </a:cubicBezTo>
                  <a:lnTo>
                    <a:pt x="3192" y="10799"/>
                  </a:lnTo>
                  <a:cubicBezTo>
                    <a:pt x="3227" y="11002"/>
                    <a:pt x="3406" y="11133"/>
                    <a:pt x="3596" y="11133"/>
                  </a:cubicBezTo>
                  <a:lnTo>
                    <a:pt x="4370" y="11133"/>
                  </a:lnTo>
                  <a:cubicBezTo>
                    <a:pt x="4561" y="11133"/>
                    <a:pt x="4727" y="11002"/>
                    <a:pt x="4775" y="10799"/>
                  </a:cubicBezTo>
                  <a:lnTo>
                    <a:pt x="4894" y="10204"/>
                  </a:lnTo>
                  <a:cubicBezTo>
                    <a:pt x="5132" y="10240"/>
                    <a:pt x="5370" y="10252"/>
                    <a:pt x="5620" y="10252"/>
                  </a:cubicBezTo>
                  <a:cubicBezTo>
                    <a:pt x="5966" y="10252"/>
                    <a:pt x="6311" y="10228"/>
                    <a:pt x="6632" y="10180"/>
                  </a:cubicBezTo>
                  <a:lnTo>
                    <a:pt x="6751" y="10823"/>
                  </a:lnTo>
                  <a:cubicBezTo>
                    <a:pt x="6787" y="11014"/>
                    <a:pt x="6966" y="11145"/>
                    <a:pt x="7156" y="11145"/>
                  </a:cubicBezTo>
                  <a:lnTo>
                    <a:pt x="7930" y="11145"/>
                  </a:lnTo>
                  <a:cubicBezTo>
                    <a:pt x="8121" y="11145"/>
                    <a:pt x="8287" y="11014"/>
                    <a:pt x="8335" y="10823"/>
                  </a:cubicBezTo>
                  <a:lnTo>
                    <a:pt x="8573" y="9585"/>
                  </a:lnTo>
                  <a:cubicBezTo>
                    <a:pt x="9228" y="9240"/>
                    <a:pt x="9716" y="8775"/>
                    <a:pt x="10038" y="8228"/>
                  </a:cubicBezTo>
                  <a:cubicBezTo>
                    <a:pt x="10073" y="8180"/>
                    <a:pt x="10097" y="8156"/>
                    <a:pt x="10145" y="8132"/>
                  </a:cubicBezTo>
                  <a:lnTo>
                    <a:pt x="10895" y="7894"/>
                  </a:lnTo>
                  <a:cubicBezTo>
                    <a:pt x="11145" y="7811"/>
                    <a:pt x="11323" y="7573"/>
                    <a:pt x="11323" y="7299"/>
                  </a:cubicBezTo>
                  <a:lnTo>
                    <a:pt x="11323" y="6525"/>
                  </a:lnTo>
                  <a:cubicBezTo>
                    <a:pt x="11312" y="6251"/>
                    <a:pt x="11133" y="6013"/>
                    <a:pt x="10871" y="5918"/>
                  </a:cubicBezTo>
                  <a:lnTo>
                    <a:pt x="10419" y="5775"/>
                  </a:lnTo>
                  <a:cubicBezTo>
                    <a:pt x="10359" y="5763"/>
                    <a:pt x="10311" y="5715"/>
                    <a:pt x="10300" y="5644"/>
                  </a:cubicBezTo>
                  <a:cubicBezTo>
                    <a:pt x="10192" y="5322"/>
                    <a:pt x="10061" y="5049"/>
                    <a:pt x="9859" y="4775"/>
                  </a:cubicBezTo>
                  <a:cubicBezTo>
                    <a:pt x="9776" y="4656"/>
                    <a:pt x="9680" y="4537"/>
                    <a:pt x="9561" y="4429"/>
                  </a:cubicBezTo>
                  <a:cubicBezTo>
                    <a:pt x="9645" y="4132"/>
                    <a:pt x="9669" y="3798"/>
                    <a:pt x="9669" y="3501"/>
                  </a:cubicBezTo>
                  <a:cubicBezTo>
                    <a:pt x="9669" y="3084"/>
                    <a:pt x="9585" y="2822"/>
                    <a:pt x="9418" y="2739"/>
                  </a:cubicBezTo>
                  <a:cubicBezTo>
                    <a:pt x="9384" y="2722"/>
                    <a:pt x="9329" y="2693"/>
                    <a:pt x="9204" y="2693"/>
                  </a:cubicBezTo>
                  <a:cubicBezTo>
                    <a:pt x="8980" y="2693"/>
                    <a:pt x="8533" y="2787"/>
                    <a:pt x="7585" y="3215"/>
                  </a:cubicBezTo>
                  <a:cubicBezTo>
                    <a:pt x="7561" y="3227"/>
                    <a:pt x="7513" y="3239"/>
                    <a:pt x="7478" y="3275"/>
                  </a:cubicBezTo>
                  <a:cubicBezTo>
                    <a:pt x="7383" y="3239"/>
                    <a:pt x="7287" y="3227"/>
                    <a:pt x="7180" y="3191"/>
                  </a:cubicBezTo>
                  <a:cubicBezTo>
                    <a:pt x="7168" y="3191"/>
                    <a:pt x="7156" y="3191"/>
                    <a:pt x="7144" y="3179"/>
                  </a:cubicBezTo>
                  <a:cubicBezTo>
                    <a:pt x="7263" y="2929"/>
                    <a:pt x="7335" y="2644"/>
                    <a:pt x="7347" y="2346"/>
                  </a:cubicBezTo>
                  <a:cubicBezTo>
                    <a:pt x="7347" y="2263"/>
                    <a:pt x="7287" y="2179"/>
                    <a:pt x="7180" y="2167"/>
                  </a:cubicBezTo>
                  <a:cubicBezTo>
                    <a:pt x="7097" y="2167"/>
                    <a:pt x="7025" y="2227"/>
                    <a:pt x="7002" y="2334"/>
                  </a:cubicBezTo>
                  <a:cubicBezTo>
                    <a:pt x="6990" y="2810"/>
                    <a:pt x="6787" y="3251"/>
                    <a:pt x="6442" y="3596"/>
                  </a:cubicBezTo>
                  <a:cubicBezTo>
                    <a:pt x="6228" y="3810"/>
                    <a:pt x="5989" y="3953"/>
                    <a:pt x="5739" y="4048"/>
                  </a:cubicBezTo>
                  <a:cubicBezTo>
                    <a:pt x="5525" y="4019"/>
                    <a:pt x="5302" y="4004"/>
                    <a:pt x="5079" y="4004"/>
                  </a:cubicBezTo>
                  <a:cubicBezTo>
                    <a:pt x="4855" y="4004"/>
                    <a:pt x="4632" y="4019"/>
                    <a:pt x="4418" y="4048"/>
                  </a:cubicBezTo>
                  <a:cubicBezTo>
                    <a:pt x="4168" y="3953"/>
                    <a:pt x="3930" y="3810"/>
                    <a:pt x="3715" y="3596"/>
                  </a:cubicBezTo>
                  <a:cubicBezTo>
                    <a:pt x="3358" y="3239"/>
                    <a:pt x="3156" y="2751"/>
                    <a:pt x="3156" y="2239"/>
                  </a:cubicBezTo>
                  <a:cubicBezTo>
                    <a:pt x="3156" y="1739"/>
                    <a:pt x="3346" y="1251"/>
                    <a:pt x="3715" y="893"/>
                  </a:cubicBezTo>
                  <a:cubicBezTo>
                    <a:pt x="4073" y="536"/>
                    <a:pt x="4561" y="322"/>
                    <a:pt x="5073" y="322"/>
                  </a:cubicBezTo>
                  <a:cubicBezTo>
                    <a:pt x="5573" y="322"/>
                    <a:pt x="6073" y="512"/>
                    <a:pt x="6430" y="893"/>
                  </a:cubicBezTo>
                  <a:cubicBezTo>
                    <a:pt x="6573" y="1036"/>
                    <a:pt x="6692" y="1203"/>
                    <a:pt x="6787" y="1381"/>
                  </a:cubicBezTo>
                  <a:cubicBezTo>
                    <a:pt x="6813" y="1433"/>
                    <a:pt x="6870" y="1472"/>
                    <a:pt x="6930" y="1472"/>
                  </a:cubicBezTo>
                  <a:cubicBezTo>
                    <a:pt x="6954" y="1472"/>
                    <a:pt x="6978" y="1466"/>
                    <a:pt x="7002" y="1453"/>
                  </a:cubicBezTo>
                  <a:cubicBezTo>
                    <a:pt x="7085" y="1405"/>
                    <a:pt x="7121" y="1322"/>
                    <a:pt x="7085" y="1227"/>
                  </a:cubicBezTo>
                  <a:cubicBezTo>
                    <a:pt x="6978" y="1024"/>
                    <a:pt x="6823" y="834"/>
                    <a:pt x="6668" y="655"/>
                  </a:cubicBezTo>
                  <a:cubicBezTo>
                    <a:pt x="6228" y="215"/>
                    <a:pt x="5680" y="0"/>
                    <a:pt x="5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71"/>
            <p:cNvSpPr/>
            <p:nvPr/>
          </p:nvSpPr>
          <p:spPr>
            <a:xfrm>
              <a:off x="4829299" y="2324485"/>
              <a:ext cx="42393" cy="75291"/>
            </a:xfrm>
            <a:custGeom>
              <a:avLst/>
              <a:gdLst/>
              <a:ahLst/>
              <a:cxnLst/>
              <a:rect l="l" t="t" r="r" b="b"/>
              <a:pathLst>
                <a:path w="1335" h="2371" extrusionOk="0">
                  <a:moveTo>
                    <a:pt x="644" y="417"/>
                  </a:moveTo>
                  <a:lnTo>
                    <a:pt x="644" y="941"/>
                  </a:lnTo>
                  <a:cubicBezTo>
                    <a:pt x="501" y="882"/>
                    <a:pt x="370" y="822"/>
                    <a:pt x="370" y="656"/>
                  </a:cubicBezTo>
                  <a:cubicBezTo>
                    <a:pt x="370" y="513"/>
                    <a:pt x="489" y="441"/>
                    <a:pt x="644" y="417"/>
                  </a:cubicBezTo>
                  <a:close/>
                  <a:moveTo>
                    <a:pt x="786" y="1322"/>
                  </a:moveTo>
                  <a:cubicBezTo>
                    <a:pt x="929" y="1382"/>
                    <a:pt x="1036" y="1477"/>
                    <a:pt x="1036" y="1656"/>
                  </a:cubicBezTo>
                  <a:cubicBezTo>
                    <a:pt x="1036" y="1810"/>
                    <a:pt x="929" y="1906"/>
                    <a:pt x="786" y="1941"/>
                  </a:cubicBezTo>
                  <a:lnTo>
                    <a:pt x="786" y="1322"/>
                  </a:lnTo>
                  <a:close/>
                  <a:moveTo>
                    <a:pt x="703" y="1"/>
                  </a:moveTo>
                  <a:cubicBezTo>
                    <a:pt x="655" y="1"/>
                    <a:pt x="620" y="36"/>
                    <a:pt x="620" y="60"/>
                  </a:cubicBezTo>
                  <a:lnTo>
                    <a:pt x="620" y="156"/>
                  </a:lnTo>
                  <a:cubicBezTo>
                    <a:pt x="334" y="179"/>
                    <a:pt x="60" y="334"/>
                    <a:pt x="60" y="691"/>
                  </a:cubicBezTo>
                  <a:cubicBezTo>
                    <a:pt x="60" y="1060"/>
                    <a:pt x="346" y="1168"/>
                    <a:pt x="620" y="1251"/>
                  </a:cubicBezTo>
                  <a:lnTo>
                    <a:pt x="620" y="1941"/>
                  </a:lnTo>
                  <a:cubicBezTo>
                    <a:pt x="322" y="1906"/>
                    <a:pt x="239" y="1715"/>
                    <a:pt x="143" y="1715"/>
                  </a:cubicBezTo>
                  <a:cubicBezTo>
                    <a:pt x="60" y="1715"/>
                    <a:pt x="1" y="1810"/>
                    <a:pt x="1" y="1882"/>
                  </a:cubicBezTo>
                  <a:cubicBezTo>
                    <a:pt x="1" y="2025"/>
                    <a:pt x="239" y="2227"/>
                    <a:pt x="620" y="2227"/>
                  </a:cubicBezTo>
                  <a:lnTo>
                    <a:pt x="620" y="2311"/>
                  </a:lnTo>
                  <a:cubicBezTo>
                    <a:pt x="620" y="2346"/>
                    <a:pt x="644" y="2370"/>
                    <a:pt x="703" y="2370"/>
                  </a:cubicBezTo>
                  <a:cubicBezTo>
                    <a:pt x="751" y="2370"/>
                    <a:pt x="798" y="2346"/>
                    <a:pt x="798" y="2311"/>
                  </a:cubicBezTo>
                  <a:lnTo>
                    <a:pt x="798" y="2203"/>
                  </a:lnTo>
                  <a:cubicBezTo>
                    <a:pt x="1108" y="2168"/>
                    <a:pt x="1310" y="1965"/>
                    <a:pt x="1310" y="1608"/>
                  </a:cubicBezTo>
                  <a:cubicBezTo>
                    <a:pt x="1334" y="1227"/>
                    <a:pt x="1048" y="1096"/>
                    <a:pt x="798" y="1001"/>
                  </a:cubicBezTo>
                  <a:lnTo>
                    <a:pt x="798" y="406"/>
                  </a:lnTo>
                  <a:cubicBezTo>
                    <a:pt x="1001" y="417"/>
                    <a:pt x="1084" y="513"/>
                    <a:pt x="1144" y="513"/>
                  </a:cubicBezTo>
                  <a:cubicBezTo>
                    <a:pt x="1227" y="513"/>
                    <a:pt x="1275" y="406"/>
                    <a:pt x="1275" y="346"/>
                  </a:cubicBezTo>
                  <a:cubicBezTo>
                    <a:pt x="1275" y="203"/>
                    <a:pt x="989" y="144"/>
                    <a:pt x="798" y="144"/>
                  </a:cubicBezTo>
                  <a:lnTo>
                    <a:pt x="798" y="60"/>
                  </a:lnTo>
                  <a:cubicBezTo>
                    <a:pt x="798" y="36"/>
                    <a:pt x="751" y="1"/>
                    <a:pt x="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79" name="Google Shape;9079;p71"/>
          <p:cNvSpPr/>
          <p:nvPr/>
        </p:nvSpPr>
        <p:spPr>
          <a:xfrm>
            <a:off x="5234620" y="2287078"/>
            <a:ext cx="358832" cy="359562"/>
          </a:xfrm>
          <a:custGeom>
            <a:avLst/>
            <a:gdLst/>
            <a:ahLst/>
            <a:cxnLst/>
            <a:rect l="l" t="t" r="r" b="b"/>
            <a:pathLst>
              <a:path w="11300" h="11323" extrusionOk="0">
                <a:moveTo>
                  <a:pt x="5620" y="333"/>
                </a:moveTo>
                <a:cubicBezTo>
                  <a:pt x="5715" y="333"/>
                  <a:pt x="5787" y="405"/>
                  <a:pt x="5787" y="500"/>
                </a:cubicBezTo>
                <a:lnTo>
                  <a:pt x="5787" y="560"/>
                </a:lnTo>
                <a:lnTo>
                  <a:pt x="5453" y="560"/>
                </a:lnTo>
                <a:lnTo>
                  <a:pt x="5453" y="500"/>
                </a:lnTo>
                <a:cubicBezTo>
                  <a:pt x="5453" y="405"/>
                  <a:pt x="5536" y="333"/>
                  <a:pt x="5620" y="333"/>
                </a:cubicBezTo>
                <a:close/>
                <a:moveTo>
                  <a:pt x="5465" y="917"/>
                </a:moveTo>
                <a:lnTo>
                  <a:pt x="5465" y="5822"/>
                </a:lnTo>
                <a:cubicBezTo>
                  <a:pt x="5120" y="5560"/>
                  <a:pt x="4703" y="5405"/>
                  <a:pt x="4251" y="5405"/>
                </a:cubicBezTo>
                <a:cubicBezTo>
                  <a:pt x="3810" y="5405"/>
                  <a:pt x="3393" y="5560"/>
                  <a:pt x="3060" y="5810"/>
                </a:cubicBezTo>
                <a:cubicBezTo>
                  <a:pt x="3108" y="4536"/>
                  <a:pt x="3370" y="3322"/>
                  <a:pt x="3834" y="2417"/>
                </a:cubicBezTo>
                <a:cubicBezTo>
                  <a:pt x="4286" y="1524"/>
                  <a:pt x="4846" y="1000"/>
                  <a:pt x="5465" y="917"/>
                </a:cubicBezTo>
                <a:close/>
                <a:moveTo>
                  <a:pt x="5822" y="917"/>
                </a:moveTo>
                <a:cubicBezTo>
                  <a:pt x="6441" y="1000"/>
                  <a:pt x="7037" y="1584"/>
                  <a:pt x="7501" y="2524"/>
                </a:cubicBezTo>
                <a:cubicBezTo>
                  <a:pt x="7526" y="2582"/>
                  <a:pt x="7579" y="2617"/>
                  <a:pt x="7642" y="2617"/>
                </a:cubicBezTo>
                <a:cubicBezTo>
                  <a:pt x="7669" y="2617"/>
                  <a:pt x="7698" y="2610"/>
                  <a:pt x="7727" y="2596"/>
                </a:cubicBezTo>
                <a:cubicBezTo>
                  <a:pt x="7811" y="2548"/>
                  <a:pt x="7834" y="2465"/>
                  <a:pt x="7799" y="2369"/>
                </a:cubicBezTo>
                <a:cubicBezTo>
                  <a:pt x="7525" y="1810"/>
                  <a:pt x="7215" y="1381"/>
                  <a:pt x="6858" y="1060"/>
                </a:cubicBezTo>
                <a:lnTo>
                  <a:pt x="6810" y="1024"/>
                </a:lnTo>
                <a:lnTo>
                  <a:pt x="6810" y="1024"/>
                </a:lnTo>
                <a:cubicBezTo>
                  <a:pt x="7799" y="1238"/>
                  <a:pt x="8692" y="1715"/>
                  <a:pt x="9406" y="2453"/>
                </a:cubicBezTo>
                <a:cubicBezTo>
                  <a:pt x="10311" y="3358"/>
                  <a:pt x="10847" y="4536"/>
                  <a:pt x="10954" y="5798"/>
                </a:cubicBezTo>
                <a:cubicBezTo>
                  <a:pt x="10597" y="5560"/>
                  <a:pt x="10180" y="5405"/>
                  <a:pt x="9751" y="5405"/>
                </a:cubicBezTo>
                <a:cubicBezTo>
                  <a:pt x="9299" y="5405"/>
                  <a:pt x="8870" y="5560"/>
                  <a:pt x="8537" y="5822"/>
                </a:cubicBezTo>
                <a:cubicBezTo>
                  <a:pt x="8513" y="4834"/>
                  <a:pt x="8346" y="3893"/>
                  <a:pt x="8061" y="3060"/>
                </a:cubicBezTo>
                <a:cubicBezTo>
                  <a:pt x="8042" y="2984"/>
                  <a:pt x="7977" y="2946"/>
                  <a:pt x="7909" y="2946"/>
                </a:cubicBezTo>
                <a:cubicBezTo>
                  <a:pt x="7892" y="2946"/>
                  <a:pt x="7875" y="2948"/>
                  <a:pt x="7858" y="2953"/>
                </a:cubicBezTo>
                <a:cubicBezTo>
                  <a:pt x="7763" y="2988"/>
                  <a:pt x="7727" y="3072"/>
                  <a:pt x="7751" y="3167"/>
                </a:cubicBezTo>
                <a:cubicBezTo>
                  <a:pt x="8025" y="3953"/>
                  <a:pt x="8180" y="4858"/>
                  <a:pt x="8215" y="5810"/>
                </a:cubicBezTo>
                <a:cubicBezTo>
                  <a:pt x="7882" y="5560"/>
                  <a:pt x="7453" y="5405"/>
                  <a:pt x="7025" y="5405"/>
                </a:cubicBezTo>
                <a:cubicBezTo>
                  <a:pt x="6572" y="5405"/>
                  <a:pt x="6156" y="5560"/>
                  <a:pt x="5822" y="5822"/>
                </a:cubicBezTo>
                <a:lnTo>
                  <a:pt x="5822" y="917"/>
                </a:lnTo>
                <a:close/>
                <a:moveTo>
                  <a:pt x="5596" y="8299"/>
                </a:moveTo>
                <a:cubicBezTo>
                  <a:pt x="5679" y="8299"/>
                  <a:pt x="5751" y="8370"/>
                  <a:pt x="5751" y="8453"/>
                </a:cubicBezTo>
                <a:lnTo>
                  <a:pt x="5751" y="9894"/>
                </a:lnTo>
                <a:lnTo>
                  <a:pt x="5787" y="9894"/>
                </a:lnTo>
                <a:cubicBezTo>
                  <a:pt x="5787" y="10489"/>
                  <a:pt x="5310" y="10978"/>
                  <a:pt x="4727" y="10978"/>
                </a:cubicBezTo>
                <a:cubicBezTo>
                  <a:pt x="4286" y="10978"/>
                  <a:pt x="3882" y="10704"/>
                  <a:pt x="3715" y="10287"/>
                </a:cubicBezTo>
                <a:cubicBezTo>
                  <a:pt x="3703" y="10239"/>
                  <a:pt x="3703" y="10192"/>
                  <a:pt x="3739" y="10144"/>
                </a:cubicBezTo>
                <a:cubicBezTo>
                  <a:pt x="3762" y="10097"/>
                  <a:pt x="3822" y="10073"/>
                  <a:pt x="3870" y="10073"/>
                </a:cubicBezTo>
                <a:cubicBezTo>
                  <a:pt x="3941" y="10073"/>
                  <a:pt x="4001" y="10108"/>
                  <a:pt x="4012" y="10168"/>
                </a:cubicBezTo>
                <a:cubicBezTo>
                  <a:pt x="4120" y="10454"/>
                  <a:pt x="4393" y="10632"/>
                  <a:pt x="4691" y="10644"/>
                </a:cubicBezTo>
                <a:cubicBezTo>
                  <a:pt x="4882" y="10644"/>
                  <a:pt x="5072" y="10573"/>
                  <a:pt x="5203" y="10442"/>
                </a:cubicBezTo>
                <a:cubicBezTo>
                  <a:pt x="5358" y="10287"/>
                  <a:pt x="5429" y="10097"/>
                  <a:pt x="5429" y="9906"/>
                </a:cubicBezTo>
                <a:lnTo>
                  <a:pt x="5429" y="8453"/>
                </a:lnTo>
                <a:cubicBezTo>
                  <a:pt x="5429" y="8370"/>
                  <a:pt x="5501" y="8299"/>
                  <a:pt x="5596" y="8299"/>
                </a:cubicBezTo>
                <a:close/>
                <a:moveTo>
                  <a:pt x="5644" y="0"/>
                </a:moveTo>
                <a:cubicBezTo>
                  <a:pt x="5370" y="0"/>
                  <a:pt x="5144" y="226"/>
                  <a:pt x="5144" y="500"/>
                </a:cubicBezTo>
                <a:lnTo>
                  <a:pt x="5144" y="583"/>
                </a:lnTo>
                <a:cubicBezTo>
                  <a:pt x="4215" y="667"/>
                  <a:pt x="3322" y="976"/>
                  <a:pt x="2524" y="1500"/>
                </a:cubicBezTo>
                <a:cubicBezTo>
                  <a:pt x="1631" y="2096"/>
                  <a:pt x="917" y="2929"/>
                  <a:pt x="476" y="3905"/>
                </a:cubicBezTo>
                <a:cubicBezTo>
                  <a:pt x="429" y="4001"/>
                  <a:pt x="476" y="4084"/>
                  <a:pt x="560" y="4131"/>
                </a:cubicBezTo>
                <a:cubicBezTo>
                  <a:pt x="585" y="4144"/>
                  <a:pt x="610" y="4150"/>
                  <a:pt x="633" y="4150"/>
                </a:cubicBezTo>
                <a:cubicBezTo>
                  <a:pt x="697" y="4150"/>
                  <a:pt x="751" y="4106"/>
                  <a:pt x="786" y="4036"/>
                </a:cubicBezTo>
                <a:cubicBezTo>
                  <a:pt x="1203" y="3119"/>
                  <a:pt x="1869" y="2346"/>
                  <a:pt x="2727" y="1774"/>
                </a:cubicBezTo>
                <a:cubicBezTo>
                  <a:pt x="3262" y="1417"/>
                  <a:pt x="3858" y="1167"/>
                  <a:pt x="4477" y="1036"/>
                </a:cubicBezTo>
                <a:lnTo>
                  <a:pt x="4477" y="1036"/>
                </a:lnTo>
                <a:cubicBezTo>
                  <a:pt x="4132" y="1310"/>
                  <a:pt x="3822" y="1738"/>
                  <a:pt x="3560" y="2274"/>
                </a:cubicBezTo>
                <a:cubicBezTo>
                  <a:pt x="3072" y="3239"/>
                  <a:pt x="2774" y="4489"/>
                  <a:pt x="2739" y="5822"/>
                </a:cubicBezTo>
                <a:cubicBezTo>
                  <a:pt x="2393" y="5560"/>
                  <a:pt x="1977" y="5405"/>
                  <a:pt x="1536" y="5405"/>
                </a:cubicBezTo>
                <a:cubicBezTo>
                  <a:pt x="1095" y="5405"/>
                  <a:pt x="667" y="5560"/>
                  <a:pt x="345" y="5810"/>
                </a:cubicBezTo>
                <a:cubicBezTo>
                  <a:pt x="369" y="5405"/>
                  <a:pt x="441" y="5024"/>
                  <a:pt x="560" y="4643"/>
                </a:cubicBezTo>
                <a:cubicBezTo>
                  <a:pt x="595" y="4560"/>
                  <a:pt x="548" y="4465"/>
                  <a:pt x="464" y="4441"/>
                </a:cubicBezTo>
                <a:cubicBezTo>
                  <a:pt x="445" y="4436"/>
                  <a:pt x="427" y="4434"/>
                  <a:pt x="409" y="4434"/>
                </a:cubicBezTo>
                <a:cubicBezTo>
                  <a:pt x="338" y="4434"/>
                  <a:pt x="279" y="4472"/>
                  <a:pt x="250" y="4548"/>
                </a:cubicBezTo>
                <a:cubicBezTo>
                  <a:pt x="83" y="5084"/>
                  <a:pt x="0" y="5644"/>
                  <a:pt x="0" y="6227"/>
                </a:cubicBezTo>
                <a:cubicBezTo>
                  <a:pt x="0" y="6287"/>
                  <a:pt x="24" y="6334"/>
                  <a:pt x="72" y="6358"/>
                </a:cubicBezTo>
                <a:cubicBezTo>
                  <a:pt x="107" y="6385"/>
                  <a:pt x="150" y="6398"/>
                  <a:pt x="184" y="6398"/>
                </a:cubicBezTo>
                <a:cubicBezTo>
                  <a:pt x="195" y="6398"/>
                  <a:pt x="205" y="6397"/>
                  <a:pt x="214" y="6394"/>
                </a:cubicBezTo>
                <a:cubicBezTo>
                  <a:pt x="250" y="6370"/>
                  <a:pt x="286" y="6358"/>
                  <a:pt x="298" y="6334"/>
                </a:cubicBezTo>
                <a:cubicBezTo>
                  <a:pt x="583" y="5977"/>
                  <a:pt x="1048" y="5751"/>
                  <a:pt x="1524" y="5751"/>
                </a:cubicBezTo>
                <a:cubicBezTo>
                  <a:pt x="2024" y="5751"/>
                  <a:pt x="2477" y="5977"/>
                  <a:pt x="2762" y="6334"/>
                </a:cubicBezTo>
                <a:cubicBezTo>
                  <a:pt x="2798" y="6370"/>
                  <a:pt x="2834" y="6394"/>
                  <a:pt x="2893" y="6394"/>
                </a:cubicBezTo>
                <a:cubicBezTo>
                  <a:pt x="2941" y="6394"/>
                  <a:pt x="3000" y="6358"/>
                  <a:pt x="3036" y="6334"/>
                </a:cubicBezTo>
                <a:cubicBezTo>
                  <a:pt x="3322" y="5977"/>
                  <a:pt x="3786" y="5751"/>
                  <a:pt x="4263" y="5751"/>
                </a:cubicBezTo>
                <a:cubicBezTo>
                  <a:pt x="4727" y="5751"/>
                  <a:pt x="5179" y="5941"/>
                  <a:pt x="5477" y="6287"/>
                </a:cubicBezTo>
                <a:lnTo>
                  <a:pt x="5477" y="7965"/>
                </a:lnTo>
                <a:cubicBezTo>
                  <a:pt x="5275" y="8049"/>
                  <a:pt x="5132" y="8227"/>
                  <a:pt x="5132" y="8442"/>
                </a:cubicBezTo>
                <a:lnTo>
                  <a:pt x="5132" y="9894"/>
                </a:lnTo>
                <a:cubicBezTo>
                  <a:pt x="5132" y="10013"/>
                  <a:pt x="5084" y="10108"/>
                  <a:pt x="5013" y="10192"/>
                </a:cubicBezTo>
                <a:cubicBezTo>
                  <a:pt x="4941" y="10263"/>
                  <a:pt x="4834" y="10311"/>
                  <a:pt x="4727" y="10311"/>
                </a:cubicBezTo>
                <a:cubicBezTo>
                  <a:pt x="4560" y="10311"/>
                  <a:pt x="4417" y="10204"/>
                  <a:pt x="4358" y="10049"/>
                </a:cubicBezTo>
                <a:cubicBezTo>
                  <a:pt x="4286" y="9858"/>
                  <a:pt x="4108" y="9739"/>
                  <a:pt x="3893" y="9739"/>
                </a:cubicBezTo>
                <a:cubicBezTo>
                  <a:pt x="3739" y="9739"/>
                  <a:pt x="3572" y="9835"/>
                  <a:pt x="3477" y="9966"/>
                </a:cubicBezTo>
                <a:cubicBezTo>
                  <a:pt x="3393" y="10097"/>
                  <a:pt x="3358" y="10275"/>
                  <a:pt x="3441" y="10430"/>
                </a:cubicBezTo>
                <a:cubicBezTo>
                  <a:pt x="3643" y="10966"/>
                  <a:pt x="4179" y="11323"/>
                  <a:pt x="4751" y="11323"/>
                </a:cubicBezTo>
                <a:lnTo>
                  <a:pt x="4763" y="11323"/>
                </a:lnTo>
                <a:cubicBezTo>
                  <a:pt x="5513" y="11299"/>
                  <a:pt x="6144" y="10668"/>
                  <a:pt x="6144" y="9894"/>
                </a:cubicBezTo>
                <a:lnTo>
                  <a:pt x="6144" y="8442"/>
                </a:lnTo>
                <a:cubicBezTo>
                  <a:pt x="6144" y="8227"/>
                  <a:pt x="6013" y="8049"/>
                  <a:pt x="5798" y="7965"/>
                </a:cubicBezTo>
                <a:lnTo>
                  <a:pt x="5798" y="6287"/>
                </a:lnTo>
                <a:cubicBezTo>
                  <a:pt x="6084" y="5941"/>
                  <a:pt x="6537" y="5751"/>
                  <a:pt x="7001" y="5751"/>
                </a:cubicBezTo>
                <a:cubicBezTo>
                  <a:pt x="7501" y="5751"/>
                  <a:pt x="7953" y="5977"/>
                  <a:pt x="8239" y="6334"/>
                </a:cubicBezTo>
                <a:cubicBezTo>
                  <a:pt x="8275" y="6370"/>
                  <a:pt x="8311" y="6394"/>
                  <a:pt x="8370" y="6394"/>
                </a:cubicBezTo>
                <a:cubicBezTo>
                  <a:pt x="8418" y="6394"/>
                  <a:pt x="8477" y="6358"/>
                  <a:pt x="8513" y="6334"/>
                </a:cubicBezTo>
                <a:cubicBezTo>
                  <a:pt x="8799" y="5977"/>
                  <a:pt x="9263" y="5751"/>
                  <a:pt x="9739" y="5751"/>
                </a:cubicBezTo>
                <a:cubicBezTo>
                  <a:pt x="10239" y="5751"/>
                  <a:pt x="10704" y="5977"/>
                  <a:pt x="10978" y="6334"/>
                </a:cubicBezTo>
                <a:cubicBezTo>
                  <a:pt x="11013" y="6370"/>
                  <a:pt x="11049" y="6394"/>
                  <a:pt x="11109" y="6394"/>
                </a:cubicBezTo>
                <a:cubicBezTo>
                  <a:pt x="11132" y="6394"/>
                  <a:pt x="11144" y="6394"/>
                  <a:pt x="11180" y="6370"/>
                </a:cubicBezTo>
                <a:cubicBezTo>
                  <a:pt x="11251" y="6346"/>
                  <a:pt x="11299" y="6287"/>
                  <a:pt x="11299" y="6215"/>
                </a:cubicBezTo>
                <a:cubicBezTo>
                  <a:pt x="11275" y="4715"/>
                  <a:pt x="10704" y="3298"/>
                  <a:pt x="9620" y="2226"/>
                </a:cubicBezTo>
                <a:cubicBezTo>
                  <a:pt x="8668" y="1274"/>
                  <a:pt x="7453" y="702"/>
                  <a:pt x="6132" y="583"/>
                </a:cubicBezTo>
                <a:lnTo>
                  <a:pt x="6132" y="500"/>
                </a:lnTo>
                <a:cubicBezTo>
                  <a:pt x="6132" y="226"/>
                  <a:pt x="5906" y="0"/>
                  <a:pt x="564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80" name="Google Shape;9080;p71"/>
          <p:cNvGrpSpPr/>
          <p:nvPr/>
        </p:nvGrpSpPr>
        <p:grpSpPr>
          <a:xfrm>
            <a:off x="6372624" y="2308227"/>
            <a:ext cx="263567" cy="317614"/>
            <a:chOff x="6421399" y="2308227"/>
            <a:chExt cx="263567" cy="317614"/>
          </a:xfrm>
          <a:solidFill>
            <a:srgbClr val="00B0F0"/>
          </a:solidFill>
        </p:grpSpPr>
        <p:sp>
          <p:nvSpPr>
            <p:cNvPr id="9081" name="Google Shape;9081;p71"/>
            <p:cNvSpPr/>
            <p:nvPr/>
          </p:nvSpPr>
          <p:spPr>
            <a:xfrm>
              <a:off x="6421399" y="2308227"/>
              <a:ext cx="263567" cy="317614"/>
            </a:xfrm>
            <a:custGeom>
              <a:avLst/>
              <a:gdLst/>
              <a:ahLst/>
              <a:cxnLst/>
              <a:rect l="l" t="t" r="r" b="b"/>
              <a:pathLst>
                <a:path w="8300" h="10002" extrusionOk="0">
                  <a:moveTo>
                    <a:pt x="4192" y="298"/>
                  </a:moveTo>
                  <a:cubicBezTo>
                    <a:pt x="4501" y="298"/>
                    <a:pt x="4775" y="513"/>
                    <a:pt x="4835" y="810"/>
                  </a:cubicBezTo>
                  <a:lnTo>
                    <a:pt x="3430" y="810"/>
                  </a:lnTo>
                  <a:cubicBezTo>
                    <a:pt x="3513" y="513"/>
                    <a:pt x="3775" y="298"/>
                    <a:pt x="4085" y="298"/>
                  </a:cubicBezTo>
                  <a:close/>
                  <a:moveTo>
                    <a:pt x="5918" y="1108"/>
                  </a:moveTo>
                  <a:cubicBezTo>
                    <a:pt x="6275" y="1108"/>
                    <a:pt x="6585" y="1275"/>
                    <a:pt x="6799" y="1560"/>
                  </a:cubicBezTo>
                  <a:lnTo>
                    <a:pt x="1465" y="1560"/>
                  </a:lnTo>
                  <a:cubicBezTo>
                    <a:pt x="1680" y="1275"/>
                    <a:pt x="1989" y="1108"/>
                    <a:pt x="2346" y="1108"/>
                  </a:cubicBezTo>
                  <a:close/>
                  <a:moveTo>
                    <a:pt x="4085" y="1"/>
                  </a:moveTo>
                  <a:cubicBezTo>
                    <a:pt x="3608" y="1"/>
                    <a:pt x="3215" y="346"/>
                    <a:pt x="3156" y="810"/>
                  </a:cubicBezTo>
                  <a:lnTo>
                    <a:pt x="2346" y="810"/>
                  </a:lnTo>
                  <a:cubicBezTo>
                    <a:pt x="1822" y="810"/>
                    <a:pt x="1370" y="1096"/>
                    <a:pt x="1132" y="1560"/>
                  </a:cubicBezTo>
                  <a:lnTo>
                    <a:pt x="596" y="1560"/>
                  </a:lnTo>
                  <a:cubicBezTo>
                    <a:pt x="263" y="1560"/>
                    <a:pt x="1" y="1822"/>
                    <a:pt x="1" y="2156"/>
                  </a:cubicBezTo>
                  <a:cubicBezTo>
                    <a:pt x="1" y="2477"/>
                    <a:pt x="263" y="2751"/>
                    <a:pt x="596" y="2751"/>
                  </a:cubicBezTo>
                  <a:lnTo>
                    <a:pt x="1013" y="2751"/>
                  </a:lnTo>
                  <a:lnTo>
                    <a:pt x="1370" y="9359"/>
                  </a:lnTo>
                  <a:cubicBezTo>
                    <a:pt x="1382" y="9716"/>
                    <a:pt x="1680" y="10002"/>
                    <a:pt x="2037" y="10002"/>
                  </a:cubicBezTo>
                  <a:lnTo>
                    <a:pt x="4466" y="10002"/>
                  </a:lnTo>
                  <a:cubicBezTo>
                    <a:pt x="4537" y="10002"/>
                    <a:pt x="4609" y="9942"/>
                    <a:pt x="4609" y="9847"/>
                  </a:cubicBezTo>
                  <a:cubicBezTo>
                    <a:pt x="4609" y="9752"/>
                    <a:pt x="4549" y="9704"/>
                    <a:pt x="4466" y="9704"/>
                  </a:cubicBezTo>
                  <a:lnTo>
                    <a:pt x="2037" y="9704"/>
                  </a:lnTo>
                  <a:cubicBezTo>
                    <a:pt x="1822" y="9704"/>
                    <a:pt x="1668" y="9538"/>
                    <a:pt x="1644" y="9347"/>
                  </a:cubicBezTo>
                  <a:lnTo>
                    <a:pt x="1287" y="2751"/>
                  </a:lnTo>
                  <a:lnTo>
                    <a:pt x="2084" y="2751"/>
                  </a:lnTo>
                  <a:cubicBezTo>
                    <a:pt x="2156" y="2751"/>
                    <a:pt x="2227" y="2692"/>
                    <a:pt x="2227" y="2596"/>
                  </a:cubicBezTo>
                  <a:cubicBezTo>
                    <a:pt x="2227" y="2525"/>
                    <a:pt x="2168" y="2453"/>
                    <a:pt x="2084" y="2453"/>
                  </a:cubicBezTo>
                  <a:lnTo>
                    <a:pt x="596" y="2453"/>
                  </a:lnTo>
                  <a:cubicBezTo>
                    <a:pt x="429" y="2453"/>
                    <a:pt x="298" y="2322"/>
                    <a:pt x="298" y="2156"/>
                  </a:cubicBezTo>
                  <a:cubicBezTo>
                    <a:pt x="298" y="1989"/>
                    <a:pt x="429" y="1858"/>
                    <a:pt x="596" y="1858"/>
                  </a:cubicBezTo>
                  <a:lnTo>
                    <a:pt x="7704" y="1858"/>
                  </a:lnTo>
                  <a:cubicBezTo>
                    <a:pt x="7871" y="1858"/>
                    <a:pt x="8002" y="1989"/>
                    <a:pt x="8002" y="2156"/>
                  </a:cubicBezTo>
                  <a:cubicBezTo>
                    <a:pt x="8002" y="2322"/>
                    <a:pt x="7871" y="2453"/>
                    <a:pt x="7704" y="2453"/>
                  </a:cubicBezTo>
                  <a:lnTo>
                    <a:pt x="2763" y="2453"/>
                  </a:lnTo>
                  <a:cubicBezTo>
                    <a:pt x="2692" y="2453"/>
                    <a:pt x="2620" y="2513"/>
                    <a:pt x="2620" y="2596"/>
                  </a:cubicBezTo>
                  <a:cubicBezTo>
                    <a:pt x="2620" y="2680"/>
                    <a:pt x="2680" y="2751"/>
                    <a:pt x="2763" y="2751"/>
                  </a:cubicBezTo>
                  <a:lnTo>
                    <a:pt x="7002" y="2751"/>
                  </a:lnTo>
                  <a:lnTo>
                    <a:pt x="6633" y="9347"/>
                  </a:lnTo>
                  <a:cubicBezTo>
                    <a:pt x="6621" y="9550"/>
                    <a:pt x="6454" y="9704"/>
                    <a:pt x="6252" y="9704"/>
                  </a:cubicBezTo>
                  <a:lnTo>
                    <a:pt x="5156" y="9704"/>
                  </a:lnTo>
                  <a:cubicBezTo>
                    <a:pt x="5085" y="9704"/>
                    <a:pt x="5013" y="9752"/>
                    <a:pt x="5013" y="9847"/>
                  </a:cubicBezTo>
                  <a:cubicBezTo>
                    <a:pt x="5013" y="9942"/>
                    <a:pt x="5073" y="10002"/>
                    <a:pt x="5156" y="10002"/>
                  </a:cubicBezTo>
                  <a:lnTo>
                    <a:pt x="6252" y="10002"/>
                  </a:lnTo>
                  <a:cubicBezTo>
                    <a:pt x="6609" y="10002"/>
                    <a:pt x="6906" y="9716"/>
                    <a:pt x="6918" y="9359"/>
                  </a:cubicBezTo>
                  <a:lnTo>
                    <a:pt x="7287" y="2751"/>
                  </a:lnTo>
                  <a:lnTo>
                    <a:pt x="7704" y="2751"/>
                  </a:lnTo>
                  <a:cubicBezTo>
                    <a:pt x="8038" y="2751"/>
                    <a:pt x="8299" y="2477"/>
                    <a:pt x="8299" y="2156"/>
                  </a:cubicBezTo>
                  <a:cubicBezTo>
                    <a:pt x="8288" y="1822"/>
                    <a:pt x="8014" y="1560"/>
                    <a:pt x="7692" y="1560"/>
                  </a:cubicBezTo>
                  <a:lnTo>
                    <a:pt x="7145" y="1560"/>
                  </a:lnTo>
                  <a:cubicBezTo>
                    <a:pt x="6906" y="1108"/>
                    <a:pt x="6442" y="810"/>
                    <a:pt x="5918" y="810"/>
                  </a:cubicBezTo>
                  <a:lnTo>
                    <a:pt x="5132" y="810"/>
                  </a:lnTo>
                  <a:cubicBezTo>
                    <a:pt x="5073" y="346"/>
                    <a:pt x="4668" y="1"/>
                    <a:pt x="41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71"/>
            <p:cNvSpPr/>
            <p:nvPr/>
          </p:nvSpPr>
          <p:spPr>
            <a:xfrm>
              <a:off x="6539750" y="2414860"/>
              <a:ext cx="26484" cy="162236"/>
            </a:xfrm>
            <a:custGeom>
              <a:avLst/>
              <a:gdLst/>
              <a:ahLst/>
              <a:cxnLst/>
              <a:rect l="l" t="t" r="r" b="b"/>
              <a:pathLst>
                <a:path w="834" h="5109" extrusionOk="0">
                  <a:moveTo>
                    <a:pt x="405" y="286"/>
                  </a:moveTo>
                  <a:cubicBezTo>
                    <a:pt x="477" y="298"/>
                    <a:pt x="536" y="346"/>
                    <a:pt x="536" y="417"/>
                  </a:cubicBezTo>
                  <a:lnTo>
                    <a:pt x="536" y="4691"/>
                  </a:lnTo>
                  <a:cubicBezTo>
                    <a:pt x="536" y="4763"/>
                    <a:pt x="477" y="4822"/>
                    <a:pt x="405" y="4822"/>
                  </a:cubicBezTo>
                  <a:cubicBezTo>
                    <a:pt x="334" y="4822"/>
                    <a:pt x="274" y="4763"/>
                    <a:pt x="274" y="4691"/>
                  </a:cubicBezTo>
                  <a:lnTo>
                    <a:pt x="274" y="417"/>
                  </a:lnTo>
                  <a:cubicBezTo>
                    <a:pt x="274" y="346"/>
                    <a:pt x="334" y="286"/>
                    <a:pt x="405" y="286"/>
                  </a:cubicBezTo>
                  <a:close/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4691"/>
                  </a:lnTo>
                  <a:cubicBezTo>
                    <a:pt x="0" y="4930"/>
                    <a:pt x="203" y="5108"/>
                    <a:pt x="417" y="5108"/>
                  </a:cubicBezTo>
                  <a:cubicBezTo>
                    <a:pt x="655" y="5108"/>
                    <a:pt x="834" y="4918"/>
                    <a:pt x="834" y="4691"/>
                  </a:cubicBezTo>
                  <a:lnTo>
                    <a:pt x="834" y="417"/>
                  </a:lnTo>
                  <a:cubicBezTo>
                    <a:pt x="834" y="191"/>
                    <a:pt x="64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71"/>
            <p:cNvSpPr/>
            <p:nvPr/>
          </p:nvSpPr>
          <p:spPr>
            <a:xfrm>
              <a:off x="6590018" y="2414479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537" y="0"/>
                  </a:moveTo>
                  <a:cubicBezTo>
                    <a:pt x="311" y="0"/>
                    <a:pt x="120" y="179"/>
                    <a:pt x="120" y="417"/>
                  </a:cubicBezTo>
                  <a:lnTo>
                    <a:pt x="1" y="4691"/>
                  </a:lnTo>
                  <a:cubicBezTo>
                    <a:pt x="1" y="4811"/>
                    <a:pt x="49" y="4906"/>
                    <a:pt x="120" y="5001"/>
                  </a:cubicBezTo>
                  <a:cubicBezTo>
                    <a:pt x="191" y="5084"/>
                    <a:pt x="311" y="5132"/>
                    <a:pt x="418" y="5132"/>
                  </a:cubicBezTo>
                  <a:cubicBezTo>
                    <a:pt x="644" y="5132"/>
                    <a:pt x="834" y="4953"/>
                    <a:pt x="834" y="4715"/>
                  </a:cubicBezTo>
                  <a:lnTo>
                    <a:pt x="846" y="4025"/>
                  </a:lnTo>
                  <a:cubicBezTo>
                    <a:pt x="846" y="3953"/>
                    <a:pt x="787" y="3882"/>
                    <a:pt x="703" y="3882"/>
                  </a:cubicBezTo>
                  <a:cubicBezTo>
                    <a:pt x="620" y="3882"/>
                    <a:pt x="549" y="3941"/>
                    <a:pt x="549" y="4025"/>
                  </a:cubicBezTo>
                  <a:lnTo>
                    <a:pt x="537" y="4715"/>
                  </a:lnTo>
                  <a:cubicBezTo>
                    <a:pt x="537" y="4787"/>
                    <a:pt x="477" y="4834"/>
                    <a:pt x="406" y="4834"/>
                  </a:cubicBezTo>
                  <a:cubicBezTo>
                    <a:pt x="370" y="4834"/>
                    <a:pt x="322" y="4822"/>
                    <a:pt x="311" y="4787"/>
                  </a:cubicBezTo>
                  <a:cubicBezTo>
                    <a:pt x="287" y="4763"/>
                    <a:pt x="263" y="4727"/>
                    <a:pt x="287" y="4703"/>
                  </a:cubicBezTo>
                  <a:lnTo>
                    <a:pt x="406" y="429"/>
                  </a:lnTo>
                  <a:cubicBezTo>
                    <a:pt x="406" y="358"/>
                    <a:pt x="465" y="310"/>
                    <a:pt x="537" y="310"/>
                  </a:cubicBezTo>
                  <a:cubicBezTo>
                    <a:pt x="561" y="310"/>
                    <a:pt x="608" y="322"/>
                    <a:pt x="620" y="358"/>
                  </a:cubicBezTo>
                  <a:cubicBezTo>
                    <a:pt x="656" y="381"/>
                    <a:pt x="668" y="417"/>
                    <a:pt x="656" y="441"/>
                  </a:cubicBezTo>
                  <a:lnTo>
                    <a:pt x="561" y="3358"/>
                  </a:lnTo>
                  <a:cubicBezTo>
                    <a:pt x="561" y="3441"/>
                    <a:pt x="644" y="3513"/>
                    <a:pt x="715" y="3513"/>
                  </a:cubicBezTo>
                  <a:cubicBezTo>
                    <a:pt x="787" y="3513"/>
                    <a:pt x="858" y="3453"/>
                    <a:pt x="858" y="3358"/>
                  </a:cubicBezTo>
                  <a:lnTo>
                    <a:pt x="953" y="441"/>
                  </a:lnTo>
                  <a:cubicBezTo>
                    <a:pt x="953" y="322"/>
                    <a:pt x="906" y="227"/>
                    <a:pt x="834" y="131"/>
                  </a:cubicBezTo>
                  <a:cubicBezTo>
                    <a:pt x="763" y="36"/>
                    <a:pt x="644" y="0"/>
                    <a:pt x="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71"/>
            <p:cNvSpPr/>
            <p:nvPr/>
          </p:nvSpPr>
          <p:spPr>
            <a:xfrm>
              <a:off x="6486052" y="2414860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406" y="298"/>
                  </a:moveTo>
                  <a:cubicBezTo>
                    <a:pt x="477" y="298"/>
                    <a:pt x="537" y="358"/>
                    <a:pt x="537" y="417"/>
                  </a:cubicBezTo>
                  <a:lnTo>
                    <a:pt x="656" y="4691"/>
                  </a:lnTo>
                  <a:cubicBezTo>
                    <a:pt x="668" y="4715"/>
                    <a:pt x="656" y="4763"/>
                    <a:pt x="620" y="4775"/>
                  </a:cubicBezTo>
                  <a:cubicBezTo>
                    <a:pt x="596" y="4810"/>
                    <a:pt x="560" y="4822"/>
                    <a:pt x="537" y="4822"/>
                  </a:cubicBezTo>
                  <a:cubicBezTo>
                    <a:pt x="465" y="4822"/>
                    <a:pt x="406" y="4763"/>
                    <a:pt x="406" y="4703"/>
                  </a:cubicBezTo>
                  <a:lnTo>
                    <a:pt x="287" y="429"/>
                  </a:lnTo>
                  <a:cubicBezTo>
                    <a:pt x="287" y="405"/>
                    <a:pt x="298" y="358"/>
                    <a:pt x="310" y="346"/>
                  </a:cubicBezTo>
                  <a:cubicBezTo>
                    <a:pt x="346" y="310"/>
                    <a:pt x="370" y="298"/>
                    <a:pt x="406" y="298"/>
                  </a:cubicBezTo>
                  <a:close/>
                  <a:moveTo>
                    <a:pt x="417" y="0"/>
                  </a:moveTo>
                  <a:cubicBezTo>
                    <a:pt x="298" y="0"/>
                    <a:pt x="191" y="48"/>
                    <a:pt x="120" y="131"/>
                  </a:cubicBezTo>
                  <a:cubicBezTo>
                    <a:pt x="48" y="227"/>
                    <a:pt x="1" y="334"/>
                    <a:pt x="1" y="453"/>
                  </a:cubicBezTo>
                  <a:lnTo>
                    <a:pt x="120" y="4715"/>
                  </a:lnTo>
                  <a:cubicBezTo>
                    <a:pt x="120" y="4941"/>
                    <a:pt x="310" y="5132"/>
                    <a:pt x="537" y="5132"/>
                  </a:cubicBezTo>
                  <a:cubicBezTo>
                    <a:pt x="656" y="5132"/>
                    <a:pt x="763" y="5096"/>
                    <a:pt x="834" y="5001"/>
                  </a:cubicBezTo>
                  <a:cubicBezTo>
                    <a:pt x="906" y="4918"/>
                    <a:pt x="953" y="4810"/>
                    <a:pt x="953" y="4691"/>
                  </a:cubicBezTo>
                  <a:lnTo>
                    <a:pt x="834" y="417"/>
                  </a:lnTo>
                  <a:cubicBezTo>
                    <a:pt x="834" y="179"/>
                    <a:pt x="644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85" name="Google Shape;9085;p71"/>
          <p:cNvGrpSpPr/>
          <p:nvPr/>
        </p:nvGrpSpPr>
        <p:grpSpPr>
          <a:xfrm>
            <a:off x="6870193" y="2295620"/>
            <a:ext cx="360356" cy="343462"/>
            <a:chOff x="6870193" y="2295620"/>
            <a:chExt cx="360356" cy="343462"/>
          </a:xfrm>
          <a:solidFill>
            <a:srgbClr val="00B0F0"/>
          </a:solidFill>
        </p:grpSpPr>
        <p:sp>
          <p:nvSpPr>
            <p:cNvPr id="9086" name="Google Shape;9086;p71"/>
            <p:cNvSpPr/>
            <p:nvPr/>
          </p:nvSpPr>
          <p:spPr>
            <a:xfrm>
              <a:off x="6870193" y="2295620"/>
              <a:ext cx="360356" cy="343462"/>
            </a:xfrm>
            <a:custGeom>
              <a:avLst/>
              <a:gdLst/>
              <a:ahLst/>
              <a:cxnLst/>
              <a:rect l="l" t="t" r="r" b="b"/>
              <a:pathLst>
                <a:path w="11348" h="10816" extrusionOk="0">
                  <a:moveTo>
                    <a:pt x="6027" y="0"/>
                  </a:moveTo>
                  <a:cubicBezTo>
                    <a:pt x="5700" y="0"/>
                    <a:pt x="5448" y="70"/>
                    <a:pt x="5430" y="76"/>
                  </a:cubicBezTo>
                  <a:cubicBezTo>
                    <a:pt x="5358" y="112"/>
                    <a:pt x="5299" y="172"/>
                    <a:pt x="5299" y="255"/>
                  </a:cubicBezTo>
                  <a:lnTo>
                    <a:pt x="5299" y="2731"/>
                  </a:lnTo>
                  <a:lnTo>
                    <a:pt x="3501" y="5017"/>
                  </a:lnTo>
                  <a:cubicBezTo>
                    <a:pt x="3441" y="4767"/>
                    <a:pt x="3215" y="4577"/>
                    <a:pt x="2929" y="4577"/>
                  </a:cubicBezTo>
                  <a:lnTo>
                    <a:pt x="584" y="4577"/>
                  </a:lnTo>
                  <a:cubicBezTo>
                    <a:pt x="274" y="4577"/>
                    <a:pt x="1" y="4827"/>
                    <a:pt x="1" y="5160"/>
                  </a:cubicBezTo>
                  <a:lnTo>
                    <a:pt x="1" y="5732"/>
                  </a:lnTo>
                  <a:cubicBezTo>
                    <a:pt x="1" y="5839"/>
                    <a:pt x="96" y="5910"/>
                    <a:pt x="179" y="5910"/>
                  </a:cubicBezTo>
                  <a:cubicBezTo>
                    <a:pt x="274" y="5910"/>
                    <a:pt x="358" y="5827"/>
                    <a:pt x="358" y="5732"/>
                  </a:cubicBezTo>
                  <a:lnTo>
                    <a:pt x="358" y="5160"/>
                  </a:lnTo>
                  <a:cubicBezTo>
                    <a:pt x="358" y="5041"/>
                    <a:pt x="453" y="4946"/>
                    <a:pt x="572" y="4946"/>
                  </a:cubicBezTo>
                  <a:lnTo>
                    <a:pt x="2918" y="4946"/>
                  </a:lnTo>
                  <a:cubicBezTo>
                    <a:pt x="3037" y="4946"/>
                    <a:pt x="3132" y="5041"/>
                    <a:pt x="3132" y="5160"/>
                  </a:cubicBezTo>
                  <a:lnTo>
                    <a:pt x="3132" y="10232"/>
                  </a:lnTo>
                  <a:cubicBezTo>
                    <a:pt x="3132" y="10351"/>
                    <a:pt x="3037" y="10435"/>
                    <a:pt x="2918" y="10435"/>
                  </a:cubicBezTo>
                  <a:lnTo>
                    <a:pt x="572" y="10435"/>
                  </a:lnTo>
                  <a:cubicBezTo>
                    <a:pt x="453" y="10435"/>
                    <a:pt x="358" y="10351"/>
                    <a:pt x="358" y="10232"/>
                  </a:cubicBezTo>
                  <a:lnTo>
                    <a:pt x="358" y="6506"/>
                  </a:lnTo>
                  <a:cubicBezTo>
                    <a:pt x="358" y="6410"/>
                    <a:pt x="274" y="6327"/>
                    <a:pt x="179" y="6327"/>
                  </a:cubicBezTo>
                  <a:cubicBezTo>
                    <a:pt x="72" y="6327"/>
                    <a:pt x="1" y="6422"/>
                    <a:pt x="1" y="6506"/>
                  </a:cubicBezTo>
                  <a:lnTo>
                    <a:pt x="1" y="10232"/>
                  </a:lnTo>
                  <a:cubicBezTo>
                    <a:pt x="1" y="10542"/>
                    <a:pt x="251" y="10816"/>
                    <a:pt x="584" y="10816"/>
                  </a:cubicBezTo>
                  <a:lnTo>
                    <a:pt x="2929" y="10816"/>
                  </a:lnTo>
                  <a:cubicBezTo>
                    <a:pt x="3251" y="10816"/>
                    <a:pt x="3513" y="10554"/>
                    <a:pt x="3513" y="10232"/>
                  </a:cubicBezTo>
                  <a:lnTo>
                    <a:pt x="3513" y="9744"/>
                  </a:lnTo>
                  <a:lnTo>
                    <a:pt x="4418" y="10185"/>
                  </a:lnTo>
                  <a:cubicBezTo>
                    <a:pt x="4453" y="10197"/>
                    <a:pt x="4477" y="10197"/>
                    <a:pt x="4513" y="10197"/>
                  </a:cubicBezTo>
                  <a:lnTo>
                    <a:pt x="8025" y="10197"/>
                  </a:lnTo>
                  <a:cubicBezTo>
                    <a:pt x="8132" y="10197"/>
                    <a:pt x="8204" y="10113"/>
                    <a:pt x="8204" y="10018"/>
                  </a:cubicBezTo>
                  <a:cubicBezTo>
                    <a:pt x="8204" y="9923"/>
                    <a:pt x="8109" y="9839"/>
                    <a:pt x="8025" y="9839"/>
                  </a:cubicBezTo>
                  <a:lnTo>
                    <a:pt x="4561" y="9839"/>
                  </a:lnTo>
                  <a:lnTo>
                    <a:pt x="3525" y="9327"/>
                  </a:lnTo>
                  <a:lnTo>
                    <a:pt x="3525" y="5589"/>
                  </a:lnTo>
                  <a:lnTo>
                    <a:pt x="5644" y="2910"/>
                  </a:lnTo>
                  <a:cubicBezTo>
                    <a:pt x="5668" y="2874"/>
                    <a:pt x="5692" y="2839"/>
                    <a:pt x="5692" y="2791"/>
                  </a:cubicBezTo>
                  <a:lnTo>
                    <a:pt x="5692" y="398"/>
                  </a:lnTo>
                  <a:cubicBezTo>
                    <a:pt x="5787" y="379"/>
                    <a:pt x="5924" y="358"/>
                    <a:pt x="6080" y="358"/>
                  </a:cubicBezTo>
                  <a:cubicBezTo>
                    <a:pt x="6313" y="358"/>
                    <a:pt x="6587" y="405"/>
                    <a:pt x="6823" y="576"/>
                  </a:cubicBezTo>
                  <a:cubicBezTo>
                    <a:pt x="7132" y="791"/>
                    <a:pt x="7275" y="1207"/>
                    <a:pt x="7275" y="1803"/>
                  </a:cubicBezTo>
                  <a:lnTo>
                    <a:pt x="7275" y="3755"/>
                  </a:lnTo>
                  <a:cubicBezTo>
                    <a:pt x="7275" y="3862"/>
                    <a:pt x="7370" y="3934"/>
                    <a:pt x="7454" y="3934"/>
                  </a:cubicBezTo>
                  <a:lnTo>
                    <a:pt x="10395" y="3934"/>
                  </a:lnTo>
                  <a:cubicBezTo>
                    <a:pt x="10716" y="3934"/>
                    <a:pt x="10990" y="4208"/>
                    <a:pt x="10990" y="4529"/>
                  </a:cubicBezTo>
                  <a:cubicBezTo>
                    <a:pt x="10990" y="4863"/>
                    <a:pt x="10716" y="5125"/>
                    <a:pt x="10395" y="5125"/>
                  </a:cubicBezTo>
                  <a:lnTo>
                    <a:pt x="8823" y="5125"/>
                  </a:lnTo>
                  <a:cubicBezTo>
                    <a:pt x="8728" y="5125"/>
                    <a:pt x="8644" y="5220"/>
                    <a:pt x="8644" y="5303"/>
                  </a:cubicBezTo>
                  <a:cubicBezTo>
                    <a:pt x="8644" y="5410"/>
                    <a:pt x="8740" y="5482"/>
                    <a:pt x="8823" y="5482"/>
                  </a:cubicBezTo>
                  <a:lnTo>
                    <a:pt x="10228" y="5482"/>
                  </a:lnTo>
                  <a:cubicBezTo>
                    <a:pt x="10538" y="5494"/>
                    <a:pt x="10788" y="5767"/>
                    <a:pt x="10788" y="6077"/>
                  </a:cubicBezTo>
                  <a:cubicBezTo>
                    <a:pt x="10788" y="6399"/>
                    <a:pt x="10526" y="6672"/>
                    <a:pt x="10192" y="6672"/>
                  </a:cubicBezTo>
                  <a:lnTo>
                    <a:pt x="8823" y="6672"/>
                  </a:lnTo>
                  <a:cubicBezTo>
                    <a:pt x="8728" y="6672"/>
                    <a:pt x="8644" y="6768"/>
                    <a:pt x="8644" y="6851"/>
                  </a:cubicBezTo>
                  <a:cubicBezTo>
                    <a:pt x="8644" y="6958"/>
                    <a:pt x="8740" y="7030"/>
                    <a:pt x="8823" y="7030"/>
                  </a:cubicBezTo>
                  <a:lnTo>
                    <a:pt x="10073" y="7030"/>
                  </a:lnTo>
                  <a:cubicBezTo>
                    <a:pt x="10371" y="7053"/>
                    <a:pt x="10597" y="7327"/>
                    <a:pt x="10597" y="7625"/>
                  </a:cubicBezTo>
                  <a:cubicBezTo>
                    <a:pt x="10597" y="7946"/>
                    <a:pt x="10335" y="8220"/>
                    <a:pt x="10002" y="8220"/>
                  </a:cubicBezTo>
                  <a:lnTo>
                    <a:pt x="8823" y="8220"/>
                  </a:lnTo>
                  <a:cubicBezTo>
                    <a:pt x="8728" y="8220"/>
                    <a:pt x="8644" y="8315"/>
                    <a:pt x="8644" y="8399"/>
                  </a:cubicBezTo>
                  <a:cubicBezTo>
                    <a:pt x="8644" y="8506"/>
                    <a:pt x="8740" y="8577"/>
                    <a:pt x="8823" y="8577"/>
                  </a:cubicBezTo>
                  <a:lnTo>
                    <a:pt x="9883" y="8577"/>
                  </a:lnTo>
                  <a:cubicBezTo>
                    <a:pt x="9895" y="8577"/>
                    <a:pt x="9918" y="8589"/>
                    <a:pt x="9918" y="8589"/>
                  </a:cubicBezTo>
                  <a:cubicBezTo>
                    <a:pt x="10192" y="8649"/>
                    <a:pt x="10407" y="8887"/>
                    <a:pt x="10407" y="9185"/>
                  </a:cubicBezTo>
                  <a:cubicBezTo>
                    <a:pt x="10407" y="9518"/>
                    <a:pt x="10133" y="9780"/>
                    <a:pt x="9811" y="9780"/>
                  </a:cubicBezTo>
                  <a:lnTo>
                    <a:pt x="8823" y="9780"/>
                  </a:lnTo>
                  <a:cubicBezTo>
                    <a:pt x="8728" y="9780"/>
                    <a:pt x="8644" y="9875"/>
                    <a:pt x="8644" y="9958"/>
                  </a:cubicBezTo>
                  <a:cubicBezTo>
                    <a:pt x="8644" y="10066"/>
                    <a:pt x="8740" y="10137"/>
                    <a:pt x="8823" y="10137"/>
                  </a:cubicBezTo>
                  <a:lnTo>
                    <a:pt x="9811" y="10137"/>
                  </a:lnTo>
                  <a:cubicBezTo>
                    <a:pt x="10347" y="10137"/>
                    <a:pt x="10776" y="9708"/>
                    <a:pt x="10776" y="9173"/>
                  </a:cubicBezTo>
                  <a:cubicBezTo>
                    <a:pt x="10776" y="8887"/>
                    <a:pt x="10657" y="8637"/>
                    <a:pt x="10466" y="8458"/>
                  </a:cubicBezTo>
                  <a:cubicBezTo>
                    <a:pt x="10764" y="8292"/>
                    <a:pt x="10966" y="7982"/>
                    <a:pt x="10966" y="7613"/>
                  </a:cubicBezTo>
                  <a:cubicBezTo>
                    <a:pt x="10966" y="7327"/>
                    <a:pt x="10847" y="7077"/>
                    <a:pt x="10657" y="6899"/>
                  </a:cubicBezTo>
                  <a:cubicBezTo>
                    <a:pt x="10954" y="6803"/>
                    <a:pt x="11145" y="6482"/>
                    <a:pt x="11145" y="6113"/>
                  </a:cubicBezTo>
                  <a:cubicBezTo>
                    <a:pt x="11145" y="5827"/>
                    <a:pt x="11026" y="5577"/>
                    <a:pt x="10835" y="5398"/>
                  </a:cubicBezTo>
                  <a:cubicBezTo>
                    <a:pt x="11133" y="5232"/>
                    <a:pt x="11347" y="4922"/>
                    <a:pt x="11347" y="4541"/>
                  </a:cubicBezTo>
                  <a:cubicBezTo>
                    <a:pt x="11347" y="4005"/>
                    <a:pt x="10907" y="3577"/>
                    <a:pt x="10371" y="3577"/>
                  </a:cubicBezTo>
                  <a:lnTo>
                    <a:pt x="7621" y="3577"/>
                  </a:lnTo>
                  <a:lnTo>
                    <a:pt x="7621" y="1827"/>
                  </a:lnTo>
                  <a:cubicBezTo>
                    <a:pt x="7621" y="1112"/>
                    <a:pt x="7418" y="588"/>
                    <a:pt x="7013" y="291"/>
                  </a:cubicBezTo>
                  <a:cubicBezTo>
                    <a:pt x="6703" y="61"/>
                    <a:pt x="6332" y="0"/>
                    <a:pt x="6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71"/>
            <p:cNvSpPr/>
            <p:nvPr/>
          </p:nvSpPr>
          <p:spPr>
            <a:xfrm>
              <a:off x="6920842" y="2577064"/>
              <a:ext cx="36709" cy="36677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584" y="369"/>
                  </a:moveTo>
                  <a:cubicBezTo>
                    <a:pt x="703" y="369"/>
                    <a:pt x="787" y="464"/>
                    <a:pt x="787" y="584"/>
                  </a:cubicBezTo>
                  <a:cubicBezTo>
                    <a:pt x="787" y="703"/>
                    <a:pt x="703" y="786"/>
                    <a:pt x="584" y="786"/>
                  </a:cubicBezTo>
                  <a:cubicBezTo>
                    <a:pt x="465" y="786"/>
                    <a:pt x="370" y="703"/>
                    <a:pt x="370" y="584"/>
                  </a:cubicBezTo>
                  <a:cubicBezTo>
                    <a:pt x="370" y="464"/>
                    <a:pt x="453" y="369"/>
                    <a:pt x="584" y="369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4"/>
                  </a:cubicBezTo>
                  <a:cubicBezTo>
                    <a:pt x="1" y="905"/>
                    <a:pt x="251" y="1155"/>
                    <a:pt x="584" y="1155"/>
                  </a:cubicBezTo>
                  <a:cubicBezTo>
                    <a:pt x="906" y="1155"/>
                    <a:pt x="1156" y="905"/>
                    <a:pt x="1156" y="584"/>
                  </a:cubicBezTo>
                  <a:cubicBezTo>
                    <a:pt x="1156" y="250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88" name="Google Shape;9088;p71"/>
          <p:cNvGrpSpPr/>
          <p:nvPr/>
        </p:nvGrpSpPr>
        <p:grpSpPr>
          <a:xfrm>
            <a:off x="7441465" y="2302860"/>
            <a:ext cx="342192" cy="327140"/>
            <a:chOff x="7441465" y="2302860"/>
            <a:chExt cx="342192" cy="327140"/>
          </a:xfrm>
          <a:solidFill>
            <a:srgbClr val="00B0F0"/>
          </a:solidFill>
        </p:grpSpPr>
        <p:sp>
          <p:nvSpPr>
            <p:cNvPr id="9089" name="Google Shape;9089;p71"/>
            <p:cNvSpPr/>
            <p:nvPr/>
          </p:nvSpPr>
          <p:spPr>
            <a:xfrm>
              <a:off x="7441465" y="2337727"/>
              <a:ext cx="299862" cy="292273"/>
            </a:xfrm>
            <a:custGeom>
              <a:avLst/>
              <a:gdLst/>
              <a:ahLst/>
              <a:cxnLst/>
              <a:rect l="l" t="t" r="r" b="b"/>
              <a:pathLst>
                <a:path w="9443" h="9204" extrusionOk="0">
                  <a:moveTo>
                    <a:pt x="8169" y="0"/>
                  </a:moveTo>
                  <a:cubicBezTo>
                    <a:pt x="7835" y="0"/>
                    <a:pt x="7514" y="131"/>
                    <a:pt x="7276" y="370"/>
                  </a:cubicBezTo>
                  <a:lnTo>
                    <a:pt x="6406" y="1251"/>
                  </a:lnTo>
                  <a:cubicBezTo>
                    <a:pt x="6347" y="1310"/>
                    <a:pt x="6347" y="1417"/>
                    <a:pt x="6406" y="1489"/>
                  </a:cubicBezTo>
                  <a:cubicBezTo>
                    <a:pt x="6436" y="1518"/>
                    <a:pt x="6475" y="1533"/>
                    <a:pt x="6517" y="1533"/>
                  </a:cubicBezTo>
                  <a:cubicBezTo>
                    <a:pt x="6558" y="1533"/>
                    <a:pt x="6603" y="1518"/>
                    <a:pt x="6645" y="1489"/>
                  </a:cubicBezTo>
                  <a:lnTo>
                    <a:pt x="7514" y="608"/>
                  </a:lnTo>
                  <a:cubicBezTo>
                    <a:pt x="7692" y="429"/>
                    <a:pt x="7930" y="346"/>
                    <a:pt x="8169" y="346"/>
                  </a:cubicBezTo>
                  <a:cubicBezTo>
                    <a:pt x="8430" y="346"/>
                    <a:pt x="8645" y="453"/>
                    <a:pt x="8823" y="608"/>
                  </a:cubicBezTo>
                  <a:cubicBezTo>
                    <a:pt x="9014" y="786"/>
                    <a:pt x="9097" y="1024"/>
                    <a:pt x="9097" y="1263"/>
                  </a:cubicBezTo>
                  <a:cubicBezTo>
                    <a:pt x="9097" y="1501"/>
                    <a:pt x="8990" y="1739"/>
                    <a:pt x="8823" y="1917"/>
                  </a:cubicBezTo>
                  <a:lnTo>
                    <a:pt x="7621" y="3132"/>
                  </a:lnTo>
                  <a:cubicBezTo>
                    <a:pt x="7502" y="2834"/>
                    <a:pt x="7323" y="2560"/>
                    <a:pt x="7109" y="2334"/>
                  </a:cubicBezTo>
                  <a:cubicBezTo>
                    <a:pt x="6639" y="1870"/>
                    <a:pt x="6022" y="1638"/>
                    <a:pt x="5408" y="1638"/>
                  </a:cubicBezTo>
                  <a:cubicBezTo>
                    <a:pt x="4793" y="1638"/>
                    <a:pt x="4180" y="1870"/>
                    <a:pt x="3716" y="2334"/>
                  </a:cubicBezTo>
                  <a:lnTo>
                    <a:pt x="941" y="5108"/>
                  </a:lnTo>
                  <a:cubicBezTo>
                    <a:pt x="1" y="6049"/>
                    <a:pt x="1" y="7561"/>
                    <a:pt x="941" y="8502"/>
                  </a:cubicBezTo>
                  <a:cubicBezTo>
                    <a:pt x="1406" y="8966"/>
                    <a:pt x="2025" y="9204"/>
                    <a:pt x="2644" y="9204"/>
                  </a:cubicBezTo>
                  <a:cubicBezTo>
                    <a:pt x="3251" y="9204"/>
                    <a:pt x="3870" y="8966"/>
                    <a:pt x="4335" y="8502"/>
                  </a:cubicBezTo>
                  <a:lnTo>
                    <a:pt x="5811" y="7025"/>
                  </a:lnTo>
                  <a:cubicBezTo>
                    <a:pt x="5871" y="6966"/>
                    <a:pt x="5871" y="6858"/>
                    <a:pt x="5811" y="6787"/>
                  </a:cubicBezTo>
                  <a:cubicBezTo>
                    <a:pt x="5783" y="6778"/>
                    <a:pt x="5750" y="6772"/>
                    <a:pt x="5716" y="6772"/>
                  </a:cubicBezTo>
                  <a:cubicBezTo>
                    <a:pt x="5662" y="6772"/>
                    <a:pt x="5605" y="6786"/>
                    <a:pt x="5561" y="6823"/>
                  </a:cubicBezTo>
                  <a:lnTo>
                    <a:pt x="4085" y="8299"/>
                  </a:lnTo>
                  <a:cubicBezTo>
                    <a:pt x="3692" y="8680"/>
                    <a:pt x="3180" y="8906"/>
                    <a:pt x="2620" y="8906"/>
                  </a:cubicBezTo>
                  <a:cubicBezTo>
                    <a:pt x="2073" y="8906"/>
                    <a:pt x="1549" y="8692"/>
                    <a:pt x="1168" y="8299"/>
                  </a:cubicBezTo>
                  <a:cubicBezTo>
                    <a:pt x="358" y="7489"/>
                    <a:pt x="358" y="6180"/>
                    <a:pt x="1168" y="5358"/>
                  </a:cubicBezTo>
                  <a:lnTo>
                    <a:pt x="3930" y="2596"/>
                  </a:lnTo>
                  <a:cubicBezTo>
                    <a:pt x="4323" y="2203"/>
                    <a:pt x="4847" y="1977"/>
                    <a:pt x="5394" y="1977"/>
                  </a:cubicBezTo>
                  <a:cubicBezTo>
                    <a:pt x="5942" y="1977"/>
                    <a:pt x="6466" y="2191"/>
                    <a:pt x="6847" y="2596"/>
                  </a:cubicBezTo>
                  <a:cubicBezTo>
                    <a:pt x="7073" y="2822"/>
                    <a:pt x="7252" y="3096"/>
                    <a:pt x="7359" y="3394"/>
                  </a:cubicBezTo>
                  <a:lnTo>
                    <a:pt x="6049" y="4703"/>
                  </a:lnTo>
                  <a:cubicBezTo>
                    <a:pt x="5871" y="4882"/>
                    <a:pt x="5633" y="4977"/>
                    <a:pt x="5394" y="4977"/>
                  </a:cubicBezTo>
                  <a:cubicBezTo>
                    <a:pt x="5156" y="4977"/>
                    <a:pt x="4918" y="4870"/>
                    <a:pt x="4740" y="4703"/>
                  </a:cubicBezTo>
                  <a:cubicBezTo>
                    <a:pt x="4644" y="4620"/>
                    <a:pt x="4573" y="4513"/>
                    <a:pt x="4525" y="4394"/>
                  </a:cubicBezTo>
                  <a:cubicBezTo>
                    <a:pt x="4507" y="4321"/>
                    <a:pt x="4440" y="4290"/>
                    <a:pt x="4378" y="4290"/>
                  </a:cubicBezTo>
                  <a:cubicBezTo>
                    <a:pt x="4359" y="4290"/>
                    <a:pt x="4340" y="4293"/>
                    <a:pt x="4323" y="4299"/>
                  </a:cubicBezTo>
                  <a:cubicBezTo>
                    <a:pt x="4239" y="4334"/>
                    <a:pt x="4204" y="4441"/>
                    <a:pt x="4228" y="4513"/>
                  </a:cubicBezTo>
                  <a:cubicBezTo>
                    <a:pt x="4287" y="4680"/>
                    <a:pt x="4394" y="4811"/>
                    <a:pt x="4513" y="4930"/>
                  </a:cubicBezTo>
                  <a:cubicBezTo>
                    <a:pt x="4751" y="5168"/>
                    <a:pt x="5061" y="5299"/>
                    <a:pt x="5406" y="5299"/>
                  </a:cubicBezTo>
                  <a:cubicBezTo>
                    <a:pt x="5752" y="5299"/>
                    <a:pt x="6061" y="5168"/>
                    <a:pt x="6299" y="4930"/>
                  </a:cubicBezTo>
                  <a:lnTo>
                    <a:pt x="9062" y="2155"/>
                  </a:lnTo>
                  <a:cubicBezTo>
                    <a:pt x="9300" y="1917"/>
                    <a:pt x="9443" y="1608"/>
                    <a:pt x="9443" y="1263"/>
                  </a:cubicBezTo>
                  <a:cubicBezTo>
                    <a:pt x="9443" y="929"/>
                    <a:pt x="9300" y="608"/>
                    <a:pt x="9062" y="370"/>
                  </a:cubicBezTo>
                  <a:cubicBezTo>
                    <a:pt x="8823" y="131"/>
                    <a:pt x="8514" y="0"/>
                    <a:pt x="8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71"/>
            <p:cNvSpPr/>
            <p:nvPr/>
          </p:nvSpPr>
          <p:spPr>
            <a:xfrm>
              <a:off x="7484588" y="2302860"/>
              <a:ext cx="299069" cy="293130"/>
            </a:xfrm>
            <a:custGeom>
              <a:avLst/>
              <a:gdLst/>
              <a:ahLst/>
              <a:cxnLst/>
              <a:rect l="l" t="t" r="r" b="b"/>
              <a:pathLst>
                <a:path w="9418" h="9231" extrusionOk="0">
                  <a:moveTo>
                    <a:pt x="6805" y="0"/>
                  </a:moveTo>
                  <a:cubicBezTo>
                    <a:pt x="6191" y="0"/>
                    <a:pt x="5578" y="235"/>
                    <a:pt x="5108" y="706"/>
                  </a:cubicBezTo>
                  <a:lnTo>
                    <a:pt x="3632" y="2170"/>
                  </a:lnTo>
                  <a:cubicBezTo>
                    <a:pt x="3572" y="2230"/>
                    <a:pt x="3572" y="2337"/>
                    <a:pt x="3632" y="2408"/>
                  </a:cubicBezTo>
                  <a:cubicBezTo>
                    <a:pt x="3661" y="2438"/>
                    <a:pt x="3703" y="2453"/>
                    <a:pt x="3746" y="2453"/>
                  </a:cubicBezTo>
                  <a:cubicBezTo>
                    <a:pt x="3789" y="2453"/>
                    <a:pt x="3834" y="2438"/>
                    <a:pt x="3870" y="2408"/>
                  </a:cubicBezTo>
                  <a:lnTo>
                    <a:pt x="5346" y="944"/>
                  </a:lnTo>
                  <a:cubicBezTo>
                    <a:pt x="5745" y="539"/>
                    <a:pt x="6272" y="336"/>
                    <a:pt x="6802" y="336"/>
                  </a:cubicBezTo>
                  <a:cubicBezTo>
                    <a:pt x="7331" y="336"/>
                    <a:pt x="7864" y="539"/>
                    <a:pt x="8275" y="944"/>
                  </a:cubicBezTo>
                  <a:cubicBezTo>
                    <a:pt x="9085" y="1741"/>
                    <a:pt x="9085" y="3051"/>
                    <a:pt x="8275" y="3873"/>
                  </a:cubicBezTo>
                  <a:lnTo>
                    <a:pt x="5513" y="6635"/>
                  </a:lnTo>
                  <a:cubicBezTo>
                    <a:pt x="5120" y="7028"/>
                    <a:pt x="4596" y="7254"/>
                    <a:pt x="4048" y="7254"/>
                  </a:cubicBezTo>
                  <a:cubicBezTo>
                    <a:pt x="3501" y="7254"/>
                    <a:pt x="2977" y="7040"/>
                    <a:pt x="2596" y="6635"/>
                  </a:cubicBezTo>
                  <a:cubicBezTo>
                    <a:pt x="2370" y="6421"/>
                    <a:pt x="2191" y="6135"/>
                    <a:pt x="2084" y="5837"/>
                  </a:cubicBezTo>
                  <a:lnTo>
                    <a:pt x="3393" y="4527"/>
                  </a:lnTo>
                  <a:cubicBezTo>
                    <a:pt x="3572" y="4349"/>
                    <a:pt x="3810" y="4254"/>
                    <a:pt x="4048" y="4254"/>
                  </a:cubicBezTo>
                  <a:cubicBezTo>
                    <a:pt x="4286" y="4254"/>
                    <a:pt x="4525" y="4361"/>
                    <a:pt x="4703" y="4527"/>
                  </a:cubicBezTo>
                  <a:cubicBezTo>
                    <a:pt x="4798" y="4611"/>
                    <a:pt x="4870" y="4718"/>
                    <a:pt x="4917" y="4837"/>
                  </a:cubicBezTo>
                  <a:cubicBezTo>
                    <a:pt x="4936" y="4910"/>
                    <a:pt x="5002" y="4941"/>
                    <a:pt x="5065" y="4941"/>
                  </a:cubicBezTo>
                  <a:cubicBezTo>
                    <a:pt x="5084" y="4941"/>
                    <a:pt x="5103" y="4938"/>
                    <a:pt x="5120" y="4932"/>
                  </a:cubicBezTo>
                  <a:cubicBezTo>
                    <a:pt x="5215" y="4897"/>
                    <a:pt x="5239" y="4789"/>
                    <a:pt x="5215" y="4718"/>
                  </a:cubicBezTo>
                  <a:cubicBezTo>
                    <a:pt x="5156" y="4551"/>
                    <a:pt x="5048" y="4420"/>
                    <a:pt x="4929" y="4301"/>
                  </a:cubicBezTo>
                  <a:cubicBezTo>
                    <a:pt x="4691" y="4063"/>
                    <a:pt x="4382" y="3932"/>
                    <a:pt x="4036" y="3932"/>
                  </a:cubicBezTo>
                  <a:cubicBezTo>
                    <a:pt x="3691" y="3932"/>
                    <a:pt x="3382" y="4063"/>
                    <a:pt x="3143" y="4301"/>
                  </a:cubicBezTo>
                  <a:lnTo>
                    <a:pt x="1786" y="5659"/>
                  </a:lnTo>
                  <a:cubicBezTo>
                    <a:pt x="1762" y="5670"/>
                    <a:pt x="1738" y="5682"/>
                    <a:pt x="1727" y="5718"/>
                  </a:cubicBezTo>
                  <a:lnTo>
                    <a:pt x="369" y="7075"/>
                  </a:lnTo>
                  <a:cubicBezTo>
                    <a:pt x="131" y="7314"/>
                    <a:pt x="0" y="7623"/>
                    <a:pt x="0" y="7968"/>
                  </a:cubicBezTo>
                  <a:cubicBezTo>
                    <a:pt x="0" y="8302"/>
                    <a:pt x="131" y="8623"/>
                    <a:pt x="369" y="8861"/>
                  </a:cubicBezTo>
                  <a:cubicBezTo>
                    <a:pt x="607" y="9099"/>
                    <a:pt x="929" y="9230"/>
                    <a:pt x="1262" y="9230"/>
                  </a:cubicBezTo>
                  <a:cubicBezTo>
                    <a:pt x="1608" y="9230"/>
                    <a:pt x="1917" y="9099"/>
                    <a:pt x="2155" y="8861"/>
                  </a:cubicBezTo>
                  <a:lnTo>
                    <a:pt x="3036" y="7980"/>
                  </a:lnTo>
                  <a:cubicBezTo>
                    <a:pt x="3096" y="7921"/>
                    <a:pt x="3096" y="7814"/>
                    <a:pt x="3036" y="7742"/>
                  </a:cubicBezTo>
                  <a:cubicBezTo>
                    <a:pt x="3006" y="7712"/>
                    <a:pt x="2965" y="7697"/>
                    <a:pt x="2922" y="7697"/>
                  </a:cubicBezTo>
                  <a:cubicBezTo>
                    <a:pt x="2879" y="7697"/>
                    <a:pt x="2834" y="7712"/>
                    <a:pt x="2798" y="7742"/>
                  </a:cubicBezTo>
                  <a:lnTo>
                    <a:pt x="1917" y="8623"/>
                  </a:lnTo>
                  <a:cubicBezTo>
                    <a:pt x="1738" y="8802"/>
                    <a:pt x="1500" y="8885"/>
                    <a:pt x="1262" y="8885"/>
                  </a:cubicBezTo>
                  <a:cubicBezTo>
                    <a:pt x="1012" y="8885"/>
                    <a:pt x="786" y="8778"/>
                    <a:pt x="607" y="8623"/>
                  </a:cubicBezTo>
                  <a:cubicBezTo>
                    <a:pt x="429" y="8445"/>
                    <a:pt x="345" y="8206"/>
                    <a:pt x="345" y="7968"/>
                  </a:cubicBezTo>
                  <a:cubicBezTo>
                    <a:pt x="345" y="7706"/>
                    <a:pt x="453" y="7492"/>
                    <a:pt x="607" y="7314"/>
                  </a:cubicBezTo>
                  <a:lnTo>
                    <a:pt x="1822" y="6099"/>
                  </a:lnTo>
                  <a:cubicBezTo>
                    <a:pt x="1941" y="6397"/>
                    <a:pt x="2119" y="6671"/>
                    <a:pt x="2334" y="6897"/>
                  </a:cubicBezTo>
                  <a:cubicBezTo>
                    <a:pt x="2786" y="7337"/>
                    <a:pt x="3393" y="7587"/>
                    <a:pt x="4036" y="7587"/>
                  </a:cubicBezTo>
                  <a:cubicBezTo>
                    <a:pt x="4679" y="7587"/>
                    <a:pt x="5287" y="7337"/>
                    <a:pt x="5727" y="6897"/>
                  </a:cubicBezTo>
                  <a:lnTo>
                    <a:pt x="8501" y="4123"/>
                  </a:lnTo>
                  <a:cubicBezTo>
                    <a:pt x="9418" y="3158"/>
                    <a:pt x="9418" y="1634"/>
                    <a:pt x="8501" y="706"/>
                  </a:cubicBezTo>
                  <a:cubicBezTo>
                    <a:pt x="8031" y="235"/>
                    <a:pt x="7418" y="0"/>
                    <a:pt x="6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1" name="Google Shape;9091;p71"/>
          <p:cNvGrpSpPr/>
          <p:nvPr/>
        </p:nvGrpSpPr>
        <p:grpSpPr>
          <a:xfrm>
            <a:off x="7989683" y="2350207"/>
            <a:ext cx="332761" cy="234066"/>
            <a:chOff x="7989683" y="2350207"/>
            <a:chExt cx="332761" cy="234066"/>
          </a:xfrm>
          <a:solidFill>
            <a:srgbClr val="00B0F0"/>
          </a:solidFill>
        </p:grpSpPr>
        <p:sp>
          <p:nvSpPr>
            <p:cNvPr id="9092" name="Google Shape;9092;p71"/>
            <p:cNvSpPr/>
            <p:nvPr/>
          </p:nvSpPr>
          <p:spPr>
            <a:xfrm>
              <a:off x="8258902" y="2396188"/>
              <a:ext cx="29119" cy="22101"/>
            </a:xfrm>
            <a:custGeom>
              <a:avLst/>
              <a:gdLst/>
              <a:ahLst/>
              <a:cxnLst/>
              <a:rect l="l" t="t" r="r" b="b"/>
              <a:pathLst>
                <a:path w="917" h="696" extrusionOk="0">
                  <a:moveTo>
                    <a:pt x="165" y="0"/>
                  </a:moveTo>
                  <a:cubicBezTo>
                    <a:pt x="114" y="0"/>
                    <a:pt x="64" y="22"/>
                    <a:pt x="36" y="64"/>
                  </a:cubicBezTo>
                  <a:cubicBezTo>
                    <a:pt x="0" y="148"/>
                    <a:pt x="12" y="243"/>
                    <a:pt x="84" y="291"/>
                  </a:cubicBezTo>
                  <a:cubicBezTo>
                    <a:pt x="262" y="410"/>
                    <a:pt x="441" y="529"/>
                    <a:pt x="631" y="660"/>
                  </a:cubicBezTo>
                  <a:cubicBezTo>
                    <a:pt x="667" y="684"/>
                    <a:pt x="691" y="695"/>
                    <a:pt x="726" y="695"/>
                  </a:cubicBezTo>
                  <a:cubicBezTo>
                    <a:pt x="762" y="695"/>
                    <a:pt x="834" y="660"/>
                    <a:pt x="857" y="624"/>
                  </a:cubicBezTo>
                  <a:cubicBezTo>
                    <a:pt x="917" y="565"/>
                    <a:pt x="893" y="457"/>
                    <a:pt x="810" y="398"/>
                  </a:cubicBezTo>
                  <a:cubicBezTo>
                    <a:pt x="619" y="267"/>
                    <a:pt x="441" y="148"/>
                    <a:pt x="262" y="29"/>
                  </a:cubicBezTo>
                  <a:cubicBezTo>
                    <a:pt x="234" y="10"/>
                    <a:pt x="199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71"/>
            <p:cNvSpPr/>
            <p:nvPr/>
          </p:nvSpPr>
          <p:spPr>
            <a:xfrm>
              <a:off x="8051320" y="2350207"/>
              <a:ext cx="194753" cy="49919"/>
            </a:xfrm>
            <a:custGeom>
              <a:avLst/>
              <a:gdLst/>
              <a:ahLst/>
              <a:cxnLst/>
              <a:rect l="l" t="t" r="r" b="b"/>
              <a:pathLst>
                <a:path w="6133" h="1572" extrusionOk="0">
                  <a:moveTo>
                    <a:pt x="3299" y="0"/>
                  </a:moveTo>
                  <a:cubicBezTo>
                    <a:pt x="2501" y="0"/>
                    <a:pt x="1441" y="417"/>
                    <a:pt x="108" y="1274"/>
                  </a:cubicBezTo>
                  <a:cubicBezTo>
                    <a:pt x="24" y="1322"/>
                    <a:pt x="1" y="1429"/>
                    <a:pt x="60" y="1501"/>
                  </a:cubicBezTo>
                  <a:cubicBezTo>
                    <a:pt x="84" y="1548"/>
                    <a:pt x="144" y="1572"/>
                    <a:pt x="191" y="1572"/>
                  </a:cubicBezTo>
                  <a:cubicBezTo>
                    <a:pt x="227" y="1572"/>
                    <a:pt x="251" y="1560"/>
                    <a:pt x="286" y="1548"/>
                  </a:cubicBezTo>
                  <a:cubicBezTo>
                    <a:pt x="1572" y="727"/>
                    <a:pt x="2560" y="322"/>
                    <a:pt x="3299" y="322"/>
                  </a:cubicBezTo>
                  <a:cubicBezTo>
                    <a:pt x="3954" y="322"/>
                    <a:pt x="4787" y="643"/>
                    <a:pt x="5859" y="1262"/>
                  </a:cubicBezTo>
                  <a:cubicBezTo>
                    <a:pt x="5885" y="1277"/>
                    <a:pt x="5912" y="1284"/>
                    <a:pt x="5939" y="1284"/>
                  </a:cubicBezTo>
                  <a:cubicBezTo>
                    <a:pt x="5997" y="1284"/>
                    <a:pt x="6052" y="1252"/>
                    <a:pt x="6085" y="1203"/>
                  </a:cubicBezTo>
                  <a:cubicBezTo>
                    <a:pt x="6132" y="1131"/>
                    <a:pt x="6097" y="1024"/>
                    <a:pt x="6025" y="977"/>
                  </a:cubicBezTo>
                  <a:cubicBezTo>
                    <a:pt x="4906" y="322"/>
                    <a:pt x="4013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71"/>
            <p:cNvSpPr/>
            <p:nvPr/>
          </p:nvSpPr>
          <p:spPr>
            <a:xfrm>
              <a:off x="7989683" y="2378183"/>
              <a:ext cx="332761" cy="206090"/>
            </a:xfrm>
            <a:custGeom>
              <a:avLst/>
              <a:gdLst/>
              <a:ahLst/>
              <a:cxnLst/>
              <a:rect l="l" t="t" r="r" b="b"/>
              <a:pathLst>
                <a:path w="10479" h="6490" extrusionOk="0">
                  <a:moveTo>
                    <a:pt x="5240" y="334"/>
                  </a:moveTo>
                  <a:cubicBezTo>
                    <a:pt x="6597" y="334"/>
                    <a:pt x="9276" y="2453"/>
                    <a:pt x="10086" y="3096"/>
                  </a:cubicBezTo>
                  <a:cubicBezTo>
                    <a:pt x="10121" y="3132"/>
                    <a:pt x="10157" y="3179"/>
                    <a:pt x="10157" y="3239"/>
                  </a:cubicBezTo>
                  <a:cubicBezTo>
                    <a:pt x="10157" y="3298"/>
                    <a:pt x="10121" y="3346"/>
                    <a:pt x="10086" y="3394"/>
                  </a:cubicBezTo>
                  <a:cubicBezTo>
                    <a:pt x="9288" y="4025"/>
                    <a:pt x="6597" y="6144"/>
                    <a:pt x="5240" y="6144"/>
                  </a:cubicBezTo>
                  <a:cubicBezTo>
                    <a:pt x="3894" y="6144"/>
                    <a:pt x="1215" y="4025"/>
                    <a:pt x="406" y="3394"/>
                  </a:cubicBezTo>
                  <a:cubicBezTo>
                    <a:pt x="358" y="3346"/>
                    <a:pt x="334" y="3298"/>
                    <a:pt x="334" y="3239"/>
                  </a:cubicBezTo>
                  <a:cubicBezTo>
                    <a:pt x="334" y="3179"/>
                    <a:pt x="358" y="3120"/>
                    <a:pt x="406" y="3096"/>
                  </a:cubicBezTo>
                  <a:cubicBezTo>
                    <a:pt x="1192" y="2453"/>
                    <a:pt x="3894" y="334"/>
                    <a:pt x="5240" y="334"/>
                  </a:cubicBezTo>
                  <a:close/>
                  <a:moveTo>
                    <a:pt x="5240" y="0"/>
                  </a:moveTo>
                  <a:cubicBezTo>
                    <a:pt x="3811" y="0"/>
                    <a:pt x="1239" y="1977"/>
                    <a:pt x="191" y="2822"/>
                  </a:cubicBezTo>
                  <a:cubicBezTo>
                    <a:pt x="84" y="2929"/>
                    <a:pt x="1" y="3072"/>
                    <a:pt x="1" y="3239"/>
                  </a:cubicBezTo>
                  <a:cubicBezTo>
                    <a:pt x="1" y="3406"/>
                    <a:pt x="84" y="3548"/>
                    <a:pt x="191" y="3656"/>
                  </a:cubicBezTo>
                  <a:cubicBezTo>
                    <a:pt x="1239" y="4501"/>
                    <a:pt x="3811" y="6489"/>
                    <a:pt x="5240" y="6489"/>
                  </a:cubicBezTo>
                  <a:cubicBezTo>
                    <a:pt x="6657" y="6489"/>
                    <a:pt x="9252" y="4501"/>
                    <a:pt x="10288" y="3656"/>
                  </a:cubicBezTo>
                  <a:cubicBezTo>
                    <a:pt x="10407" y="3548"/>
                    <a:pt x="10478" y="3406"/>
                    <a:pt x="10478" y="3239"/>
                  </a:cubicBezTo>
                  <a:cubicBezTo>
                    <a:pt x="10478" y="3072"/>
                    <a:pt x="10407" y="2929"/>
                    <a:pt x="10288" y="2822"/>
                  </a:cubicBezTo>
                  <a:cubicBezTo>
                    <a:pt x="9252" y="1977"/>
                    <a:pt x="6668" y="0"/>
                    <a:pt x="52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71"/>
            <p:cNvSpPr/>
            <p:nvPr/>
          </p:nvSpPr>
          <p:spPr>
            <a:xfrm>
              <a:off x="8081201" y="2405746"/>
              <a:ext cx="151598" cy="149884"/>
            </a:xfrm>
            <a:custGeom>
              <a:avLst/>
              <a:gdLst/>
              <a:ahLst/>
              <a:cxnLst/>
              <a:rect l="l" t="t" r="r" b="b"/>
              <a:pathLst>
                <a:path w="4774" h="4720" extrusionOk="0">
                  <a:moveTo>
                    <a:pt x="2351" y="1"/>
                  </a:moveTo>
                  <a:cubicBezTo>
                    <a:pt x="2329" y="1"/>
                    <a:pt x="2308" y="1"/>
                    <a:pt x="2286" y="2"/>
                  </a:cubicBezTo>
                  <a:cubicBezTo>
                    <a:pt x="1048" y="49"/>
                    <a:pt x="36" y="1049"/>
                    <a:pt x="12" y="2288"/>
                  </a:cubicBezTo>
                  <a:cubicBezTo>
                    <a:pt x="0" y="2907"/>
                    <a:pt x="203" y="3478"/>
                    <a:pt x="572" y="3907"/>
                  </a:cubicBezTo>
                  <a:cubicBezTo>
                    <a:pt x="602" y="3943"/>
                    <a:pt x="646" y="3960"/>
                    <a:pt x="691" y="3960"/>
                  </a:cubicBezTo>
                  <a:cubicBezTo>
                    <a:pt x="735" y="3960"/>
                    <a:pt x="780" y="3943"/>
                    <a:pt x="810" y="3907"/>
                  </a:cubicBezTo>
                  <a:cubicBezTo>
                    <a:pt x="869" y="3847"/>
                    <a:pt x="869" y="3740"/>
                    <a:pt x="810" y="3681"/>
                  </a:cubicBezTo>
                  <a:cubicBezTo>
                    <a:pt x="488" y="3312"/>
                    <a:pt x="310" y="2800"/>
                    <a:pt x="322" y="2264"/>
                  </a:cubicBezTo>
                  <a:cubicBezTo>
                    <a:pt x="369" y="1228"/>
                    <a:pt x="1215" y="383"/>
                    <a:pt x="2262" y="335"/>
                  </a:cubicBezTo>
                  <a:cubicBezTo>
                    <a:pt x="2297" y="333"/>
                    <a:pt x="2332" y="332"/>
                    <a:pt x="2366" y="332"/>
                  </a:cubicBezTo>
                  <a:cubicBezTo>
                    <a:pt x="3487" y="332"/>
                    <a:pt x="4416" y="1263"/>
                    <a:pt x="4382" y="2407"/>
                  </a:cubicBezTo>
                  <a:cubicBezTo>
                    <a:pt x="4370" y="3478"/>
                    <a:pt x="3489" y="4347"/>
                    <a:pt x="2417" y="4395"/>
                  </a:cubicBezTo>
                  <a:cubicBezTo>
                    <a:pt x="2394" y="4396"/>
                    <a:pt x="2371" y="4396"/>
                    <a:pt x="2348" y="4396"/>
                  </a:cubicBezTo>
                  <a:cubicBezTo>
                    <a:pt x="2003" y="4396"/>
                    <a:pt x="1671" y="4313"/>
                    <a:pt x="1381" y="4157"/>
                  </a:cubicBezTo>
                  <a:cubicBezTo>
                    <a:pt x="1355" y="4141"/>
                    <a:pt x="1323" y="4132"/>
                    <a:pt x="1290" y="4132"/>
                  </a:cubicBezTo>
                  <a:cubicBezTo>
                    <a:pt x="1248" y="4132"/>
                    <a:pt x="1206" y="4147"/>
                    <a:pt x="1179" y="4181"/>
                  </a:cubicBezTo>
                  <a:cubicBezTo>
                    <a:pt x="1108" y="4264"/>
                    <a:pt x="1119" y="4395"/>
                    <a:pt x="1227" y="4443"/>
                  </a:cubicBezTo>
                  <a:cubicBezTo>
                    <a:pt x="1540" y="4615"/>
                    <a:pt x="1902" y="4720"/>
                    <a:pt x="2287" y="4720"/>
                  </a:cubicBezTo>
                  <a:cubicBezTo>
                    <a:pt x="2326" y="4720"/>
                    <a:pt x="2366" y="4719"/>
                    <a:pt x="2405" y="4716"/>
                  </a:cubicBezTo>
                  <a:cubicBezTo>
                    <a:pt x="3655" y="4693"/>
                    <a:pt x="4679" y="3681"/>
                    <a:pt x="4715" y="2442"/>
                  </a:cubicBezTo>
                  <a:cubicBezTo>
                    <a:pt x="4774" y="1095"/>
                    <a:pt x="3690" y="1"/>
                    <a:pt x="2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71"/>
            <p:cNvSpPr/>
            <p:nvPr/>
          </p:nvSpPr>
          <p:spPr>
            <a:xfrm>
              <a:off x="8115973" y="2440550"/>
              <a:ext cx="80562" cy="80213"/>
            </a:xfrm>
            <a:custGeom>
              <a:avLst/>
              <a:gdLst/>
              <a:ahLst/>
              <a:cxnLst/>
              <a:rect l="l" t="t" r="r" b="b"/>
              <a:pathLst>
                <a:path w="2537" h="2526" extrusionOk="0">
                  <a:moveTo>
                    <a:pt x="1263" y="1"/>
                  </a:moveTo>
                  <a:cubicBezTo>
                    <a:pt x="572" y="1"/>
                    <a:pt x="1" y="561"/>
                    <a:pt x="1" y="1263"/>
                  </a:cubicBezTo>
                  <a:cubicBezTo>
                    <a:pt x="1" y="1965"/>
                    <a:pt x="572" y="2525"/>
                    <a:pt x="1263" y="2525"/>
                  </a:cubicBezTo>
                  <a:cubicBezTo>
                    <a:pt x="1965" y="2525"/>
                    <a:pt x="2537" y="1965"/>
                    <a:pt x="2537" y="1263"/>
                  </a:cubicBezTo>
                  <a:cubicBezTo>
                    <a:pt x="2537" y="1168"/>
                    <a:pt x="2453" y="1096"/>
                    <a:pt x="2370" y="1096"/>
                  </a:cubicBezTo>
                  <a:cubicBezTo>
                    <a:pt x="2275" y="1096"/>
                    <a:pt x="2203" y="1168"/>
                    <a:pt x="2203" y="1263"/>
                  </a:cubicBezTo>
                  <a:cubicBezTo>
                    <a:pt x="2203" y="1787"/>
                    <a:pt x="1787" y="2204"/>
                    <a:pt x="1263" y="2204"/>
                  </a:cubicBezTo>
                  <a:cubicBezTo>
                    <a:pt x="751" y="2204"/>
                    <a:pt x="334" y="1787"/>
                    <a:pt x="334" y="1263"/>
                  </a:cubicBezTo>
                  <a:cubicBezTo>
                    <a:pt x="334" y="739"/>
                    <a:pt x="751" y="322"/>
                    <a:pt x="1263" y="322"/>
                  </a:cubicBezTo>
                  <a:cubicBezTo>
                    <a:pt x="1358" y="322"/>
                    <a:pt x="1429" y="251"/>
                    <a:pt x="1429" y="156"/>
                  </a:cubicBezTo>
                  <a:cubicBezTo>
                    <a:pt x="1429" y="72"/>
                    <a:pt x="1358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71"/>
            <p:cNvSpPr/>
            <p:nvPr/>
          </p:nvSpPr>
          <p:spPr>
            <a:xfrm>
              <a:off x="8164749" y="2447377"/>
              <a:ext cx="24610" cy="24610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8" name="Google Shape;9098;p71"/>
          <p:cNvGrpSpPr/>
          <p:nvPr/>
        </p:nvGrpSpPr>
        <p:grpSpPr>
          <a:xfrm>
            <a:off x="5823294" y="2309751"/>
            <a:ext cx="315327" cy="314978"/>
            <a:chOff x="5823294" y="2309751"/>
            <a:chExt cx="315327" cy="314978"/>
          </a:xfrm>
          <a:solidFill>
            <a:srgbClr val="00B0F0"/>
          </a:solidFill>
        </p:grpSpPr>
        <p:sp>
          <p:nvSpPr>
            <p:cNvPr id="9099" name="Google Shape;9099;p71"/>
            <p:cNvSpPr/>
            <p:nvPr/>
          </p:nvSpPr>
          <p:spPr>
            <a:xfrm>
              <a:off x="5823294" y="2309751"/>
              <a:ext cx="315327" cy="314978"/>
            </a:xfrm>
            <a:custGeom>
              <a:avLst/>
              <a:gdLst/>
              <a:ahLst/>
              <a:cxnLst/>
              <a:rect l="l" t="t" r="r" b="b"/>
              <a:pathLst>
                <a:path w="9930" h="9919" extrusionOk="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71"/>
            <p:cNvSpPr/>
            <p:nvPr/>
          </p:nvSpPr>
          <p:spPr>
            <a:xfrm>
              <a:off x="5846348" y="2332805"/>
              <a:ext cx="268457" cy="268489"/>
            </a:xfrm>
            <a:custGeom>
              <a:avLst/>
              <a:gdLst/>
              <a:ahLst/>
              <a:cxnLst/>
              <a:rect l="l" t="t" r="r" b="b"/>
              <a:pathLst>
                <a:path w="8454" h="8455" extrusionOk="0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71"/>
            <p:cNvSpPr/>
            <p:nvPr/>
          </p:nvSpPr>
          <p:spPr>
            <a:xfrm>
              <a:off x="5869402" y="2462111"/>
              <a:ext cx="15909" cy="9495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71"/>
            <p:cNvSpPr/>
            <p:nvPr/>
          </p:nvSpPr>
          <p:spPr>
            <a:xfrm>
              <a:off x="5976416" y="2354748"/>
              <a:ext cx="116858" cy="116858"/>
            </a:xfrm>
            <a:custGeom>
              <a:avLst/>
              <a:gdLst/>
              <a:ahLst/>
              <a:cxnLst/>
              <a:rect l="l" t="t" r="r" b="b"/>
              <a:pathLst>
                <a:path w="3680" h="3680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71"/>
            <p:cNvSpPr/>
            <p:nvPr/>
          </p:nvSpPr>
          <p:spPr>
            <a:xfrm>
              <a:off x="5976416" y="2562679"/>
              <a:ext cx="9463" cy="16290"/>
            </a:xfrm>
            <a:custGeom>
              <a:avLst/>
              <a:gdLst/>
              <a:ahLst/>
              <a:cxnLst/>
              <a:rect l="l" t="t" r="r" b="b"/>
              <a:pathLst>
                <a:path w="298" h="513" extrusionOk="0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71"/>
            <p:cNvSpPr/>
            <p:nvPr/>
          </p:nvSpPr>
          <p:spPr>
            <a:xfrm>
              <a:off x="5900395" y="2386217"/>
              <a:ext cx="15179" cy="13909"/>
            </a:xfrm>
            <a:custGeom>
              <a:avLst/>
              <a:gdLst/>
              <a:ahLst/>
              <a:cxnLst/>
              <a:rect l="l" t="t" r="r" b="b"/>
              <a:pathLst>
                <a:path w="478" h="438" extrusionOk="0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71"/>
            <p:cNvSpPr/>
            <p:nvPr/>
          </p:nvSpPr>
          <p:spPr>
            <a:xfrm>
              <a:off x="6047484" y="2533655"/>
              <a:ext cx="15147" cy="13940"/>
            </a:xfrm>
            <a:custGeom>
              <a:avLst/>
              <a:gdLst/>
              <a:ahLst/>
              <a:cxnLst/>
              <a:rect l="l" t="t" r="r" b="b"/>
              <a:pathLst>
                <a:path w="477" h="439" extrusionOk="0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71"/>
            <p:cNvSpPr/>
            <p:nvPr/>
          </p:nvSpPr>
          <p:spPr>
            <a:xfrm>
              <a:off x="6047484" y="2386217"/>
              <a:ext cx="15147" cy="13909"/>
            </a:xfrm>
            <a:custGeom>
              <a:avLst/>
              <a:gdLst/>
              <a:ahLst/>
              <a:cxnLst/>
              <a:rect l="l" t="t" r="r" b="b"/>
              <a:pathLst>
                <a:path w="477" h="438" extrusionOk="0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71"/>
            <p:cNvSpPr/>
            <p:nvPr/>
          </p:nvSpPr>
          <p:spPr>
            <a:xfrm>
              <a:off x="5900395" y="2533655"/>
              <a:ext cx="15179" cy="13940"/>
            </a:xfrm>
            <a:custGeom>
              <a:avLst/>
              <a:gdLst/>
              <a:ahLst/>
              <a:cxnLst/>
              <a:rect l="l" t="t" r="r" b="b"/>
              <a:pathLst>
                <a:path w="478" h="439" extrusionOk="0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71"/>
            <p:cNvSpPr/>
            <p:nvPr/>
          </p:nvSpPr>
          <p:spPr>
            <a:xfrm>
              <a:off x="5877341" y="242063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71"/>
            <p:cNvSpPr/>
            <p:nvPr/>
          </p:nvSpPr>
          <p:spPr>
            <a:xfrm>
              <a:off x="6068665" y="250151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71"/>
            <p:cNvSpPr/>
            <p:nvPr/>
          </p:nvSpPr>
          <p:spPr>
            <a:xfrm>
              <a:off x="6015729" y="2363353"/>
              <a:ext cx="12893" cy="15623"/>
            </a:xfrm>
            <a:custGeom>
              <a:avLst/>
              <a:gdLst/>
              <a:ahLst/>
              <a:cxnLst/>
              <a:rect l="l" t="t" r="r" b="b"/>
              <a:pathLst>
                <a:path w="406" h="492" extrusionOk="0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71"/>
            <p:cNvSpPr/>
            <p:nvPr/>
          </p:nvSpPr>
          <p:spPr>
            <a:xfrm>
              <a:off x="5934055" y="2554836"/>
              <a:ext cx="13274" cy="15433"/>
            </a:xfrm>
            <a:custGeom>
              <a:avLst/>
              <a:gdLst/>
              <a:ahLst/>
              <a:cxnLst/>
              <a:rect l="l" t="t" r="r" b="b"/>
              <a:pathLst>
                <a:path w="418" h="486" extrusionOk="0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71"/>
            <p:cNvSpPr/>
            <p:nvPr/>
          </p:nvSpPr>
          <p:spPr>
            <a:xfrm>
              <a:off x="5935960" y="2362401"/>
              <a:ext cx="12861" cy="15814"/>
            </a:xfrm>
            <a:custGeom>
              <a:avLst/>
              <a:gdLst/>
              <a:ahLst/>
              <a:cxnLst/>
              <a:rect l="l" t="t" r="r" b="b"/>
              <a:pathLst>
                <a:path w="405" h="498" extrusionOk="0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71"/>
            <p:cNvSpPr/>
            <p:nvPr/>
          </p:nvSpPr>
          <p:spPr>
            <a:xfrm>
              <a:off x="6013824" y="2555820"/>
              <a:ext cx="12893" cy="15592"/>
            </a:xfrm>
            <a:custGeom>
              <a:avLst/>
              <a:gdLst/>
              <a:ahLst/>
              <a:cxnLst/>
              <a:rect l="l" t="t" r="r" b="b"/>
              <a:pathLst>
                <a:path w="406" h="491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71"/>
            <p:cNvSpPr/>
            <p:nvPr/>
          </p:nvSpPr>
          <p:spPr>
            <a:xfrm>
              <a:off x="6069776" y="2422132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71"/>
            <p:cNvSpPr/>
            <p:nvPr/>
          </p:nvSpPr>
          <p:spPr>
            <a:xfrm>
              <a:off x="5876960" y="2500027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16" name="Google Shape;9116;p71"/>
          <p:cNvGrpSpPr/>
          <p:nvPr/>
        </p:nvGrpSpPr>
        <p:grpSpPr>
          <a:xfrm>
            <a:off x="2497275" y="2744159"/>
            <a:ext cx="370930" cy="370549"/>
            <a:chOff x="2497275" y="2744159"/>
            <a:chExt cx="370930" cy="370549"/>
          </a:xfrm>
          <a:solidFill>
            <a:srgbClr val="00B0F0"/>
          </a:solidFill>
        </p:grpSpPr>
        <p:sp>
          <p:nvSpPr>
            <p:cNvPr id="9117" name="Google Shape;9117;p71"/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71"/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71"/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71"/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71"/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71"/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3" name="Google Shape;9123;p71"/>
          <p:cNvGrpSpPr/>
          <p:nvPr/>
        </p:nvGrpSpPr>
        <p:grpSpPr>
          <a:xfrm>
            <a:off x="860940" y="2746477"/>
            <a:ext cx="371883" cy="365691"/>
            <a:chOff x="860940" y="2746477"/>
            <a:chExt cx="371883" cy="365691"/>
          </a:xfrm>
          <a:solidFill>
            <a:srgbClr val="00B0F0"/>
          </a:solidFill>
        </p:grpSpPr>
        <p:sp>
          <p:nvSpPr>
            <p:cNvPr id="9124" name="Google Shape;9124;p71"/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71"/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71"/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71"/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71"/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9" name="Google Shape;9129;p71"/>
          <p:cNvGrpSpPr/>
          <p:nvPr/>
        </p:nvGrpSpPr>
        <p:grpSpPr>
          <a:xfrm>
            <a:off x="1450836" y="2766258"/>
            <a:ext cx="283985" cy="341080"/>
            <a:chOff x="1493849" y="2775533"/>
            <a:chExt cx="283985" cy="341080"/>
          </a:xfrm>
          <a:solidFill>
            <a:srgbClr val="00B0F0"/>
          </a:solidFill>
        </p:grpSpPr>
        <p:sp>
          <p:nvSpPr>
            <p:cNvPr id="9130" name="Google Shape;9130;p71"/>
            <p:cNvSpPr/>
            <p:nvPr/>
          </p:nvSpPr>
          <p:spPr>
            <a:xfrm>
              <a:off x="1493849" y="2775533"/>
              <a:ext cx="283985" cy="341080"/>
            </a:xfrm>
            <a:custGeom>
              <a:avLst/>
              <a:gdLst/>
              <a:ahLst/>
              <a:cxnLst/>
              <a:rect l="l" t="t" r="r" b="b"/>
              <a:pathLst>
                <a:path w="8943" h="10741" extrusionOk="0">
                  <a:moveTo>
                    <a:pt x="8430" y="1013"/>
                  </a:moveTo>
                  <a:cubicBezTo>
                    <a:pt x="8466" y="1013"/>
                    <a:pt x="8514" y="1025"/>
                    <a:pt x="8549" y="1061"/>
                  </a:cubicBezTo>
                  <a:cubicBezTo>
                    <a:pt x="8573" y="1084"/>
                    <a:pt x="8585" y="1132"/>
                    <a:pt x="8585" y="1180"/>
                  </a:cubicBezTo>
                  <a:lnTo>
                    <a:pt x="8585" y="1846"/>
                  </a:lnTo>
                  <a:cubicBezTo>
                    <a:pt x="8585" y="2454"/>
                    <a:pt x="8454" y="2906"/>
                    <a:pt x="8192" y="3204"/>
                  </a:cubicBezTo>
                  <a:cubicBezTo>
                    <a:pt x="7954" y="3466"/>
                    <a:pt x="7633" y="3585"/>
                    <a:pt x="7323" y="3716"/>
                  </a:cubicBezTo>
                  <a:cubicBezTo>
                    <a:pt x="7180" y="3775"/>
                    <a:pt x="7025" y="3835"/>
                    <a:pt x="6894" y="3918"/>
                  </a:cubicBezTo>
                  <a:cubicBezTo>
                    <a:pt x="7037" y="3466"/>
                    <a:pt x="7121" y="2989"/>
                    <a:pt x="7121" y="2501"/>
                  </a:cubicBezTo>
                  <a:lnTo>
                    <a:pt x="7121" y="1811"/>
                  </a:lnTo>
                  <a:cubicBezTo>
                    <a:pt x="7335" y="1811"/>
                    <a:pt x="7549" y="1715"/>
                    <a:pt x="7680" y="1513"/>
                  </a:cubicBezTo>
                  <a:lnTo>
                    <a:pt x="7799" y="1334"/>
                  </a:lnTo>
                  <a:cubicBezTo>
                    <a:pt x="7954" y="1132"/>
                    <a:pt x="8168" y="1013"/>
                    <a:pt x="8430" y="1013"/>
                  </a:cubicBezTo>
                  <a:close/>
                  <a:moveTo>
                    <a:pt x="453" y="1025"/>
                  </a:moveTo>
                  <a:cubicBezTo>
                    <a:pt x="703" y="1025"/>
                    <a:pt x="929" y="1144"/>
                    <a:pt x="1072" y="1358"/>
                  </a:cubicBezTo>
                  <a:lnTo>
                    <a:pt x="1191" y="1537"/>
                  </a:lnTo>
                  <a:cubicBezTo>
                    <a:pt x="1322" y="1703"/>
                    <a:pt x="1537" y="1834"/>
                    <a:pt x="1763" y="1834"/>
                  </a:cubicBezTo>
                  <a:lnTo>
                    <a:pt x="1763" y="2513"/>
                  </a:lnTo>
                  <a:cubicBezTo>
                    <a:pt x="1763" y="2989"/>
                    <a:pt x="1834" y="3466"/>
                    <a:pt x="1977" y="3930"/>
                  </a:cubicBezTo>
                  <a:cubicBezTo>
                    <a:pt x="1846" y="3835"/>
                    <a:pt x="1703" y="3775"/>
                    <a:pt x="1548" y="3716"/>
                  </a:cubicBezTo>
                  <a:cubicBezTo>
                    <a:pt x="1239" y="3597"/>
                    <a:pt x="929" y="3466"/>
                    <a:pt x="691" y="3204"/>
                  </a:cubicBezTo>
                  <a:cubicBezTo>
                    <a:pt x="417" y="2906"/>
                    <a:pt x="286" y="2454"/>
                    <a:pt x="286" y="1846"/>
                  </a:cubicBezTo>
                  <a:lnTo>
                    <a:pt x="286" y="1191"/>
                  </a:lnTo>
                  <a:cubicBezTo>
                    <a:pt x="286" y="1144"/>
                    <a:pt x="298" y="1096"/>
                    <a:pt x="334" y="1072"/>
                  </a:cubicBezTo>
                  <a:cubicBezTo>
                    <a:pt x="358" y="1037"/>
                    <a:pt x="405" y="1025"/>
                    <a:pt x="453" y="1025"/>
                  </a:cubicBezTo>
                  <a:close/>
                  <a:moveTo>
                    <a:pt x="7097" y="299"/>
                  </a:moveTo>
                  <a:lnTo>
                    <a:pt x="7097" y="668"/>
                  </a:lnTo>
                  <a:lnTo>
                    <a:pt x="5739" y="668"/>
                  </a:lnTo>
                  <a:cubicBezTo>
                    <a:pt x="5656" y="668"/>
                    <a:pt x="5585" y="739"/>
                    <a:pt x="5585" y="834"/>
                  </a:cubicBezTo>
                  <a:cubicBezTo>
                    <a:pt x="5585" y="918"/>
                    <a:pt x="5656" y="1001"/>
                    <a:pt x="5739" y="1001"/>
                  </a:cubicBezTo>
                  <a:lnTo>
                    <a:pt x="6775" y="1001"/>
                  </a:lnTo>
                  <a:lnTo>
                    <a:pt x="6775" y="2513"/>
                  </a:lnTo>
                  <a:cubicBezTo>
                    <a:pt x="6787" y="3882"/>
                    <a:pt x="6132" y="5192"/>
                    <a:pt x="5013" y="6014"/>
                  </a:cubicBezTo>
                  <a:lnTo>
                    <a:pt x="4894" y="6097"/>
                  </a:lnTo>
                  <a:cubicBezTo>
                    <a:pt x="4870" y="6097"/>
                    <a:pt x="4835" y="6085"/>
                    <a:pt x="4811" y="6085"/>
                  </a:cubicBezTo>
                  <a:lnTo>
                    <a:pt x="4037" y="6085"/>
                  </a:lnTo>
                  <a:cubicBezTo>
                    <a:pt x="4001" y="6085"/>
                    <a:pt x="3977" y="6085"/>
                    <a:pt x="3942" y="6097"/>
                  </a:cubicBezTo>
                  <a:lnTo>
                    <a:pt x="3823" y="6014"/>
                  </a:lnTo>
                  <a:cubicBezTo>
                    <a:pt x="2727" y="5192"/>
                    <a:pt x="2060" y="3882"/>
                    <a:pt x="2060" y="2513"/>
                  </a:cubicBezTo>
                  <a:lnTo>
                    <a:pt x="2060" y="1001"/>
                  </a:lnTo>
                  <a:lnTo>
                    <a:pt x="5013" y="1001"/>
                  </a:lnTo>
                  <a:cubicBezTo>
                    <a:pt x="5108" y="1001"/>
                    <a:pt x="5180" y="918"/>
                    <a:pt x="5180" y="834"/>
                  </a:cubicBezTo>
                  <a:cubicBezTo>
                    <a:pt x="5180" y="739"/>
                    <a:pt x="5108" y="668"/>
                    <a:pt x="5013" y="668"/>
                  </a:cubicBezTo>
                  <a:lnTo>
                    <a:pt x="1727" y="668"/>
                  </a:lnTo>
                  <a:lnTo>
                    <a:pt x="1727" y="299"/>
                  </a:lnTo>
                  <a:close/>
                  <a:moveTo>
                    <a:pt x="4823" y="6395"/>
                  </a:moveTo>
                  <a:cubicBezTo>
                    <a:pt x="4882" y="6395"/>
                    <a:pt x="4930" y="6442"/>
                    <a:pt x="4930" y="6502"/>
                  </a:cubicBezTo>
                  <a:lnTo>
                    <a:pt x="4930" y="6621"/>
                  </a:lnTo>
                  <a:cubicBezTo>
                    <a:pt x="4930" y="6680"/>
                    <a:pt x="4882" y="6728"/>
                    <a:pt x="4823" y="6728"/>
                  </a:cubicBezTo>
                  <a:lnTo>
                    <a:pt x="4049" y="6728"/>
                  </a:lnTo>
                  <a:cubicBezTo>
                    <a:pt x="3989" y="6728"/>
                    <a:pt x="3942" y="6680"/>
                    <a:pt x="3942" y="6621"/>
                  </a:cubicBezTo>
                  <a:lnTo>
                    <a:pt x="3942" y="6502"/>
                  </a:lnTo>
                  <a:cubicBezTo>
                    <a:pt x="3942" y="6442"/>
                    <a:pt x="3989" y="6395"/>
                    <a:pt x="4049" y="6395"/>
                  </a:cubicBezTo>
                  <a:close/>
                  <a:moveTo>
                    <a:pt x="4620" y="7037"/>
                  </a:moveTo>
                  <a:lnTo>
                    <a:pt x="4620" y="8573"/>
                  </a:lnTo>
                  <a:lnTo>
                    <a:pt x="4239" y="8573"/>
                  </a:lnTo>
                  <a:lnTo>
                    <a:pt x="4239" y="7037"/>
                  </a:lnTo>
                  <a:close/>
                  <a:moveTo>
                    <a:pt x="5418" y="8883"/>
                  </a:moveTo>
                  <a:cubicBezTo>
                    <a:pt x="5525" y="8883"/>
                    <a:pt x="5608" y="8978"/>
                    <a:pt x="5608" y="9073"/>
                  </a:cubicBezTo>
                  <a:lnTo>
                    <a:pt x="5608" y="9252"/>
                  </a:lnTo>
                  <a:lnTo>
                    <a:pt x="4215" y="9252"/>
                  </a:lnTo>
                  <a:cubicBezTo>
                    <a:pt x="4120" y="9252"/>
                    <a:pt x="4049" y="9335"/>
                    <a:pt x="4049" y="9419"/>
                  </a:cubicBezTo>
                  <a:cubicBezTo>
                    <a:pt x="4049" y="9514"/>
                    <a:pt x="4120" y="9585"/>
                    <a:pt x="4215" y="9585"/>
                  </a:cubicBezTo>
                  <a:lnTo>
                    <a:pt x="6370" y="9585"/>
                  </a:lnTo>
                  <a:cubicBezTo>
                    <a:pt x="6382" y="9585"/>
                    <a:pt x="6406" y="9597"/>
                    <a:pt x="6418" y="9609"/>
                  </a:cubicBezTo>
                  <a:lnTo>
                    <a:pt x="6561" y="10371"/>
                  </a:lnTo>
                  <a:cubicBezTo>
                    <a:pt x="6561" y="10383"/>
                    <a:pt x="6561" y="10407"/>
                    <a:pt x="6549" y="10407"/>
                  </a:cubicBezTo>
                  <a:cubicBezTo>
                    <a:pt x="6549" y="10407"/>
                    <a:pt x="6537" y="10419"/>
                    <a:pt x="6525" y="10419"/>
                  </a:cubicBezTo>
                  <a:lnTo>
                    <a:pt x="2370" y="10419"/>
                  </a:lnTo>
                  <a:cubicBezTo>
                    <a:pt x="2358" y="10419"/>
                    <a:pt x="2334" y="10407"/>
                    <a:pt x="2334" y="10407"/>
                  </a:cubicBezTo>
                  <a:cubicBezTo>
                    <a:pt x="2334" y="10407"/>
                    <a:pt x="2322" y="10383"/>
                    <a:pt x="2322" y="10371"/>
                  </a:cubicBezTo>
                  <a:lnTo>
                    <a:pt x="2477" y="9609"/>
                  </a:lnTo>
                  <a:cubicBezTo>
                    <a:pt x="2477" y="9597"/>
                    <a:pt x="2489" y="9585"/>
                    <a:pt x="2513" y="9585"/>
                  </a:cubicBezTo>
                  <a:lnTo>
                    <a:pt x="3489" y="9585"/>
                  </a:lnTo>
                  <a:cubicBezTo>
                    <a:pt x="3573" y="9585"/>
                    <a:pt x="3644" y="9514"/>
                    <a:pt x="3644" y="9419"/>
                  </a:cubicBezTo>
                  <a:cubicBezTo>
                    <a:pt x="3644" y="9335"/>
                    <a:pt x="3573" y="9252"/>
                    <a:pt x="3489" y="9252"/>
                  </a:cubicBezTo>
                  <a:lnTo>
                    <a:pt x="3263" y="9252"/>
                  </a:lnTo>
                  <a:lnTo>
                    <a:pt x="3263" y="9073"/>
                  </a:lnTo>
                  <a:cubicBezTo>
                    <a:pt x="3263" y="8978"/>
                    <a:pt x="3346" y="8883"/>
                    <a:pt x="3453" y="8883"/>
                  </a:cubicBezTo>
                  <a:close/>
                  <a:moveTo>
                    <a:pt x="1739" y="1"/>
                  </a:moveTo>
                  <a:cubicBezTo>
                    <a:pt x="1572" y="1"/>
                    <a:pt x="1441" y="132"/>
                    <a:pt x="1441" y="299"/>
                  </a:cubicBezTo>
                  <a:lnTo>
                    <a:pt x="1441" y="703"/>
                  </a:lnTo>
                  <a:cubicBezTo>
                    <a:pt x="1441" y="858"/>
                    <a:pt x="1572" y="1001"/>
                    <a:pt x="1739" y="1001"/>
                  </a:cubicBezTo>
                  <a:lnTo>
                    <a:pt x="1775" y="1001"/>
                  </a:lnTo>
                  <a:lnTo>
                    <a:pt x="1775" y="1513"/>
                  </a:lnTo>
                  <a:cubicBezTo>
                    <a:pt x="1656" y="1513"/>
                    <a:pt x="1537" y="1453"/>
                    <a:pt x="1477" y="1358"/>
                  </a:cubicBezTo>
                  <a:lnTo>
                    <a:pt x="1358" y="1180"/>
                  </a:lnTo>
                  <a:cubicBezTo>
                    <a:pt x="1156" y="882"/>
                    <a:pt x="822" y="715"/>
                    <a:pt x="477" y="715"/>
                  </a:cubicBezTo>
                  <a:cubicBezTo>
                    <a:pt x="346" y="715"/>
                    <a:pt x="227" y="763"/>
                    <a:pt x="132" y="846"/>
                  </a:cubicBezTo>
                  <a:cubicBezTo>
                    <a:pt x="48" y="941"/>
                    <a:pt x="1" y="1049"/>
                    <a:pt x="1" y="1191"/>
                  </a:cubicBezTo>
                  <a:lnTo>
                    <a:pt x="1" y="1846"/>
                  </a:lnTo>
                  <a:cubicBezTo>
                    <a:pt x="1" y="3418"/>
                    <a:pt x="798" y="3751"/>
                    <a:pt x="1465" y="4013"/>
                  </a:cubicBezTo>
                  <a:cubicBezTo>
                    <a:pt x="1810" y="4168"/>
                    <a:pt x="2144" y="4299"/>
                    <a:pt x="2299" y="4609"/>
                  </a:cubicBezTo>
                  <a:cubicBezTo>
                    <a:pt x="2334" y="4704"/>
                    <a:pt x="2322" y="4775"/>
                    <a:pt x="2263" y="4847"/>
                  </a:cubicBezTo>
                  <a:cubicBezTo>
                    <a:pt x="2212" y="4914"/>
                    <a:pt x="2120" y="4946"/>
                    <a:pt x="2041" y="4946"/>
                  </a:cubicBezTo>
                  <a:cubicBezTo>
                    <a:pt x="2008" y="4946"/>
                    <a:pt x="1978" y="4940"/>
                    <a:pt x="1953" y="4930"/>
                  </a:cubicBezTo>
                  <a:cubicBezTo>
                    <a:pt x="1834" y="4882"/>
                    <a:pt x="1822" y="4728"/>
                    <a:pt x="1834" y="4632"/>
                  </a:cubicBezTo>
                  <a:cubicBezTo>
                    <a:pt x="1834" y="4537"/>
                    <a:pt x="1775" y="4466"/>
                    <a:pt x="1679" y="4466"/>
                  </a:cubicBezTo>
                  <a:cubicBezTo>
                    <a:pt x="1596" y="4466"/>
                    <a:pt x="1513" y="4525"/>
                    <a:pt x="1513" y="4609"/>
                  </a:cubicBezTo>
                  <a:cubicBezTo>
                    <a:pt x="1513" y="4740"/>
                    <a:pt x="1537" y="5085"/>
                    <a:pt x="1834" y="5228"/>
                  </a:cubicBezTo>
                  <a:cubicBezTo>
                    <a:pt x="1906" y="5252"/>
                    <a:pt x="1965" y="5263"/>
                    <a:pt x="2037" y="5263"/>
                  </a:cubicBezTo>
                  <a:cubicBezTo>
                    <a:pt x="2203" y="5263"/>
                    <a:pt x="2382" y="5192"/>
                    <a:pt x="2489" y="5073"/>
                  </a:cubicBezTo>
                  <a:cubicBezTo>
                    <a:pt x="2501" y="5061"/>
                    <a:pt x="2513" y="5049"/>
                    <a:pt x="2513" y="5025"/>
                  </a:cubicBezTo>
                  <a:cubicBezTo>
                    <a:pt x="2811" y="5502"/>
                    <a:pt x="3215" y="5942"/>
                    <a:pt x="3680" y="6275"/>
                  </a:cubicBezTo>
                  <a:lnTo>
                    <a:pt x="3703" y="6299"/>
                  </a:lnTo>
                  <a:cubicBezTo>
                    <a:pt x="3656" y="6347"/>
                    <a:pt x="3644" y="6430"/>
                    <a:pt x="3644" y="6514"/>
                  </a:cubicBezTo>
                  <a:lnTo>
                    <a:pt x="3644" y="6633"/>
                  </a:lnTo>
                  <a:cubicBezTo>
                    <a:pt x="3644" y="6835"/>
                    <a:pt x="3775" y="6990"/>
                    <a:pt x="3965" y="7037"/>
                  </a:cubicBezTo>
                  <a:lnTo>
                    <a:pt x="3965" y="8585"/>
                  </a:lnTo>
                  <a:lnTo>
                    <a:pt x="3489" y="8585"/>
                  </a:lnTo>
                  <a:cubicBezTo>
                    <a:pt x="3203" y="8585"/>
                    <a:pt x="2977" y="8811"/>
                    <a:pt x="2977" y="9085"/>
                  </a:cubicBezTo>
                  <a:lnTo>
                    <a:pt x="2977" y="9264"/>
                  </a:lnTo>
                  <a:lnTo>
                    <a:pt x="2549" y="9264"/>
                  </a:lnTo>
                  <a:cubicBezTo>
                    <a:pt x="2382" y="9264"/>
                    <a:pt x="2239" y="9383"/>
                    <a:pt x="2203" y="9550"/>
                  </a:cubicBezTo>
                  <a:lnTo>
                    <a:pt x="2060" y="10312"/>
                  </a:lnTo>
                  <a:cubicBezTo>
                    <a:pt x="2037" y="10419"/>
                    <a:pt x="2060" y="10514"/>
                    <a:pt x="2132" y="10609"/>
                  </a:cubicBezTo>
                  <a:cubicBezTo>
                    <a:pt x="2203" y="10693"/>
                    <a:pt x="2299" y="10740"/>
                    <a:pt x="2394" y="10740"/>
                  </a:cubicBezTo>
                  <a:lnTo>
                    <a:pt x="6549" y="10740"/>
                  </a:lnTo>
                  <a:cubicBezTo>
                    <a:pt x="6656" y="10740"/>
                    <a:pt x="6763" y="10693"/>
                    <a:pt x="6823" y="10609"/>
                  </a:cubicBezTo>
                  <a:cubicBezTo>
                    <a:pt x="6894" y="10514"/>
                    <a:pt x="6906" y="10419"/>
                    <a:pt x="6894" y="10312"/>
                  </a:cubicBezTo>
                  <a:lnTo>
                    <a:pt x="6740" y="9550"/>
                  </a:lnTo>
                  <a:cubicBezTo>
                    <a:pt x="6716" y="9383"/>
                    <a:pt x="6561" y="9264"/>
                    <a:pt x="6406" y="9264"/>
                  </a:cubicBezTo>
                  <a:lnTo>
                    <a:pt x="5966" y="9264"/>
                  </a:lnTo>
                  <a:lnTo>
                    <a:pt x="5966" y="9085"/>
                  </a:lnTo>
                  <a:cubicBezTo>
                    <a:pt x="5966" y="8811"/>
                    <a:pt x="5751" y="8585"/>
                    <a:pt x="5466" y="8585"/>
                  </a:cubicBezTo>
                  <a:lnTo>
                    <a:pt x="4989" y="8585"/>
                  </a:lnTo>
                  <a:lnTo>
                    <a:pt x="4989" y="7037"/>
                  </a:lnTo>
                  <a:cubicBezTo>
                    <a:pt x="5168" y="6990"/>
                    <a:pt x="5299" y="6835"/>
                    <a:pt x="5299" y="6633"/>
                  </a:cubicBezTo>
                  <a:lnTo>
                    <a:pt x="5299" y="6502"/>
                  </a:lnTo>
                  <a:cubicBezTo>
                    <a:pt x="5299" y="6430"/>
                    <a:pt x="5275" y="6359"/>
                    <a:pt x="5239" y="6275"/>
                  </a:cubicBezTo>
                  <a:lnTo>
                    <a:pt x="5275" y="6264"/>
                  </a:lnTo>
                  <a:cubicBezTo>
                    <a:pt x="5728" y="5918"/>
                    <a:pt x="6132" y="5490"/>
                    <a:pt x="6430" y="5013"/>
                  </a:cubicBezTo>
                  <a:cubicBezTo>
                    <a:pt x="6442" y="5025"/>
                    <a:pt x="6466" y="5049"/>
                    <a:pt x="6466" y="5061"/>
                  </a:cubicBezTo>
                  <a:cubicBezTo>
                    <a:pt x="6585" y="5180"/>
                    <a:pt x="6740" y="5252"/>
                    <a:pt x="6906" y="5252"/>
                  </a:cubicBezTo>
                  <a:cubicBezTo>
                    <a:pt x="6978" y="5252"/>
                    <a:pt x="7061" y="5240"/>
                    <a:pt x="7121" y="5204"/>
                  </a:cubicBezTo>
                  <a:cubicBezTo>
                    <a:pt x="7418" y="5073"/>
                    <a:pt x="7442" y="4751"/>
                    <a:pt x="7430" y="4597"/>
                  </a:cubicBezTo>
                  <a:cubicBezTo>
                    <a:pt x="7430" y="4513"/>
                    <a:pt x="7359" y="4454"/>
                    <a:pt x="7263" y="4454"/>
                  </a:cubicBezTo>
                  <a:cubicBezTo>
                    <a:pt x="7180" y="4454"/>
                    <a:pt x="7121" y="4525"/>
                    <a:pt x="7121" y="4609"/>
                  </a:cubicBezTo>
                  <a:cubicBezTo>
                    <a:pt x="7121" y="4716"/>
                    <a:pt x="7097" y="4871"/>
                    <a:pt x="7002" y="4906"/>
                  </a:cubicBezTo>
                  <a:cubicBezTo>
                    <a:pt x="6975" y="4920"/>
                    <a:pt x="6945" y="4925"/>
                    <a:pt x="6913" y="4925"/>
                  </a:cubicBezTo>
                  <a:cubicBezTo>
                    <a:pt x="6831" y="4925"/>
                    <a:pt x="6740" y="4886"/>
                    <a:pt x="6680" y="4835"/>
                  </a:cubicBezTo>
                  <a:cubicBezTo>
                    <a:pt x="6621" y="4775"/>
                    <a:pt x="6609" y="4692"/>
                    <a:pt x="6656" y="4597"/>
                  </a:cubicBezTo>
                  <a:cubicBezTo>
                    <a:pt x="6799" y="4287"/>
                    <a:pt x="7121" y="4156"/>
                    <a:pt x="7490" y="4001"/>
                  </a:cubicBezTo>
                  <a:cubicBezTo>
                    <a:pt x="8145" y="3739"/>
                    <a:pt x="8942" y="3406"/>
                    <a:pt x="8942" y="1834"/>
                  </a:cubicBezTo>
                  <a:lnTo>
                    <a:pt x="8942" y="1180"/>
                  </a:lnTo>
                  <a:cubicBezTo>
                    <a:pt x="8907" y="1061"/>
                    <a:pt x="8847" y="941"/>
                    <a:pt x="8752" y="846"/>
                  </a:cubicBezTo>
                  <a:cubicBezTo>
                    <a:pt x="8668" y="763"/>
                    <a:pt x="8549" y="715"/>
                    <a:pt x="8406" y="715"/>
                  </a:cubicBezTo>
                  <a:cubicBezTo>
                    <a:pt x="8049" y="715"/>
                    <a:pt x="7728" y="894"/>
                    <a:pt x="7537" y="1180"/>
                  </a:cubicBezTo>
                  <a:lnTo>
                    <a:pt x="7418" y="1358"/>
                  </a:lnTo>
                  <a:cubicBezTo>
                    <a:pt x="7335" y="1453"/>
                    <a:pt x="7240" y="1513"/>
                    <a:pt x="7121" y="1513"/>
                  </a:cubicBezTo>
                  <a:lnTo>
                    <a:pt x="7121" y="1001"/>
                  </a:lnTo>
                  <a:lnTo>
                    <a:pt x="7144" y="1001"/>
                  </a:lnTo>
                  <a:cubicBezTo>
                    <a:pt x="7311" y="1001"/>
                    <a:pt x="7442" y="858"/>
                    <a:pt x="7442" y="703"/>
                  </a:cubicBezTo>
                  <a:lnTo>
                    <a:pt x="7442" y="299"/>
                  </a:lnTo>
                  <a:cubicBezTo>
                    <a:pt x="7442" y="132"/>
                    <a:pt x="7311" y="1"/>
                    <a:pt x="7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71"/>
            <p:cNvSpPr/>
            <p:nvPr/>
          </p:nvSpPr>
          <p:spPr>
            <a:xfrm>
              <a:off x="1590638" y="2834153"/>
              <a:ext cx="88501" cy="84754"/>
            </a:xfrm>
            <a:custGeom>
              <a:avLst/>
              <a:gdLst/>
              <a:ahLst/>
              <a:cxnLst/>
              <a:rect l="l" t="t" r="r" b="b"/>
              <a:pathLst>
                <a:path w="2787" h="2669" extrusionOk="0">
                  <a:moveTo>
                    <a:pt x="1358" y="488"/>
                  </a:moveTo>
                  <a:lnTo>
                    <a:pt x="1596" y="977"/>
                  </a:lnTo>
                  <a:cubicBezTo>
                    <a:pt x="1632" y="1036"/>
                    <a:pt x="1668" y="1072"/>
                    <a:pt x="1751" y="1084"/>
                  </a:cubicBezTo>
                  <a:lnTo>
                    <a:pt x="2299" y="1155"/>
                  </a:lnTo>
                  <a:lnTo>
                    <a:pt x="1929" y="1548"/>
                  </a:lnTo>
                  <a:cubicBezTo>
                    <a:pt x="1882" y="1596"/>
                    <a:pt x="1870" y="1655"/>
                    <a:pt x="1870" y="1715"/>
                  </a:cubicBezTo>
                  <a:lnTo>
                    <a:pt x="1953" y="2263"/>
                  </a:lnTo>
                  <a:lnTo>
                    <a:pt x="1465" y="2012"/>
                  </a:lnTo>
                  <a:cubicBezTo>
                    <a:pt x="1429" y="1989"/>
                    <a:pt x="1406" y="1989"/>
                    <a:pt x="1370" y="1989"/>
                  </a:cubicBezTo>
                  <a:cubicBezTo>
                    <a:pt x="1346" y="1989"/>
                    <a:pt x="1310" y="1989"/>
                    <a:pt x="1287" y="2012"/>
                  </a:cubicBezTo>
                  <a:lnTo>
                    <a:pt x="798" y="2263"/>
                  </a:lnTo>
                  <a:lnTo>
                    <a:pt x="882" y="1715"/>
                  </a:lnTo>
                  <a:cubicBezTo>
                    <a:pt x="894" y="1655"/>
                    <a:pt x="870" y="1596"/>
                    <a:pt x="822" y="1548"/>
                  </a:cubicBezTo>
                  <a:lnTo>
                    <a:pt x="417" y="1155"/>
                  </a:lnTo>
                  <a:lnTo>
                    <a:pt x="977" y="1084"/>
                  </a:lnTo>
                  <a:cubicBezTo>
                    <a:pt x="1036" y="1072"/>
                    <a:pt x="1096" y="1036"/>
                    <a:pt x="1120" y="977"/>
                  </a:cubicBezTo>
                  <a:lnTo>
                    <a:pt x="1358" y="488"/>
                  </a:lnTo>
                  <a:close/>
                  <a:moveTo>
                    <a:pt x="1406" y="0"/>
                  </a:moveTo>
                  <a:cubicBezTo>
                    <a:pt x="1334" y="0"/>
                    <a:pt x="1275" y="48"/>
                    <a:pt x="1239" y="107"/>
                  </a:cubicBezTo>
                  <a:lnTo>
                    <a:pt x="917" y="774"/>
                  </a:lnTo>
                  <a:lnTo>
                    <a:pt x="179" y="881"/>
                  </a:lnTo>
                  <a:cubicBezTo>
                    <a:pt x="108" y="893"/>
                    <a:pt x="48" y="941"/>
                    <a:pt x="36" y="1012"/>
                  </a:cubicBezTo>
                  <a:cubicBezTo>
                    <a:pt x="1" y="1084"/>
                    <a:pt x="36" y="1155"/>
                    <a:pt x="84" y="1203"/>
                  </a:cubicBezTo>
                  <a:lnTo>
                    <a:pt x="620" y="1727"/>
                  </a:lnTo>
                  <a:lnTo>
                    <a:pt x="501" y="2453"/>
                  </a:lnTo>
                  <a:cubicBezTo>
                    <a:pt x="477" y="2524"/>
                    <a:pt x="513" y="2608"/>
                    <a:pt x="572" y="2632"/>
                  </a:cubicBezTo>
                  <a:cubicBezTo>
                    <a:pt x="604" y="2657"/>
                    <a:pt x="639" y="2669"/>
                    <a:pt x="674" y="2669"/>
                  </a:cubicBezTo>
                  <a:cubicBezTo>
                    <a:pt x="705" y="2669"/>
                    <a:pt x="735" y="2660"/>
                    <a:pt x="763" y="2644"/>
                  </a:cubicBezTo>
                  <a:lnTo>
                    <a:pt x="1417" y="2310"/>
                  </a:lnTo>
                  <a:lnTo>
                    <a:pt x="2072" y="2644"/>
                  </a:lnTo>
                  <a:cubicBezTo>
                    <a:pt x="2108" y="2667"/>
                    <a:pt x="2132" y="2667"/>
                    <a:pt x="2168" y="2667"/>
                  </a:cubicBezTo>
                  <a:cubicBezTo>
                    <a:pt x="2203" y="2667"/>
                    <a:pt x="2239" y="2644"/>
                    <a:pt x="2263" y="2632"/>
                  </a:cubicBezTo>
                  <a:cubicBezTo>
                    <a:pt x="2322" y="2584"/>
                    <a:pt x="2358" y="2513"/>
                    <a:pt x="2346" y="2453"/>
                  </a:cubicBezTo>
                  <a:lnTo>
                    <a:pt x="2227" y="1727"/>
                  </a:lnTo>
                  <a:lnTo>
                    <a:pt x="2763" y="1203"/>
                  </a:lnTo>
                  <a:cubicBezTo>
                    <a:pt x="2775" y="1155"/>
                    <a:pt x="2787" y="1084"/>
                    <a:pt x="2775" y="1012"/>
                  </a:cubicBezTo>
                  <a:cubicBezTo>
                    <a:pt x="2739" y="941"/>
                    <a:pt x="2703" y="893"/>
                    <a:pt x="2620" y="881"/>
                  </a:cubicBezTo>
                  <a:lnTo>
                    <a:pt x="1894" y="774"/>
                  </a:lnTo>
                  <a:lnTo>
                    <a:pt x="1572" y="107"/>
                  </a:lnTo>
                  <a:cubicBezTo>
                    <a:pt x="1537" y="48"/>
                    <a:pt x="1465" y="0"/>
                    <a:pt x="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2" name="Google Shape;9132;p71"/>
          <p:cNvGrpSpPr/>
          <p:nvPr/>
        </p:nvGrpSpPr>
        <p:grpSpPr>
          <a:xfrm>
            <a:off x="1952836" y="2774422"/>
            <a:ext cx="372835" cy="342573"/>
            <a:chOff x="1952836" y="2774422"/>
            <a:chExt cx="372835" cy="342573"/>
          </a:xfrm>
          <a:solidFill>
            <a:srgbClr val="00B0F0"/>
          </a:solidFill>
        </p:grpSpPr>
        <p:sp>
          <p:nvSpPr>
            <p:cNvPr id="9133" name="Google Shape;9133;p71"/>
            <p:cNvSpPr/>
            <p:nvPr/>
          </p:nvSpPr>
          <p:spPr>
            <a:xfrm>
              <a:off x="2076490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6" y="941"/>
                    <a:pt x="345" y="811"/>
                    <a:pt x="345" y="644"/>
                  </a:cubicBezTo>
                  <a:cubicBezTo>
                    <a:pt x="345" y="477"/>
                    <a:pt x="476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0" y="1287"/>
                    <a:pt x="1286" y="1001"/>
                    <a:pt x="1286" y="644"/>
                  </a:cubicBezTo>
                  <a:cubicBezTo>
                    <a:pt x="1286" y="287"/>
                    <a:pt x="1000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71"/>
            <p:cNvSpPr/>
            <p:nvPr/>
          </p:nvSpPr>
          <p:spPr>
            <a:xfrm>
              <a:off x="2208432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7" y="941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86" y="1001"/>
                    <a:pt x="1286" y="644"/>
                  </a:cubicBezTo>
                  <a:cubicBezTo>
                    <a:pt x="1286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71"/>
            <p:cNvSpPr/>
            <p:nvPr/>
          </p:nvSpPr>
          <p:spPr>
            <a:xfrm>
              <a:off x="1952836" y="2774422"/>
              <a:ext cx="372835" cy="342573"/>
            </a:xfrm>
            <a:custGeom>
              <a:avLst/>
              <a:gdLst/>
              <a:ahLst/>
              <a:cxnLst/>
              <a:rect l="l" t="t" r="r" b="b"/>
              <a:pathLst>
                <a:path w="11741" h="10788" extrusionOk="0">
                  <a:moveTo>
                    <a:pt x="5382" y="1988"/>
                  </a:moveTo>
                  <a:lnTo>
                    <a:pt x="5382" y="3001"/>
                  </a:lnTo>
                  <a:lnTo>
                    <a:pt x="4359" y="3001"/>
                  </a:lnTo>
                  <a:lnTo>
                    <a:pt x="4359" y="1988"/>
                  </a:lnTo>
                  <a:close/>
                  <a:moveTo>
                    <a:pt x="6752" y="1988"/>
                  </a:moveTo>
                  <a:lnTo>
                    <a:pt x="6752" y="3001"/>
                  </a:lnTo>
                  <a:lnTo>
                    <a:pt x="5728" y="3001"/>
                  </a:lnTo>
                  <a:lnTo>
                    <a:pt x="5728" y="1988"/>
                  </a:lnTo>
                  <a:close/>
                  <a:moveTo>
                    <a:pt x="8121" y="1988"/>
                  </a:moveTo>
                  <a:lnTo>
                    <a:pt x="8121" y="3001"/>
                  </a:lnTo>
                  <a:lnTo>
                    <a:pt x="7097" y="3001"/>
                  </a:lnTo>
                  <a:lnTo>
                    <a:pt x="7097" y="1988"/>
                  </a:lnTo>
                  <a:close/>
                  <a:moveTo>
                    <a:pt x="9490" y="1988"/>
                  </a:moveTo>
                  <a:lnTo>
                    <a:pt x="9490" y="3001"/>
                  </a:lnTo>
                  <a:lnTo>
                    <a:pt x="8466" y="3001"/>
                  </a:lnTo>
                  <a:lnTo>
                    <a:pt x="8466" y="1988"/>
                  </a:lnTo>
                  <a:close/>
                  <a:moveTo>
                    <a:pt x="10324" y="1988"/>
                  </a:moveTo>
                  <a:lnTo>
                    <a:pt x="10085" y="3001"/>
                  </a:lnTo>
                  <a:lnTo>
                    <a:pt x="9847" y="3001"/>
                  </a:lnTo>
                  <a:lnTo>
                    <a:pt x="9847" y="1988"/>
                  </a:lnTo>
                  <a:close/>
                  <a:moveTo>
                    <a:pt x="4001" y="2000"/>
                  </a:moveTo>
                  <a:lnTo>
                    <a:pt x="4001" y="3012"/>
                  </a:lnTo>
                  <a:lnTo>
                    <a:pt x="3311" y="3012"/>
                  </a:lnTo>
                  <a:lnTo>
                    <a:pt x="2965" y="2000"/>
                  </a:lnTo>
                  <a:close/>
                  <a:moveTo>
                    <a:pt x="10014" y="3334"/>
                  </a:moveTo>
                  <a:lnTo>
                    <a:pt x="9847" y="4048"/>
                  </a:lnTo>
                  <a:lnTo>
                    <a:pt x="9847" y="3334"/>
                  </a:lnTo>
                  <a:close/>
                  <a:moveTo>
                    <a:pt x="4013" y="3334"/>
                  </a:moveTo>
                  <a:lnTo>
                    <a:pt x="4013" y="4370"/>
                  </a:lnTo>
                  <a:lnTo>
                    <a:pt x="3823" y="4370"/>
                  </a:lnTo>
                  <a:lnTo>
                    <a:pt x="3454" y="3334"/>
                  </a:lnTo>
                  <a:close/>
                  <a:moveTo>
                    <a:pt x="5371" y="3334"/>
                  </a:moveTo>
                  <a:lnTo>
                    <a:pt x="5371" y="4370"/>
                  </a:lnTo>
                  <a:lnTo>
                    <a:pt x="4347" y="4370"/>
                  </a:lnTo>
                  <a:lnTo>
                    <a:pt x="4347" y="3334"/>
                  </a:lnTo>
                  <a:close/>
                  <a:moveTo>
                    <a:pt x="6752" y="3334"/>
                  </a:moveTo>
                  <a:lnTo>
                    <a:pt x="6752" y="4370"/>
                  </a:lnTo>
                  <a:lnTo>
                    <a:pt x="5728" y="4370"/>
                  </a:lnTo>
                  <a:lnTo>
                    <a:pt x="5728" y="3334"/>
                  </a:lnTo>
                  <a:close/>
                  <a:moveTo>
                    <a:pt x="8121" y="3358"/>
                  </a:moveTo>
                  <a:lnTo>
                    <a:pt x="8121" y="4382"/>
                  </a:lnTo>
                  <a:lnTo>
                    <a:pt x="7097" y="4382"/>
                  </a:lnTo>
                  <a:lnTo>
                    <a:pt x="7097" y="3358"/>
                  </a:lnTo>
                  <a:close/>
                  <a:moveTo>
                    <a:pt x="9514" y="3358"/>
                  </a:moveTo>
                  <a:lnTo>
                    <a:pt x="9514" y="4382"/>
                  </a:lnTo>
                  <a:lnTo>
                    <a:pt x="8478" y="4382"/>
                  </a:lnTo>
                  <a:lnTo>
                    <a:pt x="8478" y="3358"/>
                  </a:lnTo>
                  <a:close/>
                  <a:moveTo>
                    <a:pt x="4001" y="4727"/>
                  </a:moveTo>
                  <a:lnTo>
                    <a:pt x="4001" y="4941"/>
                  </a:lnTo>
                  <a:lnTo>
                    <a:pt x="3930" y="4727"/>
                  </a:lnTo>
                  <a:close/>
                  <a:moveTo>
                    <a:pt x="5371" y="4715"/>
                  </a:moveTo>
                  <a:lnTo>
                    <a:pt x="5371" y="5525"/>
                  </a:lnTo>
                  <a:cubicBezTo>
                    <a:pt x="5297" y="5521"/>
                    <a:pt x="5230" y="5520"/>
                    <a:pt x="5167" y="5520"/>
                  </a:cubicBezTo>
                  <a:cubicBezTo>
                    <a:pt x="5049" y="5520"/>
                    <a:pt x="4947" y="5524"/>
                    <a:pt x="4854" y="5524"/>
                  </a:cubicBezTo>
                  <a:cubicBezTo>
                    <a:pt x="4666" y="5524"/>
                    <a:pt x="4516" y="5507"/>
                    <a:pt x="4347" y="5406"/>
                  </a:cubicBezTo>
                  <a:lnTo>
                    <a:pt x="4347" y="4715"/>
                  </a:lnTo>
                  <a:close/>
                  <a:moveTo>
                    <a:pt x="6752" y="4727"/>
                  </a:moveTo>
                  <a:lnTo>
                    <a:pt x="6752" y="5525"/>
                  </a:lnTo>
                  <a:lnTo>
                    <a:pt x="5728" y="5525"/>
                  </a:lnTo>
                  <a:lnTo>
                    <a:pt x="5728" y="4727"/>
                  </a:lnTo>
                  <a:close/>
                  <a:moveTo>
                    <a:pt x="8121" y="4727"/>
                  </a:moveTo>
                  <a:lnTo>
                    <a:pt x="8121" y="5525"/>
                  </a:lnTo>
                  <a:lnTo>
                    <a:pt x="7097" y="5525"/>
                  </a:lnTo>
                  <a:lnTo>
                    <a:pt x="7097" y="4727"/>
                  </a:lnTo>
                  <a:close/>
                  <a:moveTo>
                    <a:pt x="9490" y="4727"/>
                  </a:moveTo>
                  <a:lnTo>
                    <a:pt x="9490" y="5525"/>
                  </a:lnTo>
                  <a:lnTo>
                    <a:pt x="8466" y="5525"/>
                  </a:lnTo>
                  <a:lnTo>
                    <a:pt x="8466" y="4727"/>
                  </a:lnTo>
                  <a:close/>
                  <a:moveTo>
                    <a:pt x="4537" y="8680"/>
                  </a:moveTo>
                  <a:cubicBezTo>
                    <a:pt x="5025" y="8680"/>
                    <a:pt x="5418" y="9085"/>
                    <a:pt x="5418" y="9561"/>
                  </a:cubicBezTo>
                  <a:cubicBezTo>
                    <a:pt x="5418" y="10037"/>
                    <a:pt x="5025" y="10442"/>
                    <a:pt x="4537" y="10442"/>
                  </a:cubicBezTo>
                  <a:cubicBezTo>
                    <a:pt x="4049" y="10442"/>
                    <a:pt x="3656" y="10049"/>
                    <a:pt x="3656" y="9561"/>
                  </a:cubicBezTo>
                  <a:cubicBezTo>
                    <a:pt x="3656" y="9085"/>
                    <a:pt x="4049" y="8680"/>
                    <a:pt x="4537" y="8680"/>
                  </a:cubicBezTo>
                  <a:close/>
                  <a:moveTo>
                    <a:pt x="8692" y="8680"/>
                  </a:moveTo>
                  <a:cubicBezTo>
                    <a:pt x="9181" y="8680"/>
                    <a:pt x="9573" y="9085"/>
                    <a:pt x="9573" y="9561"/>
                  </a:cubicBezTo>
                  <a:cubicBezTo>
                    <a:pt x="9573" y="10037"/>
                    <a:pt x="9181" y="10442"/>
                    <a:pt x="8692" y="10442"/>
                  </a:cubicBezTo>
                  <a:cubicBezTo>
                    <a:pt x="8204" y="10442"/>
                    <a:pt x="7811" y="10049"/>
                    <a:pt x="7811" y="9561"/>
                  </a:cubicBezTo>
                  <a:cubicBezTo>
                    <a:pt x="7811" y="9085"/>
                    <a:pt x="8204" y="8680"/>
                    <a:pt x="8692" y="8680"/>
                  </a:cubicBezTo>
                  <a:close/>
                  <a:moveTo>
                    <a:pt x="620" y="0"/>
                  </a:moveTo>
                  <a:cubicBezTo>
                    <a:pt x="287" y="0"/>
                    <a:pt x="1" y="286"/>
                    <a:pt x="1" y="631"/>
                  </a:cubicBezTo>
                  <a:cubicBezTo>
                    <a:pt x="1" y="976"/>
                    <a:pt x="287" y="1250"/>
                    <a:pt x="620" y="1250"/>
                  </a:cubicBezTo>
                  <a:lnTo>
                    <a:pt x="1394" y="1250"/>
                  </a:lnTo>
                  <a:lnTo>
                    <a:pt x="2346" y="3965"/>
                  </a:lnTo>
                  <a:cubicBezTo>
                    <a:pt x="2374" y="4029"/>
                    <a:pt x="2444" y="4072"/>
                    <a:pt x="2513" y="4072"/>
                  </a:cubicBezTo>
                  <a:cubicBezTo>
                    <a:pt x="2533" y="4072"/>
                    <a:pt x="2553" y="4068"/>
                    <a:pt x="2573" y="4060"/>
                  </a:cubicBezTo>
                  <a:cubicBezTo>
                    <a:pt x="2668" y="4036"/>
                    <a:pt x="2704" y="3929"/>
                    <a:pt x="2680" y="3846"/>
                  </a:cubicBezTo>
                  <a:cubicBezTo>
                    <a:pt x="1739" y="1191"/>
                    <a:pt x="1692" y="1072"/>
                    <a:pt x="1692" y="1072"/>
                  </a:cubicBezTo>
                  <a:cubicBezTo>
                    <a:pt x="1656" y="965"/>
                    <a:pt x="1561" y="905"/>
                    <a:pt x="1441" y="905"/>
                  </a:cubicBezTo>
                  <a:lnTo>
                    <a:pt x="620" y="905"/>
                  </a:lnTo>
                  <a:cubicBezTo>
                    <a:pt x="465" y="905"/>
                    <a:pt x="346" y="774"/>
                    <a:pt x="346" y="631"/>
                  </a:cubicBezTo>
                  <a:cubicBezTo>
                    <a:pt x="346" y="464"/>
                    <a:pt x="477" y="345"/>
                    <a:pt x="620" y="345"/>
                  </a:cubicBezTo>
                  <a:lnTo>
                    <a:pt x="1441" y="345"/>
                  </a:lnTo>
                  <a:cubicBezTo>
                    <a:pt x="1787" y="345"/>
                    <a:pt x="2084" y="536"/>
                    <a:pt x="2215" y="845"/>
                  </a:cubicBezTo>
                  <a:cubicBezTo>
                    <a:pt x="2418" y="1429"/>
                    <a:pt x="3585" y="4703"/>
                    <a:pt x="3751" y="5191"/>
                  </a:cubicBezTo>
                  <a:cubicBezTo>
                    <a:pt x="3870" y="5548"/>
                    <a:pt x="4287" y="5882"/>
                    <a:pt x="4775" y="5882"/>
                  </a:cubicBezTo>
                  <a:lnTo>
                    <a:pt x="10978" y="5882"/>
                  </a:lnTo>
                  <a:cubicBezTo>
                    <a:pt x="11145" y="5882"/>
                    <a:pt x="11264" y="6013"/>
                    <a:pt x="11264" y="6168"/>
                  </a:cubicBezTo>
                  <a:cubicBezTo>
                    <a:pt x="11264" y="6322"/>
                    <a:pt x="11133" y="6441"/>
                    <a:pt x="10978" y="6441"/>
                  </a:cubicBezTo>
                  <a:lnTo>
                    <a:pt x="4775" y="6441"/>
                  </a:lnTo>
                  <a:cubicBezTo>
                    <a:pt x="4108" y="6441"/>
                    <a:pt x="3489" y="6049"/>
                    <a:pt x="3227" y="5417"/>
                  </a:cubicBezTo>
                  <a:lnTo>
                    <a:pt x="2882" y="4453"/>
                  </a:lnTo>
                  <a:cubicBezTo>
                    <a:pt x="2863" y="4377"/>
                    <a:pt x="2791" y="4339"/>
                    <a:pt x="2720" y="4339"/>
                  </a:cubicBezTo>
                  <a:cubicBezTo>
                    <a:pt x="2702" y="4339"/>
                    <a:pt x="2684" y="4341"/>
                    <a:pt x="2668" y="4346"/>
                  </a:cubicBezTo>
                  <a:cubicBezTo>
                    <a:pt x="2573" y="4382"/>
                    <a:pt x="2525" y="4477"/>
                    <a:pt x="2561" y="4572"/>
                  </a:cubicBezTo>
                  <a:cubicBezTo>
                    <a:pt x="2846" y="5275"/>
                    <a:pt x="2846" y="5596"/>
                    <a:pt x="3180" y="6013"/>
                  </a:cubicBezTo>
                  <a:lnTo>
                    <a:pt x="2799" y="6560"/>
                  </a:lnTo>
                  <a:cubicBezTo>
                    <a:pt x="2215" y="7394"/>
                    <a:pt x="2715" y="8549"/>
                    <a:pt x="3716" y="8680"/>
                  </a:cubicBezTo>
                  <a:cubicBezTo>
                    <a:pt x="2918" y="9418"/>
                    <a:pt x="3442" y="10787"/>
                    <a:pt x="4549" y="10787"/>
                  </a:cubicBezTo>
                  <a:cubicBezTo>
                    <a:pt x="5656" y="10787"/>
                    <a:pt x="6168" y="9454"/>
                    <a:pt x="5394" y="8692"/>
                  </a:cubicBezTo>
                  <a:lnTo>
                    <a:pt x="7871" y="8692"/>
                  </a:lnTo>
                  <a:cubicBezTo>
                    <a:pt x="7085" y="9454"/>
                    <a:pt x="7621" y="10787"/>
                    <a:pt x="8716" y="10787"/>
                  </a:cubicBezTo>
                  <a:cubicBezTo>
                    <a:pt x="9823" y="10787"/>
                    <a:pt x="10335" y="9454"/>
                    <a:pt x="9562" y="8692"/>
                  </a:cubicBezTo>
                  <a:lnTo>
                    <a:pt x="9788" y="8692"/>
                  </a:lnTo>
                  <a:cubicBezTo>
                    <a:pt x="10133" y="8692"/>
                    <a:pt x="10419" y="8406"/>
                    <a:pt x="10419" y="8073"/>
                  </a:cubicBezTo>
                  <a:cubicBezTo>
                    <a:pt x="10419" y="7727"/>
                    <a:pt x="10133" y="7442"/>
                    <a:pt x="9788" y="7442"/>
                  </a:cubicBezTo>
                  <a:lnTo>
                    <a:pt x="8228" y="7442"/>
                  </a:lnTo>
                  <a:cubicBezTo>
                    <a:pt x="8133" y="7442"/>
                    <a:pt x="8061" y="7513"/>
                    <a:pt x="8061" y="7608"/>
                  </a:cubicBezTo>
                  <a:cubicBezTo>
                    <a:pt x="8061" y="7692"/>
                    <a:pt x="8133" y="7775"/>
                    <a:pt x="8228" y="7775"/>
                  </a:cubicBezTo>
                  <a:lnTo>
                    <a:pt x="9788" y="7775"/>
                  </a:lnTo>
                  <a:cubicBezTo>
                    <a:pt x="9954" y="7775"/>
                    <a:pt x="10074" y="7906"/>
                    <a:pt x="10074" y="8049"/>
                  </a:cubicBezTo>
                  <a:cubicBezTo>
                    <a:pt x="10074" y="8215"/>
                    <a:pt x="9943" y="8335"/>
                    <a:pt x="9788" y="8335"/>
                  </a:cubicBezTo>
                  <a:lnTo>
                    <a:pt x="3930" y="8335"/>
                  </a:lnTo>
                  <a:cubicBezTo>
                    <a:pt x="3108" y="8335"/>
                    <a:pt x="2620" y="7418"/>
                    <a:pt x="3096" y="6739"/>
                  </a:cubicBezTo>
                  <a:lnTo>
                    <a:pt x="3442" y="6251"/>
                  </a:lnTo>
                  <a:cubicBezTo>
                    <a:pt x="3573" y="6382"/>
                    <a:pt x="3739" y="6489"/>
                    <a:pt x="3906" y="6560"/>
                  </a:cubicBezTo>
                  <a:lnTo>
                    <a:pt x="3573" y="7072"/>
                  </a:lnTo>
                  <a:cubicBezTo>
                    <a:pt x="3358" y="7370"/>
                    <a:pt x="3573" y="7775"/>
                    <a:pt x="3942" y="7775"/>
                  </a:cubicBezTo>
                  <a:lnTo>
                    <a:pt x="7609" y="7775"/>
                  </a:lnTo>
                  <a:cubicBezTo>
                    <a:pt x="7692" y="7775"/>
                    <a:pt x="7764" y="7692"/>
                    <a:pt x="7764" y="7608"/>
                  </a:cubicBezTo>
                  <a:cubicBezTo>
                    <a:pt x="7764" y="7513"/>
                    <a:pt x="7692" y="7442"/>
                    <a:pt x="7609" y="7442"/>
                  </a:cubicBezTo>
                  <a:lnTo>
                    <a:pt x="3942" y="7442"/>
                  </a:lnTo>
                  <a:cubicBezTo>
                    <a:pt x="3847" y="7442"/>
                    <a:pt x="3811" y="7334"/>
                    <a:pt x="3847" y="7263"/>
                  </a:cubicBezTo>
                  <a:lnTo>
                    <a:pt x="4251" y="6703"/>
                  </a:lnTo>
                  <a:cubicBezTo>
                    <a:pt x="4465" y="6762"/>
                    <a:pt x="4535" y="6775"/>
                    <a:pt x="5134" y="6775"/>
                  </a:cubicBezTo>
                  <a:cubicBezTo>
                    <a:pt x="5630" y="6775"/>
                    <a:pt x="6490" y="6766"/>
                    <a:pt x="8097" y="6766"/>
                  </a:cubicBezTo>
                  <a:cubicBezTo>
                    <a:pt x="8881" y="6766"/>
                    <a:pt x="9842" y="6768"/>
                    <a:pt x="11026" y="6775"/>
                  </a:cubicBezTo>
                  <a:cubicBezTo>
                    <a:pt x="11371" y="6775"/>
                    <a:pt x="11645" y="6489"/>
                    <a:pt x="11645" y="6144"/>
                  </a:cubicBezTo>
                  <a:cubicBezTo>
                    <a:pt x="11598" y="5810"/>
                    <a:pt x="11312" y="5525"/>
                    <a:pt x="10966" y="5525"/>
                  </a:cubicBezTo>
                  <a:lnTo>
                    <a:pt x="10788" y="5525"/>
                  </a:lnTo>
                  <a:lnTo>
                    <a:pt x="11598" y="2048"/>
                  </a:lnTo>
                  <a:cubicBezTo>
                    <a:pt x="11740" y="1393"/>
                    <a:pt x="11252" y="762"/>
                    <a:pt x="10562" y="762"/>
                  </a:cubicBezTo>
                  <a:lnTo>
                    <a:pt x="7252" y="762"/>
                  </a:lnTo>
                  <a:cubicBezTo>
                    <a:pt x="7156" y="762"/>
                    <a:pt x="7085" y="834"/>
                    <a:pt x="7085" y="929"/>
                  </a:cubicBezTo>
                  <a:cubicBezTo>
                    <a:pt x="7085" y="1012"/>
                    <a:pt x="7156" y="1096"/>
                    <a:pt x="7252" y="1096"/>
                  </a:cubicBezTo>
                  <a:lnTo>
                    <a:pt x="10562" y="1096"/>
                  </a:lnTo>
                  <a:cubicBezTo>
                    <a:pt x="11026" y="1096"/>
                    <a:pt x="11359" y="1524"/>
                    <a:pt x="11252" y="1953"/>
                  </a:cubicBezTo>
                  <a:lnTo>
                    <a:pt x="10431" y="5525"/>
                  </a:lnTo>
                  <a:lnTo>
                    <a:pt x="9847" y="5525"/>
                  </a:lnTo>
                  <a:cubicBezTo>
                    <a:pt x="9943" y="5144"/>
                    <a:pt x="10585" y="2369"/>
                    <a:pt x="10705" y="1869"/>
                  </a:cubicBezTo>
                  <a:cubicBezTo>
                    <a:pt x="10728" y="1762"/>
                    <a:pt x="10645" y="1655"/>
                    <a:pt x="10538" y="1655"/>
                  </a:cubicBezTo>
                  <a:lnTo>
                    <a:pt x="2858" y="1655"/>
                  </a:lnTo>
                  <a:lnTo>
                    <a:pt x="2668" y="1096"/>
                  </a:lnTo>
                  <a:lnTo>
                    <a:pt x="6621" y="1096"/>
                  </a:lnTo>
                  <a:cubicBezTo>
                    <a:pt x="6716" y="1096"/>
                    <a:pt x="6787" y="1012"/>
                    <a:pt x="6787" y="929"/>
                  </a:cubicBezTo>
                  <a:cubicBezTo>
                    <a:pt x="6787" y="834"/>
                    <a:pt x="6716" y="762"/>
                    <a:pt x="6621" y="762"/>
                  </a:cubicBezTo>
                  <a:lnTo>
                    <a:pt x="2549" y="762"/>
                  </a:lnTo>
                  <a:cubicBezTo>
                    <a:pt x="2394" y="334"/>
                    <a:pt x="1965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6" name="Google Shape;9136;p71"/>
          <p:cNvGrpSpPr/>
          <p:nvPr/>
        </p:nvGrpSpPr>
        <p:grpSpPr>
          <a:xfrm>
            <a:off x="3079916" y="2744477"/>
            <a:ext cx="332729" cy="372518"/>
            <a:chOff x="3079916" y="2744477"/>
            <a:chExt cx="332729" cy="372518"/>
          </a:xfrm>
          <a:solidFill>
            <a:srgbClr val="00B0F0"/>
          </a:solidFill>
        </p:grpSpPr>
        <p:sp>
          <p:nvSpPr>
            <p:cNvPr id="9137" name="Google Shape;9137;p71"/>
            <p:cNvSpPr/>
            <p:nvPr/>
          </p:nvSpPr>
          <p:spPr>
            <a:xfrm>
              <a:off x="3079916" y="2840504"/>
              <a:ext cx="313454" cy="276491"/>
            </a:xfrm>
            <a:custGeom>
              <a:avLst/>
              <a:gdLst/>
              <a:ahLst/>
              <a:cxnLst/>
              <a:rect l="l" t="t" r="r" b="b"/>
              <a:pathLst>
                <a:path w="9871" h="8707" extrusionOk="0">
                  <a:moveTo>
                    <a:pt x="2993" y="1"/>
                  </a:moveTo>
                  <a:cubicBezTo>
                    <a:pt x="2768" y="1"/>
                    <a:pt x="2560" y="25"/>
                    <a:pt x="2370" y="74"/>
                  </a:cubicBezTo>
                  <a:cubicBezTo>
                    <a:pt x="1739" y="241"/>
                    <a:pt x="1179" y="646"/>
                    <a:pt x="750" y="1205"/>
                  </a:cubicBezTo>
                  <a:cubicBezTo>
                    <a:pt x="250" y="1860"/>
                    <a:pt x="0" y="2694"/>
                    <a:pt x="0" y="3622"/>
                  </a:cubicBezTo>
                  <a:cubicBezTo>
                    <a:pt x="0" y="4575"/>
                    <a:pt x="429" y="5825"/>
                    <a:pt x="1120" y="6896"/>
                  </a:cubicBezTo>
                  <a:cubicBezTo>
                    <a:pt x="1882" y="8039"/>
                    <a:pt x="2751" y="8706"/>
                    <a:pt x="3525" y="8706"/>
                  </a:cubicBezTo>
                  <a:cubicBezTo>
                    <a:pt x="3846" y="8706"/>
                    <a:pt x="4156" y="8670"/>
                    <a:pt x="4441" y="8575"/>
                  </a:cubicBezTo>
                  <a:cubicBezTo>
                    <a:pt x="4596" y="8534"/>
                    <a:pt x="4760" y="8513"/>
                    <a:pt x="4924" y="8513"/>
                  </a:cubicBezTo>
                  <a:cubicBezTo>
                    <a:pt x="5087" y="8513"/>
                    <a:pt x="5251" y="8534"/>
                    <a:pt x="5406" y="8575"/>
                  </a:cubicBezTo>
                  <a:cubicBezTo>
                    <a:pt x="5703" y="8670"/>
                    <a:pt x="6013" y="8706"/>
                    <a:pt x="6311" y="8706"/>
                  </a:cubicBezTo>
                  <a:cubicBezTo>
                    <a:pt x="7085" y="8706"/>
                    <a:pt x="7978" y="8051"/>
                    <a:pt x="8728" y="6896"/>
                  </a:cubicBezTo>
                  <a:cubicBezTo>
                    <a:pt x="9418" y="5837"/>
                    <a:pt x="9835" y="4587"/>
                    <a:pt x="9835" y="3622"/>
                  </a:cubicBezTo>
                  <a:cubicBezTo>
                    <a:pt x="9871" y="2920"/>
                    <a:pt x="9716" y="2301"/>
                    <a:pt x="9454" y="1753"/>
                  </a:cubicBezTo>
                  <a:cubicBezTo>
                    <a:pt x="9420" y="1677"/>
                    <a:pt x="9351" y="1637"/>
                    <a:pt x="9275" y="1637"/>
                  </a:cubicBezTo>
                  <a:cubicBezTo>
                    <a:pt x="9244" y="1637"/>
                    <a:pt x="9211" y="1644"/>
                    <a:pt x="9180" y="1658"/>
                  </a:cubicBezTo>
                  <a:cubicBezTo>
                    <a:pt x="9085" y="1705"/>
                    <a:pt x="9049" y="1824"/>
                    <a:pt x="9097" y="1932"/>
                  </a:cubicBezTo>
                  <a:cubicBezTo>
                    <a:pt x="9347" y="2420"/>
                    <a:pt x="9466" y="3003"/>
                    <a:pt x="9466" y="3622"/>
                  </a:cubicBezTo>
                  <a:cubicBezTo>
                    <a:pt x="9466" y="4503"/>
                    <a:pt x="9061" y="5682"/>
                    <a:pt x="8406" y="6670"/>
                  </a:cubicBezTo>
                  <a:cubicBezTo>
                    <a:pt x="7739" y="7694"/>
                    <a:pt x="6966" y="8313"/>
                    <a:pt x="6323" y="8313"/>
                  </a:cubicBezTo>
                  <a:cubicBezTo>
                    <a:pt x="6061" y="8313"/>
                    <a:pt x="5775" y="8266"/>
                    <a:pt x="5525" y="8194"/>
                  </a:cubicBezTo>
                  <a:cubicBezTo>
                    <a:pt x="5328" y="8135"/>
                    <a:pt x="5126" y="8105"/>
                    <a:pt x="4925" y="8105"/>
                  </a:cubicBezTo>
                  <a:cubicBezTo>
                    <a:pt x="4724" y="8105"/>
                    <a:pt x="4525" y="8135"/>
                    <a:pt x="4334" y="8194"/>
                  </a:cubicBezTo>
                  <a:cubicBezTo>
                    <a:pt x="4084" y="8266"/>
                    <a:pt x="3798" y="8313"/>
                    <a:pt x="3525" y="8313"/>
                  </a:cubicBezTo>
                  <a:cubicBezTo>
                    <a:pt x="2894" y="8313"/>
                    <a:pt x="2120" y="7694"/>
                    <a:pt x="1441" y="6670"/>
                  </a:cubicBezTo>
                  <a:cubicBezTo>
                    <a:pt x="786" y="5682"/>
                    <a:pt x="393" y="4503"/>
                    <a:pt x="393" y="3622"/>
                  </a:cubicBezTo>
                  <a:cubicBezTo>
                    <a:pt x="393" y="2789"/>
                    <a:pt x="631" y="2039"/>
                    <a:pt x="1060" y="1443"/>
                  </a:cubicBezTo>
                  <a:cubicBezTo>
                    <a:pt x="1429" y="955"/>
                    <a:pt x="1941" y="598"/>
                    <a:pt x="2453" y="467"/>
                  </a:cubicBezTo>
                  <a:cubicBezTo>
                    <a:pt x="2608" y="425"/>
                    <a:pt x="2783" y="405"/>
                    <a:pt x="2975" y="405"/>
                  </a:cubicBezTo>
                  <a:cubicBezTo>
                    <a:pt x="3270" y="405"/>
                    <a:pt x="3605" y="452"/>
                    <a:pt x="3965" y="539"/>
                  </a:cubicBezTo>
                  <a:cubicBezTo>
                    <a:pt x="4025" y="550"/>
                    <a:pt x="4096" y="574"/>
                    <a:pt x="4156" y="586"/>
                  </a:cubicBezTo>
                  <a:cubicBezTo>
                    <a:pt x="4165" y="587"/>
                    <a:pt x="4174" y="588"/>
                    <a:pt x="4183" y="588"/>
                  </a:cubicBezTo>
                  <a:cubicBezTo>
                    <a:pt x="4278" y="588"/>
                    <a:pt x="4361" y="529"/>
                    <a:pt x="4394" y="431"/>
                  </a:cubicBezTo>
                  <a:cubicBezTo>
                    <a:pt x="4406" y="336"/>
                    <a:pt x="4346" y="229"/>
                    <a:pt x="4239" y="193"/>
                  </a:cubicBezTo>
                  <a:lnTo>
                    <a:pt x="4060" y="158"/>
                  </a:lnTo>
                  <a:cubicBezTo>
                    <a:pt x="3674" y="52"/>
                    <a:pt x="3316" y="1"/>
                    <a:pt x="2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71"/>
            <p:cNvSpPr/>
            <p:nvPr/>
          </p:nvSpPr>
          <p:spPr>
            <a:xfrm>
              <a:off x="3244375" y="2840250"/>
              <a:ext cx="124416" cy="45727"/>
            </a:xfrm>
            <a:custGeom>
              <a:avLst/>
              <a:gdLst/>
              <a:ahLst/>
              <a:cxnLst/>
              <a:rect l="l" t="t" r="r" b="b"/>
              <a:pathLst>
                <a:path w="3918" h="1440" extrusionOk="0">
                  <a:moveTo>
                    <a:pt x="1721" y="0"/>
                  </a:moveTo>
                  <a:cubicBezTo>
                    <a:pt x="1391" y="0"/>
                    <a:pt x="1027" y="53"/>
                    <a:pt x="632" y="154"/>
                  </a:cubicBezTo>
                  <a:cubicBezTo>
                    <a:pt x="477" y="189"/>
                    <a:pt x="334" y="213"/>
                    <a:pt x="191" y="237"/>
                  </a:cubicBezTo>
                  <a:cubicBezTo>
                    <a:pt x="96" y="249"/>
                    <a:pt x="1" y="356"/>
                    <a:pt x="12" y="463"/>
                  </a:cubicBezTo>
                  <a:cubicBezTo>
                    <a:pt x="35" y="563"/>
                    <a:pt x="120" y="643"/>
                    <a:pt x="218" y="643"/>
                  </a:cubicBezTo>
                  <a:cubicBezTo>
                    <a:pt x="225" y="643"/>
                    <a:pt x="232" y="643"/>
                    <a:pt x="239" y="642"/>
                  </a:cubicBezTo>
                  <a:cubicBezTo>
                    <a:pt x="405" y="630"/>
                    <a:pt x="572" y="582"/>
                    <a:pt x="727" y="547"/>
                  </a:cubicBezTo>
                  <a:cubicBezTo>
                    <a:pt x="1080" y="460"/>
                    <a:pt x="1412" y="413"/>
                    <a:pt x="1708" y="413"/>
                  </a:cubicBezTo>
                  <a:cubicBezTo>
                    <a:pt x="1901" y="413"/>
                    <a:pt x="2079" y="433"/>
                    <a:pt x="2239" y="475"/>
                  </a:cubicBezTo>
                  <a:cubicBezTo>
                    <a:pt x="2727" y="606"/>
                    <a:pt x="3203" y="928"/>
                    <a:pt x="3561" y="1368"/>
                  </a:cubicBezTo>
                  <a:cubicBezTo>
                    <a:pt x="3608" y="1416"/>
                    <a:pt x="3668" y="1439"/>
                    <a:pt x="3703" y="1439"/>
                  </a:cubicBezTo>
                  <a:cubicBezTo>
                    <a:pt x="3751" y="1439"/>
                    <a:pt x="3799" y="1428"/>
                    <a:pt x="3822" y="1404"/>
                  </a:cubicBezTo>
                  <a:cubicBezTo>
                    <a:pt x="3918" y="1309"/>
                    <a:pt x="3918" y="1189"/>
                    <a:pt x="3858" y="1106"/>
                  </a:cubicBezTo>
                  <a:cubicBezTo>
                    <a:pt x="3441" y="594"/>
                    <a:pt x="2894" y="225"/>
                    <a:pt x="2322" y="70"/>
                  </a:cubicBezTo>
                  <a:cubicBezTo>
                    <a:pt x="2138" y="23"/>
                    <a:pt x="1937" y="0"/>
                    <a:pt x="17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71"/>
            <p:cNvSpPr/>
            <p:nvPr/>
          </p:nvSpPr>
          <p:spPr>
            <a:xfrm>
              <a:off x="3198267" y="2744477"/>
              <a:ext cx="214378" cy="145279"/>
            </a:xfrm>
            <a:custGeom>
              <a:avLst/>
              <a:gdLst/>
              <a:ahLst/>
              <a:cxnLst/>
              <a:rect l="l" t="t" r="r" b="b"/>
              <a:pathLst>
                <a:path w="6751" h="4575" extrusionOk="0">
                  <a:moveTo>
                    <a:pt x="4113" y="1"/>
                  </a:moveTo>
                  <a:cubicBezTo>
                    <a:pt x="3977" y="1"/>
                    <a:pt x="3841" y="10"/>
                    <a:pt x="3703" y="26"/>
                  </a:cubicBezTo>
                  <a:cubicBezTo>
                    <a:pt x="3060" y="74"/>
                    <a:pt x="2500" y="407"/>
                    <a:pt x="2060" y="1026"/>
                  </a:cubicBezTo>
                  <a:cubicBezTo>
                    <a:pt x="1786" y="1407"/>
                    <a:pt x="1643" y="1777"/>
                    <a:pt x="1607" y="1884"/>
                  </a:cubicBezTo>
                  <a:lnTo>
                    <a:pt x="1083" y="2693"/>
                  </a:lnTo>
                  <a:cubicBezTo>
                    <a:pt x="929" y="2241"/>
                    <a:pt x="786" y="1955"/>
                    <a:pt x="774" y="1943"/>
                  </a:cubicBezTo>
                  <a:cubicBezTo>
                    <a:pt x="742" y="1871"/>
                    <a:pt x="666" y="1837"/>
                    <a:pt x="595" y="1837"/>
                  </a:cubicBezTo>
                  <a:cubicBezTo>
                    <a:pt x="560" y="1837"/>
                    <a:pt x="527" y="1844"/>
                    <a:pt x="500" y="1860"/>
                  </a:cubicBezTo>
                  <a:cubicBezTo>
                    <a:pt x="393" y="1896"/>
                    <a:pt x="369" y="2039"/>
                    <a:pt x="417" y="2122"/>
                  </a:cubicBezTo>
                  <a:cubicBezTo>
                    <a:pt x="417" y="2134"/>
                    <a:pt x="869" y="3015"/>
                    <a:pt x="964" y="4158"/>
                  </a:cubicBezTo>
                  <a:cubicBezTo>
                    <a:pt x="810" y="4146"/>
                    <a:pt x="667" y="4098"/>
                    <a:pt x="560" y="4063"/>
                  </a:cubicBezTo>
                  <a:cubicBezTo>
                    <a:pt x="429" y="4003"/>
                    <a:pt x="381" y="3944"/>
                    <a:pt x="381" y="3920"/>
                  </a:cubicBezTo>
                  <a:cubicBezTo>
                    <a:pt x="381" y="3824"/>
                    <a:pt x="286" y="3729"/>
                    <a:pt x="191" y="3729"/>
                  </a:cubicBezTo>
                  <a:cubicBezTo>
                    <a:pt x="83" y="3729"/>
                    <a:pt x="0" y="3824"/>
                    <a:pt x="0" y="3920"/>
                  </a:cubicBezTo>
                  <a:cubicBezTo>
                    <a:pt x="0" y="4039"/>
                    <a:pt x="60" y="4265"/>
                    <a:pt x="393" y="4432"/>
                  </a:cubicBezTo>
                  <a:cubicBezTo>
                    <a:pt x="607" y="4515"/>
                    <a:pt x="893" y="4575"/>
                    <a:pt x="1191" y="4575"/>
                  </a:cubicBezTo>
                  <a:cubicBezTo>
                    <a:pt x="1488" y="4575"/>
                    <a:pt x="1750" y="4515"/>
                    <a:pt x="1976" y="4432"/>
                  </a:cubicBezTo>
                  <a:cubicBezTo>
                    <a:pt x="2334" y="4265"/>
                    <a:pt x="2381" y="4039"/>
                    <a:pt x="2381" y="3920"/>
                  </a:cubicBezTo>
                  <a:cubicBezTo>
                    <a:pt x="2381" y="3824"/>
                    <a:pt x="2286" y="3729"/>
                    <a:pt x="2179" y="3729"/>
                  </a:cubicBezTo>
                  <a:cubicBezTo>
                    <a:pt x="2084" y="3729"/>
                    <a:pt x="1988" y="3824"/>
                    <a:pt x="1988" y="3920"/>
                  </a:cubicBezTo>
                  <a:cubicBezTo>
                    <a:pt x="1988" y="3944"/>
                    <a:pt x="1941" y="4003"/>
                    <a:pt x="1810" y="4063"/>
                  </a:cubicBezTo>
                  <a:cubicBezTo>
                    <a:pt x="1691" y="4122"/>
                    <a:pt x="1548" y="4146"/>
                    <a:pt x="1381" y="4158"/>
                  </a:cubicBezTo>
                  <a:cubicBezTo>
                    <a:pt x="1345" y="3801"/>
                    <a:pt x="1286" y="3479"/>
                    <a:pt x="1226" y="3193"/>
                  </a:cubicBezTo>
                  <a:lnTo>
                    <a:pt x="1917" y="2158"/>
                  </a:lnTo>
                  <a:cubicBezTo>
                    <a:pt x="1941" y="2158"/>
                    <a:pt x="1976" y="2169"/>
                    <a:pt x="2048" y="2181"/>
                  </a:cubicBezTo>
                  <a:cubicBezTo>
                    <a:pt x="2167" y="2229"/>
                    <a:pt x="2334" y="2312"/>
                    <a:pt x="2512" y="2420"/>
                  </a:cubicBezTo>
                  <a:cubicBezTo>
                    <a:pt x="2977" y="2693"/>
                    <a:pt x="3584" y="3027"/>
                    <a:pt x="4251" y="3027"/>
                  </a:cubicBezTo>
                  <a:cubicBezTo>
                    <a:pt x="4477" y="3027"/>
                    <a:pt x="4715" y="2991"/>
                    <a:pt x="4953" y="2896"/>
                  </a:cubicBezTo>
                  <a:cubicBezTo>
                    <a:pt x="6441" y="2312"/>
                    <a:pt x="6739" y="431"/>
                    <a:pt x="6739" y="348"/>
                  </a:cubicBezTo>
                  <a:cubicBezTo>
                    <a:pt x="6751" y="312"/>
                    <a:pt x="6727" y="229"/>
                    <a:pt x="6644" y="193"/>
                  </a:cubicBezTo>
                  <a:cubicBezTo>
                    <a:pt x="6614" y="169"/>
                    <a:pt x="6578" y="157"/>
                    <a:pt x="6541" y="157"/>
                  </a:cubicBezTo>
                  <a:cubicBezTo>
                    <a:pt x="6504" y="157"/>
                    <a:pt x="6465" y="169"/>
                    <a:pt x="6429" y="193"/>
                  </a:cubicBezTo>
                  <a:cubicBezTo>
                    <a:pt x="6298" y="275"/>
                    <a:pt x="6157" y="307"/>
                    <a:pt x="5995" y="307"/>
                  </a:cubicBezTo>
                  <a:cubicBezTo>
                    <a:pt x="5805" y="307"/>
                    <a:pt x="5586" y="263"/>
                    <a:pt x="5322" y="205"/>
                  </a:cubicBezTo>
                  <a:cubicBezTo>
                    <a:pt x="5274" y="193"/>
                    <a:pt x="5239" y="193"/>
                    <a:pt x="5191" y="169"/>
                  </a:cubicBezTo>
                  <a:cubicBezTo>
                    <a:pt x="5177" y="166"/>
                    <a:pt x="5163" y="165"/>
                    <a:pt x="5149" y="165"/>
                  </a:cubicBezTo>
                  <a:cubicBezTo>
                    <a:pt x="5057" y="165"/>
                    <a:pt x="4974" y="231"/>
                    <a:pt x="4953" y="324"/>
                  </a:cubicBezTo>
                  <a:cubicBezTo>
                    <a:pt x="4917" y="431"/>
                    <a:pt x="5001" y="526"/>
                    <a:pt x="5096" y="562"/>
                  </a:cubicBezTo>
                  <a:cubicBezTo>
                    <a:pt x="5144" y="574"/>
                    <a:pt x="5191" y="574"/>
                    <a:pt x="5239" y="586"/>
                  </a:cubicBezTo>
                  <a:cubicBezTo>
                    <a:pt x="5513" y="648"/>
                    <a:pt x="5761" y="703"/>
                    <a:pt x="6002" y="703"/>
                  </a:cubicBezTo>
                  <a:cubicBezTo>
                    <a:pt x="6085" y="703"/>
                    <a:pt x="6168" y="697"/>
                    <a:pt x="6251" y="681"/>
                  </a:cubicBezTo>
                  <a:lnTo>
                    <a:pt x="6251" y="681"/>
                  </a:lnTo>
                  <a:cubicBezTo>
                    <a:pt x="6096" y="1217"/>
                    <a:pt x="5691" y="2217"/>
                    <a:pt x="4786" y="2550"/>
                  </a:cubicBezTo>
                  <a:cubicBezTo>
                    <a:pt x="4600" y="2622"/>
                    <a:pt x="4417" y="2652"/>
                    <a:pt x="4237" y="2652"/>
                  </a:cubicBezTo>
                  <a:cubicBezTo>
                    <a:pt x="3671" y="2652"/>
                    <a:pt x="3146" y="2351"/>
                    <a:pt x="2703" y="2098"/>
                  </a:cubicBezTo>
                  <a:cubicBezTo>
                    <a:pt x="2465" y="1955"/>
                    <a:pt x="2262" y="1836"/>
                    <a:pt x="2084" y="1777"/>
                  </a:cubicBezTo>
                  <a:cubicBezTo>
                    <a:pt x="2286" y="1336"/>
                    <a:pt x="2810" y="503"/>
                    <a:pt x="3727" y="431"/>
                  </a:cubicBezTo>
                  <a:cubicBezTo>
                    <a:pt x="3850" y="420"/>
                    <a:pt x="3970" y="415"/>
                    <a:pt x="4092" y="415"/>
                  </a:cubicBezTo>
                  <a:cubicBezTo>
                    <a:pt x="4241" y="415"/>
                    <a:pt x="4391" y="423"/>
                    <a:pt x="4548" y="443"/>
                  </a:cubicBezTo>
                  <a:cubicBezTo>
                    <a:pt x="4556" y="444"/>
                    <a:pt x="4564" y="444"/>
                    <a:pt x="4571" y="444"/>
                  </a:cubicBezTo>
                  <a:cubicBezTo>
                    <a:pt x="4670" y="444"/>
                    <a:pt x="4763" y="375"/>
                    <a:pt x="4774" y="264"/>
                  </a:cubicBezTo>
                  <a:cubicBezTo>
                    <a:pt x="4786" y="157"/>
                    <a:pt x="4715" y="50"/>
                    <a:pt x="4596" y="38"/>
                  </a:cubicBezTo>
                  <a:cubicBezTo>
                    <a:pt x="4430" y="13"/>
                    <a:pt x="4271" y="1"/>
                    <a:pt x="41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0" name="Google Shape;9140;p71"/>
          <p:cNvGrpSpPr/>
          <p:nvPr/>
        </p:nvGrpSpPr>
        <p:grpSpPr>
          <a:xfrm>
            <a:off x="3620576" y="2745525"/>
            <a:ext cx="336889" cy="355592"/>
            <a:chOff x="3620576" y="2745525"/>
            <a:chExt cx="336889" cy="355592"/>
          </a:xfrm>
          <a:solidFill>
            <a:srgbClr val="00B0F0"/>
          </a:solidFill>
        </p:grpSpPr>
        <p:sp>
          <p:nvSpPr>
            <p:cNvPr id="9141" name="Google Shape;9141;p71"/>
            <p:cNvSpPr/>
            <p:nvPr/>
          </p:nvSpPr>
          <p:spPr>
            <a:xfrm>
              <a:off x="3620576" y="2745525"/>
              <a:ext cx="336889" cy="355592"/>
            </a:xfrm>
            <a:custGeom>
              <a:avLst/>
              <a:gdLst/>
              <a:ahLst/>
              <a:cxnLst/>
              <a:rect l="l" t="t" r="r" b="b"/>
              <a:pathLst>
                <a:path w="10609" h="11198" extrusionOk="0">
                  <a:moveTo>
                    <a:pt x="9856" y="0"/>
                  </a:moveTo>
                  <a:cubicBezTo>
                    <a:pt x="9825" y="0"/>
                    <a:pt x="9794" y="2"/>
                    <a:pt x="9763" y="5"/>
                  </a:cubicBezTo>
                  <a:lnTo>
                    <a:pt x="3310" y="1148"/>
                  </a:lnTo>
                  <a:cubicBezTo>
                    <a:pt x="2965" y="1208"/>
                    <a:pt x="2691" y="1505"/>
                    <a:pt x="2691" y="1863"/>
                  </a:cubicBezTo>
                  <a:lnTo>
                    <a:pt x="2691" y="7161"/>
                  </a:lnTo>
                  <a:cubicBezTo>
                    <a:pt x="2512" y="7101"/>
                    <a:pt x="2324" y="7075"/>
                    <a:pt x="2134" y="7075"/>
                  </a:cubicBezTo>
                  <a:cubicBezTo>
                    <a:pt x="2098" y="7075"/>
                    <a:pt x="2061" y="7076"/>
                    <a:pt x="2024" y="7078"/>
                  </a:cubicBezTo>
                  <a:cubicBezTo>
                    <a:pt x="1489" y="7089"/>
                    <a:pt x="1000" y="7304"/>
                    <a:pt x="608" y="7685"/>
                  </a:cubicBezTo>
                  <a:cubicBezTo>
                    <a:pt x="238" y="8078"/>
                    <a:pt x="12" y="8566"/>
                    <a:pt x="12" y="9102"/>
                  </a:cubicBezTo>
                  <a:cubicBezTo>
                    <a:pt x="0" y="9661"/>
                    <a:pt x="227" y="10185"/>
                    <a:pt x="608" y="10590"/>
                  </a:cubicBezTo>
                  <a:cubicBezTo>
                    <a:pt x="1000" y="10971"/>
                    <a:pt x="1524" y="11197"/>
                    <a:pt x="2072" y="11197"/>
                  </a:cubicBezTo>
                  <a:lnTo>
                    <a:pt x="2096" y="11197"/>
                  </a:lnTo>
                  <a:cubicBezTo>
                    <a:pt x="3215" y="11185"/>
                    <a:pt x="4120" y="10245"/>
                    <a:pt x="4120" y="9114"/>
                  </a:cubicBezTo>
                  <a:lnTo>
                    <a:pt x="4120" y="4934"/>
                  </a:lnTo>
                  <a:cubicBezTo>
                    <a:pt x="4120" y="4827"/>
                    <a:pt x="4037" y="4744"/>
                    <a:pt x="3929" y="4744"/>
                  </a:cubicBezTo>
                  <a:cubicBezTo>
                    <a:pt x="3822" y="4744"/>
                    <a:pt x="3739" y="4827"/>
                    <a:pt x="3739" y="4934"/>
                  </a:cubicBezTo>
                  <a:lnTo>
                    <a:pt x="3739" y="9114"/>
                  </a:lnTo>
                  <a:cubicBezTo>
                    <a:pt x="3739" y="10042"/>
                    <a:pt x="3013" y="10780"/>
                    <a:pt x="2096" y="10792"/>
                  </a:cubicBezTo>
                  <a:lnTo>
                    <a:pt x="2072" y="10792"/>
                  </a:lnTo>
                  <a:cubicBezTo>
                    <a:pt x="1620" y="10792"/>
                    <a:pt x="1203" y="10614"/>
                    <a:pt x="893" y="10304"/>
                  </a:cubicBezTo>
                  <a:cubicBezTo>
                    <a:pt x="572" y="9983"/>
                    <a:pt x="405" y="9566"/>
                    <a:pt x="405" y="9102"/>
                  </a:cubicBezTo>
                  <a:cubicBezTo>
                    <a:pt x="417" y="8221"/>
                    <a:pt x="1143" y="7494"/>
                    <a:pt x="2024" y="7482"/>
                  </a:cubicBezTo>
                  <a:cubicBezTo>
                    <a:pt x="2298" y="7482"/>
                    <a:pt x="2560" y="7518"/>
                    <a:pt x="2798" y="7637"/>
                  </a:cubicBezTo>
                  <a:cubicBezTo>
                    <a:pt x="2826" y="7654"/>
                    <a:pt x="2856" y="7663"/>
                    <a:pt x="2886" y="7663"/>
                  </a:cubicBezTo>
                  <a:cubicBezTo>
                    <a:pt x="2922" y="7663"/>
                    <a:pt x="2957" y="7651"/>
                    <a:pt x="2989" y="7625"/>
                  </a:cubicBezTo>
                  <a:cubicBezTo>
                    <a:pt x="3048" y="7601"/>
                    <a:pt x="3084" y="7518"/>
                    <a:pt x="3084" y="7459"/>
                  </a:cubicBezTo>
                  <a:lnTo>
                    <a:pt x="3084" y="1863"/>
                  </a:lnTo>
                  <a:cubicBezTo>
                    <a:pt x="3084" y="1708"/>
                    <a:pt x="3203" y="1565"/>
                    <a:pt x="3346" y="1541"/>
                  </a:cubicBezTo>
                  <a:lnTo>
                    <a:pt x="9811" y="398"/>
                  </a:lnTo>
                  <a:cubicBezTo>
                    <a:pt x="9834" y="393"/>
                    <a:pt x="9856" y="391"/>
                    <a:pt x="9877" y="391"/>
                  </a:cubicBezTo>
                  <a:cubicBezTo>
                    <a:pt x="9953" y="391"/>
                    <a:pt x="10017" y="423"/>
                    <a:pt x="10073" y="470"/>
                  </a:cubicBezTo>
                  <a:cubicBezTo>
                    <a:pt x="10156" y="529"/>
                    <a:pt x="10192" y="612"/>
                    <a:pt x="10192" y="720"/>
                  </a:cubicBezTo>
                  <a:lnTo>
                    <a:pt x="10192" y="2910"/>
                  </a:lnTo>
                  <a:cubicBezTo>
                    <a:pt x="10192" y="3018"/>
                    <a:pt x="10287" y="3101"/>
                    <a:pt x="10394" y="3101"/>
                  </a:cubicBezTo>
                  <a:cubicBezTo>
                    <a:pt x="10490" y="3101"/>
                    <a:pt x="10585" y="3018"/>
                    <a:pt x="10585" y="2910"/>
                  </a:cubicBezTo>
                  <a:lnTo>
                    <a:pt x="10585" y="720"/>
                  </a:lnTo>
                  <a:cubicBezTo>
                    <a:pt x="10609" y="529"/>
                    <a:pt x="10525" y="315"/>
                    <a:pt x="10359" y="172"/>
                  </a:cubicBezTo>
                  <a:cubicBezTo>
                    <a:pt x="10216" y="60"/>
                    <a:pt x="10039" y="0"/>
                    <a:pt x="98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71"/>
            <p:cNvSpPr/>
            <p:nvPr/>
          </p:nvSpPr>
          <p:spPr>
            <a:xfrm>
              <a:off x="3738896" y="2800747"/>
              <a:ext cx="218570" cy="258771"/>
            </a:xfrm>
            <a:custGeom>
              <a:avLst/>
              <a:gdLst/>
              <a:ahLst/>
              <a:cxnLst/>
              <a:rect l="l" t="t" r="r" b="b"/>
              <a:pathLst>
                <a:path w="6883" h="8149" extrusionOk="0">
                  <a:moveTo>
                    <a:pt x="5651" y="0"/>
                  </a:moveTo>
                  <a:cubicBezTo>
                    <a:pt x="5637" y="0"/>
                    <a:pt x="5623" y="2"/>
                    <a:pt x="5609" y="5"/>
                  </a:cubicBezTo>
                  <a:lnTo>
                    <a:pt x="156" y="981"/>
                  </a:lnTo>
                  <a:cubicBezTo>
                    <a:pt x="72" y="993"/>
                    <a:pt x="1" y="1076"/>
                    <a:pt x="1" y="1171"/>
                  </a:cubicBezTo>
                  <a:lnTo>
                    <a:pt x="1" y="2267"/>
                  </a:lnTo>
                  <a:cubicBezTo>
                    <a:pt x="1" y="2374"/>
                    <a:pt x="84" y="2469"/>
                    <a:pt x="191" y="2469"/>
                  </a:cubicBezTo>
                  <a:cubicBezTo>
                    <a:pt x="287" y="2469"/>
                    <a:pt x="382" y="2374"/>
                    <a:pt x="382" y="2267"/>
                  </a:cubicBezTo>
                  <a:lnTo>
                    <a:pt x="382" y="1338"/>
                  </a:lnTo>
                  <a:lnTo>
                    <a:pt x="5430" y="445"/>
                  </a:lnTo>
                  <a:lnTo>
                    <a:pt x="5430" y="4112"/>
                  </a:lnTo>
                  <a:cubicBezTo>
                    <a:pt x="5241" y="4052"/>
                    <a:pt x="5051" y="4026"/>
                    <a:pt x="4862" y="4026"/>
                  </a:cubicBezTo>
                  <a:cubicBezTo>
                    <a:pt x="4825" y="4026"/>
                    <a:pt x="4788" y="4027"/>
                    <a:pt x="4752" y="4029"/>
                  </a:cubicBezTo>
                  <a:cubicBezTo>
                    <a:pt x="4216" y="4041"/>
                    <a:pt x="3728" y="4243"/>
                    <a:pt x="3347" y="4636"/>
                  </a:cubicBezTo>
                  <a:cubicBezTo>
                    <a:pt x="2966" y="5029"/>
                    <a:pt x="2751" y="5517"/>
                    <a:pt x="2751" y="6053"/>
                  </a:cubicBezTo>
                  <a:cubicBezTo>
                    <a:pt x="2727" y="6613"/>
                    <a:pt x="2954" y="7136"/>
                    <a:pt x="3347" y="7541"/>
                  </a:cubicBezTo>
                  <a:cubicBezTo>
                    <a:pt x="3728" y="7922"/>
                    <a:pt x="4251" y="8148"/>
                    <a:pt x="4799" y="8148"/>
                  </a:cubicBezTo>
                  <a:lnTo>
                    <a:pt x="4835" y="8148"/>
                  </a:lnTo>
                  <a:cubicBezTo>
                    <a:pt x="5942" y="8137"/>
                    <a:pt x="6859" y="7196"/>
                    <a:pt x="6859" y="6065"/>
                  </a:cubicBezTo>
                  <a:lnTo>
                    <a:pt x="6859" y="2148"/>
                  </a:lnTo>
                  <a:cubicBezTo>
                    <a:pt x="6883" y="2017"/>
                    <a:pt x="6799" y="1933"/>
                    <a:pt x="6692" y="1933"/>
                  </a:cubicBezTo>
                  <a:cubicBezTo>
                    <a:pt x="6585" y="1933"/>
                    <a:pt x="6502" y="2017"/>
                    <a:pt x="6502" y="2124"/>
                  </a:cubicBezTo>
                  <a:lnTo>
                    <a:pt x="6502" y="6041"/>
                  </a:lnTo>
                  <a:cubicBezTo>
                    <a:pt x="6502" y="6958"/>
                    <a:pt x="5775" y="7708"/>
                    <a:pt x="4859" y="7720"/>
                  </a:cubicBezTo>
                  <a:lnTo>
                    <a:pt x="4835" y="7720"/>
                  </a:lnTo>
                  <a:cubicBezTo>
                    <a:pt x="4382" y="7720"/>
                    <a:pt x="3966" y="7541"/>
                    <a:pt x="3656" y="7232"/>
                  </a:cubicBezTo>
                  <a:cubicBezTo>
                    <a:pt x="3335" y="6898"/>
                    <a:pt x="3168" y="6482"/>
                    <a:pt x="3168" y="6017"/>
                  </a:cubicBezTo>
                  <a:cubicBezTo>
                    <a:pt x="3180" y="5148"/>
                    <a:pt x="3906" y="4410"/>
                    <a:pt x="4787" y="4398"/>
                  </a:cubicBezTo>
                  <a:cubicBezTo>
                    <a:pt x="5061" y="4398"/>
                    <a:pt x="5323" y="4446"/>
                    <a:pt x="5561" y="4565"/>
                  </a:cubicBezTo>
                  <a:cubicBezTo>
                    <a:pt x="5588" y="4575"/>
                    <a:pt x="5617" y="4581"/>
                    <a:pt x="5646" y="4581"/>
                  </a:cubicBezTo>
                  <a:cubicBezTo>
                    <a:pt x="5683" y="4581"/>
                    <a:pt x="5719" y="4572"/>
                    <a:pt x="5752" y="4553"/>
                  </a:cubicBezTo>
                  <a:cubicBezTo>
                    <a:pt x="5811" y="4517"/>
                    <a:pt x="5847" y="4446"/>
                    <a:pt x="5847" y="4386"/>
                  </a:cubicBezTo>
                  <a:lnTo>
                    <a:pt x="5847" y="207"/>
                  </a:lnTo>
                  <a:cubicBezTo>
                    <a:pt x="5847" y="147"/>
                    <a:pt x="5811" y="88"/>
                    <a:pt x="5775" y="52"/>
                  </a:cubicBezTo>
                  <a:cubicBezTo>
                    <a:pt x="5739" y="16"/>
                    <a:pt x="5696" y="0"/>
                    <a:pt x="56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3" name="Google Shape;9143;p71"/>
          <p:cNvGrpSpPr/>
          <p:nvPr/>
        </p:nvGrpSpPr>
        <p:grpSpPr>
          <a:xfrm>
            <a:off x="4126815" y="2760704"/>
            <a:ext cx="380393" cy="363118"/>
            <a:chOff x="4126815" y="2760704"/>
            <a:chExt cx="380393" cy="363118"/>
          </a:xfrm>
          <a:solidFill>
            <a:srgbClr val="00B0F0"/>
          </a:solidFill>
        </p:grpSpPr>
        <p:sp>
          <p:nvSpPr>
            <p:cNvPr id="9144" name="Google Shape;9144;p71"/>
            <p:cNvSpPr/>
            <p:nvPr/>
          </p:nvSpPr>
          <p:spPr>
            <a:xfrm>
              <a:off x="4219825" y="2822435"/>
              <a:ext cx="103267" cy="29056"/>
            </a:xfrm>
            <a:custGeom>
              <a:avLst/>
              <a:gdLst/>
              <a:ahLst/>
              <a:cxnLst/>
              <a:rect l="l" t="t" r="r" b="b"/>
              <a:pathLst>
                <a:path w="3252" h="915" extrusionOk="0">
                  <a:moveTo>
                    <a:pt x="1620" y="0"/>
                  </a:moveTo>
                  <a:cubicBezTo>
                    <a:pt x="1025" y="0"/>
                    <a:pt x="477" y="215"/>
                    <a:pt x="60" y="631"/>
                  </a:cubicBezTo>
                  <a:cubicBezTo>
                    <a:pt x="1" y="691"/>
                    <a:pt x="1" y="810"/>
                    <a:pt x="60" y="869"/>
                  </a:cubicBezTo>
                  <a:cubicBezTo>
                    <a:pt x="90" y="899"/>
                    <a:pt x="132" y="914"/>
                    <a:pt x="175" y="914"/>
                  </a:cubicBezTo>
                  <a:cubicBezTo>
                    <a:pt x="218" y="914"/>
                    <a:pt x="263" y="899"/>
                    <a:pt x="298" y="869"/>
                  </a:cubicBezTo>
                  <a:cubicBezTo>
                    <a:pt x="656" y="512"/>
                    <a:pt x="1120" y="322"/>
                    <a:pt x="1620" y="322"/>
                  </a:cubicBezTo>
                  <a:cubicBezTo>
                    <a:pt x="2132" y="322"/>
                    <a:pt x="2596" y="512"/>
                    <a:pt x="2953" y="869"/>
                  </a:cubicBezTo>
                  <a:cubicBezTo>
                    <a:pt x="2983" y="899"/>
                    <a:pt x="3028" y="914"/>
                    <a:pt x="3073" y="914"/>
                  </a:cubicBezTo>
                  <a:cubicBezTo>
                    <a:pt x="3117" y="914"/>
                    <a:pt x="3162" y="899"/>
                    <a:pt x="3192" y="869"/>
                  </a:cubicBezTo>
                  <a:cubicBezTo>
                    <a:pt x="3251" y="810"/>
                    <a:pt x="3251" y="691"/>
                    <a:pt x="3192" y="631"/>
                  </a:cubicBezTo>
                  <a:cubicBezTo>
                    <a:pt x="2775" y="215"/>
                    <a:pt x="2215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71"/>
            <p:cNvSpPr/>
            <p:nvPr/>
          </p:nvSpPr>
          <p:spPr>
            <a:xfrm>
              <a:off x="4126815" y="2760704"/>
              <a:ext cx="380393" cy="363118"/>
            </a:xfrm>
            <a:custGeom>
              <a:avLst/>
              <a:gdLst/>
              <a:ahLst/>
              <a:cxnLst/>
              <a:rect l="l" t="t" r="r" b="b"/>
              <a:pathLst>
                <a:path w="11979" h="11435" extrusionOk="0">
                  <a:moveTo>
                    <a:pt x="7621" y="6921"/>
                  </a:moveTo>
                  <a:lnTo>
                    <a:pt x="8061" y="7373"/>
                  </a:lnTo>
                  <a:lnTo>
                    <a:pt x="7787" y="7659"/>
                  </a:lnTo>
                  <a:lnTo>
                    <a:pt x="7335" y="7207"/>
                  </a:lnTo>
                  <a:cubicBezTo>
                    <a:pt x="7442" y="7123"/>
                    <a:pt x="7526" y="7016"/>
                    <a:pt x="7621" y="6921"/>
                  </a:cubicBezTo>
                  <a:close/>
                  <a:moveTo>
                    <a:pt x="4552" y="328"/>
                  </a:moveTo>
                  <a:cubicBezTo>
                    <a:pt x="5525" y="328"/>
                    <a:pt x="6496" y="700"/>
                    <a:pt x="7228" y="1444"/>
                  </a:cubicBezTo>
                  <a:cubicBezTo>
                    <a:pt x="8645" y="2861"/>
                    <a:pt x="8704" y="5076"/>
                    <a:pt x="7466" y="6564"/>
                  </a:cubicBezTo>
                  <a:cubicBezTo>
                    <a:pt x="7311" y="6766"/>
                    <a:pt x="7156" y="6909"/>
                    <a:pt x="6978" y="7064"/>
                  </a:cubicBezTo>
                  <a:cubicBezTo>
                    <a:pt x="6279" y="7651"/>
                    <a:pt x="5417" y="7944"/>
                    <a:pt x="4554" y="7944"/>
                  </a:cubicBezTo>
                  <a:cubicBezTo>
                    <a:pt x="3579" y="7944"/>
                    <a:pt x="2603" y="7571"/>
                    <a:pt x="1858" y="6826"/>
                  </a:cubicBezTo>
                  <a:cubicBezTo>
                    <a:pt x="370" y="5338"/>
                    <a:pt x="370" y="2921"/>
                    <a:pt x="1858" y="1444"/>
                  </a:cubicBezTo>
                  <a:cubicBezTo>
                    <a:pt x="2602" y="700"/>
                    <a:pt x="3579" y="328"/>
                    <a:pt x="4552" y="328"/>
                  </a:cubicBezTo>
                  <a:close/>
                  <a:moveTo>
                    <a:pt x="8518" y="7440"/>
                  </a:moveTo>
                  <a:cubicBezTo>
                    <a:pt x="8550" y="7440"/>
                    <a:pt x="8580" y="7453"/>
                    <a:pt x="8597" y="7481"/>
                  </a:cubicBezTo>
                  <a:lnTo>
                    <a:pt x="9061" y="7897"/>
                  </a:lnTo>
                  <a:lnTo>
                    <a:pt x="8276" y="8683"/>
                  </a:lnTo>
                  <a:lnTo>
                    <a:pt x="7883" y="8195"/>
                  </a:lnTo>
                  <a:cubicBezTo>
                    <a:pt x="7847" y="8135"/>
                    <a:pt x="7847" y="8052"/>
                    <a:pt x="7883" y="8016"/>
                  </a:cubicBezTo>
                  <a:lnTo>
                    <a:pt x="8418" y="7481"/>
                  </a:lnTo>
                  <a:cubicBezTo>
                    <a:pt x="8444" y="7456"/>
                    <a:pt x="8482" y="7440"/>
                    <a:pt x="8518" y="7440"/>
                  </a:cubicBezTo>
                  <a:close/>
                  <a:moveTo>
                    <a:pt x="9335" y="8100"/>
                  </a:moveTo>
                  <a:lnTo>
                    <a:pt x="11252" y="9779"/>
                  </a:lnTo>
                  <a:cubicBezTo>
                    <a:pt x="11574" y="10064"/>
                    <a:pt x="11597" y="10576"/>
                    <a:pt x="11276" y="10886"/>
                  </a:cubicBezTo>
                  <a:cubicBezTo>
                    <a:pt x="11128" y="11033"/>
                    <a:pt x="10940" y="11105"/>
                    <a:pt x="10752" y="11105"/>
                  </a:cubicBezTo>
                  <a:cubicBezTo>
                    <a:pt x="10544" y="11105"/>
                    <a:pt x="10336" y="11018"/>
                    <a:pt x="10181" y="10850"/>
                  </a:cubicBezTo>
                  <a:lnTo>
                    <a:pt x="8514" y="8921"/>
                  </a:lnTo>
                  <a:lnTo>
                    <a:pt x="9335" y="8100"/>
                  </a:lnTo>
                  <a:close/>
                  <a:moveTo>
                    <a:pt x="4543" y="1"/>
                  </a:moveTo>
                  <a:cubicBezTo>
                    <a:pt x="3483" y="1"/>
                    <a:pt x="2424" y="402"/>
                    <a:pt x="1620" y="1206"/>
                  </a:cubicBezTo>
                  <a:cubicBezTo>
                    <a:pt x="1" y="2837"/>
                    <a:pt x="1" y="5457"/>
                    <a:pt x="1620" y="7064"/>
                  </a:cubicBezTo>
                  <a:cubicBezTo>
                    <a:pt x="2431" y="7875"/>
                    <a:pt x="3489" y="8272"/>
                    <a:pt x="4543" y="8272"/>
                  </a:cubicBezTo>
                  <a:cubicBezTo>
                    <a:pt x="5440" y="8272"/>
                    <a:pt x="6334" y="7985"/>
                    <a:pt x="7073" y="7421"/>
                  </a:cubicBezTo>
                  <a:lnTo>
                    <a:pt x="7561" y="7909"/>
                  </a:lnTo>
                  <a:cubicBezTo>
                    <a:pt x="7490" y="8076"/>
                    <a:pt x="7502" y="8278"/>
                    <a:pt x="7633" y="8409"/>
                  </a:cubicBezTo>
                  <a:lnTo>
                    <a:pt x="9954" y="11064"/>
                  </a:lnTo>
                  <a:cubicBezTo>
                    <a:pt x="10171" y="11312"/>
                    <a:pt x="10471" y="11434"/>
                    <a:pt x="10771" y="11434"/>
                  </a:cubicBezTo>
                  <a:cubicBezTo>
                    <a:pt x="11049" y="11434"/>
                    <a:pt x="11326" y="11330"/>
                    <a:pt x="11538" y="11124"/>
                  </a:cubicBezTo>
                  <a:cubicBezTo>
                    <a:pt x="11978" y="10671"/>
                    <a:pt x="11955" y="9945"/>
                    <a:pt x="11478" y="9540"/>
                  </a:cubicBezTo>
                  <a:lnTo>
                    <a:pt x="8823" y="7219"/>
                  </a:lnTo>
                  <a:cubicBezTo>
                    <a:pt x="8737" y="7139"/>
                    <a:pt x="8629" y="7104"/>
                    <a:pt x="8522" y="7104"/>
                  </a:cubicBezTo>
                  <a:cubicBezTo>
                    <a:pt x="8453" y="7104"/>
                    <a:pt x="8384" y="7119"/>
                    <a:pt x="8323" y="7147"/>
                  </a:cubicBezTo>
                  <a:lnTo>
                    <a:pt x="7823" y="6659"/>
                  </a:lnTo>
                  <a:cubicBezTo>
                    <a:pt x="9073" y="5052"/>
                    <a:pt x="8978" y="2694"/>
                    <a:pt x="7466" y="1206"/>
                  </a:cubicBezTo>
                  <a:cubicBezTo>
                    <a:pt x="6662" y="402"/>
                    <a:pt x="5603" y="1"/>
                    <a:pt x="4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71"/>
            <p:cNvSpPr/>
            <p:nvPr/>
          </p:nvSpPr>
          <p:spPr>
            <a:xfrm>
              <a:off x="4278826" y="2791379"/>
              <a:ext cx="103998" cy="201962"/>
            </a:xfrm>
            <a:custGeom>
              <a:avLst/>
              <a:gdLst/>
              <a:ahLst/>
              <a:cxnLst/>
              <a:rect l="l" t="t" r="r" b="b"/>
              <a:pathLst>
                <a:path w="3275" h="6360" extrusionOk="0">
                  <a:moveTo>
                    <a:pt x="191" y="0"/>
                  </a:moveTo>
                  <a:cubicBezTo>
                    <a:pt x="106" y="0"/>
                    <a:pt x="35" y="59"/>
                    <a:pt x="24" y="157"/>
                  </a:cubicBezTo>
                  <a:cubicBezTo>
                    <a:pt x="0" y="264"/>
                    <a:pt x="60" y="335"/>
                    <a:pt x="167" y="347"/>
                  </a:cubicBezTo>
                  <a:cubicBezTo>
                    <a:pt x="798" y="442"/>
                    <a:pt x="1345" y="716"/>
                    <a:pt x="1786" y="1169"/>
                  </a:cubicBezTo>
                  <a:cubicBezTo>
                    <a:pt x="2905" y="2288"/>
                    <a:pt x="2905" y="4110"/>
                    <a:pt x="1786" y="5229"/>
                  </a:cubicBezTo>
                  <a:cubicBezTo>
                    <a:pt x="1345" y="5645"/>
                    <a:pt x="774" y="5931"/>
                    <a:pt x="167" y="6015"/>
                  </a:cubicBezTo>
                  <a:cubicBezTo>
                    <a:pt x="83" y="6038"/>
                    <a:pt x="24" y="6122"/>
                    <a:pt x="24" y="6217"/>
                  </a:cubicBezTo>
                  <a:cubicBezTo>
                    <a:pt x="36" y="6300"/>
                    <a:pt x="107" y="6360"/>
                    <a:pt x="179" y="6360"/>
                  </a:cubicBezTo>
                  <a:lnTo>
                    <a:pt x="214" y="6360"/>
                  </a:lnTo>
                  <a:cubicBezTo>
                    <a:pt x="917" y="6253"/>
                    <a:pt x="1536" y="5943"/>
                    <a:pt x="2024" y="5455"/>
                  </a:cubicBezTo>
                  <a:cubicBezTo>
                    <a:pt x="3274" y="4205"/>
                    <a:pt x="3274" y="2169"/>
                    <a:pt x="2024" y="919"/>
                  </a:cubicBezTo>
                  <a:cubicBezTo>
                    <a:pt x="1536" y="419"/>
                    <a:pt x="917" y="109"/>
                    <a:pt x="214" y="2"/>
                  </a:cubicBezTo>
                  <a:cubicBezTo>
                    <a:pt x="206" y="1"/>
                    <a:pt x="1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71"/>
            <p:cNvSpPr/>
            <p:nvPr/>
          </p:nvSpPr>
          <p:spPr>
            <a:xfrm>
              <a:off x="4159332" y="2791379"/>
              <a:ext cx="105903" cy="201962"/>
            </a:xfrm>
            <a:custGeom>
              <a:avLst/>
              <a:gdLst/>
              <a:ahLst/>
              <a:cxnLst/>
              <a:rect l="l" t="t" r="r" b="b"/>
              <a:pathLst>
                <a:path w="3335" h="6360" extrusionOk="0">
                  <a:moveTo>
                    <a:pt x="3162" y="1"/>
                  </a:moveTo>
                  <a:cubicBezTo>
                    <a:pt x="3156" y="1"/>
                    <a:pt x="3150" y="1"/>
                    <a:pt x="3144" y="2"/>
                  </a:cubicBezTo>
                  <a:cubicBezTo>
                    <a:pt x="2430" y="61"/>
                    <a:pt x="1775" y="383"/>
                    <a:pt x="1251" y="895"/>
                  </a:cubicBezTo>
                  <a:cubicBezTo>
                    <a:pt x="1" y="2145"/>
                    <a:pt x="1" y="4193"/>
                    <a:pt x="1251" y="5443"/>
                  </a:cubicBezTo>
                  <a:cubicBezTo>
                    <a:pt x="1775" y="5955"/>
                    <a:pt x="2430" y="6277"/>
                    <a:pt x="3144" y="6360"/>
                  </a:cubicBezTo>
                  <a:lnTo>
                    <a:pt x="3156" y="6360"/>
                  </a:lnTo>
                  <a:cubicBezTo>
                    <a:pt x="3251" y="6360"/>
                    <a:pt x="3311" y="6300"/>
                    <a:pt x="3323" y="6217"/>
                  </a:cubicBezTo>
                  <a:cubicBezTo>
                    <a:pt x="3334" y="6122"/>
                    <a:pt x="3263" y="6038"/>
                    <a:pt x="3168" y="6038"/>
                  </a:cubicBezTo>
                  <a:cubicBezTo>
                    <a:pt x="2537" y="5955"/>
                    <a:pt x="1941" y="5681"/>
                    <a:pt x="1477" y="5217"/>
                  </a:cubicBezTo>
                  <a:cubicBezTo>
                    <a:pt x="358" y="4098"/>
                    <a:pt x="358" y="2264"/>
                    <a:pt x="1477" y="1157"/>
                  </a:cubicBezTo>
                  <a:cubicBezTo>
                    <a:pt x="1941" y="692"/>
                    <a:pt x="2513" y="407"/>
                    <a:pt x="3168" y="335"/>
                  </a:cubicBezTo>
                  <a:cubicBezTo>
                    <a:pt x="3263" y="311"/>
                    <a:pt x="3334" y="240"/>
                    <a:pt x="3323" y="157"/>
                  </a:cubicBezTo>
                  <a:cubicBezTo>
                    <a:pt x="3312" y="68"/>
                    <a:pt x="3239" y="1"/>
                    <a:pt x="31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8" name="Google Shape;9148;p71"/>
          <p:cNvGrpSpPr/>
          <p:nvPr/>
        </p:nvGrpSpPr>
        <p:grpSpPr>
          <a:xfrm>
            <a:off x="4675986" y="2745684"/>
            <a:ext cx="381346" cy="368644"/>
            <a:chOff x="4675986" y="2745684"/>
            <a:chExt cx="381346" cy="368644"/>
          </a:xfrm>
          <a:solidFill>
            <a:srgbClr val="00B0F0"/>
          </a:solidFill>
        </p:grpSpPr>
        <p:sp>
          <p:nvSpPr>
            <p:cNvPr id="9149" name="Google Shape;9149;p71"/>
            <p:cNvSpPr/>
            <p:nvPr/>
          </p:nvSpPr>
          <p:spPr>
            <a:xfrm>
              <a:off x="4828918" y="2895345"/>
              <a:ext cx="69226" cy="69258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100" y="1"/>
                  </a:moveTo>
                  <a:cubicBezTo>
                    <a:pt x="535" y="1"/>
                    <a:pt x="1" y="443"/>
                    <a:pt x="1" y="1098"/>
                  </a:cubicBezTo>
                  <a:cubicBezTo>
                    <a:pt x="1" y="1705"/>
                    <a:pt x="501" y="2181"/>
                    <a:pt x="1096" y="2181"/>
                  </a:cubicBezTo>
                  <a:cubicBezTo>
                    <a:pt x="1703" y="2181"/>
                    <a:pt x="2180" y="1693"/>
                    <a:pt x="2180" y="1098"/>
                  </a:cubicBezTo>
                  <a:cubicBezTo>
                    <a:pt x="2180" y="1014"/>
                    <a:pt x="2180" y="955"/>
                    <a:pt x="2168" y="895"/>
                  </a:cubicBezTo>
                  <a:cubicBezTo>
                    <a:pt x="2146" y="819"/>
                    <a:pt x="2074" y="763"/>
                    <a:pt x="1989" y="763"/>
                  </a:cubicBezTo>
                  <a:cubicBezTo>
                    <a:pt x="1981" y="763"/>
                    <a:pt x="1973" y="763"/>
                    <a:pt x="1965" y="764"/>
                  </a:cubicBezTo>
                  <a:cubicBezTo>
                    <a:pt x="1882" y="776"/>
                    <a:pt x="1822" y="871"/>
                    <a:pt x="1834" y="955"/>
                  </a:cubicBezTo>
                  <a:cubicBezTo>
                    <a:pt x="1915" y="1442"/>
                    <a:pt x="1524" y="1834"/>
                    <a:pt x="1092" y="1834"/>
                  </a:cubicBezTo>
                  <a:cubicBezTo>
                    <a:pt x="954" y="1834"/>
                    <a:pt x="812" y="1794"/>
                    <a:pt x="679" y="1705"/>
                  </a:cubicBezTo>
                  <a:cubicBezTo>
                    <a:pt x="60" y="1288"/>
                    <a:pt x="358" y="336"/>
                    <a:pt x="1096" y="336"/>
                  </a:cubicBezTo>
                  <a:cubicBezTo>
                    <a:pt x="1251" y="336"/>
                    <a:pt x="1418" y="395"/>
                    <a:pt x="1548" y="502"/>
                  </a:cubicBezTo>
                  <a:cubicBezTo>
                    <a:pt x="1581" y="525"/>
                    <a:pt x="1615" y="536"/>
                    <a:pt x="1649" y="536"/>
                  </a:cubicBezTo>
                  <a:cubicBezTo>
                    <a:pt x="1701" y="536"/>
                    <a:pt x="1750" y="510"/>
                    <a:pt x="1787" y="466"/>
                  </a:cubicBezTo>
                  <a:cubicBezTo>
                    <a:pt x="1846" y="395"/>
                    <a:pt x="1834" y="288"/>
                    <a:pt x="1763" y="228"/>
                  </a:cubicBezTo>
                  <a:cubicBezTo>
                    <a:pt x="1558" y="72"/>
                    <a:pt x="1327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71"/>
            <p:cNvSpPr/>
            <p:nvPr/>
          </p:nvSpPr>
          <p:spPr>
            <a:xfrm>
              <a:off x="4675986" y="2745684"/>
              <a:ext cx="381346" cy="368644"/>
            </a:xfrm>
            <a:custGeom>
              <a:avLst/>
              <a:gdLst/>
              <a:ahLst/>
              <a:cxnLst/>
              <a:rect l="l" t="t" r="r" b="b"/>
              <a:pathLst>
                <a:path w="12009" h="11609" extrusionOk="0">
                  <a:moveTo>
                    <a:pt x="1049" y="2188"/>
                  </a:moveTo>
                  <a:cubicBezTo>
                    <a:pt x="1173" y="2188"/>
                    <a:pt x="1299" y="2229"/>
                    <a:pt x="1411" y="2322"/>
                  </a:cubicBezTo>
                  <a:cubicBezTo>
                    <a:pt x="1650" y="2512"/>
                    <a:pt x="1697" y="2846"/>
                    <a:pt x="1531" y="3096"/>
                  </a:cubicBezTo>
                  <a:cubicBezTo>
                    <a:pt x="1413" y="3272"/>
                    <a:pt x="1231" y="3354"/>
                    <a:pt x="1049" y="3354"/>
                  </a:cubicBezTo>
                  <a:cubicBezTo>
                    <a:pt x="791" y="3354"/>
                    <a:pt x="534" y="3188"/>
                    <a:pt x="471" y="2893"/>
                  </a:cubicBezTo>
                  <a:cubicBezTo>
                    <a:pt x="401" y="2493"/>
                    <a:pt x="714" y="2188"/>
                    <a:pt x="1049" y="2188"/>
                  </a:cubicBezTo>
                  <a:close/>
                  <a:moveTo>
                    <a:pt x="4317" y="3036"/>
                  </a:moveTo>
                  <a:cubicBezTo>
                    <a:pt x="4400" y="3084"/>
                    <a:pt x="5472" y="3703"/>
                    <a:pt x="5567" y="3751"/>
                  </a:cubicBezTo>
                  <a:lnTo>
                    <a:pt x="4317" y="4465"/>
                  </a:lnTo>
                  <a:lnTo>
                    <a:pt x="4317" y="3036"/>
                  </a:lnTo>
                  <a:close/>
                  <a:moveTo>
                    <a:pt x="7496" y="3036"/>
                  </a:moveTo>
                  <a:lnTo>
                    <a:pt x="7496" y="4465"/>
                  </a:lnTo>
                  <a:lnTo>
                    <a:pt x="6245" y="3751"/>
                  </a:lnTo>
                  <a:lnTo>
                    <a:pt x="7496" y="3036"/>
                  </a:lnTo>
                  <a:close/>
                  <a:moveTo>
                    <a:pt x="9246" y="2262"/>
                  </a:moveTo>
                  <a:cubicBezTo>
                    <a:pt x="10115" y="2262"/>
                    <a:pt x="10829" y="2965"/>
                    <a:pt x="10829" y="3858"/>
                  </a:cubicBezTo>
                  <a:cubicBezTo>
                    <a:pt x="10829" y="4429"/>
                    <a:pt x="10520" y="4953"/>
                    <a:pt x="10032" y="5239"/>
                  </a:cubicBezTo>
                  <a:lnTo>
                    <a:pt x="9448" y="5572"/>
                  </a:lnTo>
                  <a:cubicBezTo>
                    <a:pt x="9270" y="5477"/>
                    <a:pt x="8055" y="4775"/>
                    <a:pt x="7841" y="4656"/>
                  </a:cubicBezTo>
                  <a:lnTo>
                    <a:pt x="7841" y="2834"/>
                  </a:lnTo>
                  <a:cubicBezTo>
                    <a:pt x="8305" y="2596"/>
                    <a:pt x="8627" y="2262"/>
                    <a:pt x="9246" y="2262"/>
                  </a:cubicBezTo>
                  <a:close/>
                  <a:moveTo>
                    <a:pt x="2565" y="2283"/>
                  </a:moveTo>
                  <a:cubicBezTo>
                    <a:pt x="2837" y="2283"/>
                    <a:pt x="3111" y="2352"/>
                    <a:pt x="3364" y="2489"/>
                  </a:cubicBezTo>
                  <a:cubicBezTo>
                    <a:pt x="3745" y="2715"/>
                    <a:pt x="3602" y="2620"/>
                    <a:pt x="3971" y="2846"/>
                  </a:cubicBezTo>
                  <a:lnTo>
                    <a:pt x="3971" y="4656"/>
                  </a:lnTo>
                  <a:lnTo>
                    <a:pt x="2352" y="5584"/>
                  </a:lnTo>
                  <a:lnTo>
                    <a:pt x="1769" y="5251"/>
                  </a:lnTo>
                  <a:cubicBezTo>
                    <a:pt x="1400" y="5049"/>
                    <a:pt x="1126" y="4703"/>
                    <a:pt x="1030" y="4287"/>
                  </a:cubicBezTo>
                  <a:cubicBezTo>
                    <a:pt x="971" y="4096"/>
                    <a:pt x="947" y="3882"/>
                    <a:pt x="983" y="3691"/>
                  </a:cubicBezTo>
                  <a:lnTo>
                    <a:pt x="983" y="3691"/>
                  </a:lnTo>
                  <a:cubicBezTo>
                    <a:pt x="1005" y="3693"/>
                    <a:pt x="1027" y="3694"/>
                    <a:pt x="1049" y="3694"/>
                  </a:cubicBezTo>
                  <a:cubicBezTo>
                    <a:pt x="1694" y="3694"/>
                    <a:pt x="2153" y="3028"/>
                    <a:pt x="1900" y="2429"/>
                  </a:cubicBezTo>
                  <a:cubicBezTo>
                    <a:pt x="2111" y="2332"/>
                    <a:pt x="2337" y="2283"/>
                    <a:pt x="2565" y="2283"/>
                  </a:cubicBezTo>
                  <a:close/>
                  <a:moveTo>
                    <a:pt x="7841" y="5060"/>
                  </a:moveTo>
                  <a:cubicBezTo>
                    <a:pt x="8008" y="5156"/>
                    <a:pt x="8960" y="5703"/>
                    <a:pt x="9127" y="5787"/>
                  </a:cubicBezTo>
                  <a:lnTo>
                    <a:pt x="7841" y="6513"/>
                  </a:lnTo>
                  <a:lnTo>
                    <a:pt x="7841" y="5060"/>
                  </a:lnTo>
                  <a:close/>
                  <a:moveTo>
                    <a:pt x="3971" y="5060"/>
                  </a:moveTo>
                  <a:lnTo>
                    <a:pt x="3971" y="6525"/>
                  </a:lnTo>
                  <a:lnTo>
                    <a:pt x="2697" y="5787"/>
                  </a:lnTo>
                  <a:lnTo>
                    <a:pt x="3971" y="5060"/>
                  </a:lnTo>
                  <a:close/>
                  <a:moveTo>
                    <a:pt x="5900" y="3965"/>
                  </a:moveTo>
                  <a:lnTo>
                    <a:pt x="7496" y="4870"/>
                  </a:lnTo>
                  <a:lnTo>
                    <a:pt x="7496" y="6715"/>
                  </a:lnTo>
                  <a:lnTo>
                    <a:pt x="5900" y="7620"/>
                  </a:lnTo>
                  <a:lnTo>
                    <a:pt x="4317" y="6715"/>
                  </a:lnTo>
                  <a:lnTo>
                    <a:pt x="4317" y="4870"/>
                  </a:lnTo>
                  <a:lnTo>
                    <a:pt x="5900" y="3965"/>
                  </a:lnTo>
                  <a:close/>
                  <a:moveTo>
                    <a:pt x="4317" y="7120"/>
                  </a:moveTo>
                  <a:lnTo>
                    <a:pt x="5567" y="7835"/>
                  </a:lnTo>
                  <a:lnTo>
                    <a:pt x="4317" y="8549"/>
                  </a:lnTo>
                  <a:lnTo>
                    <a:pt x="4317" y="7120"/>
                  </a:lnTo>
                  <a:close/>
                  <a:moveTo>
                    <a:pt x="7496" y="7108"/>
                  </a:moveTo>
                  <a:lnTo>
                    <a:pt x="7496" y="8549"/>
                  </a:lnTo>
                  <a:cubicBezTo>
                    <a:pt x="7412" y="8501"/>
                    <a:pt x="6341" y="7870"/>
                    <a:pt x="6245" y="7835"/>
                  </a:cubicBezTo>
                  <a:lnTo>
                    <a:pt x="7496" y="7108"/>
                  </a:lnTo>
                  <a:close/>
                  <a:moveTo>
                    <a:pt x="9484" y="5965"/>
                  </a:moveTo>
                  <a:lnTo>
                    <a:pt x="10055" y="6299"/>
                  </a:lnTo>
                  <a:cubicBezTo>
                    <a:pt x="10436" y="6501"/>
                    <a:pt x="10698" y="6846"/>
                    <a:pt x="10806" y="7263"/>
                  </a:cubicBezTo>
                  <a:cubicBezTo>
                    <a:pt x="10853" y="7442"/>
                    <a:pt x="10865" y="7620"/>
                    <a:pt x="10865" y="7799"/>
                  </a:cubicBezTo>
                  <a:cubicBezTo>
                    <a:pt x="10859" y="7799"/>
                    <a:pt x="10853" y="7799"/>
                    <a:pt x="10847" y="7799"/>
                  </a:cubicBezTo>
                  <a:cubicBezTo>
                    <a:pt x="10143" y="7799"/>
                    <a:pt x="9677" y="8506"/>
                    <a:pt x="9972" y="9120"/>
                  </a:cubicBezTo>
                  <a:cubicBezTo>
                    <a:pt x="9748" y="9235"/>
                    <a:pt x="9502" y="9295"/>
                    <a:pt x="9253" y="9295"/>
                  </a:cubicBezTo>
                  <a:cubicBezTo>
                    <a:pt x="8987" y="9295"/>
                    <a:pt x="8718" y="9226"/>
                    <a:pt x="8472" y="9085"/>
                  </a:cubicBezTo>
                  <a:cubicBezTo>
                    <a:pt x="8079" y="8859"/>
                    <a:pt x="8234" y="8942"/>
                    <a:pt x="7853" y="8728"/>
                  </a:cubicBezTo>
                  <a:lnTo>
                    <a:pt x="7853" y="6894"/>
                  </a:lnTo>
                  <a:lnTo>
                    <a:pt x="9484" y="5965"/>
                  </a:lnTo>
                  <a:close/>
                  <a:moveTo>
                    <a:pt x="10799" y="8158"/>
                  </a:moveTo>
                  <a:cubicBezTo>
                    <a:pt x="10910" y="8158"/>
                    <a:pt x="11021" y="8189"/>
                    <a:pt x="11115" y="8251"/>
                  </a:cubicBezTo>
                  <a:cubicBezTo>
                    <a:pt x="11568" y="8549"/>
                    <a:pt x="11413" y="9216"/>
                    <a:pt x="10913" y="9299"/>
                  </a:cubicBezTo>
                  <a:cubicBezTo>
                    <a:pt x="10869" y="9308"/>
                    <a:pt x="10827" y="9312"/>
                    <a:pt x="10786" y="9312"/>
                  </a:cubicBezTo>
                  <a:cubicBezTo>
                    <a:pt x="10343" y="9312"/>
                    <a:pt x="10056" y="8809"/>
                    <a:pt x="10317" y="8406"/>
                  </a:cubicBezTo>
                  <a:cubicBezTo>
                    <a:pt x="10429" y="8243"/>
                    <a:pt x="10614" y="8158"/>
                    <a:pt x="10799" y="8158"/>
                  </a:cubicBezTo>
                  <a:close/>
                  <a:moveTo>
                    <a:pt x="5900" y="8025"/>
                  </a:moveTo>
                  <a:cubicBezTo>
                    <a:pt x="6103" y="8144"/>
                    <a:pt x="7305" y="8823"/>
                    <a:pt x="7496" y="8930"/>
                  </a:cubicBezTo>
                  <a:lnTo>
                    <a:pt x="7496" y="9644"/>
                  </a:lnTo>
                  <a:cubicBezTo>
                    <a:pt x="7496" y="10525"/>
                    <a:pt x="6781" y="11240"/>
                    <a:pt x="5900" y="11240"/>
                  </a:cubicBezTo>
                  <a:cubicBezTo>
                    <a:pt x="5031" y="11240"/>
                    <a:pt x="4317" y="10525"/>
                    <a:pt x="4317" y="9644"/>
                  </a:cubicBezTo>
                  <a:lnTo>
                    <a:pt x="4317" y="8930"/>
                  </a:lnTo>
                  <a:lnTo>
                    <a:pt x="5900" y="8025"/>
                  </a:lnTo>
                  <a:close/>
                  <a:moveTo>
                    <a:pt x="5900" y="0"/>
                  </a:moveTo>
                  <a:cubicBezTo>
                    <a:pt x="4829" y="0"/>
                    <a:pt x="3971" y="869"/>
                    <a:pt x="3971" y="1941"/>
                  </a:cubicBezTo>
                  <a:lnTo>
                    <a:pt x="3971" y="2441"/>
                  </a:lnTo>
                  <a:cubicBezTo>
                    <a:pt x="3686" y="2274"/>
                    <a:pt x="3793" y="2334"/>
                    <a:pt x="3519" y="2191"/>
                  </a:cubicBezTo>
                  <a:cubicBezTo>
                    <a:pt x="3219" y="2016"/>
                    <a:pt x="2890" y="1933"/>
                    <a:pt x="2564" y="1933"/>
                  </a:cubicBezTo>
                  <a:cubicBezTo>
                    <a:pt x="2268" y="1933"/>
                    <a:pt x="1975" y="2001"/>
                    <a:pt x="1709" y="2131"/>
                  </a:cubicBezTo>
                  <a:cubicBezTo>
                    <a:pt x="1515" y="1930"/>
                    <a:pt x="1277" y="1842"/>
                    <a:pt x="1045" y="1842"/>
                  </a:cubicBezTo>
                  <a:cubicBezTo>
                    <a:pt x="508" y="1842"/>
                    <a:pt x="1" y="2313"/>
                    <a:pt x="126" y="2953"/>
                  </a:cubicBezTo>
                  <a:cubicBezTo>
                    <a:pt x="185" y="3251"/>
                    <a:pt x="388" y="3489"/>
                    <a:pt x="638" y="3608"/>
                  </a:cubicBezTo>
                  <a:cubicBezTo>
                    <a:pt x="530" y="4358"/>
                    <a:pt x="888" y="5156"/>
                    <a:pt x="1590" y="5549"/>
                  </a:cubicBezTo>
                  <a:cubicBezTo>
                    <a:pt x="1828" y="5691"/>
                    <a:pt x="1757" y="5644"/>
                    <a:pt x="1995" y="5787"/>
                  </a:cubicBezTo>
                  <a:lnTo>
                    <a:pt x="1590" y="6025"/>
                  </a:lnTo>
                  <a:cubicBezTo>
                    <a:pt x="995" y="6370"/>
                    <a:pt x="626" y="7025"/>
                    <a:pt x="626" y="7716"/>
                  </a:cubicBezTo>
                  <a:cubicBezTo>
                    <a:pt x="626" y="8704"/>
                    <a:pt x="1400" y="9537"/>
                    <a:pt x="2388" y="9632"/>
                  </a:cubicBezTo>
                  <a:lnTo>
                    <a:pt x="2412" y="9632"/>
                  </a:lnTo>
                  <a:cubicBezTo>
                    <a:pt x="2495" y="9632"/>
                    <a:pt x="2566" y="9573"/>
                    <a:pt x="2566" y="9478"/>
                  </a:cubicBezTo>
                  <a:cubicBezTo>
                    <a:pt x="2590" y="9394"/>
                    <a:pt x="2507" y="9299"/>
                    <a:pt x="2424" y="9299"/>
                  </a:cubicBezTo>
                  <a:cubicBezTo>
                    <a:pt x="1602" y="9228"/>
                    <a:pt x="959" y="8549"/>
                    <a:pt x="959" y="7727"/>
                  </a:cubicBezTo>
                  <a:cubicBezTo>
                    <a:pt x="959" y="7144"/>
                    <a:pt x="1281" y="6620"/>
                    <a:pt x="1769" y="6346"/>
                  </a:cubicBezTo>
                  <a:lnTo>
                    <a:pt x="2352" y="6013"/>
                  </a:lnTo>
                  <a:lnTo>
                    <a:pt x="3971" y="6942"/>
                  </a:lnTo>
                  <a:lnTo>
                    <a:pt x="3971" y="8763"/>
                  </a:lnTo>
                  <a:cubicBezTo>
                    <a:pt x="3436" y="9061"/>
                    <a:pt x="3305" y="9168"/>
                    <a:pt x="3031" y="9263"/>
                  </a:cubicBezTo>
                  <a:cubicBezTo>
                    <a:pt x="2947" y="9287"/>
                    <a:pt x="2900" y="9382"/>
                    <a:pt x="2912" y="9466"/>
                  </a:cubicBezTo>
                  <a:cubicBezTo>
                    <a:pt x="2943" y="9549"/>
                    <a:pt x="3011" y="9587"/>
                    <a:pt x="3091" y="9587"/>
                  </a:cubicBezTo>
                  <a:cubicBezTo>
                    <a:pt x="3103" y="9587"/>
                    <a:pt x="3114" y="9586"/>
                    <a:pt x="3126" y="9585"/>
                  </a:cubicBezTo>
                  <a:cubicBezTo>
                    <a:pt x="3436" y="9501"/>
                    <a:pt x="3578" y="9359"/>
                    <a:pt x="3959" y="9168"/>
                  </a:cubicBezTo>
                  <a:lnTo>
                    <a:pt x="3959" y="9680"/>
                  </a:lnTo>
                  <a:cubicBezTo>
                    <a:pt x="3959" y="10752"/>
                    <a:pt x="4817" y="11609"/>
                    <a:pt x="5888" y="11609"/>
                  </a:cubicBezTo>
                  <a:cubicBezTo>
                    <a:pt x="6960" y="11609"/>
                    <a:pt x="7829" y="10752"/>
                    <a:pt x="7829" y="9680"/>
                  </a:cubicBezTo>
                  <a:lnTo>
                    <a:pt x="7829" y="9168"/>
                  </a:lnTo>
                  <a:cubicBezTo>
                    <a:pt x="8317" y="9454"/>
                    <a:pt x="8627" y="9680"/>
                    <a:pt x="9222" y="9680"/>
                  </a:cubicBezTo>
                  <a:cubicBezTo>
                    <a:pt x="9555" y="9680"/>
                    <a:pt x="9865" y="9597"/>
                    <a:pt x="10151" y="9442"/>
                  </a:cubicBezTo>
                  <a:cubicBezTo>
                    <a:pt x="10315" y="9597"/>
                    <a:pt x="10543" y="9696"/>
                    <a:pt x="10788" y="9696"/>
                  </a:cubicBezTo>
                  <a:cubicBezTo>
                    <a:pt x="10845" y="9696"/>
                    <a:pt x="10902" y="9691"/>
                    <a:pt x="10960" y="9680"/>
                  </a:cubicBezTo>
                  <a:cubicBezTo>
                    <a:pt x="11865" y="9466"/>
                    <a:pt x="12008" y="8263"/>
                    <a:pt x="11175" y="7894"/>
                  </a:cubicBezTo>
                  <a:cubicBezTo>
                    <a:pt x="11246" y="7156"/>
                    <a:pt x="10889" y="6406"/>
                    <a:pt x="10210" y="6013"/>
                  </a:cubicBezTo>
                  <a:cubicBezTo>
                    <a:pt x="9972" y="5882"/>
                    <a:pt x="10044" y="5918"/>
                    <a:pt x="9805" y="5775"/>
                  </a:cubicBezTo>
                  <a:lnTo>
                    <a:pt x="10210" y="5537"/>
                  </a:lnTo>
                  <a:cubicBezTo>
                    <a:pt x="11127" y="5001"/>
                    <a:pt x="11460" y="3810"/>
                    <a:pt x="10925" y="2882"/>
                  </a:cubicBezTo>
                  <a:cubicBezTo>
                    <a:pt x="10579" y="2286"/>
                    <a:pt x="9924" y="1917"/>
                    <a:pt x="9246" y="1917"/>
                  </a:cubicBezTo>
                  <a:cubicBezTo>
                    <a:pt x="8531" y="1917"/>
                    <a:pt x="8139" y="2286"/>
                    <a:pt x="7841" y="2429"/>
                  </a:cubicBezTo>
                  <a:cubicBezTo>
                    <a:pt x="7829" y="2012"/>
                    <a:pt x="7865" y="1810"/>
                    <a:pt x="7793" y="1489"/>
                  </a:cubicBezTo>
                  <a:cubicBezTo>
                    <a:pt x="7783" y="1408"/>
                    <a:pt x="7704" y="1352"/>
                    <a:pt x="7629" y="1352"/>
                  </a:cubicBezTo>
                  <a:cubicBezTo>
                    <a:pt x="7616" y="1352"/>
                    <a:pt x="7603" y="1354"/>
                    <a:pt x="7591" y="1358"/>
                  </a:cubicBezTo>
                  <a:cubicBezTo>
                    <a:pt x="7496" y="1369"/>
                    <a:pt x="7436" y="1477"/>
                    <a:pt x="7448" y="1560"/>
                  </a:cubicBezTo>
                  <a:cubicBezTo>
                    <a:pt x="7507" y="1834"/>
                    <a:pt x="7484" y="1989"/>
                    <a:pt x="7496" y="2620"/>
                  </a:cubicBezTo>
                  <a:lnTo>
                    <a:pt x="5900" y="3525"/>
                  </a:lnTo>
                  <a:lnTo>
                    <a:pt x="4317" y="2620"/>
                  </a:lnTo>
                  <a:lnTo>
                    <a:pt x="4317" y="1941"/>
                  </a:lnTo>
                  <a:cubicBezTo>
                    <a:pt x="4317" y="1060"/>
                    <a:pt x="5031" y="346"/>
                    <a:pt x="5900" y="346"/>
                  </a:cubicBezTo>
                  <a:cubicBezTo>
                    <a:pt x="6424" y="346"/>
                    <a:pt x="6912" y="596"/>
                    <a:pt x="7210" y="1024"/>
                  </a:cubicBezTo>
                  <a:cubicBezTo>
                    <a:pt x="7246" y="1075"/>
                    <a:pt x="7301" y="1100"/>
                    <a:pt x="7354" y="1100"/>
                  </a:cubicBezTo>
                  <a:cubicBezTo>
                    <a:pt x="7388" y="1100"/>
                    <a:pt x="7420" y="1090"/>
                    <a:pt x="7448" y="1072"/>
                  </a:cubicBezTo>
                  <a:cubicBezTo>
                    <a:pt x="7531" y="1012"/>
                    <a:pt x="7543" y="905"/>
                    <a:pt x="7496" y="834"/>
                  </a:cubicBezTo>
                  <a:cubicBezTo>
                    <a:pt x="7138" y="310"/>
                    <a:pt x="6543" y="0"/>
                    <a:pt x="5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1" name="Google Shape;9151;p71"/>
          <p:cNvGrpSpPr/>
          <p:nvPr/>
        </p:nvGrpSpPr>
        <p:grpSpPr>
          <a:xfrm>
            <a:off x="5220616" y="2791061"/>
            <a:ext cx="373185" cy="302466"/>
            <a:chOff x="5220616" y="2791061"/>
            <a:chExt cx="373185" cy="302466"/>
          </a:xfrm>
          <a:solidFill>
            <a:srgbClr val="00B0F0"/>
          </a:solidFill>
        </p:grpSpPr>
        <p:sp>
          <p:nvSpPr>
            <p:cNvPr id="9152" name="Google Shape;9152;p71"/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71"/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71"/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71"/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71"/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71"/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71"/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71"/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71"/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71"/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71"/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71"/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71"/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71"/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71"/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71"/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71"/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71"/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70" name="Google Shape;9170;p71"/>
          <p:cNvGrpSpPr/>
          <p:nvPr/>
        </p:nvGrpSpPr>
        <p:grpSpPr>
          <a:xfrm>
            <a:off x="5788661" y="2772517"/>
            <a:ext cx="284366" cy="344097"/>
            <a:chOff x="5864861" y="2772517"/>
            <a:chExt cx="284366" cy="344097"/>
          </a:xfrm>
          <a:solidFill>
            <a:srgbClr val="00B0F0"/>
          </a:solidFill>
        </p:grpSpPr>
        <p:sp>
          <p:nvSpPr>
            <p:cNvPr id="9171" name="Google Shape;9171;p71"/>
            <p:cNvSpPr/>
            <p:nvPr/>
          </p:nvSpPr>
          <p:spPr>
            <a:xfrm>
              <a:off x="6089464" y="3014490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cubicBezTo>
                    <a:pt x="0" y="382"/>
                    <a:pt x="107" y="477"/>
                    <a:pt x="238" y="477"/>
                  </a:cubicBezTo>
                  <a:cubicBezTo>
                    <a:pt x="369" y="477"/>
                    <a:pt x="476" y="382"/>
                    <a:pt x="476" y="239"/>
                  </a:cubicBezTo>
                  <a:cubicBezTo>
                    <a:pt x="476" y="108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71"/>
            <p:cNvSpPr/>
            <p:nvPr/>
          </p:nvSpPr>
          <p:spPr>
            <a:xfrm>
              <a:off x="6051644" y="3070823"/>
              <a:ext cx="13274" cy="1327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34" y="417"/>
                    <a:pt x="417" y="334"/>
                    <a:pt x="417" y="215"/>
                  </a:cubicBezTo>
                  <a:cubicBezTo>
                    <a:pt x="417" y="96"/>
                    <a:pt x="334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71"/>
            <p:cNvSpPr/>
            <p:nvPr/>
          </p:nvSpPr>
          <p:spPr>
            <a:xfrm>
              <a:off x="5943518" y="3005789"/>
              <a:ext cx="13242" cy="12893"/>
            </a:xfrm>
            <a:custGeom>
              <a:avLst/>
              <a:gdLst/>
              <a:ahLst/>
              <a:cxnLst/>
              <a:rect l="l" t="t" r="r" b="b"/>
              <a:pathLst>
                <a:path w="417" h="406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06"/>
                    <a:pt x="203" y="406"/>
                  </a:cubicBezTo>
                  <a:cubicBezTo>
                    <a:pt x="322" y="406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71"/>
            <p:cNvSpPr/>
            <p:nvPr/>
          </p:nvSpPr>
          <p:spPr>
            <a:xfrm>
              <a:off x="5965429" y="3070823"/>
              <a:ext cx="13655" cy="1327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71"/>
            <p:cNvSpPr/>
            <p:nvPr/>
          </p:nvSpPr>
          <p:spPr>
            <a:xfrm>
              <a:off x="6004392" y="3019412"/>
              <a:ext cx="16290" cy="1590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0" y="0"/>
                  </a:moveTo>
                  <a:cubicBezTo>
                    <a:pt x="119" y="0"/>
                    <a:pt x="0" y="119"/>
                    <a:pt x="0" y="250"/>
                  </a:cubicBezTo>
                  <a:cubicBezTo>
                    <a:pt x="0" y="381"/>
                    <a:pt x="119" y="500"/>
                    <a:pt x="250" y="500"/>
                  </a:cubicBezTo>
                  <a:cubicBezTo>
                    <a:pt x="393" y="500"/>
                    <a:pt x="512" y="381"/>
                    <a:pt x="512" y="250"/>
                  </a:cubicBezTo>
                  <a:cubicBezTo>
                    <a:pt x="512" y="119"/>
                    <a:pt x="405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71"/>
            <p:cNvSpPr/>
            <p:nvPr/>
          </p:nvSpPr>
          <p:spPr>
            <a:xfrm>
              <a:off x="5864861" y="2772517"/>
              <a:ext cx="284366" cy="344097"/>
            </a:xfrm>
            <a:custGeom>
              <a:avLst/>
              <a:gdLst/>
              <a:ahLst/>
              <a:cxnLst/>
              <a:rect l="l" t="t" r="r" b="b"/>
              <a:pathLst>
                <a:path w="8955" h="10836" extrusionOk="0">
                  <a:moveTo>
                    <a:pt x="2983" y="6406"/>
                  </a:moveTo>
                  <a:cubicBezTo>
                    <a:pt x="3566" y="6406"/>
                    <a:pt x="4114" y="6556"/>
                    <a:pt x="4632" y="6871"/>
                  </a:cubicBezTo>
                  <a:cubicBezTo>
                    <a:pt x="5211" y="7197"/>
                    <a:pt x="5769" y="7306"/>
                    <a:pt x="6260" y="7306"/>
                  </a:cubicBezTo>
                  <a:cubicBezTo>
                    <a:pt x="6628" y="7306"/>
                    <a:pt x="6957" y="7245"/>
                    <a:pt x="7228" y="7168"/>
                  </a:cubicBezTo>
                  <a:cubicBezTo>
                    <a:pt x="7645" y="7049"/>
                    <a:pt x="7966" y="6871"/>
                    <a:pt x="8145" y="6751"/>
                  </a:cubicBezTo>
                  <a:lnTo>
                    <a:pt x="8145" y="6751"/>
                  </a:lnTo>
                  <a:cubicBezTo>
                    <a:pt x="8514" y="7954"/>
                    <a:pt x="8204" y="9276"/>
                    <a:pt x="7299" y="10216"/>
                  </a:cubicBezTo>
                  <a:cubicBezTo>
                    <a:pt x="7109" y="10407"/>
                    <a:pt x="6835" y="10526"/>
                    <a:pt x="6561" y="10526"/>
                  </a:cubicBezTo>
                  <a:lnTo>
                    <a:pt x="2906" y="10526"/>
                  </a:lnTo>
                  <a:cubicBezTo>
                    <a:pt x="2644" y="10526"/>
                    <a:pt x="2370" y="10407"/>
                    <a:pt x="2180" y="10228"/>
                  </a:cubicBezTo>
                  <a:cubicBezTo>
                    <a:pt x="1346" y="9383"/>
                    <a:pt x="941" y="8133"/>
                    <a:pt x="1275" y="6823"/>
                  </a:cubicBezTo>
                  <a:cubicBezTo>
                    <a:pt x="1406" y="6751"/>
                    <a:pt x="1775" y="6573"/>
                    <a:pt x="2263" y="6478"/>
                  </a:cubicBezTo>
                  <a:cubicBezTo>
                    <a:pt x="2509" y="6430"/>
                    <a:pt x="2748" y="6406"/>
                    <a:pt x="2983" y="6406"/>
                  </a:cubicBezTo>
                  <a:close/>
                  <a:moveTo>
                    <a:pt x="3239" y="1"/>
                  </a:moveTo>
                  <a:cubicBezTo>
                    <a:pt x="3001" y="1"/>
                    <a:pt x="2823" y="191"/>
                    <a:pt x="2823" y="417"/>
                  </a:cubicBezTo>
                  <a:lnTo>
                    <a:pt x="2823" y="786"/>
                  </a:lnTo>
                  <a:cubicBezTo>
                    <a:pt x="2823" y="1036"/>
                    <a:pt x="3013" y="1203"/>
                    <a:pt x="3239" y="1203"/>
                  </a:cubicBezTo>
                  <a:lnTo>
                    <a:pt x="3454" y="1203"/>
                  </a:lnTo>
                  <a:lnTo>
                    <a:pt x="3454" y="2525"/>
                  </a:lnTo>
                  <a:cubicBezTo>
                    <a:pt x="3454" y="2608"/>
                    <a:pt x="3537" y="2680"/>
                    <a:pt x="3620" y="2680"/>
                  </a:cubicBezTo>
                  <a:cubicBezTo>
                    <a:pt x="3704" y="2680"/>
                    <a:pt x="3787" y="2608"/>
                    <a:pt x="3787" y="2525"/>
                  </a:cubicBezTo>
                  <a:lnTo>
                    <a:pt x="3787" y="1203"/>
                  </a:lnTo>
                  <a:lnTo>
                    <a:pt x="5692" y="1203"/>
                  </a:lnTo>
                  <a:lnTo>
                    <a:pt x="5692" y="3858"/>
                  </a:lnTo>
                  <a:cubicBezTo>
                    <a:pt x="5692" y="4096"/>
                    <a:pt x="5835" y="4311"/>
                    <a:pt x="6049" y="4394"/>
                  </a:cubicBezTo>
                  <a:cubicBezTo>
                    <a:pt x="6978" y="4763"/>
                    <a:pt x="7692" y="5513"/>
                    <a:pt x="8049" y="6418"/>
                  </a:cubicBezTo>
                  <a:cubicBezTo>
                    <a:pt x="7907" y="6525"/>
                    <a:pt x="7573" y="6716"/>
                    <a:pt x="7133" y="6847"/>
                  </a:cubicBezTo>
                  <a:cubicBezTo>
                    <a:pt x="6830" y="6934"/>
                    <a:pt x="6535" y="6978"/>
                    <a:pt x="6245" y="6978"/>
                  </a:cubicBezTo>
                  <a:cubicBezTo>
                    <a:pt x="5748" y="6978"/>
                    <a:pt x="5270" y="6848"/>
                    <a:pt x="4811" y="6585"/>
                  </a:cubicBezTo>
                  <a:cubicBezTo>
                    <a:pt x="4225" y="6246"/>
                    <a:pt x="3592" y="6086"/>
                    <a:pt x="2961" y="6086"/>
                  </a:cubicBezTo>
                  <a:cubicBezTo>
                    <a:pt x="2437" y="6086"/>
                    <a:pt x="1914" y="6196"/>
                    <a:pt x="1418" y="6406"/>
                  </a:cubicBezTo>
                  <a:cubicBezTo>
                    <a:pt x="1775" y="5501"/>
                    <a:pt x="2477" y="4763"/>
                    <a:pt x="3430" y="4394"/>
                  </a:cubicBezTo>
                  <a:cubicBezTo>
                    <a:pt x="3656" y="4311"/>
                    <a:pt x="3787" y="4096"/>
                    <a:pt x="3787" y="3858"/>
                  </a:cubicBezTo>
                  <a:lnTo>
                    <a:pt x="3787" y="3322"/>
                  </a:lnTo>
                  <a:cubicBezTo>
                    <a:pt x="3787" y="3239"/>
                    <a:pt x="3716" y="3156"/>
                    <a:pt x="3620" y="3156"/>
                  </a:cubicBezTo>
                  <a:cubicBezTo>
                    <a:pt x="3537" y="3156"/>
                    <a:pt x="3454" y="3239"/>
                    <a:pt x="3454" y="3322"/>
                  </a:cubicBezTo>
                  <a:lnTo>
                    <a:pt x="3454" y="3858"/>
                  </a:lnTo>
                  <a:cubicBezTo>
                    <a:pt x="3454" y="3965"/>
                    <a:pt x="3394" y="4049"/>
                    <a:pt x="3299" y="4096"/>
                  </a:cubicBezTo>
                  <a:cubicBezTo>
                    <a:pt x="703" y="5120"/>
                    <a:pt x="1" y="8478"/>
                    <a:pt x="1942" y="10442"/>
                  </a:cubicBezTo>
                  <a:cubicBezTo>
                    <a:pt x="2192" y="10692"/>
                    <a:pt x="2537" y="10835"/>
                    <a:pt x="2894" y="10835"/>
                  </a:cubicBezTo>
                  <a:lnTo>
                    <a:pt x="6549" y="10835"/>
                  </a:lnTo>
                  <a:cubicBezTo>
                    <a:pt x="6906" y="10835"/>
                    <a:pt x="7252" y="10692"/>
                    <a:pt x="7502" y="10442"/>
                  </a:cubicBezTo>
                  <a:cubicBezTo>
                    <a:pt x="8907" y="9026"/>
                    <a:pt x="8954" y="6930"/>
                    <a:pt x="7907" y="5466"/>
                  </a:cubicBezTo>
                  <a:cubicBezTo>
                    <a:pt x="7478" y="4858"/>
                    <a:pt x="6871" y="4370"/>
                    <a:pt x="6168" y="4096"/>
                  </a:cubicBezTo>
                  <a:cubicBezTo>
                    <a:pt x="6061" y="4049"/>
                    <a:pt x="6002" y="3965"/>
                    <a:pt x="6002" y="3858"/>
                  </a:cubicBezTo>
                  <a:lnTo>
                    <a:pt x="6002" y="1203"/>
                  </a:lnTo>
                  <a:lnTo>
                    <a:pt x="6228" y="1203"/>
                  </a:lnTo>
                  <a:cubicBezTo>
                    <a:pt x="6466" y="1203"/>
                    <a:pt x="6644" y="1013"/>
                    <a:pt x="6644" y="786"/>
                  </a:cubicBezTo>
                  <a:lnTo>
                    <a:pt x="6644" y="417"/>
                  </a:lnTo>
                  <a:cubicBezTo>
                    <a:pt x="6644" y="179"/>
                    <a:pt x="6454" y="1"/>
                    <a:pt x="6228" y="1"/>
                  </a:cubicBezTo>
                  <a:lnTo>
                    <a:pt x="5394" y="1"/>
                  </a:lnTo>
                  <a:cubicBezTo>
                    <a:pt x="5299" y="1"/>
                    <a:pt x="5228" y="72"/>
                    <a:pt x="5228" y="167"/>
                  </a:cubicBezTo>
                  <a:cubicBezTo>
                    <a:pt x="5228" y="263"/>
                    <a:pt x="5299" y="334"/>
                    <a:pt x="5394" y="334"/>
                  </a:cubicBezTo>
                  <a:lnTo>
                    <a:pt x="6228" y="334"/>
                  </a:lnTo>
                  <a:cubicBezTo>
                    <a:pt x="6287" y="334"/>
                    <a:pt x="6335" y="382"/>
                    <a:pt x="6335" y="441"/>
                  </a:cubicBezTo>
                  <a:lnTo>
                    <a:pt x="6335" y="810"/>
                  </a:lnTo>
                  <a:cubicBezTo>
                    <a:pt x="6335" y="870"/>
                    <a:pt x="6287" y="905"/>
                    <a:pt x="6228" y="905"/>
                  </a:cubicBezTo>
                  <a:lnTo>
                    <a:pt x="3239" y="905"/>
                  </a:lnTo>
                  <a:cubicBezTo>
                    <a:pt x="3168" y="905"/>
                    <a:pt x="3132" y="870"/>
                    <a:pt x="3132" y="810"/>
                  </a:cubicBezTo>
                  <a:lnTo>
                    <a:pt x="3132" y="441"/>
                  </a:lnTo>
                  <a:cubicBezTo>
                    <a:pt x="3132" y="382"/>
                    <a:pt x="3168" y="334"/>
                    <a:pt x="3239" y="334"/>
                  </a:cubicBezTo>
                  <a:lnTo>
                    <a:pt x="4609" y="334"/>
                  </a:lnTo>
                  <a:cubicBezTo>
                    <a:pt x="4692" y="334"/>
                    <a:pt x="4763" y="263"/>
                    <a:pt x="4763" y="167"/>
                  </a:cubicBezTo>
                  <a:cubicBezTo>
                    <a:pt x="4763" y="72"/>
                    <a:pt x="4692" y="1"/>
                    <a:pt x="46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77" name="Google Shape;9177;p71"/>
          <p:cNvSpPr/>
          <p:nvPr/>
        </p:nvSpPr>
        <p:spPr>
          <a:xfrm>
            <a:off x="6340868" y="2770643"/>
            <a:ext cx="343335" cy="343303"/>
          </a:xfrm>
          <a:custGeom>
            <a:avLst/>
            <a:gdLst/>
            <a:ahLst/>
            <a:cxnLst/>
            <a:rect l="l" t="t" r="r" b="b"/>
            <a:pathLst>
              <a:path w="10812" h="10811" extrusionOk="0">
                <a:moveTo>
                  <a:pt x="2769" y="2858"/>
                </a:moveTo>
                <a:cubicBezTo>
                  <a:pt x="2830" y="2858"/>
                  <a:pt x="2892" y="2866"/>
                  <a:pt x="2954" y="2881"/>
                </a:cubicBezTo>
                <a:cubicBezTo>
                  <a:pt x="3251" y="2941"/>
                  <a:pt x="3489" y="3191"/>
                  <a:pt x="3549" y="3489"/>
                </a:cubicBezTo>
                <a:cubicBezTo>
                  <a:pt x="3608" y="3774"/>
                  <a:pt x="3501" y="4036"/>
                  <a:pt x="3275" y="4227"/>
                </a:cubicBezTo>
                <a:cubicBezTo>
                  <a:pt x="3132" y="4346"/>
                  <a:pt x="3037" y="4548"/>
                  <a:pt x="3037" y="4739"/>
                </a:cubicBezTo>
                <a:lnTo>
                  <a:pt x="3037" y="5084"/>
                </a:lnTo>
                <a:cubicBezTo>
                  <a:pt x="3037" y="5346"/>
                  <a:pt x="3263" y="5572"/>
                  <a:pt x="3525" y="5572"/>
                </a:cubicBezTo>
                <a:lnTo>
                  <a:pt x="5228" y="5572"/>
                </a:lnTo>
                <a:lnTo>
                  <a:pt x="5228" y="7263"/>
                </a:lnTo>
                <a:cubicBezTo>
                  <a:pt x="5228" y="7370"/>
                  <a:pt x="5156" y="7441"/>
                  <a:pt x="5049" y="7441"/>
                </a:cubicBezTo>
                <a:lnTo>
                  <a:pt x="4704" y="7441"/>
                </a:lnTo>
                <a:cubicBezTo>
                  <a:pt x="4597" y="7441"/>
                  <a:pt x="4513" y="7406"/>
                  <a:pt x="4442" y="7322"/>
                </a:cubicBezTo>
                <a:cubicBezTo>
                  <a:pt x="4225" y="7076"/>
                  <a:pt x="3925" y="6935"/>
                  <a:pt x="3599" y="6935"/>
                </a:cubicBezTo>
                <a:cubicBezTo>
                  <a:pt x="3532" y="6935"/>
                  <a:pt x="3463" y="6941"/>
                  <a:pt x="3394" y="6953"/>
                </a:cubicBezTo>
                <a:cubicBezTo>
                  <a:pt x="2965" y="7025"/>
                  <a:pt x="2620" y="7370"/>
                  <a:pt x="2537" y="7787"/>
                </a:cubicBezTo>
                <a:cubicBezTo>
                  <a:pt x="2453" y="8120"/>
                  <a:pt x="2549" y="8454"/>
                  <a:pt x="2751" y="8715"/>
                </a:cubicBezTo>
                <a:cubicBezTo>
                  <a:pt x="2965" y="8965"/>
                  <a:pt x="3275" y="9108"/>
                  <a:pt x="3608" y="9108"/>
                </a:cubicBezTo>
                <a:cubicBezTo>
                  <a:pt x="3930" y="9108"/>
                  <a:pt x="4227" y="8965"/>
                  <a:pt x="4442" y="8715"/>
                </a:cubicBezTo>
                <a:cubicBezTo>
                  <a:pt x="4501" y="8632"/>
                  <a:pt x="4585" y="8608"/>
                  <a:pt x="4692" y="8608"/>
                </a:cubicBezTo>
                <a:lnTo>
                  <a:pt x="5037" y="8608"/>
                </a:lnTo>
                <a:cubicBezTo>
                  <a:pt x="5132" y="8608"/>
                  <a:pt x="5216" y="8680"/>
                  <a:pt x="5216" y="8787"/>
                </a:cubicBezTo>
                <a:lnTo>
                  <a:pt x="5216" y="10501"/>
                </a:lnTo>
                <a:lnTo>
                  <a:pt x="846" y="10501"/>
                </a:lnTo>
                <a:cubicBezTo>
                  <a:pt x="572" y="10501"/>
                  <a:pt x="334" y="10263"/>
                  <a:pt x="334" y="9977"/>
                </a:cubicBezTo>
                <a:lnTo>
                  <a:pt x="334" y="5572"/>
                </a:lnTo>
                <a:lnTo>
                  <a:pt x="2025" y="5572"/>
                </a:lnTo>
                <a:cubicBezTo>
                  <a:pt x="2299" y="5572"/>
                  <a:pt x="2513" y="5346"/>
                  <a:pt x="2513" y="5084"/>
                </a:cubicBezTo>
                <a:lnTo>
                  <a:pt x="2513" y="4727"/>
                </a:lnTo>
                <a:cubicBezTo>
                  <a:pt x="2513" y="4513"/>
                  <a:pt x="2430" y="4334"/>
                  <a:pt x="2299" y="4215"/>
                </a:cubicBezTo>
                <a:cubicBezTo>
                  <a:pt x="2120" y="4072"/>
                  <a:pt x="2013" y="3858"/>
                  <a:pt x="2013" y="3620"/>
                </a:cubicBezTo>
                <a:cubicBezTo>
                  <a:pt x="2013" y="3381"/>
                  <a:pt x="2120" y="3179"/>
                  <a:pt x="2299" y="3024"/>
                </a:cubicBezTo>
                <a:cubicBezTo>
                  <a:pt x="2431" y="2919"/>
                  <a:pt x="2596" y="2858"/>
                  <a:pt x="2769" y="2858"/>
                </a:cubicBezTo>
                <a:close/>
                <a:moveTo>
                  <a:pt x="10014" y="298"/>
                </a:moveTo>
                <a:cubicBezTo>
                  <a:pt x="10300" y="298"/>
                  <a:pt x="10538" y="536"/>
                  <a:pt x="10538" y="822"/>
                </a:cubicBezTo>
                <a:lnTo>
                  <a:pt x="10538" y="5239"/>
                </a:lnTo>
                <a:lnTo>
                  <a:pt x="10312" y="5239"/>
                </a:lnTo>
                <a:cubicBezTo>
                  <a:pt x="10228" y="5239"/>
                  <a:pt x="10157" y="5322"/>
                  <a:pt x="10157" y="5406"/>
                </a:cubicBezTo>
                <a:cubicBezTo>
                  <a:pt x="10157" y="5501"/>
                  <a:pt x="10228" y="5572"/>
                  <a:pt x="10312" y="5572"/>
                </a:cubicBezTo>
                <a:lnTo>
                  <a:pt x="10490" y="5572"/>
                </a:lnTo>
                <a:lnTo>
                  <a:pt x="10490" y="9977"/>
                </a:lnTo>
                <a:cubicBezTo>
                  <a:pt x="10490" y="10263"/>
                  <a:pt x="10252" y="10501"/>
                  <a:pt x="9978" y="10501"/>
                </a:cubicBezTo>
                <a:lnTo>
                  <a:pt x="5573" y="10501"/>
                </a:lnTo>
                <a:lnTo>
                  <a:pt x="5573" y="8799"/>
                </a:lnTo>
                <a:cubicBezTo>
                  <a:pt x="5573" y="8537"/>
                  <a:pt x="5347" y="8311"/>
                  <a:pt x="5073" y="8311"/>
                </a:cubicBezTo>
                <a:lnTo>
                  <a:pt x="4739" y="8311"/>
                </a:lnTo>
                <a:cubicBezTo>
                  <a:pt x="4525" y="8311"/>
                  <a:pt x="4347" y="8394"/>
                  <a:pt x="4227" y="8537"/>
                </a:cubicBezTo>
                <a:cubicBezTo>
                  <a:pt x="4085" y="8715"/>
                  <a:pt x="3870" y="8811"/>
                  <a:pt x="3632" y="8811"/>
                </a:cubicBezTo>
                <a:cubicBezTo>
                  <a:pt x="3394" y="8811"/>
                  <a:pt x="3192" y="8715"/>
                  <a:pt x="3037" y="8537"/>
                </a:cubicBezTo>
                <a:cubicBezTo>
                  <a:pt x="2894" y="8358"/>
                  <a:pt x="2834" y="8120"/>
                  <a:pt x="2894" y="7882"/>
                </a:cubicBezTo>
                <a:cubicBezTo>
                  <a:pt x="2954" y="7584"/>
                  <a:pt x="3204" y="7346"/>
                  <a:pt x="3501" y="7287"/>
                </a:cubicBezTo>
                <a:cubicBezTo>
                  <a:pt x="3557" y="7275"/>
                  <a:pt x="3612" y="7269"/>
                  <a:pt x="3665" y="7269"/>
                </a:cubicBezTo>
                <a:cubicBezTo>
                  <a:pt x="3887" y="7269"/>
                  <a:pt x="4086" y="7367"/>
                  <a:pt x="4239" y="7549"/>
                </a:cubicBezTo>
                <a:cubicBezTo>
                  <a:pt x="4358" y="7703"/>
                  <a:pt x="4561" y="7787"/>
                  <a:pt x="4751" y="7787"/>
                </a:cubicBezTo>
                <a:lnTo>
                  <a:pt x="5097" y="7787"/>
                </a:lnTo>
                <a:cubicBezTo>
                  <a:pt x="5359" y="7787"/>
                  <a:pt x="5585" y="7561"/>
                  <a:pt x="5585" y="7299"/>
                </a:cubicBezTo>
                <a:lnTo>
                  <a:pt x="5585" y="5596"/>
                </a:lnTo>
                <a:lnTo>
                  <a:pt x="7275" y="5596"/>
                </a:lnTo>
                <a:cubicBezTo>
                  <a:pt x="7383" y="5596"/>
                  <a:pt x="7454" y="5679"/>
                  <a:pt x="7454" y="5775"/>
                </a:cubicBezTo>
                <a:lnTo>
                  <a:pt x="7454" y="6120"/>
                </a:lnTo>
                <a:cubicBezTo>
                  <a:pt x="7454" y="6227"/>
                  <a:pt x="7418" y="6310"/>
                  <a:pt x="7335" y="6394"/>
                </a:cubicBezTo>
                <a:cubicBezTo>
                  <a:pt x="7037" y="6644"/>
                  <a:pt x="6894" y="7025"/>
                  <a:pt x="6966" y="7430"/>
                </a:cubicBezTo>
                <a:cubicBezTo>
                  <a:pt x="7037" y="7858"/>
                  <a:pt x="7383" y="8203"/>
                  <a:pt x="7799" y="8299"/>
                </a:cubicBezTo>
                <a:cubicBezTo>
                  <a:pt x="7871" y="8311"/>
                  <a:pt x="7954" y="8323"/>
                  <a:pt x="8037" y="8323"/>
                </a:cubicBezTo>
                <a:cubicBezTo>
                  <a:pt x="8288" y="8323"/>
                  <a:pt x="8526" y="8239"/>
                  <a:pt x="8728" y="8084"/>
                </a:cubicBezTo>
                <a:cubicBezTo>
                  <a:pt x="8978" y="7882"/>
                  <a:pt x="9121" y="7561"/>
                  <a:pt x="9121" y="7239"/>
                </a:cubicBezTo>
                <a:cubicBezTo>
                  <a:pt x="9121" y="6906"/>
                  <a:pt x="8978" y="6608"/>
                  <a:pt x="8728" y="6406"/>
                </a:cubicBezTo>
                <a:cubicBezTo>
                  <a:pt x="8645" y="6346"/>
                  <a:pt x="8621" y="6251"/>
                  <a:pt x="8621" y="6132"/>
                </a:cubicBezTo>
                <a:lnTo>
                  <a:pt x="8621" y="5798"/>
                </a:lnTo>
                <a:cubicBezTo>
                  <a:pt x="8621" y="5691"/>
                  <a:pt x="8692" y="5620"/>
                  <a:pt x="8799" y="5620"/>
                </a:cubicBezTo>
                <a:lnTo>
                  <a:pt x="9645" y="5620"/>
                </a:lnTo>
                <a:cubicBezTo>
                  <a:pt x="9740" y="5620"/>
                  <a:pt x="9812" y="5536"/>
                  <a:pt x="9812" y="5453"/>
                </a:cubicBezTo>
                <a:cubicBezTo>
                  <a:pt x="9812" y="5358"/>
                  <a:pt x="9740" y="5286"/>
                  <a:pt x="9645" y="5286"/>
                </a:cubicBezTo>
                <a:lnTo>
                  <a:pt x="8799" y="5286"/>
                </a:lnTo>
                <a:cubicBezTo>
                  <a:pt x="8526" y="5286"/>
                  <a:pt x="8311" y="5513"/>
                  <a:pt x="8311" y="5775"/>
                </a:cubicBezTo>
                <a:lnTo>
                  <a:pt x="8311" y="6120"/>
                </a:lnTo>
                <a:cubicBezTo>
                  <a:pt x="8311" y="6334"/>
                  <a:pt x="8395" y="6513"/>
                  <a:pt x="8526" y="6632"/>
                </a:cubicBezTo>
                <a:cubicBezTo>
                  <a:pt x="8704" y="6775"/>
                  <a:pt x="8811" y="6989"/>
                  <a:pt x="8811" y="7227"/>
                </a:cubicBezTo>
                <a:cubicBezTo>
                  <a:pt x="8811" y="7465"/>
                  <a:pt x="8704" y="7668"/>
                  <a:pt x="8526" y="7822"/>
                </a:cubicBezTo>
                <a:cubicBezTo>
                  <a:pt x="8394" y="7928"/>
                  <a:pt x="8229" y="7988"/>
                  <a:pt x="8056" y="7988"/>
                </a:cubicBezTo>
                <a:cubicBezTo>
                  <a:pt x="7995" y="7988"/>
                  <a:pt x="7933" y="7981"/>
                  <a:pt x="7871" y="7965"/>
                </a:cubicBezTo>
                <a:cubicBezTo>
                  <a:pt x="7573" y="7906"/>
                  <a:pt x="7335" y="7656"/>
                  <a:pt x="7275" y="7358"/>
                </a:cubicBezTo>
                <a:cubicBezTo>
                  <a:pt x="7216" y="7072"/>
                  <a:pt x="7323" y="6810"/>
                  <a:pt x="7549" y="6608"/>
                </a:cubicBezTo>
                <a:cubicBezTo>
                  <a:pt x="7692" y="6489"/>
                  <a:pt x="7787" y="6298"/>
                  <a:pt x="7787" y="6108"/>
                </a:cubicBezTo>
                <a:lnTo>
                  <a:pt x="7787" y="5763"/>
                </a:lnTo>
                <a:cubicBezTo>
                  <a:pt x="7787" y="5501"/>
                  <a:pt x="7561" y="5275"/>
                  <a:pt x="7287" y="5275"/>
                </a:cubicBezTo>
                <a:lnTo>
                  <a:pt x="5597" y="5275"/>
                </a:lnTo>
                <a:lnTo>
                  <a:pt x="5597" y="3572"/>
                </a:lnTo>
                <a:cubicBezTo>
                  <a:pt x="5597" y="3477"/>
                  <a:pt x="5668" y="3393"/>
                  <a:pt x="5775" y="3393"/>
                </a:cubicBezTo>
                <a:lnTo>
                  <a:pt x="6121" y="3393"/>
                </a:lnTo>
                <a:cubicBezTo>
                  <a:pt x="6216" y="3393"/>
                  <a:pt x="6311" y="3441"/>
                  <a:pt x="6383" y="3512"/>
                </a:cubicBezTo>
                <a:cubicBezTo>
                  <a:pt x="6592" y="3762"/>
                  <a:pt x="6901" y="3911"/>
                  <a:pt x="7234" y="3911"/>
                </a:cubicBezTo>
                <a:cubicBezTo>
                  <a:pt x="7299" y="3911"/>
                  <a:pt x="7364" y="3905"/>
                  <a:pt x="7430" y="3893"/>
                </a:cubicBezTo>
                <a:cubicBezTo>
                  <a:pt x="7859" y="3810"/>
                  <a:pt x="8204" y="3477"/>
                  <a:pt x="8288" y="3060"/>
                </a:cubicBezTo>
                <a:cubicBezTo>
                  <a:pt x="8359" y="2727"/>
                  <a:pt x="8276" y="2381"/>
                  <a:pt x="8061" y="2131"/>
                </a:cubicBezTo>
                <a:cubicBezTo>
                  <a:pt x="7859" y="1881"/>
                  <a:pt x="7549" y="1726"/>
                  <a:pt x="7216" y="1726"/>
                </a:cubicBezTo>
                <a:cubicBezTo>
                  <a:pt x="6894" y="1726"/>
                  <a:pt x="6597" y="1881"/>
                  <a:pt x="6383" y="2131"/>
                </a:cubicBezTo>
                <a:cubicBezTo>
                  <a:pt x="6323" y="2203"/>
                  <a:pt x="6240" y="2238"/>
                  <a:pt x="6132" y="2238"/>
                </a:cubicBezTo>
                <a:lnTo>
                  <a:pt x="5787" y="2238"/>
                </a:lnTo>
                <a:cubicBezTo>
                  <a:pt x="5680" y="2238"/>
                  <a:pt x="5609" y="2167"/>
                  <a:pt x="5609" y="2060"/>
                </a:cubicBezTo>
                <a:lnTo>
                  <a:pt x="5609" y="1215"/>
                </a:lnTo>
                <a:cubicBezTo>
                  <a:pt x="5609" y="1119"/>
                  <a:pt x="5537" y="1048"/>
                  <a:pt x="5442" y="1048"/>
                </a:cubicBezTo>
                <a:cubicBezTo>
                  <a:pt x="5359" y="1048"/>
                  <a:pt x="5287" y="1119"/>
                  <a:pt x="5287" y="1215"/>
                </a:cubicBezTo>
                <a:lnTo>
                  <a:pt x="5287" y="2060"/>
                </a:lnTo>
                <a:cubicBezTo>
                  <a:pt x="5287" y="2322"/>
                  <a:pt x="5501" y="2548"/>
                  <a:pt x="5775" y="2548"/>
                </a:cubicBezTo>
                <a:lnTo>
                  <a:pt x="6121" y="2548"/>
                </a:lnTo>
                <a:cubicBezTo>
                  <a:pt x="6323" y="2548"/>
                  <a:pt x="6502" y="2465"/>
                  <a:pt x="6621" y="2322"/>
                </a:cubicBezTo>
                <a:cubicBezTo>
                  <a:pt x="6775" y="2143"/>
                  <a:pt x="6978" y="2048"/>
                  <a:pt x="7216" y="2048"/>
                </a:cubicBezTo>
                <a:cubicBezTo>
                  <a:pt x="7454" y="2048"/>
                  <a:pt x="7668" y="2143"/>
                  <a:pt x="7811" y="2322"/>
                </a:cubicBezTo>
                <a:cubicBezTo>
                  <a:pt x="7966" y="2500"/>
                  <a:pt x="8026" y="2739"/>
                  <a:pt x="7966" y="2977"/>
                </a:cubicBezTo>
                <a:cubicBezTo>
                  <a:pt x="7907" y="3274"/>
                  <a:pt x="7656" y="3512"/>
                  <a:pt x="7359" y="3572"/>
                </a:cubicBezTo>
                <a:cubicBezTo>
                  <a:pt x="7303" y="3584"/>
                  <a:pt x="7248" y="3589"/>
                  <a:pt x="7193" y="3589"/>
                </a:cubicBezTo>
                <a:cubicBezTo>
                  <a:pt x="6969" y="3589"/>
                  <a:pt x="6762" y="3492"/>
                  <a:pt x="6609" y="3310"/>
                </a:cubicBezTo>
                <a:cubicBezTo>
                  <a:pt x="6490" y="3155"/>
                  <a:pt x="6299" y="3072"/>
                  <a:pt x="6097" y="3072"/>
                </a:cubicBezTo>
                <a:lnTo>
                  <a:pt x="5763" y="3072"/>
                </a:lnTo>
                <a:cubicBezTo>
                  <a:pt x="5490" y="3072"/>
                  <a:pt x="5275" y="3298"/>
                  <a:pt x="5275" y="3560"/>
                </a:cubicBezTo>
                <a:lnTo>
                  <a:pt x="5275" y="5263"/>
                </a:lnTo>
                <a:lnTo>
                  <a:pt x="3573" y="5263"/>
                </a:lnTo>
                <a:cubicBezTo>
                  <a:pt x="3465" y="5263"/>
                  <a:pt x="3394" y="5179"/>
                  <a:pt x="3394" y="5084"/>
                </a:cubicBezTo>
                <a:lnTo>
                  <a:pt x="3394" y="4727"/>
                </a:lnTo>
                <a:cubicBezTo>
                  <a:pt x="3394" y="4620"/>
                  <a:pt x="3442" y="4524"/>
                  <a:pt x="3513" y="4453"/>
                </a:cubicBezTo>
                <a:cubicBezTo>
                  <a:pt x="3811" y="4203"/>
                  <a:pt x="3954" y="3810"/>
                  <a:pt x="3882" y="3417"/>
                </a:cubicBezTo>
                <a:cubicBezTo>
                  <a:pt x="3811" y="2977"/>
                  <a:pt x="3465" y="2643"/>
                  <a:pt x="3049" y="2548"/>
                </a:cubicBezTo>
                <a:cubicBezTo>
                  <a:pt x="2973" y="2531"/>
                  <a:pt x="2896" y="2523"/>
                  <a:pt x="2820" y="2523"/>
                </a:cubicBezTo>
                <a:cubicBezTo>
                  <a:pt x="2570" y="2523"/>
                  <a:pt x="2323" y="2610"/>
                  <a:pt x="2132" y="2774"/>
                </a:cubicBezTo>
                <a:cubicBezTo>
                  <a:pt x="1870" y="2977"/>
                  <a:pt x="1727" y="3298"/>
                  <a:pt x="1727" y="3620"/>
                </a:cubicBezTo>
                <a:cubicBezTo>
                  <a:pt x="1727" y="3941"/>
                  <a:pt x="1870" y="4239"/>
                  <a:pt x="2132" y="4453"/>
                </a:cubicBezTo>
                <a:cubicBezTo>
                  <a:pt x="2203" y="4513"/>
                  <a:pt x="2227" y="4608"/>
                  <a:pt x="2227" y="4703"/>
                </a:cubicBezTo>
                <a:lnTo>
                  <a:pt x="2227" y="5048"/>
                </a:lnTo>
                <a:cubicBezTo>
                  <a:pt x="2227" y="5155"/>
                  <a:pt x="2156" y="5227"/>
                  <a:pt x="2049" y="5227"/>
                </a:cubicBezTo>
                <a:lnTo>
                  <a:pt x="358" y="5227"/>
                </a:lnTo>
                <a:lnTo>
                  <a:pt x="358" y="822"/>
                </a:lnTo>
                <a:cubicBezTo>
                  <a:pt x="358" y="536"/>
                  <a:pt x="596" y="298"/>
                  <a:pt x="882" y="298"/>
                </a:cubicBezTo>
                <a:lnTo>
                  <a:pt x="5287" y="298"/>
                </a:lnTo>
                <a:lnTo>
                  <a:pt x="5287" y="476"/>
                </a:lnTo>
                <a:cubicBezTo>
                  <a:pt x="5287" y="572"/>
                  <a:pt x="5359" y="643"/>
                  <a:pt x="5442" y="643"/>
                </a:cubicBezTo>
                <a:cubicBezTo>
                  <a:pt x="5537" y="643"/>
                  <a:pt x="5609" y="572"/>
                  <a:pt x="5609" y="476"/>
                </a:cubicBezTo>
                <a:lnTo>
                  <a:pt x="5609" y="298"/>
                </a:lnTo>
                <a:close/>
                <a:moveTo>
                  <a:pt x="834" y="0"/>
                </a:moveTo>
                <a:cubicBezTo>
                  <a:pt x="370" y="0"/>
                  <a:pt x="1" y="381"/>
                  <a:pt x="1" y="834"/>
                </a:cubicBezTo>
                <a:lnTo>
                  <a:pt x="1" y="9977"/>
                </a:lnTo>
                <a:cubicBezTo>
                  <a:pt x="1" y="10442"/>
                  <a:pt x="370" y="10811"/>
                  <a:pt x="834" y="10811"/>
                </a:cubicBezTo>
                <a:lnTo>
                  <a:pt x="9978" y="10811"/>
                </a:lnTo>
                <a:cubicBezTo>
                  <a:pt x="10431" y="10811"/>
                  <a:pt x="10812" y="10442"/>
                  <a:pt x="10812" y="9977"/>
                </a:cubicBezTo>
                <a:lnTo>
                  <a:pt x="10812" y="834"/>
                </a:lnTo>
                <a:cubicBezTo>
                  <a:pt x="10812" y="381"/>
                  <a:pt x="10431" y="0"/>
                  <a:pt x="99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78" name="Google Shape;9178;p71"/>
          <p:cNvGrpSpPr/>
          <p:nvPr/>
        </p:nvGrpSpPr>
        <p:grpSpPr>
          <a:xfrm>
            <a:off x="6974158" y="2789537"/>
            <a:ext cx="255247" cy="327458"/>
            <a:chOff x="6974158" y="2789537"/>
            <a:chExt cx="255247" cy="327458"/>
          </a:xfrm>
          <a:solidFill>
            <a:srgbClr val="00B0F0"/>
          </a:solidFill>
        </p:grpSpPr>
        <p:sp>
          <p:nvSpPr>
            <p:cNvPr id="9179" name="Google Shape;9179;p71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71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71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71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71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71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5" name="Google Shape;9185;p71"/>
          <p:cNvGrpSpPr/>
          <p:nvPr/>
        </p:nvGrpSpPr>
        <p:grpSpPr>
          <a:xfrm>
            <a:off x="7530697" y="2790299"/>
            <a:ext cx="244291" cy="326314"/>
            <a:chOff x="7530697" y="2790299"/>
            <a:chExt cx="244291" cy="326314"/>
          </a:xfrm>
          <a:solidFill>
            <a:srgbClr val="00B0F0"/>
          </a:solidFill>
        </p:grpSpPr>
        <p:sp>
          <p:nvSpPr>
            <p:cNvPr id="9186" name="Google Shape;9186;p71"/>
            <p:cNvSpPr/>
            <p:nvPr/>
          </p:nvSpPr>
          <p:spPr>
            <a:xfrm>
              <a:off x="7616911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71"/>
            <p:cNvSpPr/>
            <p:nvPr/>
          </p:nvSpPr>
          <p:spPr>
            <a:xfrm>
              <a:off x="7678548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71"/>
            <p:cNvSpPr/>
            <p:nvPr/>
          </p:nvSpPr>
          <p:spPr>
            <a:xfrm>
              <a:off x="7632408" y="2943136"/>
              <a:ext cx="40869" cy="14671"/>
            </a:xfrm>
            <a:custGeom>
              <a:avLst/>
              <a:gdLst/>
              <a:ahLst/>
              <a:cxnLst/>
              <a:rect l="l" t="t" r="r" b="b"/>
              <a:pathLst>
                <a:path w="1287" h="462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71"/>
            <p:cNvSpPr/>
            <p:nvPr/>
          </p:nvSpPr>
          <p:spPr>
            <a:xfrm>
              <a:off x="7530697" y="2790299"/>
              <a:ext cx="244291" cy="326314"/>
            </a:xfrm>
            <a:custGeom>
              <a:avLst/>
              <a:gdLst/>
              <a:ahLst/>
              <a:cxnLst/>
              <a:rect l="l" t="t" r="r" b="b"/>
              <a:pathLst>
                <a:path w="7693" h="10276" extrusionOk="0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71"/>
            <p:cNvSpPr/>
            <p:nvPr/>
          </p:nvSpPr>
          <p:spPr>
            <a:xfrm>
              <a:off x="7611608" y="2891630"/>
              <a:ext cx="20069" cy="9463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71"/>
            <p:cNvSpPr/>
            <p:nvPr/>
          </p:nvSpPr>
          <p:spPr>
            <a:xfrm>
              <a:off x="7673245" y="2891630"/>
              <a:ext cx="19688" cy="9463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92" name="Google Shape;9192;p71"/>
          <p:cNvGrpSpPr/>
          <p:nvPr/>
        </p:nvGrpSpPr>
        <p:grpSpPr>
          <a:xfrm>
            <a:off x="7988191" y="2832248"/>
            <a:ext cx="332348" cy="283985"/>
            <a:chOff x="7988191" y="2832248"/>
            <a:chExt cx="332348" cy="283985"/>
          </a:xfrm>
          <a:solidFill>
            <a:srgbClr val="00B0F0"/>
          </a:solidFill>
        </p:grpSpPr>
        <p:sp>
          <p:nvSpPr>
            <p:cNvPr id="9193" name="Google Shape;9193;p71"/>
            <p:cNvSpPr/>
            <p:nvPr/>
          </p:nvSpPr>
          <p:spPr>
            <a:xfrm>
              <a:off x="8046398" y="2894646"/>
              <a:ext cx="40869" cy="45759"/>
            </a:xfrm>
            <a:custGeom>
              <a:avLst/>
              <a:gdLst/>
              <a:ahLst/>
              <a:cxnLst/>
              <a:rect l="l" t="t" r="r" b="b"/>
              <a:pathLst>
                <a:path w="1287" h="1441" extrusionOk="0">
                  <a:moveTo>
                    <a:pt x="644" y="0"/>
                  </a:moveTo>
                  <a:cubicBezTo>
                    <a:pt x="287" y="0"/>
                    <a:pt x="1" y="286"/>
                    <a:pt x="1" y="643"/>
                  </a:cubicBezTo>
                  <a:lnTo>
                    <a:pt x="1" y="798"/>
                  </a:lnTo>
                  <a:cubicBezTo>
                    <a:pt x="1" y="1155"/>
                    <a:pt x="287" y="1441"/>
                    <a:pt x="644" y="1441"/>
                  </a:cubicBezTo>
                  <a:cubicBezTo>
                    <a:pt x="1001" y="1441"/>
                    <a:pt x="1287" y="1155"/>
                    <a:pt x="1287" y="798"/>
                  </a:cubicBezTo>
                  <a:lnTo>
                    <a:pt x="1287" y="643"/>
                  </a:lnTo>
                  <a:cubicBezTo>
                    <a:pt x="1287" y="548"/>
                    <a:pt x="1215" y="488"/>
                    <a:pt x="1132" y="488"/>
                  </a:cubicBezTo>
                  <a:cubicBezTo>
                    <a:pt x="1049" y="488"/>
                    <a:pt x="989" y="560"/>
                    <a:pt x="989" y="643"/>
                  </a:cubicBezTo>
                  <a:lnTo>
                    <a:pt x="989" y="798"/>
                  </a:lnTo>
                  <a:cubicBezTo>
                    <a:pt x="989" y="977"/>
                    <a:pt x="834" y="1143"/>
                    <a:pt x="644" y="1143"/>
                  </a:cubicBezTo>
                  <a:cubicBezTo>
                    <a:pt x="453" y="1143"/>
                    <a:pt x="299" y="1000"/>
                    <a:pt x="299" y="798"/>
                  </a:cubicBezTo>
                  <a:lnTo>
                    <a:pt x="299" y="643"/>
                  </a:lnTo>
                  <a:cubicBezTo>
                    <a:pt x="299" y="465"/>
                    <a:pt x="453" y="298"/>
                    <a:pt x="644" y="298"/>
                  </a:cubicBezTo>
                  <a:cubicBezTo>
                    <a:pt x="739" y="298"/>
                    <a:pt x="799" y="227"/>
                    <a:pt x="799" y="143"/>
                  </a:cubicBezTo>
                  <a:cubicBezTo>
                    <a:pt x="799" y="60"/>
                    <a:pt x="715" y="0"/>
                    <a:pt x="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71"/>
            <p:cNvSpPr/>
            <p:nvPr/>
          </p:nvSpPr>
          <p:spPr>
            <a:xfrm>
              <a:off x="7988191" y="2832248"/>
              <a:ext cx="332348" cy="283985"/>
            </a:xfrm>
            <a:custGeom>
              <a:avLst/>
              <a:gdLst/>
              <a:ahLst/>
              <a:cxnLst/>
              <a:rect l="l" t="t" r="r" b="b"/>
              <a:pathLst>
                <a:path w="10466" h="8943" extrusionOk="0">
                  <a:moveTo>
                    <a:pt x="929" y="2942"/>
                  </a:moveTo>
                  <a:lnTo>
                    <a:pt x="929" y="2942"/>
                  </a:lnTo>
                  <a:cubicBezTo>
                    <a:pt x="905" y="3037"/>
                    <a:pt x="881" y="3144"/>
                    <a:pt x="869" y="3227"/>
                  </a:cubicBezTo>
                  <a:cubicBezTo>
                    <a:pt x="858" y="3299"/>
                    <a:pt x="858" y="3358"/>
                    <a:pt x="858" y="3418"/>
                  </a:cubicBezTo>
                  <a:lnTo>
                    <a:pt x="488" y="3120"/>
                  </a:lnTo>
                  <a:lnTo>
                    <a:pt x="929" y="2942"/>
                  </a:lnTo>
                  <a:close/>
                  <a:moveTo>
                    <a:pt x="4156" y="310"/>
                  </a:moveTo>
                  <a:lnTo>
                    <a:pt x="3894" y="668"/>
                  </a:lnTo>
                  <a:cubicBezTo>
                    <a:pt x="3858" y="715"/>
                    <a:pt x="3846" y="763"/>
                    <a:pt x="3858" y="822"/>
                  </a:cubicBezTo>
                  <a:cubicBezTo>
                    <a:pt x="3882" y="882"/>
                    <a:pt x="3917" y="906"/>
                    <a:pt x="3965" y="918"/>
                  </a:cubicBezTo>
                  <a:cubicBezTo>
                    <a:pt x="4608" y="1072"/>
                    <a:pt x="5168" y="1489"/>
                    <a:pt x="5549" y="2084"/>
                  </a:cubicBezTo>
                  <a:cubicBezTo>
                    <a:pt x="5965" y="2751"/>
                    <a:pt x="6418" y="3287"/>
                    <a:pt x="6894" y="3656"/>
                  </a:cubicBezTo>
                  <a:cubicBezTo>
                    <a:pt x="7287" y="3977"/>
                    <a:pt x="7692" y="4168"/>
                    <a:pt x="8085" y="4275"/>
                  </a:cubicBezTo>
                  <a:cubicBezTo>
                    <a:pt x="8288" y="4321"/>
                    <a:pt x="8455" y="4339"/>
                    <a:pt x="8603" y="4339"/>
                  </a:cubicBezTo>
                  <a:cubicBezTo>
                    <a:pt x="8646" y="4339"/>
                    <a:pt x="8687" y="4337"/>
                    <a:pt x="8728" y="4335"/>
                  </a:cubicBezTo>
                  <a:lnTo>
                    <a:pt x="8728" y="4335"/>
                  </a:lnTo>
                  <a:cubicBezTo>
                    <a:pt x="8168" y="4847"/>
                    <a:pt x="7585" y="5204"/>
                    <a:pt x="7037" y="5406"/>
                  </a:cubicBezTo>
                  <a:cubicBezTo>
                    <a:pt x="6732" y="5508"/>
                    <a:pt x="6437" y="5559"/>
                    <a:pt x="6158" y="5559"/>
                  </a:cubicBezTo>
                  <a:cubicBezTo>
                    <a:pt x="5914" y="5559"/>
                    <a:pt x="5682" y="5520"/>
                    <a:pt x="5465" y="5442"/>
                  </a:cubicBezTo>
                  <a:cubicBezTo>
                    <a:pt x="5203" y="5359"/>
                    <a:pt x="4965" y="5204"/>
                    <a:pt x="4775" y="5001"/>
                  </a:cubicBezTo>
                  <a:lnTo>
                    <a:pt x="4775" y="5001"/>
                  </a:lnTo>
                  <a:cubicBezTo>
                    <a:pt x="5001" y="5120"/>
                    <a:pt x="5275" y="5204"/>
                    <a:pt x="5596" y="5228"/>
                  </a:cubicBezTo>
                  <a:cubicBezTo>
                    <a:pt x="5680" y="5228"/>
                    <a:pt x="5751" y="5240"/>
                    <a:pt x="5822" y="5240"/>
                  </a:cubicBezTo>
                  <a:cubicBezTo>
                    <a:pt x="6096" y="5240"/>
                    <a:pt x="6382" y="5204"/>
                    <a:pt x="6644" y="5132"/>
                  </a:cubicBezTo>
                  <a:cubicBezTo>
                    <a:pt x="6715" y="5120"/>
                    <a:pt x="6775" y="5025"/>
                    <a:pt x="6751" y="4954"/>
                  </a:cubicBezTo>
                  <a:cubicBezTo>
                    <a:pt x="6741" y="4893"/>
                    <a:pt x="6671" y="4841"/>
                    <a:pt x="6607" y="4841"/>
                  </a:cubicBezTo>
                  <a:cubicBezTo>
                    <a:pt x="6595" y="4841"/>
                    <a:pt x="6583" y="4843"/>
                    <a:pt x="6573" y="4847"/>
                  </a:cubicBezTo>
                  <a:cubicBezTo>
                    <a:pt x="6317" y="4912"/>
                    <a:pt x="6067" y="4943"/>
                    <a:pt x="5831" y="4943"/>
                  </a:cubicBezTo>
                  <a:cubicBezTo>
                    <a:pt x="5418" y="4943"/>
                    <a:pt x="5052" y="4846"/>
                    <a:pt x="4787" y="4656"/>
                  </a:cubicBezTo>
                  <a:cubicBezTo>
                    <a:pt x="4477" y="4430"/>
                    <a:pt x="4310" y="4097"/>
                    <a:pt x="4263" y="3632"/>
                  </a:cubicBezTo>
                  <a:cubicBezTo>
                    <a:pt x="4310" y="3156"/>
                    <a:pt x="4572" y="2751"/>
                    <a:pt x="5025" y="2501"/>
                  </a:cubicBezTo>
                  <a:cubicBezTo>
                    <a:pt x="5096" y="2453"/>
                    <a:pt x="5120" y="2370"/>
                    <a:pt x="5084" y="2287"/>
                  </a:cubicBezTo>
                  <a:cubicBezTo>
                    <a:pt x="5051" y="2237"/>
                    <a:pt x="4996" y="2211"/>
                    <a:pt x="4941" y="2211"/>
                  </a:cubicBezTo>
                  <a:cubicBezTo>
                    <a:pt x="4916" y="2211"/>
                    <a:pt x="4892" y="2216"/>
                    <a:pt x="4870" y="2227"/>
                  </a:cubicBezTo>
                  <a:cubicBezTo>
                    <a:pt x="4227" y="2584"/>
                    <a:pt x="3906" y="3227"/>
                    <a:pt x="3965" y="3942"/>
                  </a:cubicBezTo>
                  <a:cubicBezTo>
                    <a:pt x="4037" y="4751"/>
                    <a:pt x="4596" y="5442"/>
                    <a:pt x="5382" y="5728"/>
                  </a:cubicBezTo>
                  <a:cubicBezTo>
                    <a:pt x="5631" y="5816"/>
                    <a:pt x="5895" y="5861"/>
                    <a:pt x="6170" y="5861"/>
                  </a:cubicBezTo>
                  <a:cubicBezTo>
                    <a:pt x="6487" y="5861"/>
                    <a:pt x="6818" y="5801"/>
                    <a:pt x="7156" y="5680"/>
                  </a:cubicBezTo>
                  <a:cubicBezTo>
                    <a:pt x="7596" y="5537"/>
                    <a:pt x="8061" y="5263"/>
                    <a:pt x="8525" y="4906"/>
                  </a:cubicBezTo>
                  <a:lnTo>
                    <a:pt x="8549" y="4906"/>
                  </a:lnTo>
                  <a:cubicBezTo>
                    <a:pt x="8694" y="4930"/>
                    <a:pt x="8833" y="4940"/>
                    <a:pt x="8965" y="4940"/>
                  </a:cubicBezTo>
                  <a:cubicBezTo>
                    <a:pt x="9431" y="4940"/>
                    <a:pt x="9813" y="4812"/>
                    <a:pt x="10073" y="4692"/>
                  </a:cubicBezTo>
                  <a:lnTo>
                    <a:pt x="10073" y="4692"/>
                  </a:lnTo>
                  <a:cubicBezTo>
                    <a:pt x="9430" y="6454"/>
                    <a:pt x="7608" y="7668"/>
                    <a:pt x="5572" y="7668"/>
                  </a:cubicBezTo>
                  <a:cubicBezTo>
                    <a:pt x="4179" y="7668"/>
                    <a:pt x="2894" y="7145"/>
                    <a:pt x="2072" y="6216"/>
                  </a:cubicBezTo>
                  <a:cubicBezTo>
                    <a:pt x="1358" y="5430"/>
                    <a:pt x="1060" y="4406"/>
                    <a:pt x="1179" y="3275"/>
                  </a:cubicBezTo>
                  <a:cubicBezTo>
                    <a:pt x="1286" y="2584"/>
                    <a:pt x="1524" y="2013"/>
                    <a:pt x="1881" y="1537"/>
                  </a:cubicBezTo>
                  <a:cubicBezTo>
                    <a:pt x="2167" y="1156"/>
                    <a:pt x="2536" y="858"/>
                    <a:pt x="2989" y="656"/>
                  </a:cubicBezTo>
                  <a:cubicBezTo>
                    <a:pt x="3429" y="441"/>
                    <a:pt x="3882" y="358"/>
                    <a:pt x="4156" y="310"/>
                  </a:cubicBezTo>
                  <a:close/>
                  <a:moveTo>
                    <a:pt x="5644" y="7954"/>
                  </a:moveTo>
                  <a:lnTo>
                    <a:pt x="5322" y="8645"/>
                  </a:lnTo>
                  <a:lnTo>
                    <a:pt x="5013" y="8645"/>
                  </a:lnTo>
                  <a:lnTo>
                    <a:pt x="5346" y="7954"/>
                  </a:lnTo>
                  <a:close/>
                  <a:moveTo>
                    <a:pt x="4422" y="1"/>
                  </a:moveTo>
                  <a:cubicBezTo>
                    <a:pt x="4268" y="1"/>
                    <a:pt x="3580" y="20"/>
                    <a:pt x="2834" y="382"/>
                  </a:cubicBezTo>
                  <a:cubicBezTo>
                    <a:pt x="2346" y="620"/>
                    <a:pt x="1929" y="941"/>
                    <a:pt x="1608" y="1358"/>
                  </a:cubicBezTo>
                  <a:cubicBezTo>
                    <a:pt x="1334" y="1703"/>
                    <a:pt x="1119" y="2108"/>
                    <a:pt x="989" y="2584"/>
                  </a:cubicBezTo>
                  <a:lnTo>
                    <a:pt x="96" y="2965"/>
                  </a:lnTo>
                  <a:cubicBezTo>
                    <a:pt x="48" y="2977"/>
                    <a:pt x="0" y="3025"/>
                    <a:pt x="0" y="3085"/>
                  </a:cubicBezTo>
                  <a:cubicBezTo>
                    <a:pt x="0" y="3144"/>
                    <a:pt x="24" y="3180"/>
                    <a:pt x="60" y="3215"/>
                  </a:cubicBezTo>
                  <a:lnTo>
                    <a:pt x="810" y="3811"/>
                  </a:lnTo>
                  <a:cubicBezTo>
                    <a:pt x="822" y="4811"/>
                    <a:pt x="1155" y="5704"/>
                    <a:pt x="1810" y="6430"/>
                  </a:cubicBezTo>
                  <a:cubicBezTo>
                    <a:pt x="2584" y="7287"/>
                    <a:pt x="3715" y="7823"/>
                    <a:pt x="4977" y="7942"/>
                  </a:cubicBezTo>
                  <a:lnTo>
                    <a:pt x="4620" y="8645"/>
                  </a:lnTo>
                  <a:lnTo>
                    <a:pt x="3739" y="8645"/>
                  </a:lnTo>
                  <a:cubicBezTo>
                    <a:pt x="3656" y="8645"/>
                    <a:pt x="3596" y="8716"/>
                    <a:pt x="3596" y="8799"/>
                  </a:cubicBezTo>
                  <a:cubicBezTo>
                    <a:pt x="3596" y="8871"/>
                    <a:pt x="3667" y="8942"/>
                    <a:pt x="3739" y="8942"/>
                  </a:cubicBezTo>
                  <a:lnTo>
                    <a:pt x="6013" y="8942"/>
                  </a:lnTo>
                  <a:cubicBezTo>
                    <a:pt x="6108" y="8942"/>
                    <a:pt x="6168" y="8871"/>
                    <a:pt x="6168" y="8799"/>
                  </a:cubicBezTo>
                  <a:cubicBezTo>
                    <a:pt x="6168" y="8716"/>
                    <a:pt x="6096" y="8645"/>
                    <a:pt x="6013" y="8645"/>
                  </a:cubicBezTo>
                  <a:lnTo>
                    <a:pt x="5620" y="8645"/>
                  </a:lnTo>
                  <a:lnTo>
                    <a:pt x="5953" y="7954"/>
                  </a:lnTo>
                  <a:cubicBezTo>
                    <a:pt x="6942" y="7883"/>
                    <a:pt x="7882" y="7537"/>
                    <a:pt x="8656" y="6966"/>
                  </a:cubicBezTo>
                  <a:cubicBezTo>
                    <a:pt x="9525" y="6323"/>
                    <a:pt x="10156" y="5418"/>
                    <a:pt x="10406" y="4430"/>
                  </a:cubicBezTo>
                  <a:cubicBezTo>
                    <a:pt x="10466" y="4370"/>
                    <a:pt x="10442" y="4299"/>
                    <a:pt x="10383" y="4275"/>
                  </a:cubicBezTo>
                  <a:cubicBezTo>
                    <a:pt x="10355" y="4259"/>
                    <a:pt x="10327" y="4250"/>
                    <a:pt x="10300" y="4250"/>
                  </a:cubicBezTo>
                  <a:cubicBezTo>
                    <a:pt x="10268" y="4250"/>
                    <a:pt x="10236" y="4262"/>
                    <a:pt x="10204" y="4287"/>
                  </a:cubicBezTo>
                  <a:cubicBezTo>
                    <a:pt x="10204" y="4287"/>
                    <a:pt x="9700" y="4670"/>
                    <a:pt x="8935" y="4670"/>
                  </a:cubicBezTo>
                  <a:cubicBezTo>
                    <a:pt x="8902" y="4670"/>
                    <a:pt x="8868" y="4670"/>
                    <a:pt x="8835" y="4668"/>
                  </a:cubicBezTo>
                  <a:cubicBezTo>
                    <a:pt x="8990" y="4525"/>
                    <a:pt x="9156" y="4370"/>
                    <a:pt x="9323" y="4192"/>
                  </a:cubicBezTo>
                  <a:cubicBezTo>
                    <a:pt x="9371" y="4132"/>
                    <a:pt x="9382" y="4061"/>
                    <a:pt x="9335" y="4001"/>
                  </a:cubicBezTo>
                  <a:cubicBezTo>
                    <a:pt x="9302" y="3961"/>
                    <a:pt x="9259" y="3942"/>
                    <a:pt x="9211" y="3942"/>
                  </a:cubicBezTo>
                  <a:cubicBezTo>
                    <a:pt x="9190" y="3942"/>
                    <a:pt x="9167" y="3946"/>
                    <a:pt x="9144" y="3954"/>
                  </a:cubicBezTo>
                  <a:cubicBezTo>
                    <a:pt x="9144" y="3954"/>
                    <a:pt x="8950" y="4045"/>
                    <a:pt x="8613" y="4045"/>
                  </a:cubicBezTo>
                  <a:cubicBezTo>
                    <a:pt x="8479" y="4045"/>
                    <a:pt x="8321" y="4030"/>
                    <a:pt x="8144" y="3989"/>
                  </a:cubicBezTo>
                  <a:cubicBezTo>
                    <a:pt x="7108" y="3739"/>
                    <a:pt x="6287" y="2739"/>
                    <a:pt x="5775" y="1930"/>
                  </a:cubicBezTo>
                  <a:cubicBezTo>
                    <a:pt x="5406" y="1334"/>
                    <a:pt x="4870" y="906"/>
                    <a:pt x="4227" y="703"/>
                  </a:cubicBezTo>
                  <a:lnTo>
                    <a:pt x="4572" y="251"/>
                  </a:lnTo>
                  <a:cubicBezTo>
                    <a:pt x="4608" y="203"/>
                    <a:pt x="4620" y="144"/>
                    <a:pt x="4584" y="84"/>
                  </a:cubicBezTo>
                  <a:cubicBezTo>
                    <a:pt x="4560" y="48"/>
                    <a:pt x="4513" y="1"/>
                    <a:pt x="4453" y="1"/>
                  </a:cubicBezTo>
                  <a:cubicBezTo>
                    <a:pt x="4451" y="1"/>
                    <a:pt x="4440" y="1"/>
                    <a:pt x="44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71"/>
            <p:cNvSpPr/>
            <p:nvPr/>
          </p:nvSpPr>
          <p:spPr>
            <a:xfrm>
              <a:off x="8212381" y="2974320"/>
              <a:ext cx="18577" cy="14861"/>
            </a:xfrm>
            <a:custGeom>
              <a:avLst/>
              <a:gdLst/>
              <a:ahLst/>
              <a:cxnLst/>
              <a:rect l="l" t="t" r="r" b="b"/>
              <a:pathLst>
                <a:path w="585" h="468" extrusionOk="0">
                  <a:moveTo>
                    <a:pt x="406" y="0"/>
                  </a:moveTo>
                  <a:cubicBezTo>
                    <a:pt x="371" y="0"/>
                    <a:pt x="337" y="12"/>
                    <a:pt x="310" y="39"/>
                  </a:cubicBezTo>
                  <a:cubicBezTo>
                    <a:pt x="275" y="75"/>
                    <a:pt x="191" y="123"/>
                    <a:pt x="108" y="170"/>
                  </a:cubicBezTo>
                  <a:cubicBezTo>
                    <a:pt x="25" y="206"/>
                    <a:pt x="1" y="301"/>
                    <a:pt x="48" y="373"/>
                  </a:cubicBezTo>
                  <a:cubicBezTo>
                    <a:pt x="72" y="432"/>
                    <a:pt x="120" y="468"/>
                    <a:pt x="179" y="468"/>
                  </a:cubicBezTo>
                  <a:cubicBezTo>
                    <a:pt x="215" y="468"/>
                    <a:pt x="227" y="468"/>
                    <a:pt x="251" y="444"/>
                  </a:cubicBezTo>
                  <a:cubicBezTo>
                    <a:pt x="370" y="385"/>
                    <a:pt x="465" y="325"/>
                    <a:pt x="536" y="265"/>
                  </a:cubicBezTo>
                  <a:cubicBezTo>
                    <a:pt x="572" y="218"/>
                    <a:pt x="584" y="111"/>
                    <a:pt x="525" y="51"/>
                  </a:cubicBezTo>
                  <a:cubicBezTo>
                    <a:pt x="492" y="18"/>
                    <a:pt x="448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96" name="Google Shape;9196;p71"/>
          <p:cNvSpPr/>
          <p:nvPr/>
        </p:nvSpPr>
        <p:spPr>
          <a:xfrm>
            <a:off x="2498418" y="3245126"/>
            <a:ext cx="365627" cy="292273"/>
          </a:xfrm>
          <a:custGeom>
            <a:avLst/>
            <a:gdLst/>
            <a:ahLst/>
            <a:cxnLst/>
            <a:rect l="l" t="t" r="r" b="b"/>
            <a:pathLst>
              <a:path w="11514" h="9204" extrusionOk="0">
                <a:moveTo>
                  <a:pt x="3727" y="0"/>
                </a:moveTo>
                <a:cubicBezTo>
                  <a:pt x="3156" y="0"/>
                  <a:pt x="2668" y="346"/>
                  <a:pt x="2477" y="870"/>
                </a:cubicBezTo>
                <a:lnTo>
                  <a:pt x="2382" y="870"/>
                </a:lnTo>
                <a:cubicBezTo>
                  <a:pt x="2144" y="870"/>
                  <a:pt x="1906" y="965"/>
                  <a:pt x="1751" y="1143"/>
                </a:cubicBezTo>
                <a:cubicBezTo>
                  <a:pt x="1703" y="1143"/>
                  <a:pt x="1656" y="1131"/>
                  <a:pt x="1608" y="1131"/>
                </a:cubicBezTo>
                <a:cubicBezTo>
                  <a:pt x="1036" y="1131"/>
                  <a:pt x="560" y="1608"/>
                  <a:pt x="560" y="2191"/>
                </a:cubicBezTo>
                <a:cubicBezTo>
                  <a:pt x="560" y="2775"/>
                  <a:pt x="1036" y="3251"/>
                  <a:pt x="1608" y="3251"/>
                </a:cubicBezTo>
                <a:lnTo>
                  <a:pt x="3001" y="3251"/>
                </a:lnTo>
                <a:cubicBezTo>
                  <a:pt x="3096" y="3251"/>
                  <a:pt x="3191" y="3156"/>
                  <a:pt x="3191" y="3048"/>
                </a:cubicBezTo>
                <a:cubicBezTo>
                  <a:pt x="3191" y="2953"/>
                  <a:pt x="3096" y="2858"/>
                  <a:pt x="3001" y="2858"/>
                </a:cubicBezTo>
                <a:lnTo>
                  <a:pt x="1608" y="2858"/>
                </a:lnTo>
                <a:cubicBezTo>
                  <a:pt x="1239" y="2858"/>
                  <a:pt x="941" y="2560"/>
                  <a:pt x="941" y="2191"/>
                </a:cubicBezTo>
                <a:cubicBezTo>
                  <a:pt x="941" y="1822"/>
                  <a:pt x="1239" y="1524"/>
                  <a:pt x="1608" y="1524"/>
                </a:cubicBezTo>
                <a:cubicBezTo>
                  <a:pt x="1667" y="1524"/>
                  <a:pt x="1727" y="1524"/>
                  <a:pt x="1775" y="1536"/>
                </a:cubicBezTo>
                <a:cubicBezTo>
                  <a:pt x="1788" y="1538"/>
                  <a:pt x="1802" y="1539"/>
                  <a:pt x="1816" y="1539"/>
                </a:cubicBezTo>
                <a:cubicBezTo>
                  <a:pt x="1885" y="1539"/>
                  <a:pt x="1949" y="1514"/>
                  <a:pt x="1989" y="1465"/>
                </a:cubicBezTo>
                <a:cubicBezTo>
                  <a:pt x="2072" y="1322"/>
                  <a:pt x="2227" y="1251"/>
                  <a:pt x="2394" y="1251"/>
                </a:cubicBezTo>
                <a:cubicBezTo>
                  <a:pt x="2453" y="1251"/>
                  <a:pt x="2489" y="1262"/>
                  <a:pt x="2548" y="1286"/>
                </a:cubicBezTo>
                <a:cubicBezTo>
                  <a:pt x="2566" y="1291"/>
                  <a:pt x="2585" y="1293"/>
                  <a:pt x="2604" y="1293"/>
                </a:cubicBezTo>
                <a:cubicBezTo>
                  <a:pt x="2638" y="1293"/>
                  <a:pt x="2673" y="1285"/>
                  <a:pt x="2703" y="1262"/>
                </a:cubicBezTo>
                <a:cubicBezTo>
                  <a:pt x="2751" y="1239"/>
                  <a:pt x="2775" y="1191"/>
                  <a:pt x="2787" y="1143"/>
                </a:cubicBezTo>
                <a:cubicBezTo>
                  <a:pt x="2894" y="715"/>
                  <a:pt x="3263" y="405"/>
                  <a:pt x="3715" y="405"/>
                </a:cubicBezTo>
                <a:cubicBezTo>
                  <a:pt x="4239" y="405"/>
                  <a:pt x="4668" y="834"/>
                  <a:pt x="4668" y="1358"/>
                </a:cubicBezTo>
                <a:lnTo>
                  <a:pt x="4668" y="1382"/>
                </a:lnTo>
                <a:lnTo>
                  <a:pt x="4668" y="1405"/>
                </a:lnTo>
                <a:cubicBezTo>
                  <a:pt x="4668" y="1465"/>
                  <a:pt x="4692" y="1524"/>
                  <a:pt x="4739" y="1560"/>
                </a:cubicBezTo>
                <a:cubicBezTo>
                  <a:pt x="4771" y="1592"/>
                  <a:pt x="4813" y="1602"/>
                  <a:pt x="4856" y="1602"/>
                </a:cubicBezTo>
                <a:cubicBezTo>
                  <a:pt x="4877" y="1602"/>
                  <a:pt x="4898" y="1600"/>
                  <a:pt x="4918" y="1596"/>
                </a:cubicBezTo>
                <a:cubicBezTo>
                  <a:pt x="4977" y="1584"/>
                  <a:pt x="5049" y="1560"/>
                  <a:pt x="5108" y="1560"/>
                </a:cubicBezTo>
                <a:cubicBezTo>
                  <a:pt x="5311" y="1560"/>
                  <a:pt x="5489" y="1655"/>
                  <a:pt x="5620" y="1786"/>
                </a:cubicBezTo>
                <a:cubicBezTo>
                  <a:pt x="5620" y="1786"/>
                  <a:pt x="5608" y="1786"/>
                  <a:pt x="5608" y="1798"/>
                </a:cubicBezTo>
                <a:cubicBezTo>
                  <a:pt x="5585" y="1798"/>
                  <a:pt x="5573" y="1822"/>
                  <a:pt x="5573" y="1822"/>
                </a:cubicBezTo>
                <a:cubicBezTo>
                  <a:pt x="5561" y="1834"/>
                  <a:pt x="5525" y="1834"/>
                  <a:pt x="5513" y="1846"/>
                </a:cubicBezTo>
                <a:cubicBezTo>
                  <a:pt x="5477" y="1858"/>
                  <a:pt x="5466" y="1858"/>
                  <a:pt x="5454" y="1882"/>
                </a:cubicBezTo>
                <a:cubicBezTo>
                  <a:pt x="5442" y="1882"/>
                  <a:pt x="5442" y="1882"/>
                  <a:pt x="5430" y="1893"/>
                </a:cubicBezTo>
                <a:cubicBezTo>
                  <a:pt x="5239" y="1989"/>
                  <a:pt x="5085" y="2084"/>
                  <a:pt x="4930" y="2203"/>
                </a:cubicBezTo>
                <a:cubicBezTo>
                  <a:pt x="4727" y="2370"/>
                  <a:pt x="4549" y="2584"/>
                  <a:pt x="4394" y="2786"/>
                </a:cubicBezTo>
                <a:cubicBezTo>
                  <a:pt x="4394" y="2798"/>
                  <a:pt x="4382" y="2798"/>
                  <a:pt x="4382" y="2822"/>
                </a:cubicBezTo>
                <a:cubicBezTo>
                  <a:pt x="4370" y="2834"/>
                  <a:pt x="4346" y="2858"/>
                  <a:pt x="4346" y="2882"/>
                </a:cubicBezTo>
                <a:cubicBezTo>
                  <a:pt x="4346" y="2882"/>
                  <a:pt x="4346" y="2894"/>
                  <a:pt x="4334" y="2894"/>
                </a:cubicBezTo>
                <a:lnTo>
                  <a:pt x="3584" y="2894"/>
                </a:lnTo>
                <a:cubicBezTo>
                  <a:pt x="3477" y="2894"/>
                  <a:pt x="3382" y="2977"/>
                  <a:pt x="3382" y="3084"/>
                </a:cubicBezTo>
                <a:cubicBezTo>
                  <a:pt x="3382" y="3191"/>
                  <a:pt x="3477" y="3275"/>
                  <a:pt x="3584" y="3275"/>
                </a:cubicBezTo>
                <a:lnTo>
                  <a:pt x="4096" y="3275"/>
                </a:lnTo>
                <a:cubicBezTo>
                  <a:pt x="4072" y="3334"/>
                  <a:pt x="4061" y="3406"/>
                  <a:pt x="4025" y="3465"/>
                </a:cubicBezTo>
                <a:cubicBezTo>
                  <a:pt x="3918" y="3453"/>
                  <a:pt x="3822" y="3441"/>
                  <a:pt x="3691" y="3441"/>
                </a:cubicBezTo>
                <a:cubicBezTo>
                  <a:pt x="3203" y="3441"/>
                  <a:pt x="2727" y="3668"/>
                  <a:pt x="2418" y="4049"/>
                </a:cubicBezTo>
                <a:cubicBezTo>
                  <a:pt x="2298" y="4025"/>
                  <a:pt x="2167" y="4025"/>
                  <a:pt x="2025" y="4025"/>
                </a:cubicBezTo>
                <a:cubicBezTo>
                  <a:pt x="917" y="4025"/>
                  <a:pt x="1" y="4930"/>
                  <a:pt x="1" y="6049"/>
                </a:cubicBezTo>
                <a:cubicBezTo>
                  <a:pt x="1" y="7156"/>
                  <a:pt x="917" y="8073"/>
                  <a:pt x="2025" y="8073"/>
                </a:cubicBezTo>
                <a:lnTo>
                  <a:pt x="3858" y="8073"/>
                </a:lnTo>
                <a:cubicBezTo>
                  <a:pt x="3953" y="8704"/>
                  <a:pt x="4501" y="9204"/>
                  <a:pt x="5168" y="9204"/>
                </a:cubicBezTo>
                <a:lnTo>
                  <a:pt x="8549" y="9204"/>
                </a:lnTo>
                <a:cubicBezTo>
                  <a:pt x="8656" y="9204"/>
                  <a:pt x="8740" y="9109"/>
                  <a:pt x="8740" y="9002"/>
                </a:cubicBezTo>
                <a:cubicBezTo>
                  <a:pt x="8740" y="8906"/>
                  <a:pt x="8656" y="8811"/>
                  <a:pt x="8549" y="8811"/>
                </a:cubicBezTo>
                <a:lnTo>
                  <a:pt x="5168" y="8811"/>
                </a:lnTo>
                <a:cubicBezTo>
                  <a:pt x="4644" y="8811"/>
                  <a:pt x="4227" y="8394"/>
                  <a:pt x="4227" y="7882"/>
                </a:cubicBezTo>
                <a:lnTo>
                  <a:pt x="4227" y="7859"/>
                </a:lnTo>
                <a:lnTo>
                  <a:pt x="4227" y="7835"/>
                </a:lnTo>
                <a:lnTo>
                  <a:pt x="4227" y="7811"/>
                </a:lnTo>
                <a:lnTo>
                  <a:pt x="4227" y="7775"/>
                </a:lnTo>
                <a:cubicBezTo>
                  <a:pt x="4287" y="7311"/>
                  <a:pt x="4680" y="6942"/>
                  <a:pt x="5168" y="6942"/>
                </a:cubicBezTo>
                <a:cubicBezTo>
                  <a:pt x="5263" y="6942"/>
                  <a:pt x="5358" y="6954"/>
                  <a:pt x="5454" y="6977"/>
                </a:cubicBezTo>
                <a:cubicBezTo>
                  <a:pt x="5471" y="6984"/>
                  <a:pt x="5488" y="6987"/>
                  <a:pt x="5506" y="6987"/>
                </a:cubicBezTo>
                <a:cubicBezTo>
                  <a:pt x="5548" y="6987"/>
                  <a:pt x="5590" y="6970"/>
                  <a:pt x="5632" y="6954"/>
                </a:cubicBezTo>
                <a:cubicBezTo>
                  <a:pt x="5680" y="6906"/>
                  <a:pt x="5704" y="6846"/>
                  <a:pt x="5704" y="6787"/>
                </a:cubicBezTo>
                <a:lnTo>
                  <a:pt x="5704" y="6775"/>
                </a:lnTo>
                <a:lnTo>
                  <a:pt x="5704" y="6739"/>
                </a:lnTo>
                <a:cubicBezTo>
                  <a:pt x="5704" y="6013"/>
                  <a:pt x="6299" y="5418"/>
                  <a:pt x="7025" y="5418"/>
                </a:cubicBezTo>
                <a:cubicBezTo>
                  <a:pt x="7644" y="5418"/>
                  <a:pt x="8192" y="5846"/>
                  <a:pt x="8323" y="6442"/>
                </a:cubicBezTo>
                <a:cubicBezTo>
                  <a:pt x="8335" y="6501"/>
                  <a:pt x="8371" y="6549"/>
                  <a:pt x="8418" y="6561"/>
                </a:cubicBezTo>
                <a:cubicBezTo>
                  <a:pt x="8441" y="6583"/>
                  <a:pt x="8473" y="6592"/>
                  <a:pt x="8506" y="6592"/>
                </a:cubicBezTo>
                <a:cubicBezTo>
                  <a:pt x="8525" y="6592"/>
                  <a:pt x="8544" y="6589"/>
                  <a:pt x="8561" y="6585"/>
                </a:cubicBezTo>
                <a:cubicBezTo>
                  <a:pt x="8633" y="6549"/>
                  <a:pt x="8716" y="6549"/>
                  <a:pt x="8787" y="6549"/>
                </a:cubicBezTo>
                <a:cubicBezTo>
                  <a:pt x="9025" y="6549"/>
                  <a:pt x="9252" y="6668"/>
                  <a:pt x="9383" y="6858"/>
                </a:cubicBezTo>
                <a:cubicBezTo>
                  <a:pt x="9422" y="6907"/>
                  <a:pt x="9485" y="6948"/>
                  <a:pt x="9546" y="6948"/>
                </a:cubicBezTo>
                <a:cubicBezTo>
                  <a:pt x="9559" y="6948"/>
                  <a:pt x="9572" y="6946"/>
                  <a:pt x="9585" y="6942"/>
                </a:cubicBezTo>
                <a:cubicBezTo>
                  <a:pt x="9668" y="6918"/>
                  <a:pt x="9752" y="6906"/>
                  <a:pt x="9823" y="6906"/>
                </a:cubicBezTo>
                <a:lnTo>
                  <a:pt x="9978" y="6906"/>
                </a:lnTo>
                <a:cubicBezTo>
                  <a:pt x="10216" y="6954"/>
                  <a:pt x="10442" y="7085"/>
                  <a:pt x="10573" y="7275"/>
                </a:cubicBezTo>
                <a:cubicBezTo>
                  <a:pt x="10692" y="7442"/>
                  <a:pt x="10764" y="7632"/>
                  <a:pt x="10764" y="7847"/>
                </a:cubicBezTo>
                <a:cubicBezTo>
                  <a:pt x="10764" y="8370"/>
                  <a:pt x="10335" y="8799"/>
                  <a:pt x="9811" y="8799"/>
                </a:cubicBezTo>
                <a:lnTo>
                  <a:pt x="9156" y="8799"/>
                </a:lnTo>
                <a:cubicBezTo>
                  <a:pt x="9049" y="8799"/>
                  <a:pt x="8966" y="8882"/>
                  <a:pt x="8966" y="8990"/>
                </a:cubicBezTo>
                <a:cubicBezTo>
                  <a:pt x="8966" y="9097"/>
                  <a:pt x="9061" y="9180"/>
                  <a:pt x="9156" y="9180"/>
                </a:cubicBezTo>
                <a:lnTo>
                  <a:pt x="9811" y="9180"/>
                </a:lnTo>
                <a:cubicBezTo>
                  <a:pt x="10561" y="9180"/>
                  <a:pt x="11157" y="8585"/>
                  <a:pt x="11157" y="7847"/>
                </a:cubicBezTo>
                <a:cubicBezTo>
                  <a:pt x="11157" y="7632"/>
                  <a:pt x="11109" y="7454"/>
                  <a:pt x="11038" y="7275"/>
                </a:cubicBezTo>
                <a:cubicBezTo>
                  <a:pt x="11347" y="6882"/>
                  <a:pt x="11514" y="6454"/>
                  <a:pt x="11514" y="6001"/>
                </a:cubicBezTo>
                <a:cubicBezTo>
                  <a:pt x="11514" y="4906"/>
                  <a:pt x="10621" y="4013"/>
                  <a:pt x="9514" y="4013"/>
                </a:cubicBezTo>
                <a:cubicBezTo>
                  <a:pt x="9395" y="4013"/>
                  <a:pt x="9276" y="4025"/>
                  <a:pt x="9156" y="4037"/>
                </a:cubicBezTo>
                <a:cubicBezTo>
                  <a:pt x="9133" y="3668"/>
                  <a:pt x="9037" y="3310"/>
                  <a:pt x="8859" y="2977"/>
                </a:cubicBezTo>
                <a:cubicBezTo>
                  <a:pt x="8834" y="2919"/>
                  <a:pt x="8770" y="2879"/>
                  <a:pt x="8697" y="2879"/>
                </a:cubicBezTo>
                <a:cubicBezTo>
                  <a:pt x="8664" y="2879"/>
                  <a:pt x="8630" y="2887"/>
                  <a:pt x="8597" y="2906"/>
                </a:cubicBezTo>
                <a:cubicBezTo>
                  <a:pt x="8502" y="2953"/>
                  <a:pt x="8466" y="3072"/>
                  <a:pt x="8525" y="3179"/>
                </a:cubicBezTo>
                <a:cubicBezTo>
                  <a:pt x="8680" y="3489"/>
                  <a:pt x="8775" y="3858"/>
                  <a:pt x="8775" y="4215"/>
                </a:cubicBezTo>
                <a:lnTo>
                  <a:pt x="8775" y="4275"/>
                </a:lnTo>
                <a:lnTo>
                  <a:pt x="8775" y="4287"/>
                </a:lnTo>
                <a:cubicBezTo>
                  <a:pt x="8775" y="4346"/>
                  <a:pt x="8799" y="4406"/>
                  <a:pt x="8847" y="4453"/>
                </a:cubicBezTo>
                <a:cubicBezTo>
                  <a:pt x="8879" y="4485"/>
                  <a:pt x="8921" y="4496"/>
                  <a:pt x="8963" y="4496"/>
                </a:cubicBezTo>
                <a:cubicBezTo>
                  <a:pt x="8984" y="4496"/>
                  <a:pt x="9006" y="4493"/>
                  <a:pt x="9025" y="4489"/>
                </a:cubicBezTo>
                <a:cubicBezTo>
                  <a:pt x="9180" y="4441"/>
                  <a:pt x="9335" y="4406"/>
                  <a:pt x="9502" y="4406"/>
                </a:cubicBezTo>
                <a:cubicBezTo>
                  <a:pt x="10395" y="4406"/>
                  <a:pt x="11109" y="5144"/>
                  <a:pt x="11109" y="6013"/>
                </a:cubicBezTo>
                <a:cubicBezTo>
                  <a:pt x="11109" y="6346"/>
                  <a:pt x="11026" y="6644"/>
                  <a:pt x="10847" y="6906"/>
                </a:cubicBezTo>
                <a:lnTo>
                  <a:pt x="10823" y="6894"/>
                </a:lnTo>
                <a:lnTo>
                  <a:pt x="10800" y="6858"/>
                </a:lnTo>
                <a:lnTo>
                  <a:pt x="10788" y="6846"/>
                </a:lnTo>
                <a:lnTo>
                  <a:pt x="10752" y="6823"/>
                </a:lnTo>
                <a:cubicBezTo>
                  <a:pt x="10514" y="6608"/>
                  <a:pt x="10204" y="6489"/>
                  <a:pt x="9871" y="6489"/>
                </a:cubicBezTo>
                <a:cubicBezTo>
                  <a:pt x="9799" y="6489"/>
                  <a:pt x="9740" y="6489"/>
                  <a:pt x="9668" y="6501"/>
                </a:cubicBezTo>
                <a:cubicBezTo>
                  <a:pt x="9454" y="6263"/>
                  <a:pt x="9156" y="6132"/>
                  <a:pt x="8835" y="6132"/>
                </a:cubicBezTo>
                <a:cubicBezTo>
                  <a:pt x="8787" y="6132"/>
                  <a:pt x="8728" y="6132"/>
                  <a:pt x="8680" y="6144"/>
                </a:cubicBezTo>
                <a:cubicBezTo>
                  <a:pt x="8585" y="5846"/>
                  <a:pt x="8383" y="5584"/>
                  <a:pt x="8144" y="5370"/>
                </a:cubicBezTo>
                <a:cubicBezTo>
                  <a:pt x="7847" y="5120"/>
                  <a:pt x="7466" y="4989"/>
                  <a:pt x="7073" y="4989"/>
                </a:cubicBezTo>
                <a:cubicBezTo>
                  <a:pt x="6204" y="4989"/>
                  <a:pt x="5466" y="5656"/>
                  <a:pt x="5382" y="6525"/>
                </a:cubicBezTo>
                <a:cubicBezTo>
                  <a:pt x="5335" y="6525"/>
                  <a:pt x="5275" y="6501"/>
                  <a:pt x="5227" y="6501"/>
                </a:cubicBezTo>
                <a:lnTo>
                  <a:pt x="4977" y="6501"/>
                </a:lnTo>
                <a:cubicBezTo>
                  <a:pt x="4965" y="6501"/>
                  <a:pt x="4942" y="6501"/>
                  <a:pt x="4930" y="6525"/>
                </a:cubicBezTo>
                <a:lnTo>
                  <a:pt x="4918" y="6525"/>
                </a:lnTo>
                <a:cubicBezTo>
                  <a:pt x="4906" y="6525"/>
                  <a:pt x="4882" y="6525"/>
                  <a:pt x="4870" y="6537"/>
                </a:cubicBezTo>
                <a:lnTo>
                  <a:pt x="4858" y="6537"/>
                </a:lnTo>
                <a:cubicBezTo>
                  <a:pt x="4846" y="6537"/>
                  <a:pt x="4823" y="6549"/>
                  <a:pt x="4811" y="6549"/>
                </a:cubicBezTo>
                <a:cubicBezTo>
                  <a:pt x="4406" y="6680"/>
                  <a:pt x="4084" y="7013"/>
                  <a:pt x="3965" y="7430"/>
                </a:cubicBezTo>
                <a:cubicBezTo>
                  <a:pt x="3965" y="7442"/>
                  <a:pt x="3953" y="7454"/>
                  <a:pt x="3953" y="7489"/>
                </a:cubicBezTo>
                <a:cubicBezTo>
                  <a:pt x="3930" y="7537"/>
                  <a:pt x="3930" y="7561"/>
                  <a:pt x="3918" y="7608"/>
                </a:cubicBezTo>
                <a:lnTo>
                  <a:pt x="2084" y="7608"/>
                </a:lnTo>
                <a:cubicBezTo>
                  <a:pt x="1191" y="7608"/>
                  <a:pt x="453" y="6882"/>
                  <a:pt x="453" y="5965"/>
                </a:cubicBezTo>
                <a:cubicBezTo>
                  <a:pt x="453" y="5072"/>
                  <a:pt x="1179" y="4334"/>
                  <a:pt x="2084" y="4334"/>
                </a:cubicBezTo>
                <a:cubicBezTo>
                  <a:pt x="2227" y="4334"/>
                  <a:pt x="2370" y="4346"/>
                  <a:pt x="2501" y="4394"/>
                </a:cubicBezTo>
                <a:cubicBezTo>
                  <a:pt x="2515" y="4396"/>
                  <a:pt x="2529" y="4397"/>
                  <a:pt x="2542" y="4397"/>
                </a:cubicBezTo>
                <a:cubicBezTo>
                  <a:pt x="2611" y="4397"/>
                  <a:pt x="2675" y="4372"/>
                  <a:pt x="2715" y="4322"/>
                </a:cubicBezTo>
                <a:cubicBezTo>
                  <a:pt x="2953" y="3977"/>
                  <a:pt x="3334" y="3763"/>
                  <a:pt x="3751" y="3763"/>
                </a:cubicBezTo>
                <a:cubicBezTo>
                  <a:pt x="3894" y="3763"/>
                  <a:pt x="4025" y="3787"/>
                  <a:pt x="4156" y="3822"/>
                </a:cubicBezTo>
                <a:cubicBezTo>
                  <a:pt x="4177" y="3833"/>
                  <a:pt x="4201" y="3839"/>
                  <a:pt x="4225" y="3839"/>
                </a:cubicBezTo>
                <a:cubicBezTo>
                  <a:pt x="4255" y="3839"/>
                  <a:pt x="4284" y="3830"/>
                  <a:pt x="4311" y="3810"/>
                </a:cubicBezTo>
                <a:cubicBezTo>
                  <a:pt x="4346" y="3787"/>
                  <a:pt x="4382" y="3739"/>
                  <a:pt x="4394" y="3691"/>
                </a:cubicBezTo>
                <a:cubicBezTo>
                  <a:pt x="4442" y="3501"/>
                  <a:pt x="4513" y="3322"/>
                  <a:pt x="4608" y="3144"/>
                </a:cubicBezTo>
                <a:cubicBezTo>
                  <a:pt x="4608" y="3144"/>
                  <a:pt x="4620" y="3132"/>
                  <a:pt x="4620" y="3108"/>
                </a:cubicBezTo>
                <a:cubicBezTo>
                  <a:pt x="4906" y="2596"/>
                  <a:pt x="5394" y="2191"/>
                  <a:pt x="5977" y="2024"/>
                </a:cubicBezTo>
                <a:lnTo>
                  <a:pt x="5989" y="2024"/>
                </a:lnTo>
                <a:cubicBezTo>
                  <a:pt x="6180" y="1977"/>
                  <a:pt x="6370" y="1953"/>
                  <a:pt x="6573" y="1953"/>
                </a:cubicBezTo>
                <a:cubicBezTo>
                  <a:pt x="7192" y="1953"/>
                  <a:pt x="7775" y="2203"/>
                  <a:pt x="8204" y="2667"/>
                </a:cubicBezTo>
                <a:cubicBezTo>
                  <a:pt x="8243" y="2706"/>
                  <a:pt x="8295" y="2727"/>
                  <a:pt x="8349" y="2727"/>
                </a:cubicBezTo>
                <a:cubicBezTo>
                  <a:pt x="8394" y="2727"/>
                  <a:pt x="8440" y="2712"/>
                  <a:pt x="8478" y="2679"/>
                </a:cubicBezTo>
                <a:cubicBezTo>
                  <a:pt x="8549" y="2608"/>
                  <a:pt x="8561" y="2489"/>
                  <a:pt x="8490" y="2417"/>
                </a:cubicBezTo>
                <a:cubicBezTo>
                  <a:pt x="8002" y="1893"/>
                  <a:pt x="7299" y="1584"/>
                  <a:pt x="6573" y="1584"/>
                </a:cubicBezTo>
                <a:cubicBezTo>
                  <a:pt x="6370" y="1584"/>
                  <a:pt x="6192" y="1596"/>
                  <a:pt x="6013" y="1643"/>
                </a:cubicBezTo>
                <a:cubicBezTo>
                  <a:pt x="5823" y="1322"/>
                  <a:pt x="5501" y="1143"/>
                  <a:pt x="5120" y="1143"/>
                </a:cubicBezTo>
                <a:lnTo>
                  <a:pt x="5049" y="1143"/>
                </a:lnTo>
                <a:cubicBezTo>
                  <a:pt x="4965" y="489"/>
                  <a:pt x="4394" y="0"/>
                  <a:pt x="3727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97" name="Google Shape;9197;p71"/>
          <p:cNvGrpSpPr/>
          <p:nvPr/>
        </p:nvGrpSpPr>
        <p:grpSpPr>
          <a:xfrm>
            <a:off x="3588440" y="3258368"/>
            <a:ext cx="364484" cy="262423"/>
            <a:chOff x="3588440" y="3258368"/>
            <a:chExt cx="364484" cy="262423"/>
          </a:xfrm>
          <a:solidFill>
            <a:srgbClr val="00B0F0"/>
          </a:solidFill>
        </p:grpSpPr>
        <p:sp>
          <p:nvSpPr>
            <p:cNvPr id="9198" name="Google Shape;9198;p71"/>
            <p:cNvSpPr/>
            <p:nvPr/>
          </p:nvSpPr>
          <p:spPr>
            <a:xfrm>
              <a:off x="3588440" y="3258368"/>
              <a:ext cx="364484" cy="262423"/>
            </a:xfrm>
            <a:custGeom>
              <a:avLst/>
              <a:gdLst/>
              <a:ahLst/>
              <a:cxnLst/>
              <a:rect l="l" t="t" r="r" b="b"/>
              <a:pathLst>
                <a:path w="11478" h="8264" extrusionOk="0">
                  <a:moveTo>
                    <a:pt x="1965" y="345"/>
                  </a:moveTo>
                  <a:cubicBezTo>
                    <a:pt x="2024" y="345"/>
                    <a:pt x="2072" y="393"/>
                    <a:pt x="2072" y="453"/>
                  </a:cubicBezTo>
                  <a:lnTo>
                    <a:pt x="2072" y="810"/>
                  </a:lnTo>
                  <a:lnTo>
                    <a:pt x="1346" y="810"/>
                  </a:lnTo>
                  <a:lnTo>
                    <a:pt x="1346" y="453"/>
                  </a:lnTo>
                  <a:cubicBezTo>
                    <a:pt x="1346" y="393"/>
                    <a:pt x="1381" y="345"/>
                    <a:pt x="1441" y="345"/>
                  </a:cubicBezTo>
                  <a:close/>
                  <a:moveTo>
                    <a:pt x="10311" y="1191"/>
                  </a:moveTo>
                  <a:cubicBezTo>
                    <a:pt x="10371" y="1191"/>
                    <a:pt x="10418" y="1238"/>
                    <a:pt x="10418" y="1298"/>
                  </a:cubicBezTo>
                  <a:lnTo>
                    <a:pt x="10418" y="1631"/>
                  </a:lnTo>
                  <a:lnTo>
                    <a:pt x="9037" y="1631"/>
                  </a:lnTo>
                  <a:lnTo>
                    <a:pt x="9037" y="1298"/>
                  </a:lnTo>
                  <a:cubicBezTo>
                    <a:pt x="9037" y="1238"/>
                    <a:pt x="9085" y="1191"/>
                    <a:pt x="9144" y="1191"/>
                  </a:cubicBezTo>
                  <a:close/>
                  <a:moveTo>
                    <a:pt x="1453" y="0"/>
                  </a:moveTo>
                  <a:cubicBezTo>
                    <a:pt x="1215" y="0"/>
                    <a:pt x="1012" y="203"/>
                    <a:pt x="1012" y="453"/>
                  </a:cubicBezTo>
                  <a:lnTo>
                    <a:pt x="1012" y="810"/>
                  </a:lnTo>
                  <a:lnTo>
                    <a:pt x="858" y="810"/>
                  </a:lnTo>
                  <a:cubicBezTo>
                    <a:pt x="667" y="810"/>
                    <a:pt x="477" y="881"/>
                    <a:pt x="322" y="1000"/>
                  </a:cubicBezTo>
                  <a:cubicBezTo>
                    <a:pt x="250" y="1060"/>
                    <a:pt x="238" y="1167"/>
                    <a:pt x="298" y="1238"/>
                  </a:cubicBezTo>
                  <a:cubicBezTo>
                    <a:pt x="334" y="1282"/>
                    <a:pt x="388" y="1308"/>
                    <a:pt x="441" y="1308"/>
                  </a:cubicBezTo>
                  <a:cubicBezTo>
                    <a:pt x="475" y="1308"/>
                    <a:pt x="508" y="1297"/>
                    <a:pt x="536" y="1274"/>
                  </a:cubicBezTo>
                  <a:cubicBezTo>
                    <a:pt x="663" y="1170"/>
                    <a:pt x="790" y="1154"/>
                    <a:pt x="914" y="1154"/>
                  </a:cubicBezTo>
                  <a:cubicBezTo>
                    <a:pt x="966" y="1154"/>
                    <a:pt x="1018" y="1157"/>
                    <a:pt x="1070" y="1157"/>
                  </a:cubicBezTo>
                  <a:cubicBezTo>
                    <a:pt x="1090" y="1157"/>
                    <a:pt x="1111" y="1156"/>
                    <a:pt x="1131" y="1155"/>
                  </a:cubicBezTo>
                  <a:lnTo>
                    <a:pt x="2560" y="1155"/>
                  </a:lnTo>
                  <a:cubicBezTo>
                    <a:pt x="2846" y="1155"/>
                    <a:pt x="3060" y="1369"/>
                    <a:pt x="3060" y="1655"/>
                  </a:cubicBezTo>
                  <a:lnTo>
                    <a:pt x="3060" y="2310"/>
                  </a:lnTo>
                  <a:cubicBezTo>
                    <a:pt x="3060" y="2405"/>
                    <a:pt x="3144" y="2477"/>
                    <a:pt x="3227" y="2477"/>
                  </a:cubicBezTo>
                  <a:cubicBezTo>
                    <a:pt x="3322" y="2477"/>
                    <a:pt x="3394" y="2405"/>
                    <a:pt x="3394" y="2310"/>
                  </a:cubicBezTo>
                  <a:lnTo>
                    <a:pt x="3394" y="1965"/>
                  </a:lnTo>
                  <a:lnTo>
                    <a:pt x="10656" y="1965"/>
                  </a:lnTo>
                  <a:cubicBezTo>
                    <a:pt x="10918" y="1988"/>
                    <a:pt x="11133" y="2203"/>
                    <a:pt x="11133" y="2477"/>
                  </a:cubicBezTo>
                  <a:lnTo>
                    <a:pt x="11133" y="2679"/>
                  </a:lnTo>
                  <a:lnTo>
                    <a:pt x="10835" y="2679"/>
                  </a:lnTo>
                  <a:cubicBezTo>
                    <a:pt x="10740" y="2679"/>
                    <a:pt x="10668" y="2762"/>
                    <a:pt x="10668" y="2846"/>
                  </a:cubicBezTo>
                  <a:cubicBezTo>
                    <a:pt x="10668" y="2941"/>
                    <a:pt x="10740" y="3012"/>
                    <a:pt x="10835" y="3012"/>
                  </a:cubicBezTo>
                  <a:lnTo>
                    <a:pt x="11133" y="3012"/>
                  </a:lnTo>
                  <a:lnTo>
                    <a:pt x="11133" y="7072"/>
                  </a:lnTo>
                  <a:lnTo>
                    <a:pt x="10347" y="7072"/>
                  </a:lnTo>
                  <a:cubicBezTo>
                    <a:pt x="10085" y="7072"/>
                    <a:pt x="9882" y="6870"/>
                    <a:pt x="9882" y="6608"/>
                  </a:cubicBezTo>
                  <a:lnTo>
                    <a:pt x="9882" y="3489"/>
                  </a:lnTo>
                  <a:cubicBezTo>
                    <a:pt x="9882" y="3274"/>
                    <a:pt x="10013" y="3096"/>
                    <a:pt x="10216" y="3036"/>
                  </a:cubicBezTo>
                  <a:cubicBezTo>
                    <a:pt x="10299" y="3012"/>
                    <a:pt x="10347" y="2917"/>
                    <a:pt x="10323" y="2834"/>
                  </a:cubicBezTo>
                  <a:cubicBezTo>
                    <a:pt x="10302" y="2750"/>
                    <a:pt x="10235" y="2713"/>
                    <a:pt x="10155" y="2713"/>
                  </a:cubicBezTo>
                  <a:cubicBezTo>
                    <a:pt x="10144" y="2713"/>
                    <a:pt x="10132" y="2713"/>
                    <a:pt x="10121" y="2715"/>
                  </a:cubicBezTo>
                  <a:cubicBezTo>
                    <a:pt x="9787" y="2822"/>
                    <a:pt x="9561" y="3131"/>
                    <a:pt x="9561" y="3489"/>
                  </a:cubicBezTo>
                  <a:lnTo>
                    <a:pt x="9561" y="6608"/>
                  </a:lnTo>
                  <a:cubicBezTo>
                    <a:pt x="9561" y="7061"/>
                    <a:pt x="9918" y="7418"/>
                    <a:pt x="10359" y="7418"/>
                  </a:cubicBezTo>
                  <a:lnTo>
                    <a:pt x="11145" y="7418"/>
                  </a:lnTo>
                  <a:cubicBezTo>
                    <a:pt x="11145" y="7703"/>
                    <a:pt x="10918" y="7918"/>
                    <a:pt x="10644" y="7918"/>
                  </a:cubicBezTo>
                  <a:lnTo>
                    <a:pt x="3239" y="7918"/>
                  </a:lnTo>
                  <a:cubicBezTo>
                    <a:pt x="3322" y="7823"/>
                    <a:pt x="3382" y="7715"/>
                    <a:pt x="3394" y="7584"/>
                  </a:cubicBezTo>
                  <a:cubicBezTo>
                    <a:pt x="3405" y="7489"/>
                    <a:pt x="3346" y="7406"/>
                    <a:pt x="3263" y="7370"/>
                  </a:cubicBezTo>
                  <a:cubicBezTo>
                    <a:pt x="3254" y="7369"/>
                    <a:pt x="3246" y="7369"/>
                    <a:pt x="3238" y="7369"/>
                  </a:cubicBezTo>
                  <a:cubicBezTo>
                    <a:pt x="3153" y="7369"/>
                    <a:pt x="3081" y="7425"/>
                    <a:pt x="3048" y="7501"/>
                  </a:cubicBezTo>
                  <a:cubicBezTo>
                    <a:pt x="3013" y="7739"/>
                    <a:pt x="2798" y="7906"/>
                    <a:pt x="2548" y="7906"/>
                  </a:cubicBezTo>
                  <a:lnTo>
                    <a:pt x="762" y="7906"/>
                  </a:lnTo>
                  <a:cubicBezTo>
                    <a:pt x="500" y="7882"/>
                    <a:pt x="322" y="7656"/>
                    <a:pt x="322" y="7406"/>
                  </a:cubicBezTo>
                  <a:lnTo>
                    <a:pt x="322" y="2619"/>
                  </a:lnTo>
                  <a:lnTo>
                    <a:pt x="322" y="1727"/>
                  </a:lnTo>
                  <a:cubicBezTo>
                    <a:pt x="322" y="1643"/>
                    <a:pt x="250" y="1572"/>
                    <a:pt x="167" y="1572"/>
                  </a:cubicBezTo>
                  <a:cubicBezTo>
                    <a:pt x="72" y="1572"/>
                    <a:pt x="0" y="1643"/>
                    <a:pt x="0" y="1727"/>
                  </a:cubicBezTo>
                  <a:lnTo>
                    <a:pt x="0" y="7418"/>
                  </a:lnTo>
                  <a:cubicBezTo>
                    <a:pt x="0" y="7834"/>
                    <a:pt x="310" y="8192"/>
                    <a:pt x="703" y="8251"/>
                  </a:cubicBezTo>
                  <a:cubicBezTo>
                    <a:pt x="715" y="8251"/>
                    <a:pt x="738" y="8251"/>
                    <a:pt x="762" y="8263"/>
                  </a:cubicBezTo>
                  <a:lnTo>
                    <a:pt x="10633" y="8263"/>
                  </a:lnTo>
                  <a:cubicBezTo>
                    <a:pt x="11109" y="8263"/>
                    <a:pt x="11478" y="7882"/>
                    <a:pt x="11478" y="7418"/>
                  </a:cubicBezTo>
                  <a:lnTo>
                    <a:pt x="11478" y="2477"/>
                  </a:lnTo>
                  <a:cubicBezTo>
                    <a:pt x="11478" y="2060"/>
                    <a:pt x="11168" y="1703"/>
                    <a:pt x="10764" y="1643"/>
                  </a:cubicBezTo>
                  <a:lnTo>
                    <a:pt x="10764" y="1298"/>
                  </a:lnTo>
                  <a:cubicBezTo>
                    <a:pt x="10764" y="1060"/>
                    <a:pt x="10573" y="857"/>
                    <a:pt x="10311" y="857"/>
                  </a:cubicBezTo>
                  <a:lnTo>
                    <a:pt x="9144" y="857"/>
                  </a:lnTo>
                  <a:cubicBezTo>
                    <a:pt x="8906" y="857"/>
                    <a:pt x="8692" y="1048"/>
                    <a:pt x="8692" y="1298"/>
                  </a:cubicBezTo>
                  <a:lnTo>
                    <a:pt x="8692" y="1631"/>
                  </a:lnTo>
                  <a:lnTo>
                    <a:pt x="8216" y="1631"/>
                  </a:lnTo>
                  <a:lnTo>
                    <a:pt x="7858" y="857"/>
                  </a:lnTo>
                  <a:cubicBezTo>
                    <a:pt x="7727" y="584"/>
                    <a:pt x="7454" y="405"/>
                    <a:pt x="7156" y="405"/>
                  </a:cubicBezTo>
                  <a:lnTo>
                    <a:pt x="5775" y="405"/>
                  </a:lnTo>
                  <a:cubicBezTo>
                    <a:pt x="5525" y="405"/>
                    <a:pt x="5287" y="524"/>
                    <a:pt x="5132" y="738"/>
                  </a:cubicBezTo>
                  <a:cubicBezTo>
                    <a:pt x="5072" y="810"/>
                    <a:pt x="5108" y="917"/>
                    <a:pt x="5179" y="976"/>
                  </a:cubicBezTo>
                  <a:cubicBezTo>
                    <a:pt x="5205" y="997"/>
                    <a:pt x="5234" y="1006"/>
                    <a:pt x="5264" y="1006"/>
                  </a:cubicBezTo>
                  <a:cubicBezTo>
                    <a:pt x="5320" y="1006"/>
                    <a:pt x="5379" y="975"/>
                    <a:pt x="5418" y="929"/>
                  </a:cubicBezTo>
                  <a:cubicBezTo>
                    <a:pt x="5489" y="810"/>
                    <a:pt x="5632" y="750"/>
                    <a:pt x="5775" y="750"/>
                  </a:cubicBezTo>
                  <a:lnTo>
                    <a:pt x="7156" y="750"/>
                  </a:lnTo>
                  <a:cubicBezTo>
                    <a:pt x="7323" y="750"/>
                    <a:pt x="7489" y="857"/>
                    <a:pt x="7561" y="1000"/>
                  </a:cubicBezTo>
                  <a:lnTo>
                    <a:pt x="7858" y="1631"/>
                  </a:lnTo>
                  <a:lnTo>
                    <a:pt x="5096" y="1631"/>
                  </a:lnTo>
                  <a:lnTo>
                    <a:pt x="5156" y="1512"/>
                  </a:lnTo>
                  <a:cubicBezTo>
                    <a:pt x="5191" y="1417"/>
                    <a:pt x="5156" y="1310"/>
                    <a:pt x="5060" y="1286"/>
                  </a:cubicBezTo>
                  <a:cubicBezTo>
                    <a:pt x="5034" y="1273"/>
                    <a:pt x="5008" y="1267"/>
                    <a:pt x="4984" y="1267"/>
                  </a:cubicBezTo>
                  <a:cubicBezTo>
                    <a:pt x="4918" y="1267"/>
                    <a:pt x="4860" y="1309"/>
                    <a:pt x="4834" y="1369"/>
                  </a:cubicBezTo>
                  <a:lnTo>
                    <a:pt x="4715" y="1631"/>
                  </a:lnTo>
                  <a:lnTo>
                    <a:pt x="3417" y="1631"/>
                  </a:lnTo>
                  <a:cubicBezTo>
                    <a:pt x="3405" y="1179"/>
                    <a:pt x="3036" y="810"/>
                    <a:pt x="2572" y="810"/>
                  </a:cubicBezTo>
                  <a:lnTo>
                    <a:pt x="2429" y="810"/>
                  </a:lnTo>
                  <a:lnTo>
                    <a:pt x="2429" y="453"/>
                  </a:lnTo>
                  <a:cubicBezTo>
                    <a:pt x="2429" y="214"/>
                    <a:pt x="2227" y="0"/>
                    <a:pt x="1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71"/>
            <p:cNvSpPr/>
            <p:nvPr/>
          </p:nvSpPr>
          <p:spPr>
            <a:xfrm>
              <a:off x="3685992" y="3347949"/>
              <a:ext cx="10606" cy="133498"/>
            </a:xfrm>
            <a:custGeom>
              <a:avLst/>
              <a:gdLst/>
              <a:ahLst/>
              <a:cxnLst/>
              <a:rect l="l" t="t" r="r" b="b"/>
              <a:pathLst>
                <a:path w="334" h="4204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4049"/>
                  </a:lnTo>
                  <a:cubicBezTo>
                    <a:pt x="0" y="4132"/>
                    <a:pt x="72" y="4204"/>
                    <a:pt x="155" y="4204"/>
                  </a:cubicBezTo>
                  <a:cubicBezTo>
                    <a:pt x="250" y="4204"/>
                    <a:pt x="322" y="4132"/>
                    <a:pt x="322" y="4049"/>
                  </a:cubicBezTo>
                  <a:lnTo>
                    <a:pt x="322" y="156"/>
                  </a:lnTo>
                  <a:cubicBezTo>
                    <a:pt x="333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71"/>
            <p:cNvSpPr/>
            <p:nvPr/>
          </p:nvSpPr>
          <p:spPr>
            <a:xfrm>
              <a:off x="3862549" y="3329785"/>
              <a:ext cx="40107" cy="30675"/>
            </a:xfrm>
            <a:custGeom>
              <a:avLst/>
              <a:gdLst/>
              <a:ahLst/>
              <a:cxnLst/>
              <a:rect l="l" t="t" r="r" b="b"/>
              <a:pathLst>
                <a:path w="1263" h="966" extrusionOk="0">
                  <a:moveTo>
                    <a:pt x="760" y="0"/>
                  </a:moveTo>
                  <a:cubicBezTo>
                    <a:pt x="704" y="0"/>
                    <a:pt x="646" y="27"/>
                    <a:pt x="608" y="73"/>
                  </a:cubicBezTo>
                  <a:cubicBezTo>
                    <a:pt x="548" y="144"/>
                    <a:pt x="584" y="251"/>
                    <a:pt x="655" y="311"/>
                  </a:cubicBezTo>
                  <a:cubicBezTo>
                    <a:pt x="786" y="406"/>
                    <a:pt x="715" y="621"/>
                    <a:pt x="548" y="621"/>
                  </a:cubicBezTo>
                  <a:cubicBezTo>
                    <a:pt x="441" y="621"/>
                    <a:pt x="357" y="537"/>
                    <a:pt x="381" y="418"/>
                  </a:cubicBezTo>
                  <a:cubicBezTo>
                    <a:pt x="405" y="323"/>
                    <a:pt x="346" y="240"/>
                    <a:pt x="250" y="228"/>
                  </a:cubicBezTo>
                  <a:cubicBezTo>
                    <a:pt x="243" y="227"/>
                    <a:pt x="236" y="226"/>
                    <a:pt x="229" y="226"/>
                  </a:cubicBezTo>
                  <a:cubicBezTo>
                    <a:pt x="151" y="226"/>
                    <a:pt x="71" y="282"/>
                    <a:pt x="60" y="359"/>
                  </a:cubicBezTo>
                  <a:cubicBezTo>
                    <a:pt x="0" y="692"/>
                    <a:pt x="238" y="966"/>
                    <a:pt x="560" y="966"/>
                  </a:cubicBezTo>
                  <a:cubicBezTo>
                    <a:pt x="1060" y="954"/>
                    <a:pt x="1262" y="323"/>
                    <a:pt x="846" y="25"/>
                  </a:cubicBezTo>
                  <a:cubicBezTo>
                    <a:pt x="820" y="8"/>
                    <a:pt x="791" y="0"/>
                    <a:pt x="7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71"/>
            <p:cNvSpPr/>
            <p:nvPr/>
          </p:nvSpPr>
          <p:spPr>
            <a:xfrm>
              <a:off x="3703743" y="3323942"/>
              <a:ext cx="183417" cy="182083"/>
            </a:xfrm>
            <a:custGeom>
              <a:avLst/>
              <a:gdLst/>
              <a:ahLst/>
              <a:cxnLst/>
              <a:rect l="l" t="t" r="r" b="b"/>
              <a:pathLst>
                <a:path w="5776" h="5734" extrusionOk="0">
                  <a:moveTo>
                    <a:pt x="2879" y="1"/>
                  </a:moveTo>
                  <a:cubicBezTo>
                    <a:pt x="2275" y="1"/>
                    <a:pt x="1659" y="191"/>
                    <a:pt x="1120" y="614"/>
                  </a:cubicBezTo>
                  <a:cubicBezTo>
                    <a:pt x="1048" y="674"/>
                    <a:pt x="1025" y="781"/>
                    <a:pt x="1084" y="852"/>
                  </a:cubicBezTo>
                  <a:cubicBezTo>
                    <a:pt x="1119" y="901"/>
                    <a:pt x="1170" y="925"/>
                    <a:pt x="1220" y="925"/>
                  </a:cubicBezTo>
                  <a:cubicBezTo>
                    <a:pt x="1257" y="925"/>
                    <a:pt x="1292" y="913"/>
                    <a:pt x="1322" y="888"/>
                  </a:cubicBezTo>
                  <a:cubicBezTo>
                    <a:pt x="1801" y="509"/>
                    <a:pt x="2346" y="339"/>
                    <a:pt x="2879" y="339"/>
                  </a:cubicBezTo>
                  <a:cubicBezTo>
                    <a:pt x="4191" y="339"/>
                    <a:pt x="5430" y="1370"/>
                    <a:pt x="5430" y="2876"/>
                  </a:cubicBezTo>
                  <a:cubicBezTo>
                    <a:pt x="5430" y="3472"/>
                    <a:pt x="5228" y="4055"/>
                    <a:pt x="4835" y="4507"/>
                  </a:cubicBezTo>
                  <a:cubicBezTo>
                    <a:pt x="4346" y="5079"/>
                    <a:pt x="3644" y="5412"/>
                    <a:pt x="2894" y="5412"/>
                  </a:cubicBezTo>
                  <a:cubicBezTo>
                    <a:pt x="1489" y="5412"/>
                    <a:pt x="346" y="4269"/>
                    <a:pt x="346" y="2864"/>
                  </a:cubicBezTo>
                  <a:cubicBezTo>
                    <a:pt x="346" y="2305"/>
                    <a:pt x="525" y="1769"/>
                    <a:pt x="870" y="1316"/>
                  </a:cubicBezTo>
                  <a:cubicBezTo>
                    <a:pt x="929" y="1245"/>
                    <a:pt x="906" y="1138"/>
                    <a:pt x="834" y="1078"/>
                  </a:cubicBezTo>
                  <a:cubicBezTo>
                    <a:pt x="804" y="1054"/>
                    <a:pt x="768" y="1041"/>
                    <a:pt x="732" y="1041"/>
                  </a:cubicBezTo>
                  <a:cubicBezTo>
                    <a:pt x="682" y="1041"/>
                    <a:pt x="631" y="1065"/>
                    <a:pt x="596" y="1114"/>
                  </a:cubicBezTo>
                  <a:cubicBezTo>
                    <a:pt x="203" y="1614"/>
                    <a:pt x="1" y="2221"/>
                    <a:pt x="1" y="2852"/>
                  </a:cubicBezTo>
                  <a:cubicBezTo>
                    <a:pt x="1" y="4448"/>
                    <a:pt x="1298" y="5734"/>
                    <a:pt x="2882" y="5734"/>
                  </a:cubicBezTo>
                  <a:cubicBezTo>
                    <a:pt x="3751" y="5734"/>
                    <a:pt x="4549" y="5365"/>
                    <a:pt x="5108" y="4698"/>
                  </a:cubicBezTo>
                  <a:cubicBezTo>
                    <a:pt x="5537" y="4174"/>
                    <a:pt x="5775" y="3519"/>
                    <a:pt x="5775" y="2852"/>
                  </a:cubicBezTo>
                  <a:cubicBezTo>
                    <a:pt x="5775" y="1158"/>
                    <a:pt x="4365" y="1"/>
                    <a:pt x="28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71"/>
            <p:cNvSpPr/>
            <p:nvPr/>
          </p:nvSpPr>
          <p:spPr>
            <a:xfrm>
              <a:off x="3733624" y="3358174"/>
              <a:ext cx="138039" cy="114667"/>
            </a:xfrm>
            <a:custGeom>
              <a:avLst/>
              <a:gdLst/>
              <a:ahLst/>
              <a:cxnLst/>
              <a:rect l="l" t="t" r="r" b="b"/>
              <a:pathLst>
                <a:path w="4347" h="3611" extrusionOk="0">
                  <a:moveTo>
                    <a:pt x="1965" y="0"/>
                  </a:moveTo>
                  <a:cubicBezTo>
                    <a:pt x="846" y="0"/>
                    <a:pt x="0" y="1000"/>
                    <a:pt x="179" y="2096"/>
                  </a:cubicBezTo>
                  <a:cubicBezTo>
                    <a:pt x="190" y="2183"/>
                    <a:pt x="270" y="2240"/>
                    <a:pt x="348" y="2240"/>
                  </a:cubicBezTo>
                  <a:cubicBezTo>
                    <a:pt x="355" y="2240"/>
                    <a:pt x="362" y="2240"/>
                    <a:pt x="369" y="2239"/>
                  </a:cubicBezTo>
                  <a:cubicBezTo>
                    <a:pt x="465" y="2215"/>
                    <a:pt x="524" y="2132"/>
                    <a:pt x="500" y="2036"/>
                  </a:cubicBezTo>
                  <a:cubicBezTo>
                    <a:pt x="347" y="1083"/>
                    <a:pt x="1112" y="331"/>
                    <a:pt x="1952" y="331"/>
                  </a:cubicBezTo>
                  <a:cubicBezTo>
                    <a:pt x="2288" y="331"/>
                    <a:pt x="2635" y="451"/>
                    <a:pt x="2941" y="727"/>
                  </a:cubicBezTo>
                  <a:cubicBezTo>
                    <a:pt x="3525" y="1262"/>
                    <a:pt x="3572" y="2191"/>
                    <a:pt x="3013" y="2798"/>
                  </a:cubicBezTo>
                  <a:cubicBezTo>
                    <a:pt x="2727" y="3116"/>
                    <a:pt x="2334" y="3271"/>
                    <a:pt x="1942" y="3271"/>
                  </a:cubicBezTo>
                  <a:cubicBezTo>
                    <a:pt x="1468" y="3271"/>
                    <a:pt x="995" y="3045"/>
                    <a:pt x="715" y="2608"/>
                  </a:cubicBezTo>
                  <a:cubicBezTo>
                    <a:pt x="684" y="2561"/>
                    <a:pt x="623" y="2530"/>
                    <a:pt x="564" y="2530"/>
                  </a:cubicBezTo>
                  <a:cubicBezTo>
                    <a:pt x="533" y="2530"/>
                    <a:pt x="502" y="2539"/>
                    <a:pt x="477" y="2560"/>
                  </a:cubicBezTo>
                  <a:cubicBezTo>
                    <a:pt x="393" y="2608"/>
                    <a:pt x="369" y="2727"/>
                    <a:pt x="429" y="2798"/>
                  </a:cubicBezTo>
                  <a:cubicBezTo>
                    <a:pt x="780" y="3337"/>
                    <a:pt x="1353" y="3611"/>
                    <a:pt x="1934" y="3611"/>
                  </a:cubicBezTo>
                  <a:cubicBezTo>
                    <a:pt x="2418" y="3611"/>
                    <a:pt x="2906" y="3421"/>
                    <a:pt x="3274" y="3036"/>
                  </a:cubicBezTo>
                  <a:cubicBezTo>
                    <a:pt x="4346" y="1882"/>
                    <a:pt x="3525" y="0"/>
                    <a:pt x="1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71"/>
            <p:cNvSpPr/>
            <p:nvPr/>
          </p:nvSpPr>
          <p:spPr>
            <a:xfrm>
              <a:off x="3777478" y="3386087"/>
              <a:ext cx="51062" cy="43282"/>
            </a:xfrm>
            <a:custGeom>
              <a:avLst/>
              <a:gdLst/>
              <a:ahLst/>
              <a:cxnLst/>
              <a:rect l="l" t="t" r="r" b="b"/>
              <a:pathLst>
                <a:path w="1608" h="1363" extrusionOk="0">
                  <a:moveTo>
                    <a:pt x="772" y="1"/>
                  </a:moveTo>
                  <a:cubicBezTo>
                    <a:pt x="765" y="1"/>
                    <a:pt x="758" y="1"/>
                    <a:pt x="750" y="2"/>
                  </a:cubicBezTo>
                  <a:cubicBezTo>
                    <a:pt x="215" y="110"/>
                    <a:pt x="0" y="776"/>
                    <a:pt x="393" y="1157"/>
                  </a:cubicBezTo>
                  <a:cubicBezTo>
                    <a:pt x="524" y="1294"/>
                    <a:pt x="697" y="1363"/>
                    <a:pt x="871" y="1363"/>
                  </a:cubicBezTo>
                  <a:cubicBezTo>
                    <a:pt x="1045" y="1363"/>
                    <a:pt x="1221" y="1294"/>
                    <a:pt x="1358" y="1157"/>
                  </a:cubicBezTo>
                  <a:cubicBezTo>
                    <a:pt x="1560" y="919"/>
                    <a:pt x="1608" y="610"/>
                    <a:pt x="1489" y="360"/>
                  </a:cubicBezTo>
                  <a:cubicBezTo>
                    <a:pt x="1457" y="296"/>
                    <a:pt x="1404" y="264"/>
                    <a:pt x="1348" y="264"/>
                  </a:cubicBezTo>
                  <a:cubicBezTo>
                    <a:pt x="1319" y="264"/>
                    <a:pt x="1290" y="272"/>
                    <a:pt x="1262" y="288"/>
                  </a:cubicBezTo>
                  <a:cubicBezTo>
                    <a:pt x="1179" y="324"/>
                    <a:pt x="1143" y="431"/>
                    <a:pt x="1191" y="502"/>
                  </a:cubicBezTo>
                  <a:cubicBezTo>
                    <a:pt x="1251" y="633"/>
                    <a:pt x="1239" y="788"/>
                    <a:pt x="1120" y="907"/>
                  </a:cubicBezTo>
                  <a:cubicBezTo>
                    <a:pt x="1054" y="973"/>
                    <a:pt x="965" y="1006"/>
                    <a:pt x="875" y="1006"/>
                  </a:cubicBezTo>
                  <a:cubicBezTo>
                    <a:pt x="786" y="1006"/>
                    <a:pt x="697" y="973"/>
                    <a:pt x="631" y="907"/>
                  </a:cubicBezTo>
                  <a:cubicBezTo>
                    <a:pt x="429" y="717"/>
                    <a:pt x="536" y="372"/>
                    <a:pt x="810" y="324"/>
                  </a:cubicBezTo>
                  <a:cubicBezTo>
                    <a:pt x="893" y="312"/>
                    <a:pt x="953" y="229"/>
                    <a:pt x="941" y="133"/>
                  </a:cubicBezTo>
                  <a:cubicBezTo>
                    <a:pt x="930" y="57"/>
                    <a:pt x="850" y="1"/>
                    <a:pt x="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04" name="Google Shape;9204;p71"/>
          <p:cNvSpPr/>
          <p:nvPr/>
        </p:nvSpPr>
        <p:spPr>
          <a:xfrm>
            <a:off x="5263326" y="3229852"/>
            <a:ext cx="323298" cy="320789"/>
          </a:xfrm>
          <a:custGeom>
            <a:avLst/>
            <a:gdLst/>
            <a:ahLst/>
            <a:cxnLst/>
            <a:rect l="l" t="t" r="r" b="b"/>
            <a:pathLst>
              <a:path w="10181" h="10102" extrusionOk="0">
                <a:moveTo>
                  <a:pt x="2632" y="410"/>
                </a:moveTo>
                <a:lnTo>
                  <a:pt x="4085" y="2863"/>
                </a:lnTo>
                <a:lnTo>
                  <a:pt x="3311" y="3327"/>
                </a:lnTo>
                <a:lnTo>
                  <a:pt x="1858" y="874"/>
                </a:lnTo>
                <a:lnTo>
                  <a:pt x="2632" y="410"/>
                </a:lnTo>
                <a:close/>
                <a:moveTo>
                  <a:pt x="2715" y="0"/>
                </a:moveTo>
                <a:cubicBezTo>
                  <a:pt x="2684" y="0"/>
                  <a:pt x="2655" y="12"/>
                  <a:pt x="2620" y="29"/>
                </a:cubicBezTo>
                <a:lnTo>
                  <a:pt x="1537" y="660"/>
                </a:lnTo>
                <a:cubicBezTo>
                  <a:pt x="1442" y="708"/>
                  <a:pt x="1418" y="827"/>
                  <a:pt x="1477" y="922"/>
                </a:cubicBezTo>
                <a:lnTo>
                  <a:pt x="1573" y="1101"/>
                </a:lnTo>
                <a:lnTo>
                  <a:pt x="1132" y="1339"/>
                </a:lnTo>
                <a:cubicBezTo>
                  <a:pt x="668" y="1577"/>
                  <a:pt x="322" y="1993"/>
                  <a:pt x="168" y="2482"/>
                </a:cubicBezTo>
                <a:cubicBezTo>
                  <a:pt x="1" y="2982"/>
                  <a:pt x="49" y="3506"/>
                  <a:pt x="263" y="3982"/>
                </a:cubicBezTo>
                <a:cubicBezTo>
                  <a:pt x="489" y="4446"/>
                  <a:pt x="1180" y="5220"/>
                  <a:pt x="1692" y="5803"/>
                </a:cubicBezTo>
                <a:cubicBezTo>
                  <a:pt x="1727" y="5839"/>
                  <a:pt x="1787" y="5863"/>
                  <a:pt x="1835" y="5863"/>
                </a:cubicBezTo>
                <a:cubicBezTo>
                  <a:pt x="1870" y="5863"/>
                  <a:pt x="1918" y="5839"/>
                  <a:pt x="1954" y="5815"/>
                </a:cubicBezTo>
                <a:cubicBezTo>
                  <a:pt x="2025" y="5744"/>
                  <a:pt x="2025" y="5637"/>
                  <a:pt x="1965" y="5565"/>
                </a:cubicBezTo>
                <a:cubicBezTo>
                  <a:pt x="1251" y="4768"/>
                  <a:pt x="763" y="4149"/>
                  <a:pt x="596" y="3815"/>
                </a:cubicBezTo>
                <a:cubicBezTo>
                  <a:pt x="203" y="3029"/>
                  <a:pt x="525" y="2065"/>
                  <a:pt x="1299" y="1648"/>
                </a:cubicBezTo>
                <a:lnTo>
                  <a:pt x="1751" y="1410"/>
                </a:lnTo>
                <a:lnTo>
                  <a:pt x="2763" y="3125"/>
                </a:lnTo>
                <a:cubicBezTo>
                  <a:pt x="2668" y="3160"/>
                  <a:pt x="2573" y="3220"/>
                  <a:pt x="2501" y="3303"/>
                </a:cubicBezTo>
                <a:cubicBezTo>
                  <a:pt x="2096" y="3660"/>
                  <a:pt x="2037" y="4232"/>
                  <a:pt x="2346" y="4672"/>
                </a:cubicBezTo>
                <a:cubicBezTo>
                  <a:pt x="2513" y="4887"/>
                  <a:pt x="5299" y="7685"/>
                  <a:pt x="5525" y="7839"/>
                </a:cubicBezTo>
                <a:cubicBezTo>
                  <a:pt x="5704" y="7970"/>
                  <a:pt x="5906" y="8030"/>
                  <a:pt x="6133" y="8030"/>
                </a:cubicBezTo>
                <a:cubicBezTo>
                  <a:pt x="6418" y="8030"/>
                  <a:pt x="6692" y="7911"/>
                  <a:pt x="6907" y="7673"/>
                </a:cubicBezTo>
                <a:cubicBezTo>
                  <a:pt x="6978" y="7601"/>
                  <a:pt x="7038" y="7494"/>
                  <a:pt x="7085" y="7387"/>
                </a:cubicBezTo>
                <a:lnTo>
                  <a:pt x="8800" y="8399"/>
                </a:lnTo>
                <a:lnTo>
                  <a:pt x="8562" y="8863"/>
                </a:lnTo>
                <a:cubicBezTo>
                  <a:pt x="8267" y="9418"/>
                  <a:pt x="7695" y="9741"/>
                  <a:pt x="7107" y="9741"/>
                </a:cubicBezTo>
                <a:cubicBezTo>
                  <a:pt x="6862" y="9741"/>
                  <a:pt x="6614" y="9685"/>
                  <a:pt x="6383" y="9566"/>
                </a:cubicBezTo>
                <a:cubicBezTo>
                  <a:pt x="5764" y="9256"/>
                  <a:pt x="4097" y="7768"/>
                  <a:pt x="2513" y="6113"/>
                </a:cubicBezTo>
                <a:cubicBezTo>
                  <a:pt x="2477" y="6077"/>
                  <a:pt x="2433" y="6059"/>
                  <a:pt x="2388" y="6059"/>
                </a:cubicBezTo>
                <a:cubicBezTo>
                  <a:pt x="2344" y="6059"/>
                  <a:pt x="2299" y="6077"/>
                  <a:pt x="2263" y="6113"/>
                </a:cubicBezTo>
                <a:cubicBezTo>
                  <a:pt x="2192" y="6184"/>
                  <a:pt x="2192" y="6292"/>
                  <a:pt x="2263" y="6363"/>
                </a:cubicBezTo>
                <a:cubicBezTo>
                  <a:pt x="3656" y="7839"/>
                  <a:pt x="5466" y="9518"/>
                  <a:pt x="6240" y="9887"/>
                </a:cubicBezTo>
                <a:cubicBezTo>
                  <a:pt x="6514" y="10030"/>
                  <a:pt x="6811" y="10102"/>
                  <a:pt x="7109" y="10102"/>
                </a:cubicBezTo>
                <a:cubicBezTo>
                  <a:pt x="7323" y="10102"/>
                  <a:pt x="7526" y="10066"/>
                  <a:pt x="7740" y="9994"/>
                </a:cubicBezTo>
                <a:cubicBezTo>
                  <a:pt x="8240" y="9828"/>
                  <a:pt x="8645" y="9494"/>
                  <a:pt x="8883" y="9030"/>
                </a:cubicBezTo>
                <a:lnTo>
                  <a:pt x="9121" y="8578"/>
                </a:lnTo>
                <a:lnTo>
                  <a:pt x="9300" y="8685"/>
                </a:lnTo>
                <a:cubicBezTo>
                  <a:pt x="9335" y="8697"/>
                  <a:pt x="9359" y="8721"/>
                  <a:pt x="9395" y="8721"/>
                </a:cubicBezTo>
                <a:cubicBezTo>
                  <a:pt x="9455" y="8721"/>
                  <a:pt x="9514" y="8685"/>
                  <a:pt x="9538" y="8625"/>
                </a:cubicBezTo>
                <a:lnTo>
                  <a:pt x="10181" y="7542"/>
                </a:lnTo>
                <a:cubicBezTo>
                  <a:pt x="10169" y="7494"/>
                  <a:pt x="10169" y="7447"/>
                  <a:pt x="10169" y="7411"/>
                </a:cubicBezTo>
                <a:cubicBezTo>
                  <a:pt x="10157" y="7363"/>
                  <a:pt x="10121" y="7316"/>
                  <a:pt x="10074" y="7304"/>
                </a:cubicBezTo>
                <a:lnTo>
                  <a:pt x="8871" y="6589"/>
                </a:lnTo>
                <a:cubicBezTo>
                  <a:pt x="8845" y="6574"/>
                  <a:pt x="8816" y="6568"/>
                  <a:pt x="8788" y="6568"/>
                </a:cubicBezTo>
                <a:cubicBezTo>
                  <a:pt x="8725" y="6568"/>
                  <a:pt x="8662" y="6600"/>
                  <a:pt x="8621" y="6649"/>
                </a:cubicBezTo>
                <a:cubicBezTo>
                  <a:pt x="8573" y="6732"/>
                  <a:pt x="8609" y="6839"/>
                  <a:pt x="8681" y="6899"/>
                </a:cubicBezTo>
                <a:lnTo>
                  <a:pt x="9740" y="7530"/>
                </a:lnTo>
                <a:lnTo>
                  <a:pt x="9276" y="8304"/>
                </a:lnTo>
                <a:lnTo>
                  <a:pt x="6823" y="6851"/>
                </a:lnTo>
                <a:lnTo>
                  <a:pt x="7276" y="6077"/>
                </a:lnTo>
                <a:lnTo>
                  <a:pt x="8038" y="6530"/>
                </a:lnTo>
                <a:cubicBezTo>
                  <a:pt x="8064" y="6545"/>
                  <a:pt x="8092" y="6551"/>
                  <a:pt x="8121" y="6551"/>
                </a:cubicBezTo>
                <a:cubicBezTo>
                  <a:pt x="8184" y="6551"/>
                  <a:pt x="8247" y="6519"/>
                  <a:pt x="8288" y="6470"/>
                </a:cubicBezTo>
                <a:cubicBezTo>
                  <a:pt x="8335" y="6375"/>
                  <a:pt x="8312" y="6280"/>
                  <a:pt x="8228" y="6220"/>
                </a:cubicBezTo>
                <a:lnTo>
                  <a:pt x="7311" y="5684"/>
                </a:lnTo>
                <a:cubicBezTo>
                  <a:pt x="7281" y="5662"/>
                  <a:pt x="7251" y="5653"/>
                  <a:pt x="7221" y="5653"/>
                </a:cubicBezTo>
                <a:cubicBezTo>
                  <a:pt x="7203" y="5653"/>
                  <a:pt x="7186" y="5656"/>
                  <a:pt x="7169" y="5661"/>
                </a:cubicBezTo>
                <a:cubicBezTo>
                  <a:pt x="7133" y="5684"/>
                  <a:pt x="7085" y="5708"/>
                  <a:pt x="7073" y="5756"/>
                </a:cubicBezTo>
                <a:lnTo>
                  <a:pt x="6430" y="6839"/>
                </a:lnTo>
                <a:cubicBezTo>
                  <a:pt x="6383" y="6935"/>
                  <a:pt x="6418" y="7030"/>
                  <a:pt x="6490" y="7089"/>
                </a:cubicBezTo>
                <a:lnTo>
                  <a:pt x="6728" y="7244"/>
                </a:lnTo>
                <a:lnTo>
                  <a:pt x="6716" y="7268"/>
                </a:lnTo>
                <a:cubicBezTo>
                  <a:pt x="6680" y="7351"/>
                  <a:pt x="6633" y="7411"/>
                  <a:pt x="6597" y="7470"/>
                </a:cubicBezTo>
                <a:cubicBezTo>
                  <a:pt x="6466" y="7615"/>
                  <a:pt x="6284" y="7692"/>
                  <a:pt x="6098" y="7692"/>
                </a:cubicBezTo>
                <a:cubicBezTo>
                  <a:pt x="5962" y="7692"/>
                  <a:pt x="5825" y="7651"/>
                  <a:pt x="5704" y="7566"/>
                </a:cubicBezTo>
                <a:cubicBezTo>
                  <a:pt x="5514" y="7423"/>
                  <a:pt x="2751" y="4672"/>
                  <a:pt x="2608" y="4470"/>
                </a:cubicBezTo>
                <a:cubicBezTo>
                  <a:pt x="2394" y="4196"/>
                  <a:pt x="2442" y="3815"/>
                  <a:pt x="2716" y="3577"/>
                </a:cubicBezTo>
                <a:cubicBezTo>
                  <a:pt x="2775" y="3541"/>
                  <a:pt x="2835" y="3494"/>
                  <a:pt x="2906" y="3458"/>
                </a:cubicBezTo>
                <a:lnTo>
                  <a:pt x="2930" y="3446"/>
                </a:lnTo>
                <a:lnTo>
                  <a:pt x="3085" y="3684"/>
                </a:lnTo>
                <a:cubicBezTo>
                  <a:pt x="3108" y="3744"/>
                  <a:pt x="3168" y="3779"/>
                  <a:pt x="3228" y="3779"/>
                </a:cubicBezTo>
                <a:cubicBezTo>
                  <a:pt x="3263" y="3779"/>
                  <a:pt x="3287" y="3756"/>
                  <a:pt x="3323" y="3744"/>
                </a:cubicBezTo>
                <a:lnTo>
                  <a:pt x="4406" y="3101"/>
                </a:lnTo>
                <a:cubicBezTo>
                  <a:pt x="4454" y="3077"/>
                  <a:pt x="4478" y="3041"/>
                  <a:pt x="4490" y="3006"/>
                </a:cubicBezTo>
                <a:cubicBezTo>
                  <a:pt x="4513" y="2958"/>
                  <a:pt x="4490" y="2910"/>
                  <a:pt x="4478" y="2863"/>
                </a:cubicBezTo>
                <a:lnTo>
                  <a:pt x="2858" y="100"/>
                </a:lnTo>
                <a:cubicBezTo>
                  <a:pt x="2823" y="53"/>
                  <a:pt x="2799" y="29"/>
                  <a:pt x="2751" y="5"/>
                </a:cubicBezTo>
                <a:cubicBezTo>
                  <a:pt x="2739" y="2"/>
                  <a:pt x="2727" y="0"/>
                  <a:pt x="2715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05" name="Google Shape;9205;p71"/>
          <p:cNvGrpSpPr/>
          <p:nvPr/>
        </p:nvGrpSpPr>
        <p:grpSpPr>
          <a:xfrm>
            <a:off x="5765817" y="3227724"/>
            <a:ext cx="364865" cy="324822"/>
            <a:chOff x="5765817" y="3227724"/>
            <a:chExt cx="364865" cy="324822"/>
          </a:xfrm>
          <a:solidFill>
            <a:srgbClr val="00B0F0"/>
          </a:solidFill>
        </p:grpSpPr>
        <p:sp>
          <p:nvSpPr>
            <p:cNvPr id="9206" name="Google Shape;9206;p71"/>
            <p:cNvSpPr/>
            <p:nvPr/>
          </p:nvSpPr>
          <p:spPr>
            <a:xfrm>
              <a:off x="5765817" y="3227724"/>
              <a:ext cx="364865" cy="324822"/>
            </a:xfrm>
            <a:custGeom>
              <a:avLst/>
              <a:gdLst/>
              <a:ahLst/>
              <a:cxnLst/>
              <a:rect l="l" t="t" r="r" b="b"/>
              <a:pathLst>
                <a:path w="11490" h="10229" extrusionOk="0">
                  <a:moveTo>
                    <a:pt x="8287" y="370"/>
                  </a:moveTo>
                  <a:cubicBezTo>
                    <a:pt x="9871" y="370"/>
                    <a:pt x="11157" y="1656"/>
                    <a:pt x="11157" y="3251"/>
                  </a:cubicBezTo>
                  <a:cubicBezTo>
                    <a:pt x="11133" y="4037"/>
                    <a:pt x="10847" y="4870"/>
                    <a:pt x="10299" y="5751"/>
                  </a:cubicBezTo>
                  <a:cubicBezTo>
                    <a:pt x="9847" y="6442"/>
                    <a:pt x="9216" y="7156"/>
                    <a:pt x="8418" y="7871"/>
                  </a:cubicBezTo>
                  <a:cubicBezTo>
                    <a:pt x="7263" y="8918"/>
                    <a:pt x="6084" y="9645"/>
                    <a:pt x="5763" y="9835"/>
                  </a:cubicBezTo>
                  <a:cubicBezTo>
                    <a:pt x="5430" y="9645"/>
                    <a:pt x="4251" y="8930"/>
                    <a:pt x="3096" y="7895"/>
                  </a:cubicBezTo>
                  <a:cubicBezTo>
                    <a:pt x="2310" y="7180"/>
                    <a:pt x="1667" y="6466"/>
                    <a:pt x="1215" y="5763"/>
                  </a:cubicBezTo>
                  <a:cubicBezTo>
                    <a:pt x="667" y="4894"/>
                    <a:pt x="381" y="4049"/>
                    <a:pt x="381" y="3251"/>
                  </a:cubicBezTo>
                  <a:cubicBezTo>
                    <a:pt x="381" y="1668"/>
                    <a:pt x="1667" y="370"/>
                    <a:pt x="3263" y="370"/>
                  </a:cubicBezTo>
                  <a:cubicBezTo>
                    <a:pt x="4191" y="370"/>
                    <a:pt x="5084" y="834"/>
                    <a:pt x="5620" y="1608"/>
                  </a:cubicBezTo>
                  <a:cubicBezTo>
                    <a:pt x="5656" y="1656"/>
                    <a:pt x="5715" y="1679"/>
                    <a:pt x="5775" y="1679"/>
                  </a:cubicBezTo>
                  <a:cubicBezTo>
                    <a:pt x="5834" y="1679"/>
                    <a:pt x="5894" y="1656"/>
                    <a:pt x="5918" y="1608"/>
                  </a:cubicBezTo>
                  <a:cubicBezTo>
                    <a:pt x="6454" y="834"/>
                    <a:pt x="7335" y="370"/>
                    <a:pt x="8287" y="370"/>
                  </a:cubicBezTo>
                  <a:close/>
                  <a:moveTo>
                    <a:pt x="3227" y="1"/>
                  </a:moveTo>
                  <a:cubicBezTo>
                    <a:pt x="1441" y="1"/>
                    <a:pt x="0" y="1441"/>
                    <a:pt x="0" y="3227"/>
                  </a:cubicBezTo>
                  <a:cubicBezTo>
                    <a:pt x="0" y="4108"/>
                    <a:pt x="298" y="5013"/>
                    <a:pt x="893" y="5942"/>
                  </a:cubicBezTo>
                  <a:cubicBezTo>
                    <a:pt x="1370" y="6668"/>
                    <a:pt x="2001" y="7418"/>
                    <a:pt x="2822" y="8145"/>
                  </a:cubicBezTo>
                  <a:cubicBezTo>
                    <a:pt x="4203" y="9383"/>
                    <a:pt x="5620" y="10181"/>
                    <a:pt x="5632" y="10192"/>
                  </a:cubicBezTo>
                  <a:cubicBezTo>
                    <a:pt x="5668" y="10216"/>
                    <a:pt x="5692" y="10228"/>
                    <a:pt x="5727" y="10228"/>
                  </a:cubicBezTo>
                  <a:cubicBezTo>
                    <a:pt x="5751" y="10228"/>
                    <a:pt x="5787" y="10216"/>
                    <a:pt x="5811" y="10192"/>
                  </a:cubicBezTo>
                  <a:cubicBezTo>
                    <a:pt x="5834" y="10181"/>
                    <a:pt x="7239" y="9395"/>
                    <a:pt x="8632" y="8145"/>
                  </a:cubicBezTo>
                  <a:cubicBezTo>
                    <a:pt x="9442" y="7418"/>
                    <a:pt x="10097" y="6668"/>
                    <a:pt x="10561" y="5942"/>
                  </a:cubicBezTo>
                  <a:cubicBezTo>
                    <a:pt x="11157" y="5013"/>
                    <a:pt x="11454" y="4108"/>
                    <a:pt x="11454" y="3227"/>
                  </a:cubicBezTo>
                  <a:cubicBezTo>
                    <a:pt x="11490" y="1441"/>
                    <a:pt x="10049" y="1"/>
                    <a:pt x="8263" y="1"/>
                  </a:cubicBezTo>
                  <a:cubicBezTo>
                    <a:pt x="7275" y="1"/>
                    <a:pt x="6358" y="453"/>
                    <a:pt x="5739" y="1203"/>
                  </a:cubicBezTo>
                  <a:cubicBezTo>
                    <a:pt x="5132" y="453"/>
                    <a:pt x="4203" y="1"/>
                    <a:pt x="3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71"/>
            <p:cNvSpPr/>
            <p:nvPr/>
          </p:nvSpPr>
          <p:spPr>
            <a:xfrm>
              <a:off x="6022144" y="3250429"/>
              <a:ext cx="85484" cy="84341"/>
            </a:xfrm>
            <a:custGeom>
              <a:avLst/>
              <a:gdLst/>
              <a:ahLst/>
              <a:cxnLst/>
              <a:rect l="l" t="t" r="r" b="b"/>
              <a:pathLst>
                <a:path w="2692" h="2656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91" y="357"/>
                  </a:cubicBezTo>
                  <a:cubicBezTo>
                    <a:pt x="1346" y="357"/>
                    <a:pt x="2311" y="1310"/>
                    <a:pt x="2334" y="2477"/>
                  </a:cubicBezTo>
                  <a:cubicBezTo>
                    <a:pt x="2334" y="2572"/>
                    <a:pt x="2406" y="2655"/>
                    <a:pt x="2513" y="2655"/>
                  </a:cubicBezTo>
                  <a:cubicBezTo>
                    <a:pt x="2608" y="2655"/>
                    <a:pt x="2692" y="2560"/>
                    <a:pt x="2692" y="2477"/>
                  </a:cubicBezTo>
                  <a:cubicBezTo>
                    <a:pt x="2668" y="1107"/>
                    <a:pt x="1561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71"/>
            <p:cNvSpPr/>
            <p:nvPr/>
          </p:nvSpPr>
          <p:spPr>
            <a:xfrm>
              <a:off x="5862987" y="3250429"/>
              <a:ext cx="73386" cy="43504"/>
            </a:xfrm>
            <a:custGeom>
              <a:avLst/>
              <a:gdLst/>
              <a:ahLst/>
              <a:cxnLst/>
              <a:rect l="l" t="t" r="r" b="b"/>
              <a:pathLst>
                <a:path w="2311" h="137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cubicBezTo>
                    <a:pt x="881" y="357"/>
                    <a:pt x="1548" y="703"/>
                    <a:pt x="1953" y="1298"/>
                  </a:cubicBezTo>
                  <a:cubicBezTo>
                    <a:pt x="1989" y="1334"/>
                    <a:pt x="2036" y="1369"/>
                    <a:pt x="2108" y="1369"/>
                  </a:cubicBezTo>
                  <a:cubicBezTo>
                    <a:pt x="2131" y="1369"/>
                    <a:pt x="2179" y="1357"/>
                    <a:pt x="2203" y="1334"/>
                  </a:cubicBezTo>
                  <a:cubicBezTo>
                    <a:pt x="2286" y="1286"/>
                    <a:pt x="2310" y="1179"/>
                    <a:pt x="2251" y="1084"/>
                  </a:cubicBezTo>
                  <a:cubicBezTo>
                    <a:pt x="1786" y="405"/>
                    <a:pt x="101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09" name="Google Shape;9209;p71"/>
          <p:cNvGrpSpPr/>
          <p:nvPr/>
        </p:nvGrpSpPr>
        <p:grpSpPr>
          <a:xfrm>
            <a:off x="6228583" y="3237664"/>
            <a:ext cx="446539" cy="303895"/>
            <a:chOff x="6228583" y="3237664"/>
            <a:chExt cx="446539" cy="303895"/>
          </a:xfrm>
          <a:solidFill>
            <a:srgbClr val="00B0F0"/>
          </a:solidFill>
        </p:grpSpPr>
        <p:sp>
          <p:nvSpPr>
            <p:cNvPr id="9210" name="Google Shape;9210;p71"/>
            <p:cNvSpPr/>
            <p:nvPr/>
          </p:nvSpPr>
          <p:spPr>
            <a:xfrm>
              <a:off x="6357508" y="3277453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42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63" y="816"/>
                    <a:pt x="322" y="804"/>
                    <a:pt x="370" y="756"/>
                  </a:cubicBezTo>
                  <a:lnTo>
                    <a:pt x="786" y="340"/>
                  </a:lnTo>
                  <a:cubicBezTo>
                    <a:pt x="846" y="268"/>
                    <a:pt x="846" y="149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71"/>
            <p:cNvSpPr/>
            <p:nvPr/>
          </p:nvSpPr>
          <p:spPr>
            <a:xfrm>
              <a:off x="6276596" y="3358746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54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86" y="816"/>
                    <a:pt x="334" y="804"/>
                    <a:pt x="370" y="756"/>
                  </a:cubicBezTo>
                  <a:lnTo>
                    <a:pt x="787" y="340"/>
                  </a:lnTo>
                  <a:cubicBezTo>
                    <a:pt x="846" y="256"/>
                    <a:pt x="846" y="137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71"/>
            <p:cNvSpPr/>
            <p:nvPr/>
          </p:nvSpPr>
          <p:spPr>
            <a:xfrm>
              <a:off x="6357508" y="3358365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215" y="0"/>
                  </a:moveTo>
                  <a:cubicBezTo>
                    <a:pt x="161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792"/>
                    <a:pt x="584" y="816"/>
                    <a:pt x="644" y="816"/>
                  </a:cubicBezTo>
                  <a:cubicBezTo>
                    <a:pt x="703" y="816"/>
                    <a:pt x="739" y="792"/>
                    <a:pt x="786" y="756"/>
                  </a:cubicBezTo>
                  <a:cubicBezTo>
                    <a:pt x="846" y="685"/>
                    <a:pt x="846" y="566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71"/>
            <p:cNvSpPr/>
            <p:nvPr/>
          </p:nvSpPr>
          <p:spPr>
            <a:xfrm>
              <a:off x="6276596" y="3277453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219" y="0"/>
                  </a:moveTo>
                  <a:cubicBezTo>
                    <a:pt x="167" y="0"/>
                    <a:pt x="114" y="18"/>
                    <a:pt x="72" y="54"/>
                  </a:cubicBezTo>
                  <a:cubicBezTo>
                    <a:pt x="1" y="137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804"/>
                    <a:pt x="584" y="816"/>
                    <a:pt x="644" y="816"/>
                  </a:cubicBezTo>
                  <a:cubicBezTo>
                    <a:pt x="679" y="816"/>
                    <a:pt x="751" y="804"/>
                    <a:pt x="787" y="756"/>
                  </a:cubicBezTo>
                  <a:cubicBezTo>
                    <a:pt x="846" y="685"/>
                    <a:pt x="846" y="554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72" y="0"/>
                    <a:pt x="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71"/>
            <p:cNvSpPr/>
            <p:nvPr/>
          </p:nvSpPr>
          <p:spPr>
            <a:xfrm>
              <a:off x="6526508" y="3290314"/>
              <a:ext cx="21593" cy="19879"/>
            </a:xfrm>
            <a:custGeom>
              <a:avLst/>
              <a:gdLst/>
              <a:ahLst/>
              <a:cxnLst/>
              <a:rect l="l" t="t" r="r" b="b"/>
              <a:pathLst>
                <a:path w="680" h="626" extrusionOk="0">
                  <a:moveTo>
                    <a:pt x="446" y="0"/>
                  </a:moveTo>
                  <a:cubicBezTo>
                    <a:pt x="394" y="0"/>
                    <a:pt x="340" y="18"/>
                    <a:pt x="298" y="54"/>
                  </a:cubicBezTo>
                  <a:lnTo>
                    <a:pt x="84" y="280"/>
                  </a:lnTo>
                  <a:cubicBezTo>
                    <a:pt x="1" y="351"/>
                    <a:pt x="1" y="482"/>
                    <a:pt x="84" y="566"/>
                  </a:cubicBezTo>
                  <a:cubicBezTo>
                    <a:pt x="120" y="601"/>
                    <a:pt x="167" y="625"/>
                    <a:pt x="227" y="625"/>
                  </a:cubicBezTo>
                  <a:cubicBezTo>
                    <a:pt x="275" y="625"/>
                    <a:pt x="334" y="601"/>
                    <a:pt x="382" y="566"/>
                  </a:cubicBezTo>
                  <a:lnTo>
                    <a:pt x="596" y="340"/>
                  </a:lnTo>
                  <a:cubicBezTo>
                    <a:pt x="679" y="268"/>
                    <a:pt x="679" y="125"/>
                    <a:pt x="584" y="54"/>
                  </a:cubicBezTo>
                  <a:cubicBezTo>
                    <a:pt x="548" y="18"/>
                    <a:pt x="498" y="0"/>
                    <a:pt x="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71"/>
            <p:cNvSpPr/>
            <p:nvPr/>
          </p:nvSpPr>
          <p:spPr>
            <a:xfrm>
              <a:off x="6465253" y="3352299"/>
              <a:ext cx="20831" cy="19498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37" y="1"/>
                  </a:moveTo>
                  <a:cubicBezTo>
                    <a:pt x="385" y="1"/>
                    <a:pt x="334" y="19"/>
                    <a:pt x="299" y="54"/>
                  </a:cubicBezTo>
                  <a:lnTo>
                    <a:pt x="72" y="281"/>
                  </a:lnTo>
                  <a:cubicBezTo>
                    <a:pt x="1" y="352"/>
                    <a:pt x="1" y="483"/>
                    <a:pt x="72" y="554"/>
                  </a:cubicBezTo>
                  <a:cubicBezTo>
                    <a:pt x="120" y="602"/>
                    <a:pt x="168" y="614"/>
                    <a:pt x="227" y="614"/>
                  </a:cubicBezTo>
                  <a:cubicBezTo>
                    <a:pt x="263" y="614"/>
                    <a:pt x="322" y="602"/>
                    <a:pt x="370" y="554"/>
                  </a:cubicBezTo>
                  <a:lnTo>
                    <a:pt x="596" y="340"/>
                  </a:lnTo>
                  <a:cubicBezTo>
                    <a:pt x="656" y="257"/>
                    <a:pt x="656" y="126"/>
                    <a:pt x="584" y="54"/>
                  </a:cubicBezTo>
                  <a:cubicBezTo>
                    <a:pt x="543" y="19"/>
                    <a:pt x="489" y="1"/>
                    <a:pt x="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71"/>
            <p:cNvSpPr/>
            <p:nvPr/>
          </p:nvSpPr>
          <p:spPr>
            <a:xfrm>
              <a:off x="6526508" y="3352299"/>
              <a:ext cx="21593" cy="19498"/>
            </a:xfrm>
            <a:custGeom>
              <a:avLst/>
              <a:gdLst/>
              <a:ahLst/>
              <a:cxnLst/>
              <a:rect l="l" t="t" r="r" b="b"/>
              <a:pathLst>
                <a:path w="680" h="614" extrusionOk="0">
                  <a:moveTo>
                    <a:pt x="221" y="1"/>
                  </a:moveTo>
                  <a:cubicBezTo>
                    <a:pt x="170" y="1"/>
                    <a:pt x="120" y="19"/>
                    <a:pt x="84" y="54"/>
                  </a:cubicBezTo>
                  <a:cubicBezTo>
                    <a:pt x="1" y="126"/>
                    <a:pt x="1" y="257"/>
                    <a:pt x="84" y="340"/>
                  </a:cubicBezTo>
                  <a:lnTo>
                    <a:pt x="298" y="554"/>
                  </a:lnTo>
                  <a:cubicBezTo>
                    <a:pt x="346" y="602"/>
                    <a:pt x="394" y="614"/>
                    <a:pt x="453" y="614"/>
                  </a:cubicBezTo>
                  <a:cubicBezTo>
                    <a:pt x="501" y="614"/>
                    <a:pt x="560" y="602"/>
                    <a:pt x="596" y="554"/>
                  </a:cubicBezTo>
                  <a:cubicBezTo>
                    <a:pt x="679" y="483"/>
                    <a:pt x="679" y="352"/>
                    <a:pt x="584" y="281"/>
                  </a:cubicBezTo>
                  <a:lnTo>
                    <a:pt x="358" y="54"/>
                  </a:lnTo>
                  <a:cubicBezTo>
                    <a:pt x="322" y="19"/>
                    <a:pt x="272" y="1"/>
                    <a:pt x="2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71"/>
            <p:cNvSpPr/>
            <p:nvPr/>
          </p:nvSpPr>
          <p:spPr>
            <a:xfrm>
              <a:off x="6465253" y="3290314"/>
              <a:ext cx="20831" cy="19879"/>
            </a:xfrm>
            <a:custGeom>
              <a:avLst/>
              <a:gdLst/>
              <a:ahLst/>
              <a:cxnLst/>
              <a:rect l="l" t="t" r="r" b="b"/>
              <a:pathLst>
                <a:path w="656" h="626" extrusionOk="0">
                  <a:moveTo>
                    <a:pt x="215" y="0"/>
                  </a:moveTo>
                  <a:cubicBezTo>
                    <a:pt x="162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299" y="566"/>
                  </a:lnTo>
                  <a:cubicBezTo>
                    <a:pt x="346" y="601"/>
                    <a:pt x="382" y="625"/>
                    <a:pt x="441" y="625"/>
                  </a:cubicBezTo>
                  <a:cubicBezTo>
                    <a:pt x="489" y="625"/>
                    <a:pt x="549" y="601"/>
                    <a:pt x="596" y="566"/>
                  </a:cubicBezTo>
                  <a:cubicBezTo>
                    <a:pt x="656" y="482"/>
                    <a:pt x="656" y="351"/>
                    <a:pt x="584" y="280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71"/>
            <p:cNvSpPr/>
            <p:nvPr/>
          </p:nvSpPr>
          <p:spPr>
            <a:xfrm>
              <a:off x="6304573" y="3437180"/>
              <a:ext cx="119145" cy="13274"/>
            </a:xfrm>
            <a:custGeom>
              <a:avLst/>
              <a:gdLst/>
              <a:ahLst/>
              <a:cxnLst/>
              <a:rect l="l" t="t" r="r" b="b"/>
              <a:pathLst>
                <a:path w="3752" h="418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537" y="417"/>
                  </a:lnTo>
                  <a:cubicBezTo>
                    <a:pt x="3644" y="417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71"/>
            <p:cNvSpPr/>
            <p:nvPr/>
          </p:nvSpPr>
          <p:spPr>
            <a:xfrm>
              <a:off x="6304573" y="3500341"/>
              <a:ext cx="25372" cy="13242"/>
            </a:xfrm>
            <a:custGeom>
              <a:avLst/>
              <a:gdLst/>
              <a:ahLst/>
              <a:cxnLst/>
              <a:rect l="l" t="t" r="r" b="b"/>
              <a:pathLst>
                <a:path w="799" h="417" extrusionOk="0">
                  <a:moveTo>
                    <a:pt x="203" y="0"/>
                  </a:moveTo>
                  <a:cubicBezTo>
                    <a:pt x="108" y="0"/>
                    <a:pt x="1" y="95"/>
                    <a:pt x="1" y="214"/>
                  </a:cubicBezTo>
                  <a:cubicBezTo>
                    <a:pt x="1" y="333"/>
                    <a:pt x="84" y="417"/>
                    <a:pt x="203" y="417"/>
                  </a:cubicBezTo>
                  <a:lnTo>
                    <a:pt x="596" y="417"/>
                  </a:lnTo>
                  <a:cubicBezTo>
                    <a:pt x="703" y="417"/>
                    <a:pt x="798" y="333"/>
                    <a:pt x="798" y="214"/>
                  </a:cubicBezTo>
                  <a:cubicBezTo>
                    <a:pt x="798" y="95"/>
                    <a:pt x="715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71"/>
            <p:cNvSpPr/>
            <p:nvPr/>
          </p:nvSpPr>
          <p:spPr>
            <a:xfrm>
              <a:off x="6346934" y="3500341"/>
              <a:ext cx="76784" cy="13242"/>
            </a:xfrm>
            <a:custGeom>
              <a:avLst/>
              <a:gdLst/>
              <a:ahLst/>
              <a:cxnLst/>
              <a:rect l="l" t="t" r="r" b="b"/>
              <a:pathLst>
                <a:path w="2418" h="417" extrusionOk="0">
                  <a:moveTo>
                    <a:pt x="215" y="0"/>
                  </a:moveTo>
                  <a:cubicBezTo>
                    <a:pt x="107" y="0"/>
                    <a:pt x="0" y="95"/>
                    <a:pt x="0" y="214"/>
                  </a:cubicBezTo>
                  <a:cubicBezTo>
                    <a:pt x="0" y="333"/>
                    <a:pt x="96" y="417"/>
                    <a:pt x="215" y="417"/>
                  </a:cubicBezTo>
                  <a:lnTo>
                    <a:pt x="2203" y="417"/>
                  </a:lnTo>
                  <a:cubicBezTo>
                    <a:pt x="2310" y="417"/>
                    <a:pt x="2417" y="333"/>
                    <a:pt x="2417" y="214"/>
                  </a:cubicBezTo>
                  <a:cubicBezTo>
                    <a:pt x="2417" y="95"/>
                    <a:pt x="2310" y="0"/>
                    <a:pt x="2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71"/>
            <p:cNvSpPr/>
            <p:nvPr/>
          </p:nvSpPr>
          <p:spPr>
            <a:xfrm>
              <a:off x="6304573" y="3468935"/>
              <a:ext cx="119145" cy="12893"/>
            </a:xfrm>
            <a:custGeom>
              <a:avLst/>
              <a:gdLst/>
              <a:ahLst/>
              <a:cxnLst/>
              <a:rect l="l" t="t" r="r" b="b"/>
              <a:pathLst>
                <a:path w="3752" h="406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06"/>
                    <a:pt x="203" y="406"/>
                  </a:cubicBezTo>
                  <a:lnTo>
                    <a:pt x="3537" y="406"/>
                  </a:lnTo>
                  <a:cubicBezTo>
                    <a:pt x="3644" y="406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71"/>
            <p:cNvSpPr/>
            <p:nvPr/>
          </p:nvSpPr>
          <p:spPr>
            <a:xfrm>
              <a:off x="6228583" y="3237664"/>
              <a:ext cx="357688" cy="186338"/>
            </a:xfrm>
            <a:custGeom>
              <a:avLst/>
              <a:gdLst/>
              <a:ahLst/>
              <a:cxnLst/>
              <a:rect l="l" t="t" r="r" b="b"/>
              <a:pathLst>
                <a:path w="11264" h="5868" extrusionOk="0">
                  <a:moveTo>
                    <a:pt x="8752" y="1045"/>
                  </a:moveTo>
                  <a:cubicBezTo>
                    <a:pt x="9240" y="1045"/>
                    <a:pt x="9716" y="1224"/>
                    <a:pt x="10085" y="1593"/>
                  </a:cubicBezTo>
                  <a:cubicBezTo>
                    <a:pt x="10811" y="2331"/>
                    <a:pt x="10811" y="3545"/>
                    <a:pt x="10085" y="4272"/>
                  </a:cubicBezTo>
                  <a:cubicBezTo>
                    <a:pt x="9716" y="4641"/>
                    <a:pt x="9234" y="4825"/>
                    <a:pt x="8750" y="4825"/>
                  </a:cubicBezTo>
                  <a:cubicBezTo>
                    <a:pt x="8267" y="4825"/>
                    <a:pt x="7781" y="4641"/>
                    <a:pt x="7406" y="4272"/>
                  </a:cubicBezTo>
                  <a:cubicBezTo>
                    <a:pt x="6668" y="3522"/>
                    <a:pt x="6668" y="2331"/>
                    <a:pt x="7406" y="1593"/>
                  </a:cubicBezTo>
                  <a:cubicBezTo>
                    <a:pt x="7775" y="1224"/>
                    <a:pt x="8252" y="1045"/>
                    <a:pt x="8752" y="1045"/>
                  </a:cubicBezTo>
                  <a:close/>
                  <a:moveTo>
                    <a:pt x="3215" y="402"/>
                  </a:moveTo>
                  <a:cubicBezTo>
                    <a:pt x="3870" y="402"/>
                    <a:pt x="4501" y="652"/>
                    <a:pt x="5001" y="1140"/>
                  </a:cubicBezTo>
                  <a:cubicBezTo>
                    <a:pt x="5978" y="2140"/>
                    <a:pt x="5978" y="3736"/>
                    <a:pt x="5001" y="4712"/>
                  </a:cubicBezTo>
                  <a:cubicBezTo>
                    <a:pt x="4507" y="5206"/>
                    <a:pt x="3858" y="5453"/>
                    <a:pt x="3211" y="5453"/>
                  </a:cubicBezTo>
                  <a:cubicBezTo>
                    <a:pt x="2563" y="5453"/>
                    <a:pt x="1918" y="5206"/>
                    <a:pt x="1429" y="4712"/>
                  </a:cubicBezTo>
                  <a:cubicBezTo>
                    <a:pt x="441" y="3736"/>
                    <a:pt x="441" y="2128"/>
                    <a:pt x="1429" y="1140"/>
                  </a:cubicBezTo>
                  <a:cubicBezTo>
                    <a:pt x="1918" y="652"/>
                    <a:pt x="2560" y="402"/>
                    <a:pt x="3215" y="402"/>
                  </a:cubicBezTo>
                  <a:close/>
                  <a:moveTo>
                    <a:pt x="3209" y="0"/>
                  </a:moveTo>
                  <a:cubicBezTo>
                    <a:pt x="2462" y="0"/>
                    <a:pt x="1715" y="289"/>
                    <a:pt x="1144" y="866"/>
                  </a:cubicBezTo>
                  <a:cubicBezTo>
                    <a:pt x="1" y="2009"/>
                    <a:pt x="1" y="3855"/>
                    <a:pt x="1144" y="4998"/>
                  </a:cubicBezTo>
                  <a:cubicBezTo>
                    <a:pt x="1703" y="5569"/>
                    <a:pt x="2465" y="5867"/>
                    <a:pt x="3215" y="5867"/>
                  </a:cubicBezTo>
                  <a:cubicBezTo>
                    <a:pt x="3953" y="5867"/>
                    <a:pt x="4715" y="5581"/>
                    <a:pt x="5275" y="4998"/>
                  </a:cubicBezTo>
                  <a:cubicBezTo>
                    <a:pt x="5680" y="4593"/>
                    <a:pt x="5930" y="4117"/>
                    <a:pt x="6049" y="3617"/>
                  </a:cubicBezTo>
                  <a:lnTo>
                    <a:pt x="6561" y="3617"/>
                  </a:lnTo>
                  <a:cubicBezTo>
                    <a:pt x="6668" y="3962"/>
                    <a:pt x="6859" y="4284"/>
                    <a:pt x="7121" y="4557"/>
                  </a:cubicBezTo>
                  <a:cubicBezTo>
                    <a:pt x="7573" y="4998"/>
                    <a:pt x="8168" y="5224"/>
                    <a:pt x="8752" y="5224"/>
                  </a:cubicBezTo>
                  <a:cubicBezTo>
                    <a:pt x="9323" y="5224"/>
                    <a:pt x="9919" y="4998"/>
                    <a:pt x="10371" y="4557"/>
                  </a:cubicBezTo>
                  <a:cubicBezTo>
                    <a:pt x="11264" y="3664"/>
                    <a:pt x="11264" y="2200"/>
                    <a:pt x="10371" y="1307"/>
                  </a:cubicBezTo>
                  <a:cubicBezTo>
                    <a:pt x="9924" y="860"/>
                    <a:pt x="9335" y="637"/>
                    <a:pt x="8746" y="637"/>
                  </a:cubicBezTo>
                  <a:cubicBezTo>
                    <a:pt x="8156" y="637"/>
                    <a:pt x="7567" y="860"/>
                    <a:pt x="7121" y="1307"/>
                  </a:cubicBezTo>
                  <a:cubicBezTo>
                    <a:pt x="6609" y="1831"/>
                    <a:pt x="6394" y="2533"/>
                    <a:pt x="6466" y="3212"/>
                  </a:cubicBezTo>
                  <a:lnTo>
                    <a:pt x="6132" y="3212"/>
                  </a:lnTo>
                  <a:cubicBezTo>
                    <a:pt x="6204" y="2379"/>
                    <a:pt x="5930" y="1497"/>
                    <a:pt x="5275" y="866"/>
                  </a:cubicBezTo>
                  <a:cubicBezTo>
                    <a:pt x="4704" y="289"/>
                    <a:pt x="3956" y="0"/>
                    <a:pt x="32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71"/>
            <p:cNvSpPr/>
            <p:nvPr/>
          </p:nvSpPr>
          <p:spPr>
            <a:xfrm>
              <a:off x="6295141" y="3295775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19" y="394"/>
                  </a:moveTo>
                  <a:cubicBezTo>
                    <a:pt x="1512" y="394"/>
                    <a:pt x="1834" y="703"/>
                    <a:pt x="1834" y="1108"/>
                  </a:cubicBezTo>
                  <a:cubicBezTo>
                    <a:pt x="1810" y="1501"/>
                    <a:pt x="1500" y="1822"/>
                    <a:pt x="1119" y="1822"/>
                  </a:cubicBezTo>
                  <a:cubicBezTo>
                    <a:pt x="726" y="1822"/>
                    <a:pt x="405" y="1501"/>
                    <a:pt x="405" y="1108"/>
                  </a:cubicBezTo>
                  <a:cubicBezTo>
                    <a:pt x="405" y="715"/>
                    <a:pt x="714" y="394"/>
                    <a:pt x="1119" y="394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489"/>
                    <a:pt x="1727" y="1"/>
                    <a:pt x="1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71"/>
            <p:cNvSpPr/>
            <p:nvPr/>
          </p:nvSpPr>
          <p:spPr>
            <a:xfrm>
              <a:off x="6482273" y="3306763"/>
              <a:ext cx="48045" cy="4804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3" y="405"/>
                  </a:moveTo>
                  <a:cubicBezTo>
                    <a:pt x="953" y="405"/>
                    <a:pt x="1120" y="560"/>
                    <a:pt x="1120" y="762"/>
                  </a:cubicBezTo>
                  <a:cubicBezTo>
                    <a:pt x="1120" y="965"/>
                    <a:pt x="953" y="1119"/>
                    <a:pt x="763" y="1119"/>
                  </a:cubicBezTo>
                  <a:cubicBezTo>
                    <a:pt x="560" y="1119"/>
                    <a:pt x="406" y="953"/>
                    <a:pt x="406" y="762"/>
                  </a:cubicBezTo>
                  <a:cubicBezTo>
                    <a:pt x="406" y="560"/>
                    <a:pt x="560" y="405"/>
                    <a:pt x="763" y="405"/>
                  </a:cubicBezTo>
                  <a:close/>
                  <a:moveTo>
                    <a:pt x="763" y="0"/>
                  </a:moveTo>
                  <a:cubicBezTo>
                    <a:pt x="346" y="0"/>
                    <a:pt x="1" y="345"/>
                    <a:pt x="1" y="762"/>
                  </a:cubicBezTo>
                  <a:cubicBezTo>
                    <a:pt x="1" y="1179"/>
                    <a:pt x="346" y="1512"/>
                    <a:pt x="763" y="1512"/>
                  </a:cubicBezTo>
                  <a:cubicBezTo>
                    <a:pt x="1179" y="1512"/>
                    <a:pt x="1513" y="1179"/>
                    <a:pt x="1513" y="762"/>
                  </a:cubicBezTo>
                  <a:cubicBezTo>
                    <a:pt x="1513" y="345"/>
                    <a:pt x="1179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71"/>
            <p:cNvSpPr/>
            <p:nvPr/>
          </p:nvSpPr>
          <p:spPr>
            <a:xfrm>
              <a:off x="6456584" y="3437180"/>
              <a:ext cx="76784" cy="76403"/>
            </a:xfrm>
            <a:custGeom>
              <a:avLst/>
              <a:gdLst/>
              <a:ahLst/>
              <a:cxnLst/>
              <a:rect l="l" t="t" r="r" b="b"/>
              <a:pathLst>
                <a:path w="2418" h="2406" extrusionOk="0">
                  <a:moveTo>
                    <a:pt x="2012" y="406"/>
                  </a:moveTo>
                  <a:lnTo>
                    <a:pt x="2012" y="1989"/>
                  </a:lnTo>
                  <a:lnTo>
                    <a:pt x="417" y="1989"/>
                  </a:lnTo>
                  <a:lnTo>
                    <a:pt x="417" y="406"/>
                  </a:lnTo>
                  <a:close/>
                  <a:moveTo>
                    <a:pt x="298" y="1"/>
                  </a:moveTo>
                  <a:cubicBezTo>
                    <a:pt x="143" y="1"/>
                    <a:pt x="0" y="132"/>
                    <a:pt x="0" y="298"/>
                  </a:cubicBezTo>
                  <a:lnTo>
                    <a:pt x="0" y="2108"/>
                  </a:lnTo>
                  <a:cubicBezTo>
                    <a:pt x="0" y="2275"/>
                    <a:pt x="143" y="2406"/>
                    <a:pt x="298" y="2406"/>
                  </a:cubicBezTo>
                  <a:lnTo>
                    <a:pt x="2119" y="2406"/>
                  </a:lnTo>
                  <a:cubicBezTo>
                    <a:pt x="2286" y="2406"/>
                    <a:pt x="2417" y="2275"/>
                    <a:pt x="2417" y="2108"/>
                  </a:cubicBezTo>
                  <a:lnTo>
                    <a:pt x="2417" y="298"/>
                  </a:lnTo>
                  <a:cubicBezTo>
                    <a:pt x="2417" y="120"/>
                    <a:pt x="2286" y="1"/>
                    <a:pt x="2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71"/>
            <p:cNvSpPr/>
            <p:nvPr/>
          </p:nvSpPr>
          <p:spPr>
            <a:xfrm>
              <a:off x="6268658" y="3367351"/>
              <a:ext cx="406464" cy="174208"/>
            </a:xfrm>
            <a:custGeom>
              <a:avLst/>
              <a:gdLst/>
              <a:ahLst/>
              <a:cxnLst/>
              <a:rect l="l" t="t" r="r" b="b"/>
              <a:pathLst>
                <a:path w="12800" h="5486" extrusionOk="0">
                  <a:moveTo>
                    <a:pt x="10419" y="1616"/>
                  </a:moveTo>
                  <a:lnTo>
                    <a:pt x="10419" y="3009"/>
                  </a:lnTo>
                  <a:lnTo>
                    <a:pt x="9573" y="3009"/>
                  </a:lnTo>
                  <a:lnTo>
                    <a:pt x="9573" y="1616"/>
                  </a:lnTo>
                  <a:close/>
                  <a:moveTo>
                    <a:pt x="12395" y="402"/>
                  </a:moveTo>
                  <a:lnTo>
                    <a:pt x="12395" y="414"/>
                  </a:lnTo>
                  <a:lnTo>
                    <a:pt x="12395" y="4224"/>
                  </a:lnTo>
                  <a:lnTo>
                    <a:pt x="12383" y="4236"/>
                  </a:lnTo>
                  <a:lnTo>
                    <a:pt x="10835" y="3807"/>
                  </a:lnTo>
                  <a:lnTo>
                    <a:pt x="10823" y="3795"/>
                  </a:lnTo>
                  <a:lnTo>
                    <a:pt x="10823" y="3224"/>
                  </a:lnTo>
                  <a:lnTo>
                    <a:pt x="10823" y="1414"/>
                  </a:lnTo>
                  <a:lnTo>
                    <a:pt x="10823" y="842"/>
                  </a:lnTo>
                  <a:cubicBezTo>
                    <a:pt x="10823" y="842"/>
                    <a:pt x="10823" y="831"/>
                    <a:pt x="10835" y="831"/>
                  </a:cubicBezTo>
                  <a:lnTo>
                    <a:pt x="12383" y="402"/>
                  </a:lnTo>
                  <a:close/>
                  <a:moveTo>
                    <a:pt x="12362" y="0"/>
                  </a:moveTo>
                  <a:cubicBezTo>
                    <a:pt x="12330" y="0"/>
                    <a:pt x="12297" y="3"/>
                    <a:pt x="12264" y="9"/>
                  </a:cubicBezTo>
                  <a:lnTo>
                    <a:pt x="10716" y="438"/>
                  </a:lnTo>
                  <a:cubicBezTo>
                    <a:pt x="10538" y="485"/>
                    <a:pt x="10407" y="664"/>
                    <a:pt x="10407" y="842"/>
                  </a:cubicBezTo>
                  <a:lnTo>
                    <a:pt x="10407" y="1212"/>
                  </a:lnTo>
                  <a:lnTo>
                    <a:pt x="9549" y="1212"/>
                  </a:lnTo>
                  <a:lnTo>
                    <a:pt x="9549" y="914"/>
                  </a:lnTo>
                  <a:cubicBezTo>
                    <a:pt x="9549" y="819"/>
                    <a:pt x="9466" y="711"/>
                    <a:pt x="9347" y="711"/>
                  </a:cubicBezTo>
                  <a:cubicBezTo>
                    <a:pt x="9228" y="711"/>
                    <a:pt x="9133" y="795"/>
                    <a:pt x="9133" y="914"/>
                  </a:cubicBezTo>
                  <a:lnTo>
                    <a:pt x="9133" y="1414"/>
                  </a:lnTo>
                  <a:lnTo>
                    <a:pt x="9133" y="3224"/>
                  </a:lnTo>
                  <a:lnTo>
                    <a:pt x="9133" y="4986"/>
                  </a:lnTo>
                  <a:cubicBezTo>
                    <a:pt x="9133" y="5045"/>
                    <a:pt x="9085" y="5081"/>
                    <a:pt x="9026" y="5081"/>
                  </a:cubicBezTo>
                  <a:lnTo>
                    <a:pt x="513" y="5081"/>
                  </a:lnTo>
                  <a:cubicBezTo>
                    <a:pt x="453" y="5081"/>
                    <a:pt x="417" y="5045"/>
                    <a:pt x="417" y="4986"/>
                  </a:cubicBezTo>
                  <a:lnTo>
                    <a:pt x="417" y="1854"/>
                  </a:lnTo>
                  <a:cubicBezTo>
                    <a:pt x="417" y="1747"/>
                    <a:pt x="322" y="1652"/>
                    <a:pt x="203" y="1652"/>
                  </a:cubicBezTo>
                  <a:cubicBezTo>
                    <a:pt x="84" y="1652"/>
                    <a:pt x="1" y="1735"/>
                    <a:pt x="1" y="1854"/>
                  </a:cubicBezTo>
                  <a:lnTo>
                    <a:pt x="1" y="4986"/>
                  </a:lnTo>
                  <a:cubicBezTo>
                    <a:pt x="1" y="5260"/>
                    <a:pt x="215" y="5486"/>
                    <a:pt x="501" y="5486"/>
                  </a:cubicBezTo>
                  <a:lnTo>
                    <a:pt x="9014" y="5486"/>
                  </a:lnTo>
                  <a:cubicBezTo>
                    <a:pt x="9299" y="5486"/>
                    <a:pt x="9526" y="5260"/>
                    <a:pt x="9526" y="4986"/>
                  </a:cubicBezTo>
                  <a:lnTo>
                    <a:pt x="9526" y="3414"/>
                  </a:lnTo>
                  <a:lnTo>
                    <a:pt x="10371" y="3414"/>
                  </a:lnTo>
                  <a:lnTo>
                    <a:pt x="10371" y="3795"/>
                  </a:lnTo>
                  <a:cubicBezTo>
                    <a:pt x="10371" y="3986"/>
                    <a:pt x="10502" y="4152"/>
                    <a:pt x="10681" y="4188"/>
                  </a:cubicBezTo>
                  <a:lnTo>
                    <a:pt x="12228" y="4629"/>
                  </a:lnTo>
                  <a:cubicBezTo>
                    <a:pt x="12264" y="4641"/>
                    <a:pt x="12300" y="4641"/>
                    <a:pt x="12347" y="4641"/>
                  </a:cubicBezTo>
                  <a:cubicBezTo>
                    <a:pt x="12443" y="4641"/>
                    <a:pt x="12526" y="4605"/>
                    <a:pt x="12597" y="4545"/>
                  </a:cubicBezTo>
                  <a:cubicBezTo>
                    <a:pt x="12705" y="4474"/>
                    <a:pt x="12764" y="4343"/>
                    <a:pt x="12764" y="4224"/>
                  </a:cubicBezTo>
                  <a:lnTo>
                    <a:pt x="12764" y="426"/>
                  </a:lnTo>
                  <a:cubicBezTo>
                    <a:pt x="12800" y="283"/>
                    <a:pt x="12740" y="164"/>
                    <a:pt x="12633" y="80"/>
                  </a:cubicBezTo>
                  <a:cubicBezTo>
                    <a:pt x="12553" y="27"/>
                    <a:pt x="12459" y="0"/>
                    <a:pt x="12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7" name="Google Shape;9227;p71"/>
          <p:cNvGrpSpPr/>
          <p:nvPr/>
        </p:nvGrpSpPr>
        <p:grpSpPr>
          <a:xfrm>
            <a:off x="865862" y="3207306"/>
            <a:ext cx="364484" cy="364897"/>
            <a:chOff x="865862" y="3207306"/>
            <a:chExt cx="364484" cy="364897"/>
          </a:xfrm>
          <a:solidFill>
            <a:srgbClr val="00B0F0"/>
          </a:solidFill>
        </p:grpSpPr>
        <p:sp>
          <p:nvSpPr>
            <p:cNvPr id="9228" name="Google Shape;9228;p71"/>
            <p:cNvSpPr/>
            <p:nvPr/>
          </p:nvSpPr>
          <p:spPr>
            <a:xfrm>
              <a:off x="928229" y="3269323"/>
              <a:ext cx="240131" cy="240100"/>
            </a:xfrm>
            <a:custGeom>
              <a:avLst/>
              <a:gdLst/>
              <a:ahLst/>
              <a:cxnLst/>
              <a:rect l="l" t="t" r="r" b="b"/>
              <a:pathLst>
                <a:path w="7562" h="7561" extrusionOk="0">
                  <a:moveTo>
                    <a:pt x="3775" y="0"/>
                  </a:moveTo>
                  <a:cubicBezTo>
                    <a:pt x="1692" y="0"/>
                    <a:pt x="1" y="1703"/>
                    <a:pt x="1" y="3787"/>
                  </a:cubicBezTo>
                  <a:cubicBezTo>
                    <a:pt x="1" y="5870"/>
                    <a:pt x="1692" y="7561"/>
                    <a:pt x="3775" y="7561"/>
                  </a:cubicBezTo>
                  <a:cubicBezTo>
                    <a:pt x="4454" y="7561"/>
                    <a:pt x="5121" y="7382"/>
                    <a:pt x="5704" y="7037"/>
                  </a:cubicBezTo>
                  <a:cubicBezTo>
                    <a:pt x="5787" y="6977"/>
                    <a:pt x="5823" y="6858"/>
                    <a:pt x="5775" y="6775"/>
                  </a:cubicBezTo>
                  <a:cubicBezTo>
                    <a:pt x="5736" y="6720"/>
                    <a:pt x="5672" y="6691"/>
                    <a:pt x="5605" y="6691"/>
                  </a:cubicBezTo>
                  <a:cubicBezTo>
                    <a:pt x="5570" y="6691"/>
                    <a:pt x="5534" y="6699"/>
                    <a:pt x="5502" y="6716"/>
                  </a:cubicBezTo>
                  <a:cubicBezTo>
                    <a:pt x="4990" y="7025"/>
                    <a:pt x="4394" y="7192"/>
                    <a:pt x="3775" y="7192"/>
                  </a:cubicBezTo>
                  <a:cubicBezTo>
                    <a:pt x="1906" y="7192"/>
                    <a:pt x="382" y="5668"/>
                    <a:pt x="382" y="3798"/>
                  </a:cubicBezTo>
                  <a:cubicBezTo>
                    <a:pt x="382" y="1917"/>
                    <a:pt x="1906" y="405"/>
                    <a:pt x="3775" y="405"/>
                  </a:cubicBezTo>
                  <a:cubicBezTo>
                    <a:pt x="5656" y="405"/>
                    <a:pt x="7168" y="1917"/>
                    <a:pt x="7168" y="3798"/>
                  </a:cubicBezTo>
                  <a:cubicBezTo>
                    <a:pt x="7168" y="4775"/>
                    <a:pt x="6740" y="5715"/>
                    <a:pt x="6002" y="6358"/>
                  </a:cubicBezTo>
                  <a:cubicBezTo>
                    <a:pt x="5918" y="6430"/>
                    <a:pt x="5906" y="6549"/>
                    <a:pt x="5978" y="6620"/>
                  </a:cubicBezTo>
                  <a:cubicBezTo>
                    <a:pt x="6024" y="6667"/>
                    <a:pt x="6082" y="6691"/>
                    <a:pt x="6136" y="6691"/>
                  </a:cubicBezTo>
                  <a:cubicBezTo>
                    <a:pt x="6179" y="6691"/>
                    <a:pt x="6220" y="6676"/>
                    <a:pt x="6252" y="6644"/>
                  </a:cubicBezTo>
                  <a:cubicBezTo>
                    <a:pt x="7085" y="5930"/>
                    <a:pt x="7561" y="4882"/>
                    <a:pt x="7561" y="3787"/>
                  </a:cubicBezTo>
                  <a:cubicBezTo>
                    <a:pt x="7561" y="1703"/>
                    <a:pt x="5859" y="0"/>
                    <a:pt x="3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71"/>
            <p:cNvSpPr/>
            <p:nvPr/>
          </p:nvSpPr>
          <p:spPr>
            <a:xfrm>
              <a:off x="956205" y="3297681"/>
              <a:ext cx="184179" cy="184147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894" y="0"/>
                  </a:moveTo>
                  <a:cubicBezTo>
                    <a:pt x="1311" y="0"/>
                    <a:pt x="1" y="1298"/>
                    <a:pt x="1" y="2905"/>
                  </a:cubicBezTo>
                  <a:cubicBezTo>
                    <a:pt x="1" y="4501"/>
                    <a:pt x="1287" y="5799"/>
                    <a:pt x="2894" y="5799"/>
                  </a:cubicBezTo>
                  <a:cubicBezTo>
                    <a:pt x="4502" y="5799"/>
                    <a:pt x="5799" y="4513"/>
                    <a:pt x="5799" y="2905"/>
                  </a:cubicBezTo>
                  <a:cubicBezTo>
                    <a:pt x="5799" y="2322"/>
                    <a:pt x="5621" y="1751"/>
                    <a:pt x="5311" y="1286"/>
                  </a:cubicBezTo>
                  <a:cubicBezTo>
                    <a:pt x="5276" y="1229"/>
                    <a:pt x="5219" y="1202"/>
                    <a:pt x="5159" y="1202"/>
                  </a:cubicBezTo>
                  <a:cubicBezTo>
                    <a:pt x="5118" y="1202"/>
                    <a:pt x="5076" y="1215"/>
                    <a:pt x="5037" y="1239"/>
                  </a:cubicBezTo>
                  <a:cubicBezTo>
                    <a:pt x="4954" y="1298"/>
                    <a:pt x="4942" y="1417"/>
                    <a:pt x="5002" y="1501"/>
                  </a:cubicBezTo>
                  <a:cubicBezTo>
                    <a:pt x="5275" y="1917"/>
                    <a:pt x="5430" y="2417"/>
                    <a:pt x="5430" y="2905"/>
                  </a:cubicBezTo>
                  <a:cubicBezTo>
                    <a:pt x="5430" y="4287"/>
                    <a:pt x="4299" y="5418"/>
                    <a:pt x="2918" y="5418"/>
                  </a:cubicBezTo>
                  <a:cubicBezTo>
                    <a:pt x="1525" y="5418"/>
                    <a:pt x="394" y="4287"/>
                    <a:pt x="394" y="2905"/>
                  </a:cubicBezTo>
                  <a:cubicBezTo>
                    <a:pt x="394" y="1524"/>
                    <a:pt x="1513" y="393"/>
                    <a:pt x="2894" y="393"/>
                  </a:cubicBezTo>
                  <a:cubicBezTo>
                    <a:pt x="3525" y="393"/>
                    <a:pt x="4132" y="631"/>
                    <a:pt x="4597" y="1036"/>
                  </a:cubicBezTo>
                  <a:cubicBezTo>
                    <a:pt x="4628" y="1073"/>
                    <a:pt x="4669" y="1089"/>
                    <a:pt x="4712" y="1089"/>
                  </a:cubicBezTo>
                  <a:cubicBezTo>
                    <a:pt x="4764" y="1089"/>
                    <a:pt x="4819" y="1064"/>
                    <a:pt x="4859" y="1024"/>
                  </a:cubicBezTo>
                  <a:cubicBezTo>
                    <a:pt x="4942" y="953"/>
                    <a:pt x="4918" y="834"/>
                    <a:pt x="4847" y="762"/>
                  </a:cubicBezTo>
                  <a:cubicBezTo>
                    <a:pt x="4311" y="274"/>
                    <a:pt x="3609" y="0"/>
                    <a:pt x="2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71"/>
            <p:cNvSpPr/>
            <p:nvPr/>
          </p:nvSpPr>
          <p:spPr>
            <a:xfrm>
              <a:off x="1042039" y="3207306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lnTo>
                    <a:pt x="1" y="1310"/>
                  </a:lnTo>
                  <a:cubicBezTo>
                    <a:pt x="1" y="1430"/>
                    <a:pt x="96" y="1501"/>
                    <a:pt x="191" y="1501"/>
                  </a:cubicBezTo>
                  <a:cubicBezTo>
                    <a:pt x="298" y="1501"/>
                    <a:pt x="394" y="1418"/>
                    <a:pt x="394" y="1310"/>
                  </a:cubicBezTo>
                  <a:lnTo>
                    <a:pt x="394" y="203"/>
                  </a:lnTo>
                  <a:cubicBezTo>
                    <a:pt x="394" y="96"/>
                    <a:pt x="298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71"/>
            <p:cNvSpPr/>
            <p:nvPr/>
          </p:nvSpPr>
          <p:spPr>
            <a:xfrm>
              <a:off x="1042039" y="3524538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lnTo>
                    <a:pt x="1" y="1310"/>
                  </a:lnTo>
                  <a:cubicBezTo>
                    <a:pt x="1" y="1417"/>
                    <a:pt x="84" y="1500"/>
                    <a:pt x="191" y="1500"/>
                  </a:cubicBezTo>
                  <a:cubicBezTo>
                    <a:pt x="298" y="1500"/>
                    <a:pt x="394" y="1417"/>
                    <a:pt x="394" y="1310"/>
                  </a:cubicBezTo>
                  <a:lnTo>
                    <a:pt x="394" y="191"/>
                  </a:ln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71"/>
            <p:cNvSpPr/>
            <p:nvPr/>
          </p:nvSpPr>
          <p:spPr>
            <a:xfrm>
              <a:off x="953188" y="3230836"/>
              <a:ext cx="31406" cy="43441"/>
            </a:xfrm>
            <a:custGeom>
              <a:avLst/>
              <a:gdLst/>
              <a:ahLst/>
              <a:cxnLst/>
              <a:rect l="l" t="t" r="r" b="b"/>
              <a:pathLst>
                <a:path w="989" h="1368" extrusionOk="0">
                  <a:moveTo>
                    <a:pt x="217" y="0"/>
                  </a:moveTo>
                  <a:cubicBezTo>
                    <a:pt x="185" y="0"/>
                    <a:pt x="153" y="7"/>
                    <a:pt x="120" y="22"/>
                  </a:cubicBezTo>
                  <a:cubicBezTo>
                    <a:pt x="36" y="81"/>
                    <a:pt x="1" y="188"/>
                    <a:pt x="48" y="296"/>
                  </a:cubicBezTo>
                  <a:lnTo>
                    <a:pt x="608" y="1272"/>
                  </a:lnTo>
                  <a:cubicBezTo>
                    <a:pt x="644" y="1331"/>
                    <a:pt x="715" y="1367"/>
                    <a:pt x="775" y="1367"/>
                  </a:cubicBezTo>
                  <a:cubicBezTo>
                    <a:pt x="798" y="1367"/>
                    <a:pt x="834" y="1343"/>
                    <a:pt x="870" y="1331"/>
                  </a:cubicBezTo>
                  <a:cubicBezTo>
                    <a:pt x="953" y="1272"/>
                    <a:pt x="989" y="1165"/>
                    <a:pt x="941" y="1070"/>
                  </a:cubicBezTo>
                  <a:lnTo>
                    <a:pt x="394" y="93"/>
                  </a:lnTo>
                  <a:cubicBezTo>
                    <a:pt x="352" y="35"/>
                    <a:pt x="288" y="0"/>
                    <a:pt x="2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71"/>
            <p:cNvSpPr/>
            <p:nvPr/>
          </p:nvSpPr>
          <p:spPr>
            <a:xfrm>
              <a:off x="1111614" y="3505485"/>
              <a:ext cx="30644" cy="42520"/>
            </a:xfrm>
            <a:custGeom>
              <a:avLst/>
              <a:gdLst/>
              <a:ahLst/>
              <a:cxnLst/>
              <a:rect l="l" t="t" r="r" b="b"/>
              <a:pathLst>
                <a:path w="965" h="1339" extrusionOk="0">
                  <a:moveTo>
                    <a:pt x="210" y="1"/>
                  </a:moveTo>
                  <a:cubicBezTo>
                    <a:pt x="181" y="1"/>
                    <a:pt x="151" y="6"/>
                    <a:pt x="119" y="17"/>
                  </a:cubicBezTo>
                  <a:cubicBezTo>
                    <a:pt x="24" y="76"/>
                    <a:pt x="0" y="183"/>
                    <a:pt x="48" y="291"/>
                  </a:cubicBezTo>
                  <a:lnTo>
                    <a:pt x="596" y="1255"/>
                  </a:lnTo>
                  <a:cubicBezTo>
                    <a:pt x="620" y="1314"/>
                    <a:pt x="691" y="1338"/>
                    <a:pt x="751" y="1338"/>
                  </a:cubicBezTo>
                  <a:cubicBezTo>
                    <a:pt x="786" y="1338"/>
                    <a:pt x="810" y="1326"/>
                    <a:pt x="846" y="1314"/>
                  </a:cubicBezTo>
                  <a:cubicBezTo>
                    <a:pt x="929" y="1255"/>
                    <a:pt x="965" y="1148"/>
                    <a:pt x="917" y="1041"/>
                  </a:cubicBezTo>
                  <a:lnTo>
                    <a:pt x="381" y="100"/>
                  </a:lnTo>
                  <a:cubicBezTo>
                    <a:pt x="339" y="33"/>
                    <a:pt x="279" y="1"/>
                    <a:pt x="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71"/>
            <p:cNvSpPr/>
            <p:nvPr/>
          </p:nvSpPr>
          <p:spPr>
            <a:xfrm>
              <a:off x="888916" y="3295998"/>
              <a:ext cx="44648" cy="29691"/>
            </a:xfrm>
            <a:custGeom>
              <a:avLst/>
              <a:gdLst/>
              <a:ahLst/>
              <a:cxnLst/>
              <a:rect l="l" t="t" r="r" b="b"/>
              <a:pathLst>
                <a:path w="1406" h="935" extrusionOk="0">
                  <a:moveTo>
                    <a:pt x="203" y="0"/>
                  </a:moveTo>
                  <a:cubicBezTo>
                    <a:pt x="136" y="0"/>
                    <a:pt x="64" y="37"/>
                    <a:pt x="24" y="101"/>
                  </a:cubicBezTo>
                  <a:cubicBezTo>
                    <a:pt x="1" y="184"/>
                    <a:pt x="36" y="303"/>
                    <a:pt x="120" y="351"/>
                  </a:cubicBezTo>
                  <a:lnTo>
                    <a:pt x="1084" y="899"/>
                  </a:lnTo>
                  <a:cubicBezTo>
                    <a:pt x="1120" y="923"/>
                    <a:pt x="1144" y="934"/>
                    <a:pt x="1179" y="934"/>
                  </a:cubicBezTo>
                  <a:cubicBezTo>
                    <a:pt x="1239" y="934"/>
                    <a:pt x="1310" y="899"/>
                    <a:pt x="1334" y="839"/>
                  </a:cubicBezTo>
                  <a:cubicBezTo>
                    <a:pt x="1406" y="756"/>
                    <a:pt x="1358" y="637"/>
                    <a:pt x="1263" y="577"/>
                  </a:cubicBezTo>
                  <a:lnTo>
                    <a:pt x="298" y="30"/>
                  </a:lnTo>
                  <a:cubicBezTo>
                    <a:pt x="271" y="10"/>
                    <a:pt x="237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71"/>
            <p:cNvSpPr/>
            <p:nvPr/>
          </p:nvSpPr>
          <p:spPr>
            <a:xfrm>
              <a:off x="1162644" y="3454106"/>
              <a:ext cx="45029" cy="30390"/>
            </a:xfrm>
            <a:custGeom>
              <a:avLst/>
              <a:gdLst/>
              <a:ahLst/>
              <a:cxnLst/>
              <a:rect l="l" t="t" r="r" b="b"/>
              <a:pathLst>
                <a:path w="1418" h="957" extrusionOk="0">
                  <a:moveTo>
                    <a:pt x="237" y="1"/>
                  </a:moveTo>
                  <a:cubicBezTo>
                    <a:pt x="171" y="1"/>
                    <a:pt x="101" y="41"/>
                    <a:pt x="60" y="99"/>
                  </a:cubicBezTo>
                  <a:cubicBezTo>
                    <a:pt x="1" y="194"/>
                    <a:pt x="48" y="313"/>
                    <a:pt x="132" y="373"/>
                  </a:cubicBezTo>
                  <a:lnTo>
                    <a:pt x="1096" y="920"/>
                  </a:lnTo>
                  <a:cubicBezTo>
                    <a:pt x="1132" y="932"/>
                    <a:pt x="1156" y="956"/>
                    <a:pt x="1191" y="956"/>
                  </a:cubicBezTo>
                  <a:cubicBezTo>
                    <a:pt x="1251" y="956"/>
                    <a:pt x="1322" y="920"/>
                    <a:pt x="1346" y="861"/>
                  </a:cubicBezTo>
                  <a:cubicBezTo>
                    <a:pt x="1418" y="766"/>
                    <a:pt x="1382" y="646"/>
                    <a:pt x="1299" y="575"/>
                  </a:cubicBezTo>
                  <a:lnTo>
                    <a:pt x="322" y="27"/>
                  </a:lnTo>
                  <a:cubicBezTo>
                    <a:pt x="296" y="9"/>
                    <a:pt x="267" y="1"/>
                    <a:pt x="2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71"/>
            <p:cNvSpPr/>
            <p:nvPr/>
          </p:nvSpPr>
          <p:spPr>
            <a:xfrm>
              <a:off x="865862" y="3383864"/>
              <a:ext cx="47664" cy="12130"/>
            </a:xfrm>
            <a:custGeom>
              <a:avLst/>
              <a:gdLst/>
              <a:ahLst/>
              <a:cxnLst/>
              <a:rect l="l" t="t" r="r" b="b"/>
              <a:pathLst>
                <a:path w="1501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87"/>
                    <a:pt x="84" y="382"/>
                    <a:pt x="191" y="382"/>
                  </a:cubicBezTo>
                  <a:lnTo>
                    <a:pt x="1310" y="382"/>
                  </a:lnTo>
                  <a:cubicBezTo>
                    <a:pt x="1429" y="382"/>
                    <a:pt x="1501" y="299"/>
                    <a:pt x="1501" y="191"/>
                  </a:cubicBezTo>
                  <a:cubicBezTo>
                    <a:pt x="1501" y="84"/>
                    <a:pt x="1417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71"/>
            <p:cNvSpPr/>
            <p:nvPr/>
          </p:nvSpPr>
          <p:spPr>
            <a:xfrm>
              <a:off x="1182300" y="3383864"/>
              <a:ext cx="48045" cy="12130"/>
            </a:xfrm>
            <a:custGeom>
              <a:avLst/>
              <a:gdLst/>
              <a:ahLst/>
              <a:cxnLst/>
              <a:rect l="l" t="t" r="r" b="b"/>
              <a:pathLst>
                <a:path w="1513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87"/>
                    <a:pt x="96" y="382"/>
                    <a:pt x="203" y="382"/>
                  </a:cubicBezTo>
                  <a:lnTo>
                    <a:pt x="1311" y="382"/>
                  </a:lnTo>
                  <a:cubicBezTo>
                    <a:pt x="1418" y="382"/>
                    <a:pt x="1513" y="287"/>
                    <a:pt x="1513" y="191"/>
                  </a:cubicBezTo>
                  <a:cubicBezTo>
                    <a:pt x="1513" y="84"/>
                    <a:pt x="1430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71"/>
            <p:cNvSpPr/>
            <p:nvPr/>
          </p:nvSpPr>
          <p:spPr>
            <a:xfrm>
              <a:off x="888916" y="3454011"/>
              <a:ext cx="43885" cy="30104"/>
            </a:xfrm>
            <a:custGeom>
              <a:avLst/>
              <a:gdLst/>
              <a:ahLst/>
              <a:cxnLst/>
              <a:rect l="l" t="t" r="r" b="b"/>
              <a:pathLst>
                <a:path w="1382" h="948" extrusionOk="0">
                  <a:moveTo>
                    <a:pt x="1186" y="1"/>
                  </a:moveTo>
                  <a:cubicBezTo>
                    <a:pt x="1152" y="1"/>
                    <a:pt x="1117" y="10"/>
                    <a:pt x="1084" y="30"/>
                  </a:cubicBezTo>
                  <a:lnTo>
                    <a:pt x="120" y="590"/>
                  </a:lnTo>
                  <a:cubicBezTo>
                    <a:pt x="36" y="649"/>
                    <a:pt x="1" y="745"/>
                    <a:pt x="48" y="852"/>
                  </a:cubicBezTo>
                  <a:cubicBezTo>
                    <a:pt x="72" y="911"/>
                    <a:pt x="144" y="947"/>
                    <a:pt x="215" y="947"/>
                  </a:cubicBezTo>
                  <a:cubicBezTo>
                    <a:pt x="239" y="947"/>
                    <a:pt x="274" y="923"/>
                    <a:pt x="298" y="911"/>
                  </a:cubicBezTo>
                  <a:lnTo>
                    <a:pt x="1263" y="364"/>
                  </a:lnTo>
                  <a:cubicBezTo>
                    <a:pt x="1358" y="304"/>
                    <a:pt x="1382" y="197"/>
                    <a:pt x="1334" y="90"/>
                  </a:cubicBezTo>
                  <a:cubicBezTo>
                    <a:pt x="1311" y="35"/>
                    <a:pt x="1251" y="1"/>
                    <a:pt x="1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71"/>
            <p:cNvSpPr/>
            <p:nvPr/>
          </p:nvSpPr>
          <p:spPr>
            <a:xfrm>
              <a:off x="1163025" y="3295648"/>
              <a:ext cx="44648" cy="30040"/>
            </a:xfrm>
            <a:custGeom>
              <a:avLst/>
              <a:gdLst/>
              <a:ahLst/>
              <a:cxnLst/>
              <a:rect l="l" t="t" r="r" b="b"/>
              <a:pathLst>
                <a:path w="1406" h="946" extrusionOk="0">
                  <a:moveTo>
                    <a:pt x="1177" y="1"/>
                  </a:moveTo>
                  <a:cubicBezTo>
                    <a:pt x="1147" y="1"/>
                    <a:pt x="1115" y="6"/>
                    <a:pt x="1084" y="17"/>
                  </a:cubicBezTo>
                  <a:lnTo>
                    <a:pt x="120" y="576"/>
                  </a:lnTo>
                  <a:cubicBezTo>
                    <a:pt x="36" y="636"/>
                    <a:pt x="1" y="731"/>
                    <a:pt x="48" y="838"/>
                  </a:cubicBezTo>
                  <a:cubicBezTo>
                    <a:pt x="96" y="910"/>
                    <a:pt x="155" y="945"/>
                    <a:pt x="227" y="945"/>
                  </a:cubicBezTo>
                  <a:cubicBezTo>
                    <a:pt x="251" y="945"/>
                    <a:pt x="286" y="934"/>
                    <a:pt x="310" y="910"/>
                  </a:cubicBezTo>
                  <a:lnTo>
                    <a:pt x="1287" y="362"/>
                  </a:lnTo>
                  <a:cubicBezTo>
                    <a:pt x="1370" y="302"/>
                    <a:pt x="1406" y="195"/>
                    <a:pt x="1358" y="100"/>
                  </a:cubicBezTo>
                  <a:cubicBezTo>
                    <a:pt x="1316" y="33"/>
                    <a:pt x="1250" y="1"/>
                    <a:pt x="1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71"/>
            <p:cNvSpPr/>
            <p:nvPr/>
          </p:nvSpPr>
          <p:spPr>
            <a:xfrm>
              <a:off x="953188" y="3505835"/>
              <a:ext cx="31787" cy="43282"/>
            </a:xfrm>
            <a:custGeom>
              <a:avLst/>
              <a:gdLst/>
              <a:ahLst/>
              <a:cxnLst/>
              <a:rect l="l" t="t" r="r" b="b"/>
              <a:pathLst>
                <a:path w="1001" h="1363" extrusionOk="0">
                  <a:moveTo>
                    <a:pt x="782" y="0"/>
                  </a:moveTo>
                  <a:cubicBezTo>
                    <a:pt x="714" y="0"/>
                    <a:pt x="648" y="37"/>
                    <a:pt x="608" y="101"/>
                  </a:cubicBezTo>
                  <a:lnTo>
                    <a:pt x="60" y="1065"/>
                  </a:lnTo>
                  <a:cubicBezTo>
                    <a:pt x="1" y="1161"/>
                    <a:pt x="48" y="1280"/>
                    <a:pt x="132" y="1327"/>
                  </a:cubicBezTo>
                  <a:cubicBezTo>
                    <a:pt x="167" y="1351"/>
                    <a:pt x="191" y="1363"/>
                    <a:pt x="227" y="1363"/>
                  </a:cubicBezTo>
                  <a:cubicBezTo>
                    <a:pt x="286" y="1363"/>
                    <a:pt x="358" y="1327"/>
                    <a:pt x="394" y="1280"/>
                  </a:cubicBezTo>
                  <a:lnTo>
                    <a:pt x="941" y="303"/>
                  </a:lnTo>
                  <a:cubicBezTo>
                    <a:pt x="1001" y="184"/>
                    <a:pt x="965" y="65"/>
                    <a:pt x="882" y="30"/>
                  </a:cubicBezTo>
                  <a:cubicBezTo>
                    <a:pt x="850" y="10"/>
                    <a:pt x="816" y="0"/>
                    <a:pt x="7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71"/>
            <p:cNvSpPr/>
            <p:nvPr/>
          </p:nvSpPr>
          <p:spPr>
            <a:xfrm>
              <a:off x="1111614" y="3231726"/>
              <a:ext cx="31025" cy="42933"/>
            </a:xfrm>
            <a:custGeom>
              <a:avLst/>
              <a:gdLst/>
              <a:ahLst/>
              <a:cxnLst/>
              <a:rect l="l" t="t" r="r" b="b"/>
              <a:pathLst>
                <a:path w="977" h="1352" extrusionOk="0">
                  <a:moveTo>
                    <a:pt x="754" y="0"/>
                  </a:moveTo>
                  <a:cubicBezTo>
                    <a:pt x="688" y="0"/>
                    <a:pt x="620" y="37"/>
                    <a:pt x="572" y="101"/>
                  </a:cubicBezTo>
                  <a:lnTo>
                    <a:pt x="24" y="1065"/>
                  </a:lnTo>
                  <a:cubicBezTo>
                    <a:pt x="0" y="1137"/>
                    <a:pt x="24" y="1256"/>
                    <a:pt x="119" y="1315"/>
                  </a:cubicBezTo>
                  <a:cubicBezTo>
                    <a:pt x="143" y="1339"/>
                    <a:pt x="179" y="1351"/>
                    <a:pt x="203" y="1351"/>
                  </a:cubicBezTo>
                  <a:cubicBezTo>
                    <a:pt x="262" y="1351"/>
                    <a:pt x="346" y="1315"/>
                    <a:pt x="370" y="1256"/>
                  </a:cubicBezTo>
                  <a:lnTo>
                    <a:pt x="917" y="291"/>
                  </a:lnTo>
                  <a:cubicBezTo>
                    <a:pt x="977" y="208"/>
                    <a:pt x="941" y="89"/>
                    <a:pt x="846" y="29"/>
                  </a:cubicBezTo>
                  <a:cubicBezTo>
                    <a:pt x="818" y="10"/>
                    <a:pt x="786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2" name="Google Shape;9242;p71"/>
          <p:cNvGrpSpPr/>
          <p:nvPr/>
        </p:nvGrpSpPr>
        <p:grpSpPr>
          <a:xfrm>
            <a:off x="1404617" y="3226962"/>
            <a:ext cx="370168" cy="325965"/>
            <a:chOff x="1404617" y="3226962"/>
            <a:chExt cx="370168" cy="325965"/>
          </a:xfrm>
          <a:solidFill>
            <a:srgbClr val="00B0F0"/>
          </a:solidFill>
        </p:grpSpPr>
        <p:sp>
          <p:nvSpPr>
            <p:cNvPr id="9243" name="Google Shape;9243;p71"/>
            <p:cNvSpPr/>
            <p:nvPr/>
          </p:nvSpPr>
          <p:spPr>
            <a:xfrm>
              <a:off x="1535067" y="3226962"/>
              <a:ext cx="12130" cy="37090"/>
            </a:xfrm>
            <a:custGeom>
              <a:avLst/>
              <a:gdLst/>
              <a:ahLst/>
              <a:cxnLst/>
              <a:rect l="l" t="t" r="r" b="b"/>
              <a:pathLst>
                <a:path w="382" h="116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977"/>
                  </a:lnTo>
                  <a:cubicBezTo>
                    <a:pt x="0" y="1084"/>
                    <a:pt x="84" y="1168"/>
                    <a:pt x="191" y="1168"/>
                  </a:cubicBezTo>
                  <a:cubicBezTo>
                    <a:pt x="298" y="1168"/>
                    <a:pt x="381" y="1084"/>
                    <a:pt x="381" y="977"/>
                  </a:cubicBezTo>
                  <a:lnTo>
                    <a:pt x="381" y="191"/>
                  </a:lnTo>
                  <a:cubicBezTo>
                    <a:pt x="381" y="84"/>
                    <a:pt x="298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71"/>
            <p:cNvSpPr/>
            <p:nvPr/>
          </p:nvSpPr>
          <p:spPr>
            <a:xfrm>
              <a:off x="1472287" y="3243221"/>
              <a:ext cx="25753" cy="34073"/>
            </a:xfrm>
            <a:custGeom>
              <a:avLst/>
              <a:gdLst/>
              <a:ahLst/>
              <a:cxnLst/>
              <a:rect l="l" t="t" r="r" b="b"/>
              <a:pathLst>
                <a:path w="811" h="1073" extrusionOk="0">
                  <a:moveTo>
                    <a:pt x="217" y="1"/>
                  </a:moveTo>
                  <a:cubicBezTo>
                    <a:pt x="185" y="1"/>
                    <a:pt x="152" y="9"/>
                    <a:pt x="120" y="25"/>
                  </a:cubicBezTo>
                  <a:cubicBezTo>
                    <a:pt x="25" y="72"/>
                    <a:pt x="1" y="179"/>
                    <a:pt x="37" y="287"/>
                  </a:cubicBezTo>
                  <a:lnTo>
                    <a:pt x="442" y="989"/>
                  </a:lnTo>
                  <a:cubicBezTo>
                    <a:pt x="477" y="1049"/>
                    <a:pt x="549" y="1072"/>
                    <a:pt x="608" y="1072"/>
                  </a:cubicBezTo>
                  <a:cubicBezTo>
                    <a:pt x="632" y="1072"/>
                    <a:pt x="668" y="1061"/>
                    <a:pt x="692" y="1049"/>
                  </a:cubicBezTo>
                  <a:cubicBezTo>
                    <a:pt x="787" y="989"/>
                    <a:pt x="811" y="882"/>
                    <a:pt x="775" y="775"/>
                  </a:cubicBezTo>
                  <a:lnTo>
                    <a:pt x="382" y="96"/>
                  </a:lnTo>
                  <a:cubicBezTo>
                    <a:pt x="342" y="33"/>
                    <a:pt x="281" y="1"/>
                    <a:pt x="2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71"/>
            <p:cNvSpPr/>
            <p:nvPr/>
          </p:nvSpPr>
          <p:spPr>
            <a:xfrm>
              <a:off x="1426179" y="3289266"/>
              <a:ext cx="35947" cy="24705"/>
            </a:xfrm>
            <a:custGeom>
              <a:avLst/>
              <a:gdLst/>
              <a:ahLst/>
              <a:cxnLst/>
              <a:rect l="l" t="t" r="r" b="b"/>
              <a:pathLst>
                <a:path w="1132" h="778" extrusionOk="0">
                  <a:moveTo>
                    <a:pt x="229" y="1"/>
                  </a:moveTo>
                  <a:cubicBezTo>
                    <a:pt x="159" y="1"/>
                    <a:pt x="89" y="41"/>
                    <a:pt x="48" y="99"/>
                  </a:cubicBezTo>
                  <a:cubicBezTo>
                    <a:pt x="0" y="194"/>
                    <a:pt x="36" y="301"/>
                    <a:pt x="143" y="361"/>
                  </a:cubicBezTo>
                  <a:lnTo>
                    <a:pt x="822" y="742"/>
                  </a:lnTo>
                  <a:cubicBezTo>
                    <a:pt x="858" y="754"/>
                    <a:pt x="881" y="777"/>
                    <a:pt x="917" y="777"/>
                  </a:cubicBezTo>
                  <a:cubicBezTo>
                    <a:pt x="977" y="777"/>
                    <a:pt x="1048" y="742"/>
                    <a:pt x="1072" y="682"/>
                  </a:cubicBezTo>
                  <a:cubicBezTo>
                    <a:pt x="1132" y="599"/>
                    <a:pt x="1096" y="480"/>
                    <a:pt x="1001" y="420"/>
                  </a:cubicBezTo>
                  <a:lnTo>
                    <a:pt x="322" y="27"/>
                  </a:lnTo>
                  <a:cubicBezTo>
                    <a:pt x="292" y="9"/>
                    <a:pt x="261" y="1"/>
                    <a:pt x="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71"/>
            <p:cNvSpPr/>
            <p:nvPr/>
          </p:nvSpPr>
          <p:spPr>
            <a:xfrm>
              <a:off x="1410682" y="3350997"/>
              <a:ext cx="37439" cy="12511"/>
            </a:xfrm>
            <a:custGeom>
              <a:avLst/>
              <a:gdLst/>
              <a:ahLst/>
              <a:cxnLst/>
              <a:rect l="l" t="t" r="r" b="b"/>
              <a:pathLst>
                <a:path w="1179" h="394" extrusionOk="0">
                  <a:moveTo>
                    <a:pt x="191" y="0"/>
                  </a:moveTo>
                  <a:cubicBezTo>
                    <a:pt x="96" y="0"/>
                    <a:pt x="0" y="95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988" y="393"/>
                  </a:lnTo>
                  <a:cubicBezTo>
                    <a:pt x="1084" y="393"/>
                    <a:pt x="1179" y="298"/>
                    <a:pt x="1179" y="203"/>
                  </a:cubicBezTo>
                  <a:cubicBezTo>
                    <a:pt x="1179" y="95"/>
                    <a:pt x="1084" y="0"/>
                    <a:pt x="9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71"/>
            <p:cNvSpPr/>
            <p:nvPr/>
          </p:nvSpPr>
          <p:spPr>
            <a:xfrm>
              <a:off x="1426179" y="3400980"/>
              <a:ext cx="35566" cy="24896"/>
            </a:xfrm>
            <a:custGeom>
              <a:avLst/>
              <a:gdLst/>
              <a:ahLst/>
              <a:cxnLst/>
              <a:rect l="l" t="t" r="r" b="b"/>
              <a:pathLst>
                <a:path w="1120" h="784" extrusionOk="0">
                  <a:moveTo>
                    <a:pt x="904" y="0"/>
                  </a:moveTo>
                  <a:cubicBezTo>
                    <a:pt x="874" y="0"/>
                    <a:pt x="843" y="7"/>
                    <a:pt x="810" y="22"/>
                  </a:cubicBezTo>
                  <a:lnTo>
                    <a:pt x="119" y="414"/>
                  </a:lnTo>
                  <a:cubicBezTo>
                    <a:pt x="36" y="486"/>
                    <a:pt x="0" y="593"/>
                    <a:pt x="60" y="688"/>
                  </a:cubicBezTo>
                  <a:cubicBezTo>
                    <a:pt x="96" y="748"/>
                    <a:pt x="167" y="784"/>
                    <a:pt x="227" y="784"/>
                  </a:cubicBezTo>
                  <a:cubicBezTo>
                    <a:pt x="262" y="784"/>
                    <a:pt x="286" y="760"/>
                    <a:pt x="322" y="748"/>
                  </a:cubicBezTo>
                  <a:lnTo>
                    <a:pt x="1001" y="367"/>
                  </a:lnTo>
                  <a:cubicBezTo>
                    <a:pt x="1096" y="307"/>
                    <a:pt x="1120" y="200"/>
                    <a:pt x="1072" y="93"/>
                  </a:cubicBezTo>
                  <a:cubicBezTo>
                    <a:pt x="1031" y="35"/>
                    <a:pt x="972" y="0"/>
                    <a:pt x="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71"/>
            <p:cNvSpPr/>
            <p:nvPr/>
          </p:nvSpPr>
          <p:spPr>
            <a:xfrm>
              <a:off x="1620138" y="3289043"/>
              <a:ext cx="35566" cy="24928"/>
            </a:xfrm>
            <a:custGeom>
              <a:avLst/>
              <a:gdLst/>
              <a:ahLst/>
              <a:cxnLst/>
              <a:rect l="l" t="t" r="r" b="b"/>
              <a:pathLst>
                <a:path w="1120" h="785" extrusionOk="0">
                  <a:moveTo>
                    <a:pt x="895" y="1"/>
                  </a:moveTo>
                  <a:cubicBezTo>
                    <a:pt x="864" y="1"/>
                    <a:pt x="831" y="8"/>
                    <a:pt x="798" y="22"/>
                  </a:cubicBezTo>
                  <a:lnTo>
                    <a:pt x="119" y="403"/>
                  </a:lnTo>
                  <a:cubicBezTo>
                    <a:pt x="24" y="463"/>
                    <a:pt x="0" y="570"/>
                    <a:pt x="48" y="677"/>
                  </a:cubicBezTo>
                  <a:cubicBezTo>
                    <a:pt x="107" y="749"/>
                    <a:pt x="167" y="784"/>
                    <a:pt x="227" y="784"/>
                  </a:cubicBezTo>
                  <a:cubicBezTo>
                    <a:pt x="250" y="784"/>
                    <a:pt x="286" y="761"/>
                    <a:pt x="310" y="749"/>
                  </a:cubicBezTo>
                  <a:lnTo>
                    <a:pt x="1000" y="368"/>
                  </a:lnTo>
                  <a:cubicBezTo>
                    <a:pt x="1084" y="308"/>
                    <a:pt x="1120" y="201"/>
                    <a:pt x="1072" y="94"/>
                  </a:cubicBezTo>
                  <a:cubicBezTo>
                    <a:pt x="1031" y="36"/>
                    <a:pt x="966" y="1"/>
                    <a:pt x="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71"/>
            <p:cNvSpPr/>
            <p:nvPr/>
          </p:nvSpPr>
          <p:spPr>
            <a:xfrm>
              <a:off x="1584224" y="3243507"/>
              <a:ext cx="26103" cy="33787"/>
            </a:xfrm>
            <a:custGeom>
              <a:avLst/>
              <a:gdLst/>
              <a:ahLst/>
              <a:cxnLst/>
              <a:rect l="l" t="t" r="r" b="b"/>
              <a:pathLst>
                <a:path w="822" h="1064" extrusionOk="0">
                  <a:moveTo>
                    <a:pt x="594" y="1"/>
                  </a:moveTo>
                  <a:cubicBezTo>
                    <a:pt x="527" y="1"/>
                    <a:pt x="458" y="41"/>
                    <a:pt x="417" y="99"/>
                  </a:cubicBezTo>
                  <a:lnTo>
                    <a:pt x="24" y="790"/>
                  </a:lnTo>
                  <a:cubicBezTo>
                    <a:pt x="0" y="873"/>
                    <a:pt x="24" y="992"/>
                    <a:pt x="119" y="1040"/>
                  </a:cubicBezTo>
                  <a:cubicBezTo>
                    <a:pt x="143" y="1052"/>
                    <a:pt x="179" y="1063"/>
                    <a:pt x="203" y="1063"/>
                  </a:cubicBezTo>
                  <a:cubicBezTo>
                    <a:pt x="262" y="1063"/>
                    <a:pt x="346" y="1040"/>
                    <a:pt x="369" y="980"/>
                  </a:cubicBezTo>
                  <a:lnTo>
                    <a:pt x="762" y="290"/>
                  </a:lnTo>
                  <a:cubicBezTo>
                    <a:pt x="822" y="206"/>
                    <a:pt x="774" y="87"/>
                    <a:pt x="679" y="28"/>
                  </a:cubicBezTo>
                  <a:cubicBezTo>
                    <a:pt x="653" y="9"/>
                    <a:pt x="624" y="1"/>
                    <a:pt x="5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71"/>
            <p:cNvSpPr/>
            <p:nvPr/>
          </p:nvSpPr>
          <p:spPr>
            <a:xfrm>
              <a:off x="1404617" y="3271197"/>
              <a:ext cx="285859" cy="281349"/>
            </a:xfrm>
            <a:custGeom>
              <a:avLst/>
              <a:gdLst/>
              <a:ahLst/>
              <a:cxnLst/>
              <a:rect l="l" t="t" r="r" b="b"/>
              <a:pathLst>
                <a:path w="9002" h="8860" extrusionOk="0">
                  <a:moveTo>
                    <a:pt x="4525" y="1013"/>
                  </a:moveTo>
                  <a:lnTo>
                    <a:pt x="4573" y="1025"/>
                  </a:lnTo>
                  <a:lnTo>
                    <a:pt x="4704" y="1025"/>
                  </a:lnTo>
                  <a:lnTo>
                    <a:pt x="4787" y="1061"/>
                  </a:lnTo>
                  <a:lnTo>
                    <a:pt x="4811" y="1061"/>
                  </a:lnTo>
                  <a:lnTo>
                    <a:pt x="4823" y="1072"/>
                  </a:lnTo>
                  <a:cubicBezTo>
                    <a:pt x="4835" y="1072"/>
                    <a:pt x="4835" y="1084"/>
                    <a:pt x="4847" y="1084"/>
                  </a:cubicBezTo>
                  <a:cubicBezTo>
                    <a:pt x="4847" y="1084"/>
                    <a:pt x="4870" y="1084"/>
                    <a:pt x="4870" y="1096"/>
                  </a:cubicBezTo>
                  <a:lnTo>
                    <a:pt x="4942" y="1132"/>
                  </a:lnTo>
                  <a:lnTo>
                    <a:pt x="4954" y="1132"/>
                  </a:lnTo>
                  <a:lnTo>
                    <a:pt x="4989" y="1144"/>
                  </a:lnTo>
                  <a:cubicBezTo>
                    <a:pt x="4989" y="1144"/>
                    <a:pt x="5001" y="1144"/>
                    <a:pt x="5001" y="1156"/>
                  </a:cubicBezTo>
                  <a:cubicBezTo>
                    <a:pt x="5001" y="1156"/>
                    <a:pt x="5013" y="1156"/>
                    <a:pt x="5013" y="1180"/>
                  </a:cubicBezTo>
                  <a:lnTo>
                    <a:pt x="5049" y="1192"/>
                  </a:lnTo>
                  <a:cubicBezTo>
                    <a:pt x="5049" y="1192"/>
                    <a:pt x="5061" y="1192"/>
                    <a:pt x="5061" y="1203"/>
                  </a:cubicBezTo>
                  <a:cubicBezTo>
                    <a:pt x="5061" y="1203"/>
                    <a:pt x="5073" y="1203"/>
                    <a:pt x="5073" y="1215"/>
                  </a:cubicBezTo>
                  <a:lnTo>
                    <a:pt x="5085" y="1239"/>
                  </a:lnTo>
                  <a:cubicBezTo>
                    <a:pt x="5085" y="1239"/>
                    <a:pt x="5109" y="1239"/>
                    <a:pt x="5109" y="1251"/>
                  </a:cubicBezTo>
                  <a:cubicBezTo>
                    <a:pt x="5109" y="1251"/>
                    <a:pt x="5120" y="1251"/>
                    <a:pt x="5120" y="1263"/>
                  </a:cubicBezTo>
                  <a:cubicBezTo>
                    <a:pt x="5120" y="1263"/>
                    <a:pt x="5132" y="1263"/>
                    <a:pt x="5132" y="1275"/>
                  </a:cubicBezTo>
                  <a:lnTo>
                    <a:pt x="5144" y="1299"/>
                  </a:lnTo>
                  <a:cubicBezTo>
                    <a:pt x="5144" y="1299"/>
                    <a:pt x="5168" y="1299"/>
                    <a:pt x="5168" y="1311"/>
                  </a:cubicBezTo>
                  <a:lnTo>
                    <a:pt x="5263" y="1394"/>
                  </a:lnTo>
                  <a:lnTo>
                    <a:pt x="5299" y="1430"/>
                  </a:lnTo>
                  <a:cubicBezTo>
                    <a:pt x="5382" y="1501"/>
                    <a:pt x="5466" y="1596"/>
                    <a:pt x="5537" y="1680"/>
                  </a:cubicBezTo>
                  <a:cubicBezTo>
                    <a:pt x="5561" y="1715"/>
                    <a:pt x="5585" y="1739"/>
                    <a:pt x="5597" y="1787"/>
                  </a:cubicBezTo>
                  <a:lnTo>
                    <a:pt x="5597" y="1799"/>
                  </a:lnTo>
                  <a:cubicBezTo>
                    <a:pt x="5609" y="1834"/>
                    <a:pt x="5644" y="1858"/>
                    <a:pt x="5656" y="1894"/>
                  </a:cubicBezTo>
                  <a:lnTo>
                    <a:pt x="5656" y="1906"/>
                  </a:lnTo>
                  <a:cubicBezTo>
                    <a:pt x="5668" y="1930"/>
                    <a:pt x="5680" y="1965"/>
                    <a:pt x="5704" y="2013"/>
                  </a:cubicBezTo>
                  <a:lnTo>
                    <a:pt x="5704" y="2025"/>
                  </a:lnTo>
                  <a:cubicBezTo>
                    <a:pt x="5716" y="2049"/>
                    <a:pt x="5728" y="2096"/>
                    <a:pt x="5740" y="2132"/>
                  </a:cubicBezTo>
                  <a:lnTo>
                    <a:pt x="5740" y="2144"/>
                  </a:lnTo>
                  <a:cubicBezTo>
                    <a:pt x="5763" y="2168"/>
                    <a:pt x="5775" y="2215"/>
                    <a:pt x="5775" y="2251"/>
                  </a:cubicBezTo>
                  <a:lnTo>
                    <a:pt x="5775" y="2263"/>
                  </a:lnTo>
                  <a:cubicBezTo>
                    <a:pt x="5787" y="2287"/>
                    <a:pt x="5787" y="2335"/>
                    <a:pt x="5799" y="2382"/>
                  </a:cubicBezTo>
                  <a:lnTo>
                    <a:pt x="5799" y="2394"/>
                  </a:lnTo>
                  <a:cubicBezTo>
                    <a:pt x="5799" y="2442"/>
                    <a:pt x="5823" y="2466"/>
                    <a:pt x="5823" y="2513"/>
                  </a:cubicBezTo>
                  <a:lnTo>
                    <a:pt x="5823" y="2525"/>
                  </a:lnTo>
                  <a:lnTo>
                    <a:pt x="5823" y="2549"/>
                  </a:lnTo>
                  <a:cubicBezTo>
                    <a:pt x="5728" y="2620"/>
                    <a:pt x="5466" y="2739"/>
                    <a:pt x="5240" y="2894"/>
                  </a:cubicBezTo>
                  <a:cubicBezTo>
                    <a:pt x="5216" y="2894"/>
                    <a:pt x="5216" y="2906"/>
                    <a:pt x="5216" y="2906"/>
                  </a:cubicBezTo>
                  <a:cubicBezTo>
                    <a:pt x="5192" y="2918"/>
                    <a:pt x="5180" y="2930"/>
                    <a:pt x="5144" y="2966"/>
                  </a:cubicBezTo>
                  <a:cubicBezTo>
                    <a:pt x="5120" y="2977"/>
                    <a:pt x="5085" y="3013"/>
                    <a:pt x="5061" y="3037"/>
                  </a:cubicBezTo>
                  <a:cubicBezTo>
                    <a:pt x="5025" y="3049"/>
                    <a:pt x="5013" y="3085"/>
                    <a:pt x="4978" y="3097"/>
                  </a:cubicBezTo>
                  <a:cubicBezTo>
                    <a:pt x="4620" y="3406"/>
                    <a:pt x="4347" y="3823"/>
                    <a:pt x="4204" y="4299"/>
                  </a:cubicBezTo>
                  <a:cubicBezTo>
                    <a:pt x="4180" y="4299"/>
                    <a:pt x="4144" y="4287"/>
                    <a:pt x="4132" y="4287"/>
                  </a:cubicBezTo>
                  <a:cubicBezTo>
                    <a:pt x="4061" y="4275"/>
                    <a:pt x="3966" y="4275"/>
                    <a:pt x="3894" y="4275"/>
                  </a:cubicBezTo>
                  <a:lnTo>
                    <a:pt x="3632" y="4275"/>
                  </a:lnTo>
                  <a:cubicBezTo>
                    <a:pt x="3608" y="4275"/>
                    <a:pt x="3596" y="4251"/>
                    <a:pt x="3585" y="4251"/>
                  </a:cubicBezTo>
                  <a:lnTo>
                    <a:pt x="3573" y="4251"/>
                  </a:lnTo>
                  <a:cubicBezTo>
                    <a:pt x="3549" y="4240"/>
                    <a:pt x="3537" y="4240"/>
                    <a:pt x="3525" y="4228"/>
                  </a:cubicBezTo>
                  <a:cubicBezTo>
                    <a:pt x="3513" y="4216"/>
                    <a:pt x="3489" y="4216"/>
                    <a:pt x="3465" y="4192"/>
                  </a:cubicBezTo>
                  <a:lnTo>
                    <a:pt x="3454" y="4180"/>
                  </a:lnTo>
                  <a:cubicBezTo>
                    <a:pt x="3430" y="4168"/>
                    <a:pt x="3418" y="4168"/>
                    <a:pt x="3406" y="4156"/>
                  </a:cubicBezTo>
                  <a:lnTo>
                    <a:pt x="3394" y="4156"/>
                  </a:lnTo>
                  <a:cubicBezTo>
                    <a:pt x="3370" y="4132"/>
                    <a:pt x="3358" y="4120"/>
                    <a:pt x="3346" y="4120"/>
                  </a:cubicBezTo>
                  <a:lnTo>
                    <a:pt x="3335" y="4109"/>
                  </a:lnTo>
                  <a:cubicBezTo>
                    <a:pt x="3311" y="4097"/>
                    <a:pt x="3299" y="4097"/>
                    <a:pt x="3287" y="4073"/>
                  </a:cubicBezTo>
                  <a:lnTo>
                    <a:pt x="3275" y="4073"/>
                  </a:lnTo>
                  <a:lnTo>
                    <a:pt x="3227" y="4037"/>
                  </a:lnTo>
                  <a:lnTo>
                    <a:pt x="3215" y="4013"/>
                  </a:lnTo>
                  <a:cubicBezTo>
                    <a:pt x="3192" y="4001"/>
                    <a:pt x="3180" y="3990"/>
                    <a:pt x="3168" y="3990"/>
                  </a:cubicBezTo>
                  <a:lnTo>
                    <a:pt x="3156" y="3990"/>
                  </a:lnTo>
                  <a:lnTo>
                    <a:pt x="3108" y="3942"/>
                  </a:lnTo>
                  <a:lnTo>
                    <a:pt x="3096" y="3930"/>
                  </a:lnTo>
                  <a:lnTo>
                    <a:pt x="3061" y="3894"/>
                  </a:lnTo>
                  <a:lnTo>
                    <a:pt x="3049" y="3882"/>
                  </a:lnTo>
                  <a:lnTo>
                    <a:pt x="3001" y="3835"/>
                  </a:lnTo>
                  <a:lnTo>
                    <a:pt x="2989" y="3823"/>
                  </a:lnTo>
                  <a:lnTo>
                    <a:pt x="2989" y="3811"/>
                  </a:lnTo>
                  <a:cubicBezTo>
                    <a:pt x="2870" y="3680"/>
                    <a:pt x="2775" y="3525"/>
                    <a:pt x="2715" y="3358"/>
                  </a:cubicBezTo>
                  <a:cubicBezTo>
                    <a:pt x="2715" y="3347"/>
                    <a:pt x="2703" y="3335"/>
                    <a:pt x="2703" y="3323"/>
                  </a:cubicBezTo>
                  <a:lnTo>
                    <a:pt x="2703" y="3299"/>
                  </a:lnTo>
                  <a:cubicBezTo>
                    <a:pt x="2703" y="3287"/>
                    <a:pt x="2692" y="3275"/>
                    <a:pt x="2692" y="3263"/>
                  </a:cubicBezTo>
                  <a:lnTo>
                    <a:pt x="2692" y="3239"/>
                  </a:lnTo>
                  <a:cubicBezTo>
                    <a:pt x="2692" y="3228"/>
                    <a:pt x="2680" y="3204"/>
                    <a:pt x="2680" y="3180"/>
                  </a:cubicBezTo>
                  <a:cubicBezTo>
                    <a:pt x="2656" y="3108"/>
                    <a:pt x="2644" y="3049"/>
                    <a:pt x="2632" y="2977"/>
                  </a:cubicBezTo>
                  <a:lnTo>
                    <a:pt x="2632" y="2930"/>
                  </a:lnTo>
                  <a:lnTo>
                    <a:pt x="2632" y="2882"/>
                  </a:lnTo>
                  <a:cubicBezTo>
                    <a:pt x="2632" y="2823"/>
                    <a:pt x="2620" y="2763"/>
                    <a:pt x="2620" y="2704"/>
                  </a:cubicBezTo>
                  <a:lnTo>
                    <a:pt x="2620" y="2644"/>
                  </a:lnTo>
                  <a:lnTo>
                    <a:pt x="2620" y="2632"/>
                  </a:lnTo>
                  <a:lnTo>
                    <a:pt x="2620" y="2573"/>
                  </a:lnTo>
                  <a:lnTo>
                    <a:pt x="2620" y="2513"/>
                  </a:lnTo>
                  <a:lnTo>
                    <a:pt x="2620" y="2501"/>
                  </a:lnTo>
                  <a:cubicBezTo>
                    <a:pt x="2620" y="2454"/>
                    <a:pt x="2632" y="2430"/>
                    <a:pt x="2632" y="2382"/>
                  </a:cubicBezTo>
                  <a:lnTo>
                    <a:pt x="2632" y="2370"/>
                  </a:lnTo>
                  <a:cubicBezTo>
                    <a:pt x="2632" y="2335"/>
                    <a:pt x="2644" y="2287"/>
                    <a:pt x="2656" y="2263"/>
                  </a:cubicBezTo>
                  <a:lnTo>
                    <a:pt x="2656" y="2251"/>
                  </a:lnTo>
                  <a:cubicBezTo>
                    <a:pt x="2680" y="2215"/>
                    <a:pt x="2680" y="2168"/>
                    <a:pt x="2692" y="2144"/>
                  </a:cubicBezTo>
                  <a:lnTo>
                    <a:pt x="2692" y="2132"/>
                  </a:lnTo>
                  <a:cubicBezTo>
                    <a:pt x="2703" y="2096"/>
                    <a:pt x="2715" y="2049"/>
                    <a:pt x="2739" y="2025"/>
                  </a:cubicBezTo>
                  <a:lnTo>
                    <a:pt x="2739" y="2013"/>
                  </a:lnTo>
                  <a:cubicBezTo>
                    <a:pt x="2751" y="1977"/>
                    <a:pt x="2763" y="1930"/>
                    <a:pt x="2775" y="1906"/>
                  </a:cubicBezTo>
                  <a:lnTo>
                    <a:pt x="2775" y="1894"/>
                  </a:lnTo>
                  <a:cubicBezTo>
                    <a:pt x="2799" y="1858"/>
                    <a:pt x="2811" y="1834"/>
                    <a:pt x="2834" y="1799"/>
                  </a:cubicBezTo>
                  <a:lnTo>
                    <a:pt x="2858" y="1787"/>
                  </a:lnTo>
                  <a:cubicBezTo>
                    <a:pt x="2870" y="1751"/>
                    <a:pt x="2894" y="1727"/>
                    <a:pt x="2918" y="1692"/>
                  </a:cubicBezTo>
                  <a:cubicBezTo>
                    <a:pt x="2989" y="1608"/>
                    <a:pt x="3061" y="1513"/>
                    <a:pt x="3156" y="1442"/>
                  </a:cubicBezTo>
                  <a:lnTo>
                    <a:pt x="3180" y="1418"/>
                  </a:lnTo>
                  <a:lnTo>
                    <a:pt x="3299" y="1311"/>
                  </a:lnTo>
                  <a:cubicBezTo>
                    <a:pt x="3299" y="1311"/>
                    <a:pt x="3311" y="1311"/>
                    <a:pt x="3311" y="1299"/>
                  </a:cubicBezTo>
                  <a:cubicBezTo>
                    <a:pt x="3311" y="1299"/>
                    <a:pt x="3335" y="1299"/>
                    <a:pt x="3335" y="1275"/>
                  </a:cubicBezTo>
                  <a:lnTo>
                    <a:pt x="3346" y="1263"/>
                  </a:lnTo>
                  <a:cubicBezTo>
                    <a:pt x="3346" y="1263"/>
                    <a:pt x="3358" y="1263"/>
                    <a:pt x="3358" y="1251"/>
                  </a:cubicBezTo>
                  <a:cubicBezTo>
                    <a:pt x="3358" y="1251"/>
                    <a:pt x="3370" y="1251"/>
                    <a:pt x="3370" y="1239"/>
                  </a:cubicBezTo>
                  <a:cubicBezTo>
                    <a:pt x="3370" y="1239"/>
                    <a:pt x="3394" y="1239"/>
                    <a:pt x="3394" y="1215"/>
                  </a:cubicBezTo>
                  <a:cubicBezTo>
                    <a:pt x="3394" y="1215"/>
                    <a:pt x="3406" y="1215"/>
                    <a:pt x="3406" y="1203"/>
                  </a:cubicBezTo>
                  <a:lnTo>
                    <a:pt x="3430" y="1192"/>
                  </a:lnTo>
                  <a:cubicBezTo>
                    <a:pt x="3430" y="1192"/>
                    <a:pt x="3454" y="1192"/>
                    <a:pt x="3454" y="1180"/>
                  </a:cubicBezTo>
                  <a:cubicBezTo>
                    <a:pt x="3454" y="1180"/>
                    <a:pt x="3465" y="1180"/>
                    <a:pt x="3465" y="1156"/>
                  </a:cubicBezTo>
                  <a:lnTo>
                    <a:pt x="3489" y="1144"/>
                  </a:lnTo>
                  <a:cubicBezTo>
                    <a:pt x="3489" y="1144"/>
                    <a:pt x="3513" y="1144"/>
                    <a:pt x="3513" y="1132"/>
                  </a:cubicBezTo>
                  <a:lnTo>
                    <a:pt x="3585" y="1096"/>
                  </a:lnTo>
                  <a:cubicBezTo>
                    <a:pt x="3585" y="1096"/>
                    <a:pt x="3596" y="1096"/>
                    <a:pt x="3596" y="1084"/>
                  </a:cubicBezTo>
                  <a:cubicBezTo>
                    <a:pt x="3608" y="1084"/>
                    <a:pt x="3608" y="1072"/>
                    <a:pt x="3632" y="1072"/>
                  </a:cubicBezTo>
                  <a:lnTo>
                    <a:pt x="3644" y="1061"/>
                  </a:lnTo>
                  <a:lnTo>
                    <a:pt x="3656" y="1061"/>
                  </a:lnTo>
                  <a:lnTo>
                    <a:pt x="3763" y="1025"/>
                  </a:lnTo>
                  <a:lnTo>
                    <a:pt x="3882" y="1025"/>
                  </a:lnTo>
                  <a:lnTo>
                    <a:pt x="3930" y="1013"/>
                  </a:lnTo>
                  <a:close/>
                  <a:moveTo>
                    <a:pt x="4347" y="418"/>
                  </a:moveTo>
                  <a:cubicBezTo>
                    <a:pt x="4847" y="418"/>
                    <a:pt x="5335" y="584"/>
                    <a:pt x="5740" y="882"/>
                  </a:cubicBezTo>
                  <a:cubicBezTo>
                    <a:pt x="6156" y="1192"/>
                    <a:pt x="6454" y="1620"/>
                    <a:pt x="6585" y="2108"/>
                  </a:cubicBezTo>
                  <a:cubicBezTo>
                    <a:pt x="6621" y="2227"/>
                    <a:pt x="6644" y="2370"/>
                    <a:pt x="6668" y="2489"/>
                  </a:cubicBezTo>
                  <a:lnTo>
                    <a:pt x="6442" y="2489"/>
                  </a:lnTo>
                  <a:cubicBezTo>
                    <a:pt x="6442" y="2442"/>
                    <a:pt x="6430" y="2394"/>
                    <a:pt x="6430" y="2346"/>
                  </a:cubicBezTo>
                  <a:lnTo>
                    <a:pt x="6430" y="2335"/>
                  </a:lnTo>
                  <a:cubicBezTo>
                    <a:pt x="6406" y="2287"/>
                    <a:pt x="6406" y="2251"/>
                    <a:pt x="6394" y="2204"/>
                  </a:cubicBezTo>
                  <a:lnTo>
                    <a:pt x="6394" y="2192"/>
                  </a:lnTo>
                  <a:lnTo>
                    <a:pt x="6347" y="2049"/>
                  </a:lnTo>
                  <a:lnTo>
                    <a:pt x="6347" y="2037"/>
                  </a:lnTo>
                  <a:lnTo>
                    <a:pt x="6311" y="1906"/>
                  </a:lnTo>
                  <a:lnTo>
                    <a:pt x="6311" y="1894"/>
                  </a:lnTo>
                  <a:cubicBezTo>
                    <a:pt x="6287" y="1846"/>
                    <a:pt x="6263" y="1799"/>
                    <a:pt x="6252" y="1775"/>
                  </a:cubicBezTo>
                  <a:lnTo>
                    <a:pt x="6228" y="1751"/>
                  </a:lnTo>
                  <a:cubicBezTo>
                    <a:pt x="6216" y="1715"/>
                    <a:pt x="6192" y="1680"/>
                    <a:pt x="6156" y="1632"/>
                  </a:cubicBezTo>
                  <a:lnTo>
                    <a:pt x="6144" y="1620"/>
                  </a:lnTo>
                  <a:cubicBezTo>
                    <a:pt x="6109" y="1573"/>
                    <a:pt x="6085" y="1549"/>
                    <a:pt x="6073" y="1501"/>
                  </a:cubicBezTo>
                  <a:cubicBezTo>
                    <a:pt x="5978" y="1382"/>
                    <a:pt x="5894" y="1275"/>
                    <a:pt x="5787" y="1192"/>
                  </a:cubicBezTo>
                  <a:lnTo>
                    <a:pt x="5775" y="1180"/>
                  </a:lnTo>
                  <a:lnTo>
                    <a:pt x="5751" y="1156"/>
                  </a:lnTo>
                  <a:lnTo>
                    <a:pt x="5740" y="1144"/>
                  </a:lnTo>
                  <a:lnTo>
                    <a:pt x="5680" y="1084"/>
                  </a:lnTo>
                  <a:lnTo>
                    <a:pt x="5668" y="1072"/>
                  </a:lnTo>
                  <a:lnTo>
                    <a:pt x="5621" y="1037"/>
                  </a:lnTo>
                  <a:lnTo>
                    <a:pt x="5609" y="1025"/>
                  </a:lnTo>
                  <a:lnTo>
                    <a:pt x="5597" y="1013"/>
                  </a:lnTo>
                  <a:lnTo>
                    <a:pt x="5573" y="1001"/>
                  </a:lnTo>
                  <a:lnTo>
                    <a:pt x="5561" y="977"/>
                  </a:lnTo>
                  <a:lnTo>
                    <a:pt x="5549" y="965"/>
                  </a:lnTo>
                  <a:lnTo>
                    <a:pt x="5537" y="953"/>
                  </a:lnTo>
                  <a:lnTo>
                    <a:pt x="5513" y="942"/>
                  </a:lnTo>
                  <a:cubicBezTo>
                    <a:pt x="5513" y="942"/>
                    <a:pt x="5501" y="918"/>
                    <a:pt x="5490" y="918"/>
                  </a:cubicBezTo>
                  <a:lnTo>
                    <a:pt x="5442" y="894"/>
                  </a:lnTo>
                  <a:cubicBezTo>
                    <a:pt x="5430" y="894"/>
                    <a:pt x="5430" y="882"/>
                    <a:pt x="5430" y="882"/>
                  </a:cubicBezTo>
                  <a:cubicBezTo>
                    <a:pt x="5430" y="882"/>
                    <a:pt x="5418" y="858"/>
                    <a:pt x="5394" y="858"/>
                  </a:cubicBezTo>
                  <a:lnTo>
                    <a:pt x="5359" y="834"/>
                  </a:lnTo>
                  <a:cubicBezTo>
                    <a:pt x="5359" y="834"/>
                    <a:pt x="5335" y="834"/>
                    <a:pt x="5335" y="822"/>
                  </a:cubicBezTo>
                  <a:lnTo>
                    <a:pt x="5299" y="787"/>
                  </a:lnTo>
                  <a:cubicBezTo>
                    <a:pt x="5299" y="787"/>
                    <a:pt x="5275" y="787"/>
                    <a:pt x="5275" y="775"/>
                  </a:cubicBezTo>
                  <a:lnTo>
                    <a:pt x="5251" y="763"/>
                  </a:lnTo>
                  <a:cubicBezTo>
                    <a:pt x="5251" y="763"/>
                    <a:pt x="5240" y="763"/>
                    <a:pt x="5216" y="739"/>
                  </a:cubicBezTo>
                  <a:cubicBezTo>
                    <a:pt x="5204" y="739"/>
                    <a:pt x="5192" y="727"/>
                    <a:pt x="5180" y="727"/>
                  </a:cubicBezTo>
                  <a:lnTo>
                    <a:pt x="5144" y="727"/>
                  </a:lnTo>
                  <a:cubicBezTo>
                    <a:pt x="5144" y="727"/>
                    <a:pt x="5132" y="727"/>
                    <a:pt x="5120" y="715"/>
                  </a:cubicBezTo>
                  <a:lnTo>
                    <a:pt x="5037" y="715"/>
                  </a:lnTo>
                  <a:lnTo>
                    <a:pt x="5013" y="703"/>
                  </a:lnTo>
                  <a:lnTo>
                    <a:pt x="5001" y="703"/>
                  </a:lnTo>
                  <a:cubicBezTo>
                    <a:pt x="4978" y="703"/>
                    <a:pt x="4978" y="703"/>
                    <a:pt x="4966" y="680"/>
                  </a:cubicBezTo>
                  <a:lnTo>
                    <a:pt x="3989" y="680"/>
                  </a:lnTo>
                  <a:lnTo>
                    <a:pt x="3942" y="703"/>
                  </a:lnTo>
                  <a:lnTo>
                    <a:pt x="3727" y="703"/>
                  </a:lnTo>
                  <a:cubicBezTo>
                    <a:pt x="3716" y="703"/>
                    <a:pt x="3716" y="703"/>
                    <a:pt x="3704" y="715"/>
                  </a:cubicBezTo>
                  <a:lnTo>
                    <a:pt x="3585" y="715"/>
                  </a:lnTo>
                  <a:cubicBezTo>
                    <a:pt x="3573" y="715"/>
                    <a:pt x="3573" y="715"/>
                    <a:pt x="3549" y="727"/>
                  </a:cubicBezTo>
                  <a:lnTo>
                    <a:pt x="3525" y="727"/>
                  </a:lnTo>
                  <a:cubicBezTo>
                    <a:pt x="3513" y="727"/>
                    <a:pt x="3489" y="751"/>
                    <a:pt x="3477" y="751"/>
                  </a:cubicBezTo>
                  <a:cubicBezTo>
                    <a:pt x="3465" y="751"/>
                    <a:pt x="3465" y="751"/>
                    <a:pt x="3454" y="763"/>
                  </a:cubicBezTo>
                  <a:lnTo>
                    <a:pt x="3418" y="775"/>
                  </a:lnTo>
                  <a:cubicBezTo>
                    <a:pt x="3418" y="775"/>
                    <a:pt x="3406" y="775"/>
                    <a:pt x="3406" y="787"/>
                  </a:cubicBezTo>
                  <a:lnTo>
                    <a:pt x="3370" y="811"/>
                  </a:lnTo>
                  <a:lnTo>
                    <a:pt x="3358" y="822"/>
                  </a:lnTo>
                  <a:cubicBezTo>
                    <a:pt x="3358" y="822"/>
                    <a:pt x="3346" y="822"/>
                    <a:pt x="3346" y="834"/>
                  </a:cubicBezTo>
                  <a:lnTo>
                    <a:pt x="3299" y="870"/>
                  </a:lnTo>
                  <a:lnTo>
                    <a:pt x="3287" y="882"/>
                  </a:lnTo>
                  <a:cubicBezTo>
                    <a:pt x="3275" y="882"/>
                    <a:pt x="3275" y="894"/>
                    <a:pt x="3251" y="894"/>
                  </a:cubicBezTo>
                  <a:lnTo>
                    <a:pt x="3215" y="930"/>
                  </a:lnTo>
                  <a:lnTo>
                    <a:pt x="3192" y="942"/>
                  </a:lnTo>
                  <a:lnTo>
                    <a:pt x="3180" y="953"/>
                  </a:lnTo>
                  <a:cubicBezTo>
                    <a:pt x="3180" y="953"/>
                    <a:pt x="3168" y="965"/>
                    <a:pt x="3156" y="965"/>
                  </a:cubicBezTo>
                  <a:lnTo>
                    <a:pt x="3132" y="989"/>
                  </a:lnTo>
                  <a:lnTo>
                    <a:pt x="3120" y="1001"/>
                  </a:lnTo>
                  <a:lnTo>
                    <a:pt x="3108" y="1013"/>
                  </a:lnTo>
                  <a:cubicBezTo>
                    <a:pt x="3096" y="1013"/>
                    <a:pt x="3096" y="1025"/>
                    <a:pt x="3096" y="1025"/>
                  </a:cubicBezTo>
                  <a:lnTo>
                    <a:pt x="3073" y="1049"/>
                  </a:lnTo>
                  <a:lnTo>
                    <a:pt x="3037" y="1072"/>
                  </a:lnTo>
                  <a:lnTo>
                    <a:pt x="3013" y="1084"/>
                  </a:lnTo>
                  <a:lnTo>
                    <a:pt x="2954" y="1144"/>
                  </a:lnTo>
                  <a:lnTo>
                    <a:pt x="2942" y="1168"/>
                  </a:lnTo>
                  <a:lnTo>
                    <a:pt x="2930" y="1180"/>
                  </a:lnTo>
                  <a:lnTo>
                    <a:pt x="2918" y="1192"/>
                  </a:lnTo>
                  <a:cubicBezTo>
                    <a:pt x="2811" y="1287"/>
                    <a:pt x="2715" y="1382"/>
                    <a:pt x="2632" y="1501"/>
                  </a:cubicBezTo>
                  <a:cubicBezTo>
                    <a:pt x="2596" y="1549"/>
                    <a:pt x="2573" y="1584"/>
                    <a:pt x="2561" y="1620"/>
                  </a:cubicBezTo>
                  <a:lnTo>
                    <a:pt x="2537" y="1644"/>
                  </a:lnTo>
                  <a:cubicBezTo>
                    <a:pt x="2513" y="1680"/>
                    <a:pt x="2501" y="1715"/>
                    <a:pt x="2465" y="1763"/>
                  </a:cubicBezTo>
                  <a:lnTo>
                    <a:pt x="2465" y="1775"/>
                  </a:lnTo>
                  <a:cubicBezTo>
                    <a:pt x="2453" y="1823"/>
                    <a:pt x="2418" y="1846"/>
                    <a:pt x="2406" y="1894"/>
                  </a:cubicBezTo>
                  <a:lnTo>
                    <a:pt x="2406" y="1906"/>
                  </a:lnTo>
                  <a:lnTo>
                    <a:pt x="2358" y="2037"/>
                  </a:lnTo>
                  <a:lnTo>
                    <a:pt x="2358" y="2061"/>
                  </a:lnTo>
                  <a:lnTo>
                    <a:pt x="2322" y="2192"/>
                  </a:lnTo>
                  <a:lnTo>
                    <a:pt x="2322" y="2204"/>
                  </a:lnTo>
                  <a:cubicBezTo>
                    <a:pt x="2299" y="2251"/>
                    <a:pt x="2287" y="2299"/>
                    <a:pt x="2287" y="2335"/>
                  </a:cubicBezTo>
                  <a:lnTo>
                    <a:pt x="2287" y="2358"/>
                  </a:lnTo>
                  <a:cubicBezTo>
                    <a:pt x="2275" y="2394"/>
                    <a:pt x="2275" y="2442"/>
                    <a:pt x="2275" y="2489"/>
                  </a:cubicBezTo>
                  <a:lnTo>
                    <a:pt x="2275" y="2501"/>
                  </a:lnTo>
                  <a:lnTo>
                    <a:pt x="2275" y="2573"/>
                  </a:lnTo>
                  <a:lnTo>
                    <a:pt x="2275" y="2656"/>
                  </a:lnTo>
                  <a:lnTo>
                    <a:pt x="2275" y="2668"/>
                  </a:lnTo>
                  <a:lnTo>
                    <a:pt x="2275" y="2739"/>
                  </a:lnTo>
                  <a:cubicBezTo>
                    <a:pt x="2275" y="2811"/>
                    <a:pt x="2275" y="2894"/>
                    <a:pt x="2287" y="2954"/>
                  </a:cubicBezTo>
                  <a:lnTo>
                    <a:pt x="2287" y="2989"/>
                  </a:lnTo>
                  <a:cubicBezTo>
                    <a:pt x="2287" y="3013"/>
                    <a:pt x="2287" y="3037"/>
                    <a:pt x="2299" y="3049"/>
                  </a:cubicBezTo>
                  <a:cubicBezTo>
                    <a:pt x="2322" y="3144"/>
                    <a:pt x="2334" y="3228"/>
                    <a:pt x="2358" y="3311"/>
                  </a:cubicBezTo>
                  <a:cubicBezTo>
                    <a:pt x="2358" y="3335"/>
                    <a:pt x="2382" y="3347"/>
                    <a:pt x="2394" y="3382"/>
                  </a:cubicBezTo>
                  <a:lnTo>
                    <a:pt x="2394" y="3394"/>
                  </a:lnTo>
                  <a:cubicBezTo>
                    <a:pt x="2394" y="3406"/>
                    <a:pt x="2406" y="3442"/>
                    <a:pt x="2406" y="3454"/>
                  </a:cubicBezTo>
                  <a:lnTo>
                    <a:pt x="2406" y="3466"/>
                  </a:lnTo>
                  <a:cubicBezTo>
                    <a:pt x="2418" y="3489"/>
                    <a:pt x="2418" y="3513"/>
                    <a:pt x="2442" y="3525"/>
                  </a:cubicBezTo>
                  <a:lnTo>
                    <a:pt x="2442" y="3549"/>
                  </a:lnTo>
                  <a:cubicBezTo>
                    <a:pt x="2513" y="3739"/>
                    <a:pt x="2632" y="3918"/>
                    <a:pt x="2763" y="4085"/>
                  </a:cubicBezTo>
                  <a:lnTo>
                    <a:pt x="2775" y="4097"/>
                  </a:lnTo>
                  <a:lnTo>
                    <a:pt x="2799" y="4109"/>
                  </a:lnTo>
                  <a:lnTo>
                    <a:pt x="2799" y="4120"/>
                  </a:lnTo>
                  <a:lnTo>
                    <a:pt x="2811" y="4144"/>
                  </a:lnTo>
                  <a:cubicBezTo>
                    <a:pt x="2823" y="4156"/>
                    <a:pt x="2834" y="4168"/>
                    <a:pt x="2858" y="4204"/>
                  </a:cubicBezTo>
                  <a:lnTo>
                    <a:pt x="2870" y="4216"/>
                  </a:lnTo>
                  <a:lnTo>
                    <a:pt x="2918" y="4263"/>
                  </a:lnTo>
                  <a:lnTo>
                    <a:pt x="2930" y="4275"/>
                  </a:lnTo>
                  <a:cubicBezTo>
                    <a:pt x="2942" y="4287"/>
                    <a:pt x="2954" y="4299"/>
                    <a:pt x="2989" y="4323"/>
                  </a:cubicBezTo>
                  <a:lnTo>
                    <a:pt x="3001" y="4335"/>
                  </a:lnTo>
                  <a:lnTo>
                    <a:pt x="3049" y="4382"/>
                  </a:lnTo>
                  <a:lnTo>
                    <a:pt x="3061" y="4394"/>
                  </a:lnTo>
                  <a:cubicBezTo>
                    <a:pt x="3073" y="4406"/>
                    <a:pt x="3108" y="4418"/>
                    <a:pt x="3120" y="4442"/>
                  </a:cubicBezTo>
                  <a:lnTo>
                    <a:pt x="3132" y="4442"/>
                  </a:lnTo>
                  <a:cubicBezTo>
                    <a:pt x="3156" y="4454"/>
                    <a:pt x="3168" y="4466"/>
                    <a:pt x="3192" y="4478"/>
                  </a:cubicBezTo>
                  <a:lnTo>
                    <a:pt x="3215" y="4501"/>
                  </a:lnTo>
                  <a:lnTo>
                    <a:pt x="3227" y="4501"/>
                  </a:lnTo>
                  <a:cubicBezTo>
                    <a:pt x="3215" y="4501"/>
                    <a:pt x="3215" y="4513"/>
                    <a:pt x="3192" y="4513"/>
                  </a:cubicBezTo>
                  <a:cubicBezTo>
                    <a:pt x="3156" y="4537"/>
                    <a:pt x="3096" y="4573"/>
                    <a:pt x="3049" y="4597"/>
                  </a:cubicBezTo>
                  <a:cubicBezTo>
                    <a:pt x="3037" y="4597"/>
                    <a:pt x="3037" y="4621"/>
                    <a:pt x="3013" y="4621"/>
                  </a:cubicBezTo>
                  <a:cubicBezTo>
                    <a:pt x="2977" y="4585"/>
                    <a:pt x="2942" y="4561"/>
                    <a:pt x="2894" y="4525"/>
                  </a:cubicBezTo>
                  <a:lnTo>
                    <a:pt x="2858" y="4478"/>
                  </a:lnTo>
                  <a:lnTo>
                    <a:pt x="2811" y="4442"/>
                  </a:lnTo>
                  <a:lnTo>
                    <a:pt x="2799" y="4418"/>
                  </a:lnTo>
                  <a:lnTo>
                    <a:pt x="2763" y="4394"/>
                  </a:lnTo>
                  <a:lnTo>
                    <a:pt x="2751" y="4382"/>
                  </a:lnTo>
                  <a:cubicBezTo>
                    <a:pt x="2620" y="4347"/>
                    <a:pt x="2608" y="4335"/>
                    <a:pt x="2608" y="4335"/>
                  </a:cubicBezTo>
                  <a:lnTo>
                    <a:pt x="2584" y="4311"/>
                  </a:lnTo>
                  <a:lnTo>
                    <a:pt x="2561" y="4287"/>
                  </a:lnTo>
                  <a:lnTo>
                    <a:pt x="2537" y="4275"/>
                  </a:lnTo>
                  <a:lnTo>
                    <a:pt x="2513" y="4240"/>
                  </a:lnTo>
                  <a:lnTo>
                    <a:pt x="2501" y="4228"/>
                  </a:lnTo>
                  <a:cubicBezTo>
                    <a:pt x="2501" y="4216"/>
                    <a:pt x="2477" y="4216"/>
                    <a:pt x="2477" y="4192"/>
                  </a:cubicBezTo>
                  <a:lnTo>
                    <a:pt x="2465" y="4180"/>
                  </a:lnTo>
                  <a:cubicBezTo>
                    <a:pt x="2465" y="4168"/>
                    <a:pt x="2453" y="4168"/>
                    <a:pt x="2453" y="4156"/>
                  </a:cubicBezTo>
                  <a:lnTo>
                    <a:pt x="2442" y="4132"/>
                  </a:lnTo>
                  <a:cubicBezTo>
                    <a:pt x="2442" y="4120"/>
                    <a:pt x="2418" y="4120"/>
                    <a:pt x="2418" y="4109"/>
                  </a:cubicBezTo>
                  <a:lnTo>
                    <a:pt x="2406" y="4097"/>
                  </a:lnTo>
                  <a:cubicBezTo>
                    <a:pt x="2406" y="4073"/>
                    <a:pt x="2394" y="4073"/>
                    <a:pt x="2394" y="4061"/>
                  </a:cubicBezTo>
                  <a:lnTo>
                    <a:pt x="2382" y="4049"/>
                  </a:lnTo>
                  <a:cubicBezTo>
                    <a:pt x="2358" y="4037"/>
                    <a:pt x="2358" y="4013"/>
                    <a:pt x="2346" y="4001"/>
                  </a:cubicBezTo>
                  <a:lnTo>
                    <a:pt x="2346" y="3990"/>
                  </a:lnTo>
                  <a:cubicBezTo>
                    <a:pt x="2334" y="3978"/>
                    <a:pt x="2334" y="3954"/>
                    <a:pt x="2322" y="3942"/>
                  </a:cubicBezTo>
                  <a:lnTo>
                    <a:pt x="2299" y="3930"/>
                  </a:lnTo>
                  <a:cubicBezTo>
                    <a:pt x="2299" y="3918"/>
                    <a:pt x="2287" y="3894"/>
                    <a:pt x="2287" y="3894"/>
                  </a:cubicBezTo>
                  <a:lnTo>
                    <a:pt x="2275" y="3882"/>
                  </a:lnTo>
                  <a:cubicBezTo>
                    <a:pt x="2275" y="3870"/>
                    <a:pt x="2263" y="3870"/>
                    <a:pt x="2263" y="3859"/>
                  </a:cubicBezTo>
                  <a:lnTo>
                    <a:pt x="2239" y="3835"/>
                  </a:lnTo>
                  <a:cubicBezTo>
                    <a:pt x="2239" y="3823"/>
                    <a:pt x="2227" y="3823"/>
                    <a:pt x="2227" y="3811"/>
                  </a:cubicBezTo>
                  <a:lnTo>
                    <a:pt x="2215" y="3775"/>
                  </a:lnTo>
                  <a:cubicBezTo>
                    <a:pt x="2215" y="3763"/>
                    <a:pt x="2203" y="3763"/>
                    <a:pt x="2203" y="3751"/>
                  </a:cubicBezTo>
                  <a:cubicBezTo>
                    <a:pt x="2203" y="3739"/>
                    <a:pt x="2203" y="3739"/>
                    <a:pt x="2180" y="3716"/>
                  </a:cubicBezTo>
                  <a:cubicBezTo>
                    <a:pt x="2180" y="3704"/>
                    <a:pt x="2168" y="3704"/>
                    <a:pt x="2168" y="3692"/>
                  </a:cubicBezTo>
                  <a:cubicBezTo>
                    <a:pt x="2168" y="3692"/>
                    <a:pt x="2168" y="3680"/>
                    <a:pt x="2156" y="3680"/>
                  </a:cubicBezTo>
                  <a:cubicBezTo>
                    <a:pt x="2156" y="3656"/>
                    <a:pt x="2144" y="3656"/>
                    <a:pt x="2144" y="3644"/>
                  </a:cubicBezTo>
                  <a:cubicBezTo>
                    <a:pt x="2144" y="3632"/>
                    <a:pt x="2144" y="3632"/>
                    <a:pt x="2120" y="3620"/>
                  </a:cubicBezTo>
                  <a:cubicBezTo>
                    <a:pt x="2120" y="3597"/>
                    <a:pt x="2108" y="3597"/>
                    <a:pt x="2108" y="3585"/>
                  </a:cubicBezTo>
                  <a:lnTo>
                    <a:pt x="2096" y="3561"/>
                  </a:lnTo>
                  <a:cubicBezTo>
                    <a:pt x="2096" y="3537"/>
                    <a:pt x="2084" y="3537"/>
                    <a:pt x="2084" y="3525"/>
                  </a:cubicBezTo>
                  <a:lnTo>
                    <a:pt x="2061" y="3501"/>
                  </a:lnTo>
                  <a:cubicBezTo>
                    <a:pt x="2061" y="3478"/>
                    <a:pt x="2049" y="3466"/>
                    <a:pt x="2049" y="3454"/>
                  </a:cubicBezTo>
                  <a:lnTo>
                    <a:pt x="2049" y="3442"/>
                  </a:lnTo>
                  <a:cubicBezTo>
                    <a:pt x="2049" y="3418"/>
                    <a:pt x="2037" y="3394"/>
                    <a:pt x="2037" y="3382"/>
                  </a:cubicBezTo>
                  <a:lnTo>
                    <a:pt x="2037" y="3358"/>
                  </a:lnTo>
                  <a:cubicBezTo>
                    <a:pt x="2037" y="3347"/>
                    <a:pt x="2025" y="3335"/>
                    <a:pt x="2025" y="3323"/>
                  </a:cubicBezTo>
                  <a:lnTo>
                    <a:pt x="2025" y="3287"/>
                  </a:lnTo>
                  <a:cubicBezTo>
                    <a:pt x="2025" y="3275"/>
                    <a:pt x="2025" y="3263"/>
                    <a:pt x="2001" y="3239"/>
                  </a:cubicBezTo>
                  <a:lnTo>
                    <a:pt x="2001" y="3216"/>
                  </a:lnTo>
                  <a:lnTo>
                    <a:pt x="2001" y="3180"/>
                  </a:lnTo>
                  <a:lnTo>
                    <a:pt x="2001" y="3156"/>
                  </a:lnTo>
                  <a:lnTo>
                    <a:pt x="2001" y="3120"/>
                  </a:lnTo>
                  <a:lnTo>
                    <a:pt x="2001" y="3097"/>
                  </a:lnTo>
                  <a:lnTo>
                    <a:pt x="2001" y="3061"/>
                  </a:lnTo>
                  <a:lnTo>
                    <a:pt x="2001" y="3037"/>
                  </a:lnTo>
                  <a:lnTo>
                    <a:pt x="2001" y="3001"/>
                  </a:lnTo>
                  <a:lnTo>
                    <a:pt x="2001" y="2977"/>
                  </a:lnTo>
                  <a:lnTo>
                    <a:pt x="2001" y="2942"/>
                  </a:lnTo>
                  <a:lnTo>
                    <a:pt x="2001" y="2930"/>
                  </a:lnTo>
                  <a:lnTo>
                    <a:pt x="2001" y="2906"/>
                  </a:lnTo>
                  <a:lnTo>
                    <a:pt x="2001" y="2870"/>
                  </a:lnTo>
                  <a:lnTo>
                    <a:pt x="2001" y="2823"/>
                  </a:lnTo>
                  <a:lnTo>
                    <a:pt x="2001" y="2811"/>
                  </a:lnTo>
                  <a:lnTo>
                    <a:pt x="2001" y="2751"/>
                  </a:lnTo>
                  <a:cubicBezTo>
                    <a:pt x="2001" y="2525"/>
                    <a:pt x="2037" y="2323"/>
                    <a:pt x="2096" y="2108"/>
                  </a:cubicBezTo>
                  <a:cubicBezTo>
                    <a:pt x="2227" y="1620"/>
                    <a:pt x="2537" y="1192"/>
                    <a:pt x="2942" y="882"/>
                  </a:cubicBezTo>
                  <a:cubicBezTo>
                    <a:pt x="3346" y="584"/>
                    <a:pt x="3835" y="418"/>
                    <a:pt x="4347" y="418"/>
                  </a:cubicBezTo>
                  <a:close/>
                  <a:moveTo>
                    <a:pt x="4251" y="1"/>
                  </a:moveTo>
                  <a:cubicBezTo>
                    <a:pt x="3656" y="1"/>
                    <a:pt x="3096" y="191"/>
                    <a:pt x="2620" y="537"/>
                  </a:cubicBezTo>
                  <a:cubicBezTo>
                    <a:pt x="2144" y="894"/>
                    <a:pt x="1787" y="1406"/>
                    <a:pt x="1620" y="1977"/>
                  </a:cubicBezTo>
                  <a:cubicBezTo>
                    <a:pt x="1549" y="2215"/>
                    <a:pt x="1513" y="2477"/>
                    <a:pt x="1513" y="2727"/>
                  </a:cubicBezTo>
                  <a:lnTo>
                    <a:pt x="1513" y="2799"/>
                  </a:lnTo>
                  <a:lnTo>
                    <a:pt x="1513" y="2811"/>
                  </a:lnTo>
                  <a:lnTo>
                    <a:pt x="1513" y="2835"/>
                  </a:lnTo>
                  <a:lnTo>
                    <a:pt x="1513" y="2870"/>
                  </a:lnTo>
                  <a:lnTo>
                    <a:pt x="1513" y="2906"/>
                  </a:lnTo>
                  <a:lnTo>
                    <a:pt x="1513" y="2954"/>
                  </a:lnTo>
                  <a:lnTo>
                    <a:pt x="1513" y="2977"/>
                  </a:lnTo>
                  <a:lnTo>
                    <a:pt x="1513" y="3025"/>
                  </a:lnTo>
                  <a:lnTo>
                    <a:pt x="1513" y="3049"/>
                  </a:lnTo>
                  <a:lnTo>
                    <a:pt x="1513" y="3097"/>
                  </a:lnTo>
                  <a:lnTo>
                    <a:pt x="1513" y="3132"/>
                  </a:lnTo>
                  <a:lnTo>
                    <a:pt x="1513" y="3168"/>
                  </a:lnTo>
                  <a:lnTo>
                    <a:pt x="1513" y="3204"/>
                  </a:lnTo>
                  <a:lnTo>
                    <a:pt x="1513" y="3251"/>
                  </a:lnTo>
                  <a:lnTo>
                    <a:pt x="1513" y="3275"/>
                  </a:lnTo>
                  <a:cubicBezTo>
                    <a:pt x="1513" y="3287"/>
                    <a:pt x="1513" y="3311"/>
                    <a:pt x="1537" y="3323"/>
                  </a:cubicBezTo>
                  <a:lnTo>
                    <a:pt x="1537" y="3335"/>
                  </a:lnTo>
                  <a:lnTo>
                    <a:pt x="1537" y="3347"/>
                  </a:lnTo>
                  <a:cubicBezTo>
                    <a:pt x="1537" y="3370"/>
                    <a:pt x="1537" y="3382"/>
                    <a:pt x="1549" y="3394"/>
                  </a:cubicBezTo>
                  <a:lnTo>
                    <a:pt x="1549" y="3430"/>
                  </a:lnTo>
                  <a:cubicBezTo>
                    <a:pt x="1549" y="3442"/>
                    <a:pt x="1560" y="3454"/>
                    <a:pt x="1560" y="3489"/>
                  </a:cubicBezTo>
                  <a:lnTo>
                    <a:pt x="1560" y="3501"/>
                  </a:lnTo>
                  <a:cubicBezTo>
                    <a:pt x="1560" y="3525"/>
                    <a:pt x="1572" y="3549"/>
                    <a:pt x="1572" y="3573"/>
                  </a:cubicBezTo>
                  <a:lnTo>
                    <a:pt x="1572" y="3585"/>
                  </a:lnTo>
                  <a:cubicBezTo>
                    <a:pt x="1572" y="3609"/>
                    <a:pt x="1596" y="3620"/>
                    <a:pt x="1596" y="3632"/>
                  </a:cubicBezTo>
                  <a:lnTo>
                    <a:pt x="1596" y="3644"/>
                  </a:lnTo>
                  <a:lnTo>
                    <a:pt x="1596" y="3668"/>
                  </a:lnTo>
                  <a:cubicBezTo>
                    <a:pt x="1596" y="3680"/>
                    <a:pt x="1608" y="3692"/>
                    <a:pt x="1608" y="3704"/>
                  </a:cubicBezTo>
                  <a:lnTo>
                    <a:pt x="1608" y="3728"/>
                  </a:lnTo>
                  <a:lnTo>
                    <a:pt x="1608" y="3739"/>
                  </a:lnTo>
                  <a:cubicBezTo>
                    <a:pt x="1608" y="3751"/>
                    <a:pt x="1620" y="3763"/>
                    <a:pt x="1620" y="3787"/>
                  </a:cubicBezTo>
                  <a:cubicBezTo>
                    <a:pt x="1620" y="3799"/>
                    <a:pt x="1632" y="3799"/>
                    <a:pt x="1632" y="3811"/>
                  </a:cubicBezTo>
                  <a:cubicBezTo>
                    <a:pt x="1632" y="3823"/>
                    <a:pt x="1656" y="3847"/>
                    <a:pt x="1656" y="3847"/>
                  </a:cubicBezTo>
                  <a:cubicBezTo>
                    <a:pt x="1656" y="3859"/>
                    <a:pt x="1656" y="3859"/>
                    <a:pt x="1668" y="3870"/>
                  </a:cubicBezTo>
                  <a:cubicBezTo>
                    <a:pt x="1668" y="3882"/>
                    <a:pt x="1680" y="3906"/>
                    <a:pt x="1680" y="3906"/>
                  </a:cubicBezTo>
                  <a:cubicBezTo>
                    <a:pt x="1680" y="3918"/>
                    <a:pt x="1691" y="3918"/>
                    <a:pt x="1691" y="3930"/>
                  </a:cubicBezTo>
                  <a:cubicBezTo>
                    <a:pt x="1691" y="3942"/>
                    <a:pt x="1715" y="3966"/>
                    <a:pt x="1715" y="3966"/>
                  </a:cubicBezTo>
                  <a:lnTo>
                    <a:pt x="1727" y="3990"/>
                  </a:lnTo>
                  <a:cubicBezTo>
                    <a:pt x="1727" y="4001"/>
                    <a:pt x="1739" y="4025"/>
                    <a:pt x="1739" y="4025"/>
                  </a:cubicBezTo>
                  <a:cubicBezTo>
                    <a:pt x="1739" y="4025"/>
                    <a:pt x="1739" y="4037"/>
                    <a:pt x="1751" y="4037"/>
                  </a:cubicBezTo>
                  <a:cubicBezTo>
                    <a:pt x="1751" y="4049"/>
                    <a:pt x="1775" y="4061"/>
                    <a:pt x="1775" y="4061"/>
                  </a:cubicBezTo>
                  <a:cubicBezTo>
                    <a:pt x="1775" y="4061"/>
                    <a:pt x="1775" y="4085"/>
                    <a:pt x="1787" y="4085"/>
                  </a:cubicBezTo>
                  <a:cubicBezTo>
                    <a:pt x="1799" y="4097"/>
                    <a:pt x="1799" y="4109"/>
                    <a:pt x="1811" y="4120"/>
                  </a:cubicBezTo>
                  <a:lnTo>
                    <a:pt x="1834" y="4144"/>
                  </a:lnTo>
                  <a:cubicBezTo>
                    <a:pt x="1846" y="4156"/>
                    <a:pt x="1858" y="4180"/>
                    <a:pt x="1858" y="4204"/>
                  </a:cubicBezTo>
                  <a:lnTo>
                    <a:pt x="1858" y="4216"/>
                  </a:lnTo>
                  <a:cubicBezTo>
                    <a:pt x="1870" y="4228"/>
                    <a:pt x="1870" y="4240"/>
                    <a:pt x="1894" y="4263"/>
                  </a:cubicBezTo>
                  <a:lnTo>
                    <a:pt x="1906" y="4287"/>
                  </a:lnTo>
                  <a:cubicBezTo>
                    <a:pt x="1918" y="4299"/>
                    <a:pt x="1918" y="4323"/>
                    <a:pt x="1930" y="4323"/>
                  </a:cubicBezTo>
                  <a:lnTo>
                    <a:pt x="1953" y="4335"/>
                  </a:lnTo>
                  <a:cubicBezTo>
                    <a:pt x="1965" y="4347"/>
                    <a:pt x="1965" y="4359"/>
                    <a:pt x="1977" y="4359"/>
                  </a:cubicBezTo>
                  <a:cubicBezTo>
                    <a:pt x="1977" y="4382"/>
                    <a:pt x="1989" y="4382"/>
                    <a:pt x="1989" y="4394"/>
                  </a:cubicBezTo>
                  <a:lnTo>
                    <a:pt x="2025" y="4418"/>
                  </a:lnTo>
                  <a:lnTo>
                    <a:pt x="2037" y="4442"/>
                  </a:lnTo>
                  <a:lnTo>
                    <a:pt x="2072" y="4466"/>
                  </a:lnTo>
                  <a:cubicBezTo>
                    <a:pt x="2072" y="4478"/>
                    <a:pt x="2084" y="4478"/>
                    <a:pt x="2084" y="4501"/>
                  </a:cubicBezTo>
                  <a:lnTo>
                    <a:pt x="2108" y="4525"/>
                  </a:lnTo>
                  <a:cubicBezTo>
                    <a:pt x="2108" y="4537"/>
                    <a:pt x="2132" y="4537"/>
                    <a:pt x="2132" y="4537"/>
                  </a:cubicBezTo>
                  <a:lnTo>
                    <a:pt x="2156" y="4573"/>
                  </a:lnTo>
                  <a:lnTo>
                    <a:pt x="2168" y="4585"/>
                  </a:lnTo>
                  <a:lnTo>
                    <a:pt x="2203" y="4621"/>
                  </a:lnTo>
                  <a:lnTo>
                    <a:pt x="2215" y="4632"/>
                  </a:lnTo>
                  <a:lnTo>
                    <a:pt x="2251" y="4656"/>
                  </a:lnTo>
                  <a:lnTo>
                    <a:pt x="2263" y="4680"/>
                  </a:lnTo>
                  <a:lnTo>
                    <a:pt x="2311" y="4716"/>
                  </a:lnTo>
                  <a:lnTo>
                    <a:pt x="2346" y="4763"/>
                  </a:lnTo>
                  <a:cubicBezTo>
                    <a:pt x="2382" y="4775"/>
                    <a:pt x="2406" y="4811"/>
                    <a:pt x="2430" y="4823"/>
                  </a:cubicBezTo>
                  <a:lnTo>
                    <a:pt x="2406" y="4835"/>
                  </a:lnTo>
                  <a:cubicBezTo>
                    <a:pt x="2287" y="4811"/>
                    <a:pt x="2156" y="4811"/>
                    <a:pt x="2025" y="4811"/>
                  </a:cubicBezTo>
                  <a:cubicBezTo>
                    <a:pt x="906" y="4811"/>
                    <a:pt x="1" y="5716"/>
                    <a:pt x="1" y="6835"/>
                  </a:cubicBezTo>
                  <a:cubicBezTo>
                    <a:pt x="1" y="7954"/>
                    <a:pt x="906" y="8859"/>
                    <a:pt x="2025" y="8859"/>
                  </a:cubicBezTo>
                  <a:lnTo>
                    <a:pt x="8633" y="8859"/>
                  </a:lnTo>
                  <a:cubicBezTo>
                    <a:pt x="8740" y="8859"/>
                    <a:pt x="8823" y="8764"/>
                    <a:pt x="8823" y="8669"/>
                  </a:cubicBezTo>
                  <a:cubicBezTo>
                    <a:pt x="9002" y="8573"/>
                    <a:pt x="8919" y="8490"/>
                    <a:pt x="8811" y="8490"/>
                  </a:cubicBezTo>
                  <a:lnTo>
                    <a:pt x="2203" y="8490"/>
                  </a:lnTo>
                  <a:cubicBezTo>
                    <a:pt x="1299" y="8490"/>
                    <a:pt x="560" y="7752"/>
                    <a:pt x="560" y="6847"/>
                  </a:cubicBezTo>
                  <a:cubicBezTo>
                    <a:pt x="560" y="5942"/>
                    <a:pt x="1299" y="5216"/>
                    <a:pt x="2203" y="5216"/>
                  </a:cubicBezTo>
                  <a:cubicBezTo>
                    <a:pt x="2334" y="5216"/>
                    <a:pt x="2489" y="5228"/>
                    <a:pt x="2620" y="5275"/>
                  </a:cubicBezTo>
                  <a:cubicBezTo>
                    <a:pt x="2629" y="5277"/>
                    <a:pt x="2639" y="5278"/>
                    <a:pt x="2649" y="5278"/>
                  </a:cubicBezTo>
                  <a:cubicBezTo>
                    <a:pt x="2715" y="5278"/>
                    <a:pt x="2791" y="5244"/>
                    <a:pt x="2823" y="5192"/>
                  </a:cubicBezTo>
                  <a:cubicBezTo>
                    <a:pt x="2882" y="5109"/>
                    <a:pt x="2954" y="5037"/>
                    <a:pt x="3037" y="4978"/>
                  </a:cubicBezTo>
                  <a:cubicBezTo>
                    <a:pt x="3049" y="4954"/>
                    <a:pt x="3061" y="4942"/>
                    <a:pt x="3096" y="4930"/>
                  </a:cubicBezTo>
                  <a:lnTo>
                    <a:pt x="3108" y="4930"/>
                  </a:lnTo>
                  <a:cubicBezTo>
                    <a:pt x="3120" y="4918"/>
                    <a:pt x="3132" y="4894"/>
                    <a:pt x="3168" y="4882"/>
                  </a:cubicBezTo>
                  <a:cubicBezTo>
                    <a:pt x="3215" y="4859"/>
                    <a:pt x="3251" y="4823"/>
                    <a:pt x="3299" y="4811"/>
                  </a:cubicBezTo>
                  <a:cubicBezTo>
                    <a:pt x="3311" y="4799"/>
                    <a:pt x="3346" y="4799"/>
                    <a:pt x="3358" y="4775"/>
                  </a:cubicBezTo>
                  <a:cubicBezTo>
                    <a:pt x="3406" y="4763"/>
                    <a:pt x="3454" y="4740"/>
                    <a:pt x="3489" y="4716"/>
                  </a:cubicBezTo>
                  <a:cubicBezTo>
                    <a:pt x="3513" y="4716"/>
                    <a:pt x="3537" y="4704"/>
                    <a:pt x="3549" y="4704"/>
                  </a:cubicBezTo>
                  <a:lnTo>
                    <a:pt x="3573" y="4704"/>
                  </a:lnTo>
                  <a:cubicBezTo>
                    <a:pt x="3585" y="4704"/>
                    <a:pt x="3608" y="4692"/>
                    <a:pt x="3632" y="4692"/>
                  </a:cubicBezTo>
                  <a:lnTo>
                    <a:pt x="3930" y="4692"/>
                  </a:lnTo>
                  <a:cubicBezTo>
                    <a:pt x="3989" y="4692"/>
                    <a:pt x="4025" y="4704"/>
                    <a:pt x="4085" y="4704"/>
                  </a:cubicBezTo>
                  <a:cubicBezTo>
                    <a:pt x="4120" y="4704"/>
                    <a:pt x="4132" y="4716"/>
                    <a:pt x="4168" y="4716"/>
                  </a:cubicBezTo>
                  <a:lnTo>
                    <a:pt x="4180" y="4716"/>
                  </a:lnTo>
                  <a:cubicBezTo>
                    <a:pt x="4204" y="4716"/>
                    <a:pt x="4227" y="4740"/>
                    <a:pt x="4251" y="4740"/>
                  </a:cubicBezTo>
                  <a:lnTo>
                    <a:pt x="4394" y="4740"/>
                  </a:lnTo>
                  <a:cubicBezTo>
                    <a:pt x="4394" y="4740"/>
                    <a:pt x="4406" y="4740"/>
                    <a:pt x="4406" y="4716"/>
                  </a:cubicBezTo>
                  <a:lnTo>
                    <a:pt x="4454" y="4680"/>
                  </a:lnTo>
                  <a:cubicBezTo>
                    <a:pt x="4478" y="4644"/>
                    <a:pt x="4489" y="4621"/>
                    <a:pt x="4489" y="4585"/>
                  </a:cubicBezTo>
                  <a:cubicBezTo>
                    <a:pt x="4489" y="4561"/>
                    <a:pt x="4513" y="4525"/>
                    <a:pt x="4513" y="4513"/>
                  </a:cubicBezTo>
                  <a:cubicBezTo>
                    <a:pt x="4513" y="4501"/>
                    <a:pt x="4525" y="4478"/>
                    <a:pt x="4525" y="4466"/>
                  </a:cubicBezTo>
                  <a:cubicBezTo>
                    <a:pt x="4525" y="4454"/>
                    <a:pt x="4525" y="4442"/>
                    <a:pt x="4537" y="4418"/>
                  </a:cubicBezTo>
                  <a:cubicBezTo>
                    <a:pt x="4537" y="4406"/>
                    <a:pt x="4549" y="4382"/>
                    <a:pt x="4549" y="4359"/>
                  </a:cubicBezTo>
                  <a:lnTo>
                    <a:pt x="4549" y="4347"/>
                  </a:lnTo>
                  <a:cubicBezTo>
                    <a:pt x="4811" y="3609"/>
                    <a:pt x="5442" y="3049"/>
                    <a:pt x="6216" y="2894"/>
                  </a:cubicBezTo>
                  <a:lnTo>
                    <a:pt x="6240" y="2894"/>
                  </a:lnTo>
                  <a:cubicBezTo>
                    <a:pt x="6371" y="2858"/>
                    <a:pt x="6513" y="2847"/>
                    <a:pt x="6668" y="2847"/>
                  </a:cubicBezTo>
                  <a:lnTo>
                    <a:pt x="6799" y="2847"/>
                  </a:lnTo>
                  <a:cubicBezTo>
                    <a:pt x="7228" y="2870"/>
                    <a:pt x="7633" y="3013"/>
                    <a:pt x="7978" y="3263"/>
                  </a:cubicBezTo>
                  <a:cubicBezTo>
                    <a:pt x="8012" y="3287"/>
                    <a:pt x="8051" y="3300"/>
                    <a:pt x="8090" y="3300"/>
                  </a:cubicBezTo>
                  <a:cubicBezTo>
                    <a:pt x="8148" y="3300"/>
                    <a:pt x="8204" y="3272"/>
                    <a:pt x="8240" y="3216"/>
                  </a:cubicBezTo>
                  <a:cubicBezTo>
                    <a:pt x="8299" y="3132"/>
                    <a:pt x="8288" y="3013"/>
                    <a:pt x="8204" y="2954"/>
                  </a:cubicBezTo>
                  <a:cubicBezTo>
                    <a:pt x="7847" y="2680"/>
                    <a:pt x="7430" y="2513"/>
                    <a:pt x="6978" y="2477"/>
                  </a:cubicBezTo>
                  <a:cubicBezTo>
                    <a:pt x="6966" y="2311"/>
                    <a:pt x="6930" y="2132"/>
                    <a:pt x="6894" y="1977"/>
                  </a:cubicBezTo>
                  <a:cubicBezTo>
                    <a:pt x="6728" y="1418"/>
                    <a:pt x="6371" y="894"/>
                    <a:pt x="5894" y="537"/>
                  </a:cubicBezTo>
                  <a:cubicBezTo>
                    <a:pt x="5418" y="180"/>
                    <a:pt x="4847" y="1"/>
                    <a:pt x="4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71"/>
            <p:cNvSpPr/>
            <p:nvPr/>
          </p:nvSpPr>
          <p:spPr>
            <a:xfrm>
              <a:off x="1670026" y="3377672"/>
              <a:ext cx="104760" cy="175256"/>
            </a:xfrm>
            <a:custGeom>
              <a:avLst/>
              <a:gdLst/>
              <a:ahLst/>
              <a:cxnLst/>
              <a:rect l="l" t="t" r="r" b="b"/>
              <a:pathLst>
                <a:path w="3299" h="5519" extrusionOk="0">
                  <a:moveTo>
                    <a:pt x="210" y="0"/>
                  </a:moveTo>
                  <a:cubicBezTo>
                    <a:pt x="169" y="0"/>
                    <a:pt x="128" y="15"/>
                    <a:pt x="96" y="41"/>
                  </a:cubicBezTo>
                  <a:cubicBezTo>
                    <a:pt x="1" y="113"/>
                    <a:pt x="1" y="232"/>
                    <a:pt x="60" y="303"/>
                  </a:cubicBezTo>
                  <a:cubicBezTo>
                    <a:pt x="394" y="708"/>
                    <a:pt x="572" y="1196"/>
                    <a:pt x="572" y="1720"/>
                  </a:cubicBezTo>
                  <a:lnTo>
                    <a:pt x="572" y="1780"/>
                  </a:lnTo>
                  <a:lnTo>
                    <a:pt x="572" y="1791"/>
                  </a:lnTo>
                  <a:cubicBezTo>
                    <a:pt x="572" y="1851"/>
                    <a:pt x="596" y="1910"/>
                    <a:pt x="644" y="1958"/>
                  </a:cubicBezTo>
                  <a:cubicBezTo>
                    <a:pt x="676" y="1990"/>
                    <a:pt x="718" y="2000"/>
                    <a:pt x="760" y="2000"/>
                  </a:cubicBezTo>
                  <a:cubicBezTo>
                    <a:pt x="781" y="2000"/>
                    <a:pt x="803" y="1998"/>
                    <a:pt x="822" y="1994"/>
                  </a:cubicBezTo>
                  <a:cubicBezTo>
                    <a:pt x="977" y="1946"/>
                    <a:pt x="1132" y="1922"/>
                    <a:pt x="1299" y="1922"/>
                  </a:cubicBezTo>
                  <a:cubicBezTo>
                    <a:pt x="2192" y="1922"/>
                    <a:pt x="2906" y="2649"/>
                    <a:pt x="2906" y="3530"/>
                  </a:cubicBezTo>
                  <a:cubicBezTo>
                    <a:pt x="2906" y="4423"/>
                    <a:pt x="2180" y="5125"/>
                    <a:pt x="1299" y="5125"/>
                  </a:cubicBezTo>
                  <a:lnTo>
                    <a:pt x="1168" y="5125"/>
                  </a:lnTo>
                  <a:cubicBezTo>
                    <a:pt x="1061" y="5125"/>
                    <a:pt x="977" y="5220"/>
                    <a:pt x="977" y="5328"/>
                  </a:cubicBezTo>
                  <a:cubicBezTo>
                    <a:pt x="977" y="5423"/>
                    <a:pt x="1061" y="5518"/>
                    <a:pt x="1168" y="5518"/>
                  </a:cubicBezTo>
                  <a:lnTo>
                    <a:pt x="1299" y="5518"/>
                  </a:lnTo>
                  <a:cubicBezTo>
                    <a:pt x="2394" y="5518"/>
                    <a:pt x="3287" y="4625"/>
                    <a:pt x="3287" y="3518"/>
                  </a:cubicBezTo>
                  <a:cubicBezTo>
                    <a:pt x="3299" y="2422"/>
                    <a:pt x="2406" y="1529"/>
                    <a:pt x="1299" y="1529"/>
                  </a:cubicBezTo>
                  <a:cubicBezTo>
                    <a:pt x="1180" y="1529"/>
                    <a:pt x="1061" y="1541"/>
                    <a:pt x="942" y="1565"/>
                  </a:cubicBezTo>
                  <a:cubicBezTo>
                    <a:pt x="918" y="1029"/>
                    <a:pt x="703" y="494"/>
                    <a:pt x="358" y="77"/>
                  </a:cubicBezTo>
                  <a:cubicBezTo>
                    <a:pt x="318" y="24"/>
                    <a:pt x="263" y="0"/>
                    <a:pt x="2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2" name="Google Shape;9252;p71"/>
          <p:cNvGrpSpPr/>
          <p:nvPr/>
        </p:nvGrpSpPr>
        <p:grpSpPr>
          <a:xfrm>
            <a:off x="1953403" y="3216094"/>
            <a:ext cx="366389" cy="354481"/>
            <a:chOff x="1954741" y="3212419"/>
            <a:chExt cx="366389" cy="354481"/>
          </a:xfrm>
          <a:solidFill>
            <a:srgbClr val="00B0F0"/>
          </a:solidFill>
        </p:grpSpPr>
        <p:sp>
          <p:nvSpPr>
            <p:cNvPr id="9253" name="Google Shape;9253;p71"/>
            <p:cNvSpPr/>
            <p:nvPr/>
          </p:nvSpPr>
          <p:spPr>
            <a:xfrm>
              <a:off x="1964204" y="3212419"/>
              <a:ext cx="356926" cy="354481"/>
            </a:xfrm>
            <a:custGeom>
              <a:avLst/>
              <a:gdLst/>
              <a:ahLst/>
              <a:cxnLst/>
              <a:rect l="l" t="t" r="r" b="b"/>
              <a:pathLst>
                <a:path w="11240" h="11163" extrusionOk="0">
                  <a:moveTo>
                    <a:pt x="3618" y="1"/>
                  </a:moveTo>
                  <a:cubicBezTo>
                    <a:pt x="3546" y="1"/>
                    <a:pt x="3474" y="18"/>
                    <a:pt x="3405" y="54"/>
                  </a:cubicBezTo>
                  <a:cubicBezTo>
                    <a:pt x="2405" y="507"/>
                    <a:pt x="1560" y="1245"/>
                    <a:pt x="953" y="2161"/>
                  </a:cubicBezTo>
                  <a:cubicBezTo>
                    <a:pt x="321" y="3114"/>
                    <a:pt x="0" y="4221"/>
                    <a:pt x="0" y="5352"/>
                  </a:cubicBezTo>
                  <a:cubicBezTo>
                    <a:pt x="0" y="8567"/>
                    <a:pt x="2619" y="11163"/>
                    <a:pt x="5822" y="11163"/>
                  </a:cubicBezTo>
                  <a:cubicBezTo>
                    <a:pt x="6953" y="11163"/>
                    <a:pt x="8061" y="10841"/>
                    <a:pt x="9001" y="10222"/>
                  </a:cubicBezTo>
                  <a:cubicBezTo>
                    <a:pt x="9930" y="9603"/>
                    <a:pt x="10656" y="8758"/>
                    <a:pt x="11120" y="7757"/>
                  </a:cubicBezTo>
                  <a:cubicBezTo>
                    <a:pt x="11240" y="7567"/>
                    <a:pt x="11180" y="7317"/>
                    <a:pt x="11001" y="7186"/>
                  </a:cubicBezTo>
                  <a:cubicBezTo>
                    <a:pt x="10912" y="7109"/>
                    <a:pt x="10802" y="7070"/>
                    <a:pt x="10692" y="7070"/>
                  </a:cubicBezTo>
                  <a:cubicBezTo>
                    <a:pt x="10582" y="7070"/>
                    <a:pt x="10472" y="7109"/>
                    <a:pt x="10382" y="7186"/>
                  </a:cubicBezTo>
                  <a:cubicBezTo>
                    <a:pt x="9585" y="7793"/>
                    <a:pt x="8632" y="8115"/>
                    <a:pt x="7632" y="8115"/>
                  </a:cubicBezTo>
                  <a:cubicBezTo>
                    <a:pt x="7370" y="8115"/>
                    <a:pt x="7084" y="8091"/>
                    <a:pt x="6810" y="8043"/>
                  </a:cubicBezTo>
                  <a:cubicBezTo>
                    <a:pt x="6802" y="8042"/>
                    <a:pt x="6794" y="8042"/>
                    <a:pt x="6786" y="8042"/>
                  </a:cubicBezTo>
                  <a:cubicBezTo>
                    <a:pt x="6698" y="8042"/>
                    <a:pt x="6607" y="8101"/>
                    <a:pt x="6596" y="8210"/>
                  </a:cubicBezTo>
                  <a:cubicBezTo>
                    <a:pt x="6572" y="8317"/>
                    <a:pt x="6632" y="8412"/>
                    <a:pt x="6751" y="8436"/>
                  </a:cubicBezTo>
                  <a:cubicBezTo>
                    <a:pt x="7049" y="8484"/>
                    <a:pt x="7346" y="8508"/>
                    <a:pt x="7632" y="8508"/>
                  </a:cubicBezTo>
                  <a:cubicBezTo>
                    <a:pt x="8715" y="8508"/>
                    <a:pt x="9763" y="8150"/>
                    <a:pt x="10620" y="7495"/>
                  </a:cubicBezTo>
                  <a:cubicBezTo>
                    <a:pt x="10644" y="7478"/>
                    <a:pt x="10668" y="7469"/>
                    <a:pt x="10689" y="7469"/>
                  </a:cubicBezTo>
                  <a:cubicBezTo>
                    <a:pt x="10710" y="7469"/>
                    <a:pt x="10728" y="7478"/>
                    <a:pt x="10739" y="7495"/>
                  </a:cubicBezTo>
                  <a:cubicBezTo>
                    <a:pt x="10775" y="7519"/>
                    <a:pt x="10787" y="7567"/>
                    <a:pt x="10775" y="7615"/>
                  </a:cubicBezTo>
                  <a:cubicBezTo>
                    <a:pt x="10347" y="8543"/>
                    <a:pt x="9668" y="9341"/>
                    <a:pt x="8811" y="9901"/>
                  </a:cubicBezTo>
                  <a:cubicBezTo>
                    <a:pt x="7930" y="10484"/>
                    <a:pt x="6906" y="10782"/>
                    <a:pt x="5834" y="10782"/>
                  </a:cubicBezTo>
                  <a:cubicBezTo>
                    <a:pt x="2846" y="10782"/>
                    <a:pt x="405" y="8341"/>
                    <a:pt x="405" y="5352"/>
                  </a:cubicBezTo>
                  <a:cubicBezTo>
                    <a:pt x="405" y="4293"/>
                    <a:pt x="714" y="3269"/>
                    <a:pt x="1274" y="2376"/>
                  </a:cubicBezTo>
                  <a:cubicBezTo>
                    <a:pt x="1845" y="1507"/>
                    <a:pt x="2631" y="828"/>
                    <a:pt x="3572" y="411"/>
                  </a:cubicBezTo>
                  <a:cubicBezTo>
                    <a:pt x="3592" y="401"/>
                    <a:pt x="3609" y="396"/>
                    <a:pt x="3626" y="396"/>
                  </a:cubicBezTo>
                  <a:cubicBezTo>
                    <a:pt x="3649" y="396"/>
                    <a:pt x="3670" y="407"/>
                    <a:pt x="3691" y="435"/>
                  </a:cubicBezTo>
                  <a:cubicBezTo>
                    <a:pt x="3715" y="471"/>
                    <a:pt x="3715" y="530"/>
                    <a:pt x="3691" y="554"/>
                  </a:cubicBezTo>
                  <a:cubicBezTo>
                    <a:pt x="3036" y="1423"/>
                    <a:pt x="2679" y="2459"/>
                    <a:pt x="2679" y="3543"/>
                  </a:cubicBezTo>
                  <a:cubicBezTo>
                    <a:pt x="2679" y="4602"/>
                    <a:pt x="3000" y="5614"/>
                    <a:pt x="3631" y="6460"/>
                  </a:cubicBezTo>
                  <a:cubicBezTo>
                    <a:pt x="4239" y="7293"/>
                    <a:pt x="5084" y="7912"/>
                    <a:pt x="6060" y="8234"/>
                  </a:cubicBezTo>
                  <a:cubicBezTo>
                    <a:pt x="6081" y="8242"/>
                    <a:pt x="6103" y="8245"/>
                    <a:pt x="6124" y="8245"/>
                  </a:cubicBezTo>
                  <a:cubicBezTo>
                    <a:pt x="6200" y="8245"/>
                    <a:pt x="6273" y="8198"/>
                    <a:pt x="6310" y="8115"/>
                  </a:cubicBezTo>
                  <a:cubicBezTo>
                    <a:pt x="6334" y="8007"/>
                    <a:pt x="6287" y="7912"/>
                    <a:pt x="6191" y="7865"/>
                  </a:cubicBezTo>
                  <a:cubicBezTo>
                    <a:pt x="4322" y="7257"/>
                    <a:pt x="3060" y="5507"/>
                    <a:pt x="3060" y="3543"/>
                  </a:cubicBezTo>
                  <a:cubicBezTo>
                    <a:pt x="3060" y="2531"/>
                    <a:pt x="3393" y="1578"/>
                    <a:pt x="4001" y="792"/>
                  </a:cubicBezTo>
                  <a:cubicBezTo>
                    <a:pt x="4131" y="614"/>
                    <a:pt x="4131" y="364"/>
                    <a:pt x="4001" y="185"/>
                  </a:cubicBezTo>
                  <a:cubicBezTo>
                    <a:pt x="3898" y="67"/>
                    <a:pt x="3759" y="1"/>
                    <a:pt x="3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71"/>
            <p:cNvSpPr/>
            <p:nvPr/>
          </p:nvSpPr>
          <p:spPr>
            <a:xfrm>
              <a:off x="2127520" y="3279898"/>
              <a:ext cx="77546" cy="77546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39" y="846"/>
                  </a:moveTo>
                  <a:cubicBezTo>
                    <a:pt x="1334" y="989"/>
                    <a:pt x="1465" y="1108"/>
                    <a:pt x="1608" y="1215"/>
                  </a:cubicBezTo>
                  <a:cubicBezTo>
                    <a:pt x="1465" y="1310"/>
                    <a:pt x="1346" y="1441"/>
                    <a:pt x="1239" y="1584"/>
                  </a:cubicBezTo>
                  <a:cubicBezTo>
                    <a:pt x="1155" y="1441"/>
                    <a:pt x="1013" y="1322"/>
                    <a:pt x="870" y="1215"/>
                  </a:cubicBezTo>
                  <a:cubicBezTo>
                    <a:pt x="1013" y="1108"/>
                    <a:pt x="1155" y="989"/>
                    <a:pt x="1239" y="846"/>
                  </a:cubicBezTo>
                  <a:close/>
                  <a:moveTo>
                    <a:pt x="1227" y="1"/>
                  </a:moveTo>
                  <a:cubicBezTo>
                    <a:pt x="1120" y="1"/>
                    <a:pt x="1036" y="84"/>
                    <a:pt x="1036" y="191"/>
                  </a:cubicBezTo>
                  <a:cubicBezTo>
                    <a:pt x="1036" y="656"/>
                    <a:pt x="655" y="1025"/>
                    <a:pt x="203" y="1025"/>
                  </a:cubicBezTo>
                  <a:cubicBezTo>
                    <a:pt x="96" y="1025"/>
                    <a:pt x="1" y="1108"/>
                    <a:pt x="1" y="1215"/>
                  </a:cubicBezTo>
                  <a:cubicBezTo>
                    <a:pt x="1" y="1322"/>
                    <a:pt x="96" y="1406"/>
                    <a:pt x="203" y="1406"/>
                  </a:cubicBezTo>
                  <a:cubicBezTo>
                    <a:pt x="655" y="1406"/>
                    <a:pt x="1036" y="1787"/>
                    <a:pt x="1036" y="2239"/>
                  </a:cubicBezTo>
                  <a:cubicBezTo>
                    <a:pt x="1036" y="2346"/>
                    <a:pt x="1120" y="2442"/>
                    <a:pt x="1227" y="2442"/>
                  </a:cubicBezTo>
                  <a:cubicBezTo>
                    <a:pt x="1334" y="2442"/>
                    <a:pt x="1417" y="2346"/>
                    <a:pt x="1417" y="2239"/>
                  </a:cubicBezTo>
                  <a:cubicBezTo>
                    <a:pt x="1417" y="1787"/>
                    <a:pt x="1786" y="1406"/>
                    <a:pt x="2251" y="1406"/>
                  </a:cubicBezTo>
                  <a:cubicBezTo>
                    <a:pt x="2358" y="1406"/>
                    <a:pt x="2441" y="1322"/>
                    <a:pt x="2441" y="1215"/>
                  </a:cubicBezTo>
                  <a:cubicBezTo>
                    <a:pt x="2441" y="1108"/>
                    <a:pt x="2358" y="1025"/>
                    <a:pt x="2251" y="1025"/>
                  </a:cubicBezTo>
                  <a:cubicBezTo>
                    <a:pt x="1786" y="1025"/>
                    <a:pt x="1417" y="656"/>
                    <a:pt x="1417" y="191"/>
                  </a:cubicBezTo>
                  <a:cubicBezTo>
                    <a:pt x="1417" y="84"/>
                    <a:pt x="1334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71"/>
            <p:cNvSpPr/>
            <p:nvPr/>
          </p:nvSpPr>
          <p:spPr>
            <a:xfrm>
              <a:off x="2202747" y="3365732"/>
              <a:ext cx="38995" cy="38963"/>
            </a:xfrm>
            <a:custGeom>
              <a:avLst/>
              <a:gdLst/>
              <a:ahLst/>
              <a:cxnLst/>
              <a:rect l="l" t="t" r="r" b="b"/>
              <a:pathLst>
                <a:path w="1228" h="1227" extrusionOk="0">
                  <a:moveTo>
                    <a:pt x="608" y="405"/>
                  </a:moveTo>
                  <a:cubicBezTo>
                    <a:pt x="727" y="405"/>
                    <a:pt x="834" y="512"/>
                    <a:pt x="834" y="632"/>
                  </a:cubicBezTo>
                  <a:cubicBezTo>
                    <a:pt x="834" y="739"/>
                    <a:pt x="727" y="846"/>
                    <a:pt x="608" y="846"/>
                  </a:cubicBezTo>
                  <a:cubicBezTo>
                    <a:pt x="489" y="846"/>
                    <a:pt x="394" y="739"/>
                    <a:pt x="394" y="632"/>
                  </a:cubicBezTo>
                  <a:cubicBezTo>
                    <a:pt x="394" y="489"/>
                    <a:pt x="489" y="405"/>
                    <a:pt x="608" y="405"/>
                  </a:cubicBezTo>
                  <a:close/>
                  <a:moveTo>
                    <a:pt x="608" y="0"/>
                  </a:moveTo>
                  <a:cubicBezTo>
                    <a:pt x="275" y="0"/>
                    <a:pt x="1" y="262"/>
                    <a:pt x="1" y="608"/>
                  </a:cubicBezTo>
                  <a:cubicBezTo>
                    <a:pt x="1" y="953"/>
                    <a:pt x="275" y="1227"/>
                    <a:pt x="608" y="1227"/>
                  </a:cubicBezTo>
                  <a:cubicBezTo>
                    <a:pt x="953" y="1227"/>
                    <a:pt x="1227" y="953"/>
                    <a:pt x="1227" y="608"/>
                  </a:cubicBezTo>
                  <a:cubicBezTo>
                    <a:pt x="1227" y="274"/>
                    <a:pt x="953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71"/>
            <p:cNvSpPr/>
            <p:nvPr/>
          </p:nvSpPr>
          <p:spPr>
            <a:xfrm>
              <a:off x="1964553" y="3518473"/>
              <a:ext cx="38995" cy="38614"/>
            </a:xfrm>
            <a:custGeom>
              <a:avLst/>
              <a:gdLst/>
              <a:ahLst/>
              <a:cxnLst/>
              <a:rect l="l" t="t" r="r" b="b"/>
              <a:pathLst>
                <a:path w="1228" h="1216" extrusionOk="0">
                  <a:moveTo>
                    <a:pt x="608" y="382"/>
                  </a:moveTo>
                  <a:cubicBezTo>
                    <a:pt x="727" y="382"/>
                    <a:pt x="834" y="489"/>
                    <a:pt x="834" y="608"/>
                  </a:cubicBezTo>
                  <a:cubicBezTo>
                    <a:pt x="822" y="727"/>
                    <a:pt x="727" y="834"/>
                    <a:pt x="608" y="834"/>
                  </a:cubicBezTo>
                  <a:cubicBezTo>
                    <a:pt x="489" y="834"/>
                    <a:pt x="394" y="727"/>
                    <a:pt x="394" y="608"/>
                  </a:cubicBezTo>
                  <a:cubicBezTo>
                    <a:pt x="394" y="489"/>
                    <a:pt x="489" y="382"/>
                    <a:pt x="608" y="382"/>
                  </a:cubicBezTo>
                  <a:close/>
                  <a:moveTo>
                    <a:pt x="608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08" y="1215"/>
                  </a:cubicBezTo>
                  <a:cubicBezTo>
                    <a:pt x="953" y="1215"/>
                    <a:pt x="1227" y="953"/>
                    <a:pt x="1227" y="608"/>
                  </a:cubicBezTo>
                  <a:cubicBezTo>
                    <a:pt x="1227" y="263"/>
                    <a:pt x="942" y="1"/>
                    <a:pt x="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71"/>
            <p:cNvSpPr/>
            <p:nvPr/>
          </p:nvSpPr>
          <p:spPr>
            <a:xfrm>
              <a:off x="2158894" y="3385007"/>
              <a:ext cx="15909" cy="16290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1"/>
                  </a:moveTo>
                  <a:cubicBezTo>
                    <a:pt x="108" y="1"/>
                    <a:pt x="1" y="120"/>
                    <a:pt x="1" y="263"/>
                  </a:cubicBezTo>
                  <a:cubicBezTo>
                    <a:pt x="1" y="394"/>
                    <a:pt x="108" y="513"/>
                    <a:pt x="251" y="513"/>
                  </a:cubicBezTo>
                  <a:cubicBezTo>
                    <a:pt x="394" y="513"/>
                    <a:pt x="501" y="394"/>
                    <a:pt x="501" y="263"/>
                  </a:cubicBezTo>
                  <a:cubicBezTo>
                    <a:pt x="501" y="120"/>
                    <a:pt x="394" y="1"/>
                    <a:pt x="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71"/>
            <p:cNvSpPr/>
            <p:nvPr/>
          </p:nvSpPr>
          <p:spPr>
            <a:xfrm>
              <a:off x="1954741" y="3478779"/>
              <a:ext cx="15909" cy="15909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0" y="0"/>
                  </a:moveTo>
                  <a:cubicBezTo>
                    <a:pt x="108" y="0"/>
                    <a:pt x="0" y="108"/>
                    <a:pt x="0" y="250"/>
                  </a:cubicBezTo>
                  <a:cubicBezTo>
                    <a:pt x="0" y="393"/>
                    <a:pt x="108" y="501"/>
                    <a:pt x="250" y="501"/>
                  </a:cubicBezTo>
                  <a:cubicBezTo>
                    <a:pt x="393" y="501"/>
                    <a:pt x="500" y="393"/>
                    <a:pt x="500" y="250"/>
                  </a:cubicBezTo>
                  <a:cubicBezTo>
                    <a:pt x="500" y="108"/>
                    <a:pt x="393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71"/>
            <p:cNvSpPr/>
            <p:nvPr/>
          </p:nvSpPr>
          <p:spPr>
            <a:xfrm>
              <a:off x="2208813" y="3264020"/>
              <a:ext cx="16290" cy="16290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0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394"/>
                    <a:pt x="119" y="513"/>
                    <a:pt x="250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0" name="Google Shape;9260;p71"/>
          <p:cNvGrpSpPr/>
          <p:nvPr/>
        </p:nvGrpSpPr>
        <p:grpSpPr>
          <a:xfrm>
            <a:off x="3043239" y="3215626"/>
            <a:ext cx="366008" cy="348670"/>
            <a:chOff x="3043239" y="3215626"/>
            <a:chExt cx="366008" cy="348670"/>
          </a:xfrm>
          <a:solidFill>
            <a:srgbClr val="00B0F0"/>
          </a:solidFill>
        </p:grpSpPr>
        <p:sp>
          <p:nvSpPr>
            <p:cNvPr id="9261" name="Google Shape;9261;p71"/>
            <p:cNvSpPr/>
            <p:nvPr/>
          </p:nvSpPr>
          <p:spPr>
            <a:xfrm>
              <a:off x="3106749" y="3273198"/>
              <a:ext cx="302498" cy="291098"/>
            </a:xfrm>
            <a:custGeom>
              <a:avLst/>
              <a:gdLst/>
              <a:ahLst/>
              <a:cxnLst/>
              <a:rect l="l" t="t" r="r" b="b"/>
              <a:pathLst>
                <a:path w="9526" h="9167" extrusionOk="0">
                  <a:moveTo>
                    <a:pt x="4711" y="1"/>
                  </a:moveTo>
                  <a:cubicBezTo>
                    <a:pt x="4689" y="1"/>
                    <a:pt x="4667" y="4"/>
                    <a:pt x="4644" y="9"/>
                  </a:cubicBezTo>
                  <a:cubicBezTo>
                    <a:pt x="4561" y="45"/>
                    <a:pt x="4525" y="140"/>
                    <a:pt x="4561" y="236"/>
                  </a:cubicBezTo>
                  <a:lnTo>
                    <a:pt x="5287" y="1950"/>
                  </a:lnTo>
                  <a:cubicBezTo>
                    <a:pt x="5311" y="2010"/>
                    <a:pt x="5359" y="2033"/>
                    <a:pt x="5418" y="2057"/>
                  </a:cubicBezTo>
                  <a:lnTo>
                    <a:pt x="9026" y="2379"/>
                  </a:lnTo>
                  <a:cubicBezTo>
                    <a:pt x="9097" y="2379"/>
                    <a:pt x="9109" y="2438"/>
                    <a:pt x="9121" y="2474"/>
                  </a:cubicBezTo>
                  <a:cubicBezTo>
                    <a:pt x="9121" y="2498"/>
                    <a:pt x="9145" y="2545"/>
                    <a:pt x="9097" y="2605"/>
                  </a:cubicBezTo>
                  <a:lnTo>
                    <a:pt x="6406" y="4974"/>
                  </a:lnTo>
                  <a:cubicBezTo>
                    <a:pt x="6359" y="5010"/>
                    <a:pt x="6347" y="5070"/>
                    <a:pt x="6347" y="5129"/>
                  </a:cubicBezTo>
                  <a:lnTo>
                    <a:pt x="7133" y="8665"/>
                  </a:lnTo>
                  <a:cubicBezTo>
                    <a:pt x="7144" y="8737"/>
                    <a:pt x="7109" y="8760"/>
                    <a:pt x="7085" y="8784"/>
                  </a:cubicBezTo>
                  <a:cubicBezTo>
                    <a:pt x="7078" y="8791"/>
                    <a:pt x="7053" y="8803"/>
                    <a:pt x="7021" y="8803"/>
                  </a:cubicBezTo>
                  <a:cubicBezTo>
                    <a:pt x="7001" y="8803"/>
                    <a:pt x="6977" y="8798"/>
                    <a:pt x="6954" y="8784"/>
                  </a:cubicBezTo>
                  <a:lnTo>
                    <a:pt x="3846" y="6939"/>
                  </a:lnTo>
                  <a:cubicBezTo>
                    <a:pt x="3817" y="6921"/>
                    <a:pt x="3787" y="6912"/>
                    <a:pt x="3757" y="6912"/>
                  </a:cubicBezTo>
                  <a:cubicBezTo>
                    <a:pt x="3727" y="6912"/>
                    <a:pt x="3698" y="6921"/>
                    <a:pt x="3668" y="6939"/>
                  </a:cubicBezTo>
                  <a:lnTo>
                    <a:pt x="560" y="8784"/>
                  </a:lnTo>
                  <a:cubicBezTo>
                    <a:pt x="535" y="8794"/>
                    <a:pt x="510" y="8798"/>
                    <a:pt x="487" y="8798"/>
                  </a:cubicBezTo>
                  <a:cubicBezTo>
                    <a:pt x="457" y="8798"/>
                    <a:pt x="431" y="8791"/>
                    <a:pt x="417" y="8784"/>
                  </a:cubicBezTo>
                  <a:cubicBezTo>
                    <a:pt x="406" y="8760"/>
                    <a:pt x="358" y="8725"/>
                    <a:pt x="382" y="8665"/>
                  </a:cubicBezTo>
                  <a:lnTo>
                    <a:pt x="798" y="6832"/>
                  </a:lnTo>
                  <a:cubicBezTo>
                    <a:pt x="810" y="6736"/>
                    <a:pt x="763" y="6653"/>
                    <a:pt x="656" y="6641"/>
                  </a:cubicBezTo>
                  <a:cubicBezTo>
                    <a:pt x="641" y="6637"/>
                    <a:pt x="627" y="6635"/>
                    <a:pt x="613" y="6635"/>
                  </a:cubicBezTo>
                  <a:cubicBezTo>
                    <a:pt x="542" y="6635"/>
                    <a:pt x="475" y="6683"/>
                    <a:pt x="465" y="6772"/>
                  </a:cubicBezTo>
                  <a:lnTo>
                    <a:pt x="48" y="8606"/>
                  </a:lnTo>
                  <a:cubicBezTo>
                    <a:pt x="1" y="8784"/>
                    <a:pt x="84" y="8963"/>
                    <a:pt x="227" y="9082"/>
                  </a:cubicBezTo>
                  <a:cubicBezTo>
                    <a:pt x="314" y="9135"/>
                    <a:pt x="412" y="9166"/>
                    <a:pt x="511" y="9166"/>
                  </a:cubicBezTo>
                  <a:cubicBezTo>
                    <a:pt x="588" y="9166"/>
                    <a:pt x="666" y="9147"/>
                    <a:pt x="739" y="9106"/>
                  </a:cubicBezTo>
                  <a:lnTo>
                    <a:pt x="3751" y="7308"/>
                  </a:lnTo>
                  <a:lnTo>
                    <a:pt x="6775" y="9106"/>
                  </a:lnTo>
                  <a:cubicBezTo>
                    <a:pt x="6847" y="9153"/>
                    <a:pt x="6930" y="9165"/>
                    <a:pt x="7013" y="9165"/>
                  </a:cubicBezTo>
                  <a:cubicBezTo>
                    <a:pt x="7109" y="9165"/>
                    <a:pt x="7204" y="9141"/>
                    <a:pt x="7287" y="9082"/>
                  </a:cubicBezTo>
                  <a:cubicBezTo>
                    <a:pt x="7430" y="8975"/>
                    <a:pt x="7502" y="8796"/>
                    <a:pt x="7466" y="8606"/>
                  </a:cubicBezTo>
                  <a:lnTo>
                    <a:pt x="6692" y="5165"/>
                  </a:lnTo>
                  <a:lnTo>
                    <a:pt x="9335" y="2843"/>
                  </a:lnTo>
                  <a:cubicBezTo>
                    <a:pt x="9490" y="2700"/>
                    <a:pt x="9526" y="2533"/>
                    <a:pt x="9466" y="2355"/>
                  </a:cubicBezTo>
                  <a:cubicBezTo>
                    <a:pt x="9407" y="2164"/>
                    <a:pt x="9264" y="2057"/>
                    <a:pt x="9085" y="2033"/>
                  </a:cubicBezTo>
                  <a:lnTo>
                    <a:pt x="5573" y="1712"/>
                  </a:lnTo>
                  <a:lnTo>
                    <a:pt x="4870" y="105"/>
                  </a:lnTo>
                  <a:cubicBezTo>
                    <a:pt x="4843" y="32"/>
                    <a:pt x="4781" y="1"/>
                    <a:pt x="4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71"/>
            <p:cNvSpPr/>
            <p:nvPr/>
          </p:nvSpPr>
          <p:spPr>
            <a:xfrm>
              <a:off x="3043239" y="3215626"/>
              <a:ext cx="209869" cy="255628"/>
            </a:xfrm>
            <a:custGeom>
              <a:avLst/>
              <a:gdLst/>
              <a:ahLst/>
              <a:cxnLst/>
              <a:rect l="l" t="t" r="r" b="b"/>
              <a:pathLst>
                <a:path w="6609" h="8050" extrusionOk="0">
                  <a:moveTo>
                    <a:pt x="5775" y="1"/>
                  </a:moveTo>
                  <a:cubicBezTo>
                    <a:pt x="5596" y="1"/>
                    <a:pt x="5430" y="96"/>
                    <a:pt x="5358" y="275"/>
                  </a:cubicBezTo>
                  <a:lnTo>
                    <a:pt x="3953" y="3513"/>
                  </a:lnTo>
                  <a:lnTo>
                    <a:pt x="441" y="3835"/>
                  </a:lnTo>
                  <a:cubicBezTo>
                    <a:pt x="262" y="3846"/>
                    <a:pt x="96" y="3965"/>
                    <a:pt x="60" y="4144"/>
                  </a:cubicBezTo>
                  <a:cubicBezTo>
                    <a:pt x="0" y="4323"/>
                    <a:pt x="60" y="4501"/>
                    <a:pt x="191" y="4644"/>
                  </a:cubicBezTo>
                  <a:lnTo>
                    <a:pt x="2834" y="6966"/>
                  </a:lnTo>
                  <a:lnTo>
                    <a:pt x="2632" y="7859"/>
                  </a:lnTo>
                  <a:cubicBezTo>
                    <a:pt x="2608" y="7942"/>
                    <a:pt x="2656" y="8037"/>
                    <a:pt x="2763" y="8049"/>
                  </a:cubicBezTo>
                  <a:lnTo>
                    <a:pt x="2798" y="8049"/>
                  </a:lnTo>
                  <a:cubicBezTo>
                    <a:pt x="2870" y="8049"/>
                    <a:pt x="2941" y="7990"/>
                    <a:pt x="2953" y="7918"/>
                  </a:cubicBezTo>
                  <a:lnTo>
                    <a:pt x="3179" y="6918"/>
                  </a:lnTo>
                  <a:cubicBezTo>
                    <a:pt x="3191" y="6859"/>
                    <a:pt x="3179" y="6799"/>
                    <a:pt x="3120" y="6752"/>
                  </a:cubicBezTo>
                  <a:lnTo>
                    <a:pt x="417" y="4406"/>
                  </a:lnTo>
                  <a:cubicBezTo>
                    <a:pt x="358" y="4358"/>
                    <a:pt x="370" y="4299"/>
                    <a:pt x="381" y="4263"/>
                  </a:cubicBezTo>
                  <a:cubicBezTo>
                    <a:pt x="381" y="4239"/>
                    <a:pt x="417" y="4192"/>
                    <a:pt x="489" y="4180"/>
                  </a:cubicBezTo>
                  <a:lnTo>
                    <a:pt x="4084" y="3846"/>
                  </a:lnTo>
                  <a:cubicBezTo>
                    <a:pt x="4144" y="3846"/>
                    <a:pt x="4203" y="3811"/>
                    <a:pt x="4227" y="3739"/>
                  </a:cubicBezTo>
                  <a:lnTo>
                    <a:pt x="5656" y="429"/>
                  </a:lnTo>
                  <a:cubicBezTo>
                    <a:pt x="5680" y="370"/>
                    <a:pt x="5739" y="346"/>
                    <a:pt x="5751" y="346"/>
                  </a:cubicBezTo>
                  <a:cubicBezTo>
                    <a:pt x="5787" y="346"/>
                    <a:pt x="5846" y="346"/>
                    <a:pt x="5858" y="429"/>
                  </a:cubicBezTo>
                  <a:lnTo>
                    <a:pt x="6251" y="1334"/>
                  </a:lnTo>
                  <a:cubicBezTo>
                    <a:pt x="6269" y="1407"/>
                    <a:pt x="6336" y="1438"/>
                    <a:pt x="6404" y="1438"/>
                  </a:cubicBezTo>
                  <a:cubicBezTo>
                    <a:pt x="6425" y="1438"/>
                    <a:pt x="6446" y="1435"/>
                    <a:pt x="6466" y="1429"/>
                  </a:cubicBezTo>
                  <a:cubicBezTo>
                    <a:pt x="6573" y="1382"/>
                    <a:pt x="6608" y="1275"/>
                    <a:pt x="6573" y="1191"/>
                  </a:cubicBezTo>
                  <a:lnTo>
                    <a:pt x="6192" y="275"/>
                  </a:lnTo>
                  <a:cubicBezTo>
                    <a:pt x="6108" y="108"/>
                    <a:pt x="5954" y="1"/>
                    <a:pt x="5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3" name="Google Shape;9263;p71"/>
          <p:cNvGrpSpPr/>
          <p:nvPr/>
        </p:nvGrpSpPr>
        <p:grpSpPr>
          <a:xfrm>
            <a:off x="4218333" y="3184982"/>
            <a:ext cx="209107" cy="383442"/>
            <a:chOff x="4218333" y="3184982"/>
            <a:chExt cx="209107" cy="383442"/>
          </a:xfrm>
          <a:solidFill>
            <a:srgbClr val="00B0F0"/>
          </a:solidFill>
        </p:grpSpPr>
        <p:sp>
          <p:nvSpPr>
            <p:cNvPr id="9264" name="Google Shape;9264;p71"/>
            <p:cNvSpPr/>
            <p:nvPr/>
          </p:nvSpPr>
          <p:spPr>
            <a:xfrm>
              <a:off x="4218333" y="3184982"/>
              <a:ext cx="207963" cy="117652"/>
            </a:xfrm>
            <a:custGeom>
              <a:avLst/>
              <a:gdLst/>
              <a:ahLst/>
              <a:cxnLst/>
              <a:rect l="l" t="t" r="r" b="b"/>
              <a:pathLst>
                <a:path w="6549" h="3705" extrusionOk="0">
                  <a:moveTo>
                    <a:pt x="3270" y="1"/>
                  </a:moveTo>
                  <a:cubicBezTo>
                    <a:pt x="3116" y="1"/>
                    <a:pt x="3003" y="73"/>
                    <a:pt x="3024" y="216"/>
                  </a:cubicBezTo>
                  <a:cubicBezTo>
                    <a:pt x="3035" y="314"/>
                    <a:pt x="3116" y="372"/>
                    <a:pt x="3212" y="372"/>
                  </a:cubicBezTo>
                  <a:cubicBezTo>
                    <a:pt x="3221" y="372"/>
                    <a:pt x="3230" y="371"/>
                    <a:pt x="3239" y="370"/>
                  </a:cubicBezTo>
                  <a:cubicBezTo>
                    <a:pt x="3257" y="367"/>
                    <a:pt x="3275" y="365"/>
                    <a:pt x="3293" y="365"/>
                  </a:cubicBezTo>
                  <a:cubicBezTo>
                    <a:pt x="3448" y="365"/>
                    <a:pt x="3572" y="497"/>
                    <a:pt x="3572" y="668"/>
                  </a:cubicBezTo>
                  <a:lnTo>
                    <a:pt x="3572" y="763"/>
                  </a:lnTo>
                  <a:lnTo>
                    <a:pt x="2977" y="763"/>
                  </a:lnTo>
                  <a:lnTo>
                    <a:pt x="2977" y="704"/>
                  </a:lnTo>
                  <a:cubicBezTo>
                    <a:pt x="2977" y="609"/>
                    <a:pt x="2905" y="525"/>
                    <a:pt x="2798" y="525"/>
                  </a:cubicBezTo>
                  <a:cubicBezTo>
                    <a:pt x="2691" y="525"/>
                    <a:pt x="2619" y="609"/>
                    <a:pt x="2619" y="704"/>
                  </a:cubicBezTo>
                  <a:lnTo>
                    <a:pt x="2619" y="763"/>
                  </a:lnTo>
                  <a:lnTo>
                    <a:pt x="1524" y="763"/>
                  </a:lnTo>
                  <a:cubicBezTo>
                    <a:pt x="1417" y="763"/>
                    <a:pt x="1345" y="847"/>
                    <a:pt x="1345" y="942"/>
                  </a:cubicBezTo>
                  <a:cubicBezTo>
                    <a:pt x="1345" y="1049"/>
                    <a:pt x="1417" y="1120"/>
                    <a:pt x="1524" y="1120"/>
                  </a:cubicBezTo>
                  <a:lnTo>
                    <a:pt x="6072" y="1120"/>
                  </a:lnTo>
                  <a:cubicBezTo>
                    <a:pt x="6132" y="1120"/>
                    <a:pt x="6191" y="1180"/>
                    <a:pt x="6191" y="1240"/>
                  </a:cubicBezTo>
                  <a:lnTo>
                    <a:pt x="6191" y="1644"/>
                  </a:lnTo>
                  <a:cubicBezTo>
                    <a:pt x="6191" y="1704"/>
                    <a:pt x="6132" y="1763"/>
                    <a:pt x="6072" y="1763"/>
                  </a:cubicBezTo>
                  <a:lnTo>
                    <a:pt x="476" y="1763"/>
                  </a:lnTo>
                  <a:cubicBezTo>
                    <a:pt x="417" y="1763"/>
                    <a:pt x="357" y="1704"/>
                    <a:pt x="357" y="1644"/>
                  </a:cubicBezTo>
                  <a:lnTo>
                    <a:pt x="357" y="1240"/>
                  </a:lnTo>
                  <a:cubicBezTo>
                    <a:pt x="357" y="1180"/>
                    <a:pt x="417" y="1120"/>
                    <a:pt x="476" y="1120"/>
                  </a:cubicBezTo>
                  <a:lnTo>
                    <a:pt x="810" y="1120"/>
                  </a:lnTo>
                  <a:cubicBezTo>
                    <a:pt x="917" y="1120"/>
                    <a:pt x="988" y="1049"/>
                    <a:pt x="988" y="942"/>
                  </a:cubicBezTo>
                  <a:cubicBezTo>
                    <a:pt x="988" y="847"/>
                    <a:pt x="917" y="763"/>
                    <a:pt x="810" y="763"/>
                  </a:cubicBezTo>
                  <a:lnTo>
                    <a:pt x="476" y="763"/>
                  </a:lnTo>
                  <a:cubicBezTo>
                    <a:pt x="214" y="763"/>
                    <a:pt x="0" y="978"/>
                    <a:pt x="0" y="1240"/>
                  </a:cubicBezTo>
                  <a:lnTo>
                    <a:pt x="0" y="1644"/>
                  </a:lnTo>
                  <a:cubicBezTo>
                    <a:pt x="0" y="1918"/>
                    <a:pt x="214" y="2121"/>
                    <a:pt x="476" y="2121"/>
                  </a:cubicBezTo>
                  <a:lnTo>
                    <a:pt x="607" y="2121"/>
                  </a:lnTo>
                  <a:lnTo>
                    <a:pt x="607" y="3526"/>
                  </a:lnTo>
                  <a:cubicBezTo>
                    <a:pt x="607" y="3621"/>
                    <a:pt x="691" y="3704"/>
                    <a:pt x="798" y="3704"/>
                  </a:cubicBezTo>
                  <a:cubicBezTo>
                    <a:pt x="893" y="3704"/>
                    <a:pt x="976" y="3621"/>
                    <a:pt x="976" y="3526"/>
                  </a:cubicBezTo>
                  <a:lnTo>
                    <a:pt x="976" y="2121"/>
                  </a:lnTo>
                  <a:lnTo>
                    <a:pt x="5584" y="2121"/>
                  </a:lnTo>
                  <a:lnTo>
                    <a:pt x="5584" y="2573"/>
                  </a:lnTo>
                  <a:cubicBezTo>
                    <a:pt x="5584" y="2668"/>
                    <a:pt x="5656" y="2752"/>
                    <a:pt x="5763" y="2752"/>
                  </a:cubicBezTo>
                  <a:cubicBezTo>
                    <a:pt x="5870" y="2752"/>
                    <a:pt x="5941" y="2668"/>
                    <a:pt x="5941" y="2573"/>
                  </a:cubicBezTo>
                  <a:lnTo>
                    <a:pt x="5941" y="2121"/>
                  </a:lnTo>
                  <a:lnTo>
                    <a:pt x="6072" y="2121"/>
                  </a:lnTo>
                  <a:cubicBezTo>
                    <a:pt x="6346" y="2121"/>
                    <a:pt x="6549" y="1918"/>
                    <a:pt x="6549" y="1644"/>
                  </a:cubicBezTo>
                  <a:lnTo>
                    <a:pt x="6549" y="1240"/>
                  </a:lnTo>
                  <a:cubicBezTo>
                    <a:pt x="6549" y="978"/>
                    <a:pt x="6346" y="763"/>
                    <a:pt x="6072" y="763"/>
                  </a:cubicBezTo>
                  <a:lnTo>
                    <a:pt x="3929" y="763"/>
                  </a:lnTo>
                  <a:lnTo>
                    <a:pt x="3929" y="668"/>
                  </a:lnTo>
                  <a:cubicBezTo>
                    <a:pt x="3929" y="221"/>
                    <a:pt x="3539" y="1"/>
                    <a:pt x="32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71"/>
            <p:cNvSpPr/>
            <p:nvPr/>
          </p:nvSpPr>
          <p:spPr>
            <a:xfrm>
              <a:off x="4218333" y="3282946"/>
              <a:ext cx="209107" cy="285477"/>
            </a:xfrm>
            <a:custGeom>
              <a:avLst/>
              <a:gdLst/>
              <a:ahLst/>
              <a:cxnLst/>
              <a:rect l="l" t="t" r="r" b="b"/>
              <a:pathLst>
                <a:path w="6585" h="8990" extrusionOk="0">
                  <a:moveTo>
                    <a:pt x="3215" y="5120"/>
                  </a:moveTo>
                  <a:cubicBezTo>
                    <a:pt x="2965" y="5655"/>
                    <a:pt x="2107" y="7477"/>
                    <a:pt x="1643" y="8442"/>
                  </a:cubicBezTo>
                  <a:cubicBezTo>
                    <a:pt x="1596" y="8537"/>
                    <a:pt x="1512" y="8572"/>
                    <a:pt x="1417" y="8572"/>
                  </a:cubicBezTo>
                  <a:cubicBezTo>
                    <a:pt x="1369" y="8572"/>
                    <a:pt x="1345" y="8561"/>
                    <a:pt x="1310" y="8549"/>
                  </a:cubicBezTo>
                  <a:cubicBezTo>
                    <a:pt x="1191" y="8489"/>
                    <a:pt x="1131" y="8334"/>
                    <a:pt x="1191" y="8215"/>
                  </a:cubicBezTo>
                  <a:lnTo>
                    <a:pt x="2667" y="5120"/>
                  </a:lnTo>
                  <a:close/>
                  <a:moveTo>
                    <a:pt x="3870" y="5120"/>
                  </a:moveTo>
                  <a:lnTo>
                    <a:pt x="5346" y="8215"/>
                  </a:lnTo>
                  <a:cubicBezTo>
                    <a:pt x="5406" y="8334"/>
                    <a:pt x="5358" y="8489"/>
                    <a:pt x="5227" y="8549"/>
                  </a:cubicBezTo>
                  <a:cubicBezTo>
                    <a:pt x="5203" y="8561"/>
                    <a:pt x="5155" y="8572"/>
                    <a:pt x="5120" y="8572"/>
                  </a:cubicBezTo>
                  <a:cubicBezTo>
                    <a:pt x="5036" y="8572"/>
                    <a:pt x="4941" y="8513"/>
                    <a:pt x="4905" y="8442"/>
                  </a:cubicBezTo>
                  <a:lnTo>
                    <a:pt x="3870" y="6287"/>
                  </a:lnTo>
                  <a:cubicBezTo>
                    <a:pt x="3870" y="6287"/>
                    <a:pt x="3489" y="5465"/>
                    <a:pt x="3477" y="5417"/>
                  </a:cubicBezTo>
                  <a:cubicBezTo>
                    <a:pt x="3572" y="5203"/>
                    <a:pt x="3608" y="5144"/>
                    <a:pt x="3608" y="5120"/>
                  </a:cubicBezTo>
                  <a:close/>
                  <a:moveTo>
                    <a:pt x="3274" y="5834"/>
                  </a:moveTo>
                  <a:lnTo>
                    <a:pt x="3536" y="6358"/>
                  </a:lnTo>
                  <a:lnTo>
                    <a:pt x="3536" y="8370"/>
                  </a:lnTo>
                  <a:cubicBezTo>
                    <a:pt x="3536" y="8501"/>
                    <a:pt x="3417" y="8620"/>
                    <a:pt x="3274" y="8620"/>
                  </a:cubicBezTo>
                  <a:cubicBezTo>
                    <a:pt x="3143" y="8620"/>
                    <a:pt x="3024" y="8501"/>
                    <a:pt x="3024" y="8370"/>
                  </a:cubicBezTo>
                  <a:lnTo>
                    <a:pt x="3024" y="6358"/>
                  </a:lnTo>
                  <a:lnTo>
                    <a:pt x="3274" y="5834"/>
                  </a:lnTo>
                  <a:close/>
                  <a:moveTo>
                    <a:pt x="5763" y="0"/>
                  </a:moveTo>
                  <a:cubicBezTo>
                    <a:pt x="5656" y="0"/>
                    <a:pt x="5584" y="71"/>
                    <a:pt x="5584" y="179"/>
                  </a:cubicBezTo>
                  <a:lnTo>
                    <a:pt x="5584" y="3774"/>
                  </a:lnTo>
                  <a:lnTo>
                    <a:pt x="976" y="3774"/>
                  </a:lnTo>
                  <a:lnTo>
                    <a:pt x="976" y="1131"/>
                  </a:lnTo>
                  <a:cubicBezTo>
                    <a:pt x="976" y="1024"/>
                    <a:pt x="893" y="953"/>
                    <a:pt x="798" y="953"/>
                  </a:cubicBezTo>
                  <a:cubicBezTo>
                    <a:pt x="691" y="953"/>
                    <a:pt x="607" y="1024"/>
                    <a:pt x="607" y="1131"/>
                  </a:cubicBezTo>
                  <a:lnTo>
                    <a:pt x="607" y="3774"/>
                  </a:lnTo>
                  <a:lnTo>
                    <a:pt x="476" y="3774"/>
                  </a:lnTo>
                  <a:cubicBezTo>
                    <a:pt x="214" y="3774"/>
                    <a:pt x="0" y="3977"/>
                    <a:pt x="0" y="4251"/>
                  </a:cubicBezTo>
                  <a:lnTo>
                    <a:pt x="0" y="4643"/>
                  </a:lnTo>
                  <a:cubicBezTo>
                    <a:pt x="0" y="4917"/>
                    <a:pt x="214" y="5120"/>
                    <a:pt x="476" y="5120"/>
                  </a:cubicBezTo>
                  <a:lnTo>
                    <a:pt x="2286" y="5120"/>
                  </a:lnTo>
                  <a:lnTo>
                    <a:pt x="881" y="8072"/>
                  </a:lnTo>
                  <a:cubicBezTo>
                    <a:pt x="738" y="8370"/>
                    <a:pt x="869" y="8739"/>
                    <a:pt x="1167" y="8870"/>
                  </a:cubicBezTo>
                  <a:cubicBezTo>
                    <a:pt x="1250" y="8918"/>
                    <a:pt x="1334" y="8930"/>
                    <a:pt x="1429" y="8930"/>
                  </a:cubicBezTo>
                  <a:cubicBezTo>
                    <a:pt x="1667" y="8930"/>
                    <a:pt x="1881" y="8799"/>
                    <a:pt x="1988" y="8596"/>
                  </a:cubicBezTo>
                  <a:lnTo>
                    <a:pt x="2679" y="7120"/>
                  </a:lnTo>
                  <a:lnTo>
                    <a:pt x="2679" y="8382"/>
                  </a:lnTo>
                  <a:cubicBezTo>
                    <a:pt x="2679" y="8715"/>
                    <a:pt x="2953" y="8989"/>
                    <a:pt x="3298" y="8989"/>
                  </a:cubicBezTo>
                  <a:cubicBezTo>
                    <a:pt x="3620" y="8989"/>
                    <a:pt x="3905" y="8727"/>
                    <a:pt x="3905" y="8382"/>
                  </a:cubicBezTo>
                  <a:lnTo>
                    <a:pt x="3905" y="7120"/>
                  </a:lnTo>
                  <a:lnTo>
                    <a:pt x="4608" y="8596"/>
                  </a:lnTo>
                  <a:cubicBezTo>
                    <a:pt x="4703" y="8799"/>
                    <a:pt x="4917" y="8930"/>
                    <a:pt x="5155" y="8930"/>
                  </a:cubicBezTo>
                  <a:cubicBezTo>
                    <a:pt x="5239" y="8930"/>
                    <a:pt x="5334" y="8918"/>
                    <a:pt x="5417" y="8870"/>
                  </a:cubicBezTo>
                  <a:cubicBezTo>
                    <a:pt x="5715" y="8727"/>
                    <a:pt x="5858" y="8370"/>
                    <a:pt x="5703" y="8072"/>
                  </a:cubicBezTo>
                  <a:lnTo>
                    <a:pt x="4310" y="5120"/>
                  </a:lnTo>
                  <a:lnTo>
                    <a:pt x="5060" y="5120"/>
                  </a:lnTo>
                  <a:cubicBezTo>
                    <a:pt x="5167" y="5120"/>
                    <a:pt x="5239" y="5048"/>
                    <a:pt x="5239" y="4941"/>
                  </a:cubicBezTo>
                  <a:cubicBezTo>
                    <a:pt x="5239" y="4846"/>
                    <a:pt x="5167" y="4763"/>
                    <a:pt x="5060" y="4763"/>
                  </a:cubicBezTo>
                  <a:lnTo>
                    <a:pt x="512" y="4763"/>
                  </a:lnTo>
                  <a:cubicBezTo>
                    <a:pt x="453" y="4763"/>
                    <a:pt x="393" y="4703"/>
                    <a:pt x="393" y="4643"/>
                  </a:cubicBezTo>
                  <a:lnTo>
                    <a:pt x="393" y="4251"/>
                  </a:lnTo>
                  <a:cubicBezTo>
                    <a:pt x="393" y="4191"/>
                    <a:pt x="453" y="4131"/>
                    <a:pt x="512" y="4131"/>
                  </a:cubicBezTo>
                  <a:lnTo>
                    <a:pt x="6108" y="4131"/>
                  </a:lnTo>
                  <a:cubicBezTo>
                    <a:pt x="6168" y="4131"/>
                    <a:pt x="6227" y="4191"/>
                    <a:pt x="6227" y="4251"/>
                  </a:cubicBezTo>
                  <a:lnTo>
                    <a:pt x="6227" y="4643"/>
                  </a:lnTo>
                  <a:cubicBezTo>
                    <a:pt x="6227" y="4703"/>
                    <a:pt x="6168" y="4763"/>
                    <a:pt x="6108" y="4763"/>
                  </a:cubicBezTo>
                  <a:lnTo>
                    <a:pt x="5775" y="4763"/>
                  </a:lnTo>
                  <a:cubicBezTo>
                    <a:pt x="5679" y="4763"/>
                    <a:pt x="5596" y="4846"/>
                    <a:pt x="5596" y="4941"/>
                  </a:cubicBezTo>
                  <a:cubicBezTo>
                    <a:pt x="5596" y="5048"/>
                    <a:pt x="5679" y="5120"/>
                    <a:pt x="5775" y="5120"/>
                  </a:cubicBezTo>
                  <a:lnTo>
                    <a:pt x="6108" y="5120"/>
                  </a:lnTo>
                  <a:cubicBezTo>
                    <a:pt x="6370" y="5120"/>
                    <a:pt x="6584" y="4917"/>
                    <a:pt x="6584" y="4643"/>
                  </a:cubicBezTo>
                  <a:lnTo>
                    <a:pt x="6584" y="4251"/>
                  </a:lnTo>
                  <a:cubicBezTo>
                    <a:pt x="6549" y="3977"/>
                    <a:pt x="6346" y="3774"/>
                    <a:pt x="6072" y="3774"/>
                  </a:cubicBezTo>
                  <a:lnTo>
                    <a:pt x="5941" y="3774"/>
                  </a:lnTo>
                  <a:lnTo>
                    <a:pt x="5941" y="179"/>
                  </a:lnTo>
                  <a:cubicBezTo>
                    <a:pt x="5941" y="71"/>
                    <a:pt x="5870" y="0"/>
                    <a:pt x="5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66" name="Google Shape;9266;p71"/>
          <p:cNvSpPr/>
          <p:nvPr/>
        </p:nvSpPr>
        <p:spPr>
          <a:xfrm>
            <a:off x="4816819" y="3186157"/>
            <a:ext cx="83230" cy="379536"/>
          </a:xfrm>
          <a:custGeom>
            <a:avLst/>
            <a:gdLst/>
            <a:ahLst/>
            <a:cxnLst/>
            <a:rect l="l" t="t" r="r" b="b"/>
            <a:pathLst>
              <a:path w="2621" h="11952" extrusionOk="0">
                <a:moveTo>
                  <a:pt x="1310" y="572"/>
                </a:moveTo>
                <a:cubicBezTo>
                  <a:pt x="1537" y="976"/>
                  <a:pt x="1560" y="1060"/>
                  <a:pt x="1560" y="1060"/>
                </a:cubicBezTo>
                <a:lnTo>
                  <a:pt x="1560" y="1072"/>
                </a:lnTo>
                <a:cubicBezTo>
                  <a:pt x="1489" y="1119"/>
                  <a:pt x="1382" y="1131"/>
                  <a:pt x="1298" y="1131"/>
                </a:cubicBezTo>
                <a:cubicBezTo>
                  <a:pt x="1203" y="1131"/>
                  <a:pt x="1120" y="1095"/>
                  <a:pt x="1025" y="1072"/>
                </a:cubicBezTo>
                <a:lnTo>
                  <a:pt x="1310" y="572"/>
                </a:lnTo>
                <a:close/>
                <a:moveTo>
                  <a:pt x="1739" y="1369"/>
                </a:moveTo>
                <a:lnTo>
                  <a:pt x="2156" y="2155"/>
                </a:lnTo>
                <a:lnTo>
                  <a:pt x="465" y="2155"/>
                </a:lnTo>
                <a:lnTo>
                  <a:pt x="882" y="1369"/>
                </a:lnTo>
                <a:cubicBezTo>
                  <a:pt x="1013" y="1441"/>
                  <a:pt x="1156" y="1476"/>
                  <a:pt x="1310" y="1476"/>
                </a:cubicBezTo>
                <a:cubicBezTo>
                  <a:pt x="1453" y="1476"/>
                  <a:pt x="1608" y="1441"/>
                  <a:pt x="1739" y="1369"/>
                </a:cubicBezTo>
                <a:close/>
                <a:moveTo>
                  <a:pt x="2263" y="9763"/>
                </a:moveTo>
                <a:lnTo>
                  <a:pt x="2263" y="10454"/>
                </a:lnTo>
                <a:lnTo>
                  <a:pt x="358" y="10454"/>
                </a:lnTo>
                <a:lnTo>
                  <a:pt x="358" y="9763"/>
                </a:lnTo>
                <a:close/>
                <a:moveTo>
                  <a:pt x="1310" y="0"/>
                </a:moveTo>
                <a:cubicBezTo>
                  <a:pt x="1251" y="0"/>
                  <a:pt x="1191" y="36"/>
                  <a:pt x="1144" y="95"/>
                </a:cubicBezTo>
                <a:lnTo>
                  <a:pt x="656" y="1024"/>
                </a:lnTo>
                <a:lnTo>
                  <a:pt x="132" y="2012"/>
                </a:lnTo>
                <a:cubicBezTo>
                  <a:pt x="48" y="2179"/>
                  <a:pt x="1" y="2357"/>
                  <a:pt x="1" y="2548"/>
                </a:cubicBezTo>
                <a:lnTo>
                  <a:pt x="1" y="5727"/>
                </a:lnTo>
                <a:cubicBezTo>
                  <a:pt x="1" y="5834"/>
                  <a:pt x="72" y="5906"/>
                  <a:pt x="179" y="5906"/>
                </a:cubicBezTo>
                <a:cubicBezTo>
                  <a:pt x="286" y="5906"/>
                  <a:pt x="358" y="5834"/>
                  <a:pt x="358" y="5727"/>
                </a:cubicBezTo>
                <a:lnTo>
                  <a:pt x="358" y="2512"/>
                </a:lnTo>
                <a:lnTo>
                  <a:pt x="1132" y="2512"/>
                </a:lnTo>
                <a:lnTo>
                  <a:pt x="1132" y="9406"/>
                </a:lnTo>
                <a:lnTo>
                  <a:pt x="1132" y="9418"/>
                </a:lnTo>
                <a:lnTo>
                  <a:pt x="358" y="9418"/>
                </a:lnTo>
                <a:lnTo>
                  <a:pt x="358" y="6465"/>
                </a:lnTo>
                <a:cubicBezTo>
                  <a:pt x="358" y="6358"/>
                  <a:pt x="286" y="6287"/>
                  <a:pt x="179" y="6287"/>
                </a:cubicBezTo>
                <a:cubicBezTo>
                  <a:pt x="72" y="6287"/>
                  <a:pt x="1" y="6358"/>
                  <a:pt x="1" y="6465"/>
                </a:cubicBezTo>
                <a:lnTo>
                  <a:pt x="1" y="10644"/>
                </a:lnTo>
                <a:cubicBezTo>
                  <a:pt x="1" y="10882"/>
                  <a:pt x="60" y="11120"/>
                  <a:pt x="191" y="11311"/>
                </a:cubicBezTo>
                <a:cubicBezTo>
                  <a:pt x="227" y="11370"/>
                  <a:pt x="286" y="11406"/>
                  <a:pt x="346" y="11406"/>
                </a:cubicBezTo>
                <a:cubicBezTo>
                  <a:pt x="477" y="11406"/>
                  <a:pt x="560" y="11251"/>
                  <a:pt x="489" y="11132"/>
                </a:cubicBezTo>
                <a:cubicBezTo>
                  <a:pt x="429" y="11025"/>
                  <a:pt x="382" y="10930"/>
                  <a:pt x="370" y="10823"/>
                </a:cubicBezTo>
                <a:lnTo>
                  <a:pt x="2227" y="10823"/>
                </a:lnTo>
                <a:cubicBezTo>
                  <a:pt x="2144" y="11251"/>
                  <a:pt x="1775" y="11597"/>
                  <a:pt x="1310" y="11597"/>
                </a:cubicBezTo>
                <a:cubicBezTo>
                  <a:pt x="1179" y="11597"/>
                  <a:pt x="1037" y="11561"/>
                  <a:pt x="917" y="11525"/>
                </a:cubicBezTo>
                <a:cubicBezTo>
                  <a:pt x="895" y="11512"/>
                  <a:pt x="870" y="11506"/>
                  <a:pt x="845" y="11506"/>
                </a:cubicBezTo>
                <a:cubicBezTo>
                  <a:pt x="780" y="11506"/>
                  <a:pt x="714" y="11548"/>
                  <a:pt x="679" y="11609"/>
                </a:cubicBezTo>
                <a:cubicBezTo>
                  <a:pt x="644" y="11704"/>
                  <a:pt x="679" y="11799"/>
                  <a:pt x="775" y="11847"/>
                </a:cubicBezTo>
                <a:cubicBezTo>
                  <a:pt x="941" y="11918"/>
                  <a:pt x="1111" y="11951"/>
                  <a:pt x="1277" y="11951"/>
                </a:cubicBezTo>
                <a:cubicBezTo>
                  <a:pt x="1966" y="11951"/>
                  <a:pt x="2584" y="11383"/>
                  <a:pt x="2584" y="10644"/>
                </a:cubicBezTo>
                <a:cubicBezTo>
                  <a:pt x="2620" y="10608"/>
                  <a:pt x="2620" y="9596"/>
                  <a:pt x="2620" y="9585"/>
                </a:cubicBezTo>
                <a:lnTo>
                  <a:pt x="2620" y="8049"/>
                </a:lnTo>
                <a:cubicBezTo>
                  <a:pt x="2620" y="7953"/>
                  <a:pt x="2549" y="7870"/>
                  <a:pt x="2441" y="7870"/>
                </a:cubicBezTo>
                <a:cubicBezTo>
                  <a:pt x="2334" y="7870"/>
                  <a:pt x="2263" y="7953"/>
                  <a:pt x="2263" y="8049"/>
                </a:cubicBezTo>
                <a:lnTo>
                  <a:pt x="2263" y="9406"/>
                </a:lnTo>
                <a:lnTo>
                  <a:pt x="1489" y="9406"/>
                </a:lnTo>
                <a:lnTo>
                  <a:pt x="1489" y="9394"/>
                </a:lnTo>
                <a:lnTo>
                  <a:pt x="1489" y="2500"/>
                </a:lnTo>
                <a:lnTo>
                  <a:pt x="2263" y="2500"/>
                </a:lnTo>
                <a:lnTo>
                  <a:pt x="2263" y="2548"/>
                </a:lnTo>
                <a:lnTo>
                  <a:pt x="2263" y="7334"/>
                </a:lnTo>
                <a:cubicBezTo>
                  <a:pt x="2263" y="7441"/>
                  <a:pt x="2334" y="7513"/>
                  <a:pt x="2441" y="7513"/>
                </a:cubicBezTo>
                <a:cubicBezTo>
                  <a:pt x="2549" y="7513"/>
                  <a:pt x="2620" y="7441"/>
                  <a:pt x="2620" y="7334"/>
                </a:cubicBezTo>
                <a:lnTo>
                  <a:pt x="2620" y="2548"/>
                </a:lnTo>
                <a:cubicBezTo>
                  <a:pt x="2620" y="2369"/>
                  <a:pt x="2572" y="2191"/>
                  <a:pt x="2489" y="2012"/>
                </a:cubicBezTo>
                <a:lnTo>
                  <a:pt x="1477" y="95"/>
                </a:lnTo>
                <a:cubicBezTo>
                  <a:pt x="1441" y="36"/>
                  <a:pt x="1382" y="0"/>
                  <a:pt x="131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67" name="Google Shape;9267;p71"/>
          <p:cNvGrpSpPr/>
          <p:nvPr/>
        </p:nvGrpSpPr>
        <p:grpSpPr>
          <a:xfrm>
            <a:off x="6896644" y="3216007"/>
            <a:ext cx="322917" cy="347876"/>
            <a:chOff x="6896644" y="3216007"/>
            <a:chExt cx="322917" cy="347876"/>
          </a:xfrm>
          <a:solidFill>
            <a:srgbClr val="00B0F0"/>
          </a:solidFill>
        </p:grpSpPr>
        <p:sp>
          <p:nvSpPr>
            <p:cNvPr id="9268" name="Google Shape;9268;p71"/>
            <p:cNvSpPr/>
            <p:nvPr/>
          </p:nvSpPr>
          <p:spPr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71"/>
            <p:cNvSpPr/>
            <p:nvPr/>
          </p:nvSpPr>
          <p:spPr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71"/>
            <p:cNvSpPr/>
            <p:nvPr/>
          </p:nvSpPr>
          <p:spPr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71"/>
            <p:cNvSpPr/>
            <p:nvPr/>
          </p:nvSpPr>
          <p:spPr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71"/>
            <p:cNvSpPr/>
            <p:nvPr/>
          </p:nvSpPr>
          <p:spPr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71"/>
            <p:cNvSpPr/>
            <p:nvPr/>
          </p:nvSpPr>
          <p:spPr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71"/>
            <p:cNvSpPr/>
            <p:nvPr/>
          </p:nvSpPr>
          <p:spPr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5" name="Google Shape;9275;p71"/>
          <p:cNvGrpSpPr/>
          <p:nvPr/>
        </p:nvGrpSpPr>
        <p:grpSpPr>
          <a:xfrm>
            <a:off x="7429366" y="3223183"/>
            <a:ext cx="334634" cy="333904"/>
            <a:chOff x="7429366" y="3223183"/>
            <a:chExt cx="334634" cy="333904"/>
          </a:xfrm>
          <a:solidFill>
            <a:srgbClr val="00B0F0"/>
          </a:solidFill>
        </p:grpSpPr>
        <p:sp>
          <p:nvSpPr>
            <p:cNvPr id="9276" name="Google Shape;9276;p71"/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71"/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78" name="Google Shape;9278;p71"/>
          <p:cNvSpPr/>
          <p:nvPr/>
        </p:nvSpPr>
        <p:spPr>
          <a:xfrm>
            <a:off x="8079296" y="3207306"/>
            <a:ext cx="229906" cy="364135"/>
          </a:xfrm>
          <a:custGeom>
            <a:avLst/>
            <a:gdLst/>
            <a:ahLst/>
            <a:cxnLst/>
            <a:rect l="l" t="t" r="r" b="b"/>
            <a:pathLst>
              <a:path w="7240" h="11467" extrusionOk="0">
                <a:moveTo>
                  <a:pt x="1048" y="346"/>
                </a:moveTo>
                <a:cubicBezTo>
                  <a:pt x="1156" y="346"/>
                  <a:pt x="1239" y="441"/>
                  <a:pt x="1239" y="537"/>
                </a:cubicBezTo>
                <a:cubicBezTo>
                  <a:pt x="1239" y="644"/>
                  <a:pt x="1156" y="727"/>
                  <a:pt x="1048" y="727"/>
                </a:cubicBezTo>
                <a:cubicBezTo>
                  <a:pt x="941" y="727"/>
                  <a:pt x="858" y="644"/>
                  <a:pt x="858" y="537"/>
                </a:cubicBezTo>
                <a:cubicBezTo>
                  <a:pt x="858" y="429"/>
                  <a:pt x="941" y="346"/>
                  <a:pt x="1048" y="346"/>
                </a:cubicBezTo>
                <a:close/>
                <a:moveTo>
                  <a:pt x="3549" y="1203"/>
                </a:moveTo>
                <a:lnTo>
                  <a:pt x="3906" y="1453"/>
                </a:lnTo>
                <a:lnTo>
                  <a:pt x="3549" y="1453"/>
                </a:lnTo>
                <a:lnTo>
                  <a:pt x="3549" y="1203"/>
                </a:lnTo>
                <a:close/>
                <a:moveTo>
                  <a:pt x="6883" y="1060"/>
                </a:moveTo>
                <a:lnTo>
                  <a:pt x="6883" y="1072"/>
                </a:lnTo>
                <a:lnTo>
                  <a:pt x="6097" y="2799"/>
                </a:lnTo>
                <a:cubicBezTo>
                  <a:pt x="6085" y="2846"/>
                  <a:pt x="6085" y="2894"/>
                  <a:pt x="6097" y="2942"/>
                </a:cubicBezTo>
                <a:lnTo>
                  <a:pt x="6883" y="4680"/>
                </a:lnTo>
                <a:lnTo>
                  <a:pt x="4620" y="4680"/>
                </a:lnTo>
                <a:lnTo>
                  <a:pt x="4620" y="1608"/>
                </a:lnTo>
                <a:cubicBezTo>
                  <a:pt x="4620" y="1549"/>
                  <a:pt x="4597" y="1501"/>
                  <a:pt x="4549" y="1477"/>
                </a:cubicBezTo>
                <a:lnTo>
                  <a:pt x="3942" y="1060"/>
                </a:lnTo>
                <a:close/>
                <a:moveTo>
                  <a:pt x="6883" y="4680"/>
                </a:moveTo>
                <a:cubicBezTo>
                  <a:pt x="6883" y="4686"/>
                  <a:pt x="6880" y="4689"/>
                  <a:pt x="6878" y="4689"/>
                </a:cubicBezTo>
                <a:cubicBezTo>
                  <a:pt x="6877" y="4689"/>
                  <a:pt x="6877" y="4686"/>
                  <a:pt x="6883" y="4680"/>
                </a:cubicBezTo>
                <a:close/>
                <a:moveTo>
                  <a:pt x="4299" y="1787"/>
                </a:moveTo>
                <a:lnTo>
                  <a:pt x="4299" y="5394"/>
                </a:lnTo>
                <a:lnTo>
                  <a:pt x="1941" y="5406"/>
                </a:lnTo>
                <a:lnTo>
                  <a:pt x="1941" y="2692"/>
                </a:lnTo>
                <a:cubicBezTo>
                  <a:pt x="1941" y="2608"/>
                  <a:pt x="1870" y="2537"/>
                  <a:pt x="1787" y="2537"/>
                </a:cubicBezTo>
                <a:cubicBezTo>
                  <a:pt x="1691" y="2537"/>
                  <a:pt x="1620" y="2608"/>
                  <a:pt x="1620" y="2692"/>
                </a:cubicBezTo>
                <a:lnTo>
                  <a:pt x="1620" y="5406"/>
                </a:lnTo>
                <a:lnTo>
                  <a:pt x="1227" y="5406"/>
                </a:lnTo>
                <a:lnTo>
                  <a:pt x="1227" y="1787"/>
                </a:lnTo>
                <a:lnTo>
                  <a:pt x="1620" y="1787"/>
                </a:lnTo>
                <a:lnTo>
                  <a:pt x="1620" y="1989"/>
                </a:lnTo>
                <a:cubicBezTo>
                  <a:pt x="1620" y="2072"/>
                  <a:pt x="1691" y="2144"/>
                  <a:pt x="1787" y="2144"/>
                </a:cubicBezTo>
                <a:cubicBezTo>
                  <a:pt x="1870" y="2144"/>
                  <a:pt x="1941" y="2072"/>
                  <a:pt x="1941" y="1989"/>
                </a:cubicBezTo>
                <a:lnTo>
                  <a:pt x="1941" y="1787"/>
                </a:lnTo>
                <a:close/>
                <a:moveTo>
                  <a:pt x="1584" y="10764"/>
                </a:moveTo>
                <a:cubicBezTo>
                  <a:pt x="1691" y="10764"/>
                  <a:pt x="1787" y="10859"/>
                  <a:pt x="1787" y="10954"/>
                </a:cubicBezTo>
                <a:lnTo>
                  <a:pt x="1787" y="11145"/>
                </a:lnTo>
                <a:lnTo>
                  <a:pt x="322" y="11145"/>
                </a:lnTo>
                <a:lnTo>
                  <a:pt x="322" y="10954"/>
                </a:lnTo>
                <a:cubicBezTo>
                  <a:pt x="322" y="10847"/>
                  <a:pt x="417" y="10764"/>
                  <a:pt x="513" y="10764"/>
                </a:cubicBezTo>
                <a:close/>
                <a:moveTo>
                  <a:pt x="1048" y="1"/>
                </a:moveTo>
                <a:cubicBezTo>
                  <a:pt x="775" y="1"/>
                  <a:pt x="536" y="239"/>
                  <a:pt x="536" y="525"/>
                </a:cubicBezTo>
                <a:cubicBezTo>
                  <a:pt x="536" y="763"/>
                  <a:pt x="679" y="953"/>
                  <a:pt x="894" y="1037"/>
                </a:cubicBezTo>
                <a:lnTo>
                  <a:pt x="894" y="10419"/>
                </a:lnTo>
                <a:lnTo>
                  <a:pt x="513" y="10419"/>
                </a:lnTo>
                <a:cubicBezTo>
                  <a:pt x="215" y="10419"/>
                  <a:pt x="1" y="10657"/>
                  <a:pt x="1" y="10943"/>
                </a:cubicBezTo>
                <a:lnTo>
                  <a:pt x="1" y="11300"/>
                </a:lnTo>
                <a:cubicBezTo>
                  <a:pt x="1" y="11395"/>
                  <a:pt x="72" y="11466"/>
                  <a:pt x="155" y="11466"/>
                </a:cubicBezTo>
                <a:lnTo>
                  <a:pt x="1965" y="11466"/>
                </a:lnTo>
                <a:cubicBezTo>
                  <a:pt x="2049" y="11466"/>
                  <a:pt x="2120" y="11395"/>
                  <a:pt x="2120" y="11300"/>
                </a:cubicBezTo>
                <a:lnTo>
                  <a:pt x="2120" y="10943"/>
                </a:lnTo>
                <a:cubicBezTo>
                  <a:pt x="2120" y="10645"/>
                  <a:pt x="1882" y="10419"/>
                  <a:pt x="1608" y="10419"/>
                </a:cubicBezTo>
                <a:lnTo>
                  <a:pt x="1227" y="10419"/>
                </a:lnTo>
                <a:lnTo>
                  <a:pt x="1227" y="5740"/>
                </a:lnTo>
                <a:lnTo>
                  <a:pt x="4299" y="5740"/>
                </a:lnTo>
                <a:cubicBezTo>
                  <a:pt x="4489" y="5740"/>
                  <a:pt x="4632" y="5585"/>
                  <a:pt x="4632" y="5394"/>
                </a:cubicBezTo>
                <a:lnTo>
                  <a:pt x="4632" y="5025"/>
                </a:lnTo>
                <a:lnTo>
                  <a:pt x="6883" y="5025"/>
                </a:lnTo>
                <a:cubicBezTo>
                  <a:pt x="7002" y="5025"/>
                  <a:pt x="7109" y="4966"/>
                  <a:pt x="7180" y="4859"/>
                </a:cubicBezTo>
                <a:cubicBezTo>
                  <a:pt x="7228" y="4763"/>
                  <a:pt x="7240" y="4632"/>
                  <a:pt x="7180" y="4525"/>
                </a:cubicBezTo>
                <a:lnTo>
                  <a:pt x="6442" y="2882"/>
                </a:lnTo>
                <a:lnTo>
                  <a:pt x="7180" y="1227"/>
                </a:lnTo>
                <a:cubicBezTo>
                  <a:pt x="7228" y="1120"/>
                  <a:pt x="7228" y="989"/>
                  <a:pt x="7156" y="894"/>
                </a:cubicBezTo>
                <a:cubicBezTo>
                  <a:pt x="7097" y="787"/>
                  <a:pt x="6978" y="727"/>
                  <a:pt x="6859" y="727"/>
                </a:cubicBezTo>
                <a:lnTo>
                  <a:pt x="3358" y="727"/>
                </a:lnTo>
                <a:cubicBezTo>
                  <a:pt x="3275" y="727"/>
                  <a:pt x="3192" y="810"/>
                  <a:pt x="3192" y="894"/>
                </a:cubicBezTo>
                <a:lnTo>
                  <a:pt x="3192" y="1453"/>
                </a:lnTo>
                <a:lnTo>
                  <a:pt x="1215" y="1453"/>
                </a:lnTo>
                <a:lnTo>
                  <a:pt x="1215" y="1037"/>
                </a:lnTo>
                <a:cubicBezTo>
                  <a:pt x="1429" y="953"/>
                  <a:pt x="1572" y="763"/>
                  <a:pt x="1572" y="525"/>
                </a:cubicBezTo>
                <a:cubicBezTo>
                  <a:pt x="1572" y="227"/>
                  <a:pt x="1334" y="1"/>
                  <a:pt x="1048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79" name="Google Shape;9279;p71"/>
          <p:cNvGrpSpPr/>
          <p:nvPr/>
        </p:nvGrpSpPr>
        <p:grpSpPr>
          <a:xfrm>
            <a:off x="5216456" y="3725484"/>
            <a:ext cx="356196" cy="265631"/>
            <a:chOff x="5216456" y="3725484"/>
            <a:chExt cx="356196" cy="265631"/>
          </a:xfrm>
          <a:solidFill>
            <a:srgbClr val="00B0F0"/>
          </a:solidFill>
        </p:grpSpPr>
        <p:sp>
          <p:nvSpPr>
            <p:cNvPr id="9280" name="Google Shape;9280;p71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71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2" name="Google Shape;9282;p71"/>
          <p:cNvGrpSpPr/>
          <p:nvPr/>
        </p:nvGrpSpPr>
        <p:grpSpPr>
          <a:xfrm>
            <a:off x="6849393" y="3733994"/>
            <a:ext cx="355053" cy="248038"/>
            <a:chOff x="6849393" y="3733994"/>
            <a:chExt cx="355053" cy="248038"/>
          </a:xfrm>
          <a:solidFill>
            <a:srgbClr val="00B0F0"/>
          </a:solidFill>
        </p:grpSpPr>
        <p:sp>
          <p:nvSpPr>
            <p:cNvPr id="9283" name="Google Shape;9283;p71"/>
            <p:cNvSpPr/>
            <p:nvPr/>
          </p:nvSpPr>
          <p:spPr>
            <a:xfrm>
              <a:off x="6849393" y="3733994"/>
              <a:ext cx="355053" cy="248038"/>
            </a:xfrm>
            <a:custGeom>
              <a:avLst/>
              <a:gdLst/>
              <a:ahLst/>
              <a:cxnLst/>
              <a:rect l="l" t="t" r="r" b="b"/>
              <a:pathLst>
                <a:path w="11181" h="7811" extrusionOk="0">
                  <a:moveTo>
                    <a:pt x="10800" y="357"/>
                  </a:moveTo>
                  <a:cubicBezTo>
                    <a:pt x="10800" y="357"/>
                    <a:pt x="10823" y="357"/>
                    <a:pt x="10823" y="369"/>
                  </a:cubicBezTo>
                  <a:lnTo>
                    <a:pt x="10823" y="5227"/>
                  </a:lnTo>
                  <a:lnTo>
                    <a:pt x="346" y="5239"/>
                  </a:lnTo>
                  <a:cubicBezTo>
                    <a:pt x="346" y="5239"/>
                    <a:pt x="334" y="5239"/>
                    <a:pt x="334" y="5227"/>
                  </a:cubicBezTo>
                  <a:lnTo>
                    <a:pt x="334" y="369"/>
                  </a:lnTo>
                  <a:cubicBezTo>
                    <a:pt x="334" y="369"/>
                    <a:pt x="334" y="357"/>
                    <a:pt x="346" y="357"/>
                  </a:cubicBezTo>
                  <a:close/>
                  <a:moveTo>
                    <a:pt x="10835" y="5572"/>
                  </a:moveTo>
                  <a:lnTo>
                    <a:pt x="10823" y="5977"/>
                  </a:lnTo>
                  <a:lnTo>
                    <a:pt x="10252" y="5977"/>
                  </a:lnTo>
                  <a:cubicBezTo>
                    <a:pt x="10169" y="5977"/>
                    <a:pt x="10073" y="6060"/>
                    <a:pt x="10073" y="6156"/>
                  </a:cubicBezTo>
                  <a:cubicBezTo>
                    <a:pt x="10073" y="6263"/>
                    <a:pt x="10157" y="6334"/>
                    <a:pt x="10252" y="6334"/>
                  </a:cubicBezTo>
                  <a:lnTo>
                    <a:pt x="10823" y="6334"/>
                  </a:lnTo>
                  <a:lnTo>
                    <a:pt x="10823" y="6739"/>
                  </a:lnTo>
                  <a:lnTo>
                    <a:pt x="8014" y="6739"/>
                  </a:lnTo>
                  <a:cubicBezTo>
                    <a:pt x="7918" y="6739"/>
                    <a:pt x="7823" y="6811"/>
                    <a:pt x="7823" y="6918"/>
                  </a:cubicBezTo>
                  <a:cubicBezTo>
                    <a:pt x="7823" y="7013"/>
                    <a:pt x="7906" y="7096"/>
                    <a:pt x="8014" y="7096"/>
                  </a:cubicBezTo>
                  <a:lnTo>
                    <a:pt x="10823" y="7096"/>
                  </a:lnTo>
                  <a:lnTo>
                    <a:pt x="10823" y="7489"/>
                  </a:lnTo>
                  <a:cubicBezTo>
                    <a:pt x="10823" y="7489"/>
                    <a:pt x="10823" y="7501"/>
                    <a:pt x="10812" y="7501"/>
                  </a:cubicBezTo>
                  <a:lnTo>
                    <a:pt x="358" y="7501"/>
                  </a:lnTo>
                  <a:cubicBezTo>
                    <a:pt x="358" y="7501"/>
                    <a:pt x="346" y="7501"/>
                    <a:pt x="346" y="7489"/>
                  </a:cubicBezTo>
                  <a:lnTo>
                    <a:pt x="346" y="7096"/>
                  </a:lnTo>
                  <a:lnTo>
                    <a:pt x="7263" y="7096"/>
                  </a:lnTo>
                  <a:cubicBezTo>
                    <a:pt x="7359" y="7096"/>
                    <a:pt x="7442" y="7025"/>
                    <a:pt x="7442" y="6918"/>
                  </a:cubicBezTo>
                  <a:cubicBezTo>
                    <a:pt x="7442" y="6834"/>
                    <a:pt x="7371" y="6739"/>
                    <a:pt x="7263" y="6739"/>
                  </a:cubicBezTo>
                  <a:lnTo>
                    <a:pt x="346" y="6739"/>
                  </a:lnTo>
                  <a:lnTo>
                    <a:pt x="346" y="6334"/>
                  </a:lnTo>
                  <a:lnTo>
                    <a:pt x="9514" y="6334"/>
                  </a:lnTo>
                  <a:cubicBezTo>
                    <a:pt x="9597" y="6334"/>
                    <a:pt x="9692" y="6263"/>
                    <a:pt x="9692" y="6156"/>
                  </a:cubicBezTo>
                  <a:cubicBezTo>
                    <a:pt x="9692" y="6072"/>
                    <a:pt x="9621" y="5977"/>
                    <a:pt x="9514" y="5977"/>
                  </a:cubicBezTo>
                  <a:lnTo>
                    <a:pt x="346" y="5977"/>
                  </a:lnTo>
                  <a:lnTo>
                    <a:pt x="346" y="5572"/>
                  </a:lnTo>
                  <a:close/>
                  <a:moveTo>
                    <a:pt x="358" y="0"/>
                  </a:moveTo>
                  <a:cubicBezTo>
                    <a:pt x="167" y="0"/>
                    <a:pt x="1" y="167"/>
                    <a:pt x="1" y="357"/>
                  </a:cubicBezTo>
                  <a:lnTo>
                    <a:pt x="1" y="7453"/>
                  </a:lnTo>
                  <a:cubicBezTo>
                    <a:pt x="1" y="7644"/>
                    <a:pt x="167" y="7811"/>
                    <a:pt x="358" y="7811"/>
                  </a:cubicBezTo>
                  <a:lnTo>
                    <a:pt x="10823" y="7811"/>
                  </a:lnTo>
                  <a:cubicBezTo>
                    <a:pt x="11014" y="7811"/>
                    <a:pt x="11181" y="7644"/>
                    <a:pt x="11181" y="7453"/>
                  </a:cubicBezTo>
                  <a:lnTo>
                    <a:pt x="11181" y="357"/>
                  </a:lnTo>
                  <a:cubicBezTo>
                    <a:pt x="11181" y="167"/>
                    <a:pt x="11014" y="0"/>
                    <a:pt x="10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71"/>
            <p:cNvSpPr/>
            <p:nvPr/>
          </p:nvSpPr>
          <p:spPr>
            <a:xfrm>
              <a:off x="7080411" y="3758192"/>
              <a:ext cx="100219" cy="129687"/>
            </a:xfrm>
            <a:custGeom>
              <a:avLst/>
              <a:gdLst/>
              <a:ahLst/>
              <a:cxnLst/>
              <a:rect l="l" t="t" r="r" b="b"/>
              <a:pathLst>
                <a:path w="3156" h="4084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2072" y="357"/>
                  </a:lnTo>
                  <a:cubicBezTo>
                    <a:pt x="2144" y="726"/>
                    <a:pt x="2429" y="1012"/>
                    <a:pt x="2798" y="1084"/>
                  </a:cubicBezTo>
                  <a:lnTo>
                    <a:pt x="2798" y="3001"/>
                  </a:lnTo>
                  <a:cubicBezTo>
                    <a:pt x="2429" y="3072"/>
                    <a:pt x="2144" y="3358"/>
                    <a:pt x="2072" y="3727"/>
                  </a:cubicBezTo>
                  <a:lnTo>
                    <a:pt x="179" y="3727"/>
                  </a:lnTo>
                  <a:cubicBezTo>
                    <a:pt x="96" y="3727"/>
                    <a:pt x="0" y="3810"/>
                    <a:pt x="0" y="3905"/>
                  </a:cubicBezTo>
                  <a:cubicBezTo>
                    <a:pt x="0" y="4013"/>
                    <a:pt x="84" y="4084"/>
                    <a:pt x="179" y="4084"/>
                  </a:cubicBezTo>
                  <a:lnTo>
                    <a:pt x="2239" y="4084"/>
                  </a:lnTo>
                  <a:cubicBezTo>
                    <a:pt x="2322" y="4084"/>
                    <a:pt x="2417" y="4013"/>
                    <a:pt x="2417" y="3905"/>
                  </a:cubicBezTo>
                  <a:cubicBezTo>
                    <a:pt x="2417" y="3596"/>
                    <a:pt x="2667" y="3346"/>
                    <a:pt x="2977" y="3346"/>
                  </a:cubicBezTo>
                  <a:cubicBezTo>
                    <a:pt x="3072" y="3346"/>
                    <a:pt x="3156" y="3274"/>
                    <a:pt x="3156" y="3167"/>
                  </a:cubicBezTo>
                  <a:lnTo>
                    <a:pt x="3156" y="917"/>
                  </a:lnTo>
                  <a:cubicBezTo>
                    <a:pt x="3156" y="810"/>
                    <a:pt x="3072" y="738"/>
                    <a:pt x="2977" y="738"/>
                  </a:cubicBezTo>
                  <a:cubicBezTo>
                    <a:pt x="2667" y="738"/>
                    <a:pt x="2417" y="488"/>
                    <a:pt x="2417" y="179"/>
                  </a:cubicBezTo>
                  <a:cubicBezTo>
                    <a:pt x="2417" y="83"/>
                    <a:pt x="2346" y="0"/>
                    <a:pt x="2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71"/>
            <p:cNvSpPr/>
            <p:nvPr/>
          </p:nvSpPr>
          <p:spPr>
            <a:xfrm>
              <a:off x="6873209" y="3757811"/>
              <a:ext cx="100219" cy="130068"/>
            </a:xfrm>
            <a:custGeom>
              <a:avLst/>
              <a:gdLst/>
              <a:ahLst/>
              <a:cxnLst/>
              <a:rect l="l" t="t" r="r" b="b"/>
              <a:pathLst>
                <a:path w="3156" h="4096" extrusionOk="0">
                  <a:moveTo>
                    <a:pt x="918" y="0"/>
                  </a:moveTo>
                  <a:cubicBezTo>
                    <a:pt x="834" y="0"/>
                    <a:pt x="739" y="84"/>
                    <a:pt x="739" y="191"/>
                  </a:cubicBezTo>
                  <a:cubicBezTo>
                    <a:pt x="739" y="500"/>
                    <a:pt x="489" y="750"/>
                    <a:pt x="179" y="750"/>
                  </a:cubicBezTo>
                  <a:cubicBezTo>
                    <a:pt x="84" y="750"/>
                    <a:pt x="1" y="822"/>
                    <a:pt x="1" y="929"/>
                  </a:cubicBezTo>
                  <a:lnTo>
                    <a:pt x="1" y="3179"/>
                  </a:lnTo>
                  <a:cubicBezTo>
                    <a:pt x="1" y="3263"/>
                    <a:pt x="72" y="3358"/>
                    <a:pt x="179" y="3358"/>
                  </a:cubicBezTo>
                  <a:cubicBezTo>
                    <a:pt x="489" y="3358"/>
                    <a:pt x="739" y="3608"/>
                    <a:pt x="739" y="3917"/>
                  </a:cubicBezTo>
                  <a:cubicBezTo>
                    <a:pt x="739" y="4013"/>
                    <a:pt x="810" y="4096"/>
                    <a:pt x="918" y="4096"/>
                  </a:cubicBezTo>
                  <a:lnTo>
                    <a:pt x="2977" y="4096"/>
                  </a:lnTo>
                  <a:cubicBezTo>
                    <a:pt x="3061" y="4096"/>
                    <a:pt x="3156" y="4025"/>
                    <a:pt x="3156" y="3917"/>
                  </a:cubicBezTo>
                  <a:cubicBezTo>
                    <a:pt x="3132" y="3822"/>
                    <a:pt x="3061" y="3739"/>
                    <a:pt x="2977" y="3739"/>
                  </a:cubicBezTo>
                  <a:lnTo>
                    <a:pt x="1084" y="3739"/>
                  </a:lnTo>
                  <a:cubicBezTo>
                    <a:pt x="1013" y="3370"/>
                    <a:pt x="727" y="3084"/>
                    <a:pt x="346" y="3013"/>
                  </a:cubicBezTo>
                  <a:lnTo>
                    <a:pt x="346" y="1096"/>
                  </a:lnTo>
                  <a:cubicBezTo>
                    <a:pt x="727" y="1024"/>
                    <a:pt x="1013" y="738"/>
                    <a:pt x="1084" y="369"/>
                  </a:cubicBezTo>
                  <a:lnTo>
                    <a:pt x="2977" y="369"/>
                  </a:lnTo>
                  <a:cubicBezTo>
                    <a:pt x="3061" y="369"/>
                    <a:pt x="3156" y="286"/>
                    <a:pt x="3156" y="191"/>
                  </a:cubicBezTo>
                  <a:cubicBezTo>
                    <a:pt x="3156" y="95"/>
                    <a:pt x="3073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71"/>
            <p:cNvSpPr/>
            <p:nvPr/>
          </p:nvSpPr>
          <p:spPr>
            <a:xfrm>
              <a:off x="6962060" y="3758192"/>
              <a:ext cx="129338" cy="129338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2037" y="334"/>
                  </a:moveTo>
                  <a:cubicBezTo>
                    <a:pt x="2977" y="334"/>
                    <a:pt x="3727" y="1096"/>
                    <a:pt x="3727" y="2036"/>
                  </a:cubicBezTo>
                  <a:cubicBezTo>
                    <a:pt x="3727" y="2977"/>
                    <a:pt x="2977" y="3727"/>
                    <a:pt x="2037" y="3727"/>
                  </a:cubicBezTo>
                  <a:cubicBezTo>
                    <a:pt x="1096" y="3727"/>
                    <a:pt x="334" y="2977"/>
                    <a:pt x="334" y="2036"/>
                  </a:cubicBezTo>
                  <a:cubicBezTo>
                    <a:pt x="334" y="1096"/>
                    <a:pt x="1096" y="334"/>
                    <a:pt x="2037" y="334"/>
                  </a:cubicBezTo>
                  <a:close/>
                  <a:moveTo>
                    <a:pt x="2037" y="0"/>
                  </a:moveTo>
                  <a:cubicBezTo>
                    <a:pt x="906" y="0"/>
                    <a:pt x="1" y="917"/>
                    <a:pt x="1" y="2036"/>
                  </a:cubicBezTo>
                  <a:cubicBezTo>
                    <a:pt x="1" y="3155"/>
                    <a:pt x="918" y="4072"/>
                    <a:pt x="2037" y="4072"/>
                  </a:cubicBezTo>
                  <a:cubicBezTo>
                    <a:pt x="3156" y="4072"/>
                    <a:pt x="4073" y="3155"/>
                    <a:pt x="4073" y="2036"/>
                  </a:cubicBezTo>
                  <a:cubicBezTo>
                    <a:pt x="4073" y="905"/>
                    <a:pt x="3168" y="0"/>
                    <a:pt x="20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71"/>
            <p:cNvSpPr/>
            <p:nvPr/>
          </p:nvSpPr>
          <p:spPr>
            <a:xfrm>
              <a:off x="6997244" y="3781627"/>
              <a:ext cx="59382" cy="82436"/>
            </a:xfrm>
            <a:custGeom>
              <a:avLst/>
              <a:gdLst/>
              <a:ahLst/>
              <a:cxnLst/>
              <a:rect l="l" t="t" r="r" b="b"/>
              <a:pathLst>
                <a:path w="1870" h="2596" extrusionOk="0">
                  <a:moveTo>
                    <a:pt x="750" y="536"/>
                  </a:moveTo>
                  <a:lnTo>
                    <a:pt x="750" y="1060"/>
                  </a:lnTo>
                  <a:cubicBezTo>
                    <a:pt x="452" y="965"/>
                    <a:pt x="345" y="881"/>
                    <a:pt x="345" y="762"/>
                  </a:cubicBezTo>
                  <a:cubicBezTo>
                    <a:pt x="345" y="691"/>
                    <a:pt x="500" y="584"/>
                    <a:pt x="750" y="536"/>
                  </a:cubicBezTo>
                  <a:close/>
                  <a:moveTo>
                    <a:pt x="1107" y="1524"/>
                  </a:moveTo>
                  <a:cubicBezTo>
                    <a:pt x="1405" y="1608"/>
                    <a:pt x="1512" y="1703"/>
                    <a:pt x="1512" y="1822"/>
                  </a:cubicBezTo>
                  <a:cubicBezTo>
                    <a:pt x="1512" y="1893"/>
                    <a:pt x="1357" y="2001"/>
                    <a:pt x="1107" y="2036"/>
                  </a:cubicBezTo>
                  <a:lnTo>
                    <a:pt x="1107" y="1524"/>
                  </a:lnTo>
                  <a:close/>
                  <a:moveTo>
                    <a:pt x="941" y="0"/>
                  </a:moveTo>
                  <a:cubicBezTo>
                    <a:pt x="857" y="0"/>
                    <a:pt x="762" y="72"/>
                    <a:pt x="762" y="179"/>
                  </a:cubicBezTo>
                  <a:lnTo>
                    <a:pt x="762" y="191"/>
                  </a:lnTo>
                  <a:cubicBezTo>
                    <a:pt x="333" y="238"/>
                    <a:pt x="24" y="477"/>
                    <a:pt x="24" y="774"/>
                  </a:cubicBezTo>
                  <a:cubicBezTo>
                    <a:pt x="24" y="1191"/>
                    <a:pt x="441" y="1346"/>
                    <a:pt x="762" y="1429"/>
                  </a:cubicBezTo>
                  <a:lnTo>
                    <a:pt x="762" y="2036"/>
                  </a:lnTo>
                  <a:cubicBezTo>
                    <a:pt x="512" y="2001"/>
                    <a:pt x="357" y="1893"/>
                    <a:pt x="357" y="1822"/>
                  </a:cubicBezTo>
                  <a:cubicBezTo>
                    <a:pt x="357" y="1727"/>
                    <a:pt x="286" y="1643"/>
                    <a:pt x="179" y="1643"/>
                  </a:cubicBezTo>
                  <a:cubicBezTo>
                    <a:pt x="83" y="1643"/>
                    <a:pt x="0" y="1715"/>
                    <a:pt x="0" y="1822"/>
                  </a:cubicBezTo>
                  <a:cubicBezTo>
                    <a:pt x="0" y="2120"/>
                    <a:pt x="310" y="2334"/>
                    <a:pt x="750" y="2393"/>
                  </a:cubicBezTo>
                  <a:lnTo>
                    <a:pt x="750" y="2417"/>
                  </a:lnTo>
                  <a:cubicBezTo>
                    <a:pt x="750" y="2501"/>
                    <a:pt x="822" y="2596"/>
                    <a:pt x="929" y="2596"/>
                  </a:cubicBezTo>
                  <a:cubicBezTo>
                    <a:pt x="1036" y="2596"/>
                    <a:pt x="1107" y="2513"/>
                    <a:pt x="1107" y="2417"/>
                  </a:cubicBezTo>
                  <a:lnTo>
                    <a:pt x="1107" y="2393"/>
                  </a:lnTo>
                  <a:cubicBezTo>
                    <a:pt x="1536" y="2358"/>
                    <a:pt x="1845" y="2120"/>
                    <a:pt x="1845" y="1822"/>
                  </a:cubicBezTo>
                  <a:cubicBezTo>
                    <a:pt x="1845" y="1417"/>
                    <a:pt x="1453" y="1250"/>
                    <a:pt x="1107" y="1167"/>
                  </a:cubicBezTo>
                  <a:lnTo>
                    <a:pt x="1107" y="548"/>
                  </a:lnTo>
                  <a:cubicBezTo>
                    <a:pt x="1357" y="596"/>
                    <a:pt x="1512" y="703"/>
                    <a:pt x="1512" y="774"/>
                  </a:cubicBezTo>
                  <a:cubicBezTo>
                    <a:pt x="1512" y="869"/>
                    <a:pt x="1584" y="953"/>
                    <a:pt x="1691" y="953"/>
                  </a:cubicBezTo>
                  <a:cubicBezTo>
                    <a:pt x="1774" y="953"/>
                    <a:pt x="1869" y="881"/>
                    <a:pt x="1869" y="774"/>
                  </a:cubicBezTo>
                  <a:cubicBezTo>
                    <a:pt x="1869" y="477"/>
                    <a:pt x="1548" y="250"/>
                    <a:pt x="1119" y="191"/>
                  </a:cubicBezTo>
                  <a:lnTo>
                    <a:pt x="1119" y="179"/>
                  </a:lnTo>
                  <a:cubicBezTo>
                    <a:pt x="1119" y="84"/>
                    <a:pt x="1048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88" name="Google Shape;9288;p71"/>
          <p:cNvGrpSpPr/>
          <p:nvPr/>
        </p:nvGrpSpPr>
        <p:grpSpPr>
          <a:xfrm>
            <a:off x="7918997" y="3714687"/>
            <a:ext cx="392111" cy="280206"/>
            <a:chOff x="7918997" y="3714687"/>
            <a:chExt cx="392111" cy="280206"/>
          </a:xfrm>
          <a:solidFill>
            <a:srgbClr val="00B0F0"/>
          </a:solidFill>
        </p:grpSpPr>
        <p:sp>
          <p:nvSpPr>
            <p:cNvPr id="9289" name="Google Shape;9289;p71"/>
            <p:cNvSpPr/>
            <p:nvPr/>
          </p:nvSpPr>
          <p:spPr>
            <a:xfrm>
              <a:off x="7918997" y="3781246"/>
              <a:ext cx="309675" cy="213648"/>
            </a:xfrm>
            <a:custGeom>
              <a:avLst/>
              <a:gdLst/>
              <a:ahLst/>
              <a:cxnLst/>
              <a:rect l="l" t="t" r="r" b="b"/>
              <a:pathLst>
                <a:path w="9752" h="6728" extrusionOk="0">
                  <a:moveTo>
                    <a:pt x="774" y="3644"/>
                  </a:moveTo>
                  <a:cubicBezTo>
                    <a:pt x="965" y="3644"/>
                    <a:pt x="1132" y="3810"/>
                    <a:pt x="1132" y="4001"/>
                  </a:cubicBezTo>
                  <a:cubicBezTo>
                    <a:pt x="1132" y="4191"/>
                    <a:pt x="965" y="4358"/>
                    <a:pt x="774" y="4358"/>
                  </a:cubicBezTo>
                  <a:cubicBezTo>
                    <a:pt x="560" y="4358"/>
                    <a:pt x="417" y="4191"/>
                    <a:pt x="417" y="4001"/>
                  </a:cubicBezTo>
                  <a:cubicBezTo>
                    <a:pt x="417" y="3810"/>
                    <a:pt x="584" y="3644"/>
                    <a:pt x="774" y="3644"/>
                  </a:cubicBezTo>
                  <a:close/>
                  <a:moveTo>
                    <a:pt x="715" y="0"/>
                  </a:moveTo>
                  <a:cubicBezTo>
                    <a:pt x="310" y="0"/>
                    <a:pt x="0" y="322"/>
                    <a:pt x="0" y="715"/>
                  </a:cubicBezTo>
                  <a:cubicBezTo>
                    <a:pt x="0" y="1072"/>
                    <a:pt x="250" y="1370"/>
                    <a:pt x="596" y="1429"/>
                  </a:cubicBezTo>
                  <a:lnTo>
                    <a:pt x="596" y="3346"/>
                  </a:lnTo>
                  <a:cubicBezTo>
                    <a:pt x="298" y="3429"/>
                    <a:pt x="72" y="3703"/>
                    <a:pt x="72" y="4025"/>
                  </a:cubicBezTo>
                  <a:cubicBezTo>
                    <a:pt x="72" y="4358"/>
                    <a:pt x="298" y="4644"/>
                    <a:pt x="596" y="4715"/>
                  </a:cubicBezTo>
                  <a:lnTo>
                    <a:pt x="596" y="5442"/>
                  </a:lnTo>
                  <a:cubicBezTo>
                    <a:pt x="322" y="5513"/>
                    <a:pt x="120" y="5775"/>
                    <a:pt x="120" y="6073"/>
                  </a:cubicBezTo>
                  <a:cubicBezTo>
                    <a:pt x="120" y="6430"/>
                    <a:pt x="417" y="6727"/>
                    <a:pt x="774" y="6727"/>
                  </a:cubicBezTo>
                  <a:lnTo>
                    <a:pt x="2215" y="6727"/>
                  </a:lnTo>
                  <a:cubicBezTo>
                    <a:pt x="2322" y="6727"/>
                    <a:pt x="2394" y="6644"/>
                    <a:pt x="2394" y="6549"/>
                  </a:cubicBezTo>
                  <a:cubicBezTo>
                    <a:pt x="2394" y="6442"/>
                    <a:pt x="2286" y="6335"/>
                    <a:pt x="2191" y="6335"/>
                  </a:cubicBezTo>
                  <a:lnTo>
                    <a:pt x="739" y="6335"/>
                  </a:lnTo>
                  <a:cubicBezTo>
                    <a:pt x="584" y="6335"/>
                    <a:pt x="441" y="6204"/>
                    <a:pt x="441" y="6037"/>
                  </a:cubicBezTo>
                  <a:cubicBezTo>
                    <a:pt x="441" y="5882"/>
                    <a:pt x="584" y="5739"/>
                    <a:pt x="739" y="5739"/>
                  </a:cubicBezTo>
                  <a:lnTo>
                    <a:pt x="9561" y="5739"/>
                  </a:lnTo>
                  <a:cubicBezTo>
                    <a:pt x="9668" y="5739"/>
                    <a:pt x="9752" y="5668"/>
                    <a:pt x="9752" y="5561"/>
                  </a:cubicBezTo>
                  <a:cubicBezTo>
                    <a:pt x="9752" y="5465"/>
                    <a:pt x="9668" y="5382"/>
                    <a:pt x="9561" y="5382"/>
                  </a:cubicBezTo>
                  <a:lnTo>
                    <a:pt x="929" y="5382"/>
                  </a:lnTo>
                  <a:lnTo>
                    <a:pt x="929" y="4703"/>
                  </a:lnTo>
                  <a:cubicBezTo>
                    <a:pt x="1251" y="4632"/>
                    <a:pt x="1489" y="4346"/>
                    <a:pt x="1489" y="4001"/>
                  </a:cubicBezTo>
                  <a:cubicBezTo>
                    <a:pt x="1489" y="3656"/>
                    <a:pt x="1251" y="3370"/>
                    <a:pt x="929" y="3298"/>
                  </a:cubicBezTo>
                  <a:lnTo>
                    <a:pt x="929" y="1215"/>
                  </a:lnTo>
                  <a:cubicBezTo>
                    <a:pt x="929" y="1167"/>
                    <a:pt x="917" y="1108"/>
                    <a:pt x="870" y="1084"/>
                  </a:cubicBezTo>
                  <a:cubicBezTo>
                    <a:pt x="834" y="1060"/>
                    <a:pt x="786" y="1036"/>
                    <a:pt x="739" y="1036"/>
                  </a:cubicBezTo>
                  <a:lnTo>
                    <a:pt x="715" y="1036"/>
                  </a:lnTo>
                  <a:cubicBezTo>
                    <a:pt x="512" y="1036"/>
                    <a:pt x="358" y="870"/>
                    <a:pt x="358" y="679"/>
                  </a:cubicBezTo>
                  <a:cubicBezTo>
                    <a:pt x="358" y="489"/>
                    <a:pt x="512" y="322"/>
                    <a:pt x="715" y="322"/>
                  </a:cubicBezTo>
                  <a:cubicBezTo>
                    <a:pt x="905" y="322"/>
                    <a:pt x="1072" y="489"/>
                    <a:pt x="1072" y="679"/>
                  </a:cubicBezTo>
                  <a:cubicBezTo>
                    <a:pt x="1072" y="715"/>
                    <a:pt x="1072" y="762"/>
                    <a:pt x="1048" y="786"/>
                  </a:cubicBezTo>
                  <a:cubicBezTo>
                    <a:pt x="1036" y="858"/>
                    <a:pt x="1048" y="941"/>
                    <a:pt x="1120" y="977"/>
                  </a:cubicBezTo>
                  <a:lnTo>
                    <a:pt x="2906" y="2525"/>
                  </a:lnTo>
                  <a:cubicBezTo>
                    <a:pt x="2940" y="2553"/>
                    <a:pt x="2985" y="2568"/>
                    <a:pt x="3029" y="2568"/>
                  </a:cubicBezTo>
                  <a:cubicBezTo>
                    <a:pt x="3077" y="2568"/>
                    <a:pt x="3124" y="2550"/>
                    <a:pt x="3156" y="2513"/>
                  </a:cubicBezTo>
                  <a:lnTo>
                    <a:pt x="4287" y="1274"/>
                  </a:lnTo>
                  <a:cubicBezTo>
                    <a:pt x="4358" y="1203"/>
                    <a:pt x="4346" y="1084"/>
                    <a:pt x="4275" y="1024"/>
                  </a:cubicBezTo>
                  <a:cubicBezTo>
                    <a:pt x="4237" y="992"/>
                    <a:pt x="4191" y="976"/>
                    <a:pt x="4147" y="976"/>
                  </a:cubicBezTo>
                  <a:cubicBezTo>
                    <a:pt x="4095" y="976"/>
                    <a:pt x="4045" y="998"/>
                    <a:pt x="4013" y="1036"/>
                  </a:cubicBezTo>
                  <a:lnTo>
                    <a:pt x="3001" y="2155"/>
                  </a:lnTo>
                  <a:lnTo>
                    <a:pt x="1429" y="798"/>
                  </a:lnTo>
                  <a:lnTo>
                    <a:pt x="1429" y="715"/>
                  </a:lnTo>
                  <a:cubicBezTo>
                    <a:pt x="1429" y="310"/>
                    <a:pt x="1096" y="0"/>
                    <a:pt x="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71"/>
            <p:cNvSpPr/>
            <p:nvPr/>
          </p:nvSpPr>
          <p:spPr>
            <a:xfrm>
              <a:off x="8080439" y="3862920"/>
              <a:ext cx="68083" cy="68083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7"/>
                  </a:moveTo>
                  <a:cubicBezTo>
                    <a:pt x="1465" y="357"/>
                    <a:pt x="1786" y="691"/>
                    <a:pt x="1786" y="1072"/>
                  </a:cubicBezTo>
                  <a:cubicBezTo>
                    <a:pt x="1786" y="1465"/>
                    <a:pt x="1465" y="1786"/>
                    <a:pt x="1072" y="1786"/>
                  </a:cubicBezTo>
                  <a:cubicBezTo>
                    <a:pt x="691" y="1786"/>
                    <a:pt x="358" y="1465"/>
                    <a:pt x="358" y="1072"/>
                  </a:cubicBezTo>
                  <a:cubicBezTo>
                    <a:pt x="358" y="691"/>
                    <a:pt x="691" y="357"/>
                    <a:pt x="1072" y="35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cubicBezTo>
                    <a:pt x="0" y="1667"/>
                    <a:pt x="477" y="2143"/>
                    <a:pt x="1072" y="2143"/>
                  </a:cubicBezTo>
                  <a:cubicBezTo>
                    <a:pt x="1667" y="2143"/>
                    <a:pt x="2144" y="1655"/>
                    <a:pt x="2144" y="1072"/>
                  </a:cubicBezTo>
                  <a:cubicBezTo>
                    <a:pt x="2144" y="476"/>
                    <a:pt x="1667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71"/>
            <p:cNvSpPr/>
            <p:nvPr/>
          </p:nvSpPr>
          <p:spPr>
            <a:xfrm>
              <a:off x="8000290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27" y="358"/>
                  </a:moveTo>
                  <a:cubicBezTo>
                    <a:pt x="917" y="358"/>
                    <a:pt x="1084" y="524"/>
                    <a:pt x="1084" y="715"/>
                  </a:cubicBezTo>
                  <a:cubicBezTo>
                    <a:pt x="1084" y="905"/>
                    <a:pt x="917" y="1072"/>
                    <a:pt x="727" y="1072"/>
                  </a:cubicBezTo>
                  <a:cubicBezTo>
                    <a:pt x="536" y="1072"/>
                    <a:pt x="369" y="905"/>
                    <a:pt x="369" y="715"/>
                  </a:cubicBezTo>
                  <a:cubicBezTo>
                    <a:pt x="369" y="524"/>
                    <a:pt x="536" y="358"/>
                    <a:pt x="727" y="358"/>
                  </a:cubicBezTo>
                  <a:close/>
                  <a:moveTo>
                    <a:pt x="694" y="0"/>
                  </a:moveTo>
                  <a:cubicBezTo>
                    <a:pt x="310" y="0"/>
                    <a:pt x="0" y="317"/>
                    <a:pt x="0" y="715"/>
                  </a:cubicBezTo>
                  <a:cubicBezTo>
                    <a:pt x="0" y="1120"/>
                    <a:pt x="322" y="1429"/>
                    <a:pt x="715" y="1429"/>
                  </a:cubicBezTo>
                  <a:cubicBezTo>
                    <a:pt x="1096" y="1429"/>
                    <a:pt x="1429" y="1096"/>
                    <a:pt x="1429" y="715"/>
                  </a:cubicBezTo>
                  <a:cubicBezTo>
                    <a:pt x="1429" y="310"/>
                    <a:pt x="1096" y="1"/>
                    <a:pt x="715" y="1"/>
                  </a:cubicBezTo>
                  <a:cubicBezTo>
                    <a:pt x="708" y="0"/>
                    <a:pt x="701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71"/>
            <p:cNvSpPr/>
            <p:nvPr/>
          </p:nvSpPr>
          <p:spPr>
            <a:xfrm>
              <a:off x="8006323" y="3714687"/>
              <a:ext cx="304784" cy="277920"/>
            </a:xfrm>
            <a:custGeom>
              <a:avLst/>
              <a:gdLst/>
              <a:ahLst/>
              <a:cxnLst/>
              <a:rect l="l" t="t" r="r" b="b"/>
              <a:pathLst>
                <a:path w="9598" h="8752" extrusionOk="0">
                  <a:moveTo>
                    <a:pt x="8800" y="5740"/>
                  </a:moveTo>
                  <a:cubicBezTo>
                    <a:pt x="8990" y="5740"/>
                    <a:pt x="9157" y="5906"/>
                    <a:pt x="9157" y="6097"/>
                  </a:cubicBezTo>
                  <a:cubicBezTo>
                    <a:pt x="9157" y="6287"/>
                    <a:pt x="9002" y="6454"/>
                    <a:pt x="8800" y="6454"/>
                  </a:cubicBezTo>
                  <a:cubicBezTo>
                    <a:pt x="8609" y="6454"/>
                    <a:pt x="8442" y="6287"/>
                    <a:pt x="8442" y="6097"/>
                  </a:cubicBezTo>
                  <a:cubicBezTo>
                    <a:pt x="8442" y="5906"/>
                    <a:pt x="8597" y="5740"/>
                    <a:pt x="8800" y="5740"/>
                  </a:cubicBezTo>
                  <a:close/>
                  <a:moveTo>
                    <a:pt x="3430" y="1"/>
                  </a:moveTo>
                  <a:cubicBezTo>
                    <a:pt x="2989" y="1"/>
                    <a:pt x="2632" y="358"/>
                    <a:pt x="2632" y="787"/>
                  </a:cubicBezTo>
                  <a:cubicBezTo>
                    <a:pt x="2632" y="989"/>
                    <a:pt x="2727" y="1203"/>
                    <a:pt x="2858" y="1334"/>
                  </a:cubicBezTo>
                  <a:lnTo>
                    <a:pt x="1739" y="2561"/>
                  </a:lnTo>
                  <a:cubicBezTo>
                    <a:pt x="1668" y="2632"/>
                    <a:pt x="1680" y="2751"/>
                    <a:pt x="1763" y="2811"/>
                  </a:cubicBezTo>
                  <a:cubicBezTo>
                    <a:pt x="1796" y="2844"/>
                    <a:pt x="1838" y="2859"/>
                    <a:pt x="1881" y="2859"/>
                  </a:cubicBezTo>
                  <a:cubicBezTo>
                    <a:pt x="1931" y="2859"/>
                    <a:pt x="1981" y="2838"/>
                    <a:pt x="2013" y="2799"/>
                  </a:cubicBezTo>
                  <a:lnTo>
                    <a:pt x="3251" y="1430"/>
                  </a:lnTo>
                  <a:cubicBezTo>
                    <a:pt x="3287" y="1382"/>
                    <a:pt x="3311" y="1323"/>
                    <a:pt x="3287" y="1275"/>
                  </a:cubicBezTo>
                  <a:cubicBezTo>
                    <a:pt x="3275" y="1215"/>
                    <a:pt x="3251" y="1168"/>
                    <a:pt x="3204" y="1144"/>
                  </a:cubicBezTo>
                  <a:cubicBezTo>
                    <a:pt x="3073" y="1072"/>
                    <a:pt x="2977" y="918"/>
                    <a:pt x="2977" y="775"/>
                  </a:cubicBezTo>
                  <a:cubicBezTo>
                    <a:pt x="2977" y="537"/>
                    <a:pt x="3168" y="334"/>
                    <a:pt x="3406" y="334"/>
                  </a:cubicBezTo>
                  <a:cubicBezTo>
                    <a:pt x="3644" y="334"/>
                    <a:pt x="3847" y="537"/>
                    <a:pt x="3847" y="775"/>
                  </a:cubicBezTo>
                  <a:cubicBezTo>
                    <a:pt x="3847" y="918"/>
                    <a:pt x="3751" y="1072"/>
                    <a:pt x="3620" y="1144"/>
                  </a:cubicBezTo>
                  <a:cubicBezTo>
                    <a:pt x="3573" y="1168"/>
                    <a:pt x="3525" y="1215"/>
                    <a:pt x="3525" y="1275"/>
                  </a:cubicBezTo>
                  <a:cubicBezTo>
                    <a:pt x="3513" y="1334"/>
                    <a:pt x="3525" y="1382"/>
                    <a:pt x="3573" y="1430"/>
                  </a:cubicBezTo>
                  <a:lnTo>
                    <a:pt x="6430" y="4561"/>
                  </a:lnTo>
                  <a:cubicBezTo>
                    <a:pt x="6462" y="4606"/>
                    <a:pt x="6512" y="4627"/>
                    <a:pt x="6562" y="4627"/>
                  </a:cubicBezTo>
                  <a:cubicBezTo>
                    <a:pt x="6605" y="4627"/>
                    <a:pt x="6647" y="4612"/>
                    <a:pt x="6680" y="4585"/>
                  </a:cubicBezTo>
                  <a:lnTo>
                    <a:pt x="8466" y="3037"/>
                  </a:lnTo>
                  <a:cubicBezTo>
                    <a:pt x="8526" y="2989"/>
                    <a:pt x="8549" y="2918"/>
                    <a:pt x="8526" y="2835"/>
                  </a:cubicBezTo>
                  <a:cubicBezTo>
                    <a:pt x="8514" y="2811"/>
                    <a:pt x="8514" y="2763"/>
                    <a:pt x="8514" y="2739"/>
                  </a:cubicBezTo>
                  <a:cubicBezTo>
                    <a:pt x="8514" y="2537"/>
                    <a:pt x="8680" y="2382"/>
                    <a:pt x="8871" y="2382"/>
                  </a:cubicBezTo>
                  <a:cubicBezTo>
                    <a:pt x="9061" y="2382"/>
                    <a:pt x="9228" y="2537"/>
                    <a:pt x="9228" y="2739"/>
                  </a:cubicBezTo>
                  <a:cubicBezTo>
                    <a:pt x="9228" y="2930"/>
                    <a:pt x="9061" y="3097"/>
                    <a:pt x="8871" y="3097"/>
                  </a:cubicBezTo>
                  <a:lnTo>
                    <a:pt x="8847" y="3097"/>
                  </a:lnTo>
                  <a:cubicBezTo>
                    <a:pt x="8800" y="3097"/>
                    <a:pt x="8740" y="3108"/>
                    <a:pt x="8704" y="3132"/>
                  </a:cubicBezTo>
                  <a:cubicBezTo>
                    <a:pt x="8680" y="3168"/>
                    <a:pt x="8645" y="3228"/>
                    <a:pt x="8645" y="3275"/>
                  </a:cubicBezTo>
                  <a:lnTo>
                    <a:pt x="8645" y="5359"/>
                  </a:lnTo>
                  <a:cubicBezTo>
                    <a:pt x="8335" y="5430"/>
                    <a:pt x="8097" y="5716"/>
                    <a:pt x="8097" y="6049"/>
                  </a:cubicBezTo>
                  <a:cubicBezTo>
                    <a:pt x="8097" y="6395"/>
                    <a:pt x="8335" y="6680"/>
                    <a:pt x="8645" y="6752"/>
                  </a:cubicBezTo>
                  <a:lnTo>
                    <a:pt x="8645" y="7442"/>
                  </a:lnTo>
                  <a:lnTo>
                    <a:pt x="7561" y="7442"/>
                  </a:lnTo>
                  <a:cubicBezTo>
                    <a:pt x="7454" y="7442"/>
                    <a:pt x="7383" y="7514"/>
                    <a:pt x="7383" y="7621"/>
                  </a:cubicBezTo>
                  <a:cubicBezTo>
                    <a:pt x="7383" y="7716"/>
                    <a:pt x="7454" y="7800"/>
                    <a:pt x="7561" y="7800"/>
                  </a:cubicBezTo>
                  <a:lnTo>
                    <a:pt x="8823" y="7800"/>
                  </a:lnTo>
                  <a:cubicBezTo>
                    <a:pt x="8990" y="7800"/>
                    <a:pt x="9121" y="7930"/>
                    <a:pt x="9121" y="8097"/>
                  </a:cubicBezTo>
                  <a:cubicBezTo>
                    <a:pt x="9121" y="8252"/>
                    <a:pt x="8990" y="8395"/>
                    <a:pt x="8823" y="8395"/>
                  </a:cubicBezTo>
                  <a:lnTo>
                    <a:pt x="179" y="8395"/>
                  </a:lnTo>
                  <a:cubicBezTo>
                    <a:pt x="72" y="8395"/>
                    <a:pt x="1" y="8466"/>
                    <a:pt x="1" y="8573"/>
                  </a:cubicBezTo>
                  <a:cubicBezTo>
                    <a:pt x="1" y="8669"/>
                    <a:pt x="72" y="8752"/>
                    <a:pt x="179" y="8752"/>
                  </a:cubicBezTo>
                  <a:lnTo>
                    <a:pt x="8823" y="8752"/>
                  </a:lnTo>
                  <a:cubicBezTo>
                    <a:pt x="9181" y="8752"/>
                    <a:pt x="9478" y="8454"/>
                    <a:pt x="9478" y="8097"/>
                  </a:cubicBezTo>
                  <a:cubicBezTo>
                    <a:pt x="9478" y="7800"/>
                    <a:pt x="9276" y="7538"/>
                    <a:pt x="9002" y="7466"/>
                  </a:cubicBezTo>
                  <a:lnTo>
                    <a:pt x="9002" y="6752"/>
                  </a:lnTo>
                  <a:cubicBezTo>
                    <a:pt x="9300" y="6704"/>
                    <a:pt x="9526" y="6430"/>
                    <a:pt x="9526" y="6097"/>
                  </a:cubicBezTo>
                  <a:cubicBezTo>
                    <a:pt x="9526" y="5775"/>
                    <a:pt x="9300" y="5490"/>
                    <a:pt x="9002" y="5394"/>
                  </a:cubicBezTo>
                  <a:lnTo>
                    <a:pt x="9002" y="3478"/>
                  </a:lnTo>
                  <a:cubicBezTo>
                    <a:pt x="9347" y="3418"/>
                    <a:pt x="9597" y="3120"/>
                    <a:pt x="9597" y="2763"/>
                  </a:cubicBezTo>
                  <a:cubicBezTo>
                    <a:pt x="9597" y="2358"/>
                    <a:pt x="9276" y="2049"/>
                    <a:pt x="8883" y="2049"/>
                  </a:cubicBezTo>
                  <a:cubicBezTo>
                    <a:pt x="8502" y="2049"/>
                    <a:pt x="8168" y="2382"/>
                    <a:pt x="8168" y="2763"/>
                  </a:cubicBezTo>
                  <a:lnTo>
                    <a:pt x="8168" y="2858"/>
                  </a:lnTo>
                  <a:lnTo>
                    <a:pt x="6597" y="4204"/>
                  </a:lnTo>
                  <a:lnTo>
                    <a:pt x="3989" y="1334"/>
                  </a:lnTo>
                  <a:cubicBezTo>
                    <a:pt x="4144" y="1192"/>
                    <a:pt x="4216" y="989"/>
                    <a:pt x="4216" y="787"/>
                  </a:cubicBezTo>
                  <a:cubicBezTo>
                    <a:pt x="4216" y="358"/>
                    <a:pt x="3858" y="1"/>
                    <a:pt x="3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71"/>
            <p:cNvSpPr/>
            <p:nvPr/>
          </p:nvSpPr>
          <p:spPr>
            <a:xfrm>
              <a:off x="8183643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03" y="358"/>
                  </a:moveTo>
                  <a:cubicBezTo>
                    <a:pt x="894" y="358"/>
                    <a:pt x="1060" y="524"/>
                    <a:pt x="1060" y="715"/>
                  </a:cubicBezTo>
                  <a:cubicBezTo>
                    <a:pt x="1060" y="905"/>
                    <a:pt x="894" y="1072"/>
                    <a:pt x="703" y="1072"/>
                  </a:cubicBezTo>
                  <a:cubicBezTo>
                    <a:pt x="501" y="1072"/>
                    <a:pt x="346" y="905"/>
                    <a:pt x="346" y="715"/>
                  </a:cubicBezTo>
                  <a:cubicBezTo>
                    <a:pt x="346" y="524"/>
                    <a:pt x="501" y="358"/>
                    <a:pt x="703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20"/>
                    <a:pt x="322" y="1429"/>
                    <a:pt x="715" y="1429"/>
                  </a:cubicBezTo>
                  <a:cubicBezTo>
                    <a:pt x="1096" y="1429"/>
                    <a:pt x="1430" y="1108"/>
                    <a:pt x="1430" y="715"/>
                  </a:cubicBezTo>
                  <a:cubicBezTo>
                    <a:pt x="1430" y="310"/>
                    <a:pt x="1096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94" name="Google Shape;9294;p71"/>
          <p:cNvSpPr/>
          <p:nvPr/>
        </p:nvSpPr>
        <p:spPr>
          <a:xfrm>
            <a:off x="867354" y="3694364"/>
            <a:ext cx="355434" cy="326981"/>
          </a:xfrm>
          <a:custGeom>
            <a:avLst/>
            <a:gdLst/>
            <a:ahLst/>
            <a:cxnLst/>
            <a:rect l="l" t="t" r="r" b="b"/>
            <a:pathLst>
              <a:path w="11193" h="10297" extrusionOk="0">
                <a:moveTo>
                  <a:pt x="6014" y="2129"/>
                </a:moveTo>
                <a:lnTo>
                  <a:pt x="6014" y="3034"/>
                </a:lnTo>
                <a:lnTo>
                  <a:pt x="5097" y="3034"/>
                </a:lnTo>
                <a:lnTo>
                  <a:pt x="5097" y="2129"/>
                </a:lnTo>
                <a:close/>
                <a:moveTo>
                  <a:pt x="8704" y="347"/>
                </a:moveTo>
                <a:cubicBezTo>
                  <a:pt x="8745" y="347"/>
                  <a:pt x="8785" y="350"/>
                  <a:pt x="8824" y="355"/>
                </a:cubicBezTo>
                <a:cubicBezTo>
                  <a:pt x="9133" y="403"/>
                  <a:pt x="9371" y="617"/>
                  <a:pt x="9550" y="1058"/>
                </a:cubicBezTo>
                <a:cubicBezTo>
                  <a:pt x="9824" y="1689"/>
                  <a:pt x="9847" y="2201"/>
                  <a:pt x="9645" y="2558"/>
                </a:cubicBezTo>
                <a:cubicBezTo>
                  <a:pt x="9419" y="2939"/>
                  <a:pt x="8966" y="3034"/>
                  <a:pt x="8907" y="3046"/>
                </a:cubicBezTo>
                <a:lnTo>
                  <a:pt x="6335" y="3046"/>
                </a:lnTo>
                <a:lnTo>
                  <a:pt x="6335" y="2034"/>
                </a:lnTo>
                <a:cubicBezTo>
                  <a:pt x="6442" y="1903"/>
                  <a:pt x="6764" y="1498"/>
                  <a:pt x="7204" y="1141"/>
                </a:cubicBezTo>
                <a:cubicBezTo>
                  <a:pt x="7798" y="612"/>
                  <a:pt x="8304" y="347"/>
                  <a:pt x="8704" y="347"/>
                </a:cubicBezTo>
                <a:close/>
                <a:moveTo>
                  <a:pt x="4585" y="3356"/>
                </a:moveTo>
                <a:lnTo>
                  <a:pt x="4585" y="4653"/>
                </a:lnTo>
                <a:lnTo>
                  <a:pt x="299" y="4653"/>
                </a:lnTo>
                <a:lnTo>
                  <a:pt x="299" y="3356"/>
                </a:lnTo>
                <a:close/>
                <a:moveTo>
                  <a:pt x="6204" y="3356"/>
                </a:moveTo>
                <a:lnTo>
                  <a:pt x="6204" y="9987"/>
                </a:lnTo>
                <a:lnTo>
                  <a:pt x="4906" y="9987"/>
                </a:lnTo>
                <a:lnTo>
                  <a:pt x="4906" y="3356"/>
                </a:lnTo>
                <a:close/>
                <a:moveTo>
                  <a:pt x="10812" y="3356"/>
                </a:moveTo>
                <a:lnTo>
                  <a:pt x="10812" y="4653"/>
                </a:lnTo>
                <a:lnTo>
                  <a:pt x="9074" y="4653"/>
                </a:lnTo>
                <a:cubicBezTo>
                  <a:pt x="8990" y="4653"/>
                  <a:pt x="8907" y="4725"/>
                  <a:pt x="8907" y="4820"/>
                </a:cubicBezTo>
                <a:cubicBezTo>
                  <a:pt x="8907" y="4903"/>
                  <a:pt x="8990" y="4987"/>
                  <a:pt x="9074" y="4987"/>
                </a:cubicBezTo>
                <a:lnTo>
                  <a:pt x="10002" y="4987"/>
                </a:lnTo>
                <a:lnTo>
                  <a:pt x="10002" y="9594"/>
                </a:lnTo>
                <a:cubicBezTo>
                  <a:pt x="10002" y="9809"/>
                  <a:pt x="9824" y="9987"/>
                  <a:pt x="9609" y="9987"/>
                </a:cubicBezTo>
                <a:lnTo>
                  <a:pt x="6526" y="9987"/>
                </a:lnTo>
                <a:lnTo>
                  <a:pt x="6526" y="4987"/>
                </a:lnTo>
                <a:lnTo>
                  <a:pt x="8419" y="4987"/>
                </a:lnTo>
                <a:cubicBezTo>
                  <a:pt x="8514" y="4987"/>
                  <a:pt x="8585" y="4903"/>
                  <a:pt x="8585" y="4820"/>
                </a:cubicBezTo>
                <a:cubicBezTo>
                  <a:pt x="8585" y="4725"/>
                  <a:pt x="8514" y="4653"/>
                  <a:pt x="8419" y="4653"/>
                </a:cubicBezTo>
                <a:lnTo>
                  <a:pt x="6526" y="4653"/>
                </a:lnTo>
                <a:lnTo>
                  <a:pt x="6526" y="3356"/>
                </a:lnTo>
                <a:close/>
                <a:moveTo>
                  <a:pt x="2416" y="1"/>
                </a:moveTo>
                <a:cubicBezTo>
                  <a:pt x="2282" y="1"/>
                  <a:pt x="2156" y="24"/>
                  <a:pt x="2037" y="69"/>
                </a:cubicBezTo>
                <a:cubicBezTo>
                  <a:pt x="1727" y="188"/>
                  <a:pt x="1465" y="474"/>
                  <a:pt x="1287" y="903"/>
                </a:cubicBezTo>
                <a:cubicBezTo>
                  <a:pt x="977" y="1653"/>
                  <a:pt x="965" y="2248"/>
                  <a:pt x="1215" y="2689"/>
                </a:cubicBezTo>
                <a:cubicBezTo>
                  <a:pt x="1287" y="2820"/>
                  <a:pt x="1382" y="2927"/>
                  <a:pt x="1489" y="3022"/>
                </a:cubicBezTo>
                <a:lnTo>
                  <a:pt x="156" y="3022"/>
                </a:lnTo>
                <a:cubicBezTo>
                  <a:pt x="72" y="3022"/>
                  <a:pt x="1" y="3094"/>
                  <a:pt x="1" y="3177"/>
                </a:cubicBezTo>
                <a:lnTo>
                  <a:pt x="1" y="4808"/>
                </a:lnTo>
                <a:cubicBezTo>
                  <a:pt x="1" y="4891"/>
                  <a:pt x="72" y="4963"/>
                  <a:pt x="156" y="4963"/>
                </a:cubicBezTo>
                <a:lnTo>
                  <a:pt x="834" y="4963"/>
                </a:lnTo>
                <a:lnTo>
                  <a:pt x="834" y="9583"/>
                </a:lnTo>
                <a:cubicBezTo>
                  <a:pt x="834" y="9964"/>
                  <a:pt x="1156" y="10297"/>
                  <a:pt x="1549" y="10297"/>
                </a:cubicBezTo>
                <a:lnTo>
                  <a:pt x="2656" y="10297"/>
                </a:lnTo>
                <a:cubicBezTo>
                  <a:pt x="2751" y="10297"/>
                  <a:pt x="2823" y="10225"/>
                  <a:pt x="2823" y="10130"/>
                </a:cubicBezTo>
                <a:cubicBezTo>
                  <a:pt x="2823" y="10047"/>
                  <a:pt x="2751" y="9964"/>
                  <a:pt x="2656" y="9964"/>
                </a:cubicBezTo>
                <a:lnTo>
                  <a:pt x="1549" y="9964"/>
                </a:lnTo>
                <a:cubicBezTo>
                  <a:pt x="1334" y="9964"/>
                  <a:pt x="1156" y="9785"/>
                  <a:pt x="1156" y="9583"/>
                </a:cubicBezTo>
                <a:lnTo>
                  <a:pt x="1156" y="4963"/>
                </a:lnTo>
                <a:lnTo>
                  <a:pt x="4609" y="4963"/>
                </a:lnTo>
                <a:lnTo>
                  <a:pt x="4609" y="9964"/>
                </a:lnTo>
                <a:lnTo>
                  <a:pt x="3311" y="9964"/>
                </a:lnTo>
                <a:cubicBezTo>
                  <a:pt x="3228" y="9964"/>
                  <a:pt x="3156" y="10047"/>
                  <a:pt x="3156" y="10130"/>
                </a:cubicBezTo>
                <a:cubicBezTo>
                  <a:pt x="3156" y="10225"/>
                  <a:pt x="3228" y="10297"/>
                  <a:pt x="3311" y="10297"/>
                </a:cubicBezTo>
                <a:lnTo>
                  <a:pt x="9645" y="10297"/>
                </a:lnTo>
                <a:cubicBezTo>
                  <a:pt x="10026" y="10297"/>
                  <a:pt x="10359" y="9964"/>
                  <a:pt x="10359" y="9583"/>
                </a:cubicBezTo>
                <a:lnTo>
                  <a:pt x="10359" y="4963"/>
                </a:lnTo>
                <a:lnTo>
                  <a:pt x="11026" y="4963"/>
                </a:lnTo>
                <a:cubicBezTo>
                  <a:pt x="11110" y="4963"/>
                  <a:pt x="11193" y="4891"/>
                  <a:pt x="11193" y="4808"/>
                </a:cubicBezTo>
                <a:lnTo>
                  <a:pt x="11193" y="3177"/>
                </a:lnTo>
                <a:cubicBezTo>
                  <a:pt x="11145" y="3106"/>
                  <a:pt x="11074" y="3034"/>
                  <a:pt x="10979" y="3034"/>
                </a:cubicBezTo>
                <a:lnTo>
                  <a:pt x="9657" y="3034"/>
                </a:lnTo>
                <a:cubicBezTo>
                  <a:pt x="9752" y="2939"/>
                  <a:pt x="9847" y="2844"/>
                  <a:pt x="9919" y="2701"/>
                </a:cubicBezTo>
                <a:cubicBezTo>
                  <a:pt x="10181" y="2260"/>
                  <a:pt x="10157" y="1641"/>
                  <a:pt x="9847" y="915"/>
                </a:cubicBezTo>
                <a:cubicBezTo>
                  <a:pt x="9621" y="379"/>
                  <a:pt x="9300" y="81"/>
                  <a:pt x="8871" y="22"/>
                </a:cubicBezTo>
                <a:cubicBezTo>
                  <a:pt x="8824" y="16"/>
                  <a:pt x="8776" y="13"/>
                  <a:pt x="8728" y="13"/>
                </a:cubicBezTo>
                <a:cubicBezTo>
                  <a:pt x="7648" y="13"/>
                  <a:pt x="6371" y="1489"/>
                  <a:pt x="6097" y="1808"/>
                </a:cubicBezTo>
                <a:lnTo>
                  <a:pt x="5025" y="1808"/>
                </a:lnTo>
                <a:cubicBezTo>
                  <a:pt x="4859" y="1617"/>
                  <a:pt x="4359" y="1022"/>
                  <a:pt x="3751" y="581"/>
                </a:cubicBezTo>
                <a:cubicBezTo>
                  <a:pt x="3715" y="556"/>
                  <a:pt x="3677" y="543"/>
                  <a:pt x="3642" y="543"/>
                </a:cubicBezTo>
                <a:cubicBezTo>
                  <a:pt x="3595" y="543"/>
                  <a:pt x="3552" y="565"/>
                  <a:pt x="3525" y="605"/>
                </a:cubicBezTo>
                <a:cubicBezTo>
                  <a:pt x="3466" y="677"/>
                  <a:pt x="3478" y="784"/>
                  <a:pt x="3549" y="831"/>
                </a:cubicBezTo>
                <a:cubicBezTo>
                  <a:pt x="4144" y="1260"/>
                  <a:pt x="4656" y="1855"/>
                  <a:pt x="4787" y="2022"/>
                </a:cubicBezTo>
                <a:lnTo>
                  <a:pt x="4787" y="3034"/>
                </a:lnTo>
                <a:lnTo>
                  <a:pt x="2216" y="3034"/>
                </a:lnTo>
                <a:cubicBezTo>
                  <a:pt x="2144" y="3022"/>
                  <a:pt x="1692" y="2927"/>
                  <a:pt x="1489" y="2546"/>
                </a:cubicBezTo>
                <a:cubicBezTo>
                  <a:pt x="1275" y="2189"/>
                  <a:pt x="1323" y="1677"/>
                  <a:pt x="1573" y="1034"/>
                </a:cubicBezTo>
                <a:cubicBezTo>
                  <a:pt x="1727" y="700"/>
                  <a:pt x="1906" y="474"/>
                  <a:pt x="2144" y="379"/>
                </a:cubicBezTo>
                <a:cubicBezTo>
                  <a:pt x="2224" y="348"/>
                  <a:pt x="2314" y="332"/>
                  <a:pt x="2413" y="332"/>
                </a:cubicBezTo>
                <a:cubicBezTo>
                  <a:pt x="2578" y="332"/>
                  <a:pt x="2769" y="377"/>
                  <a:pt x="2978" y="474"/>
                </a:cubicBezTo>
                <a:cubicBezTo>
                  <a:pt x="3001" y="488"/>
                  <a:pt x="3025" y="493"/>
                  <a:pt x="3049" y="493"/>
                </a:cubicBezTo>
                <a:cubicBezTo>
                  <a:pt x="3109" y="493"/>
                  <a:pt x="3166" y="454"/>
                  <a:pt x="3192" y="403"/>
                </a:cubicBezTo>
                <a:cubicBezTo>
                  <a:pt x="3239" y="308"/>
                  <a:pt x="3192" y="224"/>
                  <a:pt x="3120" y="177"/>
                </a:cubicBezTo>
                <a:cubicBezTo>
                  <a:pt x="2864" y="59"/>
                  <a:pt x="2630" y="1"/>
                  <a:pt x="2416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95" name="Google Shape;9295;p71"/>
          <p:cNvGrpSpPr/>
          <p:nvPr/>
        </p:nvGrpSpPr>
        <p:grpSpPr>
          <a:xfrm>
            <a:off x="1408777" y="3680964"/>
            <a:ext cx="357720" cy="355148"/>
            <a:chOff x="1408777" y="3680964"/>
            <a:chExt cx="357720" cy="355148"/>
          </a:xfrm>
          <a:solidFill>
            <a:srgbClr val="00B0F0"/>
          </a:solidFill>
        </p:grpSpPr>
        <p:sp>
          <p:nvSpPr>
            <p:cNvPr id="9296" name="Google Shape;9296;p71"/>
            <p:cNvSpPr/>
            <p:nvPr/>
          </p:nvSpPr>
          <p:spPr>
            <a:xfrm>
              <a:off x="1510488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41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63" y="262"/>
                    <a:pt x="763" y="167"/>
                  </a:cubicBezTo>
                  <a:cubicBezTo>
                    <a:pt x="763" y="84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71"/>
            <p:cNvSpPr/>
            <p:nvPr/>
          </p:nvSpPr>
          <p:spPr>
            <a:xfrm>
              <a:off x="1627315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29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51" y="262"/>
                    <a:pt x="751" y="167"/>
                  </a:cubicBezTo>
                  <a:cubicBezTo>
                    <a:pt x="751" y="84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71"/>
            <p:cNvSpPr/>
            <p:nvPr/>
          </p:nvSpPr>
          <p:spPr>
            <a:xfrm>
              <a:off x="1525604" y="3908806"/>
              <a:ext cx="123305" cy="33152"/>
            </a:xfrm>
            <a:custGeom>
              <a:avLst/>
              <a:gdLst/>
              <a:ahLst/>
              <a:cxnLst/>
              <a:rect l="l" t="t" r="r" b="b"/>
              <a:pathLst>
                <a:path w="3883" h="1044" extrusionOk="0">
                  <a:moveTo>
                    <a:pt x="3714" y="0"/>
                  </a:moveTo>
                  <a:cubicBezTo>
                    <a:pt x="3669" y="0"/>
                    <a:pt x="3622" y="18"/>
                    <a:pt x="3585" y="55"/>
                  </a:cubicBezTo>
                  <a:cubicBezTo>
                    <a:pt x="3215" y="460"/>
                    <a:pt x="2596" y="710"/>
                    <a:pt x="1953" y="710"/>
                  </a:cubicBezTo>
                  <a:cubicBezTo>
                    <a:pt x="1299" y="710"/>
                    <a:pt x="679" y="472"/>
                    <a:pt x="310" y="55"/>
                  </a:cubicBezTo>
                  <a:cubicBezTo>
                    <a:pt x="278" y="23"/>
                    <a:pt x="231" y="4"/>
                    <a:pt x="183" y="4"/>
                  </a:cubicBezTo>
                  <a:cubicBezTo>
                    <a:pt x="144" y="4"/>
                    <a:pt x="104" y="17"/>
                    <a:pt x="72" y="43"/>
                  </a:cubicBezTo>
                  <a:cubicBezTo>
                    <a:pt x="13" y="103"/>
                    <a:pt x="1" y="210"/>
                    <a:pt x="60" y="282"/>
                  </a:cubicBezTo>
                  <a:cubicBezTo>
                    <a:pt x="489" y="758"/>
                    <a:pt x="1191" y="1044"/>
                    <a:pt x="1930" y="1044"/>
                  </a:cubicBezTo>
                  <a:cubicBezTo>
                    <a:pt x="2680" y="1044"/>
                    <a:pt x="3370" y="758"/>
                    <a:pt x="3811" y="282"/>
                  </a:cubicBezTo>
                  <a:cubicBezTo>
                    <a:pt x="3882" y="210"/>
                    <a:pt x="3882" y="103"/>
                    <a:pt x="3823" y="43"/>
                  </a:cubicBezTo>
                  <a:cubicBezTo>
                    <a:pt x="3794" y="15"/>
                    <a:pt x="3755" y="0"/>
                    <a:pt x="37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71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71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1" name="Google Shape;9301;p71"/>
          <p:cNvGrpSpPr/>
          <p:nvPr/>
        </p:nvGrpSpPr>
        <p:grpSpPr>
          <a:xfrm>
            <a:off x="1952836" y="3680964"/>
            <a:ext cx="357720" cy="355148"/>
            <a:chOff x="1952836" y="3680964"/>
            <a:chExt cx="357720" cy="355148"/>
          </a:xfrm>
          <a:solidFill>
            <a:srgbClr val="00B0F0"/>
          </a:solidFill>
        </p:grpSpPr>
        <p:sp>
          <p:nvSpPr>
            <p:cNvPr id="9302" name="Google Shape;9302;p71"/>
            <p:cNvSpPr/>
            <p:nvPr/>
          </p:nvSpPr>
          <p:spPr>
            <a:xfrm>
              <a:off x="2054166" y="3814144"/>
              <a:ext cx="38233" cy="49188"/>
            </a:xfrm>
            <a:custGeom>
              <a:avLst/>
              <a:gdLst/>
              <a:ahLst/>
              <a:cxnLst/>
              <a:rect l="l" t="t" r="r" b="b"/>
              <a:pathLst>
                <a:path w="1204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203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71"/>
            <p:cNvSpPr/>
            <p:nvPr/>
          </p:nvSpPr>
          <p:spPr>
            <a:xfrm>
              <a:off x="2170992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71"/>
            <p:cNvSpPr/>
            <p:nvPr/>
          </p:nvSpPr>
          <p:spPr>
            <a:xfrm>
              <a:off x="2070043" y="3908647"/>
              <a:ext cx="122924" cy="33311"/>
            </a:xfrm>
            <a:custGeom>
              <a:avLst/>
              <a:gdLst/>
              <a:ahLst/>
              <a:cxnLst/>
              <a:rect l="l" t="t" r="r" b="b"/>
              <a:pathLst>
                <a:path w="3871" h="1049" extrusionOk="0">
                  <a:moveTo>
                    <a:pt x="1930" y="1"/>
                  </a:moveTo>
                  <a:cubicBezTo>
                    <a:pt x="1191" y="1"/>
                    <a:pt x="489" y="287"/>
                    <a:pt x="60" y="763"/>
                  </a:cubicBezTo>
                  <a:cubicBezTo>
                    <a:pt x="1" y="822"/>
                    <a:pt x="1" y="930"/>
                    <a:pt x="72" y="1001"/>
                  </a:cubicBezTo>
                  <a:cubicBezTo>
                    <a:pt x="101" y="1029"/>
                    <a:pt x="140" y="1044"/>
                    <a:pt x="181" y="1044"/>
                  </a:cubicBezTo>
                  <a:cubicBezTo>
                    <a:pt x="226" y="1044"/>
                    <a:pt x="273" y="1026"/>
                    <a:pt x="310" y="989"/>
                  </a:cubicBezTo>
                  <a:cubicBezTo>
                    <a:pt x="679" y="584"/>
                    <a:pt x="1299" y="334"/>
                    <a:pt x="1953" y="334"/>
                  </a:cubicBezTo>
                  <a:cubicBezTo>
                    <a:pt x="2596" y="334"/>
                    <a:pt x="3215" y="572"/>
                    <a:pt x="3585" y="989"/>
                  </a:cubicBezTo>
                  <a:cubicBezTo>
                    <a:pt x="3620" y="1013"/>
                    <a:pt x="3656" y="1049"/>
                    <a:pt x="3704" y="1049"/>
                  </a:cubicBezTo>
                  <a:cubicBezTo>
                    <a:pt x="3751" y="1049"/>
                    <a:pt x="3775" y="1037"/>
                    <a:pt x="3811" y="1001"/>
                  </a:cubicBezTo>
                  <a:cubicBezTo>
                    <a:pt x="3870" y="930"/>
                    <a:pt x="3870" y="822"/>
                    <a:pt x="3811" y="763"/>
                  </a:cubicBezTo>
                  <a:cubicBezTo>
                    <a:pt x="3382" y="287"/>
                    <a:pt x="2680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71"/>
            <p:cNvSpPr/>
            <p:nvPr/>
          </p:nvSpPr>
          <p:spPr>
            <a:xfrm>
              <a:off x="1952836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4" y="0"/>
                  </a:moveTo>
                  <a:cubicBezTo>
                    <a:pt x="5591" y="0"/>
                    <a:pt x="5528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48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8" y="323"/>
                    <a:pt x="8120" y="796"/>
                    <a:pt x="9073" y="1634"/>
                  </a:cubicBezTo>
                  <a:cubicBezTo>
                    <a:pt x="9113" y="1663"/>
                    <a:pt x="9156" y="1678"/>
                    <a:pt x="9196" y="1678"/>
                  </a:cubicBezTo>
                  <a:cubicBezTo>
                    <a:pt x="9239" y="1678"/>
                    <a:pt x="9280" y="1660"/>
                    <a:pt x="9312" y="1623"/>
                  </a:cubicBezTo>
                  <a:cubicBezTo>
                    <a:pt x="9395" y="1551"/>
                    <a:pt x="9395" y="1444"/>
                    <a:pt x="9312" y="1384"/>
                  </a:cubicBezTo>
                  <a:cubicBezTo>
                    <a:pt x="8288" y="486"/>
                    <a:pt x="6992" y="0"/>
                    <a:pt x="56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71"/>
            <p:cNvSpPr/>
            <p:nvPr/>
          </p:nvSpPr>
          <p:spPr>
            <a:xfrm>
              <a:off x="2012217" y="3739075"/>
              <a:ext cx="298338" cy="297036"/>
            </a:xfrm>
            <a:custGeom>
              <a:avLst/>
              <a:gdLst/>
              <a:ahLst/>
              <a:cxnLst/>
              <a:rect l="l" t="t" r="r" b="b"/>
              <a:pathLst>
                <a:path w="9395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56" y="102"/>
                    <a:pt x="7656" y="209"/>
                    <a:pt x="7715" y="281"/>
                  </a:cubicBezTo>
                  <a:cubicBezTo>
                    <a:pt x="8585" y="1281"/>
                    <a:pt x="9073" y="2579"/>
                    <a:pt x="9025" y="3912"/>
                  </a:cubicBezTo>
                  <a:cubicBezTo>
                    <a:pt x="8977" y="5257"/>
                    <a:pt x="8442" y="6520"/>
                    <a:pt x="7489" y="7472"/>
                  </a:cubicBezTo>
                  <a:cubicBezTo>
                    <a:pt x="6537" y="8425"/>
                    <a:pt x="5275" y="8972"/>
                    <a:pt x="3929" y="9008"/>
                  </a:cubicBezTo>
                  <a:cubicBezTo>
                    <a:pt x="3881" y="9009"/>
                    <a:pt x="3834" y="9010"/>
                    <a:pt x="3786" y="9010"/>
                  </a:cubicBezTo>
                  <a:cubicBezTo>
                    <a:pt x="2503" y="9010"/>
                    <a:pt x="1262" y="8548"/>
                    <a:pt x="298" y="7698"/>
                  </a:cubicBezTo>
                  <a:cubicBezTo>
                    <a:pt x="264" y="7670"/>
                    <a:pt x="221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83" y="7948"/>
                  </a:cubicBezTo>
                  <a:cubicBezTo>
                    <a:pt x="1107" y="8853"/>
                    <a:pt x="2405" y="9353"/>
                    <a:pt x="3774" y="9353"/>
                  </a:cubicBezTo>
                  <a:lnTo>
                    <a:pt x="3929" y="9353"/>
                  </a:lnTo>
                  <a:cubicBezTo>
                    <a:pt x="5358" y="9306"/>
                    <a:pt x="6703" y="8722"/>
                    <a:pt x="7715" y="7710"/>
                  </a:cubicBezTo>
                  <a:cubicBezTo>
                    <a:pt x="8727" y="6698"/>
                    <a:pt x="9311" y="5365"/>
                    <a:pt x="9347" y="3936"/>
                  </a:cubicBezTo>
                  <a:cubicBezTo>
                    <a:pt x="9394" y="2507"/>
                    <a:pt x="8906" y="1126"/>
                    <a:pt x="7965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7" name="Google Shape;9307;p71"/>
          <p:cNvGrpSpPr/>
          <p:nvPr/>
        </p:nvGrpSpPr>
        <p:grpSpPr>
          <a:xfrm>
            <a:off x="2496894" y="3680964"/>
            <a:ext cx="357720" cy="355148"/>
            <a:chOff x="2496894" y="3680964"/>
            <a:chExt cx="357720" cy="355148"/>
          </a:xfrm>
          <a:solidFill>
            <a:srgbClr val="00B0F0"/>
          </a:solidFill>
        </p:grpSpPr>
        <p:sp>
          <p:nvSpPr>
            <p:cNvPr id="9308" name="Google Shape;9308;p71"/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71"/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71"/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71"/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71"/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3" name="Google Shape;9313;p71"/>
          <p:cNvGrpSpPr/>
          <p:nvPr/>
        </p:nvGrpSpPr>
        <p:grpSpPr>
          <a:xfrm>
            <a:off x="3040984" y="3681059"/>
            <a:ext cx="356164" cy="355815"/>
            <a:chOff x="3040984" y="3681059"/>
            <a:chExt cx="356164" cy="355815"/>
          </a:xfrm>
          <a:solidFill>
            <a:srgbClr val="00B0F0"/>
          </a:solidFill>
        </p:grpSpPr>
        <p:sp>
          <p:nvSpPr>
            <p:cNvPr id="9314" name="Google Shape;9314;p71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71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71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17" name="Google Shape;9317;p71"/>
          <p:cNvGrpSpPr/>
          <p:nvPr/>
        </p:nvGrpSpPr>
        <p:grpSpPr>
          <a:xfrm>
            <a:off x="3584280" y="3699191"/>
            <a:ext cx="358069" cy="317995"/>
            <a:chOff x="3584280" y="3699191"/>
            <a:chExt cx="358069" cy="317995"/>
          </a:xfrm>
          <a:solidFill>
            <a:srgbClr val="00B0F0"/>
          </a:solidFill>
        </p:grpSpPr>
        <p:sp>
          <p:nvSpPr>
            <p:cNvPr id="9318" name="Google Shape;9318;p71"/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71"/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71"/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71"/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22" name="Google Shape;9322;p71"/>
          <p:cNvGrpSpPr/>
          <p:nvPr/>
        </p:nvGrpSpPr>
        <p:grpSpPr>
          <a:xfrm>
            <a:off x="4129482" y="3681059"/>
            <a:ext cx="355402" cy="354291"/>
            <a:chOff x="4129482" y="3681059"/>
            <a:chExt cx="355402" cy="354291"/>
          </a:xfrm>
          <a:solidFill>
            <a:srgbClr val="00B0F0"/>
          </a:solidFill>
        </p:grpSpPr>
        <p:sp>
          <p:nvSpPr>
            <p:cNvPr id="9323" name="Google Shape;9323;p71"/>
            <p:cNvSpPr/>
            <p:nvPr/>
          </p:nvSpPr>
          <p:spPr>
            <a:xfrm>
              <a:off x="4313979" y="3719578"/>
              <a:ext cx="133117" cy="225016"/>
            </a:xfrm>
            <a:custGeom>
              <a:avLst/>
              <a:gdLst/>
              <a:ahLst/>
              <a:cxnLst/>
              <a:rect l="l" t="t" r="r" b="b"/>
              <a:pathLst>
                <a:path w="4192" h="7086" extrusionOk="0">
                  <a:moveTo>
                    <a:pt x="173" y="0"/>
                  </a:moveTo>
                  <a:cubicBezTo>
                    <a:pt x="96" y="0"/>
                    <a:pt x="23" y="68"/>
                    <a:pt x="12" y="156"/>
                  </a:cubicBezTo>
                  <a:cubicBezTo>
                    <a:pt x="0" y="240"/>
                    <a:pt x="72" y="323"/>
                    <a:pt x="167" y="335"/>
                  </a:cubicBezTo>
                  <a:cubicBezTo>
                    <a:pt x="1167" y="418"/>
                    <a:pt x="2108" y="883"/>
                    <a:pt x="2798" y="1633"/>
                  </a:cubicBezTo>
                  <a:cubicBezTo>
                    <a:pt x="3501" y="2383"/>
                    <a:pt x="3870" y="3359"/>
                    <a:pt x="3870" y="4383"/>
                  </a:cubicBezTo>
                  <a:cubicBezTo>
                    <a:pt x="3870" y="5217"/>
                    <a:pt x="3620" y="6002"/>
                    <a:pt x="3156" y="6693"/>
                  </a:cubicBezTo>
                  <a:lnTo>
                    <a:pt x="893" y="4407"/>
                  </a:lnTo>
                  <a:cubicBezTo>
                    <a:pt x="864" y="4377"/>
                    <a:pt x="822" y="4362"/>
                    <a:pt x="779" y="4362"/>
                  </a:cubicBezTo>
                  <a:cubicBezTo>
                    <a:pt x="736" y="4362"/>
                    <a:pt x="691" y="4377"/>
                    <a:pt x="655" y="4407"/>
                  </a:cubicBezTo>
                  <a:cubicBezTo>
                    <a:pt x="596" y="4467"/>
                    <a:pt x="596" y="4574"/>
                    <a:pt x="655" y="4645"/>
                  </a:cubicBezTo>
                  <a:lnTo>
                    <a:pt x="3048" y="7050"/>
                  </a:lnTo>
                  <a:cubicBezTo>
                    <a:pt x="3084" y="7074"/>
                    <a:pt x="3120" y="7086"/>
                    <a:pt x="3167" y="7086"/>
                  </a:cubicBezTo>
                  <a:lnTo>
                    <a:pt x="3179" y="7086"/>
                  </a:lnTo>
                  <a:cubicBezTo>
                    <a:pt x="3227" y="7086"/>
                    <a:pt x="3275" y="7062"/>
                    <a:pt x="3298" y="7026"/>
                  </a:cubicBezTo>
                  <a:cubicBezTo>
                    <a:pt x="3882" y="6252"/>
                    <a:pt x="4191" y="5348"/>
                    <a:pt x="4191" y="4383"/>
                  </a:cubicBezTo>
                  <a:cubicBezTo>
                    <a:pt x="4191" y="3276"/>
                    <a:pt x="3775" y="2228"/>
                    <a:pt x="3036" y="1407"/>
                  </a:cubicBezTo>
                  <a:cubicBezTo>
                    <a:pt x="2286" y="597"/>
                    <a:pt x="1274" y="97"/>
                    <a:pt x="191" y="2"/>
                  </a:cubicBezTo>
                  <a:cubicBezTo>
                    <a:pt x="185" y="1"/>
                    <a:pt x="179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71"/>
            <p:cNvSpPr/>
            <p:nvPr/>
          </p:nvSpPr>
          <p:spPr>
            <a:xfrm>
              <a:off x="4220968" y="3719197"/>
              <a:ext cx="106284" cy="132387"/>
            </a:xfrm>
            <a:custGeom>
              <a:avLst/>
              <a:gdLst/>
              <a:ahLst/>
              <a:cxnLst/>
              <a:rect l="l" t="t" r="r" b="b"/>
              <a:pathLst>
                <a:path w="3347" h="4169" extrusionOk="0">
                  <a:moveTo>
                    <a:pt x="2340" y="1"/>
                  </a:moveTo>
                  <a:cubicBezTo>
                    <a:pt x="2334" y="1"/>
                    <a:pt x="2328" y="1"/>
                    <a:pt x="2322" y="2"/>
                  </a:cubicBezTo>
                  <a:cubicBezTo>
                    <a:pt x="1501" y="73"/>
                    <a:pt x="715" y="371"/>
                    <a:pt x="60" y="883"/>
                  </a:cubicBezTo>
                  <a:cubicBezTo>
                    <a:pt x="12" y="907"/>
                    <a:pt x="0" y="954"/>
                    <a:pt x="0" y="1002"/>
                  </a:cubicBezTo>
                  <a:cubicBezTo>
                    <a:pt x="0" y="1038"/>
                    <a:pt x="12" y="1085"/>
                    <a:pt x="36" y="1133"/>
                  </a:cubicBezTo>
                  <a:lnTo>
                    <a:pt x="3048" y="4121"/>
                  </a:lnTo>
                  <a:cubicBezTo>
                    <a:pt x="3072" y="4157"/>
                    <a:pt x="3120" y="4169"/>
                    <a:pt x="3167" y="4169"/>
                  </a:cubicBezTo>
                  <a:cubicBezTo>
                    <a:pt x="3203" y="4169"/>
                    <a:pt x="3251" y="4157"/>
                    <a:pt x="3287" y="4121"/>
                  </a:cubicBezTo>
                  <a:cubicBezTo>
                    <a:pt x="3346" y="4062"/>
                    <a:pt x="3346" y="3955"/>
                    <a:pt x="3287" y="3883"/>
                  </a:cubicBezTo>
                  <a:lnTo>
                    <a:pt x="429" y="1026"/>
                  </a:lnTo>
                  <a:cubicBezTo>
                    <a:pt x="1001" y="645"/>
                    <a:pt x="1655" y="383"/>
                    <a:pt x="2358" y="323"/>
                  </a:cubicBezTo>
                  <a:cubicBezTo>
                    <a:pt x="2363" y="324"/>
                    <a:pt x="2367" y="324"/>
                    <a:pt x="2372" y="324"/>
                  </a:cubicBezTo>
                  <a:cubicBezTo>
                    <a:pt x="2449" y="324"/>
                    <a:pt x="2512" y="235"/>
                    <a:pt x="2501" y="157"/>
                  </a:cubicBezTo>
                  <a:cubicBezTo>
                    <a:pt x="2479" y="68"/>
                    <a:pt x="2416" y="1"/>
                    <a:pt x="23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71"/>
            <p:cNvSpPr/>
            <p:nvPr/>
          </p:nvSpPr>
          <p:spPr>
            <a:xfrm>
              <a:off x="4167270" y="3772545"/>
              <a:ext cx="226127" cy="225746"/>
            </a:xfrm>
            <a:custGeom>
              <a:avLst/>
              <a:gdLst/>
              <a:ahLst/>
              <a:cxnLst/>
              <a:rect l="l" t="t" r="r" b="b"/>
              <a:pathLst>
                <a:path w="7121" h="7109" extrusionOk="0">
                  <a:moveTo>
                    <a:pt x="1037" y="405"/>
                  </a:moveTo>
                  <a:lnTo>
                    <a:pt x="6704" y="6061"/>
                  </a:lnTo>
                  <a:cubicBezTo>
                    <a:pt x="6013" y="6537"/>
                    <a:pt x="5228" y="6775"/>
                    <a:pt x="4406" y="6775"/>
                  </a:cubicBezTo>
                  <a:cubicBezTo>
                    <a:pt x="2168" y="6775"/>
                    <a:pt x="334" y="4942"/>
                    <a:pt x="334" y="2703"/>
                  </a:cubicBezTo>
                  <a:cubicBezTo>
                    <a:pt x="334" y="1882"/>
                    <a:pt x="572" y="1096"/>
                    <a:pt x="1037" y="405"/>
                  </a:cubicBezTo>
                  <a:close/>
                  <a:moveTo>
                    <a:pt x="1001" y="1"/>
                  </a:moveTo>
                  <a:cubicBezTo>
                    <a:pt x="953" y="1"/>
                    <a:pt x="918" y="36"/>
                    <a:pt x="882" y="60"/>
                  </a:cubicBezTo>
                  <a:cubicBezTo>
                    <a:pt x="298" y="822"/>
                    <a:pt x="1" y="1739"/>
                    <a:pt x="1" y="2703"/>
                  </a:cubicBezTo>
                  <a:cubicBezTo>
                    <a:pt x="1" y="5120"/>
                    <a:pt x="1989" y="7109"/>
                    <a:pt x="4406" y="7109"/>
                  </a:cubicBezTo>
                  <a:cubicBezTo>
                    <a:pt x="5382" y="7109"/>
                    <a:pt x="6287" y="6811"/>
                    <a:pt x="7061" y="6228"/>
                  </a:cubicBezTo>
                  <a:cubicBezTo>
                    <a:pt x="7109" y="6192"/>
                    <a:pt x="7121" y="6156"/>
                    <a:pt x="7121" y="6108"/>
                  </a:cubicBezTo>
                  <a:cubicBezTo>
                    <a:pt x="7121" y="6061"/>
                    <a:pt x="7109" y="6013"/>
                    <a:pt x="7073" y="5978"/>
                  </a:cubicBezTo>
                  <a:lnTo>
                    <a:pt x="1132" y="36"/>
                  </a:lnTo>
                  <a:cubicBezTo>
                    <a:pt x="1096" y="24"/>
                    <a:pt x="1048" y="1"/>
                    <a:pt x="1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71"/>
            <p:cNvSpPr/>
            <p:nvPr/>
          </p:nvSpPr>
          <p:spPr>
            <a:xfrm>
              <a:off x="4129482" y="3681059"/>
              <a:ext cx="355402" cy="354291"/>
            </a:xfrm>
            <a:custGeom>
              <a:avLst/>
              <a:gdLst/>
              <a:ahLst/>
              <a:cxnLst/>
              <a:rect l="l" t="t" r="r" b="b"/>
              <a:pathLst>
                <a:path w="11192" h="11157" extrusionOk="0">
                  <a:moveTo>
                    <a:pt x="5596" y="0"/>
                  </a:moveTo>
                  <a:cubicBezTo>
                    <a:pt x="4096" y="0"/>
                    <a:pt x="2703" y="572"/>
                    <a:pt x="1643" y="1631"/>
                  </a:cubicBezTo>
                  <a:cubicBezTo>
                    <a:pt x="584" y="2691"/>
                    <a:pt x="0" y="4096"/>
                    <a:pt x="0" y="5584"/>
                  </a:cubicBezTo>
                  <a:cubicBezTo>
                    <a:pt x="0" y="7013"/>
                    <a:pt x="536" y="8358"/>
                    <a:pt x="1512" y="9406"/>
                  </a:cubicBezTo>
                  <a:cubicBezTo>
                    <a:pt x="2477" y="10430"/>
                    <a:pt x="3786" y="11061"/>
                    <a:pt x="5191" y="11156"/>
                  </a:cubicBezTo>
                  <a:cubicBezTo>
                    <a:pt x="5286" y="11156"/>
                    <a:pt x="5358" y="11097"/>
                    <a:pt x="5382" y="11014"/>
                  </a:cubicBezTo>
                  <a:cubicBezTo>
                    <a:pt x="5382" y="10918"/>
                    <a:pt x="5322" y="10847"/>
                    <a:pt x="5227" y="10835"/>
                  </a:cubicBezTo>
                  <a:cubicBezTo>
                    <a:pt x="3905" y="10740"/>
                    <a:pt x="2667" y="10144"/>
                    <a:pt x="1762" y="9180"/>
                  </a:cubicBezTo>
                  <a:cubicBezTo>
                    <a:pt x="834" y="8192"/>
                    <a:pt x="333" y="6930"/>
                    <a:pt x="333" y="5572"/>
                  </a:cubicBezTo>
                  <a:cubicBezTo>
                    <a:pt x="333" y="4179"/>
                    <a:pt x="881" y="2858"/>
                    <a:pt x="1881" y="1858"/>
                  </a:cubicBezTo>
                  <a:cubicBezTo>
                    <a:pt x="2881" y="858"/>
                    <a:pt x="4203" y="310"/>
                    <a:pt x="5596" y="310"/>
                  </a:cubicBezTo>
                  <a:cubicBezTo>
                    <a:pt x="7001" y="310"/>
                    <a:pt x="8323" y="858"/>
                    <a:pt x="9323" y="1858"/>
                  </a:cubicBezTo>
                  <a:cubicBezTo>
                    <a:pt x="10323" y="2858"/>
                    <a:pt x="10871" y="4179"/>
                    <a:pt x="10871" y="5572"/>
                  </a:cubicBezTo>
                  <a:cubicBezTo>
                    <a:pt x="10871" y="6918"/>
                    <a:pt x="10359" y="8192"/>
                    <a:pt x="9442" y="9180"/>
                  </a:cubicBezTo>
                  <a:cubicBezTo>
                    <a:pt x="8525" y="10144"/>
                    <a:pt x="7299" y="10740"/>
                    <a:pt x="5977" y="10835"/>
                  </a:cubicBezTo>
                  <a:cubicBezTo>
                    <a:pt x="5882" y="10835"/>
                    <a:pt x="5810" y="10918"/>
                    <a:pt x="5822" y="11014"/>
                  </a:cubicBezTo>
                  <a:cubicBezTo>
                    <a:pt x="5822" y="11097"/>
                    <a:pt x="5894" y="11156"/>
                    <a:pt x="5989" y="11156"/>
                  </a:cubicBezTo>
                  <a:lnTo>
                    <a:pt x="6001" y="11156"/>
                  </a:lnTo>
                  <a:cubicBezTo>
                    <a:pt x="7418" y="11061"/>
                    <a:pt x="8727" y="10442"/>
                    <a:pt x="9692" y="9406"/>
                  </a:cubicBezTo>
                  <a:cubicBezTo>
                    <a:pt x="10656" y="8358"/>
                    <a:pt x="11192" y="7013"/>
                    <a:pt x="11192" y="5584"/>
                  </a:cubicBezTo>
                  <a:cubicBezTo>
                    <a:pt x="11192" y="4096"/>
                    <a:pt x="10597" y="2691"/>
                    <a:pt x="9561" y="1631"/>
                  </a:cubicBezTo>
                  <a:cubicBezTo>
                    <a:pt x="8501" y="572"/>
                    <a:pt x="7108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27" name="Google Shape;9327;p71"/>
          <p:cNvGrpSpPr/>
          <p:nvPr/>
        </p:nvGrpSpPr>
        <p:grpSpPr>
          <a:xfrm>
            <a:off x="4673540" y="3680297"/>
            <a:ext cx="355434" cy="355815"/>
            <a:chOff x="4673540" y="3680297"/>
            <a:chExt cx="355434" cy="355815"/>
          </a:xfrm>
          <a:solidFill>
            <a:srgbClr val="00B0F0"/>
          </a:solidFill>
        </p:grpSpPr>
        <p:sp>
          <p:nvSpPr>
            <p:cNvPr id="9328" name="Google Shape;9328;p71"/>
            <p:cNvSpPr/>
            <p:nvPr/>
          </p:nvSpPr>
          <p:spPr>
            <a:xfrm>
              <a:off x="4673540" y="3680297"/>
              <a:ext cx="355434" cy="355815"/>
            </a:xfrm>
            <a:custGeom>
              <a:avLst/>
              <a:gdLst/>
              <a:ahLst/>
              <a:cxnLst/>
              <a:rect l="l" t="t" r="r" b="b"/>
              <a:pathLst>
                <a:path w="11193" h="11205" extrusionOk="0">
                  <a:moveTo>
                    <a:pt x="2012" y="0"/>
                  </a:moveTo>
                  <a:cubicBezTo>
                    <a:pt x="905" y="0"/>
                    <a:pt x="0" y="893"/>
                    <a:pt x="0" y="2013"/>
                  </a:cubicBezTo>
                  <a:lnTo>
                    <a:pt x="0" y="9192"/>
                  </a:lnTo>
                  <a:cubicBezTo>
                    <a:pt x="0" y="10287"/>
                    <a:pt x="893" y="11204"/>
                    <a:pt x="2012" y="11204"/>
                  </a:cubicBezTo>
                  <a:lnTo>
                    <a:pt x="9180" y="11204"/>
                  </a:lnTo>
                  <a:cubicBezTo>
                    <a:pt x="10287" y="11204"/>
                    <a:pt x="11192" y="10311"/>
                    <a:pt x="11192" y="9192"/>
                  </a:cubicBezTo>
                  <a:lnTo>
                    <a:pt x="11192" y="2013"/>
                  </a:lnTo>
                  <a:cubicBezTo>
                    <a:pt x="11180" y="917"/>
                    <a:pt x="10287" y="0"/>
                    <a:pt x="9180" y="0"/>
                  </a:cubicBezTo>
                  <a:lnTo>
                    <a:pt x="8085" y="0"/>
                  </a:lnTo>
                  <a:cubicBezTo>
                    <a:pt x="7989" y="0"/>
                    <a:pt x="7918" y="84"/>
                    <a:pt x="7918" y="167"/>
                  </a:cubicBezTo>
                  <a:cubicBezTo>
                    <a:pt x="7918" y="262"/>
                    <a:pt x="7989" y="334"/>
                    <a:pt x="8085" y="334"/>
                  </a:cubicBezTo>
                  <a:lnTo>
                    <a:pt x="9180" y="334"/>
                  </a:lnTo>
                  <a:cubicBezTo>
                    <a:pt x="10109" y="334"/>
                    <a:pt x="10847" y="1084"/>
                    <a:pt x="10847" y="2001"/>
                  </a:cubicBezTo>
                  <a:lnTo>
                    <a:pt x="10847" y="9180"/>
                  </a:lnTo>
                  <a:cubicBezTo>
                    <a:pt x="10847" y="10097"/>
                    <a:pt x="10109" y="10847"/>
                    <a:pt x="9180" y="10847"/>
                  </a:cubicBezTo>
                  <a:lnTo>
                    <a:pt x="2012" y="10847"/>
                  </a:lnTo>
                  <a:cubicBezTo>
                    <a:pt x="1084" y="10847"/>
                    <a:pt x="345" y="10097"/>
                    <a:pt x="345" y="9180"/>
                  </a:cubicBezTo>
                  <a:lnTo>
                    <a:pt x="345" y="2001"/>
                  </a:lnTo>
                  <a:cubicBezTo>
                    <a:pt x="345" y="1084"/>
                    <a:pt x="1084" y="334"/>
                    <a:pt x="2012" y="334"/>
                  </a:cubicBezTo>
                  <a:lnTo>
                    <a:pt x="7418" y="334"/>
                  </a:lnTo>
                  <a:cubicBezTo>
                    <a:pt x="7501" y="334"/>
                    <a:pt x="7573" y="262"/>
                    <a:pt x="7573" y="167"/>
                  </a:cubicBezTo>
                  <a:cubicBezTo>
                    <a:pt x="7573" y="84"/>
                    <a:pt x="7501" y="0"/>
                    <a:pt x="7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71"/>
            <p:cNvSpPr/>
            <p:nvPr/>
          </p:nvSpPr>
          <p:spPr>
            <a:xfrm>
              <a:off x="4805864" y="3736630"/>
              <a:ext cx="93042" cy="92661"/>
            </a:xfrm>
            <a:custGeom>
              <a:avLst/>
              <a:gdLst/>
              <a:ahLst/>
              <a:cxnLst/>
              <a:rect l="l" t="t" r="r" b="b"/>
              <a:pathLst>
                <a:path w="2930" h="2918" extrusionOk="0">
                  <a:moveTo>
                    <a:pt x="1477" y="334"/>
                  </a:moveTo>
                  <a:cubicBezTo>
                    <a:pt x="2096" y="334"/>
                    <a:pt x="2608" y="834"/>
                    <a:pt x="2608" y="1465"/>
                  </a:cubicBezTo>
                  <a:cubicBezTo>
                    <a:pt x="2608" y="2084"/>
                    <a:pt x="2096" y="2596"/>
                    <a:pt x="1477" y="2596"/>
                  </a:cubicBezTo>
                  <a:cubicBezTo>
                    <a:pt x="846" y="2596"/>
                    <a:pt x="346" y="2084"/>
                    <a:pt x="346" y="1465"/>
                  </a:cubicBezTo>
                  <a:cubicBezTo>
                    <a:pt x="346" y="834"/>
                    <a:pt x="846" y="334"/>
                    <a:pt x="1477" y="334"/>
                  </a:cubicBezTo>
                  <a:close/>
                  <a:moveTo>
                    <a:pt x="1477" y="0"/>
                  </a:moveTo>
                  <a:cubicBezTo>
                    <a:pt x="667" y="0"/>
                    <a:pt x="12" y="655"/>
                    <a:pt x="12" y="1465"/>
                  </a:cubicBezTo>
                  <a:cubicBezTo>
                    <a:pt x="0" y="2263"/>
                    <a:pt x="655" y="2918"/>
                    <a:pt x="1477" y="2918"/>
                  </a:cubicBezTo>
                  <a:cubicBezTo>
                    <a:pt x="2274" y="2918"/>
                    <a:pt x="2929" y="2263"/>
                    <a:pt x="2929" y="1465"/>
                  </a:cubicBezTo>
                  <a:cubicBezTo>
                    <a:pt x="2929" y="655"/>
                    <a:pt x="2274" y="0"/>
                    <a:pt x="1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71"/>
            <p:cNvSpPr/>
            <p:nvPr/>
          </p:nvSpPr>
          <p:spPr>
            <a:xfrm>
              <a:off x="4779380" y="3841358"/>
              <a:ext cx="143723" cy="138801"/>
            </a:xfrm>
            <a:custGeom>
              <a:avLst/>
              <a:gdLst/>
              <a:ahLst/>
              <a:cxnLst/>
              <a:rect l="l" t="t" r="r" b="b"/>
              <a:pathLst>
                <a:path w="4526" h="4371" extrusionOk="0"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893"/>
                  </a:lnTo>
                  <a:cubicBezTo>
                    <a:pt x="1" y="1155"/>
                    <a:pt x="203" y="1370"/>
                    <a:pt x="477" y="1370"/>
                  </a:cubicBezTo>
                  <a:lnTo>
                    <a:pt x="763" y="1370"/>
                  </a:lnTo>
                  <a:cubicBezTo>
                    <a:pt x="834" y="1370"/>
                    <a:pt x="906" y="1429"/>
                    <a:pt x="906" y="1513"/>
                  </a:cubicBezTo>
                  <a:lnTo>
                    <a:pt x="906" y="2858"/>
                  </a:lnTo>
                  <a:cubicBezTo>
                    <a:pt x="906" y="2929"/>
                    <a:pt x="846" y="3001"/>
                    <a:pt x="763" y="3001"/>
                  </a:cubicBezTo>
                  <a:lnTo>
                    <a:pt x="572" y="3001"/>
                  </a:lnTo>
                  <a:cubicBezTo>
                    <a:pt x="299" y="3001"/>
                    <a:pt x="96" y="3215"/>
                    <a:pt x="96" y="3477"/>
                  </a:cubicBezTo>
                  <a:lnTo>
                    <a:pt x="96" y="3894"/>
                  </a:lnTo>
                  <a:cubicBezTo>
                    <a:pt x="96" y="4168"/>
                    <a:pt x="299" y="4370"/>
                    <a:pt x="572" y="4370"/>
                  </a:cubicBezTo>
                  <a:lnTo>
                    <a:pt x="4049" y="4370"/>
                  </a:lnTo>
                  <a:cubicBezTo>
                    <a:pt x="4311" y="4370"/>
                    <a:pt x="4525" y="4168"/>
                    <a:pt x="4525" y="3894"/>
                  </a:cubicBezTo>
                  <a:lnTo>
                    <a:pt x="4525" y="3477"/>
                  </a:lnTo>
                  <a:cubicBezTo>
                    <a:pt x="4525" y="3215"/>
                    <a:pt x="4311" y="3001"/>
                    <a:pt x="4049" y="3001"/>
                  </a:cubicBezTo>
                  <a:lnTo>
                    <a:pt x="3859" y="3001"/>
                  </a:lnTo>
                  <a:cubicBezTo>
                    <a:pt x="3787" y="3001"/>
                    <a:pt x="3704" y="2941"/>
                    <a:pt x="3704" y="2858"/>
                  </a:cubicBezTo>
                  <a:lnTo>
                    <a:pt x="3704" y="477"/>
                  </a:lnTo>
                  <a:cubicBezTo>
                    <a:pt x="3704" y="203"/>
                    <a:pt x="3501" y="1"/>
                    <a:pt x="3228" y="1"/>
                  </a:cubicBezTo>
                  <a:lnTo>
                    <a:pt x="1442" y="1"/>
                  </a:lnTo>
                  <a:cubicBezTo>
                    <a:pt x="1358" y="1"/>
                    <a:pt x="1287" y="72"/>
                    <a:pt x="1287" y="155"/>
                  </a:cubicBezTo>
                  <a:cubicBezTo>
                    <a:pt x="1287" y="251"/>
                    <a:pt x="1358" y="322"/>
                    <a:pt x="1442" y="322"/>
                  </a:cubicBezTo>
                  <a:lnTo>
                    <a:pt x="3228" y="322"/>
                  </a:lnTo>
                  <a:cubicBezTo>
                    <a:pt x="3311" y="322"/>
                    <a:pt x="3382" y="382"/>
                    <a:pt x="3382" y="477"/>
                  </a:cubicBezTo>
                  <a:lnTo>
                    <a:pt x="3382" y="2858"/>
                  </a:lnTo>
                  <a:cubicBezTo>
                    <a:pt x="3382" y="3120"/>
                    <a:pt x="3585" y="3334"/>
                    <a:pt x="3859" y="3334"/>
                  </a:cubicBezTo>
                  <a:lnTo>
                    <a:pt x="4049" y="3334"/>
                  </a:lnTo>
                  <a:cubicBezTo>
                    <a:pt x="4121" y="3334"/>
                    <a:pt x="4204" y="3394"/>
                    <a:pt x="4204" y="3477"/>
                  </a:cubicBezTo>
                  <a:lnTo>
                    <a:pt x="4204" y="3894"/>
                  </a:lnTo>
                  <a:cubicBezTo>
                    <a:pt x="4204" y="3965"/>
                    <a:pt x="4132" y="4049"/>
                    <a:pt x="4049" y="4049"/>
                  </a:cubicBezTo>
                  <a:lnTo>
                    <a:pt x="572" y="4049"/>
                  </a:lnTo>
                  <a:cubicBezTo>
                    <a:pt x="489" y="4049"/>
                    <a:pt x="418" y="3989"/>
                    <a:pt x="418" y="3894"/>
                  </a:cubicBezTo>
                  <a:lnTo>
                    <a:pt x="418" y="3477"/>
                  </a:lnTo>
                  <a:cubicBezTo>
                    <a:pt x="418" y="3406"/>
                    <a:pt x="477" y="3334"/>
                    <a:pt x="572" y="3334"/>
                  </a:cubicBezTo>
                  <a:lnTo>
                    <a:pt x="763" y="3334"/>
                  </a:lnTo>
                  <a:cubicBezTo>
                    <a:pt x="1025" y="3334"/>
                    <a:pt x="1239" y="3120"/>
                    <a:pt x="1239" y="2858"/>
                  </a:cubicBezTo>
                  <a:lnTo>
                    <a:pt x="1239" y="1513"/>
                  </a:lnTo>
                  <a:cubicBezTo>
                    <a:pt x="1239" y="1251"/>
                    <a:pt x="1025" y="1036"/>
                    <a:pt x="763" y="1036"/>
                  </a:cubicBezTo>
                  <a:lnTo>
                    <a:pt x="477" y="1036"/>
                  </a:lnTo>
                  <a:cubicBezTo>
                    <a:pt x="406" y="1036"/>
                    <a:pt x="334" y="977"/>
                    <a:pt x="334" y="893"/>
                  </a:cubicBezTo>
                  <a:lnTo>
                    <a:pt x="334" y="477"/>
                  </a:lnTo>
                  <a:cubicBezTo>
                    <a:pt x="334" y="393"/>
                    <a:pt x="394" y="322"/>
                    <a:pt x="477" y="322"/>
                  </a:cubicBezTo>
                  <a:lnTo>
                    <a:pt x="787" y="322"/>
                  </a:lnTo>
                  <a:cubicBezTo>
                    <a:pt x="882" y="322"/>
                    <a:pt x="953" y="251"/>
                    <a:pt x="953" y="155"/>
                  </a:cubicBezTo>
                  <a:cubicBezTo>
                    <a:pt x="953" y="72"/>
                    <a:pt x="882" y="1"/>
                    <a:pt x="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1" name="Google Shape;9331;p71"/>
          <p:cNvGrpSpPr/>
          <p:nvPr/>
        </p:nvGrpSpPr>
        <p:grpSpPr>
          <a:xfrm>
            <a:off x="5779408" y="3699191"/>
            <a:ext cx="317645" cy="318757"/>
            <a:chOff x="5779408" y="3699191"/>
            <a:chExt cx="317645" cy="318757"/>
          </a:xfrm>
          <a:solidFill>
            <a:srgbClr val="00B0F0"/>
          </a:solidFill>
        </p:grpSpPr>
        <p:sp>
          <p:nvSpPr>
            <p:cNvPr id="9332" name="Google Shape;9332;p71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71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34" name="Google Shape;9334;p71"/>
          <p:cNvSpPr/>
          <p:nvPr/>
        </p:nvSpPr>
        <p:spPr>
          <a:xfrm>
            <a:off x="6304573" y="3694459"/>
            <a:ext cx="356196" cy="328410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35" name="Google Shape;9335;p71"/>
          <p:cNvGrpSpPr/>
          <p:nvPr/>
        </p:nvGrpSpPr>
        <p:grpSpPr>
          <a:xfrm>
            <a:off x="7390435" y="3680868"/>
            <a:ext cx="372073" cy="355243"/>
            <a:chOff x="7390435" y="3680868"/>
            <a:chExt cx="372073" cy="355243"/>
          </a:xfrm>
          <a:solidFill>
            <a:srgbClr val="00B0F0"/>
          </a:solidFill>
        </p:grpSpPr>
        <p:sp>
          <p:nvSpPr>
            <p:cNvPr id="9336" name="Google Shape;9336;p71"/>
            <p:cNvSpPr/>
            <p:nvPr/>
          </p:nvSpPr>
          <p:spPr>
            <a:xfrm>
              <a:off x="7390435" y="3744950"/>
              <a:ext cx="294178" cy="291162"/>
            </a:xfrm>
            <a:custGeom>
              <a:avLst/>
              <a:gdLst/>
              <a:ahLst/>
              <a:cxnLst/>
              <a:rect l="l" t="t" r="r" b="b"/>
              <a:pathLst>
                <a:path w="9264" h="9169" extrusionOk="0">
                  <a:moveTo>
                    <a:pt x="4668" y="0"/>
                  </a:moveTo>
                  <a:cubicBezTo>
                    <a:pt x="3441" y="0"/>
                    <a:pt x="2287" y="477"/>
                    <a:pt x="1417" y="1334"/>
                  </a:cubicBezTo>
                  <a:cubicBezTo>
                    <a:pt x="1358" y="1393"/>
                    <a:pt x="1358" y="1501"/>
                    <a:pt x="1417" y="1572"/>
                  </a:cubicBezTo>
                  <a:cubicBezTo>
                    <a:pt x="1447" y="1602"/>
                    <a:pt x="1489" y="1617"/>
                    <a:pt x="1532" y="1617"/>
                  </a:cubicBezTo>
                  <a:cubicBezTo>
                    <a:pt x="1575" y="1617"/>
                    <a:pt x="1620" y="1602"/>
                    <a:pt x="1655" y="1572"/>
                  </a:cubicBezTo>
                  <a:cubicBezTo>
                    <a:pt x="2465" y="774"/>
                    <a:pt x="3537" y="322"/>
                    <a:pt x="4668" y="322"/>
                  </a:cubicBezTo>
                  <a:cubicBezTo>
                    <a:pt x="5799" y="322"/>
                    <a:pt x="6870" y="774"/>
                    <a:pt x="7668" y="1572"/>
                  </a:cubicBezTo>
                  <a:cubicBezTo>
                    <a:pt x="8478" y="2382"/>
                    <a:pt x="8918" y="3453"/>
                    <a:pt x="8918" y="4584"/>
                  </a:cubicBezTo>
                  <a:cubicBezTo>
                    <a:pt x="8918" y="5715"/>
                    <a:pt x="8478" y="6787"/>
                    <a:pt x="7668" y="7585"/>
                  </a:cubicBezTo>
                  <a:cubicBezTo>
                    <a:pt x="6841" y="8412"/>
                    <a:pt x="5751" y="8826"/>
                    <a:pt x="4662" y="8826"/>
                  </a:cubicBezTo>
                  <a:cubicBezTo>
                    <a:pt x="3572" y="8826"/>
                    <a:pt x="2483" y="8412"/>
                    <a:pt x="1655" y="7585"/>
                  </a:cubicBezTo>
                  <a:cubicBezTo>
                    <a:pt x="953" y="6882"/>
                    <a:pt x="524" y="5965"/>
                    <a:pt x="441" y="4977"/>
                  </a:cubicBezTo>
                  <a:cubicBezTo>
                    <a:pt x="346" y="4013"/>
                    <a:pt x="596" y="3037"/>
                    <a:pt x="1132" y="2227"/>
                  </a:cubicBezTo>
                  <a:cubicBezTo>
                    <a:pt x="1179" y="2155"/>
                    <a:pt x="1167" y="2048"/>
                    <a:pt x="1096" y="1989"/>
                  </a:cubicBezTo>
                  <a:cubicBezTo>
                    <a:pt x="1066" y="1972"/>
                    <a:pt x="1035" y="1964"/>
                    <a:pt x="1005" y="1964"/>
                  </a:cubicBezTo>
                  <a:cubicBezTo>
                    <a:pt x="950" y="1964"/>
                    <a:pt x="896" y="1990"/>
                    <a:pt x="858" y="2036"/>
                  </a:cubicBezTo>
                  <a:cubicBezTo>
                    <a:pt x="274" y="2894"/>
                    <a:pt x="1" y="3953"/>
                    <a:pt x="108" y="5013"/>
                  </a:cubicBezTo>
                  <a:cubicBezTo>
                    <a:pt x="215" y="6073"/>
                    <a:pt x="679" y="7085"/>
                    <a:pt x="1429" y="7823"/>
                  </a:cubicBezTo>
                  <a:cubicBezTo>
                    <a:pt x="2322" y="8716"/>
                    <a:pt x="3501" y="9168"/>
                    <a:pt x="4680" y="9168"/>
                  </a:cubicBezTo>
                  <a:cubicBezTo>
                    <a:pt x="5858" y="9168"/>
                    <a:pt x="7025" y="8716"/>
                    <a:pt x="7918" y="7823"/>
                  </a:cubicBezTo>
                  <a:cubicBezTo>
                    <a:pt x="8787" y="6966"/>
                    <a:pt x="9264" y="5799"/>
                    <a:pt x="9264" y="4584"/>
                  </a:cubicBezTo>
                  <a:cubicBezTo>
                    <a:pt x="9264" y="3358"/>
                    <a:pt x="8787" y="2203"/>
                    <a:pt x="7906" y="1334"/>
                  </a:cubicBezTo>
                  <a:cubicBezTo>
                    <a:pt x="7049" y="477"/>
                    <a:pt x="5882" y="0"/>
                    <a:pt x="4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71"/>
            <p:cNvSpPr/>
            <p:nvPr/>
          </p:nvSpPr>
          <p:spPr>
            <a:xfrm>
              <a:off x="7408948" y="3772259"/>
              <a:ext cx="259407" cy="236257"/>
            </a:xfrm>
            <a:custGeom>
              <a:avLst/>
              <a:gdLst/>
              <a:ahLst/>
              <a:cxnLst/>
              <a:rect l="l" t="t" r="r" b="b"/>
              <a:pathLst>
                <a:path w="8169" h="7440" extrusionOk="0">
                  <a:moveTo>
                    <a:pt x="4085" y="319"/>
                  </a:moveTo>
                  <a:cubicBezTo>
                    <a:pt x="4942" y="319"/>
                    <a:pt x="5823" y="653"/>
                    <a:pt x="6478" y="1319"/>
                  </a:cubicBezTo>
                  <a:cubicBezTo>
                    <a:pt x="7800" y="2653"/>
                    <a:pt x="7800" y="4796"/>
                    <a:pt x="6478" y="6117"/>
                  </a:cubicBezTo>
                  <a:cubicBezTo>
                    <a:pt x="5817" y="6778"/>
                    <a:pt x="4951" y="7109"/>
                    <a:pt x="4083" y="7109"/>
                  </a:cubicBezTo>
                  <a:cubicBezTo>
                    <a:pt x="3216" y="7109"/>
                    <a:pt x="2346" y="6778"/>
                    <a:pt x="1680" y="6117"/>
                  </a:cubicBezTo>
                  <a:cubicBezTo>
                    <a:pt x="358" y="4796"/>
                    <a:pt x="358" y="2653"/>
                    <a:pt x="1680" y="1319"/>
                  </a:cubicBezTo>
                  <a:cubicBezTo>
                    <a:pt x="2335" y="664"/>
                    <a:pt x="3216" y="319"/>
                    <a:pt x="4085" y="319"/>
                  </a:cubicBezTo>
                  <a:close/>
                  <a:moveTo>
                    <a:pt x="4088" y="1"/>
                  </a:moveTo>
                  <a:cubicBezTo>
                    <a:pt x="3132" y="1"/>
                    <a:pt x="2174" y="361"/>
                    <a:pt x="1442" y="1081"/>
                  </a:cubicBezTo>
                  <a:cubicBezTo>
                    <a:pt x="1" y="2534"/>
                    <a:pt x="1" y="4891"/>
                    <a:pt x="1442" y="6356"/>
                  </a:cubicBezTo>
                  <a:cubicBezTo>
                    <a:pt x="2180" y="7082"/>
                    <a:pt x="3120" y="7439"/>
                    <a:pt x="4085" y="7439"/>
                  </a:cubicBezTo>
                  <a:cubicBezTo>
                    <a:pt x="5037" y="7439"/>
                    <a:pt x="5978" y="7082"/>
                    <a:pt x="6716" y="6356"/>
                  </a:cubicBezTo>
                  <a:cubicBezTo>
                    <a:pt x="8169" y="4891"/>
                    <a:pt x="8169" y="2546"/>
                    <a:pt x="6716" y="1081"/>
                  </a:cubicBezTo>
                  <a:cubicBezTo>
                    <a:pt x="5996" y="361"/>
                    <a:pt x="5043" y="1"/>
                    <a:pt x="4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71"/>
            <p:cNvSpPr/>
            <p:nvPr/>
          </p:nvSpPr>
          <p:spPr>
            <a:xfrm>
              <a:off x="7487986" y="3680868"/>
              <a:ext cx="274522" cy="259565"/>
            </a:xfrm>
            <a:custGeom>
              <a:avLst/>
              <a:gdLst/>
              <a:ahLst/>
              <a:cxnLst/>
              <a:rect l="l" t="t" r="r" b="b"/>
              <a:pathLst>
                <a:path w="8645" h="8174" extrusionOk="0">
                  <a:moveTo>
                    <a:pt x="3614" y="0"/>
                  </a:moveTo>
                  <a:cubicBezTo>
                    <a:pt x="2438" y="0"/>
                    <a:pt x="1262" y="447"/>
                    <a:pt x="369" y="1340"/>
                  </a:cubicBezTo>
                  <a:cubicBezTo>
                    <a:pt x="262" y="1447"/>
                    <a:pt x="167" y="1566"/>
                    <a:pt x="60" y="1685"/>
                  </a:cubicBezTo>
                  <a:cubicBezTo>
                    <a:pt x="0" y="1756"/>
                    <a:pt x="12" y="1864"/>
                    <a:pt x="84" y="1923"/>
                  </a:cubicBezTo>
                  <a:cubicBezTo>
                    <a:pt x="118" y="1948"/>
                    <a:pt x="155" y="1960"/>
                    <a:pt x="191" y="1960"/>
                  </a:cubicBezTo>
                  <a:cubicBezTo>
                    <a:pt x="240" y="1960"/>
                    <a:pt x="287" y="1936"/>
                    <a:pt x="322" y="1887"/>
                  </a:cubicBezTo>
                  <a:cubicBezTo>
                    <a:pt x="417" y="1792"/>
                    <a:pt x="500" y="1685"/>
                    <a:pt x="608" y="1578"/>
                  </a:cubicBezTo>
                  <a:cubicBezTo>
                    <a:pt x="1435" y="750"/>
                    <a:pt x="2524" y="337"/>
                    <a:pt x="3614" y="337"/>
                  </a:cubicBezTo>
                  <a:cubicBezTo>
                    <a:pt x="4703" y="337"/>
                    <a:pt x="5793" y="750"/>
                    <a:pt x="6620" y="1578"/>
                  </a:cubicBezTo>
                  <a:cubicBezTo>
                    <a:pt x="8275" y="3233"/>
                    <a:pt x="8275" y="5936"/>
                    <a:pt x="6620" y="7591"/>
                  </a:cubicBezTo>
                  <a:cubicBezTo>
                    <a:pt x="6513" y="7698"/>
                    <a:pt x="6418" y="7781"/>
                    <a:pt x="6311" y="7876"/>
                  </a:cubicBezTo>
                  <a:cubicBezTo>
                    <a:pt x="6239" y="7936"/>
                    <a:pt x="6215" y="8043"/>
                    <a:pt x="6275" y="8114"/>
                  </a:cubicBezTo>
                  <a:cubicBezTo>
                    <a:pt x="6311" y="8162"/>
                    <a:pt x="6358" y="8174"/>
                    <a:pt x="6418" y="8174"/>
                  </a:cubicBezTo>
                  <a:cubicBezTo>
                    <a:pt x="6454" y="8174"/>
                    <a:pt x="6489" y="8162"/>
                    <a:pt x="6513" y="8126"/>
                  </a:cubicBezTo>
                  <a:cubicBezTo>
                    <a:pt x="6632" y="8043"/>
                    <a:pt x="6751" y="7936"/>
                    <a:pt x="6858" y="7817"/>
                  </a:cubicBezTo>
                  <a:cubicBezTo>
                    <a:pt x="8644" y="6031"/>
                    <a:pt x="8644" y="3126"/>
                    <a:pt x="6858" y="1340"/>
                  </a:cubicBezTo>
                  <a:cubicBezTo>
                    <a:pt x="5965" y="447"/>
                    <a:pt x="4790" y="0"/>
                    <a:pt x="3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71"/>
            <p:cNvSpPr/>
            <p:nvPr/>
          </p:nvSpPr>
          <p:spPr>
            <a:xfrm>
              <a:off x="7691758" y="3789502"/>
              <a:ext cx="34073" cy="102918"/>
            </a:xfrm>
            <a:custGeom>
              <a:avLst/>
              <a:gdLst/>
              <a:ahLst/>
              <a:cxnLst/>
              <a:rect l="l" t="t" r="r" b="b"/>
              <a:pathLst>
                <a:path w="1073" h="3241" extrusionOk="0">
                  <a:moveTo>
                    <a:pt x="589" y="1"/>
                  </a:moveTo>
                  <a:cubicBezTo>
                    <a:pt x="580" y="1"/>
                    <a:pt x="570" y="1"/>
                    <a:pt x="560" y="2"/>
                  </a:cubicBezTo>
                  <a:cubicBezTo>
                    <a:pt x="477" y="38"/>
                    <a:pt x="429" y="121"/>
                    <a:pt x="441" y="217"/>
                  </a:cubicBezTo>
                  <a:cubicBezTo>
                    <a:pt x="715" y="1157"/>
                    <a:pt x="560" y="2145"/>
                    <a:pt x="37" y="2967"/>
                  </a:cubicBezTo>
                  <a:cubicBezTo>
                    <a:pt x="1" y="3038"/>
                    <a:pt x="13" y="3146"/>
                    <a:pt x="84" y="3205"/>
                  </a:cubicBezTo>
                  <a:cubicBezTo>
                    <a:pt x="120" y="3217"/>
                    <a:pt x="144" y="3241"/>
                    <a:pt x="167" y="3241"/>
                  </a:cubicBezTo>
                  <a:cubicBezTo>
                    <a:pt x="239" y="3241"/>
                    <a:pt x="275" y="3205"/>
                    <a:pt x="310" y="3158"/>
                  </a:cubicBezTo>
                  <a:cubicBezTo>
                    <a:pt x="906" y="2265"/>
                    <a:pt x="1072" y="1169"/>
                    <a:pt x="775" y="121"/>
                  </a:cubicBezTo>
                  <a:cubicBezTo>
                    <a:pt x="743" y="47"/>
                    <a:pt x="672" y="1"/>
                    <a:pt x="5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71"/>
            <p:cNvSpPr/>
            <p:nvPr/>
          </p:nvSpPr>
          <p:spPr>
            <a:xfrm>
              <a:off x="7536000" y="3708082"/>
              <a:ext cx="173192" cy="72052"/>
            </a:xfrm>
            <a:custGeom>
              <a:avLst/>
              <a:gdLst/>
              <a:ahLst/>
              <a:cxnLst/>
              <a:rect l="l" t="t" r="r" b="b"/>
              <a:pathLst>
                <a:path w="5454" h="2269" extrusionOk="0">
                  <a:moveTo>
                    <a:pt x="2121" y="0"/>
                  </a:moveTo>
                  <a:cubicBezTo>
                    <a:pt x="1410" y="0"/>
                    <a:pt x="707" y="204"/>
                    <a:pt x="108" y="590"/>
                  </a:cubicBezTo>
                  <a:cubicBezTo>
                    <a:pt x="36" y="638"/>
                    <a:pt x="0" y="733"/>
                    <a:pt x="60" y="828"/>
                  </a:cubicBezTo>
                  <a:cubicBezTo>
                    <a:pt x="91" y="874"/>
                    <a:pt x="147" y="906"/>
                    <a:pt x="205" y="906"/>
                  </a:cubicBezTo>
                  <a:cubicBezTo>
                    <a:pt x="237" y="906"/>
                    <a:pt x="269" y="897"/>
                    <a:pt x="298" y="876"/>
                  </a:cubicBezTo>
                  <a:cubicBezTo>
                    <a:pt x="841" y="534"/>
                    <a:pt x="1478" y="344"/>
                    <a:pt x="2123" y="344"/>
                  </a:cubicBezTo>
                  <a:cubicBezTo>
                    <a:pt x="2241" y="344"/>
                    <a:pt x="2359" y="351"/>
                    <a:pt x="2477" y="364"/>
                  </a:cubicBezTo>
                  <a:cubicBezTo>
                    <a:pt x="3251" y="435"/>
                    <a:pt x="3977" y="792"/>
                    <a:pt x="4513" y="1328"/>
                  </a:cubicBezTo>
                  <a:cubicBezTo>
                    <a:pt x="4763" y="1590"/>
                    <a:pt x="4977" y="1864"/>
                    <a:pt x="5120" y="2185"/>
                  </a:cubicBezTo>
                  <a:cubicBezTo>
                    <a:pt x="5156" y="2245"/>
                    <a:pt x="5215" y="2269"/>
                    <a:pt x="5275" y="2269"/>
                  </a:cubicBezTo>
                  <a:cubicBezTo>
                    <a:pt x="5299" y="2269"/>
                    <a:pt x="5323" y="2269"/>
                    <a:pt x="5346" y="2257"/>
                  </a:cubicBezTo>
                  <a:cubicBezTo>
                    <a:pt x="5418" y="2197"/>
                    <a:pt x="5453" y="2102"/>
                    <a:pt x="5406" y="2019"/>
                  </a:cubicBezTo>
                  <a:cubicBezTo>
                    <a:pt x="5227" y="1673"/>
                    <a:pt x="5001" y="1364"/>
                    <a:pt x="4739" y="1102"/>
                  </a:cubicBezTo>
                  <a:cubicBezTo>
                    <a:pt x="4144" y="507"/>
                    <a:pt x="3334" y="114"/>
                    <a:pt x="2489" y="18"/>
                  </a:cubicBezTo>
                  <a:cubicBezTo>
                    <a:pt x="2366" y="6"/>
                    <a:pt x="2243" y="0"/>
                    <a:pt x="2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71"/>
            <p:cNvSpPr/>
            <p:nvPr/>
          </p:nvSpPr>
          <p:spPr>
            <a:xfrm>
              <a:off x="7501228" y="3819415"/>
              <a:ext cx="75640" cy="141437"/>
            </a:xfrm>
            <a:custGeom>
              <a:avLst/>
              <a:gdLst/>
              <a:ahLst/>
              <a:cxnLst/>
              <a:rect l="l" t="t" r="r" b="b"/>
              <a:pathLst>
                <a:path w="2382" h="4454" extrusionOk="0">
                  <a:moveTo>
                    <a:pt x="1012" y="692"/>
                  </a:moveTo>
                  <a:lnTo>
                    <a:pt x="1012" y="2061"/>
                  </a:lnTo>
                  <a:cubicBezTo>
                    <a:pt x="607" y="2001"/>
                    <a:pt x="310" y="1715"/>
                    <a:pt x="310" y="1370"/>
                  </a:cubicBezTo>
                  <a:cubicBezTo>
                    <a:pt x="310" y="1025"/>
                    <a:pt x="607" y="763"/>
                    <a:pt x="1012" y="692"/>
                  </a:cubicBezTo>
                  <a:close/>
                  <a:moveTo>
                    <a:pt x="1357" y="2418"/>
                  </a:moveTo>
                  <a:cubicBezTo>
                    <a:pt x="1750" y="2477"/>
                    <a:pt x="2048" y="2751"/>
                    <a:pt x="2048" y="3097"/>
                  </a:cubicBezTo>
                  <a:cubicBezTo>
                    <a:pt x="2048" y="3430"/>
                    <a:pt x="1738" y="3704"/>
                    <a:pt x="1357" y="3763"/>
                  </a:cubicBezTo>
                  <a:lnTo>
                    <a:pt x="1357" y="2418"/>
                  </a:lnTo>
                  <a:close/>
                  <a:moveTo>
                    <a:pt x="1191" y="1"/>
                  </a:moveTo>
                  <a:cubicBezTo>
                    <a:pt x="1095" y="1"/>
                    <a:pt x="1024" y="72"/>
                    <a:pt x="1024" y="168"/>
                  </a:cubicBezTo>
                  <a:lnTo>
                    <a:pt x="1024" y="358"/>
                  </a:lnTo>
                  <a:cubicBezTo>
                    <a:pt x="441" y="430"/>
                    <a:pt x="0" y="870"/>
                    <a:pt x="0" y="1370"/>
                  </a:cubicBezTo>
                  <a:cubicBezTo>
                    <a:pt x="0" y="1882"/>
                    <a:pt x="441" y="2323"/>
                    <a:pt x="1024" y="2382"/>
                  </a:cubicBezTo>
                  <a:lnTo>
                    <a:pt x="1024" y="3763"/>
                  </a:lnTo>
                  <a:cubicBezTo>
                    <a:pt x="619" y="3704"/>
                    <a:pt x="322" y="3430"/>
                    <a:pt x="322" y="3085"/>
                  </a:cubicBezTo>
                  <a:cubicBezTo>
                    <a:pt x="322" y="2989"/>
                    <a:pt x="250" y="2918"/>
                    <a:pt x="167" y="2918"/>
                  </a:cubicBezTo>
                  <a:cubicBezTo>
                    <a:pt x="71" y="2918"/>
                    <a:pt x="0" y="2989"/>
                    <a:pt x="0" y="3085"/>
                  </a:cubicBezTo>
                  <a:cubicBezTo>
                    <a:pt x="0" y="3609"/>
                    <a:pt x="441" y="4037"/>
                    <a:pt x="1024" y="4097"/>
                  </a:cubicBezTo>
                  <a:lnTo>
                    <a:pt x="1024" y="4287"/>
                  </a:lnTo>
                  <a:cubicBezTo>
                    <a:pt x="1024" y="4371"/>
                    <a:pt x="1095" y="4454"/>
                    <a:pt x="1191" y="4454"/>
                  </a:cubicBezTo>
                  <a:cubicBezTo>
                    <a:pt x="1274" y="4454"/>
                    <a:pt x="1357" y="4371"/>
                    <a:pt x="1357" y="4287"/>
                  </a:cubicBezTo>
                  <a:lnTo>
                    <a:pt x="1357" y="4097"/>
                  </a:lnTo>
                  <a:cubicBezTo>
                    <a:pt x="1929" y="4025"/>
                    <a:pt x="2381" y="3585"/>
                    <a:pt x="2381" y="3085"/>
                  </a:cubicBezTo>
                  <a:cubicBezTo>
                    <a:pt x="2381" y="2573"/>
                    <a:pt x="1929" y="2144"/>
                    <a:pt x="1357" y="2073"/>
                  </a:cubicBezTo>
                  <a:lnTo>
                    <a:pt x="1357" y="692"/>
                  </a:lnTo>
                  <a:cubicBezTo>
                    <a:pt x="1750" y="751"/>
                    <a:pt x="2048" y="1025"/>
                    <a:pt x="2048" y="1370"/>
                  </a:cubicBezTo>
                  <a:cubicBezTo>
                    <a:pt x="2048" y="1465"/>
                    <a:pt x="2131" y="1537"/>
                    <a:pt x="2215" y="1537"/>
                  </a:cubicBezTo>
                  <a:cubicBezTo>
                    <a:pt x="2298" y="1537"/>
                    <a:pt x="2381" y="1465"/>
                    <a:pt x="2381" y="1370"/>
                  </a:cubicBezTo>
                  <a:cubicBezTo>
                    <a:pt x="2381" y="846"/>
                    <a:pt x="1929" y="418"/>
                    <a:pt x="1345" y="358"/>
                  </a:cubicBezTo>
                  <a:lnTo>
                    <a:pt x="1345" y="168"/>
                  </a:lnTo>
                  <a:cubicBezTo>
                    <a:pt x="1345" y="72"/>
                    <a:pt x="1274" y="1"/>
                    <a:pt x="1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2" name="Google Shape;9342;p71"/>
          <p:cNvGrpSpPr/>
          <p:nvPr/>
        </p:nvGrpSpPr>
        <p:grpSpPr>
          <a:xfrm>
            <a:off x="1421638" y="4125629"/>
            <a:ext cx="374709" cy="374010"/>
            <a:chOff x="1421638" y="4125629"/>
            <a:chExt cx="374709" cy="374010"/>
          </a:xfrm>
          <a:solidFill>
            <a:srgbClr val="00B0F0"/>
          </a:solidFill>
        </p:grpSpPr>
        <p:sp>
          <p:nvSpPr>
            <p:cNvPr id="9343" name="Google Shape;9343;p71"/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71"/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45" name="Google Shape;9345;p71"/>
          <p:cNvGrpSpPr/>
          <p:nvPr/>
        </p:nvGrpSpPr>
        <p:grpSpPr>
          <a:xfrm>
            <a:off x="1973254" y="4156304"/>
            <a:ext cx="357720" cy="342192"/>
            <a:chOff x="1973254" y="4156304"/>
            <a:chExt cx="357720" cy="342192"/>
          </a:xfrm>
          <a:solidFill>
            <a:srgbClr val="00B0F0"/>
          </a:solidFill>
        </p:grpSpPr>
        <p:sp>
          <p:nvSpPr>
            <p:cNvPr id="9346" name="Google Shape;9346;p71"/>
            <p:cNvSpPr/>
            <p:nvPr/>
          </p:nvSpPr>
          <p:spPr>
            <a:xfrm>
              <a:off x="2129044" y="4156304"/>
              <a:ext cx="18926" cy="97964"/>
            </a:xfrm>
            <a:custGeom>
              <a:avLst/>
              <a:gdLst/>
              <a:ahLst/>
              <a:cxnLst/>
              <a:rect l="l" t="t" r="r" b="b"/>
              <a:pathLst>
                <a:path w="596" h="3085" extrusionOk="0">
                  <a:moveTo>
                    <a:pt x="417" y="0"/>
                  </a:moveTo>
                  <a:cubicBezTo>
                    <a:pt x="310" y="0"/>
                    <a:pt x="238" y="72"/>
                    <a:pt x="238" y="179"/>
                  </a:cubicBezTo>
                  <a:cubicBezTo>
                    <a:pt x="238" y="358"/>
                    <a:pt x="191" y="453"/>
                    <a:pt x="131" y="560"/>
                  </a:cubicBezTo>
                  <a:cubicBezTo>
                    <a:pt x="72" y="667"/>
                    <a:pt x="0" y="822"/>
                    <a:pt x="0" y="1096"/>
                  </a:cubicBezTo>
                  <a:cubicBezTo>
                    <a:pt x="0" y="1358"/>
                    <a:pt x="72" y="1501"/>
                    <a:pt x="131" y="1632"/>
                  </a:cubicBezTo>
                  <a:cubicBezTo>
                    <a:pt x="191" y="1727"/>
                    <a:pt x="238" y="1822"/>
                    <a:pt x="238" y="2001"/>
                  </a:cubicBezTo>
                  <a:cubicBezTo>
                    <a:pt x="238" y="2179"/>
                    <a:pt x="191" y="2263"/>
                    <a:pt x="131" y="2370"/>
                  </a:cubicBezTo>
                  <a:cubicBezTo>
                    <a:pt x="72" y="2501"/>
                    <a:pt x="0" y="2644"/>
                    <a:pt x="0" y="2906"/>
                  </a:cubicBezTo>
                  <a:cubicBezTo>
                    <a:pt x="0" y="3013"/>
                    <a:pt x="72" y="3084"/>
                    <a:pt x="179" y="3084"/>
                  </a:cubicBezTo>
                  <a:cubicBezTo>
                    <a:pt x="286" y="3084"/>
                    <a:pt x="357" y="3013"/>
                    <a:pt x="357" y="2906"/>
                  </a:cubicBezTo>
                  <a:cubicBezTo>
                    <a:pt x="357" y="2727"/>
                    <a:pt x="405" y="2644"/>
                    <a:pt x="464" y="2536"/>
                  </a:cubicBezTo>
                  <a:cubicBezTo>
                    <a:pt x="524" y="2417"/>
                    <a:pt x="595" y="2263"/>
                    <a:pt x="595" y="2001"/>
                  </a:cubicBezTo>
                  <a:cubicBezTo>
                    <a:pt x="595" y="1727"/>
                    <a:pt x="524" y="1584"/>
                    <a:pt x="464" y="1465"/>
                  </a:cubicBezTo>
                  <a:cubicBezTo>
                    <a:pt x="405" y="1358"/>
                    <a:pt x="357" y="1274"/>
                    <a:pt x="357" y="1096"/>
                  </a:cubicBezTo>
                  <a:cubicBezTo>
                    <a:pt x="357" y="905"/>
                    <a:pt x="405" y="822"/>
                    <a:pt x="464" y="715"/>
                  </a:cubicBezTo>
                  <a:cubicBezTo>
                    <a:pt x="524" y="596"/>
                    <a:pt x="595" y="453"/>
                    <a:pt x="595" y="179"/>
                  </a:cubicBezTo>
                  <a:cubicBezTo>
                    <a:pt x="595" y="72"/>
                    <a:pt x="524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71"/>
            <p:cNvSpPr/>
            <p:nvPr/>
          </p:nvSpPr>
          <p:spPr>
            <a:xfrm>
              <a:off x="2174771" y="4156304"/>
              <a:ext cx="18958" cy="97964"/>
            </a:xfrm>
            <a:custGeom>
              <a:avLst/>
              <a:gdLst/>
              <a:ahLst/>
              <a:cxnLst/>
              <a:rect l="l" t="t" r="r" b="b"/>
              <a:pathLst>
                <a:path w="597" h="3085" extrusionOk="0">
                  <a:moveTo>
                    <a:pt x="418" y="0"/>
                  </a:moveTo>
                  <a:cubicBezTo>
                    <a:pt x="322" y="0"/>
                    <a:pt x="239" y="72"/>
                    <a:pt x="239" y="179"/>
                  </a:cubicBezTo>
                  <a:cubicBezTo>
                    <a:pt x="239" y="358"/>
                    <a:pt x="191" y="453"/>
                    <a:pt x="144" y="560"/>
                  </a:cubicBezTo>
                  <a:cubicBezTo>
                    <a:pt x="84" y="667"/>
                    <a:pt x="1" y="822"/>
                    <a:pt x="1" y="1096"/>
                  </a:cubicBezTo>
                  <a:cubicBezTo>
                    <a:pt x="1" y="1358"/>
                    <a:pt x="84" y="1501"/>
                    <a:pt x="144" y="1632"/>
                  </a:cubicBezTo>
                  <a:cubicBezTo>
                    <a:pt x="191" y="1727"/>
                    <a:pt x="239" y="1822"/>
                    <a:pt x="239" y="2001"/>
                  </a:cubicBezTo>
                  <a:cubicBezTo>
                    <a:pt x="239" y="2179"/>
                    <a:pt x="191" y="2263"/>
                    <a:pt x="144" y="2370"/>
                  </a:cubicBezTo>
                  <a:cubicBezTo>
                    <a:pt x="84" y="2501"/>
                    <a:pt x="1" y="2644"/>
                    <a:pt x="1" y="2906"/>
                  </a:cubicBezTo>
                  <a:cubicBezTo>
                    <a:pt x="1" y="3013"/>
                    <a:pt x="84" y="3084"/>
                    <a:pt x="179" y="3084"/>
                  </a:cubicBezTo>
                  <a:cubicBezTo>
                    <a:pt x="287" y="3084"/>
                    <a:pt x="358" y="3013"/>
                    <a:pt x="358" y="2906"/>
                  </a:cubicBezTo>
                  <a:cubicBezTo>
                    <a:pt x="358" y="2727"/>
                    <a:pt x="406" y="2644"/>
                    <a:pt x="465" y="2536"/>
                  </a:cubicBezTo>
                  <a:cubicBezTo>
                    <a:pt x="525" y="2417"/>
                    <a:pt x="596" y="2263"/>
                    <a:pt x="596" y="2001"/>
                  </a:cubicBezTo>
                  <a:cubicBezTo>
                    <a:pt x="596" y="1727"/>
                    <a:pt x="525" y="1584"/>
                    <a:pt x="465" y="1465"/>
                  </a:cubicBezTo>
                  <a:cubicBezTo>
                    <a:pt x="406" y="1358"/>
                    <a:pt x="358" y="1274"/>
                    <a:pt x="358" y="1096"/>
                  </a:cubicBezTo>
                  <a:cubicBezTo>
                    <a:pt x="358" y="905"/>
                    <a:pt x="406" y="822"/>
                    <a:pt x="465" y="715"/>
                  </a:cubicBezTo>
                  <a:cubicBezTo>
                    <a:pt x="525" y="596"/>
                    <a:pt x="596" y="453"/>
                    <a:pt x="596" y="179"/>
                  </a:cubicBezTo>
                  <a:cubicBezTo>
                    <a:pt x="596" y="72"/>
                    <a:pt x="525" y="0"/>
                    <a:pt x="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71"/>
            <p:cNvSpPr/>
            <p:nvPr/>
          </p:nvSpPr>
          <p:spPr>
            <a:xfrm>
              <a:off x="1992529" y="4460644"/>
              <a:ext cx="338445" cy="37852"/>
            </a:xfrm>
            <a:custGeom>
              <a:avLst/>
              <a:gdLst/>
              <a:ahLst/>
              <a:cxnLst/>
              <a:rect l="l" t="t" r="r" b="b"/>
              <a:pathLst>
                <a:path w="10658" h="1192" extrusionOk="0">
                  <a:moveTo>
                    <a:pt x="10002" y="358"/>
                  </a:moveTo>
                  <a:lnTo>
                    <a:pt x="9931" y="632"/>
                  </a:lnTo>
                  <a:cubicBezTo>
                    <a:pt x="9895" y="751"/>
                    <a:pt x="9764" y="834"/>
                    <a:pt x="9645" y="834"/>
                  </a:cubicBezTo>
                  <a:lnTo>
                    <a:pt x="1013" y="834"/>
                  </a:lnTo>
                  <a:cubicBezTo>
                    <a:pt x="894" y="834"/>
                    <a:pt x="763" y="739"/>
                    <a:pt x="727" y="632"/>
                  </a:cubicBezTo>
                  <a:lnTo>
                    <a:pt x="656" y="358"/>
                  </a:lnTo>
                  <a:close/>
                  <a:moveTo>
                    <a:pt x="180" y="1"/>
                  </a:moveTo>
                  <a:cubicBezTo>
                    <a:pt x="72" y="1"/>
                    <a:pt x="1" y="84"/>
                    <a:pt x="1" y="180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287" y="358"/>
                  </a:lnTo>
                  <a:lnTo>
                    <a:pt x="382" y="715"/>
                  </a:lnTo>
                  <a:cubicBezTo>
                    <a:pt x="465" y="989"/>
                    <a:pt x="739" y="1192"/>
                    <a:pt x="1013" y="1192"/>
                  </a:cubicBezTo>
                  <a:lnTo>
                    <a:pt x="9645" y="1192"/>
                  </a:lnTo>
                  <a:cubicBezTo>
                    <a:pt x="9931" y="1192"/>
                    <a:pt x="10193" y="989"/>
                    <a:pt x="10264" y="715"/>
                  </a:cubicBezTo>
                  <a:lnTo>
                    <a:pt x="10371" y="358"/>
                  </a:lnTo>
                  <a:lnTo>
                    <a:pt x="10478" y="358"/>
                  </a:lnTo>
                  <a:cubicBezTo>
                    <a:pt x="10574" y="358"/>
                    <a:pt x="10657" y="287"/>
                    <a:pt x="10657" y="180"/>
                  </a:cubicBezTo>
                  <a:cubicBezTo>
                    <a:pt x="10657" y="96"/>
                    <a:pt x="10586" y="1"/>
                    <a:pt x="104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71"/>
            <p:cNvSpPr/>
            <p:nvPr/>
          </p:nvSpPr>
          <p:spPr>
            <a:xfrm>
              <a:off x="1996340" y="4288627"/>
              <a:ext cx="60525" cy="69226"/>
            </a:xfrm>
            <a:custGeom>
              <a:avLst/>
              <a:gdLst/>
              <a:ahLst/>
              <a:cxnLst/>
              <a:rect l="l" t="t" r="r" b="b"/>
              <a:pathLst>
                <a:path w="1906" h="2180" extrusionOk="0">
                  <a:moveTo>
                    <a:pt x="1500" y="358"/>
                  </a:moveTo>
                  <a:lnTo>
                    <a:pt x="1500" y="1346"/>
                  </a:lnTo>
                  <a:cubicBezTo>
                    <a:pt x="1500" y="1513"/>
                    <a:pt x="1512" y="1656"/>
                    <a:pt x="1524" y="1822"/>
                  </a:cubicBezTo>
                  <a:lnTo>
                    <a:pt x="1512" y="1822"/>
                  </a:lnTo>
                  <a:cubicBezTo>
                    <a:pt x="869" y="1822"/>
                    <a:pt x="369" y="1298"/>
                    <a:pt x="369" y="679"/>
                  </a:cubicBezTo>
                  <a:cubicBezTo>
                    <a:pt x="357" y="572"/>
                    <a:pt x="369" y="465"/>
                    <a:pt x="405" y="358"/>
                  </a:cubicBezTo>
                  <a:close/>
                  <a:moveTo>
                    <a:pt x="262" y="1"/>
                  </a:moveTo>
                  <a:cubicBezTo>
                    <a:pt x="191" y="1"/>
                    <a:pt x="131" y="48"/>
                    <a:pt x="107" y="120"/>
                  </a:cubicBezTo>
                  <a:cubicBezTo>
                    <a:pt x="24" y="298"/>
                    <a:pt x="0" y="477"/>
                    <a:pt x="0" y="679"/>
                  </a:cubicBezTo>
                  <a:cubicBezTo>
                    <a:pt x="0" y="1513"/>
                    <a:pt x="667" y="2179"/>
                    <a:pt x="1500" y="2179"/>
                  </a:cubicBezTo>
                  <a:lnTo>
                    <a:pt x="1726" y="2179"/>
                  </a:lnTo>
                  <a:cubicBezTo>
                    <a:pt x="1786" y="2179"/>
                    <a:pt x="1834" y="2144"/>
                    <a:pt x="1857" y="2120"/>
                  </a:cubicBezTo>
                  <a:cubicBezTo>
                    <a:pt x="1893" y="2084"/>
                    <a:pt x="1905" y="2025"/>
                    <a:pt x="1905" y="1965"/>
                  </a:cubicBezTo>
                  <a:cubicBezTo>
                    <a:pt x="1857" y="1763"/>
                    <a:pt x="1846" y="1548"/>
                    <a:pt x="1846" y="1358"/>
                  </a:cubicBezTo>
                  <a:lnTo>
                    <a:pt x="1846" y="179"/>
                  </a:lnTo>
                  <a:cubicBezTo>
                    <a:pt x="1846" y="84"/>
                    <a:pt x="1774" y="1"/>
                    <a:pt x="16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71"/>
            <p:cNvSpPr/>
            <p:nvPr/>
          </p:nvSpPr>
          <p:spPr>
            <a:xfrm>
              <a:off x="1973254" y="4265954"/>
              <a:ext cx="306658" cy="184147"/>
            </a:xfrm>
            <a:custGeom>
              <a:avLst/>
              <a:gdLst/>
              <a:ahLst/>
              <a:cxnLst/>
              <a:rect l="l" t="t" r="r" b="b"/>
              <a:pathLst>
                <a:path w="9657" h="5799" extrusionOk="0">
                  <a:moveTo>
                    <a:pt x="9288" y="357"/>
                  </a:moveTo>
                  <a:lnTo>
                    <a:pt x="9288" y="2072"/>
                  </a:lnTo>
                  <a:cubicBezTo>
                    <a:pt x="9288" y="3917"/>
                    <a:pt x="7776" y="5418"/>
                    <a:pt x="5930" y="5418"/>
                  </a:cubicBezTo>
                  <a:cubicBezTo>
                    <a:pt x="4585" y="5418"/>
                    <a:pt x="3358" y="4620"/>
                    <a:pt x="2834" y="3370"/>
                  </a:cubicBezTo>
                  <a:cubicBezTo>
                    <a:pt x="2811" y="3310"/>
                    <a:pt x="2751" y="3263"/>
                    <a:pt x="2668" y="3263"/>
                  </a:cubicBezTo>
                  <a:lnTo>
                    <a:pt x="2227" y="3263"/>
                  </a:lnTo>
                  <a:cubicBezTo>
                    <a:pt x="1203" y="3263"/>
                    <a:pt x="346" y="2429"/>
                    <a:pt x="346" y="1393"/>
                  </a:cubicBezTo>
                  <a:cubicBezTo>
                    <a:pt x="358" y="1012"/>
                    <a:pt x="477" y="655"/>
                    <a:pt x="668" y="357"/>
                  </a:cubicBezTo>
                  <a:lnTo>
                    <a:pt x="8335" y="357"/>
                  </a:lnTo>
                  <a:lnTo>
                    <a:pt x="8335" y="1131"/>
                  </a:lnTo>
                  <a:cubicBezTo>
                    <a:pt x="8335" y="1238"/>
                    <a:pt x="8407" y="1310"/>
                    <a:pt x="8514" y="1310"/>
                  </a:cubicBezTo>
                  <a:cubicBezTo>
                    <a:pt x="8609" y="1310"/>
                    <a:pt x="8692" y="1238"/>
                    <a:pt x="8692" y="1131"/>
                  </a:cubicBezTo>
                  <a:lnTo>
                    <a:pt x="8692" y="357"/>
                  </a:lnTo>
                  <a:close/>
                  <a:moveTo>
                    <a:pt x="572" y="0"/>
                  </a:moveTo>
                  <a:cubicBezTo>
                    <a:pt x="513" y="0"/>
                    <a:pt x="477" y="36"/>
                    <a:pt x="429" y="84"/>
                  </a:cubicBezTo>
                  <a:cubicBezTo>
                    <a:pt x="144" y="465"/>
                    <a:pt x="1" y="917"/>
                    <a:pt x="1" y="1381"/>
                  </a:cubicBezTo>
                  <a:cubicBezTo>
                    <a:pt x="1" y="2620"/>
                    <a:pt x="1013" y="3620"/>
                    <a:pt x="2227" y="3620"/>
                  </a:cubicBezTo>
                  <a:lnTo>
                    <a:pt x="2561" y="3620"/>
                  </a:lnTo>
                  <a:cubicBezTo>
                    <a:pt x="3168" y="4941"/>
                    <a:pt x="4478" y="5799"/>
                    <a:pt x="5930" y="5799"/>
                  </a:cubicBezTo>
                  <a:cubicBezTo>
                    <a:pt x="7990" y="5799"/>
                    <a:pt x="9657" y="4132"/>
                    <a:pt x="9657" y="2072"/>
                  </a:cubicBezTo>
                  <a:lnTo>
                    <a:pt x="9657" y="179"/>
                  </a:lnTo>
                  <a:cubicBezTo>
                    <a:pt x="9657" y="84"/>
                    <a:pt x="9585" y="0"/>
                    <a:pt x="94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71"/>
            <p:cNvSpPr/>
            <p:nvPr/>
          </p:nvSpPr>
          <p:spPr>
            <a:xfrm>
              <a:off x="2155877" y="4319620"/>
              <a:ext cx="93423" cy="99488"/>
            </a:xfrm>
            <a:custGeom>
              <a:avLst/>
              <a:gdLst/>
              <a:ahLst/>
              <a:cxnLst/>
              <a:rect l="l" t="t" r="r" b="b"/>
              <a:pathLst>
                <a:path w="2942" h="3133" extrusionOk="0">
                  <a:moveTo>
                    <a:pt x="2763" y="1"/>
                  </a:moveTo>
                  <a:cubicBezTo>
                    <a:pt x="2656" y="1"/>
                    <a:pt x="2584" y="72"/>
                    <a:pt x="2584" y="179"/>
                  </a:cubicBezTo>
                  <a:lnTo>
                    <a:pt x="2584" y="382"/>
                  </a:lnTo>
                  <a:cubicBezTo>
                    <a:pt x="2584" y="1703"/>
                    <a:pt x="1513" y="2775"/>
                    <a:pt x="179" y="2775"/>
                  </a:cubicBezTo>
                  <a:cubicBezTo>
                    <a:pt x="84" y="2775"/>
                    <a:pt x="0" y="2858"/>
                    <a:pt x="0" y="2954"/>
                  </a:cubicBezTo>
                  <a:cubicBezTo>
                    <a:pt x="0" y="3061"/>
                    <a:pt x="84" y="3132"/>
                    <a:pt x="179" y="3132"/>
                  </a:cubicBezTo>
                  <a:cubicBezTo>
                    <a:pt x="1703" y="3132"/>
                    <a:pt x="2941" y="1906"/>
                    <a:pt x="2941" y="382"/>
                  </a:cubicBezTo>
                  <a:lnTo>
                    <a:pt x="2941" y="179"/>
                  </a:lnTo>
                  <a:cubicBezTo>
                    <a:pt x="2941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2" name="Google Shape;9352;p71"/>
          <p:cNvGrpSpPr/>
          <p:nvPr/>
        </p:nvGrpSpPr>
        <p:grpSpPr>
          <a:xfrm>
            <a:off x="2523759" y="4135505"/>
            <a:ext cx="341049" cy="340318"/>
            <a:chOff x="2523759" y="4135505"/>
            <a:chExt cx="341049" cy="340318"/>
          </a:xfrm>
          <a:solidFill>
            <a:srgbClr val="00B0F0"/>
          </a:solidFill>
        </p:grpSpPr>
        <p:sp>
          <p:nvSpPr>
            <p:cNvPr id="9353" name="Google Shape;9353;p71"/>
            <p:cNvSpPr/>
            <p:nvPr/>
          </p:nvSpPr>
          <p:spPr>
            <a:xfrm>
              <a:off x="2523759" y="4135505"/>
              <a:ext cx="341049" cy="340318"/>
            </a:xfrm>
            <a:custGeom>
              <a:avLst/>
              <a:gdLst/>
              <a:ahLst/>
              <a:cxnLst/>
              <a:rect l="l" t="t" r="r" b="b"/>
              <a:pathLst>
                <a:path w="10740" h="10717" extrusionOk="0">
                  <a:moveTo>
                    <a:pt x="7882" y="358"/>
                  </a:moveTo>
                  <a:cubicBezTo>
                    <a:pt x="7501" y="703"/>
                    <a:pt x="6965" y="1286"/>
                    <a:pt x="6751" y="1906"/>
                  </a:cubicBezTo>
                  <a:cubicBezTo>
                    <a:pt x="6215" y="1644"/>
                    <a:pt x="5620" y="1489"/>
                    <a:pt x="5013" y="1489"/>
                  </a:cubicBezTo>
                  <a:cubicBezTo>
                    <a:pt x="4739" y="1489"/>
                    <a:pt x="4489" y="1513"/>
                    <a:pt x="4251" y="1536"/>
                  </a:cubicBezTo>
                  <a:cubicBezTo>
                    <a:pt x="5132" y="1060"/>
                    <a:pt x="6061" y="763"/>
                    <a:pt x="6727" y="584"/>
                  </a:cubicBezTo>
                  <a:cubicBezTo>
                    <a:pt x="7192" y="465"/>
                    <a:pt x="7585" y="405"/>
                    <a:pt x="7882" y="358"/>
                  </a:cubicBezTo>
                  <a:close/>
                  <a:moveTo>
                    <a:pt x="8013" y="3453"/>
                  </a:moveTo>
                  <a:cubicBezTo>
                    <a:pt x="8180" y="3727"/>
                    <a:pt x="8335" y="4025"/>
                    <a:pt x="8418" y="4323"/>
                  </a:cubicBezTo>
                  <a:cubicBezTo>
                    <a:pt x="8466" y="4453"/>
                    <a:pt x="8549" y="4561"/>
                    <a:pt x="8668" y="4620"/>
                  </a:cubicBezTo>
                  <a:cubicBezTo>
                    <a:pt x="8739" y="4650"/>
                    <a:pt x="8811" y="4665"/>
                    <a:pt x="8879" y="4665"/>
                  </a:cubicBezTo>
                  <a:cubicBezTo>
                    <a:pt x="8948" y="4665"/>
                    <a:pt x="9013" y="4650"/>
                    <a:pt x="9073" y="4620"/>
                  </a:cubicBezTo>
                  <a:lnTo>
                    <a:pt x="10299" y="4096"/>
                  </a:lnTo>
                  <a:lnTo>
                    <a:pt x="10002" y="5001"/>
                  </a:lnTo>
                  <a:cubicBezTo>
                    <a:pt x="9930" y="5215"/>
                    <a:pt x="9930" y="5430"/>
                    <a:pt x="10002" y="5632"/>
                  </a:cubicBezTo>
                  <a:lnTo>
                    <a:pt x="10299" y="6537"/>
                  </a:lnTo>
                  <a:lnTo>
                    <a:pt x="9073" y="6049"/>
                  </a:lnTo>
                  <a:cubicBezTo>
                    <a:pt x="9007" y="6019"/>
                    <a:pt x="8939" y="6004"/>
                    <a:pt x="8870" y="6004"/>
                  </a:cubicBezTo>
                  <a:cubicBezTo>
                    <a:pt x="8802" y="6004"/>
                    <a:pt x="8733" y="6019"/>
                    <a:pt x="8668" y="6049"/>
                  </a:cubicBezTo>
                  <a:cubicBezTo>
                    <a:pt x="8549" y="6108"/>
                    <a:pt x="8454" y="6216"/>
                    <a:pt x="8418" y="6347"/>
                  </a:cubicBezTo>
                  <a:cubicBezTo>
                    <a:pt x="8335" y="6656"/>
                    <a:pt x="8192" y="6942"/>
                    <a:pt x="8013" y="7204"/>
                  </a:cubicBezTo>
                  <a:cubicBezTo>
                    <a:pt x="7894" y="6644"/>
                    <a:pt x="7835" y="6001"/>
                    <a:pt x="7835" y="5335"/>
                  </a:cubicBezTo>
                  <a:cubicBezTo>
                    <a:pt x="7835" y="4668"/>
                    <a:pt x="7894" y="4025"/>
                    <a:pt x="8013" y="3453"/>
                  </a:cubicBezTo>
                  <a:close/>
                  <a:moveTo>
                    <a:pt x="3001" y="2298"/>
                  </a:moveTo>
                  <a:lnTo>
                    <a:pt x="3001" y="2298"/>
                  </a:lnTo>
                  <a:cubicBezTo>
                    <a:pt x="2691" y="3203"/>
                    <a:pt x="2548" y="4263"/>
                    <a:pt x="2548" y="5358"/>
                  </a:cubicBezTo>
                  <a:cubicBezTo>
                    <a:pt x="2548" y="6466"/>
                    <a:pt x="2703" y="7501"/>
                    <a:pt x="3001" y="8430"/>
                  </a:cubicBezTo>
                  <a:cubicBezTo>
                    <a:pt x="2858" y="8323"/>
                    <a:pt x="2703" y="8216"/>
                    <a:pt x="2572" y="8121"/>
                  </a:cubicBezTo>
                  <a:cubicBezTo>
                    <a:pt x="1989" y="7656"/>
                    <a:pt x="1572" y="7025"/>
                    <a:pt x="1179" y="6430"/>
                  </a:cubicBezTo>
                  <a:cubicBezTo>
                    <a:pt x="941" y="6061"/>
                    <a:pt x="679" y="5692"/>
                    <a:pt x="381" y="5346"/>
                  </a:cubicBezTo>
                  <a:cubicBezTo>
                    <a:pt x="667" y="5001"/>
                    <a:pt x="917" y="4632"/>
                    <a:pt x="1179" y="4263"/>
                  </a:cubicBezTo>
                  <a:cubicBezTo>
                    <a:pt x="1572" y="3656"/>
                    <a:pt x="1989" y="3025"/>
                    <a:pt x="2572" y="2584"/>
                  </a:cubicBezTo>
                  <a:cubicBezTo>
                    <a:pt x="2703" y="2477"/>
                    <a:pt x="2858" y="2370"/>
                    <a:pt x="3001" y="2298"/>
                  </a:cubicBezTo>
                  <a:close/>
                  <a:moveTo>
                    <a:pt x="6168" y="2013"/>
                  </a:moveTo>
                  <a:cubicBezTo>
                    <a:pt x="6465" y="2120"/>
                    <a:pt x="6751" y="2251"/>
                    <a:pt x="7001" y="2429"/>
                  </a:cubicBezTo>
                  <a:cubicBezTo>
                    <a:pt x="6942" y="2596"/>
                    <a:pt x="6906" y="2775"/>
                    <a:pt x="6858" y="2965"/>
                  </a:cubicBezTo>
                  <a:cubicBezTo>
                    <a:pt x="6846" y="3049"/>
                    <a:pt x="6882" y="3132"/>
                    <a:pt x="6977" y="3156"/>
                  </a:cubicBezTo>
                  <a:lnTo>
                    <a:pt x="7001" y="3156"/>
                  </a:lnTo>
                  <a:cubicBezTo>
                    <a:pt x="7084" y="3156"/>
                    <a:pt x="7144" y="3108"/>
                    <a:pt x="7156" y="3037"/>
                  </a:cubicBezTo>
                  <a:cubicBezTo>
                    <a:pt x="7180" y="2906"/>
                    <a:pt x="7227" y="2775"/>
                    <a:pt x="7263" y="2632"/>
                  </a:cubicBezTo>
                  <a:cubicBezTo>
                    <a:pt x="7442" y="2787"/>
                    <a:pt x="7596" y="2953"/>
                    <a:pt x="7751" y="3132"/>
                  </a:cubicBezTo>
                  <a:cubicBezTo>
                    <a:pt x="7585" y="3787"/>
                    <a:pt x="7513" y="4537"/>
                    <a:pt x="7513" y="5346"/>
                  </a:cubicBezTo>
                  <a:cubicBezTo>
                    <a:pt x="7513" y="6144"/>
                    <a:pt x="7596" y="6906"/>
                    <a:pt x="7751" y="7561"/>
                  </a:cubicBezTo>
                  <a:cubicBezTo>
                    <a:pt x="7632" y="7740"/>
                    <a:pt x="7465" y="7906"/>
                    <a:pt x="7287" y="8061"/>
                  </a:cubicBezTo>
                  <a:cubicBezTo>
                    <a:pt x="7049" y="7287"/>
                    <a:pt x="6918" y="6335"/>
                    <a:pt x="6918" y="5346"/>
                  </a:cubicBezTo>
                  <a:cubicBezTo>
                    <a:pt x="6918" y="4787"/>
                    <a:pt x="6965" y="4215"/>
                    <a:pt x="7037" y="3691"/>
                  </a:cubicBezTo>
                  <a:cubicBezTo>
                    <a:pt x="7049" y="3608"/>
                    <a:pt x="6989" y="3537"/>
                    <a:pt x="6906" y="3513"/>
                  </a:cubicBezTo>
                  <a:cubicBezTo>
                    <a:pt x="6898" y="3512"/>
                    <a:pt x="6890" y="3511"/>
                    <a:pt x="6882" y="3511"/>
                  </a:cubicBezTo>
                  <a:cubicBezTo>
                    <a:pt x="6799" y="3511"/>
                    <a:pt x="6738" y="3568"/>
                    <a:pt x="6727" y="3644"/>
                  </a:cubicBezTo>
                  <a:cubicBezTo>
                    <a:pt x="6632" y="4192"/>
                    <a:pt x="6584" y="4763"/>
                    <a:pt x="6584" y="5346"/>
                  </a:cubicBezTo>
                  <a:cubicBezTo>
                    <a:pt x="6584" y="6406"/>
                    <a:pt x="6739" y="7430"/>
                    <a:pt x="7001" y="8263"/>
                  </a:cubicBezTo>
                  <a:cubicBezTo>
                    <a:pt x="6739" y="8442"/>
                    <a:pt x="6465" y="8573"/>
                    <a:pt x="6168" y="8680"/>
                  </a:cubicBezTo>
                  <a:cubicBezTo>
                    <a:pt x="5977" y="7740"/>
                    <a:pt x="5870" y="6561"/>
                    <a:pt x="5870" y="5346"/>
                  </a:cubicBezTo>
                  <a:cubicBezTo>
                    <a:pt x="5870" y="4120"/>
                    <a:pt x="5977" y="2953"/>
                    <a:pt x="6168" y="2013"/>
                  </a:cubicBezTo>
                  <a:close/>
                  <a:moveTo>
                    <a:pt x="5263" y="1834"/>
                  </a:moveTo>
                  <a:cubicBezTo>
                    <a:pt x="5477" y="1846"/>
                    <a:pt x="5680" y="1882"/>
                    <a:pt x="5870" y="1929"/>
                  </a:cubicBezTo>
                  <a:cubicBezTo>
                    <a:pt x="5668" y="2894"/>
                    <a:pt x="5560" y="4096"/>
                    <a:pt x="5560" y="5346"/>
                  </a:cubicBezTo>
                  <a:cubicBezTo>
                    <a:pt x="5560" y="6597"/>
                    <a:pt x="5680" y="7799"/>
                    <a:pt x="5870" y="8775"/>
                  </a:cubicBezTo>
                  <a:cubicBezTo>
                    <a:pt x="5680" y="8811"/>
                    <a:pt x="5477" y="8847"/>
                    <a:pt x="5263" y="8859"/>
                  </a:cubicBezTo>
                  <a:cubicBezTo>
                    <a:pt x="5025" y="7882"/>
                    <a:pt x="4894" y="6632"/>
                    <a:pt x="4894" y="5346"/>
                  </a:cubicBezTo>
                  <a:cubicBezTo>
                    <a:pt x="4894" y="4049"/>
                    <a:pt x="5025" y="2822"/>
                    <a:pt x="5263" y="1834"/>
                  </a:cubicBezTo>
                  <a:close/>
                  <a:moveTo>
                    <a:pt x="4941" y="1822"/>
                  </a:moveTo>
                  <a:cubicBezTo>
                    <a:pt x="4703" y="2822"/>
                    <a:pt x="4584" y="4072"/>
                    <a:pt x="4584" y="5346"/>
                  </a:cubicBezTo>
                  <a:cubicBezTo>
                    <a:pt x="4584" y="6632"/>
                    <a:pt x="4715" y="7882"/>
                    <a:pt x="4941" y="8871"/>
                  </a:cubicBezTo>
                  <a:cubicBezTo>
                    <a:pt x="4668" y="8871"/>
                    <a:pt x="4429" y="8847"/>
                    <a:pt x="4191" y="8811"/>
                  </a:cubicBezTo>
                  <a:cubicBezTo>
                    <a:pt x="3977" y="7847"/>
                    <a:pt x="3834" y="6609"/>
                    <a:pt x="3834" y="5346"/>
                  </a:cubicBezTo>
                  <a:cubicBezTo>
                    <a:pt x="3834" y="4525"/>
                    <a:pt x="3882" y="3751"/>
                    <a:pt x="3989" y="3025"/>
                  </a:cubicBezTo>
                  <a:cubicBezTo>
                    <a:pt x="4013" y="2941"/>
                    <a:pt x="3953" y="2858"/>
                    <a:pt x="3870" y="2846"/>
                  </a:cubicBezTo>
                  <a:cubicBezTo>
                    <a:pt x="3862" y="2845"/>
                    <a:pt x="3854" y="2845"/>
                    <a:pt x="3846" y="2845"/>
                  </a:cubicBezTo>
                  <a:cubicBezTo>
                    <a:pt x="3763" y="2845"/>
                    <a:pt x="3702" y="2901"/>
                    <a:pt x="3691" y="2977"/>
                  </a:cubicBezTo>
                  <a:cubicBezTo>
                    <a:pt x="3584" y="3727"/>
                    <a:pt x="3536" y="4513"/>
                    <a:pt x="3536" y="5346"/>
                  </a:cubicBezTo>
                  <a:cubicBezTo>
                    <a:pt x="3536" y="6585"/>
                    <a:pt x="3655" y="7775"/>
                    <a:pt x="3870" y="8740"/>
                  </a:cubicBezTo>
                  <a:cubicBezTo>
                    <a:pt x="3703" y="8692"/>
                    <a:pt x="3548" y="8656"/>
                    <a:pt x="3394" y="8597"/>
                  </a:cubicBezTo>
                  <a:cubicBezTo>
                    <a:pt x="3036" y="7656"/>
                    <a:pt x="2834" y="6525"/>
                    <a:pt x="2834" y="5346"/>
                  </a:cubicBezTo>
                  <a:cubicBezTo>
                    <a:pt x="2834" y="4156"/>
                    <a:pt x="3036" y="3037"/>
                    <a:pt x="3394" y="2108"/>
                  </a:cubicBezTo>
                  <a:cubicBezTo>
                    <a:pt x="3536" y="2048"/>
                    <a:pt x="3703" y="2001"/>
                    <a:pt x="3870" y="1953"/>
                  </a:cubicBezTo>
                  <a:lnTo>
                    <a:pt x="3870" y="1953"/>
                  </a:lnTo>
                  <a:cubicBezTo>
                    <a:pt x="3834" y="2072"/>
                    <a:pt x="3822" y="2191"/>
                    <a:pt x="3786" y="2310"/>
                  </a:cubicBezTo>
                  <a:cubicBezTo>
                    <a:pt x="3775" y="2406"/>
                    <a:pt x="3834" y="2477"/>
                    <a:pt x="3906" y="2489"/>
                  </a:cubicBezTo>
                  <a:lnTo>
                    <a:pt x="3941" y="2489"/>
                  </a:lnTo>
                  <a:cubicBezTo>
                    <a:pt x="4013" y="2489"/>
                    <a:pt x="4072" y="2429"/>
                    <a:pt x="4084" y="2358"/>
                  </a:cubicBezTo>
                  <a:cubicBezTo>
                    <a:pt x="4120" y="2191"/>
                    <a:pt x="4144" y="2025"/>
                    <a:pt x="4191" y="1882"/>
                  </a:cubicBezTo>
                  <a:cubicBezTo>
                    <a:pt x="4429" y="1834"/>
                    <a:pt x="4679" y="1822"/>
                    <a:pt x="4941" y="1822"/>
                  </a:cubicBezTo>
                  <a:close/>
                  <a:moveTo>
                    <a:pt x="6751" y="8775"/>
                  </a:moveTo>
                  <a:cubicBezTo>
                    <a:pt x="6965" y="9406"/>
                    <a:pt x="7501" y="9978"/>
                    <a:pt x="7882" y="10335"/>
                  </a:cubicBezTo>
                  <a:cubicBezTo>
                    <a:pt x="7585" y="10288"/>
                    <a:pt x="7180" y="10228"/>
                    <a:pt x="6727" y="10109"/>
                  </a:cubicBezTo>
                  <a:cubicBezTo>
                    <a:pt x="6061" y="9942"/>
                    <a:pt x="5132" y="9645"/>
                    <a:pt x="4251" y="9145"/>
                  </a:cubicBezTo>
                  <a:lnTo>
                    <a:pt x="4251" y="9145"/>
                  </a:lnTo>
                  <a:cubicBezTo>
                    <a:pt x="4489" y="9168"/>
                    <a:pt x="4739" y="9192"/>
                    <a:pt x="5013" y="9192"/>
                  </a:cubicBezTo>
                  <a:cubicBezTo>
                    <a:pt x="5620" y="9192"/>
                    <a:pt x="6215" y="9049"/>
                    <a:pt x="6751" y="8775"/>
                  </a:cubicBezTo>
                  <a:close/>
                  <a:moveTo>
                    <a:pt x="8370" y="1"/>
                  </a:moveTo>
                  <a:cubicBezTo>
                    <a:pt x="8347" y="1"/>
                    <a:pt x="7632" y="48"/>
                    <a:pt x="6644" y="286"/>
                  </a:cubicBezTo>
                  <a:cubicBezTo>
                    <a:pt x="5739" y="513"/>
                    <a:pt x="4429" y="953"/>
                    <a:pt x="3298" y="1798"/>
                  </a:cubicBezTo>
                  <a:cubicBezTo>
                    <a:pt x="2953" y="1941"/>
                    <a:pt x="2655" y="2120"/>
                    <a:pt x="2382" y="2334"/>
                  </a:cubicBezTo>
                  <a:cubicBezTo>
                    <a:pt x="1750" y="2834"/>
                    <a:pt x="1322" y="3465"/>
                    <a:pt x="905" y="4096"/>
                  </a:cubicBezTo>
                  <a:cubicBezTo>
                    <a:pt x="631" y="4513"/>
                    <a:pt x="369" y="4894"/>
                    <a:pt x="60" y="5251"/>
                  </a:cubicBezTo>
                  <a:cubicBezTo>
                    <a:pt x="0" y="5311"/>
                    <a:pt x="0" y="5406"/>
                    <a:pt x="60" y="5466"/>
                  </a:cubicBezTo>
                  <a:cubicBezTo>
                    <a:pt x="369" y="5811"/>
                    <a:pt x="619" y="6204"/>
                    <a:pt x="905" y="6620"/>
                  </a:cubicBezTo>
                  <a:cubicBezTo>
                    <a:pt x="1322" y="7251"/>
                    <a:pt x="1750" y="7894"/>
                    <a:pt x="2382" y="8383"/>
                  </a:cubicBezTo>
                  <a:cubicBezTo>
                    <a:pt x="2655" y="8609"/>
                    <a:pt x="2977" y="8787"/>
                    <a:pt x="3298" y="8918"/>
                  </a:cubicBezTo>
                  <a:cubicBezTo>
                    <a:pt x="4429" y="9752"/>
                    <a:pt x="5751" y="10216"/>
                    <a:pt x="6668" y="10430"/>
                  </a:cubicBezTo>
                  <a:cubicBezTo>
                    <a:pt x="7644" y="10669"/>
                    <a:pt x="8358" y="10716"/>
                    <a:pt x="8394" y="10716"/>
                  </a:cubicBezTo>
                  <a:lnTo>
                    <a:pt x="8406" y="10716"/>
                  </a:lnTo>
                  <a:cubicBezTo>
                    <a:pt x="8466" y="10716"/>
                    <a:pt x="8525" y="10669"/>
                    <a:pt x="8549" y="10609"/>
                  </a:cubicBezTo>
                  <a:cubicBezTo>
                    <a:pt x="8585" y="10549"/>
                    <a:pt x="8549" y="10478"/>
                    <a:pt x="8501" y="10430"/>
                  </a:cubicBezTo>
                  <a:cubicBezTo>
                    <a:pt x="8478" y="10419"/>
                    <a:pt x="7323" y="9573"/>
                    <a:pt x="7049" y="8644"/>
                  </a:cubicBezTo>
                  <a:cubicBezTo>
                    <a:pt x="7156" y="8585"/>
                    <a:pt x="7263" y="8514"/>
                    <a:pt x="7358" y="8442"/>
                  </a:cubicBezTo>
                  <a:cubicBezTo>
                    <a:pt x="8013" y="7954"/>
                    <a:pt x="8513" y="7251"/>
                    <a:pt x="8739" y="6478"/>
                  </a:cubicBezTo>
                  <a:cubicBezTo>
                    <a:pt x="8751" y="6430"/>
                    <a:pt x="8775" y="6406"/>
                    <a:pt x="8823" y="6370"/>
                  </a:cubicBezTo>
                  <a:cubicBezTo>
                    <a:pt x="8850" y="6364"/>
                    <a:pt x="8882" y="6357"/>
                    <a:pt x="8913" y="6357"/>
                  </a:cubicBezTo>
                  <a:cubicBezTo>
                    <a:pt x="8935" y="6357"/>
                    <a:pt x="8957" y="6360"/>
                    <a:pt x="8978" y="6370"/>
                  </a:cubicBezTo>
                  <a:lnTo>
                    <a:pt x="10525" y="7037"/>
                  </a:lnTo>
                  <a:cubicBezTo>
                    <a:pt x="10549" y="7051"/>
                    <a:pt x="10570" y="7058"/>
                    <a:pt x="10591" y="7058"/>
                  </a:cubicBezTo>
                  <a:cubicBezTo>
                    <a:pt x="10622" y="7058"/>
                    <a:pt x="10651" y="7042"/>
                    <a:pt x="10680" y="7013"/>
                  </a:cubicBezTo>
                  <a:cubicBezTo>
                    <a:pt x="10728" y="6966"/>
                    <a:pt x="10740" y="6906"/>
                    <a:pt x="10728" y="6847"/>
                  </a:cubicBezTo>
                  <a:lnTo>
                    <a:pt x="10299" y="5561"/>
                  </a:lnTo>
                  <a:cubicBezTo>
                    <a:pt x="10252" y="5418"/>
                    <a:pt x="10252" y="5263"/>
                    <a:pt x="10299" y="5120"/>
                  </a:cubicBezTo>
                  <a:lnTo>
                    <a:pt x="10716" y="3870"/>
                  </a:lnTo>
                  <a:cubicBezTo>
                    <a:pt x="10728" y="3811"/>
                    <a:pt x="10716" y="3751"/>
                    <a:pt x="10668" y="3715"/>
                  </a:cubicBezTo>
                  <a:cubicBezTo>
                    <a:pt x="10637" y="3684"/>
                    <a:pt x="10599" y="3668"/>
                    <a:pt x="10561" y="3668"/>
                  </a:cubicBezTo>
                  <a:cubicBezTo>
                    <a:pt x="10541" y="3668"/>
                    <a:pt x="10521" y="3672"/>
                    <a:pt x="10502" y="3680"/>
                  </a:cubicBezTo>
                  <a:lnTo>
                    <a:pt x="8954" y="4346"/>
                  </a:lnTo>
                  <a:cubicBezTo>
                    <a:pt x="8936" y="4358"/>
                    <a:pt x="8909" y="4364"/>
                    <a:pt x="8882" y="4364"/>
                  </a:cubicBezTo>
                  <a:cubicBezTo>
                    <a:pt x="8856" y="4364"/>
                    <a:pt x="8829" y="4358"/>
                    <a:pt x="8811" y="4346"/>
                  </a:cubicBezTo>
                  <a:cubicBezTo>
                    <a:pt x="8763" y="4334"/>
                    <a:pt x="8739" y="4287"/>
                    <a:pt x="8716" y="4239"/>
                  </a:cubicBezTo>
                  <a:cubicBezTo>
                    <a:pt x="8478" y="3465"/>
                    <a:pt x="8001" y="2775"/>
                    <a:pt x="7346" y="2275"/>
                  </a:cubicBezTo>
                  <a:cubicBezTo>
                    <a:pt x="7239" y="2203"/>
                    <a:pt x="7144" y="2132"/>
                    <a:pt x="7037" y="2072"/>
                  </a:cubicBezTo>
                  <a:cubicBezTo>
                    <a:pt x="7299" y="1144"/>
                    <a:pt x="8466" y="286"/>
                    <a:pt x="8478" y="286"/>
                  </a:cubicBezTo>
                  <a:cubicBezTo>
                    <a:pt x="8537" y="239"/>
                    <a:pt x="8549" y="167"/>
                    <a:pt x="8537" y="108"/>
                  </a:cubicBezTo>
                  <a:cubicBezTo>
                    <a:pt x="8513" y="48"/>
                    <a:pt x="8454" y="1"/>
                    <a:pt x="8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71"/>
            <p:cNvSpPr/>
            <p:nvPr/>
          </p:nvSpPr>
          <p:spPr>
            <a:xfrm>
              <a:off x="2561547" y="4278815"/>
              <a:ext cx="36709" cy="37058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84" y="310"/>
                  </a:moveTo>
                  <a:cubicBezTo>
                    <a:pt x="727" y="310"/>
                    <a:pt x="846" y="429"/>
                    <a:pt x="846" y="583"/>
                  </a:cubicBezTo>
                  <a:cubicBezTo>
                    <a:pt x="846" y="726"/>
                    <a:pt x="727" y="845"/>
                    <a:pt x="584" y="845"/>
                  </a:cubicBezTo>
                  <a:cubicBezTo>
                    <a:pt x="430" y="845"/>
                    <a:pt x="310" y="726"/>
                    <a:pt x="310" y="583"/>
                  </a:cubicBezTo>
                  <a:cubicBezTo>
                    <a:pt x="310" y="429"/>
                    <a:pt x="430" y="310"/>
                    <a:pt x="584" y="310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3"/>
                  </a:cubicBezTo>
                  <a:cubicBezTo>
                    <a:pt x="1" y="893"/>
                    <a:pt x="251" y="1167"/>
                    <a:pt x="584" y="1167"/>
                  </a:cubicBezTo>
                  <a:cubicBezTo>
                    <a:pt x="894" y="1167"/>
                    <a:pt x="1156" y="905"/>
                    <a:pt x="1156" y="583"/>
                  </a:cubicBezTo>
                  <a:cubicBezTo>
                    <a:pt x="1156" y="274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55" name="Google Shape;9355;p71"/>
          <p:cNvGrpSpPr/>
          <p:nvPr/>
        </p:nvGrpSpPr>
        <p:grpSpPr>
          <a:xfrm>
            <a:off x="3040603" y="4130360"/>
            <a:ext cx="392079" cy="350353"/>
            <a:chOff x="3040603" y="4130360"/>
            <a:chExt cx="392079" cy="350353"/>
          </a:xfrm>
          <a:solidFill>
            <a:srgbClr val="00B0F0"/>
          </a:solidFill>
        </p:grpSpPr>
        <p:sp>
          <p:nvSpPr>
            <p:cNvPr id="9356" name="Google Shape;9356;p71"/>
            <p:cNvSpPr/>
            <p:nvPr/>
          </p:nvSpPr>
          <p:spPr>
            <a:xfrm>
              <a:off x="3081059" y="4144523"/>
              <a:ext cx="62780" cy="66241"/>
            </a:xfrm>
            <a:custGeom>
              <a:avLst/>
              <a:gdLst/>
              <a:ahLst/>
              <a:cxnLst/>
              <a:rect l="l" t="t" r="r" b="b"/>
              <a:pathLst>
                <a:path w="1977" h="2086" extrusionOk="0">
                  <a:moveTo>
                    <a:pt x="857" y="348"/>
                  </a:moveTo>
                  <a:cubicBezTo>
                    <a:pt x="1048" y="348"/>
                    <a:pt x="1250" y="467"/>
                    <a:pt x="1381" y="669"/>
                  </a:cubicBezTo>
                  <a:cubicBezTo>
                    <a:pt x="1524" y="931"/>
                    <a:pt x="1607" y="1264"/>
                    <a:pt x="1548" y="1491"/>
                  </a:cubicBezTo>
                  <a:cubicBezTo>
                    <a:pt x="1524" y="1550"/>
                    <a:pt x="1500" y="1645"/>
                    <a:pt x="1429" y="1681"/>
                  </a:cubicBezTo>
                  <a:cubicBezTo>
                    <a:pt x="1393" y="1705"/>
                    <a:pt x="1345" y="1717"/>
                    <a:pt x="1310" y="1717"/>
                  </a:cubicBezTo>
                  <a:cubicBezTo>
                    <a:pt x="1072" y="1717"/>
                    <a:pt x="714" y="1491"/>
                    <a:pt x="512" y="1193"/>
                  </a:cubicBezTo>
                  <a:cubicBezTo>
                    <a:pt x="417" y="1026"/>
                    <a:pt x="369" y="848"/>
                    <a:pt x="417" y="705"/>
                  </a:cubicBezTo>
                  <a:cubicBezTo>
                    <a:pt x="441" y="586"/>
                    <a:pt x="512" y="479"/>
                    <a:pt x="619" y="419"/>
                  </a:cubicBezTo>
                  <a:cubicBezTo>
                    <a:pt x="691" y="371"/>
                    <a:pt x="786" y="348"/>
                    <a:pt x="857" y="348"/>
                  </a:cubicBezTo>
                  <a:close/>
                  <a:moveTo>
                    <a:pt x="862" y="0"/>
                  </a:moveTo>
                  <a:cubicBezTo>
                    <a:pt x="713" y="0"/>
                    <a:pt x="565" y="40"/>
                    <a:pt x="429" y="121"/>
                  </a:cubicBezTo>
                  <a:cubicBezTo>
                    <a:pt x="238" y="240"/>
                    <a:pt x="119" y="419"/>
                    <a:pt x="60" y="633"/>
                  </a:cubicBezTo>
                  <a:cubicBezTo>
                    <a:pt x="0" y="883"/>
                    <a:pt x="60" y="1145"/>
                    <a:pt x="202" y="1407"/>
                  </a:cubicBezTo>
                  <a:cubicBezTo>
                    <a:pt x="357" y="1622"/>
                    <a:pt x="572" y="1836"/>
                    <a:pt x="834" y="1967"/>
                  </a:cubicBezTo>
                  <a:cubicBezTo>
                    <a:pt x="988" y="2062"/>
                    <a:pt x="1155" y="2086"/>
                    <a:pt x="1286" y="2086"/>
                  </a:cubicBezTo>
                  <a:cubicBezTo>
                    <a:pt x="1405" y="2086"/>
                    <a:pt x="1512" y="2050"/>
                    <a:pt x="1607" y="1991"/>
                  </a:cubicBezTo>
                  <a:cubicBezTo>
                    <a:pt x="1738" y="1907"/>
                    <a:pt x="1846" y="1776"/>
                    <a:pt x="1881" y="1574"/>
                  </a:cubicBezTo>
                  <a:cubicBezTo>
                    <a:pt x="1977" y="1252"/>
                    <a:pt x="1881" y="824"/>
                    <a:pt x="1679" y="490"/>
                  </a:cubicBezTo>
                  <a:cubicBezTo>
                    <a:pt x="1478" y="170"/>
                    <a:pt x="1170" y="0"/>
                    <a:pt x="8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71"/>
            <p:cNvSpPr/>
            <p:nvPr/>
          </p:nvSpPr>
          <p:spPr>
            <a:xfrm>
              <a:off x="3040603" y="4192981"/>
              <a:ext cx="58620" cy="55222"/>
            </a:xfrm>
            <a:custGeom>
              <a:avLst/>
              <a:gdLst/>
              <a:ahLst/>
              <a:cxnLst/>
              <a:rect l="l" t="t" r="r" b="b"/>
              <a:pathLst>
                <a:path w="1846" h="1739" extrusionOk="0">
                  <a:moveTo>
                    <a:pt x="750" y="369"/>
                  </a:moveTo>
                  <a:cubicBezTo>
                    <a:pt x="869" y="369"/>
                    <a:pt x="1000" y="429"/>
                    <a:pt x="1119" y="536"/>
                  </a:cubicBezTo>
                  <a:cubicBezTo>
                    <a:pt x="1357" y="727"/>
                    <a:pt x="1548" y="1155"/>
                    <a:pt x="1417" y="1310"/>
                  </a:cubicBezTo>
                  <a:cubicBezTo>
                    <a:pt x="1387" y="1347"/>
                    <a:pt x="1325" y="1366"/>
                    <a:pt x="1247" y="1366"/>
                  </a:cubicBezTo>
                  <a:cubicBezTo>
                    <a:pt x="1201" y="1366"/>
                    <a:pt x="1149" y="1359"/>
                    <a:pt x="1095" y="1346"/>
                  </a:cubicBezTo>
                  <a:cubicBezTo>
                    <a:pt x="905" y="1322"/>
                    <a:pt x="738" y="1227"/>
                    <a:pt x="595" y="1108"/>
                  </a:cubicBezTo>
                  <a:cubicBezTo>
                    <a:pt x="476" y="1000"/>
                    <a:pt x="405" y="893"/>
                    <a:pt x="393" y="774"/>
                  </a:cubicBezTo>
                  <a:cubicBezTo>
                    <a:pt x="381" y="667"/>
                    <a:pt x="405" y="560"/>
                    <a:pt x="476" y="488"/>
                  </a:cubicBezTo>
                  <a:cubicBezTo>
                    <a:pt x="560" y="417"/>
                    <a:pt x="643" y="369"/>
                    <a:pt x="750" y="369"/>
                  </a:cubicBezTo>
                  <a:close/>
                  <a:moveTo>
                    <a:pt x="753" y="0"/>
                  </a:moveTo>
                  <a:cubicBezTo>
                    <a:pt x="548" y="0"/>
                    <a:pt x="351" y="84"/>
                    <a:pt x="203" y="250"/>
                  </a:cubicBezTo>
                  <a:cubicBezTo>
                    <a:pt x="60" y="417"/>
                    <a:pt x="0" y="608"/>
                    <a:pt x="36" y="834"/>
                  </a:cubicBezTo>
                  <a:cubicBezTo>
                    <a:pt x="60" y="1036"/>
                    <a:pt x="179" y="1227"/>
                    <a:pt x="357" y="1393"/>
                  </a:cubicBezTo>
                  <a:cubicBezTo>
                    <a:pt x="536" y="1536"/>
                    <a:pt x="774" y="1655"/>
                    <a:pt x="1012" y="1727"/>
                  </a:cubicBezTo>
                  <a:cubicBezTo>
                    <a:pt x="1095" y="1739"/>
                    <a:pt x="1155" y="1739"/>
                    <a:pt x="1226" y="1739"/>
                  </a:cubicBezTo>
                  <a:cubicBezTo>
                    <a:pt x="1417" y="1739"/>
                    <a:pt x="1584" y="1679"/>
                    <a:pt x="1691" y="1560"/>
                  </a:cubicBezTo>
                  <a:cubicBezTo>
                    <a:pt x="1834" y="1381"/>
                    <a:pt x="1846" y="1143"/>
                    <a:pt x="1762" y="858"/>
                  </a:cubicBezTo>
                  <a:cubicBezTo>
                    <a:pt x="1691" y="631"/>
                    <a:pt x="1536" y="393"/>
                    <a:pt x="1357" y="250"/>
                  </a:cubicBezTo>
                  <a:cubicBezTo>
                    <a:pt x="1173" y="84"/>
                    <a:pt x="959" y="0"/>
                    <a:pt x="7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71"/>
            <p:cNvSpPr/>
            <p:nvPr/>
          </p:nvSpPr>
          <p:spPr>
            <a:xfrm>
              <a:off x="3147967" y="4130360"/>
              <a:ext cx="55984" cy="69067"/>
            </a:xfrm>
            <a:custGeom>
              <a:avLst/>
              <a:gdLst/>
              <a:ahLst/>
              <a:cxnLst/>
              <a:rect l="l" t="t" r="r" b="b"/>
              <a:pathLst>
                <a:path w="1763" h="2175" extrusionOk="0">
                  <a:moveTo>
                    <a:pt x="899" y="0"/>
                  </a:moveTo>
                  <a:cubicBezTo>
                    <a:pt x="581" y="0"/>
                    <a:pt x="279" y="177"/>
                    <a:pt x="120" y="496"/>
                  </a:cubicBezTo>
                  <a:cubicBezTo>
                    <a:pt x="72" y="579"/>
                    <a:pt x="108" y="686"/>
                    <a:pt x="191" y="734"/>
                  </a:cubicBezTo>
                  <a:cubicBezTo>
                    <a:pt x="220" y="749"/>
                    <a:pt x="249" y="755"/>
                    <a:pt x="277" y="755"/>
                  </a:cubicBezTo>
                  <a:cubicBezTo>
                    <a:pt x="340" y="755"/>
                    <a:pt x="396" y="720"/>
                    <a:pt x="429" y="663"/>
                  </a:cubicBezTo>
                  <a:cubicBezTo>
                    <a:pt x="524" y="474"/>
                    <a:pt x="701" y="359"/>
                    <a:pt x="881" y="359"/>
                  </a:cubicBezTo>
                  <a:cubicBezTo>
                    <a:pt x="905" y="359"/>
                    <a:pt x="929" y="361"/>
                    <a:pt x="953" y="365"/>
                  </a:cubicBezTo>
                  <a:cubicBezTo>
                    <a:pt x="1072" y="377"/>
                    <a:pt x="1179" y="436"/>
                    <a:pt x="1251" y="544"/>
                  </a:cubicBezTo>
                  <a:cubicBezTo>
                    <a:pt x="1346" y="675"/>
                    <a:pt x="1382" y="841"/>
                    <a:pt x="1358" y="1032"/>
                  </a:cubicBezTo>
                  <a:cubicBezTo>
                    <a:pt x="1301" y="1432"/>
                    <a:pt x="980" y="1832"/>
                    <a:pt x="744" y="1832"/>
                  </a:cubicBezTo>
                  <a:cubicBezTo>
                    <a:pt x="734" y="1832"/>
                    <a:pt x="724" y="1831"/>
                    <a:pt x="715" y="1829"/>
                  </a:cubicBezTo>
                  <a:cubicBezTo>
                    <a:pt x="548" y="1806"/>
                    <a:pt x="405" y="1556"/>
                    <a:pt x="358" y="1210"/>
                  </a:cubicBezTo>
                  <a:cubicBezTo>
                    <a:pt x="346" y="1103"/>
                    <a:pt x="251" y="1044"/>
                    <a:pt x="167" y="1044"/>
                  </a:cubicBezTo>
                  <a:cubicBezTo>
                    <a:pt x="60" y="1056"/>
                    <a:pt x="0" y="1151"/>
                    <a:pt x="0" y="1234"/>
                  </a:cubicBezTo>
                  <a:cubicBezTo>
                    <a:pt x="48" y="1663"/>
                    <a:pt x="274" y="2115"/>
                    <a:pt x="667" y="2175"/>
                  </a:cubicBezTo>
                  <a:lnTo>
                    <a:pt x="751" y="2175"/>
                  </a:lnTo>
                  <a:cubicBezTo>
                    <a:pt x="953" y="2175"/>
                    <a:pt x="1179" y="2056"/>
                    <a:pt x="1370" y="1818"/>
                  </a:cubicBezTo>
                  <a:cubicBezTo>
                    <a:pt x="1548" y="1603"/>
                    <a:pt x="1679" y="1329"/>
                    <a:pt x="1727" y="1056"/>
                  </a:cubicBezTo>
                  <a:cubicBezTo>
                    <a:pt x="1763" y="805"/>
                    <a:pt x="1703" y="544"/>
                    <a:pt x="1548" y="329"/>
                  </a:cubicBezTo>
                  <a:cubicBezTo>
                    <a:pt x="1417" y="151"/>
                    <a:pt x="1215" y="43"/>
                    <a:pt x="1013" y="8"/>
                  </a:cubicBezTo>
                  <a:cubicBezTo>
                    <a:pt x="974" y="3"/>
                    <a:pt x="936" y="0"/>
                    <a:pt x="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71"/>
            <p:cNvSpPr/>
            <p:nvPr/>
          </p:nvSpPr>
          <p:spPr>
            <a:xfrm>
              <a:off x="3205443" y="4158082"/>
              <a:ext cx="52586" cy="59890"/>
            </a:xfrm>
            <a:custGeom>
              <a:avLst/>
              <a:gdLst/>
              <a:ahLst/>
              <a:cxnLst/>
              <a:rect l="l" t="t" r="r" b="b"/>
              <a:pathLst>
                <a:path w="1656" h="1886" extrusionOk="0">
                  <a:moveTo>
                    <a:pt x="905" y="349"/>
                  </a:moveTo>
                  <a:cubicBezTo>
                    <a:pt x="941" y="349"/>
                    <a:pt x="1000" y="361"/>
                    <a:pt x="1048" y="385"/>
                  </a:cubicBezTo>
                  <a:cubicBezTo>
                    <a:pt x="1143" y="421"/>
                    <a:pt x="1215" y="516"/>
                    <a:pt x="1238" y="623"/>
                  </a:cubicBezTo>
                  <a:cubicBezTo>
                    <a:pt x="1286" y="742"/>
                    <a:pt x="1274" y="885"/>
                    <a:pt x="1203" y="1016"/>
                  </a:cubicBezTo>
                  <a:cubicBezTo>
                    <a:pt x="1077" y="1268"/>
                    <a:pt x="774" y="1530"/>
                    <a:pt x="582" y="1530"/>
                  </a:cubicBezTo>
                  <a:cubicBezTo>
                    <a:pt x="556" y="1530"/>
                    <a:pt x="533" y="1526"/>
                    <a:pt x="512" y="1516"/>
                  </a:cubicBezTo>
                  <a:cubicBezTo>
                    <a:pt x="334" y="1421"/>
                    <a:pt x="346" y="945"/>
                    <a:pt x="465" y="683"/>
                  </a:cubicBezTo>
                  <a:cubicBezTo>
                    <a:pt x="524" y="540"/>
                    <a:pt x="631" y="444"/>
                    <a:pt x="750" y="385"/>
                  </a:cubicBezTo>
                  <a:cubicBezTo>
                    <a:pt x="798" y="361"/>
                    <a:pt x="857" y="349"/>
                    <a:pt x="905" y="349"/>
                  </a:cubicBezTo>
                  <a:close/>
                  <a:moveTo>
                    <a:pt x="917" y="1"/>
                  </a:moveTo>
                  <a:cubicBezTo>
                    <a:pt x="816" y="1"/>
                    <a:pt x="715" y="22"/>
                    <a:pt x="619" y="63"/>
                  </a:cubicBezTo>
                  <a:cubicBezTo>
                    <a:pt x="429" y="159"/>
                    <a:pt x="262" y="325"/>
                    <a:pt x="155" y="528"/>
                  </a:cubicBezTo>
                  <a:cubicBezTo>
                    <a:pt x="48" y="742"/>
                    <a:pt x="0" y="1004"/>
                    <a:pt x="24" y="1242"/>
                  </a:cubicBezTo>
                  <a:cubicBezTo>
                    <a:pt x="48" y="1540"/>
                    <a:pt x="167" y="1742"/>
                    <a:pt x="357" y="1837"/>
                  </a:cubicBezTo>
                  <a:cubicBezTo>
                    <a:pt x="441" y="1873"/>
                    <a:pt x="512" y="1885"/>
                    <a:pt x="584" y="1885"/>
                  </a:cubicBezTo>
                  <a:cubicBezTo>
                    <a:pt x="953" y="1885"/>
                    <a:pt x="1358" y="1504"/>
                    <a:pt x="1524" y="1171"/>
                  </a:cubicBezTo>
                  <a:cubicBezTo>
                    <a:pt x="1631" y="956"/>
                    <a:pt x="1655" y="742"/>
                    <a:pt x="1596" y="528"/>
                  </a:cubicBezTo>
                  <a:cubicBezTo>
                    <a:pt x="1536" y="325"/>
                    <a:pt x="1405" y="159"/>
                    <a:pt x="1215" y="63"/>
                  </a:cubicBezTo>
                  <a:cubicBezTo>
                    <a:pt x="1119" y="22"/>
                    <a:pt x="1018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71"/>
            <p:cNvSpPr/>
            <p:nvPr/>
          </p:nvSpPr>
          <p:spPr>
            <a:xfrm>
              <a:off x="3092777" y="4212002"/>
              <a:ext cx="144453" cy="102759"/>
            </a:xfrm>
            <a:custGeom>
              <a:avLst/>
              <a:gdLst/>
              <a:ahLst/>
              <a:cxnLst/>
              <a:rect l="l" t="t" r="r" b="b"/>
              <a:pathLst>
                <a:path w="4549" h="3236" extrusionOk="0">
                  <a:moveTo>
                    <a:pt x="2386" y="0"/>
                  </a:moveTo>
                  <a:cubicBezTo>
                    <a:pt x="2223" y="0"/>
                    <a:pt x="2061" y="17"/>
                    <a:pt x="1905" y="56"/>
                  </a:cubicBezTo>
                  <a:cubicBezTo>
                    <a:pt x="1334" y="175"/>
                    <a:pt x="834" y="485"/>
                    <a:pt x="476" y="949"/>
                  </a:cubicBezTo>
                  <a:cubicBezTo>
                    <a:pt x="131" y="1390"/>
                    <a:pt x="0" y="1914"/>
                    <a:pt x="84" y="2378"/>
                  </a:cubicBezTo>
                  <a:cubicBezTo>
                    <a:pt x="179" y="2830"/>
                    <a:pt x="488" y="3116"/>
                    <a:pt x="1000" y="3211"/>
                  </a:cubicBezTo>
                  <a:cubicBezTo>
                    <a:pt x="1119" y="3235"/>
                    <a:pt x="1262" y="3235"/>
                    <a:pt x="1417" y="3235"/>
                  </a:cubicBezTo>
                  <a:cubicBezTo>
                    <a:pt x="1715" y="3235"/>
                    <a:pt x="2084" y="3187"/>
                    <a:pt x="2524" y="3104"/>
                  </a:cubicBezTo>
                  <a:cubicBezTo>
                    <a:pt x="3203" y="2973"/>
                    <a:pt x="3679" y="2806"/>
                    <a:pt x="3989" y="2592"/>
                  </a:cubicBezTo>
                  <a:cubicBezTo>
                    <a:pt x="4394" y="2283"/>
                    <a:pt x="4548" y="1902"/>
                    <a:pt x="4465" y="1437"/>
                  </a:cubicBezTo>
                  <a:cubicBezTo>
                    <a:pt x="4394" y="1044"/>
                    <a:pt x="4132" y="687"/>
                    <a:pt x="3774" y="425"/>
                  </a:cubicBezTo>
                  <a:cubicBezTo>
                    <a:pt x="3746" y="401"/>
                    <a:pt x="3709" y="389"/>
                    <a:pt x="3672" y="389"/>
                  </a:cubicBezTo>
                  <a:cubicBezTo>
                    <a:pt x="3617" y="389"/>
                    <a:pt x="3560" y="416"/>
                    <a:pt x="3524" y="473"/>
                  </a:cubicBezTo>
                  <a:cubicBezTo>
                    <a:pt x="3465" y="544"/>
                    <a:pt x="3477" y="663"/>
                    <a:pt x="3572" y="723"/>
                  </a:cubicBezTo>
                  <a:cubicBezTo>
                    <a:pt x="3870" y="949"/>
                    <a:pt x="4060" y="1211"/>
                    <a:pt x="4120" y="1509"/>
                  </a:cubicBezTo>
                  <a:cubicBezTo>
                    <a:pt x="4179" y="1818"/>
                    <a:pt x="4072" y="2056"/>
                    <a:pt x="3774" y="2271"/>
                  </a:cubicBezTo>
                  <a:cubicBezTo>
                    <a:pt x="3501" y="2449"/>
                    <a:pt x="3084" y="2592"/>
                    <a:pt x="2453" y="2735"/>
                  </a:cubicBezTo>
                  <a:cubicBezTo>
                    <a:pt x="2024" y="2818"/>
                    <a:pt x="1679" y="2866"/>
                    <a:pt x="1417" y="2866"/>
                  </a:cubicBezTo>
                  <a:cubicBezTo>
                    <a:pt x="679" y="2866"/>
                    <a:pt x="500" y="2580"/>
                    <a:pt x="441" y="2283"/>
                  </a:cubicBezTo>
                  <a:cubicBezTo>
                    <a:pt x="298" y="1568"/>
                    <a:pt x="917" y="616"/>
                    <a:pt x="1977" y="390"/>
                  </a:cubicBezTo>
                  <a:cubicBezTo>
                    <a:pt x="2115" y="360"/>
                    <a:pt x="2254" y="344"/>
                    <a:pt x="2393" y="344"/>
                  </a:cubicBezTo>
                  <a:cubicBezTo>
                    <a:pt x="2587" y="344"/>
                    <a:pt x="2782" y="375"/>
                    <a:pt x="2977" y="437"/>
                  </a:cubicBezTo>
                  <a:cubicBezTo>
                    <a:pt x="2992" y="444"/>
                    <a:pt x="3008" y="447"/>
                    <a:pt x="3024" y="447"/>
                  </a:cubicBezTo>
                  <a:cubicBezTo>
                    <a:pt x="3097" y="447"/>
                    <a:pt x="3174" y="386"/>
                    <a:pt x="3203" y="318"/>
                  </a:cubicBezTo>
                  <a:cubicBezTo>
                    <a:pt x="3227" y="235"/>
                    <a:pt x="3167" y="128"/>
                    <a:pt x="3084" y="92"/>
                  </a:cubicBezTo>
                  <a:cubicBezTo>
                    <a:pt x="2859" y="36"/>
                    <a:pt x="2621" y="0"/>
                    <a:pt x="2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71"/>
            <p:cNvSpPr/>
            <p:nvPr/>
          </p:nvSpPr>
          <p:spPr>
            <a:xfrm>
              <a:off x="3283307" y="4290469"/>
              <a:ext cx="55254" cy="70782"/>
            </a:xfrm>
            <a:custGeom>
              <a:avLst/>
              <a:gdLst/>
              <a:ahLst/>
              <a:cxnLst/>
              <a:rect l="l" t="t" r="r" b="b"/>
              <a:pathLst>
                <a:path w="1740" h="2229" extrusionOk="0">
                  <a:moveTo>
                    <a:pt x="858" y="347"/>
                  </a:moveTo>
                  <a:cubicBezTo>
                    <a:pt x="1144" y="383"/>
                    <a:pt x="1346" y="645"/>
                    <a:pt x="1334" y="1002"/>
                  </a:cubicBezTo>
                  <a:cubicBezTo>
                    <a:pt x="1334" y="1288"/>
                    <a:pt x="1203" y="1598"/>
                    <a:pt x="1025" y="1764"/>
                  </a:cubicBezTo>
                  <a:cubicBezTo>
                    <a:pt x="985" y="1804"/>
                    <a:pt x="928" y="1853"/>
                    <a:pt x="854" y="1853"/>
                  </a:cubicBezTo>
                  <a:cubicBezTo>
                    <a:pt x="840" y="1853"/>
                    <a:pt x="825" y="1851"/>
                    <a:pt x="811" y="1848"/>
                  </a:cubicBezTo>
                  <a:cubicBezTo>
                    <a:pt x="572" y="1836"/>
                    <a:pt x="322" y="1359"/>
                    <a:pt x="334" y="943"/>
                  </a:cubicBezTo>
                  <a:cubicBezTo>
                    <a:pt x="334" y="752"/>
                    <a:pt x="418" y="586"/>
                    <a:pt x="525" y="466"/>
                  </a:cubicBezTo>
                  <a:cubicBezTo>
                    <a:pt x="620" y="395"/>
                    <a:pt x="727" y="347"/>
                    <a:pt x="822" y="347"/>
                  </a:cubicBezTo>
                  <a:close/>
                  <a:moveTo>
                    <a:pt x="824" y="1"/>
                  </a:moveTo>
                  <a:cubicBezTo>
                    <a:pt x="626" y="1"/>
                    <a:pt x="431" y="73"/>
                    <a:pt x="299" y="216"/>
                  </a:cubicBezTo>
                  <a:cubicBezTo>
                    <a:pt x="96" y="395"/>
                    <a:pt x="1" y="645"/>
                    <a:pt x="1" y="943"/>
                  </a:cubicBezTo>
                  <a:cubicBezTo>
                    <a:pt x="1" y="1205"/>
                    <a:pt x="72" y="1502"/>
                    <a:pt x="203" y="1764"/>
                  </a:cubicBezTo>
                  <a:cubicBezTo>
                    <a:pt x="370" y="2062"/>
                    <a:pt x="596" y="2229"/>
                    <a:pt x="834" y="2229"/>
                  </a:cubicBezTo>
                  <a:lnTo>
                    <a:pt x="858" y="2229"/>
                  </a:lnTo>
                  <a:cubicBezTo>
                    <a:pt x="1013" y="2229"/>
                    <a:pt x="1168" y="2169"/>
                    <a:pt x="1311" y="2026"/>
                  </a:cubicBezTo>
                  <a:cubicBezTo>
                    <a:pt x="1561" y="1812"/>
                    <a:pt x="1727" y="1395"/>
                    <a:pt x="1739" y="1014"/>
                  </a:cubicBezTo>
                  <a:cubicBezTo>
                    <a:pt x="1704" y="466"/>
                    <a:pt x="1346" y="26"/>
                    <a:pt x="870" y="2"/>
                  </a:cubicBezTo>
                  <a:cubicBezTo>
                    <a:pt x="855" y="1"/>
                    <a:pt x="839" y="1"/>
                    <a:pt x="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71"/>
            <p:cNvSpPr/>
            <p:nvPr/>
          </p:nvSpPr>
          <p:spPr>
            <a:xfrm>
              <a:off x="3221702" y="4306728"/>
              <a:ext cx="54460" cy="62462"/>
            </a:xfrm>
            <a:custGeom>
              <a:avLst/>
              <a:gdLst/>
              <a:ahLst/>
              <a:cxnLst/>
              <a:rect l="l" t="t" r="r" b="b"/>
              <a:pathLst>
                <a:path w="1715" h="1967" extrusionOk="0">
                  <a:moveTo>
                    <a:pt x="834" y="359"/>
                  </a:moveTo>
                  <a:cubicBezTo>
                    <a:pt x="905" y="359"/>
                    <a:pt x="988" y="371"/>
                    <a:pt x="1048" y="419"/>
                  </a:cubicBezTo>
                  <a:cubicBezTo>
                    <a:pt x="1143" y="490"/>
                    <a:pt x="1227" y="609"/>
                    <a:pt x="1262" y="752"/>
                  </a:cubicBezTo>
                  <a:cubicBezTo>
                    <a:pt x="1322" y="1074"/>
                    <a:pt x="1250" y="1538"/>
                    <a:pt x="1060" y="1598"/>
                  </a:cubicBezTo>
                  <a:cubicBezTo>
                    <a:pt x="1053" y="1599"/>
                    <a:pt x="1045" y="1599"/>
                    <a:pt x="1037" y="1599"/>
                  </a:cubicBezTo>
                  <a:cubicBezTo>
                    <a:pt x="965" y="1599"/>
                    <a:pt x="859" y="1550"/>
                    <a:pt x="762" y="1443"/>
                  </a:cubicBezTo>
                  <a:cubicBezTo>
                    <a:pt x="643" y="1324"/>
                    <a:pt x="536" y="1145"/>
                    <a:pt x="488" y="966"/>
                  </a:cubicBezTo>
                  <a:cubicBezTo>
                    <a:pt x="417" y="681"/>
                    <a:pt x="524" y="431"/>
                    <a:pt x="750" y="371"/>
                  </a:cubicBezTo>
                  <a:cubicBezTo>
                    <a:pt x="774" y="359"/>
                    <a:pt x="810" y="359"/>
                    <a:pt x="834" y="359"/>
                  </a:cubicBezTo>
                  <a:close/>
                  <a:moveTo>
                    <a:pt x="822" y="0"/>
                  </a:moveTo>
                  <a:cubicBezTo>
                    <a:pt x="762" y="0"/>
                    <a:pt x="702" y="9"/>
                    <a:pt x="643" y="26"/>
                  </a:cubicBezTo>
                  <a:cubicBezTo>
                    <a:pt x="226" y="133"/>
                    <a:pt x="0" y="585"/>
                    <a:pt x="131" y="1074"/>
                  </a:cubicBezTo>
                  <a:cubicBezTo>
                    <a:pt x="191" y="1288"/>
                    <a:pt x="334" y="1526"/>
                    <a:pt x="512" y="1705"/>
                  </a:cubicBezTo>
                  <a:cubicBezTo>
                    <a:pt x="667" y="1871"/>
                    <a:pt x="846" y="1967"/>
                    <a:pt x="1024" y="1967"/>
                  </a:cubicBezTo>
                  <a:cubicBezTo>
                    <a:pt x="1072" y="1967"/>
                    <a:pt x="1119" y="1967"/>
                    <a:pt x="1167" y="1943"/>
                  </a:cubicBezTo>
                  <a:cubicBezTo>
                    <a:pt x="1608" y="1812"/>
                    <a:pt x="1715" y="1121"/>
                    <a:pt x="1596" y="669"/>
                  </a:cubicBezTo>
                  <a:cubicBezTo>
                    <a:pt x="1536" y="431"/>
                    <a:pt x="1405" y="240"/>
                    <a:pt x="1238" y="133"/>
                  </a:cubicBezTo>
                  <a:cubicBezTo>
                    <a:pt x="1112" y="49"/>
                    <a:pt x="968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71"/>
            <p:cNvSpPr/>
            <p:nvPr/>
          </p:nvSpPr>
          <p:spPr>
            <a:xfrm>
              <a:off x="3333606" y="4316667"/>
              <a:ext cx="66940" cy="62748"/>
            </a:xfrm>
            <a:custGeom>
              <a:avLst/>
              <a:gdLst/>
              <a:ahLst/>
              <a:cxnLst/>
              <a:rect l="l" t="t" r="r" b="b"/>
              <a:pathLst>
                <a:path w="2108" h="1976" extrusionOk="0">
                  <a:moveTo>
                    <a:pt x="1255" y="0"/>
                  </a:moveTo>
                  <a:cubicBezTo>
                    <a:pt x="1107" y="0"/>
                    <a:pt x="954" y="38"/>
                    <a:pt x="810" y="118"/>
                  </a:cubicBezTo>
                  <a:cubicBezTo>
                    <a:pt x="715" y="165"/>
                    <a:pt x="691" y="284"/>
                    <a:pt x="739" y="356"/>
                  </a:cubicBezTo>
                  <a:cubicBezTo>
                    <a:pt x="762" y="419"/>
                    <a:pt x="823" y="451"/>
                    <a:pt x="886" y="451"/>
                  </a:cubicBezTo>
                  <a:cubicBezTo>
                    <a:pt x="917" y="451"/>
                    <a:pt x="949" y="443"/>
                    <a:pt x="977" y="427"/>
                  </a:cubicBezTo>
                  <a:cubicBezTo>
                    <a:pt x="1064" y="376"/>
                    <a:pt x="1156" y="351"/>
                    <a:pt x="1246" y="351"/>
                  </a:cubicBezTo>
                  <a:cubicBezTo>
                    <a:pt x="1364" y="351"/>
                    <a:pt x="1477" y="394"/>
                    <a:pt x="1572" y="475"/>
                  </a:cubicBezTo>
                  <a:cubicBezTo>
                    <a:pt x="1655" y="570"/>
                    <a:pt x="1715" y="665"/>
                    <a:pt x="1715" y="784"/>
                  </a:cubicBezTo>
                  <a:cubicBezTo>
                    <a:pt x="1715" y="951"/>
                    <a:pt x="1655" y="1118"/>
                    <a:pt x="1524" y="1249"/>
                  </a:cubicBezTo>
                  <a:cubicBezTo>
                    <a:pt x="1314" y="1468"/>
                    <a:pt x="975" y="1622"/>
                    <a:pt x="739" y="1622"/>
                  </a:cubicBezTo>
                  <a:cubicBezTo>
                    <a:pt x="655" y="1622"/>
                    <a:pt x="583" y="1602"/>
                    <a:pt x="536" y="1558"/>
                  </a:cubicBezTo>
                  <a:cubicBezTo>
                    <a:pt x="417" y="1463"/>
                    <a:pt x="441" y="1142"/>
                    <a:pt x="584" y="844"/>
                  </a:cubicBezTo>
                  <a:cubicBezTo>
                    <a:pt x="631" y="761"/>
                    <a:pt x="596" y="653"/>
                    <a:pt x="512" y="606"/>
                  </a:cubicBezTo>
                  <a:cubicBezTo>
                    <a:pt x="485" y="595"/>
                    <a:pt x="457" y="590"/>
                    <a:pt x="430" y="590"/>
                  </a:cubicBezTo>
                  <a:cubicBezTo>
                    <a:pt x="366" y="590"/>
                    <a:pt x="308" y="622"/>
                    <a:pt x="274" y="689"/>
                  </a:cubicBezTo>
                  <a:cubicBezTo>
                    <a:pt x="84" y="1070"/>
                    <a:pt x="0" y="1558"/>
                    <a:pt x="298" y="1832"/>
                  </a:cubicBezTo>
                  <a:cubicBezTo>
                    <a:pt x="417" y="1939"/>
                    <a:pt x="572" y="1975"/>
                    <a:pt x="751" y="1975"/>
                  </a:cubicBezTo>
                  <a:cubicBezTo>
                    <a:pt x="858" y="1975"/>
                    <a:pt x="953" y="1963"/>
                    <a:pt x="1072" y="1939"/>
                  </a:cubicBezTo>
                  <a:cubicBezTo>
                    <a:pt x="1346" y="1856"/>
                    <a:pt x="1608" y="1701"/>
                    <a:pt x="1786" y="1499"/>
                  </a:cubicBezTo>
                  <a:cubicBezTo>
                    <a:pt x="2001" y="1296"/>
                    <a:pt x="2108" y="1046"/>
                    <a:pt x="2084" y="773"/>
                  </a:cubicBezTo>
                  <a:cubicBezTo>
                    <a:pt x="2072" y="546"/>
                    <a:pt x="1989" y="356"/>
                    <a:pt x="1822" y="213"/>
                  </a:cubicBezTo>
                  <a:cubicBezTo>
                    <a:pt x="1663" y="74"/>
                    <a:pt x="1463" y="0"/>
                    <a:pt x="12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71"/>
            <p:cNvSpPr/>
            <p:nvPr/>
          </p:nvSpPr>
          <p:spPr>
            <a:xfrm>
              <a:off x="3371046" y="4372587"/>
              <a:ext cx="61636" cy="51792"/>
            </a:xfrm>
            <a:custGeom>
              <a:avLst/>
              <a:gdLst/>
              <a:ahLst/>
              <a:cxnLst/>
              <a:rect l="l" t="t" r="r" b="b"/>
              <a:pathLst>
                <a:path w="1941" h="1631" extrusionOk="0">
                  <a:moveTo>
                    <a:pt x="1181" y="373"/>
                  </a:moveTo>
                  <a:cubicBezTo>
                    <a:pt x="1315" y="373"/>
                    <a:pt x="1432" y="430"/>
                    <a:pt x="1500" y="547"/>
                  </a:cubicBezTo>
                  <a:cubicBezTo>
                    <a:pt x="1548" y="631"/>
                    <a:pt x="1560" y="738"/>
                    <a:pt x="1536" y="845"/>
                  </a:cubicBezTo>
                  <a:cubicBezTo>
                    <a:pt x="1488" y="964"/>
                    <a:pt x="1405" y="1071"/>
                    <a:pt x="1262" y="1143"/>
                  </a:cubicBezTo>
                  <a:cubicBezTo>
                    <a:pt x="1119" y="1226"/>
                    <a:pt x="929" y="1286"/>
                    <a:pt x="750" y="1286"/>
                  </a:cubicBezTo>
                  <a:cubicBezTo>
                    <a:pt x="595" y="1286"/>
                    <a:pt x="476" y="1250"/>
                    <a:pt x="429" y="1190"/>
                  </a:cubicBezTo>
                  <a:cubicBezTo>
                    <a:pt x="393" y="1131"/>
                    <a:pt x="417" y="988"/>
                    <a:pt x="488" y="857"/>
                  </a:cubicBezTo>
                  <a:cubicBezTo>
                    <a:pt x="584" y="702"/>
                    <a:pt x="726" y="559"/>
                    <a:pt x="869" y="464"/>
                  </a:cubicBezTo>
                  <a:cubicBezTo>
                    <a:pt x="975" y="404"/>
                    <a:pt x="1083" y="373"/>
                    <a:pt x="1181" y="373"/>
                  </a:cubicBezTo>
                  <a:close/>
                  <a:moveTo>
                    <a:pt x="1161" y="0"/>
                  </a:moveTo>
                  <a:cubicBezTo>
                    <a:pt x="998" y="0"/>
                    <a:pt x="826" y="47"/>
                    <a:pt x="667" y="143"/>
                  </a:cubicBezTo>
                  <a:cubicBezTo>
                    <a:pt x="465" y="262"/>
                    <a:pt x="286" y="452"/>
                    <a:pt x="167" y="667"/>
                  </a:cubicBezTo>
                  <a:cubicBezTo>
                    <a:pt x="12" y="917"/>
                    <a:pt x="0" y="1167"/>
                    <a:pt x="107" y="1345"/>
                  </a:cubicBezTo>
                  <a:cubicBezTo>
                    <a:pt x="214" y="1524"/>
                    <a:pt x="429" y="1631"/>
                    <a:pt x="726" y="1631"/>
                  </a:cubicBezTo>
                  <a:cubicBezTo>
                    <a:pt x="965" y="1631"/>
                    <a:pt x="1238" y="1559"/>
                    <a:pt x="1429" y="1440"/>
                  </a:cubicBezTo>
                  <a:cubicBezTo>
                    <a:pt x="1643" y="1321"/>
                    <a:pt x="1786" y="1143"/>
                    <a:pt x="1858" y="952"/>
                  </a:cubicBezTo>
                  <a:cubicBezTo>
                    <a:pt x="1941" y="750"/>
                    <a:pt x="1917" y="536"/>
                    <a:pt x="1798" y="357"/>
                  </a:cubicBezTo>
                  <a:cubicBezTo>
                    <a:pt x="1666" y="122"/>
                    <a:pt x="1425" y="0"/>
                    <a:pt x="11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71"/>
            <p:cNvSpPr/>
            <p:nvPr/>
          </p:nvSpPr>
          <p:spPr>
            <a:xfrm>
              <a:off x="3227735" y="4370904"/>
              <a:ext cx="142961" cy="109809"/>
            </a:xfrm>
            <a:custGeom>
              <a:avLst/>
              <a:gdLst/>
              <a:ahLst/>
              <a:cxnLst/>
              <a:rect l="l" t="t" r="r" b="b"/>
              <a:pathLst>
                <a:path w="4502" h="3458" extrusionOk="0">
                  <a:moveTo>
                    <a:pt x="2067" y="1"/>
                  </a:moveTo>
                  <a:cubicBezTo>
                    <a:pt x="1808" y="1"/>
                    <a:pt x="1548" y="43"/>
                    <a:pt x="1298" y="124"/>
                  </a:cubicBezTo>
                  <a:cubicBezTo>
                    <a:pt x="763" y="303"/>
                    <a:pt x="358" y="660"/>
                    <a:pt x="179" y="1089"/>
                  </a:cubicBezTo>
                  <a:cubicBezTo>
                    <a:pt x="1" y="1517"/>
                    <a:pt x="96" y="1934"/>
                    <a:pt x="465" y="2291"/>
                  </a:cubicBezTo>
                  <a:cubicBezTo>
                    <a:pt x="739" y="2565"/>
                    <a:pt x="1168" y="2803"/>
                    <a:pt x="1810" y="3065"/>
                  </a:cubicBezTo>
                  <a:cubicBezTo>
                    <a:pt x="2441" y="3339"/>
                    <a:pt x="2918" y="3458"/>
                    <a:pt x="3299" y="3458"/>
                  </a:cubicBezTo>
                  <a:cubicBezTo>
                    <a:pt x="3799" y="3458"/>
                    <a:pt x="4156" y="3232"/>
                    <a:pt x="4335" y="2803"/>
                  </a:cubicBezTo>
                  <a:cubicBezTo>
                    <a:pt x="4501" y="2434"/>
                    <a:pt x="4501" y="1982"/>
                    <a:pt x="4335" y="1565"/>
                  </a:cubicBezTo>
                  <a:cubicBezTo>
                    <a:pt x="4316" y="1498"/>
                    <a:pt x="4244" y="1447"/>
                    <a:pt x="4167" y="1447"/>
                  </a:cubicBezTo>
                  <a:cubicBezTo>
                    <a:pt x="4147" y="1447"/>
                    <a:pt x="4128" y="1450"/>
                    <a:pt x="4108" y="1458"/>
                  </a:cubicBezTo>
                  <a:cubicBezTo>
                    <a:pt x="4025" y="1493"/>
                    <a:pt x="3965" y="1589"/>
                    <a:pt x="4013" y="1684"/>
                  </a:cubicBezTo>
                  <a:cubicBezTo>
                    <a:pt x="4120" y="2029"/>
                    <a:pt x="4144" y="2374"/>
                    <a:pt x="4025" y="2648"/>
                  </a:cubicBezTo>
                  <a:cubicBezTo>
                    <a:pt x="3927" y="2880"/>
                    <a:pt x="3758" y="3083"/>
                    <a:pt x="3320" y="3083"/>
                  </a:cubicBezTo>
                  <a:cubicBezTo>
                    <a:pt x="3016" y="3083"/>
                    <a:pt x="2583" y="2985"/>
                    <a:pt x="1953" y="2732"/>
                  </a:cubicBezTo>
                  <a:cubicBezTo>
                    <a:pt x="1358" y="2482"/>
                    <a:pt x="977" y="2267"/>
                    <a:pt x="739" y="2029"/>
                  </a:cubicBezTo>
                  <a:cubicBezTo>
                    <a:pt x="477" y="1767"/>
                    <a:pt x="406" y="1517"/>
                    <a:pt x="525" y="1220"/>
                  </a:cubicBezTo>
                  <a:cubicBezTo>
                    <a:pt x="656" y="886"/>
                    <a:pt x="989" y="612"/>
                    <a:pt x="1418" y="458"/>
                  </a:cubicBezTo>
                  <a:cubicBezTo>
                    <a:pt x="1628" y="393"/>
                    <a:pt x="1846" y="360"/>
                    <a:pt x="2065" y="360"/>
                  </a:cubicBezTo>
                  <a:cubicBezTo>
                    <a:pt x="2328" y="360"/>
                    <a:pt x="2593" y="408"/>
                    <a:pt x="2846" y="505"/>
                  </a:cubicBezTo>
                  <a:cubicBezTo>
                    <a:pt x="3156" y="636"/>
                    <a:pt x="3442" y="839"/>
                    <a:pt x="3656" y="1101"/>
                  </a:cubicBezTo>
                  <a:cubicBezTo>
                    <a:pt x="3692" y="1144"/>
                    <a:pt x="3751" y="1170"/>
                    <a:pt x="3807" y="1170"/>
                  </a:cubicBezTo>
                  <a:cubicBezTo>
                    <a:pt x="3843" y="1170"/>
                    <a:pt x="3878" y="1159"/>
                    <a:pt x="3906" y="1136"/>
                  </a:cubicBezTo>
                  <a:cubicBezTo>
                    <a:pt x="3977" y="1077"/>
                    <a:pt x="3989" y="958"/>
                    <a:pt x="3930" y="874"/>
                  </a:cubicBezTo>
                  <a:cubicBezTo>
                    <a:pt x="3680" y="577"/>
                    <a:pt x="3358" y="339"/>
                    <a:pt x="2977" y="184"/>
                  </a:cubicBezTo>
                  <a:cubicBezTo>
                    <a:pt x="2686" y="61"/>
                    <a:pt x="2376" y="1"/>
                    <a:pt x="20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66" name="Google Shape;9366;p71"/>
          <p:cNvGrpSpPr/>
          <p:nvPr/>
        </p:nvGrpSpPr>
        <p:grpSpPr>
          <a:xfrm>
            <a:off x="3662144" y="4135505"/>
            <a:ext cx="232955" cy="340318"/>
            <a:chOff x="3662144" y="4135505"/>
            <a:chExt cx="232955" cy="340318"/>
          </a:xfrm>
          <a:solidFill>
            <a:srgbClr val="00B0F0"/>
          </a:solidFill>
        </p:grpSpPr>
        <p:sp>
          <p:nvSpPr>
            <p:cNvPr id="9367" name="Google Shape;9367;p71"/>
            <p:cNvSpPr/>
            <p:nvPr/>
          </p:nvSpPr>
          <p:spPr>
            <a:xfrm>
              <a:off x="3662144" y="4135505"/>
              <a:ext cx="163761" cy="340318"/>
            </a:xfrm>
            <a:custGeom>
              <a:avLst/>
              <a:gdLst/>
              <a:ahLst/>
              <a:cxnLst/>
              <a:rect l="l" t="t" r="r" b="b"/>
              <a:pathLst>
                <a:path w="5157" h="10717" extrusionOk="0">
                  <a:moveTo>
                    <a:pt x="2573" y="1"/>
                  </a:moveTo>
                  <a:cubicBezTo>
                    <a:pt x="1715" y="1"/>
                    <a:pt x="1013" y="703"/>
                    <a:pt x="1013" y="1572"/>
                  </a:cubicBezTo>
                  <a:lnTo>
                    <a:pt x="1013" y="6097"/>
                  </a:lnTo>
                  <a:cubicBezTo>
                    <a:pt x="370" y="6585"/>
                    <a:pt x="1" y="7347"/>
                    <a:pt x="1" y="8144"/>
                  </a:cubicBezTo>
                  <a:cubicBezTo>
                    <a:pt x="1" y="9561"/>
                    <a:pt x="1156" y="10716"/>
                    <a:pt x="2573" y="10716"/>
                  </a:cubicBezTo>
                  <a:cubicBezTo>
                    <a:pt x="3990" y="10716"/>
                    <a:pt x="5144" y="9561"/>
                    <a:pt x="5144" y="8144"/>
                  </a:cubicBezTo>
                  <a:cubicBezTo>
                    <a:pt x="5156" y="7323"/>
                    <a:pt x="4775" y="6573"/>
                    <a:pt x="4144" y="6073"/>
                  </a:cubicBezTo>
                  <a:lnTo>
                    <a:pt x="4144" y="3322"/>
                  </a:lnTo>
                  <a:cubicBezTo>
                    <a:pt x="4144" y="3239"/>
                    <a:pt x="4061" y="3156"/>
                    <a:pt x="3978" y="3156"/>
                  </a:cubicBezTo>
                  <a:cubicBezTo>
                    <a:pt x="3882" y="3156"/>
                    <a:pt x="3811" y="3239"/>
                    <a:pt x="3811" y="3322"/>
                  </a:cubicBezTo>
                  <a:lnTo>
                    <a:pt x="3811" y="6168"/>
                  </a:lnTo>
                  <a:cubicBezTo>
                    <a:pt x="3811" y="6216"/>
                    <a:pt x="3847" y="6275"/>
                    <a:pt x="3871" y="6299"/>
                  </a:cubicBezTo>
                  <a:cubicBezTo>
                    <a:pt x="4466" y="6716"/>
                    <a:pt x="4823" y="7418"/>
                    <a:pt x="4823" y="8133"/>
                  </a:cubicBezTo>
                  <a:cubicBezTo>
                    <a:pt x="4823" y="9359"/>
                    <a:pt x="3811" y="10383"/>
                    <a:pt x="2573" y="10383"/>
                  </a:cubicBezTo>
                  <a:cubicBezTo>
                    <a:pt x="1346" y="10383"/>
                    <a:pt x="322" y="9371"/>
                    <a:pt x="322" y="8133"/>
                  </a:cubicBezTo>
                  <a:cubicBezTo>
                    <a:pt x="322" y="7406"/>
                    <a:pt x="680" y="6716"/>
                    <a:pt x="1275" y="6299"/>
                  </a:cubicBezTo>
                  <a:cubicBezTo>
                    <a:pt x="1323" y="6275"/>
                    <a:pt x="1334" y="6228"/>
                    <a:pt x="1334" y="6168"/>
                  </a:cubicBezTo>
                  <a:lnTo>
                    <a:pt x="1334" y="1572"/>
                  </a:lnTo>
                  <a:cubicBezTo>
                    <a:pt x="1334" y="882"/>
                    <a:pt x="1894" y="334"/>
                    <a:pt x="2573" y="334"/>
                  </a:cubicBezTo>
                  <a:cubicBezTo>
                    <a:pt x="3263" y="334"/>
                    <a:pt x="3811" y="882"/>
                    <a:pt x="3811" y="1572"/>
                  </a:cubicBezTo>
                  <a:lnTo>
                    <a:pt x="3811" y="2703"/>
                  </a:lnTo>
                  <a:cubicBezTo>
                    <a:pt x="3811" y="2787"/>
                    <a:pt x="3882" y="2858"/>
                    <a:pt x="3978" y="2858"/>
                  </a:cubicBezTo>
                  <a:cubicBezTo>
                    <a:pt x="4061" y="2858"/>
                    <a:pt x="4132" y="2787"/>
                    <a:pt x="4132" y="2703"/>
                  </a:cubicBezTo>
                  <a:lnTo>
                    <a:pt x="4132" y="1572"/>
                  </a:lnTo>
                  <a:cubicBezTo>
                    <a:pt x="4132" y="703"/>
                    <a:pt x="3442" y="1"/>
                    <a:pt x="2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71"/>
            <p:cNvSpPr/>
            <p:nvPr/>
          </p:nvSpPr>
          <p:spPr>
            <a:xfrm>
              <a:off x="3689771" y="4162719"/>
              <a:ext cx="109650" cy="285859"/>
            </a:xfrm>
            <a:custGeom>
              <a:avLst/>
              <a:gdLst/>
              <a:ahLst/>
              <a:cxnLst/>
              <a:rect l="l" t="t" r="r" b="b"/>
              <a:pathLst>
                <a:path w="3453" h="9002" extrusionOk="0">
                  <a:moveTo>
                    <a:pt x="1727" y="310"/>
                  </a:moveTo>
                  <a:cubicBezTo>
                    <a:pt x="1941" y="310"/>
                    <a:pt x="2108" y="489"/>
                    <a:pt x="2108" y="691"/>
                  </a:cubicBezTo>
                  <a:lnTo>
                    <a:pt x="2108" y="1156"/>
                  </a:lnTo>
                  <a:lnTo>
                    <a:pt x="1322" y="1156"/>
                  </a:lnTo>
                  <a:lnTo>
                    <a:pt x="1322" y="691"/>
                  </a:lnTo>
                  <a:cubicBezTo>
                    <a:pt x="1322" y="489"/>
                    <a:pt x="1500" y="310"/>
                    <a:pt x="1727" y="310"/>
                  </a:cubicBezTo>
                  <a:close/>
                  <a:moveTo>
                    <a:pt x="2108" y="1489"/>
                  </a:moveTo>
                  <a:lnTo>
                    <a:pt x="2108" y="2382"/>
                  </a:lnTo>
                  <a:lnTo>
                    <a:pt x="1322" y="2382"/>
                  </a:lnTo>
                  <a:lnTo>
                    <a:pt x="1322" y="1489"/>
                  </a:lnTo>
                  <a:close/>
                  <a:moveTo>
                    <a:pt x="2108" y="2704"/>
                  </a:moveTo>
                  <a:lnTo>
                    <a:pt x="2108" y="3596"/>
                  </a:lnTo>
                  <a:lnTo>
                    <a:pt x="1322" y="3596"/>
                  </a:lnTo>
                  <a:lnTo>
                    <a:pt x="1322" y="2704"/>
                  </a:lnTo>
                  <a:close/>
                  <a:moveTo>
                    <a:pt x="2108" y="3906"/>
                  </a:moveTo>
                  <a:lnTo>
                    <a:pt x="2108" y="4799"/>
                  </a:lnTo>
                  <a:lnTo>
                    <a:pt x="1322" y="4799"/>
                  </a:lnTo>
                  <a:lnTo>
                    <a:pt x="1322" y="3906"/>
                  </a:lnTo>
                  <a:close/>
                  <a:moveTo>
                    <a:pt x="1727" y="1"/>
                  </a:moveTo>
                  <a:cubicBezTo>
                    <a:pt x="1334" y="1"/>
                    <a:pt x="1012" y="310"/>
                    <a:pt x="1012" y="715"/>
                  </a:cubicBezTo>
                  <a:lnTo>
                    <a:pt x="1012" y="5668"/>
                  </a:lnTo>
                  <a:lnTo>
                    <a:pt x="726" y="5871"/>
                  </a:lnTo>
                  <a:cubicBezTo>
                    <a:pt x="262" y="6204"/>
                    <a:pt x="0" y="6728"/>
                    <a:pt x="0" y="7276"/>
                  </a:cubicBezTo>
                  <a:cubicBezTo>
                    <a:pt x="0" y="7609"/>
                    <a:pt x="95" y="7954"/>
                    <a:pt x="298" y="8240"/>
                  </a:cubicBezTo>
                  <a:cubicBezTo>
                    <a:pt x="321" y="8286"/>
                    <a:pt x="374" y="8312"/>
                    <a:pt x="427" y="8312"/>
                  </a:cubicBezTo>
                  <a:cubicBezTo>
                    <a:pt x="457" y="8312"/>
                    <a:pt x="487" y="8304"/>
                    <a:pt x="512" y="8288"/>
                  </a:cubicBezTo>
                  <a:cubicBezTo>
                    <a:pt x="595" y="8240"/>
                    <a:pt x="607" y="8133"/>
                    <a:pt x="560" y="8061"/>
                  </a:cubicBezTo>
                  <a:cubicBezTo>
                    <a:pt x="393" y="7823"/>
                    <a:pt x="322" y="7549"/>
                    <a:pt x="322" y="7276"/>
                  </a:cubicBezTo>
                  <a:cubicBezTo>
                    <a:pt x="322" y="6811"/>
                    <a:pt x="548" y="6394"/>
                    <a:pt x="917" y="6121"/>
                  </a:cubicBezTo>
                  <a:lnTo>
                    <a:pt x="1274" y="5871"/>
                  </a:lnTo>
                  <a:cubicBezTo>
                    <a:pt x="1322" y="5847"/>
                    <a:pt x="1334" y="5799"/>
                    <a:pt x="1334" y="5740"/>
                  </a:cubicBezTo>
                  <a:lnTo>
                    <a:pt x="1334" y="5132"/>
                  </a:lnTo>
                  <a:lnTo>
                    <a:pt x="2119" y="5132"/>
                  </a:lnTo>
                  <a:lnTo>
                    <a:pt x="2119" y="5740"/>
                  </a:lnTo>
                  <a:cubicBezTo>
                    <a:pt x="2119" y="5787"/>
                    <a:pt x="2155" y="5847"/>
                    <a:pt x="2179" y="5871"/>
                  </a:cubicBezTo>
                  <a:lnTo>
                    <a:pt x="2536" y="6121"/>
                  </a:lnTo>
                  <a:cubicBezTo>
                    <a:pt x="2917" y="6394"/>
                    <a:pt x="3131" y="6823"/>
                    <a:pt x="3131" y="7276"/>
                  </a:cubicBezTo>
                  <a:cubicBezTo>
                    <a:pt x="3120" y="8049"/>
                    <a:pt x="2500" y="8669"/>
                    <a:pt x="1727" y="8669"/>
                  </a:cubicBezTo>
                  <a:cubicBezTo>
                    <a:pt x="1441" y="8669"/>
                    <a:pt x="1155" y="8585"/>
                    <a:pt x="917" y="8419"/>
                  </a:cubicBezTo>
                  <a:cubicBezTo>
                    <a:pt x="892" y="8402"/>
                    <a:pt x="863" y="8394"/>
                    <a:pt x="835" y="8394"/>
                  </a:cubicBezTo>
                  <a:cubicBezTo>
                    <a:pt x="782" y="8394"/>
                    <a:pt x="729" y="8420"/>
                    <a:pt x="691" y="8466"/>
                  </a:cubicBezTo>
                  <a:cubicBezTo>
                    <a:pt x="655" y="8538"/>
                    <a:pt x="667" y="8633"/>
                    <a:pt x="738" y="8692"/>
                  </a:cubicBezTo>
                  <a:cubicBezTo>
                    <a:pt x="1036" y="8895"/>
                    <a:pt x="1369" y="9002"/>
                    <a:pt x="1727" y="9002"/>
                  </a:cubicBezTo>
                  <a:cubicBezTo>
                    <a:pt x="2679" y="9002"/>
                    <a:pt x="3453" y="8228"/>
                    <a:pt x="3453" y="7276"/>
                  </a:cubicBezTo>
                  <a:cubicBezTo>
                    <a:pt x="3453" y="6716"/>
                    <a:pt x="3179" y="6192"/>
                    <a:pt x="2715" y="5871"/>
                  </a:cubicBezTo>
                  <a:lnTo>
                    <a:pt x="2441" y="5668"/>
                  </a:lnTo>
                  <a:lnTo>
                    <a:pt x="2441" y="715"/>
                  </a:lnTo>
                  <a:cubicBezTo>
                    <a:pt x="2441" y="322"/>
                    <a:pt x="2119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71"/>
            <p:cNvSpPr/>
            <p:nvPr/>
          </p:nvSpPr>
          <p:spPr>
            <a:xfrm>
              <a:off x="3838352" y="4182375"/>
              <a:ext cx="56746" cy="94947"/>
            </a:xfrm>
            <a:custGeom>
              <a:avLst/>
              <a:gdLst/>
              <a:ahLst/>
              <a:cxnLst/>
              <a:rect l="l" t="t" r="r" b="b"/>
              <a:pathLst>
                <a:path w="1787" h="2990" extrusionOk="0">
                  <a:moveTo>
                    <a:pt x="881" y="1"/>
                  </a:moveTo>
                  <a:cubicBezTo>
                    <a:pt x="334" y="1"/>
                    <a:pt x="0" y="334"/>
                    <a:pt x="0" y="894"/>
                  </a:cubicBezTo>
                  <a:lnTo>
                    <a:pt x="0" y="2096"/>
                  </a:lnTo>
                  <a:cubicBezTo>
                    <a:pt x="0" y="2394"/>
                    <a:pt x="96" y="2632"/>
                    <a:pt x="262" y="2787"/>
                  </a:cubicBezTo>
                  <a:cubicBezTo>
                    <a:pt x="405" y="2918"/>
                    <a:pt x="619" y="2989"/>
                    <a:pt x="869" y="2989"/>
                  </a:cubicBezTo>
                  <a:cubicBezTo>
                    <a:pt x="1393" y="2989"/>
                    <a:pt x="1751" y="2692"/>
                    <a:pt x="1751" y="2263"/>
                  </a:cubicBezTo>
                  <a:cubicBezTo>
                    <a:pt x="1786" y="2120"/>
                    <a:pt x="1715" y="2073"/>
                    <a:pt x="1596" y="2073"/>
                  </a:cubicBezTo>
                  <a:cubicBezTo>
                    <a:pt x="1489" y="2073"/>
                    <a:pt x="1417" y="2120"/>
                    <a:pt x="1417" y="2192"/>
                  </a:cubicBezTo>
                  <a:cubicBezTo>
                    <a:pt x="1393" y="2382"/>
                    <a:pt x="1358" y="2668"/>
                    <a:pt x="917" y="2668"/>
                  </a:cubicBezTo>
                  <a:cubicBezTo>
                    <a:pt x="560" y="2668"/>
                    <a:pt x="381" y="2489"/>
                    <a:pt x="381" y="2096"/>
                  </a:cubicBezTo>
                  <a:lnTo>
                    <a:pt x="381" y="894"/>
                  </a:lnTo>
                  <a:cubicBezTo>
                    <a:pt x="381" y="525"/>
                    <a:pt x="560" y="334"/>
                    <a:pt x="893" y="334"/>
                  </a:cubicBezTo>
                  <a:cubicBezTo>
                    <a:pt x="1298" y="334"/>
                    <a:pt x="1405" y="584"/>
                    <a:pt x="1405" y="775"/>
                  </a:cubicBezTo>
                  <a:cubicBezTo>
                    <a:pt x="1405" y="846"/>
                    <a:pt x="1477" y="906"/>
                    <a:pt x="1584" y="906"/>
                  </a:cubicBezTo>
                  <a:cubicBezTo>
                    <a:pt x="1703" y="906"/>
                    <a:pt x="1762" y="882"/>
                    <a:pt x="1762" y="715"/>
                  </a:cubicBezTo>
                  <a:cubicBezTo>
                    <a:pt x="1762" y="299"/>
                    <a:pt x="140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71"/>
            <p:cNvSpPr/>
            <p:nvPr/>
          </p:nvSpPr>
          <p:spPr>
            <a:xfrm>
              <a:off x="3813012" y="4151763"/>
              <a:ext cx="32930" cy="32930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36" y="310"/>
                  </a:moveTo>
                  <a:cubicBezTo>
                    <a:pt x="644" y="310"/>
                    <a:pt x="739" y="405"/>
                    <a:pt x="739" y="524"/>
                  </a:cubicBezTo>
                  <a:cubicBezTo>
                    <a:pt x="727" y="620"/>
                    <a:pt x="644" y="727"/>
                    <a:pt x="536" y="727"/>
                  </a:cubicBezTo>
                  <a:cubicBezTo>
                    <a:pt x="429" y="727"/>
                    <a:pt x="322" y="643"/>
                    <a:pt x="322" y="524"/>
                  </a:cubicBezTo>
                  <a:cubicBezTo>
                    <a:pt x="322" y="417"/>
                    <a:pt x="417" y="310"/>
                    <a:pt x="536" y="310"/>
                  </a:cubicBez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22" y="1036"/>
                    <a:pt x="1036" y="798"/>
                    <a:pt x="1036" y="524"/>
                  </a:cubicBezTo>
                  <a:cubicBezTo>
                    <a:pt x="1036" y="239"/>
                    <a:pt x="79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71" name="Google Shape;9371;p71"/>
          <p:cNvGrpSpPr/>
          <p:nvPr/>
        </p:nvGrpSpPr>
        <p:grpSpPr>
          <a:xfrm>
            <a:off x="4149138" y="4121151"/>
            <a:ext cx="344065" cy="368644"/>
            <a:chOff x="4149138" y="4121151"/>
            <a:chExt cx="344065" cy="368644"/>
          </a:xfrm>
          <a:solidFill>
            <a:srgbClr val="00B0F0"/>
          </a:solidFill>
        </p:grpSpPr>
        <p:sp>
          <p:nvSpPr>
            <p:cNvPr id="9372" name="Google Shape;9372;p71"/>
            <p:cNvSpPr/>
            <p:nvPr/>
          </p:nvSpPr>
          <p:spPr>
            <a:xfrm>
              <a:off x="4205853" y="41827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71"/>
            <p:cNvSpPr/>
            <p:nvPr/>
          </p:nvSpPr>
          <p:spPr>
            <a:xfrm>
              <a:off x="4444777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71"/>
            <p:cNvSpPr/>
            <p:nvPr/>
          </p:nvSpPr>
          <p:spPr>
            <a:xfrm>
              <a:off x="4149138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71"/>
            <p:cNvSpPr/>
            <p:nvPr/>
          </p:nvSpPr>
          <p:spPr>
            <a:xfrm>
              <a:off x="4315471" y="41211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71"/>
            <p:cNvSpPr/>
            <p:nvPr/>
          </p:nvSpPr>
          <p:spPr>
            <a:xfrm>
              <a:off x="4378632" y="41595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71"/>
            <p:cNvSpPr/>
            <p:nvPr/>
          </p:nvSpPr>
          <p:spPr>
            <a:xfrm>
              <a:off x="4240243" y="43991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71"/>
            <p:cNvSpPr/>
            <p:nvPr/>
          </p:nvSpPr>
          <p:spPr>
            <a:xfrm>
              <a:off x="4240243" y="41591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71"/>
            <p:cNvSpPr/>
            <p:nvPr/>
          </p:nvSpPr>
          <p:spPr>
            <a:xfrm>
              <a:off x="4378632" y="43992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71"/>
            <p:cNvSpPr/>
            <p:nvPr/>
          </p:nvSpPr>
          <p:spPr>
            <a:xfrm>
              <a:off x="4426264" y="43518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71"/>
            <p:cNvSpPr/>
            <p:nvPr/>
          </p:nvSpPr>
          <p:spPr>
            <a:xfrm>
              <a:off x="4186196" y="42134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71"/>
            <p:cNvSpPr/>
            <p:nvPr/>
          </p:nvSpPr>
          <p:spPr>
            <a:xfrm>
              <a:off x="4425883" y="42135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3" name="Google Shape;9383;p71"/>
            <p:cNvSpPr/>
            <p:nvPr/>
          </p:nvSpPr>
          <p:spPr>
            <a:xfrm>
              <a:off x="4186196" y="43519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4" name="Google Shape;9384;p71"/>
          <p:cNvSpPr/>
          <p:nvPr/>
        </p:nvSpPr>
        <p:spPr>
          <a:xfrm>
            <a:off x="4692054" y="4135409"/>
            <a:ext cx="344097" cy="340033"/>
          </a:xfrm>
          <a:custGeom>
            <a:avLst/>
            <a:gdLst/>
            <a:ahLst/>
            <a:cxnLst/>
            <a:rect l="l" t="t" r="r" b="b"/>
            <a:pathLst>
              <a:path w="10836" h="10708" extrusionOk="0">
                <a:moveTo>
                  <a:pt x="7677" y="328"/>
                </a:moveTo>
                <a:cubicBezTo>
                  <a:pt x="7821" y="328"/>
                  <a:pt x="7960" y="378"/>
                  <a:pt x="8061" y="480"/>
                </a:cubicBezTo>
                <a:lnTo>
                  <a:pt x="10288" y="2706"/>
                </a:lnTo>
                <a:cubicBezTo>
                  <a:pt x="10502" y="2897"/>
                  <a:pt x="10490" y="3278"/>
                  <a:pt x="10252" y="3516"/>
                </a:cubicBezTo>
                <a:cubicBezTo>
                  <a:pt x="10125" y="3643"/>
                  <a:pt x="9961" y="3709"/>
                  <a:pt x="9802" y="3709"/>
                </a:cubicBezTo>
                <a:cubicBezTo>
                  <a:pt x="9661" y="3709"/>
                  <a:pt x="9524" y="3657"/>
                  <a:pt x="9418" y="3552"/>
                </a:cubicBezTo>
                <a:lnTo>
                  <a:pt x="8264" y="2385"/>
                </a:lnTo>
                <a:cubicBezTo>
                  <a:pt x="8234" y="2355"/>
                  <a:pt x="8195" y="2340"/>
                  <a:pt x="8156" y="2340"/>
                </a:cubicBezTo>
                <a:cubicBezTo>
                  <a:pt x="8118" y="2340"/>
                  <a:pt x="8079" y="2355"/>
                  <a:pt x="8049" y="2385"/>
                </a:cubicBezTo>
                <a:cubicBezTo>
                  <a:pt x="7990" y="2444"/>
                  <a:pt x="7990" y="2540"/>
                  <a:pt x="8049" y="2599"/>
                </a:cubicBezTo>
                <a:lnTo>
                  <a:pt x="8930" y="3480"/>
                </a:lnTo>
                <a:lnTo>
                  <a:pt x="7811" y="4587"/>
                </a:lnTo>
                <a:cubicBezTo>
                  <a:pt x="7549" y="4861"/>
                  <a:pt x="7382" y="5207"/>
                  <a:pt x="7335" y="5564"/>
                </a:cubicBezTo>
                <a:cubicBezTo>
                  <a:pt x="7287" y="5921"/>
                  <a:pt x="7371" y="6290"/>
                  <a:pt x="7561" y="6588"/>
                </a:cubicBezTo>
                <a:cubicBezTo>
                  <a:pt x="7930" y="7171"/>
                  <a:pt x="7859" y="7838"/>
                  <a:pt x="7728" y="8028"/>
                </a:cubicBezTo>
                <a:cubicBezTo>
                  <a:pt x="7644" y="8016"/>
                  <a:pt x="7406" y="7897"/>
                  <a:pt x="6751" y="7350"/>
                </a:cubicBezTo>
                <a:cubicBezTo>
                  <a:pt x="6335" y="6993"/>
                  <a:pt x="5835" y="6528"/>
                  <a:pt x="5311" y="6004"/>
                </a:cubicBezTo>
                <a:lnTo>
                  <a:pt x="5204" y="5897"/>
                </a:lnTo>
                <a:lnTo>
                  <a:pt x="5180" y="5873"/>
                </a:lnTo>
                <a:cubicBezTo>
                  <a:pt x="5085" y="5778"/>
                  <a:pt x="4977" y="5695"/>
                  <a:pt x="4894" y="5588"/>
                </a:cubicBezTo>
                <a:lnTo>
                  <a:pt x="4846" y="5540"/>
                </a:lnTo>
                <a:lnTo>
                  <a:pt x="4739" y="5445"/>
                </a:lnTo>
                <a:cubicBezTo>
                  <a:pt x="4239" y="4921"/>
                  <a:pt x="3763" y="4409"/>
                  <a:pt x="3406" y="3992"/>
                </a:cubicBezTo>
                <a:cubicBezTo>
                  <a:pt x="2858" y="3337"/>
                  <a:pt x="2751" y="3099"/>
                  <a:pt x="2715" y="3028"/>
                </a:cubicBezTo>
                <a:cubicBezTo>
                  <a:pt x="2805" y="2970"/>
                  <a:pt x="2986" y="2926"/>
                  <a:pt x="3210" y="2926"/>
                </a:cubicBezTo>
                <a:cubicBezTo>
                  <a:pt x="3492" y="2926"/>
                  <a:pt x="3843" y="2995"/>
                  <a:pt x="4168" y="3194"/>
                </a:cubicBezTo>
                <a:cubicBezTo>
                  <a:pt x="4416" y="3353"/>
                  <a:pt x="4715" y="3430"/>
                  <a:pt x="5014" y="3430"/>
                </a:cubicBezTo>
                <a:cubicBezTo>
                  <a:pt x="5073" y="3430"/>
                  <a:pt x="5133" y="3427"/>
                  <a:pt x="5192" y="3421"/>
                </a:cubicBezTo>
                <a:cubicBezTo>
                  <a:pt x="5549" y="3373"/>
                  <a:pt x="5894" y="3194"/>
                  <a:pt x="6156" y="2944"/>
                </a:cubicBezTo>
                <a:lnTo>
                  <a:pt x="7275" y="1825"/>
                </a:lnTo>
                <a:lnTo>
                  <a:pt x="7359" y="1909"/>
                </a:lnTo>
                <a:cubicBezTo>
                  <a:pt x="7394" y="1938"/>
                  <a:pt x="7433" y="1953"/>
                  <a:pt x="7470" y="1953"/>
                </a:cubicBezTo>
                <a:cubicBezTo>
                  <a:pt x="7507" y="1953"/>
                  <a:pt x="7543" y="1938"/>
                  <a:pt x="7573" y="1909"/>
                </a:cubicBezTo>
                <a:cubicBezTo>
                  <a:pt x="7633" y="1849"/>
                  <a:pt x="7633" y="1766"/>
                  <a:pt x="7573" y="1706"/>
                </a:cubicBezTo>
                <a:lnTo>
                  <a:pt x="7204" y="1337"/>
                </a:lnTo>
                <a:lnTo>
                  <a:pt x="7192" y="1313"/>
                </a:lnTo>
                <a:cubicBezTo>
                  <a:pt x="7025" y="1123"/>
                  <a:pt x="7013" y="837"/>
                  <a:pt x="7144" y="635"/>
                </a:cubicBezTo>
                <a:cubicBezTo>
                  <a:pt x="7168" y="587"/>
                  <a:pt x="7204" y="539"/>
                  <a:pt x="7228" y="516"/>
                </a:cubicBezTo>
                <a:cubicBezTo>
                  <a:pt x="7353" y="390"/>
                  <a:pt x="7518" y="328"/>
                  <a:pt x="7677" y="328"/>
                </a:cubicBezTo>
                <a:close/>
                <a:moveTo>
                  <a:pt x="7667" y="0"/>
                </a:moveTo>
                <a:cubicBezTo>
                  <a:pt x="7428" y="0"/>
                  <a:pt x="7186" y="93"/>
                  <a:pt x="7001" y="277"/>
                </a:cubicBezTo>
                <a:cubicBezTo>
                  <a:pt x="6644" y="635"/>
                  <a:pt x="6632" y="1194"/>
                  <a:pt x="6978" y="1539"/>
                </a:cubicBezTo>
                <a:lnTo>
                  <a:pt x="7037" y="1599"/>
                </a:lnTo>
                <a:lnTo>
                  <a:pt x="5918" y="2718"/>
                </a:lnTo>
                <a:cubicBezTo>
                  <a:pt x="5651" y="2985"/>
                  <a:pt x="5292" y="3125"/>
                  <a:pt x="4942" y="3125"/>
                </a:cubicBezTo>
                <a:cubicBezTo>
                  <a:pt x="4715" y="3125"/>
                  <a:pt x="4491" y="3066"/>
                  <a:pt x="4299" y="2944"/>
                </a:cubicBezTo>
                <a:cubicBezTo>
                  <a:pt x="3965" y="2730"/>
                  <a:pt x="3596" y="2623"/>
                  <a:pt x="3215" y="2623"/>
                </a:cubicBezTo>
                <a:cubicBezTo>
                  <a:pt x="2882" y="2623"/>
                  <a:pt x="2584" y="2706"/>
                  <a:pt x="2453" y="2849"/>
                </a:cubicBezTo>
                <a:cubicBezTo>
                  <a:pt x="2322" y="2980"/>
                  <a:pt x="2418" y="3194"/>
                  <a:pt x="2525" y="3385"/>
                </a:cubicBezTo>
                <a:cubicBezTo>
                  <a:pt x="2632" y="3564"/>
                  <a:pt x="2810" y="3802"/>
                  <a:pt x="3049" y="4087"/>
                </a:cubicBezTo>
                <a:cubicBezTo>
                  <a:pt x="3394" y="4504"/>
                  <a:pt x="3846" y="5004"/>
                  <a:pt x="4370" y="5540"/>
                </a:cubicBezTo>
                <a:lnTo>
                  <a:pt x="3180" y="6731"/>
                </a:lnTo>
                <a:cubicBezTo>
                  <a:pt x="2763" y="7147"/>
                  <a:pt x="2346" y="7600"/>
                  <a:pt x="1965" y="8064"/>
                </a:cubicBezTo>
                <a:lnTo>
                  <a:pt x="84" y="10291"/>
                </a:lnTo>
                <a:cubicBezTo>
                  <a:pt x="1" y="10398"/>
                  <a:pt x="1" y="10541"/>
                  <a:pt x="84" y="10636"/>
                </a:cubicBezTo>
                <a:cubicBezTo>
                  <a:pt x="132" y="10683"/>
                  <a:pt x="191" y="10707"/>
                  <a:pt x="251" y="10707"/>
                </a:cubicBezTo>
                <a:cubicBezTo>
                  <a:pt x="310" y="10707"/>
                  <a:pt x="370" y="10683"/>
                  <a:pt x="429" y="10636"/>
                </a:cubicBezTo>
                <a:lnTo>
                  <a:pt x="2572" y="8850"/>
                </a:lnTo>
                <a:cubicBezTo>
                  <a:pt x="2632" y="8790"/>
                  <a:pt x="2644" y="8695"/>
                  <a:pt x="2584" y="8636"/>
                </a:cubicBezTo>
                <a:cubicBezTo>
                  <a:pt x="2552" y="8603"/>
                  <a:pt x="2512" y="8585"/>
                  <a:pt x="2472" y="8585"/>
                </a:cubicBezTo>
                <a:cubicBezTo>
                  <a:pt x="2440" y="8585"/>
                  <a:pt x="2409" y="8597"/>
                  <a:pt x="2382" y="8624"/>
                </a:cubicBezTo>
                <a:lnTo>
                  <a:pt x="739" y="9993"/>
                </a:lnTo>
                <a:lnTo>
                  <a:pt x="2191" y="8266"/>
                </a:lnTo>
                <a:cubicBezTo>
                  <a:pt x="2560" y="7826"/>
                  <a:pt x="2965" y="7374"/>
                  <a:pt x="3382" y="6957"/>
                </a:cubicBezTo>
                <a:lnTo>
                  <a:pt x="4573" y="5766"/>
                </a:lnTo>
                <a:lnTo>
                  <a:pt x="4585" y="5778"/>
                </a:lnTo>
                <a:lnTo>
                  <a:pt x="4763" y="5957"/>
                </a:lnTo>
                <a:lnTo>
                  <a:pt x="4942" y="6135"/>
                </a:lnTo>
                <a:lnTo>
                  <a:pt x="4954" y="6159"/>
                </a:lnTo>
                <a:lnTo>
                  <a:pt x="3763" y="7350"/>
                </a:lnTo>
                <a:cubicBezTo>
                  <a:pt x="3537" y="7564"/>
                  <a:pt x="3299" y="7790"/>
                  <a:pt x="3084" y="8005"/>
                </a:cubicBezTo>
                <a:cubicBezTo>
                  <a:pt x="3025" y="8064"/>
                  <a:pt x="3025" y="8147"/>
                  <a:pt x="3061" y="8207"/>
                </a:cubicBezTo>
                <a:cubicBezTo>
                  <a:pt x="3092" y="8238"/>
                  <a:pt x="3133" y="8253"/>
                  <a:pt x="3174" y="8253"/>
                </a:cubicBezTo>
                <a:cubicBezTo>
                  <a:pt x="3211" y="8253"/>
                  <a:pt x="3247" y="8241"/>
                  <a:pt x="3275" y="8219"/>
                </a:cubicBezTo>
                <a:cubicBezTo>
                  <a:pt x="3513" y="8005"/>
                  <a:pt x="3751" y="7778"/>
                  <a:pt x="3977" y="7552"/>
                </a:cubicBezTo>
                <a:lnTo>
                  <a:pt x="5168" y="6361"/>
                </a:lnTo>
                <a:cubicBezTo>
                  <a:pt x="5704" y="6885"/>
                  <a:pt x="6204" y="7350"/>
                  <a:pt x="6620" y="7683"/>
                </a:cubicBezTo>
                <a:cubicBezTo>
                  <a:pt x="6906" y="7921"/>
                  <a:pt x="7144" y="8088"/>
                  <a:pt x="7323" y="8207"/>
                </a:cubicBezTo>
                <a:cubicBezTo>
                  <a:pt x="7442" y="8278"/>
                  <a:pt x="7573" y="8362"/>
                  <a:pt x="7692" y="8362"/>
                </a:cubicBezTo>
                <a:cubicBezTo>
                  <a:pt x="7752" y="8362"/>
                  <a:pt x="7811" y="8338"/>
                  <a:pt x="7859" y="8302"/>
                </a:cubicBezTo>
                <a:cubicBezTo>
                  <a:pt x="7990" y="8159"/>
                  <a:pt x="8073" y="7862"/>
                  <a:pt x="8073" y="7540"/>
                </a:cubicBezTo>
                <a:cubicBezTo>
                  <a:pt x="8073" y="7171"/>
                  <a:pt x="7954" y="6778"/>
                  <a:pt x="7763" y="6457"/>
                </a:cubicBezTo>
                <a:cubicBezTo>
                  <a:pt x="7454" y="5957"/>
                  <a:pt x="7549" y="5278"/>
                  <a:pt x="7990" y="4826"/>
                </a:cubicBezTo>
                <a:lnTo>
                  <a:pt x="9109" y="3718"/>
                </a:lnTo>
                <a:lnTo>
                  <a:pt x="9168" y="3778"/>
                </a:lnTo>
                <a:lnTo>
                  <a:pt x="9192" y="3802"/>
                </a:lnTo>
                <a:lnTo>
                  <a:pt x="9216" y="3814"/>
                </a:lnTo>
                <a:cubicBezTo>
                  <a:pt x="9216" y="3814"/>
                  <a:pt x="9228" y="3837"/>
                  <a:pt x="9240" y="3837"/>
                </a:cubicBezTo>
                <a:cubicBezTo>
                  <a:pt x="9240" y="3837"/>
                  <a:pt x="9252" y="3837"/>
                  <a:pt x="9252" y="3849"/>
                </a:cubicBezTo>
                <a:lnTo>
                  <a:pt x="9264" y="3861"/>
                </a:lnTo>
                <a:cubicBezTo>
                  <a:pt x="9264" y="3861"/>
                  <a:pt x="9287" y="3861"/>
                  <a:pt x="9287" y="3873"/>
                </a:cubicBezTo>
                <a:lnTo>
                  <a:pt x="9299" y="3897"/>
                </a:lnTo>
                <a:cubicBezTo>
                  <a:pt x="9299" y="3897"/>
                  <a:pt x="9311" y="3897"/>
                  <a:pt x="9311" y="3909"/>
                </a:cubicBezTo>
                <a:lnTo>
                  <a:pt x="9323" y="3921"/>
                </a:lnTo>
                <a:cubicBezTo>
                  <a:pt x="9323" y="3921"/>
                  <a:pt x="9347" y="3921"/>
                  <a:pt x="9347" y="3933"/>
                </a:cubicBezTo>
                <a:lnTo>
                  <a:pt x="9359" y="3956"/>
                </a:lnTo>
                <a:cubicBezTo>
                  <a:pt x="9359" y="3956"/>
                  <a:pt x="9371" y="3956"/>
                  <a:pt x="9371" y="3968"/>
                </a:cubicBezTo>
                <a:cubicBezTo>
                  <a:pt x="9371" y="3968"/>
                  <a:pt x="9383" y="3968"/>
                  <a:pt x="9383" y="3980"/>
                </a:cubicBezTo>
                <a:cubicBezTo>
                  <a:pt x="9383" y="3980"/>
                  <a:pt x="9407" y="3980"/>
                  <a:pt x="9407" y="3992"/>
                </a:cubicBezTo>
                <a:cubicBezTo>
                  <a:pt x="9407" y="3992"/>
                  <a:pt x="9418" y="3992"/>
                  <a:pt x="9418" y="4016"/>
                </a:cubicBezTo>
                <a:lnTo>
                  <a:pt x="9430" y="4016"/>
                </a:lnTo>
                <a:cubicBezTo>
                  <a:pt x="9430" y="4016"/>
                  <a:pt x="9442" y="4016"/>
                  <a:pt x="9442" y="4028"/>
                </a:cubicBezTo>
                <a:lnTo>
                  <a:pt x="9942" y="4028"/>
                </a:lnTo>
                <a:cubicBezTo>
                  <a:pt x="9954" y="4028"/>
                  <a:pt x="9954" y="4028"/>
                  <a:pt x="9966" y="4016"/>
                </a:cubicBezTo>
                <a:lnTo>
                  <a:pt x="9978" y="4016"/>
                </a:lnTo>
                <a:cubicBezTo>
                  <a:pt x="10002" y="4016"/>
                  <a:pt x="10002" y="4016"/>
                  <a:pt x="10014" y="3992"/>
                </a:cubicBezTo>
                <a:lnTo>
                  <a:pt x="10026" y="3992"/>
                </a:lnTo>
                <a:cubicBezTo>
                  <a:pt x="10038" y="3992"/>
                  <a:pt x="10038" y="3992"/>
                  <a:pt x="10061" y="3980"/>
                </a:cubicBezTo>
                <a:cubicBezTo>
                  <a:pt x="10061" y="3980"/>
                  <a:pt x="10073" y="3980"/>
                  <a:pt x="10073" y="3968"/>
                </a:cubicBezTo>
                <a:cubicBezTo>
                  <a:pt x="10085" y="3968"/>
                  <a:pt x="10085" y="3956"/>
                  <a:pt x="10097" y="3956"/>
                </a:cubicBezTo>
                <a:cubicBezTo>
                  <a:pt x="10097" y="3956"/>
                  <a:pt x="10121" y="3956"/>
                  <a:pt x="10121" y="3933"/>
                </a:cubicBezTo>
                <a:cubicBezTo>
                  <a:pt x="10133" y="3933"/>
                  <a:pt x="10133" y="3921"/>
                  <a:pt x="10145" y="3921"/>
                </a:cubicBezTo>
                <a:cubicBezTo>
                  <a:pt x="10145" y="3921"/>
                  <a:pt x="10157" y="3921"/>
                  <a:pt x="10157" y="3909"/>
                </a:cubicBezTo>
                <a:cubicBezTo>
                  <a:pt x="10180" y="3909"/>
                  <a:pt x="10180" y="3897"/>
                  <a:pt x="10192" y="3897"/>
                </a:cubicBezTo>
                <a:cubicBezTo>
                  <a:pt x="10192" y="3897"/>
                  <a:pt x="10204" y="3897"/>
                  <a:pt x="10204" y="3873"/>
                </a:cubicBezTo>
                <a:cubicBezTo>
                  <a:pt x="10216" y="3873"/>
                  <a:pt x="10216" y="3861"/>
                  <a:pt x="10240" y="3861"/>
                </a:cubicBezTo>
                <a:cubicBezTo>
                  <a:pt x="10240" y="3861"/>
                  <a:pt x="10252" y="3861"/>
                  <a:pt x="10252" y="3849"/>
                </a:cubicBezTo>
                <a:cubicBezTo>
                  <a:pt x="10264" y="3849"/>
                  <a:pt x="10264" y="3837"/>
                  <a:pt x="10276" y="3837"/>
                </a:cubicBezTo>
                <a:cubicBezTo>
                  <a:pt x="10276" y="3837"/>
                  <a:pt x="10300" y="3837"/>
                  <a:pt x="10300" y="3814"/>
                </a:cubicBezTo>
                <a:cubicBezTo>
                  <a:pt x="10311" y="3814"/>
                  <a:pt x="10311" y="3802"/>
                  <a:pt x="10323" y="3802"/>
                </a:cubicBezTo>
                <a:cubicBezTo>
                  <a:pt x="10323" y="3802"/>
                  <a:pt x="10335" y="3802"/>
                  <a:pt x="10335" y="3790"/>
                </a:cubicBezTo>
                <a:cubicBezTo>
                  <a:pt x="10359" y="3778"/>
                  <a:pt x="10371" y="3778"/>
                  <a:pt x="10371" y="3754"/>
                </a:cubicBezTo>
                <a:cubicBezTo>
                  <a:pt x="10823" y="3373"/>
                  <a:pt x="10835" y="2802"/>
                  <a:pt x="10490" y="2468"/>
                </a:cubicBezTo>
                <a:lnTo>
                  <a:pt x="8275" y="242"/>
                </a:lnTo>
                <a:cubicBezTo>
                  <a:pt x="8109" y="81"/>
                  <a:pt x="7889" y="0"/>
                  <a:pt x="7667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5" name="Google Shape;9385;p71"/>
          <p:cNvGrpSpPr/>
          <p:nvPr/>
        </p:nvGrpSpPr>
        <p:grpSpPr>
          <a:xfrm>
            <a:off x="5206262" y="4174817"/>
            <a:ext cx="397763" cy="262804"/>
            <a:chOff x="5206262" y="4174817"/>
            <a:chExt cx="397763" cy="262804"/>
          </a:xfrm>
          <a:solidFill>
            <a:srgbClr val="00B0F0"/>
          </a:solidFill>
        </p:grpSpPr>
        <p:sp>
          <p:nvSpPr>
            <p:cNvPr id="9386" name="Google Shape;9386;p71"/>
            <p:cNvSpPr/>
            <p:nvPr/>
          </p:nvSpPr>
          <p:spPr>
            <a:xfrm>
              <a:off x="5206262" y="4177104"/>
              <a:ext cx="397763" cy="260518"/>
            </a:xfrm>
            <a:custGeom>
              <a:avLst/>
              <a:gdLst/>
              <a:ahLst/>
              <a:cxnLst/>
              <a:rect l="l" t="t" r="r" b="b"/>
              <a:pathLst>
                <a:path w="12526" h="8204" extrusionOk="0">
                  <a:moveTo>
                    <a:pt x="3655" y="381"/>
                  </a:moveTo>
                  <a:cubicBezTo>
                    <a:pt x="3989" y="381"/>
                    <a:pt x="4298" y="500"/>
                    <a:pt x="4536" y="738"/>
                  </a:cubicBezTo>
                  <a:lnTo>
                    <a:pt x="7049" y="3120"/>
                  </a:lnTo>
                  <a:lnTo>
                    <a:pt x="5644" y="3120"/>
                  </a:lnTo>
                  <a:lnTo>
                    <a:pt x="3512" y="381"/>
                  </a:lnTo>
                  <a:close/>
                  <a:moveTo>
                    <a:pt x="10585" y="3477"/>
                  </a:moveTo>
                  <a:cubicBezTo>
                    <a:pt x="10882" y="3501"/>
                    <a:pt x="11156" y="3620"/>
                    <a:pt x="11382" y="3846"/>
                  </a:cubicBezTo>
                  <a:lnTo>
                    <a:pt x="11502" y="3965"/>
                  </a:lnTo>
                  <a:lnTo>
                    <a:pt x="10763" y="3965"/>
                  </a:lnTo>
                  <a:lnTo>
                    <a:pt x="10763" y="3953"/>
                  </a:lnTo>
                  <a:cubicBezTo>
                    <a:pt x="10656" y="3953"/>
                    <a:pt x="10585" y="3858"/>
                    <a:pt x="10585" y="3775"/>
                  </a:cubicBezTo>
                  <a:lnTo>
                    <a:pt x="10585" y="3477"/>
                  </a:lnTo>
                  <a:close/>
                  <a:moveTo>
                    <a:pt x="7906" y="4263"/>
                  </a:moveTo>
                  <a:lnTo>
                    <a:pt x="4536" y="7430"/>
                  </a:lnTo>
                  <a:cubicBezTo>
                    <a:pt x="4298" y="7656"/>
                    <a:pt x="3989" y="7787"/>
                    <a:pt x="3655" y="7787"/>
                  </a:cubicBezTo>
                  <a:lnTo>
                    <a:pt x="3512" y="7787"/>
                  </a:lnTo>
                  <a:lnTo>
                    <a:pt x="6263" y="4263"/>
                  </a:lnTo>
                  <a:close/>
                  <a:moveTo>
                    <a:pt x="3381" y="0"/>
                  </a:moveTo>
                  <a:cubicBezTo>
                    <a:pt x="3262" y="0"/>
                    <a:pt x="3155" y="60"/>
                    <a:pt x="3108" y="179"/>
                  </a:cubicBezTo>
                  <a:cubicBezTo>
                    <a:pt x="3060" y="286"/>
                    <a:pt x="3060" y="405"/>
                    <a:pt x="3143" y="512"/>
                  </a:cubicBezTo>
                  <a:lnTo>
                    <a:pt x="5167" y="3120"/>
                  </a:lnTo>
                  <a:lnTo>
                    <a:pt x="2512" y="3120"/>
                  </a:lnTo>
                  <a:cubicBezTo>
                    <a:pt x="2405" y="3120"/>
                    <a:pt x="2310" y="3060"/>
                    <a:pt x="2250" y="2965"/>
                  </a:cubicBezTo>
                  <a:lnTo>
                    <a:pt x="1429" y="1536"/>
                  </a:lnTo>
                  <a:cubicBezTo>
                    <a:pt x="1310" y="1334"/>
                    <a:pt x="1084" y="1215"/>
                    <a:pt x="845" y="1215"/>
                  </a:cubicBezTo>
                  <a:lnTo>
                    <a:pt x="310" y="1215"/>
                  </a:lnTo>
                  <a:cubicBezTo>
                    <a:pt x="143" y="1215"/>
                    <a:pt x="0" y="1346"/>
                    <a:pt x="0" y="1524"/>
                  </a:cubicBezTo>
                  <a:lnTo>
                    <a:pt x="0" y="4394"/>
                  </a:lnTo>
                  <a:cubicBezTo>
                    <a:pt x="0" y="4763"/>
                    <a:pt x="310" y="5084"/>
                    <a:pt x="679" y="5084"/>
                  </a:cubicBezTo>
                  <a:lnTo>
                    <a:pt x="2262" y="5084"/>
                  </a:lnTo>
                  <a:cubicBezTo>
                    <a:pt x="2369" y="5084"/>
                    <a:pt x="2441" y="4989"/>
                    <a:pt x="2441" y="4906"/>
                  </a:cubicBezTo>
                  <a:cubicBezTo>
                    <a:pt x="2441" y="4810"/>
                    <a:pt x="2346" y="4727"/>
                    <a:pt x="2262" y="4727"/>
                  </a:cubicBezTo>
                  <a:lnTo>
                    <a:pt x="679" y="4727"/>
                  </a:lnTo>
                  <a:cubicBezTo>
                    <a:pt x="500" y="4727"/>
                    <a:pt x="369" y="4572"/>
                    <a:pt x="369" y="4406"/>
                  </a:cubicBezTo>
                  <a:lnTo>
                    <a:pt x="369" y="1596"/>
                  </a:lnTo>
                  <a:lnTo>
                    <a:pt x="845" y="1596"/>
                  </a:lnTo>
                  <a:cubicBezTo>
                    <a:pt x="965" y="1596"/>
                    <a:pt x="1060" y="1655"/>
                    <a:pt x="1119" y="1750"/>
                  </a:cubicBezTo>
                  <a:lnTo>
                    <a:pt x="1929" y="3179"/>
                  </a:lnTo>
                  <a:cubicBezTo>
                    <a:pt x="2048" y="3382"/>
                    <a:pt x="2274" y="3513"/>
                    <a:pt x="2512" y="3513"/>
                  </a:cubicBezTo>
                  <a:lnTo>
                    <a:pt x="10192" y="3513"/>
                  </a:lnTo>
                  <a:lnTo>
                    <a:pt x="10192" y="3834"/>
                  </a:lnTo>
                  <a:cubicBezTo>
                    <a:pt x="10192" y="4132"/>
                    <a:pt x="10442" y="4382"/>
                    <a:pt x="10740" y="4382"/>
                  </a:cubicBezTo>
                  <a:lnTo>
                    <a:pt x="11835" y="4382"/>
                  </a:lnTo>
                  <a:lnTo>
                    <a:pt x="12049" y="4620"/>
                  </a:lnTo>
                  <a:cubicBezTo>
                    <a:pt x="12085" y="4644"/>
                    <a:pt x="12109" y="4703"/>
                    <a:pt x="12133" y="4751"/>
                  </a:cubicBezTo>
                  <a:lnTo>
                    <a:pt x="7942" y="4751"/>
                  </a:lnTo>
                  <a:lnTo>
                    <a:pt x="8454" y="4275"/>
                  </a:lnTo>
                  <a:cubicBezTo>
                    <a:pt x="8513" y="4227"/>
                    <a:pt x="8525" y="4144"/>
                    <a:pt x="8501" y="4072"/>
                  </a:cubicBezTo>
                  <a:cubicBezTo>
                    <a:pt x="8465" y="3989"/>
                    <a:pt x="8406" y="3953"/>
                    <a:pt x="8334" y="3953"/>
                  </a:cubicBezTo>
                  <a:lnTo>
                    <a:pt x="6203" y="3953"/>
                  </a:lnTo>
                  <a:cubicBezTo>
                    <a:pt x="6120" y="3953"/>
                    <a:pt x="6025" y="3989"/>
                    <a:pt x="5965" y="4072"/>
                  </a:cubicBezTo>
                  <a:lnTo>
                    <a:pt x="5441" y="4739"/>
                  </a:lnTo>
                  <a:lnTo>
                    <a:pt x="3120" y="4739"/>
                  </a:lnTo>
                  <a:cubicBezTo>
                    <a:pt x="3024" y="4739"/>
                    <a:pt x="2941" y="4822"/>
                    <a:pt x="2941" y="4918"/>
                  </a:cubicBezTo>
                  <a:cubicBezTo>
                    <a:pt x="2941" y="5001"/>
                    <a:pt x="3036" y="5096"/>
                    <a:pt x="3120" y="5096"/>
                  </a:cubicBezTo>
                  <a:lnTo>
                    <a:pt x="5167" y="5096"/>
                  </a:lnTo>
                  <a:lnTo>
                    <a:pt x="3143" y="7704"/>
                  </a:lnTo>
                  <a:cubicBezTo>
                    <a:pt x="3060" y="7787"/>
                    <a:pt x="3048" y="7918"/>
                    <a:pt x="3108" y="8025"/>
                  </a:cubicBezTo>
                  <a:cubicBezTo>
                    <a:pt x="3155" y="8132"/>
                    <a:pt x="3274" y="8204"/>
                    <a:pt x="3381" y="8204"/>
                  </a:cubicBezTo>
                  <a:lnTo>
                    <a:pt x="3643" y="8204"/>
                  </a:lnTo>
                  <a:cubicBezTo>
                    <a:pt x="4060" y="8204"/>
                    <a:pt x="4477" y="8037"/>
                    <a:pt x="4775" y="7763"/>
                  </a:cubicBezTo>
                  <a:lnTo>
                    <a:pt x="7572" y="5108"/>
                  </a:lnTo>
                  <a:lnTo>
                    <a:pt x="12252" y="5108"/>
                  </a:lnTo>
                  <a:cubicBezTo>
                    <a:pt x="12395" y="5108"/>
                    <a:pt x="12525" y="4989"/>
                    <a:pt x="12525" y="4822"/>
                  </a:cubicBezTo>
                  <a:cubicBezTo>
                    <a:pt x="12525" y="4584"/>
                    <a:pt x="12466" y="4406"/>
                    <a:pt x="12335" y="4286"/>
                  </a:cubicBezTo>
                  <a:lnTo>
                    <a:pt x="11621" y="3572"/>
                  </a:lnTo>
                  <a:cubicBezTo>
                    <a:pt x="11311" y="3263"/>
                    <a:pt x="10894" y="3096"/>
                    <a:pt x="10466" y="3096"/>
                  </a:cubicBezTo>
                  <a:lnTo>
                    <a:pt x="7572" y="3096"/>
                  </a:lnTo>
                  <a:lnTo>
                    <a:pt x="4775" y="453"/>
                  </a:lnTo>
                  <a:cubicBezTo>
                    <a:pt x="4465" y="155"/>
                    <a:pt x="4060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71"/>
            <p:cNvSpPr/>
            <p:nvPr/>
          </p:nvSpPr>
          <p:spPr>
            <a:xfrm>
              <a:off x="5434231" y="4174817"/>
              <a:ext cx="167539" cy="70369"/>
            </a:xfrm>
            <a:custGeom>
              <a:avLst/>
              <a:gdLst/>
              <a:ahLst/>
              <a:cxnLst/>
              <a:rect l="l" t="t" r="r" b="b"/>
              <a:pathLst>
                <a:path w="5276" h="2216" extrusionOk="0">
                  <a:moveTo>
                    <a:pt x="2596" y="1"/>
                  </a:moveTo>
                  <a:cubicBezTo>
                    <a:pt x="1965" y="1"/>
                    <a:pt x="1417" y="418"/>
                    <a:pt x="1251" y="1013"/>
                  </a:cubicBezTo>
                  <a:cubicBezTo>
                    <a:pt x="1179" y="1001"/>
                    <a:pt x="1108" y="1001"/>
                    <a:pt x="1048" y="1001"/>
                  </a:cubicBezTo>
                  <a:cubicBezTo>
                    <a:pt x="465" y="1001"/>
                    <a:pt x="1" y="1465"/>
                    <a:pt x="1" y="2037"/>
                  </a:cubicBezTo>
                  <a:cubicBezTo>
                    <a:pt x="24" y="2132"/>
                    <a:pt x="96" y="2203"/>
                    <a:pt x="203" y="2203"/>
                  </a:cubicBezTo>
                  <a:lnTo>
                    <a:pt x="3358" y="2203"/>
                  </a:lnTo>
                  <a:cubicBezTo>
                    <a:pt x="3465" y="2203"/>
                    <a:pt x="3537" y="2120"/>
                    <a:pt x="3537" y="2025"/>
                  </a:cubicBezTo>
                  <a:cubicBezTo>
                    <a:pt x="3537" y="1918"/>
                    <a:pt x="3441" y="1846"/>
                    <a:pt x="3358" y="1846"/>
                  </a:cubicBezTo>
                  <a:lnTo>
                    <a:pt x="405" y="1846"/>
                  </a:lnTo>
                  <a:cubicBezTo>
                    <a:pt x="489" y="1561"/>
                    <a:pt x="751" y="1358"/>
                    <a:pt x="1048" y="1358"/>
                  </a:cubicBezTo>
                  <a:cubicBezTo>
                    <a:pt x="1144" y="1358"/>
                    <a:pt x="1239" y="1370"/>
                    <a:pt x="1334" y="1418"/>
                  </a:cubicBezTo>
                  <a:cubicBezTo>
                    <a:pt x="1359" y="1428"/>
                    <a:pt x="1384" y="1431"/>
                    <a:pt x="1409" y="1431"/>
                  </a:cubicBezTo>
                  <a:cubicBezTo>
                    <a:pt x="1442" y="1431"/>
                    <a:pt x="1473" y="1425"/>
                    <a:pt x="1501" y="1418"/>
                  </a:cubicBezTo>
                  <a:cubicBezTo>
                    <a:pt x="1536" y="1382"/>
                    <a:pt x="1584" y="1346"/>
                    <a:pt x="1584" y="1287"/>
                  </a:cubicBezTo>
                  <a:cubicBezTo>
                    <a:pt x="1644" y="763"/>
                    <a:pt x="2096" y="370"/>
                    <a:pt x="2608" y="370"/>
                  </a:cubicBezTo>
                  <a:cubicBezTo>
                    <a:pt x="3084" y="370"/>
                    <a:pt x="3489" y="691"/>
                    <a:pt x="3608" y="1144"/>
                  </a:cubicBezTo>
                  <a:cubicBezTo>
                    <a:pt x="3620" y="1191"/>
                    <a:pt x="3656" y="1239"/>
                    <a:pt x="3703" y="1263"/>
                  </a:cubicBezTo>
                  <a:cubicBezTo>
                    <a:pt x="3726" y="1286"/>
                    <a:pt x="3758" y="1294"/>
                    <a:pt x="3791" y="1294"/>
                  </a:cubicBezTo>
                  <a:cubicBezTo>
                    <a:pt x="3810" y="1294"/>
                    <a:pt x="3829" y="1291"/>
                    <a:pt x="3846" y="1287"/>
                  </a:cubicBezTo>
                  <a:cubicBezTo>
                    <a:pt x="3930" y="1251"/>
                    <a:pt x="4025" y="1239"/>
                    <a:pt x="4120" y="1239"/>
                  </a:cubicBezTo>
                  <a:cubicBezTo>
                    <a:pt x="4501" y="1239"/>
                    <a:pt x="4811" y="1501"/>
                    <a:pt x="4906" y="1858"/>
                  </a:cubicBezTo>
                  <a:lnTo>
                    <a:pt x="4215" y="1858"/>
                  </a:lnTo>
                  <a:cubicBezTo>
                    <a:pt x="4120" y="1858"/>
                    <a:pt x="4037" y="1953"/>
                    <a:pt x="4037" y="2037"/>
                  </a:cubicBezTo>
                  <a:cubicBezTo>
                    <a:pt x="4037" y="2132"/>
                    <a:pt x="4132" y="2215"/>
                    <a:pt x="4215" y="2215"/>
                  </a:cubicBezTo>
                  <a:lnTo>
                    <a:pt x="5096" y="2215"/>
                  </a:lnTo>
                  <a:cubicBezTo>
                    <a:pt x="5204" y="2215"/>
                    <a:pt x="5275" y="2132"/>
                    <a:pt x="5275" y="2037"/>
                  </a:cubicBezTo>
                  <a:cubicBezTo>
                    <a:pt x="5275" y="1406"/>
                    <a:pt x="4751" y="870"/>
                    <a:pt x="4096" y="870"/>
                  </a:cubicBezTo>
                  <a:cubicBezTo>
                    <a:pt x="4025" y="870"/>
                    <a:pt x="3965" y="870"/>
                    <a:pt x="3894" y="882"/>
                  </a:cubicBezTo>
                  <a:cubicBezTo>
                    <a:pt x="3680" y="358"/>
                    <a:pt x="3180" y="1"/>
                    <a:pt x="2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71"/>
            <p:cNvSpPr/>
            <p:nvPr/>
          </p:nvSpPr>
          <p:spPr>
            <a:xfrm>
              <a:off x="536087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96" y="0"/>
                    <a:pt x="1" y="95"/>
                    <a:pt x="1" y="238"/>
                  </a:cubicBezTo>
                  <a:cubicBezTo>
                    <a:pt x="1" y="369"/>
                    <a:pt x="96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71"/>
            <p:cNvSpPr/>
            <p:nvPr/>
          </p:nvSpPr>
          <p:spPr>
            <a:xfrm>
              <a:off x="5329503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95"/>
                    <a:pt x="1" y="238"/>
                  </a:cubicBezTo>
                  <a:cubicBezTo>
                    <a:pt x="1" y="369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71"/>
            <p:cNvSpPr/>
            <p:nvPr/>
          </p:nvSpPr>
          <p:spPr>
            <a:xfrm>
              <a:off x="5298511" y="4299202"/>
              <a:ext cx="14766" cy="15179"/>
            </a:xfrm>
            <a:custGeom>
              <a:avLst/>
              <a:gdLst/>
              <a:ahLst/>
              <a:cxnLst/>
              <a:rect l="l" t="t" r="r" b="b"/>
              <a:pathLst>
                <a:path w="465" h="478" extrusionOk="0">
                  <a:moveTo>
                    <a:pt x="238" y="1"/>
                  </a:moveTo>
                  <a:cubicBezTo>
                    <a:pt x="95" y="1"/>
                    <a:pt x="0" y="108"/>
                    <a:pt x="0" y="239"/>
                  </a:cubicBezTo>
                  <a:cubicBezTo>
                    <a:pt x="0" y="370"/>
                    <a:pt x="95" y="477"/>
                    <a:pt x="238" y="477"/>
                  </a:cubicBezTo>
                  <a:cubicBezTo>
                    <a:pt x="369" y="477"/>
                    <a:pt x="465" y="370"/>
                    <a:pt x="465" y="239"/>
                  </a:cubicBezTo>
                  <a:cubicBezTo>
                    <a:pt x="465" y="108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71"/>
            <p:cNvSpPr/>
            <p:nvPr/>
          </p:nvSpPr>
          <p:spPr>
            <a:xfrm>
              <a:off x="526713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69" y="476"/>
                    <a:pt x="476" y="369"/>
                    <a:pt x="476" y="238"/>
                  </a:cubicBezTo>
                  <a:cubicBezTo>
                    <a:pt x="476" y="95"/>
                    <a:pt x="369" y="0"/>
                    <a:pt x="2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71"/>
            <p:cNvSpPr/>
            <p:nvPr/>
          </p:nvSpPr>
          <p:spPr>
            <a:xfrm>
              <a:off x="5492470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81" y="476"/>
                    <a:pt x="476" y="381"/>
                    <a:pt x="476" y="238"/>
                  </a:cubicBezTo>
                  <a:cubicBezTo>
                    <a:pt x="476" y="95"/>
                    <a:pt x="381" y="0"/>
                    <a:pt x="2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3" name="Google Shape;9393;p71"/>
          <p:cNvGrpSpPr/>
          <p:nvPr/>
        </p:nvGrpSpPr>
        <p:grpSpPr>
          <a:xfrm>
            <a:off x="5727616" y="4204699"/>
            <a:ext cx="440505" cy="290018"/>
            <a:chOff x="5727616" y="4204699"/>
            <a:chExt cx="440505" cy="290018"/>
          </a:xfrm>
          <a:solidFill>
            <a:srgbClr val="00B0F0"/>
          </a:solidFill>
        </p:grpSpPr>
        <p:sp>
          <p:nvSpPr>
            <p:cNvPr id="9394" name="Google Shape;9394;p71"/>
            <p:cNvSpPr/>
            <p:nvPr/>
          </p:nvSpPr>
          <p:spPr>
            <a:xfrm>
              <a:off x="5727616" y="4204699"/>
              <a:ext cx="440505" cy="290018"/>
            </a:xfrm>
            <a:custGeom>
              <a:avLst/>
              <a:gdLst/>
              <a:ahLst/>
              <a:cxnLst/>
              <a:rect l="l" t="t" r="r" b="b"/>
              <a:pathLst>
                <a:path w="13872" h="9133" extrusionOk="0">
                  <a:moveTo>
                    <a:pt x="13145" y="4465"/>
                  </a:moveTo>
                  <a:lnTo>
                    <a:pt x="13145" y="4870"/>
                  </a:lnTo>
                  <a:lnTo>
                    <a:pt x="12752" y="4870"/>
                  </a:lnTo>
                  <a:lnTo>
                    <a:pt x="12752" y="4465"/>
                  </a:lnTo>
                  <a:close/>
                  <a:moveTo>
                    <a:pt x="1275" y="3941"/>
                  </a:moveTo>
                  <a:lnTo>
                    <a:pt x="1275" y="4430"/>
                  </a:lnTo>
                  <a:cubicBezTo>
                    <a:pt x="1275" y="4775"/>
                    <a:pt x="1013" y="5049"/>
                    <a:pt x="668" y="5049"/>
                  </a:cubicBezTo>
                  <a:lnTo>
                    <a:pt x="418" y="5049"/>
                  </a:lnTo>
                  <a:cubicBezTo>
                    <a:pt x="501" y="4549"/>
                    <a:pt x="810" y="4120"/>
                    <a:pt x="1275" y="3941"/>
                  </a:cubicBezTo>
                  <a:close/>
                  <a:moveTo>
                    <a:pt x="9121" y="417"/>
                  </a:moveTo>
                  <a:cubicBezTo>
                    <a:pt x="9562" y="417"/>
                    <a:pt x="9978" y="620"/>
                    <a:pt x="10252" y="977"/>
                  </a:cubicBezTo>
                  <a:lnTo>
                    <a:pt x="12205" y="3584"/>
                  </a:lnTo>
                  <a:cubicBezTo>
                    <a:pt x="12240" y="3632"/>
                    <a:pt x="12300" y="3656"/>
                    <a:pt x="12360" y="3656"/>
                  </a:cubicBezTo>
                  <a:lnTo>
                    <a:pt x="13312" y="3656"/>
                  </a:lnTo>
                  <a:cubicBezTo>
                    <a:pt x="13431" y="3656"/>
                    <a:pt x="13514" y="3775"/>
                    <a:pt x="13467" y="3882"/>
                  </a:cubicBezTo>
                  <a:lnTo>
                    <a:pt x="13372" y="4060"/>
                  </a:lnTo>
                  <a:lnTo>
                    <a:pt x="12574" y="4060"/>
                  </a:lnTo>
                  <a:cubicBezTo>
                    <a:pt x="12455" y="4060"/>
                    <a:pt x="12360" y="4156"/>
                    <a:pt x="12360" y="4275"/>
                  </a:cubicBezTo>
                  <a:lnTo>
                    <a:pt x="12360" y="5084"/>
                  </a:lnTo>
                  <a:cubicBezTo>
                    <a:pt x="12360" y="5203"/>
                    <a:pt x="12455" y="5299"/>
                    <a:pt x="12574" y="5299"/>
                  </a:cubicBezTo>
                  <a:lnTo>
                    <a:pt x="13181" y="5299"/>
                  </a:lnTo>
                  <a:lnTo>
                    <a:pt x="13181" y="5596"/>
                  </a:lnTo>
                  <a:cubicBezTo>
                    <a:pt x="13181" y="5787"/>
                    <a:pt x="13252" y="5977"/>
                    <a:pt x="13395" y="6096"/>
                  </a:cubicBezTo>
                  <a:cubicBezTo>
                    <a:pt x="13455" y="6156"/>
                    <a:pt x="13479" y="6227"/>
                    <a:pt x="13479" y="6323"/>
                  </a:cubicBezTo>
                  <a:lnTo>
                    <a:pt x="13479" y="6692"/>
                  </a:lnTo>
                  <a:lnTo>
                    <a:pt x="13443" y="6692"/>
                  </a:lnTo>
                  <a:cubicBezTo>
                    <a:pt x="13443" y="7037"/>
                    <a:pt x="13181" y="7311"/>
                    <a:pt x="12836" y="7311"/>
                  </a:cubicBezTo>
                  <a:lnTo>
                    <a:pt x="12526" y="7311"/>
                  </a:lnTo>
                  <a:cubicBezTo>
                    <a:pt x="12419" y="6501"/>
                    <a:pt x="11740" y="5894"/>
                    <a:pt x="10919" y="5894"/>
                  </a:cubicBezTo>
                  <a:cubicBezTo>
                    <a:pt x="10097" y="5894"/>
                    <a:pt x="9419" y="6513"/>
                    <a:pt x="9312" y="7311"/>
                  </a:cubicBezTo>
                  <a:lnTo>
                    <a:pt x="4061" y="7311"/>
                  </a:lnTo>
                  <a:cubicBezTo>
                    <a:pt x="3954" y="6501"/>
                    <a:pt x="3275" y="5894"/>
                    <a:pt x="2454" y="5894"/>
                  </a:cubicBezTo>
                  <a:cubicBezTo>
                    <a:pt x="1632" y="5894"/>
                    <a:pt x="965" y="6501"/>
                    <a:pt x="846" y="7275"/>
                  </a:cubicBezTo>
                  <a:cubicBezTo>
                    <a:pt x="608" y="7204"/>
                    <a:pt x="429" y="6966"/>
                    <a:pt x="429" y="6692"/>
                  </a:cubicBezTo>
                  <a:lnTo>
                    <a:pt x="429" y="5465"/>
                  </a:lnTo>
                  <a:lnTo>
                    <a:pt x="691" y="5465"/>
                  </a:lnTo>
                  <a:cubicBezTo>
                    <a:pt x="1263" y="5465"/>
                    <a:pt x="1703" y="5001"/>
                    <a:pt x="1703" y="4453"/>
                  </a:cubicBezTo>
                  <a:lnTo>
                    <a:pt x="1703" y="3822"/>
                  </a:lnTo>
                  <a:lnTo>
                    <a:pt x="2406" y="3644"/>
                  </a:lnTo>
                  <a:cubicBezTo>
                    <a:pt x="2465" y="3632"/>
                    <a:pt x="2513" y="3596"/>
                    <a:pt x="2525" y="3560"/>
                  </a:cubicBezTo>
                  <a:lnTo>
                    <a:pt x="3954" y="1120"/>
                  </a:lnTo>
                  <a:cubicBezTo>
                    <a:pt x="4204" y="679"/>
                    <a:pt x="4680" y="417"/>
                    <a:pt x="5180" y="417"/>
                  </a:cubicBezTo>
                  <a:close/>
                  <a:moveTo>
                    <a:pt x="2430" y="6275"/>
                  </a:moveTo>
                  <a:cubicBezTo>
                    <a:pt x="3108" y="6275"/>
                    <a:pt x="3656" y="6823"/>
                    <a:pt x="3656" y="7501"/>
                  </a:cubicBezTo>
                  <a:cubicBezTo>
                    <a:pt x="3656" y="8168"/>
                    <a:pt x="3108" y="8716"/>
                    <a:pt x="2430" y="8716"/>
                  </a:cubicBezTo>
                  <a:cubicBezTo>
                    <a:pt x="1763" y="8716"/>
                    <a:pt x="1215" y="8168"/>
                    <a:pt x="1215" y="7501"/>
                  </a:cubicBezTo>
                  <a:cubicBezTo>
                    <a:pt x="1215" y="6823"/>
                    <a:pt x="1763" y="6275"/>
                    <a:pt x="2430" y="6275"/>
                  </a:cubicBezTo>
                  <a:close/>
                  <a:moveTo>
                    <a:pt x="10919" y="6275"/>
                  </a:moveTo>
                  <a:cubicBezTo>
                    <a:pt x="11586" y="6275"/>
                    <a:pt x="12145" y="6823"/>
                    <a:pt x="12145" y="7501"/>
                  </a:cubicBezTo>
                  <a:cubicBezTo>
                    <a:pt x="12145" y="8168"/>
                    <a:pt x="11586" y="8716"/>
                    <a:pt x="10919" y="8716"/>
                  </a:cubicBezTo>
                  <a:cubicBezTo>
                    <a:pt x="10252" y="8716"/>
                    <a:pt x="9693" y="8168"/>
                    <a:pt x="9693" y="7501"/>
                  </a:cubicBezTo>
                  <a:cubicBezTo>
                    <a:pt x="9693" y="6823"/>
                    <a:pt x="10252" y="6275"/>
                    <a:pt x="10919" y="6275"/>
                  </a:cubicBezTo>
                  <a:close/>
                  <a:moveTo>
                    <a:pt x="5144" y="0"/>
                  </a:moveTo>
                  <a:cubicBezTo>
                    <a:pt x="4501" y="0"/>
                    <a:pt x="3894" y="334"/>
                    <a:pt x="3573" y="905"/>
                  </a:cubicBezTo>
                  <a:lnTo>
                    <a:pt x="2180" y="3275"/>
                  </a:lnTo>
                  <a:lnTo>
                    <a:pt x="1430" y="3465"/>
                  </a:lnTo>
                  <a:cubicBezTo>
                    <a:pt x="489" y="3703"/>
                    <a:pt x="1" y="4477"/>
                    <a:pt x="1" y="5251"/>
                  </a:cubicBezTo>
                  <a:lnTo>
                    <a:pt x="1" y="6692"/>
                  </a:lnTo>
                  <a:cubicBezTo>
                    <a:pt x="1" y="7180"/>
                    <a:pt x="358" y="7608"/>
                    <a:pt x="810" y="7692"/>
                  </a:cubicBezTo>
                  <a:cubicBezTo>
                    <a:pt x="906" y="8501"/>
                    <a:pt x="1584" y="9132"/>
                    <a:pt x="2418" y="9132"/>
                  </a:cubicBezTo>
                  <a:cubicBezTo>
                    <a:pt x="3251" y="9132"/>
                    <a:pt x="3930" y="8513"/>
                    <a:pt x="4025" y="7728"/>
                  </a:cubicBezTo>
                  <a:lnTo>
                    <a:pt x="9300" y="7728"/>
                  </a:lnTo>
                  <a:cubicBezTo>
                    <a:pt x="9407" y="8525"/>
                    <a:pt x="10085" y="9132"/>
                    <a:pt x="10907" y="9132"/>
                  </a:cubicBezTo>
                  <a:cubicBezTo>
                    <a:pt x="11740" y="9132"/>
                    <a:pt x="12407" y="8513"/>
                    <a:pt x="12514" y="7728"/>
                  </a:cubicBezTo>
                  <a:lnTo>
                    <a:pt x="12824" y="7728"/>
                  </a:lnTo>
                  <a:cubicBezTo>
                    <a:pt x="13395" y="7728"/>
                    <a:pt x="13836" y="7263"/>
                    <a:pt x="13836" y="6716"/>
                  </a:cubicBezTo>
                  <a:lnTo>
                    <a:pt x="13836" y="6299"/>
                  </a:lnTo>
                  <a:cubicBezTo>
                    <a:pt x="13848" y="6096"/>
                    <a:pt x="13776" y="5918"/>
                    <a:pt x="13645" y="5787"/>
                  </a:cubicBezTo>
                  <a:cubicBezTo>
                    <a:pt x="13586" y="5727"/>
                    <a:pt x="13550" y="5656"/>
                    <a:pt x="13550" y="5561"/>
                  </a:cubicBezTo>
                  <a:lnTo>
                    <a:pt x="13550" y="4572"/>
                  </a:lnTo>
                  <a:lnTo>
                    <a:pt x="13788" y="4037"/>
                  </a:lnTo>
                  <a:cubicBezTo>
                    <a:pt x="13872" y="3846"/>
                    <a:pt x="13872" y="3656"/>
                    <a:pt x="13764" y="3501"/>
                  </a:cubicBezTo>
                  <a:cubicBezTo>
                    <a:pt x="13657" y="3334"/>
                    <a:pt x="13479" y="3239"/>
                    <a:pt x="13288" y="3239"/>
                  </a:cubicBezTo>
                  <a:lnTo>
                    <a:pt x="12443" y="3239"/>
                  </a:lnTo>
                  <a:lnTo>
                    <a:pt x="10550" y="727"/>
                  </a:lnTo>
                  <a:cubicBezTo>
                    <a:pt x="10204" y="262"/>
                    <a:pt x="9657" y="0"/>
                    <a:pt x="90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71"/>
            <p:cNvSpPr/>
            <p:nvPr/>
          </p:nvSpPr>
          <p:spPr>
            <a:xfrm>
              <a:off x="5779789" y="4416409"/>
              <a:ext cx="52205" cy="51475"/>
            </a:xfrm>
            <a:custGeom>
              <a:avLst/>
              <a:gdLst/>
              <a:ahLst/>
              <a:cxnLst/>
              <a:rect l="l" t="t" r="r" b="b"/>
              <a:pathLst>
                <a:path w="1644" h="1621" extrusionOk="0">
                  <a:moveTo>
                    <a:pt x="811" y="1"/>
                  </a:moveTo>
                  <a:cubicBezTo>
                    <a:pt x="584" y="1"/>
                    <a:pt x="394" y="84"/>
                    <a:pt x="239" y="239"/>
                  </a:cubicBezTo>
                  <a:cubicBezTo>
                    <a:pt x="96" y="382"/>
                    <a:pt x="1" y="596"/>
                    <a:pt x="1" y="799"/>
                  </a:cubicBezTo>
                  <a:cubicBezTo>
                    <a:pt x="1" y="1263"/>
                    <a:pt x="382" y="1620"/>
                    <a:pt x="822" y="1620"/>
                  </a:cubicBezTo>
                  <a:cubicBezTo>
                    <a:pt x="1275" y="1620"/>
                    <a:pt x="1644" y="1263"/>
                    <a:pt x="1644" y="799"/>
                  </a:cubicBezTo>
                  <a:cubicBezTo>
                    <a:pt x="1644" y="739"/>
                    <a:pt x="1632" y="668"/>
                    <a:pt x="1608" y="608"/>
                  </a:cubicBezTo>
                  <a:cubicBezTo>
                    <a:pt x="1557" y="546"/>
                    <a:pt x="1478" y="484"/>
                    <a:pt x="1389" y="484"/>
                  </a:cubicBezTo>
                  <a:cubicBezTo>
                    <a:pt x="1375" y="484"/>
                    <a:pt x="1361" y="486"/>
                    <a:pt x="1346" y="489"/>
                  </a:cubicBezTo>
                  <a:cubicBezTo>
                    <a:pt x="1239" y="525"/>
                    <a:pt x="1168" y="620"/>
                    <a:pt x="1192" y="727"/>
                  </a:cubicBezTo>
                  <a:cubicBezTo>
                    <a:pt x="1203" y="763"/>
                    <a:pt x="1203" y="787"/>
                    <a:pt x="1203" y="822"/>
                  </a:cubicBezTo>
                  <a:cubicBezTo>
                    <a:pt x="1203" y="1037"/>
                    <a:pt x="1025" y="1215"/>
                    <a:pt x="811" y="1215"/>
                  </a:cubicBezTo>
                  <a:cubicBezTo>
                    <a:pt x="584" y="1215"/>
                    <a:pt x="406" y="1037"/>
                    <a:pt x="406" y="822"/>
                  </a:cubicBezTo>
                  <a:cubicBezTo>
                    <a:pt x="406" y="596"/>
                    <a:pt x="584" y="418"/>
                    <a:pt x="811" y="418"/>
                  </a:cubicBezTo>
                  <a:cubicBezTo>
                    <a:pt x="930" y="418"/>
                    <a:pt x="1013" y="322"/>
                    <a:pt x="1013" y="203"/>
                  </a:cubicBezTo>
                  <a:cubicBezTo>
                    <a:pt x="1013" y="84"/>
                    <a:pt x="930" y="1"/>
                    <a:pt x="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71"/>
            <p:cNvSpPr/>
            <p:nvPr/>
          </p:nvSpPr>
          <p:spPr>
            <a:xfrm>
              <a:off x="6048627" y="4416409"/>
              <a:ext cx="52205" cy="51856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596" y="1"/>
                    <a:pt x="405" y="84"/>
                    <a:pt x="238" y="239"/>
                  </a:cubicBezTo>
                  <a:cubicBezTo>
                    <a:pt x="95" y="382"/>
                    <a:pt x="0" y="596"/>
                    <a:pt x="0" y="822"/>
                  </a:cubicBezTo>
                  <a:cubicBezTo>
                    <a:pt x="0" y="1263"/>
                    <a:pt x="381" y="1632"/>
                    <a:pt x="822" y="1632"/>
                  </a:cubicBezTo>
                  <a:cubicBezTo>
                    <a:pt x="1274" y="1632"/>
                    <a:pt x="1643" y="1275"/>
                    <a:pt x="1643" y="822"/>
                  </a:cubicBezTo>
                  <a:cubicBezTo>
                    <a:pt x="1643" y="763"/>
                    <a:pt x="1631" y="680"/>
                    <a:pt x="1608" y="620"/>
                  </a:cubicBezTo>
                  <a:cubicBezTo>
                    <a:pt x="1577" y="548"/>
                    <a:pt x="1492" y="484"/>
                    <a:pt x="1400" y="484"/>
                  </a:cubicBezTo>
                  <a:cubicBezTo>
                    <a:pt x="1386" y="484"/>
                    <a:pt x="1372" y="486"/>
                    <a:pt x="1358" y="489"/>
                  </a:cubicBezTo>
                  <a:cubicBezTo>
                    <a:pt x="1250" y="525"/>
                    <a:pt x="1179" y="620"/>
                    <a:pt x="1215" y="727"/>
                  </a:cubicBezTo>
                  <a:cubicBezTo>
                    <a:pt x="1227" y="763"/>
                    <a:pt x="1227" y="787"/>
                    <a:pt x="1227" y="822"/>
                  </a:cubicBezTo>
                  <a:cubicBezTo>
                    <a:pt x="1227" y="1037"/>
                    <a:pt x="1048" y="1215"/>
                    <a:pt x="822" y="1215"/>
                  </a:cubicBezTo>
                  <a:cubicBezTo>
                    <a:pt x="596" y="1215"/>
                    <a:pt x="417" y="1037"/>
                    <a:pt x="417" y="822"/>
                  </a:cubicBezTo>
                  <a:cubicBezTo>
                    <a:pt x="417" y="596"/>
                    <a:pt x="596" y="418"/>
                    <a:pt x="822" y="418"/>
                  </a:cubicBezTo>
                  <a:cubicBezTo>
                    <a:pt x="941" y="418"/>
                    <a:pt x="1036" y="322"/>
                    <a:pt x="1036" y="203"/>
                  </a:cubicBezTo>
                  <a:cubicBezTo>
                    <a:pt x="1036" y="84"/>
                    <a:pt x="941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71"/>
            <p:cNvSpPr/>
            <p:nvPr/>
          </p:nvSpPr>
          <p:spPr>
            <a:xfrm>
              <a:off x="6000995" y="4365379"/>
              <a:ext cx="122892" cy="58016"/>
            </a:xfrm>
            <a:custGeom>
              <a:avLst/>
              <a:gdLst/>
              <a:ahLst/>
              <a:cxnLst/>
              <a:rect l="l" t="t" r="r" b="b"/>
              <a:pathLst>
                <a:path w="3870" h="1827" extrusionOk="0">
                  <a:moveTo>
                    <a:pt x="2310" y="1"/>
                  </a:moveTo>
                  <a:cubicBezTo>
                    <a:pt x="1810" y="1"/>
                    <a:pt x="1334" y="143"/>
                    <a:pt x="929" y="429"/>
                  </a:cubicBezTo>
                  <a:cubicBezTo>
                    <a:pt x="524" y="715"/>
                    <a:pt x="226" y="1096"/>
                    <a:pt x="48" y="1548"/>
                  </a:cubicBezTo>
                  <a:cubicBezTo>
                    <a:pt x="0" y="1656"/>
                    <a:pt x="60" y="1775"/>
                    <a:pt x="167" y="1810"/>
                  </a:cubicBezTo>
                  <a:cubicBezTo>
                    <a:pt x="192" y="1822"/>
                    <a:pt x="218" y="1827"/>
                    <a:pt x="244" y="1827"/>
                  </a:cubicBezTo>
                  <a:cubicBezTo>
                    <a:pt x="326" y="1827"/>
                    <a:pt x="404" y="1773"/>
                    <a:pt x="441" y="1691"/>
                  </a:cubicBezTo>
                  <a:cubicBezTo>
                    <a:pt x="738" y="917"/>
                    <a:pt x="1488" y="405"/>
                    <a:pt x="2322" y="405"/>
                  </a:cubicBezTo>
                  <a:cubicBezTo>
                    <a:pt x="2774" y="405"/>
                    <a:pt x="3191" y="536"/>
                    <a:pt x="3548" y="798"/>
                  </a:cubicBezTo>
                  <a:cubicBezTo>
                    <a:pt x="3581" y="831"/>
                    <a:pt x="3624" y="846"/>
                    <a:pt x="3667" y="846"/>
                  </a:cubicBezTo>
                  <a:cubicBezTo>
                    <a:pt x="3732" y="846"/>
                    <a:pt x="3798" y="813"/>
                    <a:pt x="3834" y="763"/>
                  </a:cubicBezTo>
                  <a:cubicBezTo>
                    <a:pt x="3870" y="679"/>
                    <a:pt x="3858" y="560"/>
                    <a:pt x="3774" y="489"/>
                  </a:cubicBezTo>
                  <a:cubicBezTo>
                    <a:pt x="3334" y="179"/>
                    <a:pt x="2846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71"/>
            <p:cNvSpPr/>
            <p:nvPr/>
          </p:nvSpPr>
          <p:spPr>
            <a:xfrm>
              <a:off x="5816847" y="4230039"/>
              <a:ext cx="124797" cy="193610"/>
            </a:xfrm>
            <a:custGeom>
              <a:avLst/>
              <a:gdLst/>
              <a:ahLst/>
              <a:cxnLst/>
              <a:rect l="l" t="t" r="r" b="b"/>
              <a:pathLst>
                <a:path w="3930" h="6097" extrusionOk="0">
                  <a:moveTo>
                    <a:pt x="3513" y="417"/>
                  </a:moveTo>
                  <a:lnTo>
                    <a:pt x="3513" y="2441"/>
                  </a:lnTo>
                  <a:lnTo>
                    <a:pt x="822" y="2441"/>
                  </a:lnTo>
                  <a:lnTo>
                    <a:pt x="1834" y="714"/>
                  </a:lnTo>
                  <a:cubicBezTo>
                    <a:pt x="1930" y="524"/>
                    <a:pt x="2144" y="417"/>
                    <a:pt x="2346" y="417"/>
                  </a:cubicBezTo>
                  <a:close/>
                  <a:moveTo>
                    <a:pt x="2346" y="0"/>
                  </a:moveTo>
                  <a:cubicBezTo>
                    <a:pt x="1989" y="0"/>
                    <a:pt x="1644" y="203"/>
                    <a:pt x="1465" y="512"/>
                  </a:cubicBezTo>
                  <a:lnTo>
                    <a:pt x="60" y="2917"/>
                  </a:lnTo>
                  <a:cubicBezTo>
                    <a:pt x="1" y="3024"/>
                    <a:pt x="25" y="3143"/>
                    <a:pt x="132" y="3203"/>
                  </a:cubicBezTo>
                  <a:cubicBezTo>
                    <a:pt x="155" y="3215"/>
                    <a:pt x="203" y="3239"/>
                    <a:pt x="239" y="3239"/>
                  </a:cubicBezTo>
                  <a:cubicBezTo>
                    <a:pt x="310" y="3239"/>
                    <a:pt x="370" y="3203"/>
                    <a:pt x="417" y="3131"/>
                  </a:cubicBezTo>
                  <a:lnTo>
                    <a:pt x="572" y="2846"/>
                  </a:lnTo>
                  <a:lnTo>
                    <a:pt x="3513" y="2846"/>
                  </a:lnTo>
                  <a:lnTo>
                    <a:pt x="3513" y="5882"/>
                  </a:lnTo>
                  <a:cubicBezTo>
                    <a:pt x="3513" y="6001"/>
                    <a:pt x="3596" y="6096"/>
                    <a:pt x="3715" y="6096"/>
                  </a:cubicBezTo>
                  <a:cubicBezTo>
                    <a:pt x="3835" y="6096"/>
                    <a:pt x="3930" y="6001"/>
                    <a:pt x="3930" y="5882"/>
                  </a:cubicBezTo>
                  <a:lnTo>
                    <a:pt x="3930" y="203"/>
                  </a:lnTo>
                  <a:cubicBezTo>
                    <a:pt x="3918" y="95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71"/>
            <p:cNvSpPr/>
            <p:nvPr/>
          </p:nvSpPr>
          <p:spPr>
            <a:xfrm>
              <a:off x="5954474" y="4230039"/>
              <a:ext cx="120256" cy="102854"/>
            </a:xfrm>
            <a:custGeom>
              <a:avLst/>
              <a:gdLst/>
              <a:ahLst/>
              <a:cxnLst/>
              <a:rect l="l" t="t" r="r" b="b"/>
              <a:pathLst>
                <a:path w="3787" h="3239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3024"/>
                  </a:lnTo>
                  <a:cubicBezTo>
                    <a:pt x="1" y="3143"/>
                    <a:pt x="84" y="3239"/>
                    <a:pt x="203" y="3239"/>
                  </a:cubicBezTo>
                  <a:cubicBezTo>
                    <a:pt x="322" y="3239"/>
                    <a:pt x="417" y="3143"/>
                    <a:pt x="417" y="3024"/>
                  </a:cubicBezTo>
                  <a:lnTo>
                    <a:pt x="417" y="405"/>
                  </a:lnTo>
                  <a:lnTo>
                    <a:pt x="1977" y="405"/>
                  </a:lnTo>
                  <a:cubicBezTo>
                    <a:pt x="2132" y="405"/>
                    <a:pt x="2322" y="512"/>
                    <a:pt x="2429" y="655"/>
                  </a:cubicBezTo>
                  <a:lnTo>
                    <a:pt x="3287" y="1786"/>
                  </a:lnTo>
                  <a:cubicBezTo>
                    <a:pt x="3346" y="1869"/>
                    <a:pt x="3358" y="1941"/>
                    <a:pt x="3358" y="2024"/>
                  </a:cubicBezTo>
                  <a:cubicBezTo>
                    <a:pt x="3358" y="2250"/>
                    <a:pt x="3180" y="2429"/>
                    <a:pt x="2953" y="2429"/>
                  </a:cubicBezTo>
                  <a:lnTo>
                    <a:pt x="1013" y="2429"/>
                  </a:lnTo>
                  <a:cubicBezTo>
                    <a:pt x="894" y="2429"/>
                    <a:pt x="798" y="2524"/>
                    <a:pt x="798" y="2643"/>
                  </a:cubicBezTo>
                  <a:cubicBezTo>
                    <a:pt x="798" y="2762"/>
                    <a:pt x="882" y="2846"/>
                    <a:pt x="1013" y="2846"/>
                  </a:cubicBezTo>
                  <a:lnTo>
                    <a:pt x="2977" y="2846"/>
                  </a:lnTo>
                  <a:cubicBezTo>
                    <a:pt x="3418" y="2846"/>
                    <a:pt x="3787" y="2489"/>
                    <a:pt x="3787" y="2024"/>
                  </a:cubicBezTo>
                  <a:cubicBezTo>
                    <a:pt x="3787" y="1846"/>
                    <a:pt x="3727" y="1691"/>
                    <a:pt x="3632" y="1536"/>
                  </a:cubicBezTo>
                  <a:lnTo>
                    <a:pt x="2775" y="405"/>
                  </a:lnTo>
                  <a:cubicBezTo>
                    <a:pt x="2584" y="155"/>
                    <a:pt x="2287" y="0"/>
                    <a:pt x="1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71"/>
            <p:cNvSpPr/>
            <p:nvPr/>
          </p:nvSpPr>
          <p:spPr>
            <a:xfrm>
              <a:off x="5876198" y="4333243"/>
              <a:ext cx="39376" cy="13274"/>
            </a:xfrm>
            <a:custGeom>
              <a:avLst/>
              <a:gdLst/>
              <a:ahLst/>
              <a:cxnLst/>
              <a:rect l="l" t="t" r="r" b="b"/>
              <a:pathLst>
                <a:path w="1240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1025" y="417"/>
                  </a:lnTo>
                  <a:cubicBezTo>
                    <a:pt x="1144" y="417"/>
                    <a:pt x="1239" y="322"/>
                    <a:pt x="1239" y="203"/>
                  </a:cubicBezTo>
                  <a:cubicBezTo>
                    <a:pt x="1239" y="84"/>
                    <a:pt x="1156" y="1"/>
                    <a:pt x="1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71"/>
            <p:cNvSpPr/>
            <p:nvPr/>
          </p:nvSpPr>
          <p:spPr>
            <a:xfrm>
              <a:off x="5979433" y="4333243"/>
              <a:ext cx="39344" cy="13274"/>
            </a:xfrm>
            <a:custGeom>
              <a:avLst/>
              <a:gdLst/>
              <a:ahLst/>
              <a:cxnLst/>
              <a:rect l="l" t="t" r="r" b="b"/>
              <a:pathLst>
                <a:path w="1239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1024" y="417"/>
                  </a:lnTo>
                  <a:cubicBezTo>
                    <a:pt x="1143" y="417"/>
                    <a:pt x="1239" y="322"/>
                    <a:pt x="1239" y="203"/>
                  </a:cubicBezTo>
                  <a:cubicBezTo>
                    <a:pt x="1239" y="84"/>
                    <a:pt x="1143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2" name="Google Shape;9402;p71"/>
          <p:cNvGrpSpPr/>
          <p:nvPr/>
        </p:nvGrpSpPr>
        <p:grpSpPr>
          <a:xfrm>
            <a:off x="6410063" y="4135124"/>
            <a:ext cx="159950" cy="364516"/>
            <a:chOff x="6410063" y="4135124"/>
            <a:chExt cx="159950" cy="364516"/>
          </a:xfrm>
          <a:solidFill>
            <a:srgbClr val="00B0F0"/>
          </a:solidFill>
        </p:grpSpPr>
        <p:sp>
          <p:nvSpPr>
            <p:cNvPr id="9403" name="Google Shape;9403;p71"/>
            <p:cNvSpPr/>
            <p:nvPr/>
          </p:nvSpPr>
          <p:spPr>
            <a:xfrm>
              <a:off x="6493991" y="4299202"/>
              <a:ext cx="36328" cy="200438"/>
            </a:xfrm>
            <a:custGeom>
              <a:avLst/>
              <a:gdLst/>
              <a:ahLst/>
              <a:cxnLst/>
              <a:rect l="l" t="t" r="r" b="b"/>
              <a:pathLst>
                <a:path w="1144" h="6312" extrusionOk="0">
                  <a:moveTo>
                    <a:pt x="965" y="1"/>
                  </a:moveTo>
                  <a:cubicBezTo>
                    <a:pt x="882" y="1"/>
                    <a:pt x="810" y="72"/>
                    <a:pt x="810" y="168"/>
                  </a:cubicBezTo>
                  <a:lnTo>
                    <a:pt x="810" y="5716"/>
                  </a:lnTo>
                  <a:cubicBezTo>
                    <a:pt x="810" y="5847"/>
                    <a:pt x="703" y="5954"/>
                    <a:pt x="584" y="5966"/>
                  </a:cubicBezTo>
                  <a:cubicBezTo>
                    <a:pt x="453" y="5966"/>
                    <a:pt x="334" y="5859"/>
                    <a:pt x="334" y="5728"/>
                  </a:cubicBezTo>
                  <a:lnTo>
                    <a:pt x="334" y="4656"/>
                  </a:lnTo>
                  <a:cubicBezTo>
                    <a:pt x="334" y="4573"/>
                    <a:pt x="251" y="4490"/>
                    <a:pt x="167" y="4490"/>
                  </a:cubicBezTo>
                  <a:cubicBezTo>
                    <a:pt x="72" y="4490"/>
                    <a:pt x="1" y="4573"/>
                    <a:pt x="1" y="4656"/>
                  </a:cubicBezTo>
                  <a:lnTo>
                    <a:pt x="1" y="5728"/>
                  </a:lnTo>
                  <a:cubicBezTo>
                    <a:pt x="1" y="5966"/>
                    <a:pt x="167" y="6192"/>
                    <a:pt x="394" y="6276"/>
                  </a:cubicBezTo>
                  <a:cubicBezTo>
                    <a:pt x="453" y="6299"/>
                    <a:pt x="525" y="6311"/>
                    <a:pt x="596" y="6311"/>
                  </a:cubicBezTo>
                  <a:cubicBezTo>
                    <a:pt x="906" y="6299"/>
                    <a:pt x="1144" y="6037"/>
                    <a:pt x="1144" y="5728"/>
                  </a:cubicBezTo>
                  <a:lnTo>
                    <a:pt x="1144" y="180"/>
                  </a:lnTo>
                  <a:cubicBezTo>
                    <a:pt x="1144" y="72"/>
                    <a:pt x="1072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4" name="Google Shape;9404;p71"/>
            <p:cNvSpPr/>
            <p:nvPr/>
          </p:nvSpPr>
          <p:spPr>
            <a:xfrm>
              <a:off x="6454297" y="4135124"/>
              <a:ext cx="71099" cy="71131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48" y="346"/>
                    <a:pt x="1894" y="679"/>
                    <a:pt x="1894" y="1120"/>
                  </a:cubicBezTo>
                  <a:cubicBezTo>
                    <a:pt x="1894" y="1548"/>
                    <a:pt x="1548" y="1894"/>
                    <a:pt x="1120" y="1894"/>
                  </a:cubicBezTo>
                  <a:cubicBezTo>
                    <a:pt x="691" y="1894"/>
                    <a:pt x="346" y="1548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513" y="1"/>
                    <a:pt x="1" y="513"/>
                    <a:pt x="1" y="1120"/>
                  </a:cubicBezTo>
                  <a:cubicBezTo>
                    <a:pt x="1" y="1727"/>
                    <a:pt x="513" y="2239"/>
                    <a:pt x="1120" y="2239"/>
                  </a:cubicBezTo>
                  <a:cubicBezTo>
                    <a:pt x="1727" y="2239"/>
                    <a:pt x="2239" y="1727"/>
                    <a:pt x="2239" y="1120"/>
                  </a:cubicBezTo>
                  <a:cubicBezTo>
                    <a:pt x="2239" y="513"/>
                    <a:pt x="1727" y="1"/>
                    <a:pt x="1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5" name="Google Shape;9405;p71"/>
            <p:cNvSpPr/>
            <p:nvPr/>
          </p:nvSpPr>
          <p:spPr>
            <a:xfrm>
              <a:off x="6410063" y="4252712"/>
              <a:ext cx="94566" cy="246927"/>
            </a:xfrm>
            <a:custGeom>
              <a:avLst/>
              <a:gdLst/>
              <a:ahLst/>
              <a:cxnLst/>
              <a:rect l="l" t="t" r="r" b="b"/>
              <a:pathLst>
                <a:path w="2978" h="7776" extrusionOk="0">
                  <a:moveTo>
                    <a:pt x="1191" y="0"/>
                  </a:moveTo>
                  <a:cubicBezTo>
                    <a:pt x="977" y="0"/>
                    <a:pt x="798" y="179"/>
                    <a:pt x="798" y="393"/>
                  </a:cubicBezTo>
                  <a:lnTo>
                    <a:pt x="798" y="2894"/>
                  </a:lnTo>
                  <a:cubicBezTo>
                    <a:pt x="798" y="3025"/>
                    <a:pt x="691" y="3132"/>
                    <a:pt x="560" y="3132"/>
                  </a:cubicBezTo>
                  <a:cubicBezTo>
                    <a:pt x="429" y="3132"/>
                    <a:pt x="322" y="3025"/>
                    <a:pt x="322" y="2894"/>
                  </a:cubicBezTo>
                  <a:lnTo>
                    <a:pt x="322" y="2275"/>
                  </a:lnTo>
                  <a:cubicBezTo>
                    <a:pt x="322" y="2191"/>
                    <a:pt x="251" y="2120"/>
                    <a:pt x="155" y="2120"/>
                  </a:cubicBezTo>
                  <a:cubicBezTo>
                    <a:pt x="72" y="2120"/>
                    <a:pt x="1" y="2191"/>
                    <a:pt x="1" y="2275"/>
                  </a:cubicBezTo>
                  <a:lnTo>
                    <a:pt x="1" y="2894"/>
                  </a:lnTo>
                  <a:cubicBezTo>
                    <a:pt x="1" y="3203"/>
                    <a:pt x="251" y="3465"/>
                    <a:pt x="572" y="3465"/>
                  </a:cubicBezTo>
                  <a:cubicBezTo>
                    <a:pt x="894" y="3465"/>
                    <a:pt x="1156" y="3215"/>
                    <a:pt x="1156" y="2894"/>
                  </a:cubicBezTo>
                  <a:lnTo>
                    <a:pt x="1156" y="393"/>
                  </a:lnTo>
                  <a:cubicBezTo>
                    <a:pt x="1156" y="358"/>
                    <a:pt x="1191" y="334"/>
                    <a:pt x="1215" y="334"/>
                  </a:cubicBezTo>
                  <a:cubicBezTo>
                    <a:pt x="1251" y="334"/>
                    <a:pt x="1275" y="358"/>
                    <a:pt x="1275" y="393"/>
                  </a:cubicBezTo>
                  <a:lnTo>
                    <a:pt x="1275" y="7192"/>
                  </a:lnTo>
                  <a:cubicBezTo>
                    <a:pt x="1275" y="7501"/>
                    <a:pt x="1525" y="7775"/>
                    <a:pt x="1858" y="7775"/>
                  </a:cubicBezTo>
                  <a:cubicBezTo>
                    <a:pt x="2168" y="7775"/>
                    <a:pt x="2441" y="7513"/>
                    <a:pt x="2441" y="7192"/>
                  </a:cubicBezTo>
                  <a:lnTo>
                    <a:pt x="2441" y="4251"/>
                  </a:lnTo>
                  <a:cubicBezTo>
                    <a:pt x="2441" y="4168"/>
                    <a:pt x="2501" y="4132"/>
                    <a:pt x="2560" y="4132"/>
                  </a:cubicBezTo>
                  <a:cubicBezTo>
                    <a:pt x="2632" y="4132"/>
                    <a:pt x="2680" y="4191"/>
                    <a:pt x="2680" y="4251"/>
                  </a:cubicBezTo>
                  <a:lnTo>
                    <a:pt x="2644" y="5442"/>
                  </a:lnTo>
                  <a:cubicBezTo>
                    <a:pt x="2644" y="5525"/>
                    <a:pt x="2715" y="5596"/>
                    <a:pt x="2810" y="5596"/>
                  </a:cubicBezTo>
                  <a:cubicBezTo>
                    <a:pt x="2894" y="5596"/>
                    <a:pt x="2977" y="5525"/>
                    <a:pt x="2977" y="5442"/>
                  </a:cubicBezTo>
                  <a:lnTo>
                    <a:pt x="2977" y="4251"/>
                  </a:lnTo>
                  <a:cubicBezTo>
                    <a:pt x="2977" y="3989"/>
                    <a:pt x="2763" y="3787"/>
                    <a:pt x="2513" y="3787"/>
                  </a:cubicBezTo>
                  <a:cubicBezTo>
                    <a:pt x="2263" y="3787"/>
                    <a:pt x="2048" y="3989"/>
                    <a:pt x="2048" y="4251"/>
                  </a:cubicBezTo>
                  <a:lnTo>
                    <a:pt x="2048" y="7192"/>
                  </a:lnTo>
                  <a:cubicBezTo>
                    <a:pt x="2048" y="7323"/>
                    <a:pt x="1941" y="7430"/>
                    <a:pt x="1810" y="7430"/>
                  </a:cubicBezTo>
                  <a:cubicBezTo>
                    <a:pt x="1679" y="7430"/>
                    <a:pt x="1572" y="7323"/>
                    <a:pt x="1572" y="7192"/>
                  </a:cubicBezTo>
                  <a:lnTo>
                    <a:pt x="1572" y="393"/>
                  </a:lnTo>
                  <a:cubicBezTo>
                    <a:pt x="1572" y="179"/>
                    <a:pt x="1394" y="0"/>
                    <a:pt x="1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6" name="Google Shape;9406;p71"/>
            <p:cNvSpPr/>
            <p:nvPr/>
          </p:nvSpPr>
          <p:spPr>
            <a:xfrm>
              <a:off x="6410063" y="4212638"/>
              <a:ext cx="159950" cy="150519"/>
            </a:xfrm>
            <a:custGeom>
              <a:avLst/>
              <a:gdLst/>
              <a:ahLst/>
              <a:cxnLst/>
              <a:rect l="l" t="t" r="r" b="b"/>
              <a:pathLst>
                <a:path w="5037" h="4740" extrusionOk="0">
                  <a:moveTo>
                    <a:pt x="1429" y="0"/>
                  </a:moveTo>
                  <a:cubicBezTo>
                    <a:pt x="632" y="0"/>
                    <a:pt x="1" y="643"/>
                    <a:pt x="1" y="1429"/>
                  </a:cubicBezTo>
                  <a:lnTo>
                    <a:pt x="1" y="2858"/>
                  </a:lnTo>
                  <a:cubicBezTo>
                    <a:pt x="1" y="2953"/>
                    <a:pt x="72" y="3025"/>
                    <a:pt x="155" y="3025"/>
                  </a:cubicBezTo>
                  <a:cubicBezTo>
                    <a:pt x="251" y="3025"/>
                    <a:pt x="322" y="2953"/>
                    <a:pt x="322" y="2858"/>
                  </a:cubicBezTo>
                  <a:lnTo>
                    <a:pt x="322" y="1429"/>
                  </a:lnTo>
                  <a:cubicBezTo>
                    <a:pt x="322" y="822"/>
                    <a:pt x="810" y="334"/>
                    <a:pt x="1429" y="334"/>
                  </a:cubicBezTo>
                  <a:lnTo>
                    <a:pt x="3608" y="334"/>
                  </a:lnTo>
                  <a:cubicBezTo>
                    <a:pt x="4227" y="334"/>
                    <a:pt x="4715" y="822"/>
                    <a:pt x="4715" y="1429"/>
                  </a:cubicBezTo>
                  <a:lnTo>
                    <a:pt x="4715" y="4144"/>
                  </a:lnTo>
                  <a:cubicBezTo>
                    <a:pt x="4715" y="4275"/>
                    <a:pt x="4608" y="4382"/>
                    <a:pt x="4489" y="4394"/>
                  </a:cubicBezTo>
                  <a:cubicBezTo>
                    <a:pt x="4358" y="4394"/>
                    <a:pt x="4239" y="4287"/>
                    <a:pt x="4239" y="4156"/>
                  </a:cubicBezTo>
                  <a:lnTo>
                    <a:pt x="4239" y="1655"/>
                  </a:lnTo>
                  <a:cubicBezTo>
                    <a:pt x="4239" y="1441"/>
                    <a:pt x="4061" y="1262"/>
                    <a:pt x="3846" y="1262"/>
                  </a:cubicBezTo>
                  <a:cubicBezTo>
                    <a:pt x="3644" y="1262"/>
                    <a:pt x="3465" y="1441"/>
                    <a:pt x="3465" y="1655"/>
                  </a:cubicBezTo>
                  <a:lnTo>
                    <a:pt x="3465" y="2239"/>
                  </a:lnTo>
                  <a:cubicBezTo>
                    <a:pt x="3465" y="2322"/>
                    <a:pt x="3537" y="2394"/>
                    <a:pt x="3632" y="2394"/>
                  </a:cubicBezTo>
                  <a:cubicBezTo>
                    <a:pt x="3715" y="2394"/>
                    <a:pt x="3787" y="2322"/>
                    <a:pt x="3787" y="2239"/>
                  </a:cubicBezTo>
                  <a:lnTo>
                    <a:pt x="3787" y="1655"/>
                  </a:lnTo>
                  <a:cubicBezTo>
                    <a:pt x="3787" y="1620"/>
                    <a:pt x="3814" y="1602"/>
                    <a:pt x="3840" y="1602"/>
                  </a:cubicBezTo>
                  <a:cubicBezTo>
                    <a:pt x="3867" y="1602"/>
                    <a:pt x="3894" y="1620"/>
                    <a:pt x="3894" y="1655"/>
                  </a:cubicBezTo>
                  <a:lnTo>
                    <a:pt x="3894" y="4156"/>
                  </a:lnTo>
                  <a:cubicBezTo>
                    <a:pt x="3894" y="4382"/>
                    <a:pt x="4049" y="4596"/>
                    <a:pt x="4251" y="4691"/>
                  </a:cubicBezTo>
                  <a:cubicBezTo>
                    <a:pt x="4323" y="4715"/>
                    <a:pt x="4406" y="4739"/>
                    <a:pt x="4489" y="4739"/>
                  </a:cubicBezTo>
                  <a:cubicBezTo>
                    <a:pt x="4799" y="4715"/>
                    <a:pt x="5037" y="4465"/>
                    <a:pt x="5037" y="4156"/>
                  </a:cubicBezTo>
                  <a:lnTo>
                    <a:pt x="5037" y="1429"/>
                  </a:lnTo>
                  <a:cubicBezTo>
                    <a:pt x="5037" y="643"/>
                    <a:pt x="4406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7" name="Google Shape;9407;p71"/>
          <p:cNvGrpSpPr/>
          <p:nvPr/>
        </p:nvGrpSpPr>
        <p:grpSpPr>
          <a:xfrm>
            <a:off x="6924652" y="4135505"/>
            <a:ext cx="214378" cy="364135"/>
            <a:chOff x="6924652" y="4135505"/>
            <a:chExt cx="214378" cy="364135"/>
          </a:xfrm>
          <a:solidFill>
            <a:srgbClr val="00B0F0"/>
          </a:solidFill>
        </p:grpSpPr>
        <p:sp>
          <p:nvSpPr>
            <p:cNvPr id="9408" name="Google Shape;9408;p71"/>
            <p:cNvSpPr/>
            <p:nvPr/>
          </p:nvSpPr>
          <p:spPr>
            <a:xfrm>
              <a:off x="6996482" y="4135505"/>
              <a:ext cx="70718" cy="71099"/>
            </a:xfrm>
            <a:custGeom>
              <a:avLst/>
              <a:gdLst/>
              <a:ahLst/>
              <a:cxnLst/>
              <a:rect l="l" t="t" r="r" b="b"/>
              <a:pathLst>
                <a:path w="2227" h="2239" extrusionOk="0">
                  <a:moveTo>
                    <a:pt x="1119" y="346"/>
                  </a:moveTo>
                  <a:cubicBezTo>
                    <a:pt x="1548" y="346"/>
                    <a:pt x="1893" y="691"/>
                    <a:pt x="1893" y="1120"/>
                  </a:cubicBezTo>
                  <a:cubicBezTo>
                    <a:pt x="1893" y="1548"/>
                    <a:pt x="1548" y="1894"/>
                    <a:pt x="1119" y="1894"/>
                  </a:cubicBezTo>
                  <a:cubicBezTo>
                    <a:pt x="679" y="1894"/>
                    <a:pt x="345" y="1548"/>
                    <a:pt x="345" y="1120"/>
                  </a:cubicBezTo>
                  <a:cubicBezTo>
                    <a:pt x="345" y="691"/>
                    <a:pt x="703" y="346"/>
                    <a:pt x="1119" y="346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12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71"/>
            <p:cNvSpPr/>
            <p:nvPr/>
          </p:nvSpPr>
          <p:spPr>
            <a:xfrm>
              <a:off x="7018012" y="4345183"/>
              <a:ext cx="88882" cy="154456"/>
            </a:xfrm>
            <a:custGeom>
              <a:avLst/>
              <a:gdLst/>
              <a:ahLst/>
              <a:cxnLst/>
              <a:rect l="l" t="t" r="r" b="b"/>
              <a:pathLst>
                <a:path w="2799" h="4864" extrusionOk="0">
                  <a:moveTo>
                    <a:pt x="2293" y="0"/>
                  </a:moveTo>
                  <a:cubicBezTo>
                    <a:pt x="2280" y="0"/>
                    <a:pt x="2266" y="2"/>
                    <a:pt x="2251" y="6"/>
                  </a:cubicBezTo>
                  <a:cubicBezTo>
                    <a:pt x="2168" y="41"/>
                    <a:pt x="2108" y="125"/>
                    <a:pt x="2132" y="220"/>
                  </a:cubicBezTo>
                  <a:lnTo>
                    <a:pt x="2358" y="1077"/>
                  </a:lnTo>
                  <a:lnTo>
                    <a:pt x="1549" y="1077"/>
                  </a:lnTo>
                  <a:cubicBezTo>
                    <a:pt x="1465" y="1077"/>
                    <a:pt x="1394" y="1160"/>
                    <a:pt x="1394" y="1244"/>
                  </a:cubicBezTo>
                  <a:lnTo>
                    <a:pt x="1394" y="4280"/>
                  </a:lnTo>
                  <a:cubicBezTo>
                    <a:pt x="1394" y="4411"/>
                    <a:pt x="1287" y="4518"/>
                    <a:pt x="1156" y="4518"/>
                  </a:cubicBezTo>
                  <a:cubicBezTo>
                    <a:pt x="1013" y="4518"/>
                    <a:pt x="918" y="4411"/>
                    <a:pt x="918" y="4280"/>
                  </a:cubicBezTo>
                  <a:lnTo>
                    <a:pt x="918" y="1244"/>
                  </a:lnTo>
                  <a:cubicBezTo>
                    <a:pt x="918" y="1160"/>
                    <a:pt x="834" y="1077"/>
                    <a:pt x="751" y="1077"/>
                  </a:cubicBezTo>
                  <a:lnTo>
                    <a:pt x="168" y="1077"/>
                  </a:lnTo>
                  <a:cubicBezTo>
                    <a:pt x="84" y="1077"/>
                    <a:pt x="1" y="1160"/>
                    <a:pt x="1" y="1244"/>
                  </a:cubicBezTo>
                  <a:lnTo>
                    <a:pt x="1" y="2482"/>
                  </a:lnTo>
                  <a:cubicBezTo>
                    <a:pt x="1" y="2565"/>
                    <a:pt x="84" y="2649"/>
                    <a:pt x="168" y="2649"/>
                  </a:cubicBezTo>
                  <a:cubicBezTo>
                    <a:pt x="263" y="2649"/>
                    <a:pt x="334" y="2565"/>
                    <a:pt x="334" y="2482"/>
                  </a:cubicBezTo>
                  <a:lnTo>
                    <a:pt x="334" y="1422"/>
                  </a:lnTo>
                  <a:lnTo>
                    <a:pt x="584" y="1422"/>
                  </a:lnTo>
                  <a:lnTo>
                    <a:pt x="584" y="4280"/>
                  </a:lnTo>
                  <a:cubicBezTo>
                    <a:pt x="584" y="4589"/>
                    <a:pt x="834" y="4863"/>
                    <a:pt x="1168" y="4863"/>
                  </a:cubicBezTo>
                  <a:cubicBezTo>
                    <a:pt x="1477" y="4863"/>
                    <a:pt x="1751" y="4601"/>
                    <a:pt x="1751" y="4280"/>
                  </a:cubicBezTo>
                  <a:lnTo>
                    <a:pt x="1751" y="1422"/>
                  </a:lnTo>
                  <a:lnTo>
                    <a:pt x="2608" y="1422"/>
                  </a:lnTo>
                  <a:cubicBezTo>
                    <a:pt x="2715" y="1422"/>
                    <a:pt x="2799" y="1315"/>
                    <a:pt x="2775" y="1208"/>
                  </a:cubicBezTo>
                  <a:lnTo>
                    <a:pt x="2465" y="125"/>
                  </a:lnTo>
                  <a:cubicBezTo>
                    <a:pt x="2435" y="54"/>
                    <a:pt x="2370" y="0"/>
                    <a:pt x="2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71"/>
            <p:cNvSpPr/>
            <p:nvPr/>
          </p:nvSpPr>
          <p:spPr>
            <a:xfrm>
              <a:off x="6948850" y="4212638"/>
              <a:ext cx="190181" cy="149884"/>
            </a:xfrm>
            <a:custGeom>
              <a:avLst/>
              <a:gdLst/>
              <a:ahLst/>
              <a:cxnLst/>
              <a:rect l="l" t="t" r="r" b="b"/>
              <a:pathLst>
                <a:path w="5989" h="4720" extrusionOk="0">
                  <a:moveTo>
                    <a:pt x="1548" y="0"/>
                  </a:moveTo>
                  <a:cubicBezTo>
                    <a:pt x="917" y="0"/>
                    <a:pt x="369" y="417"/>
                    <a:pt x="179" y="1012"/>
                  </a:cubicBezTo>
                  <a:lnTo>
                    <a:pt x="179" y="1024"/>
                  </a:lnTo>
                  <a:lnTo>
                    <a:pt x="24" y="1596"/>
                  </a:lnTo>
                  <a:cubicBezTo>
                    <a:pt x="0" y="1679"/>
                    <a:pt x="60" y="1774"/>
                    <a:pt x="143" y="1798"/>
                  </a:cubicBezTo>
                  <a:cubicBezTo>
                    <a:pt x="160" y="1805"/>
                    <a:pt x="177" y="1809"/>
                    <a:pt x="194" y="1809"/>
                  </a:cubicBezTo>
                  <a:cubicBezTo>
                    <a:pt x="262" y="1809"/>
                    <a:pt x="329" y="1755"/>
                    <a:pt x="357" y="1679"/>
                  </a:cubicBezTo>
                  <a:lnTo>
                    <a:pt x="500" y="1132"/>
                  </a:lnTo>
                  <a:lnTo>
                    <a:pt x="500" y="1120"/>
                  </a:lnTo>
                  <a:cubicBezTo>
                    <a:pt x="631" y="655"/>
                    <a:pt x="1072" y="334"/>
                    <a:pt x="1548" y="334"/>
                  </a:cubicBezTo>
                  <a:lnTo>
                    <a:pt x="3727" y="334"/>
                  </a:lnTo>
                  <a:cubicBezTo>
                    <a:pt x="4203" y="334"/>
                    <a:pt x="4643" y="655"/>
                    <a:pt x="4774" y="1120"/>
                  </a:cubicBezTo>
                  <a:lnTo>
                    <a:pt x="4774" y="1132"/>
                  </a:lnTo>
                  <a:lnTo>
                    <a:pt x="5596" y="4084"/>
                  </a:lnTo>
                  <a:cubicBezTo>
                    <a:pt x="5620" y="4191"/>
                    <a:pt x="5548" y="4334"/>
                    <a:pt x="5429" y="4382"/>
                  </a:cubicBezTo>
                  <a:cubicBezTo>
                    <a:pt x="5414" y="4385"/>
                    <a:pt x="5398" y="4386"/>
                    <a:pt x="5383" y="4386"/>
                  </a:cubicBezTo>
                  <a:cubicBezTo>
                    <a:pt x="5278" y="4386"/>
                    <a:pt x="5173" y="4319"/>
                    <a:pt x="5132" y="4215"/>
                  </a:cubicBezTo>
                  <a:lnTo>
                    <a:pt x="4382" y="1560"/>
                  </a:lnTo>
                  <a:cubicBezTo>
                    <a:pt x="4346" y="1405"/>
                    <a:pt x="4179" y="1286"/>
                    <a:pt x="4012" y="1286"/>
                  </a:cubicBezTo>
                  <a:cubicBezTo>
                    <a:pt x="3762" y="1286"/>
                    <a:pt x="3572" y="1524"/>
                    <a:pt x="3631" y="1774"/>
                  </a:cubicBezTo>
                  <a:lnTo>
                    <a:pt x="4131" y="3751"/>
                  </a:lnTo>
                  <a:cubicBezTo>
                    <a:pt x="4161" y="3830"/>
                    <a:pt x="4223" y="3876"/>
                    <a:pt x="4298" y="3876"/>
                  </a:cubicBezTo>
                  <a:cubicBezTo>
                    <a:pt x="4313" y="3876"/>
                    <a:pt x="4329" y="3874"/>
                    <a:pt x="4346" y="3870"/>
                  </a:cubicBezTo>
                  <a:cubicBezTo>
                    <a:pt x="4429" y="3834"/>
                    <a:pt x="4489" y="3751"/>
                    <a:pt x="4465" y="3656"/>
                  </a:cubicBezTo>
                  <a:lnTo>
                    <a:pt x="3953" y="1679"/>
                  </a:lnTo>
                  <a:cubicBezTo>
                    <a:pt x="3946" y="1637"/>
                    <a:pt x="3980" y="1607"/>
                    <a:pt x="4012" y="1607"/>
                  </a:cubicBezTo>
                  <a:cubicBezTo>
                    <a:pt x="4034" y="1607"/>
                    <a:pt x="4055" y="1621"/>
                    <a:pt x="4060" y="1655"/>
                  </a:cubicBezTo>
                  <a:lnTo>
                    <a:pt x="4798" y="4299"/>
                  </a:lnTo>
                  <a:cubicBezTo>
                    <a:pt x="4879" y="4552"/>
                    <a:pt x="5116" y="4719"/>
                    <a:pt x="5368" y="4719"/>
                  </a:cubicBezTo>
                  <a:cubicBezTo>
                    <a:pt x="5412" y="4719"/>
                    <a:pt x="5456" y="4714"/>
                    <a:pt x="5501" y="4703"/>
                  </a:cubicBezTo>
                  <a:cubicBezTo>
                    <a:pt x="5810" y="4620"/>
                    <a:pt x="5989" y="4287"/>
                    <a:pt x="5917" y="3989"/>
                  </a:cubicBezTo>
                  <a:lnTo>
                    <a:pt x="5096" y="1024"/>
                  </a:lnTo>
                  <a:lnTo>
                    <a:pt x="5096" y="1012"/>
                  </a:lnTo>
                  <a:cubicBezTo>
                    <a:pt x="4917" y="417"/>
                    <a:pt x="4358" y="0"/>
                    <a:pt x="3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1" name="Google Shape;9411;p71"/>
            <p:cNvSpPr/>
            <p:nvPr/>
          </p:nvSpPr>
          <p:spPr>
            <a:xfrm>
              <a:off x="6924652" y="4252331"/>
              <a:ext cx="103617" cy="245815"/>
            </a:xfrm>
            <a:custGeom>
              <a:avLst/>
              <a:gdLst/>
              <a:ahLst/>
              <a:cxnLst/>
              <a:rect l="l" t="t" r="r" b="b"/>
              <a:pathLst>
                <a:path w="3263" h="7741" extrusionOk="0">
                  <a:moveTo>
                    <a:pt x="1988" y="1"/>
                  </a:moveTo>
                  <a:cubicBezTo>
                    <a:pt x="1810" y="1"/>
                    <a:pt x="1667" y="120"/>
                    <a:pt x="1619" y="286"/>
                  </a:cubicBezTo>
                  <a:lnTo>
                    <a:pt x="881" y="2930"/>
                  </a:lnTo>
                  <a:cubicBezTo>
                    <a:pt x="851" y="3030"/>
                    <a:pt x="754" y="3105"/>
                    <a:pt x="645" y="3105"/>
                  </a:cubicBezTo>
                  <a:cubicBezTo>
                    <a:pt x="625" y="3105"/>
                    <a:pt x="604" y="3102"/>
                    <a:pt x="583" y="3096"/>
                  </a:cubicBezTo>
                  <a:cubicBezTo>
                    <a:pt x="464" y="3072"/>
                    <a:pt x="381" y="2930"/>
                    <a:pt x="417" y="2799"/>
                  </a:cubicBezTo>
                  <a:lnTo>
                    <a:pt x="905" y="1048"/>
                  </a:lnTo>
                  <a:cubicBezTo>
                    <a:pt x="941" y="953"/>
                    <a:pt x="881" y="870"/>
                    <a:pt x="786" y="834"/>
                  </a:cubicBezTo>
                  <a:cubicBezTo>
                    <a:pt x="773" y="830"/>
                    <a:pt x="760" y="829"/>
                    <a:pt x="748" y="829"/>
                  </a:cubicBezTo>
                  <a:cubicBezTo>
                    <a:pt x="675" y="829"/>
                    <a:pt x="604" y="882"/>
                    <a:pt x="583" y="953"/>
                  </a:cubicBezTo>
                  <a:lnTo>
                    <a:pt x="83" y="2715"/>
                  </a:lnTo>
                  <a:cubicBezTo>
                    <a:pt x="0" y="3013"/>
                    <a:pt x="191" y="3334"/>
                    <a:pt x="488" y="3406"/>
                  </a:cubicBezTo>
                  <a:cubicBezTo>
                    <a:pt x="541" y="3423"/>
                    <a:pt x="594" y="3430"/>
                    <a:pt x="647" y="3430"/>
                  </a:cubicBezTo>
                  <a:cubicBezTo>
                    <a:pt x="895" y="3430"/>
                    <a:pt x="1132" y="3258"/>
                    <a:pt x="1191" y="3013"/>
                  </a:cubicBezTo>
                  <a:lnTo>
                    <a:pt x="1929" y="358"/>
                  </a:lnTo>
                  <a:cubicBezTo>
                    <a:pt x="1938" y="329"/>
                    <a:pt x="1964" y="315"/>
                    <a:pt x="1988" y="315"/>
                  </a:cubicBezTo>
                  <a:cubicBezTo>
                    <a:pt x="2024" y="315"/>
                    <a:pt x="2057" y="344"/>
                    <a:pt x="2036" y="393"/>
                  </a:cubicBezTo>
                  <a:lnTo>
                    <a:pt x="1083" y="4096"/>
                  </a:lnTo>
                  <a:cubicBezTo>
                    <a:pt x="1060" y="4203"/>
                    <a:pt x="1143" y="4299"/>
                    <a:pt x="1250" y="4299"/>
                  </a:cubicBezTo>
                  <a:lnTo>
                    <a:pt x="2107" y="4299"/>
                  </a:lnTo>
                  <a:lnTo>
                    <a:pt x="2107" y="7156"/>
                  </a:lnTo>
                  <a:cubicBezTo>
                    <a:pt x="2107" y="7478"/>
                    <a:pt x="2346" y="7728"/>
                    <a:pt x="2667" y="7740"/>
                  </a:cubicBezTo>
                  <a:cubicBezTo>
                    <a:pt x="2676" y="7740"/>
                    <a:pt x="2684" y="7740"/>
                    <a:pt x="2693" y="7740"/>
                  </a:cubicBezTo>
                  <a:cubicBezTo>
                    <a:pt x="2922" y="7740"/>
                    <a:pt x="3146" y="7589"/>
                    <a:pt x="3227" y="7371"/>
                  </a:cubicBezTo>
                  <a:cubicBezTo>
                    <a:pt x="3262" y="7311"/>
                    <a:pt x="3262" y="7240"/>
                    <a:pt x="3262" y="7156"/>
                  </a:cubicBezTo>
                  <a:lnTo>
                    <a:pt x="3262" y="6025"/>
                  </a:lnTo>
                  <a:cubicBezTo>
                    <a:pt x="3262" y="5966"/>
                    <a:pt x="3179" y="5894"/>
                    <a:pt x="3096" y="5894"/>
                  </a:cubicBezTo>
                  <a:cubicBezTo>
                    <a:pt x="3000" y="5894"/>
                    <a:pt x="2929" y="5966"/>
                    <a:pt x="2929" y="6061"/>
                  </a:cubicBezTo>
                  <a:lnTo>
                    <a:pt x="2929" y="7192"/>
                  </a:lnTo>
                  <a:cubicBezTo>
                    <a:pt x="2929" y="7323"/>
                    <a:pt x="2810" y="7430"/>
                    <a:pt x="2679" y="7430"/>
                  </a:cubicBezTo>
                  <a:cubicBezTo>
                    <a:pt x="2560" y="7430"/>
                    <a:pt x="2453" y="7311"/>
                    <a:pt x="2453" y="7180"/>
                  </a:cubicBezTo>
                  <a:lnTo>
                    <a:pt x="2453" y="4156"/>
                  </a:lnTo>
                  <a:cubicBezTo>
                    <a:pt x="2453" y="4061"/>
                    <a:pt x="2381" y="3989"/>
                    <a:pt x="2286" y="3989"/>
                  </a:cubicBezTo>
                  <a:lnTo>
                    <a:pt x="1488" y="3989"/>
                  </a:lnTo>
                  <a:lnTo>
                    <a:pt x="2381" y="489"/>
                  </a:lnTo>
                  <a:cubicBezTo>
                    <a:pt x="2441" y="251"/>
                    <a:pt x="2250" y="1"/>
                    <a:pt x="19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2" name="Google Shape;9412;p71"/>
          <p:cNvGrpSpPr/>
          <p:nvPr/>
        </p:nvGrpSpPr>
        <p:grpSpPr>
          <a:xfrm>
            <a:off x="7384751" y="4147984"/>
            <a:ext cx="380012" cy="351274"/>
            <a:chOff x="7384751" y="4147984"/>
            <a:chExt cx="380012" cy="351274"/>
          </a:xfrm>
          <a:solidFill>
            <a:srgbClr val="00B0F0"/>
          </a:solidFill>
        </p:grpSpPr>
        <p:sp>
          <p:nvSpPr>
            <p:cNvPr id="9413" name="Google Shape;9413;p71"/>
            <p:cNvSpPr/>
            <p:nvPr/>
          </p:nvSpPr>
          <p:spPr>
            <a:xfrm>
              <a:off x="7385513" y="4225879"/>
              <a:ext cx="379250" cy="273379"/>
            </a:xfrm>
            <a:custGeom>
              <a:avLst/>
              <a:gdLst/>
              <a:ahLst/>
              <a:cxnLst/>
              <a:rect l="l" t="t" r="r" b="b"/>
              <a:pathLst>
                <a:path w="11943" h="8609" extrusionOk="0">
                  <a:moveTo>
                    <a:pt x="11740" y="0"/>
                  </a:moveTo>
                  <a:cubicBezTo>
                    <a:pt x="11645" y="0"/>
                    <a:pt x="11562" y="72"/>
                    <a:pt x="11562" y="179"/>
                  </a:cubicBezTo>
                  <a:lnTo>
                    <a:pt x="11562" y="2667"/>
                  </a:lnTo>
                  <a:cubicBezTo>
                    <a:pt x="11562" y="3393"/>
                    <a:pt x="10966" y="3989"/>
                    <a:pt x="10240" y="3989"/>
                  </a:cubicBezTo>
                  <a:lnTo>
                    <a:pt x="9085" y="3989"/>
                  </a:lnTo>
                  <a:cubicBezTo>
                    <a:pt x="8954" y="3989"/>
                    <a:pt x="8823" y="4084"/>
                    <a:pt x="8776" y="4203"/>
                  </a:cubicBezTo>
                  <a:cubicBezTo>
                    <a:pt x="8573" y="4703"/>
                    <a:pt x="8549" y="5167"/>
                    <a:pt x="8752" y="5537"/>
                  </a:cubicBezTo>
                  <a:cubicBezTo>
                    <a:pt x="8823" y="5703"/>
                    <a:pt x="8942" y="5834"/>
                    <a:pt x="9049" y="5941"/>
                  </a:cubicBezTo>
                  <a:cubicBezTo>
                    <a:pt x="8752" y="5929"/>
                    <a:pt x="8514" y="5822"/>
                    <a:pt x="8359" y="5656"/>
                  </a:cubicBezTo>
                  <a:cubicBezTo>
                    <a:pt x="8240" y="5537"/>
                    <a:pt x="7978" y="5167"/>
                    <a:pt x="8073" y="4358"/>
                  </a:cubicBezTo>
                  <a:cubicBezTo>
                    <a:pt x="8109" y="4155"/>
                    <a:pt x="7942" y="3977"/>
                    <a:pt x="7740" y="3977"/>
                  </a:cubicBezTo>
                  <a:lnTo>
                    <a:pt x="5954" y="3977"/>
                  </a:lnTo>
                  <a:cubicBezTo>
                    <a:pt x="5859" y="3977"/>
                    <a:pt x="5775" y="4048"/>
                    <a:pt x="5775" y="4155"/>
                  </a:cubicBezTo>
                  <a:cubicBezTo>
                    <a:pt x="5775" y="4263"/>
                    <a:pt x="5847" y="4334"/>
                    <a:pt x="5954" y="4334"/>
                  </a:cubicBezTo>
                  <a:lnTo>
                    <a:pt x="6847" y="4334"/>
                  </a:lnTo>
                  <a:lnTo>
                    <a:pt x="6847" y="5691"/>
                  </a:lnTo>
                  <a:cubicBezTo>
                    <a:pt x="6847" y="6430"/>
                    <a:pt x="6228" y="7037"/>
                    <a:pt x="5490" y="7037"/>
                  </a:cubicBezTo>
                  <a:lnTo>
                    <a:pt x="4704" y="7037"/>
                  </a:lnTo>
                  <a:cubicBezTo>
                    <a:pt x="4561" y="7037"/>
                    <a:pt x="4466" y="7144"/>
                    <a:pt x="4466" y="7275"/>
                  </a:cubicBezTo>
                  <a:cubicBezTo>
                    <a:pt x="4442" y="7834"/>
                    <a:pt x="4239" y="8215"/>
                    <a:pt x="3668" y="8251"/>
                  </a:cubicBezTo>
                  <a:cubicBezTo>
                    <a:pt x="3930" y="7977"/>
                    <a:pt x="3954" y="7573"/>
                    <a:pt x="3882" y="7239"/>
                  </a:cubicBezTo>
                  <a:cubicBezTo>
                    <a:pt x="3846" y="7120"/>
                    <a:pt x="3763" y="7037"/>
                    <a:pt x="3644" y="7037"/>
                  </a:cubicBezTo>
                  <a:lnTo>
                    <a:pt x="1703" y="7037"/>
                  </a:lnTo>
                  <a:cubicBezTo>
                    <a:pt x="965" y="7037"/>
                    <a:pt x="358" y="6430"/>
                    <a:pt x="358" y="5691"/>
                  </a:cubicBezTo>
                  <a:lnTo>
                    <a:pt x="358" y="5310"/>
                  </a:lnTo>
                  <a:cubicBezTo>
                    <a:pt x="358" y="5227"/>
                    <a:pt x="275" y="5132"/>
                    <a:pt x="179" y="5132"/>
                  </a:cubicBezTo>
                  <a:cubicBezTo>
                    <a:pt x="84" y="5132"/>
                    <a:pt x="1" y="5215"/>
                    <a:pt x="1" y="5310"/>
                  </a:cubicBezTo>
                  <a:lnTo>
                    <a:pt x="1" y="5691"/>
                  </a:lnTo>
                  <a:cubicBezTo>
                    <a:pt x="1" y="6620"/>
                    <a:pt x="751" y="7394"/>
                    <a:pt x="1703" y="7394"/>
                  </a:cubicBezTo>
                  <a:lnTo>
                    <a:pt x="3573" y="7394"/>
                  </a:lnTo>
                  <a:cubicBezTo>
                    <a:pt x="3596" y="7620"/>
                    <a:pt x="3596" y="8025"/>
                    <a:pt x="3215" y="8144"/>
                  </a:cubicBezTo>
                  <a:cubicBezTo>
                    <a:pt x="2989" y="8215"/>
                    <a:pt x="3001" y="8525"/>
                    <a:pt x="3239" y="8573"/>
                  </a:cubicBezTo>
                  <a:cubicBezTo>
                    <a:pt x="3370" y="8608"/>
                    <a:pt x="3489" y="8608"/>
                    <a:pt x="3596" y="8608"/>
                  </a:cubicBezTo>
                  <a:cubicBezTo>
                    <a:pt x="4299" y="8608"/>
                    <a:pt x="4763" y="8204"/>
                    <a:pt x="4823" y="7394"/>
                  </a:cubicBezTo>
                  <a:lnTo>
                    <a:pt x="5513" y="7394"/>
                  </a:lnTo>
                  <a:cubicBezTo>
                    <a:pt x="6454" y="7394"/>
                    <a:pt x="7228" y="6644"/>
                    <a:pt x="7228" y="5691"/>
                  </a:cubicBezTo>
                  <a:lnTo>
                    <a:pt x="7228" y="4334"/>
                  </a:lnTo>
                  <a:lnTo>
                    <a:pt x="7764" y="4334"/>
                  </a:lnTo>
                  <a:cubicBezTo>
                    <a:pt x="7716" y="4715"/>
                    <a:pt x="7704" y="5429"/>
                    <a:pt x="8157" y="5894"/>
                  </a:cubicBezTo>
                  <a:cubicBezTo>
                    <a:pt x="8407" y="6168"/>
                    <a:pt x="8764" y="6299"/>
                    <a:pt x="9240" y="6299"/>
                  </a:cubicBezTo>
                  <a:cubicBezTo>
                    <a:pt x="9311" y="6299"/>
                    <a:pt x="9383" y="6299"/>
                    <a:pt x="9478" y="6287"/>
                  </a:cubicBezTo>
                  <a:cubicBezTo>
                    <a:pt x="9704" y="6263"/>
                    <a:pt x="9776" y="5965"/>
                    <a:pt x="9561" y="5846"/>
                  </a:cubicBezTo>
                  <a:cubicBezTo>
                    <a:pt x="8847" y="5429"/>
                    <a:pt x="9002" y="4715"/>
                    <a:pt x="9145" y="4334"/>
                  </a:cubicBezTo>
                  <a:lnTo>
                    <a:pt x="10276" y="4334"/>
                  </a:lnTo>
                  <a:cubicBezTo>
                    <a:pt x="11205" y="4334"/>
                    <a:pt x="11943" y="3584"/>
                    <a:pt x="11943" y="2667"/>
                  </a:cubicBezTo>
                  <a:lnTo>
                    <a:pt x="11943" y="179"/>
                  </a:lnTo>
                  <a:cubicBezTo>
                    <a:pt x="11919" y="95"/>
                    <a:pt x="11847" y="0"/>
                    <a:pt x="11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4" name="Google Shape;9414;p71"/>
            <p:cNvSpPr/>
            <p:nvPr/>
          </p:nvSpPr>
          <p:spPr>
            <a:xfrm>
              <a:off x="7384751" y="4147984"/>
              <a:ext cx="380012" cy="228382"/>
            </a:xfrm>
            <a:custGeom>
              <a:avLst/>
              <a:gdLst/>
              <a:ahLst/>
              <a:cxnLst/>
              <a:rect l="l" t="t" r="r" b="b"/>
              <a:pathLst>
                <a:path w="11967" h="7192" extrusionOk="0">
                  <a:moveTo>
                    <a:pt x="3144" y="0"/>
                  </a:moveTo>
                  <a:cubicBezTo>
                    <a:pt x="2227" y="0"/>
                    <a:pt x="1477" y="739"/>
                    <a:pt x="1477" y="1667"/>
                  </a:cubicBezTo>
                  <a:lnTo>
                    <a:pt x="1477" y="4132"/>
                  </a:lnTo>
                  <a:cubicBezTo>
                    <a:pt x="1108" y="4191"/>
                    <a:pt x="751" y="4358"/>
                    <a:pt x="477" y="4644"/>
                  </a:cubicBezTo>
                  <a:cubicBezTo>
                    <a:pt x="168" y="4965"/>
                    <a:pt x="1" y="5382"/>
                    <a:pt x="1" y="5823"/>
                  </a:cubicBezTo>
                  <a:lnTo>
                    <a:pt x="1" y="7013"/>
                  </a:lnTo>
                  <a:cubicBezTo>
                    <a:pt x="1" y="7097"/>
                    <a:pt x="84" y="7192"/>
                    <a:pt x="180" y="7192"/>
                  </a:cubicBezTo>
                  <a:cubicBezTo>
                    <a:pt x="275" y="7192"/>
                    <a:pt x="358" y="7108"/>
                    <a:pt x="358" y="7013"/>
                  </a:cubicBezTo>
                  <a:lnTo>
                    <a:pt x="358" y="5823"/>
                  </a:lnTo>
                  <a:cubicBezTo>
                    <a:pt x="358" y="5465"/>
                    <a:pt x="501" y="5132"/>
                    <a:pt x="751" y="4882"/>
                  </a:cubicBezTo>
                  <a:cubicBezTo>
                    <a:pt x="953" y="4668"/>
                    <a:pt x="1203" y="4537"/>
                    <a:pt x="1489" y="4477"/>
                  </a:cubicBezTo>
                  <a:lnTo>
                    <a:pt x="1489" y="5084"/>
                  </a:lnTo>
                  <a:cubicBezTo>
                    <a:pt x="1489" y="6013"/>
                    <a:pt x="2239" y="6751"/>
                    <a:pt x="3156" y="6751"/>
                  </a:cubicBezTo>
                  <a:lnTo>
                    <a:pt x="5240" y="6751"/>
                  </a:lnTo>
                  <a:cubicBezTo>
                    <a:pt x="5335" y="6751"/>
                    <a:pt x="5418" y="6680"/>
                    <a:pt x="5418" y="6573"/>
                  </a:cubicBezTo>
                  <a:cubicBezTo>
                    <a:pt x="5418" y="6489"/>
                    <a:pt x="5347" y="6394"/>
                    <a:pt x="5240" y="6394"/>
                  </a:cubicBezTo>
                  <a:lnTo>
                    <a:pt x="3156" y="6394"/>
                  </a:lnTo>
                  <a:cubicBezTo>
                    <a:pt x="2430" y="6394"/>
                    <a:pt x="1834" y="5799"/>
                    <a:pt x="1834" y="5073"/>
                  </a:cubicBezTo>
                  <a:lnTo>
                    <a:pt x="1834" y="1620"/>
                  </a:lnTo>
                  <a:cubicBezTo>
                    <a:pt x="1834" y="893"/>
                    <a:pt x="2430" y="298"/>
                    <a:pt x="3156" y="298"/>
                  </a:cubicBezTo>
                  <a:lnTo>
                    <a:pt x="10288" y="298"/>
                  </a:lnTo>
                  <a:cubicBezTo>
                    <a:pt x="11014" y="298"/>
                    <a:pt x="11610" y="893"/>
                    <a:pt x="11610" y="1620"/>
                  </a:cubicBezTo>
                  <a:lnTo>
                    <a:pt x="11610" y="1846"/>
                  </a:lnTo>
                  <a:cubicBezTo>
                    <a:pt x="11610" y="1929"/>
                    <a:pt x="11693" y="2025"/>
                    <a:pt x="11788" y="2025"/>
                  </a:cubicBezTo>
                  <a:cubicBezTo>
                    <a:pt x="11883" y="2025"/>
                    <a:pt x="11967" y="1953"/>
                    <a:pt x="11967" y="1846"/>
                  </a:cubicBezTo>
                  <a:lnTo>
                    <a:pt x="11967" y="1620"/>
                  </a:lnTo>
                  <a:cubicBezTo>
                    <a:pt x="11943" y="762"/>
                    <a:pt x="11193" y="0"/>
                    <a:pt x="10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5" name="Google Shape;9415;p71"/>
            <p:cNvSpPr/>
            <p:nvPr/>
          </p:nvSpPr>
          <p:spPr>
            <a:xfrm>
              <a:off x="7507642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39" y="358"/>
                    <a:pt x="834" y="465"/>
                    <a:pt x="834" y="596"/>
                  </a:cubicBezTo>
                  <a:cubicBezTo>
                    <a:pt x="834" y="739"/>
                    <a:pt x="739" y="834"/>
                    <a:pt x="596" y="834"/>
                  </a:cubicBezTo>
                  <a:cubicBezTo>
                    <a:pt x="465" y="834"/>
                    <a:pt x="358" y="739"/>
                    <a:pt x="358" y="596"/>
                  </a:cubicBezTo>
                  <a:cubicBezTo>
                    <a:pt x="358" y="465"/>
                    <a:pt x="465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6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6" name="Google Shape;9416;p71"/>
            <p:cNvSpPr/>
            <p:nvPr/>
          </p:nvSpPr>
          <p:spPr>
            <a:xfrm>
              <a:off x="7573820" y="4228134"/>
              <a:ext cx="37820" cy="37852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58"/>
                  </a:moveTo>
                  <a:cubicBezTo>
                    <a:pt x="738" y="358"/>
                    <a:pt x="833" y="465"/>
                    <a:pt x="833" y="596"/>
                  </a:cubicBezTo>
                  <a:cubicBezTo>
                    <a:pt x="833" y="739"/>
                    <a:pt x="738" y="834"/>
                    <a:pt x="595" y="834"/>
                  </a:cubicBezTo>
                  <a:cubicBezTo>
                    <a:pt x="464" y="834"/>
                    <a:pt x="357" y="739"/>
                    <a:pt x="357" y="596"/>
                  </a:cubicBezTo>
                  <a:cubicBezTo>
                    <a:pt x="357" y="465"/>
                    <a:pt x="464" y="358"/>
                    <a:pt x="595" y="358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71"/>
            <p:cNvSpPr/>
            <p:nvPr/>
          </p:nvSpPr>
          <p:spPr>
            <a:xfrm>
              <a:off x="7640728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27" y="358"/>
                    <a:pt x="834" y="465"/>
                    <a:pt x="834" y="596"/>
                  </a:cubicBezTo>
                  <a:cubicBezTo>
                    <a:pt x="834" y="739"/>
                    <a:pt x="727" y="834"/>
                    <a:pt x="596" y="834"/>
                  </a:cubicBezTo>
                  <a:cubicBezTo>
                    <a:pt x="453" y="834"/>
                    <a:pt x="358" y="739"/>
                    <a:pt x="358" y="596"/>
                  </a:cubicBezTo>
                  <a:cubicBezTo>
                    <a:pt x="334" y="465"/>
                    <a:pt x="453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62" y="1"/>
                    <a:pt x="0" y="274"/>
                    <a:pt x="0" y="596"/>
                  </a:cubicBezTo>
                  <a:cubicBezTo>
                    <a:pt x="0" y="929"/>
                    <a:pt x="262" y="1191"/>
                    <a:pt x="596" y="1191"/>
                  </a:cubicBezTo>
                  <a:cubicBezTo>
                    <a:pt x="917" y="1191"/>
                    <a:pt x="1191" y="929"/>
                    <a:pt x="1191" y="596"/>
                  </a:cubicBezTo>
                  <a:cubicBezTo>
                    <a:pt x="1191" y="274"/>
                    <a:pt x="917" y="1"/>
                    <a:pt x="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9" name="Google Shape;9419;p71"/>
          <p:cNvSpPr txBox="1">
            <a:spLocks noGrp="1"/>
          </p:cNvSpPr>
          <p:nvPr>
            <p:ph type="title"/>
          </p:nvPr>
        </p:nvSpPr>
        <p:spPr>
          <a:xfrm>
            <a:off x="2495719" y="382512"/>
            <a:ext cx="4400925" cy="12623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0070C0"/>
                </a:solidFill>
              </a:rPr>
              <a:t>...and our sets of editable icons</a:t>
            </a:r>
            <a:endParaRPr sz="3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4" name="Google Shape;9424;p72"/>
          <p:cNvGrpSpPr/>
          <p:nvPr/>
        </p:nvGrpSpPr>
        <p:grpSpPr>
          <a:xfrm>
            <a:off x="1989449" y="4101269"/>
            <a:ext cx="374774" cy="346073"/>
            <a:chOff x="1989449" y="4282269"/>
            <a:chExt cx="374774" cy="346073"/>
          </a:xfrm>
          <a:solidFill>
            <a:srgbClr val="002060"/>
          </a:solidFill>
        </p:grpSpPr>
        <p:sp>
          <p:nvSpPr>
            <p:cNvPr id="9425" name="Google Shape;9425;p72"/>
            <p:cNvSpPr/>
            <p:nvPr/>
          </p:nvSpPr>
          <p:spPr>
            <a:xfrm>
              <a:off x="2067590" y="4506432"/>
              <a:ext cx="78172" cy="70941"/>
            </a:xfrm>
            <a:custGeom>
              <a:avLst/>
              <a:gdLst/>
              <a:ahLst/>
              <a:cxnLst/>
              <a:rect l="l" t="t" r="r" b="b"/>
              <a:pathLst>
                <a:path w="2454" h="2227" extrusionOk="0">
                  <a:moveTo>
                    <a:pt x="1231" y="325"/>
                  </a:moveTo>
                  <a:cubicBezTo>
                    <a:pt x="1435" y="325"/>
                    <a:pt x="1638" y="399"/>
                    <a:pt x="1786" y="548"/>
                  </a:cubicBezTo>
                  <a:cubicBezTo>
                    <a:pt x="2096" y="857"/>
                    <a:pt x="2096" y="1369"/>
                    <a:pt x="1786" y="1667"/>
                  </a:cubicBezTo>
                  <a:cubicBezTo>
                    <a:pt x="1626" y="1822"/>
                    <a:pt x="1420" y="1899"/>
                    <a:pt x="1218" y="1899"/>
                  </a:cubicBezTo>
                  <a:cubicBezTo>
                    <a:pt x="1016" y="1899"/>
                    <a:pt x="816" y="1822"/>
                    <a:pt x="667" y="1667"/>
                  </a:cubicBezTo>
                  <a:cubicBezTo>
                    <a:pt x="358" y="1357"/>
                    <a:pt x="358" y="845"/>
                    <a:pt x="667" y="548"/>
                  </a:cubicBezTo>
                  <a:cubicBezTo>
                    <a:pt x="822" y="399"/>
                    <a:pt x="1027" y="325"/>
                    <a:pt x="1231" y="325"/>
                  </a:cubicBezTo>
                  <a:close/>
                  <a:moveTo>
                    <a:pt x="1237" y="0"/>
                  </a:moveTo>
                  <a:cubicBezTo>
                    <a:pt x="950" y="0"/>
                    <a:pt x="661" y="107"/>
                    <a:pt x="441" y="322"/>
                  </a:cubicBezTo>
                  <a:cubicBezTo>
                    <a:pt x="1" y="762"/>
                    <a:pt x="1" y="1476"/>
                    <a:pt x="441" y="1905"/>
                  </a:cubicBezTo>
                  <a:cubicBezTo>
                    <a:pt x="655" y="2119"/>
                    <a:pt x="944" y="2227"/>
                    <a:pt x="1233" y="2227"/>
                  </a:cubicBezTo>
                  <a:cubicBezTo>
                    <a:pt x="1522" y="2227"/>
                    <a:pt x="1810" y="2119"/>
                    <a:pt x="2025" y="1905"/>
                  </a:cubicBezTo>
                  <a:cubicBezTo>
                    <a:pt x="2453" y="1476"/>
                    <a:pt x="2453" y="762"/>
                    <a:pt x="2025" y="322"/>
                  </a:cubicBezTo>
                  <a:cubicBezTo>
                    <a:pt x="1810" y="107"/>
                    <a:pt x="1525" y="0"/>
                    <a:pt x="12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72"/>
            <p:cNvSpPr/>
            <p:nvPr/>
          </p:nvSpPr>
          <p:spPr>
            <a:xfrm>
              <a:off x="2036117" y="4422972"/>
              <a:ext cx="77790" cy="70973"/>
            </a:xfrm>
            <a:custGeom>
              <a:avLst/>
              <a:gdLst/>
              <a:ahLst/>
              <a:cxnLst/>
              <a:rect l="l" t="t" r="r" b="b"/>
              <a:pathLst>
                <a:path w="2442" h="2228" extrusionOk="0">
                  <a:moveTo>
                    <a:pt x="1224" y="328"/>
                  </a:moveTo>
                  <a:cubicBezTo>
                    <a:pt x="1426" y="328"/>
                    <a:pt x="1626" y="406"/>
                    <a:pt x="1774" y="560"/>
                  </a:cubicBezTo>
                  <a:cubicBezTo>
                    <a:pt x="2084" y="882"/>
                    <a:pt x="2084" y="1382"/>
                    <a:pt x="1774" y="1680"/>
                  </a:cubicBezTo>
                  <a:cubicBezTo>
                    <a:pt x="1620" y="1834"/>
                    <a:pt x="1420" y="1912"/>
                    <a:pt x="1219" y="1912"/>
                  </a:cubicBezTo>
                  <a:cubicBezTo>
                    <a:pt x="1018" y="1912"/>
                    <a:pt x="816" y="1834"/>
                    <a:pt x="655" y="1680"/>
                  </a:cubicBezTo>
                  <a:cubicBezTo>
                    <a:pt x="346" y="1370"/>
                    <a:pt x="346" y="858"/>
                    <a:pt x="655" y="560"/>
                  </a:cubicBezTo>
                  <a:cubicBezTo>
                    <a:pt x="816" y="406"/>
                    <a:pt x="1021" y="328"/>
                    <a:pt x="1224" y="328"/>
                  </a:cubicBezTo>
                  <a:close/>
                  <a:moveTo>
                    <a:pt x="1227" y="1"/>
                  </a:moveTo>
                  <a:cubicBezTo>
                    <a:pt x="941" y="1"/>
                    <a:pt x="655" y="108"/>
                    <a:pt x="441" y="322"/>
                  </a:cubicBezTo>
                  <a:cubicBezTo>
                    <a:pt x="0" y="763"/>
                    <a:pt x="0" y="1477"/>
                    <a:pt x="441" y="1906"/>
                  </a:cubicBezTo>
                  <a:cubicBezTo>
                    <a:pt x="655" y="2120"/>
                    <a:pt x="941" y="2227"/>
                    <a:pt x="1227" y="2227"/>
                  </a:cubicBezTo>
                  <a:cubicBezTo>
                    <a:pt x="1512" y="2227"/>
                    <a:pt x="1798" y="2120"/>
                    <a:pt x="2012" y="1906"/>
                  </a:cubicBezTo>
                  <a:cubicBezTo>
                    <a:pt x="2441" y="1477"/>
                    <a:pt x="2441" y="775"/>
                    <a:pt x="2012" y="322"/>
                  </a:cubicBezTo>
                  <a:cubicBezTo>
                    <a:pt x="1798" y="108"/>
                    <a:pt x="1512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72"/>
            <p:cNvSpPr/>
            <p:nvPr/>
          </p:nvSpPr>
          <p:spPr>
            <a:xfrm>
              <a:off x="2073292" y="4336327"/>
              <a:ext cx="77758" cy="71419"/>
            </a:xfrm>
            <a:custGeom>
              <a:avLst/>
              <a:gdLst/>
              <a:ahLst/>
              <a:cxnLst/>
              <a:rect l="l" t="t" r="r" b="b"/>
              <a:pathLst>
                <a:path w="2441" h="2242" extrusionOk="0">
                  <a:moveTo>
                    <a:pt x="1231" y="345"/>
                  </a:moveTo>
                  <a:cubicBezTo>
                    <a:pt x="1435" y="345"/>
                    <a:pt x="1637" y="423"/>
                    <a:pt x="1786" y="578"/>
                  </a:cubicBezTo>
                  <a:cubicBezTo>
                    <a:pt x="2084" y="875"/>
                    <a:pt x="2084" y="1375"/>
                    <a:pt x="1786" y="1697"/>
                  </a:cubicBezTo>
                  <a:cubicBezTo>
                    <a:pt x="1631" y="1852"/>
                    <a:pt x="1426" y="1929"/>
                    <a:pt x="1222" y="1929"/>
                  </a:cubicBezTo>
                  <a:cubicBezTo>
                    <a:pt x="1018" y="1929"/>
                    <a:pt x="816" y="1852"/>
                    <a:pt x="667" y="1697"/>
                  </a:cubicBezTo>
                  <a:cubicBezTo>
                    <a:pt x="357" y="1375"/>
                    <a:pt x="357" y="875"/>
                    <a:pt x="667" y="578"/>
                  </a:cubicBezTo>
                  <a:cubicBezTo>
                    <a:pt x="822" y="423"/>
                    <a:pt x="1027" y="345"/>
                    <a:pt x="1231" y="345"/>
                  </a:cubicBezTo>
                  <a:close/>
                  <a:moveTo>
                    <a:pt x="1216" y="0"/>
                  </a:moveTo>
                  <a:cubicBezTo>
                    <a:pt x="929" y="0"/>
                    <a:pt x="643" y="113"/>
                    <a:pt x="429" y="339"/>
                  </a:cubicBezTo>
                  <a:cubicBezTo>
                    <a:pt x="0" y="768"/>
                    <a:pt x="0" y="1482"/>
                    <a:pt x="429" y="1911"/>
                  </a:cubicBezTo>
                  <a:cubicBezTo>
                    <a:pt x="643" y="2131"/>
                    <a:pt x="929" y="2242"/>
                    <a:pt x="1216" y="2242"/>
                  </a:cubicBezTo>
                  <a:cubicBezTo>
                    <a:pt x="1503" y="2242"/>
                    <a:pt x="1792" y="2131"/>
                    <a:pt x="2012" y="1911"/>
                  </a:cubicBezTo>
                  <a:cubicBezTo>
                    <a:pt x="2441" y="1482"/>
                    <a:pt x="2441" y="768"/>
                    <a:pt x="2012" y="339"/>
                  </a:cubicBezTo>
                  <a:cubicBezTo>
                    <a:pt x="1792" y="113"/>
                    <a:pt x="1503" y="0"/>
                    <a:pt x="1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72"/>
            <p:cNvSpPr/>
            <p:nvPr/>
          </p:nvSpPr>
          <p:spPr>
            <a:xfrm>
              <a:off x="2181376" y="4334606"/>
              <a:ext cx="126719" cy="117449"/>
            </a:xfrm>
            <a:custGeom>
              <a:avLst/>
              <a:gdLst/>
              <a:ahLst/>
              <a:cxnLst/>
              <a:rect l="l" t="t" r="r" b="b"/>
              <a:pathLst>
                <a:path w="3978" h="3687" extrusionOk="0">
                  <a:moveTo>
                    <a:pt x="2013" y="1"/>
                  </a:moveTo>
                  <a:cubicBezTo>
                    <a:pt x="1542" y="1"/>
                    <a:pt x="1072" y="179"/>
                    <a:pt x="715" y="536"/>
                  </a:cubicBezTo>
                  <a:cubicBezTo>
                    <a:pt x="0" y="1251"/>
                    <a:pt x="0" y="2429"/>
                    <a:pt x="715" y="3144"/>
                  </a:cubicBezTo>
                  <a:cubicBezTo>
                    <a:pt x="1078" y="3507"/>
                    <a:pt x="1551" y="3686"/>
                    <a:pt x="2023" y="3686"/>
                  </a:cubicBezTo>
                  <a:cubicBezTo>
                    <a:pt x="2558" y="3686"/>
                    <a:pt x="3092" y="3456"/>
                    <a:pt x="3465" y="3001"/>
                  </a:cubicBezTo>
                  <a:cubicBezTo>
                    <a:pt x="3525" y="2918"/>
                    <a:pt x="3513" y="2810"/>
                    <a:pt x="3429" y="2751"/>
                  </a:cubicBezTo>
                  <a:cubicBezTo>
                    <a:pt x="3401" y="2732"/>
                    <a:pt x="3367" y="2722"/>
                    <a:pt x="3332" y="2722"/>
                  </a:cubicBezTo>
                  <a:cubicBezTo>
                    <a:pt x="3280" y="2722"/>
                    <a:pt x="3227" y="2744"/>
                    <a:pt x="3191" y="2787"/>
                  </a:cubicBezTo>
                  <a:cubicBezTo>
                    <a:pt x="2893" y="3168"/>
                    <a:pt x="2452" y="3359"/>
                    <a:pt x="2009" y="3359"/>
                  </a:cubicBezTo>
                  <a:cubicBezTo>
                    <a:pt x="1620" y="3359"/>
                    <a:pt x="1229" y="3212"/>
                    <a:pt x="929" y="2918"/>
                  </a:cubicBezTo>
                  <a:cubicBezTo>
                    <a:pt x="334" y="2322"/>
                    <a:pt x="334" y="1370"/>
                    <a:pt x="929" y="774"/>
                  </a:cubicBezTo>
                  <a:cubicBezTo>
                    <a:pt x="1227" y="477"/>
                    <a:pt x="1614" y="328"/>
                    <a:pt x="2001" y="328"/>
                  </a:cubicBezTo>
                  <a:cubicBezTo>
                    <a:pt x="2388" y="328"/>
                    <a:pt x="2775" y="477"/>
                    <a:pt x="3072" y="774"/>
                  </a:cubicBezTo>
                  <a:cubicBezTo>
                    <a:pt x="3465" y="1155"/>
                    <a:pt x="3620" y="1727"/>
                    <a:pt x="3465" y="2263"/>
                  </a:cubicBezTo>
                  <a:cubicBezTo>
                    <a:pt x="3441" y="2358"/>
                    <a:pt x="3501" y="2441"/>
                    <a:pt x="3572" y="2477"/>
                  </a:cubicBezTo>
                  <a:cubicBezTo>
                    <a:pt x="3585" y="2481"/>
                    <a:pt x="3598" y="2482"/>
                    <a:pt x="3611" y="2482"/>
                  </a:cubicBezTo>
                  <a:cubicBezTo>
                    <a:pt x="3683" y="2482"/>
                    <a:pt x="3755" y="2430"/>
                    <a:pt x="3775" y="2370"/>
                  </a:cubicBezTo>
                  <a:cubicBezTo>
                    <a:pt x="3977" y="1715"/>
                    <a:pt x="3799" y="1013"/>
                    <a:pt x="3310" y="536"/>
                  </a:cubicBezTo>
                  <a:cubicBezTo>
                    <a:pt x="2953" y="179"/>
                    <a:pt x="2483" y="1"/>
                    <a:pt x="2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72"/>
            <p:cNvSpPr/>
            <p:nvPr/>
          </p:nvSpPr>
          <p:spPr>
            <a:xfrm>
              <a:off x="1989449" y="4282269"/>
              <a:ext cx="374774" cy="346073"/>
            </a:xfrm>
            <a:custGeom>
              <a:avLst/>
              <a:gdLst/>
              <a:ahLst/>
              <a:cxnLst/>
              <a:rect l="l" t="t" r="r" b="b"/>
              <a:pathLst>
                <a:path w="11765" h="10864" extrusionOk="0">
                  <a:moveTo>
                    <a:pt x="6254" y="0"/>
                  </a:moveTo>
                  <a:cubicBezTo>
                    <a:pt x="6237" y="0"/>
                    <a:pt x="6221" y="0"/>
                    <a:pt x="6204" y="1"/>
                  </a:cubicBezTo>
                  <a:cubicBezTo>
                    <a:pt x="4001" y="12"/>
                    <a:pt x="2144" y="1310"/>
                    <a:pt x="1263" y="3108"/>
                  </a:cubicBezTo>
                  <a:cubicBezTo>
                    <a:pt x="1215" y="3179"/>
                    <a:pt x="1263" y="3287"/>
                    <a:pt x="1334" y="3334"/>
                  </a:cubicBezTo>
                  <a:cubicBezTo>
                    <a:pt x="1353" y="3344"/>
                    <a:pt x="1374" y="3348"/>
                    <a:pt x="1396" y="3348"/>
                  </a:cubicBezTo>
                  <a:cubicBezTo>
                    <a:pt x="1458" y="3348"/>
                    <a:pt x="1525" y="3312"/>
                    <a:pt x="1561" y="3251"/>
                  </a:cubicBezTo>
                  <a:cubicBezTo>
                    <a:pt x="1811" y="2739"/>
                    <a:pt x="2144" y="2275"/>
                    <a:pt x="2561" y="1858"/>
                  </a:cubicBezTo>
                  <a:cubicBezTo>
                    <a:pt x="3567" y="846"/>
                    <a:pt x="4895" y="340"/>
                    <a:pt x="6228" y="340"/>
                  </a:cubicBezTo>
                  <a:cubicBezTo>
                    <a:pt x="7544" y="340"/>
                    <a:pt x="8865" y="834"/>
                    <a:pt x="9883" y="1822"/>
                  </a:cubicBezTo>
                  <a:cubicBezTo>
                    <a:pt x="10621" y="2560"/>
                    <a:pt x="11109" y="3477"/>
                    <a:pt x="11324" y="4477"/>
                  </a:cubicBezTo>
                  <a:cubicBezTo>
                    <a:pt x="11492" y="5318"/>
                    <a:pt x="10844" y="6029"/>
                    <a:pt x="10051" y="6029"/>
                  </a:cubicBezTo>
                  <a:cubicBezTo>
                    <a:pt x="9946" y="6029"/>
                    <a:pt x="9837" y="6016"/>
                    <a:pt x="9728" y="5989"/>
                  </a:cubicBezTo>
                  <a:cubicBezTo>
                    <a:pt x="9511" y="5939"/>
                    <a:pt x="9295" y="5915"/>
                    <a:pt x="9085" y="5915"/>
                  </a:cubicBezTo>
                  <a:cubicBezTo>
                    <a:pt x="7462" y="5915"/>
                    <a:pt x="6126" y="7342"/>
                    <a:pt x="6347" y="9049"/>
                  </a:cubicBezTo>
                  <a:cubicBezTo>
                    <a:pt x="6469" y="9867"/>
                    <a:pt x="5812" y="10535"/>
                    <a:pt x="5051" y="10535"/>
                  </a:cubicBezTo>
                  <a:cubicBezTo>
                    <a:pt x="4925" y="10535"/>
                    <a:pt x="4796" y="10517"/>
                    <a:pt x="4668" y="10478"/>
                  </a:cubicBezTo>
                  <a:cubicBezTo>
                    <a:pt x="1989" y="9645"/>
                    <a:pt x="334" y="6704"/>
                    <a:pt x="1322" y="3834"/>
                  </a:cubicBezTo>
                  <a:cubicBezTo>
                    <a:pt x="1346" y="3751"/>
                    <a:pt x="1311" y="3656"/>
                    <a:pt x="1215" y="3632"/>
                  </a:cubicBezTo>
                  <a:cubicBezTo>
                    <a:pt x="1196" y="3624"/>
                    <a:pt x="1176" y="3620"/>
                    <a:pt x="1157" y="3620"/>
                  </a:cubicBezTo>
                  <a:cubicBezTo>
                    <a:pt x="1092" y="3620"/>
                    <a:pt x="1031" y="3663"/>
                    <a:pt x="1013" y="3727"/>
                  </a:cubicBezTo>
                  <a:cubicBezTo>
                    <a:pt x="1" y="6704"/>
                    <a:pt x="1668" y="9859"/>
                    <a:pt x="4585" y="10788"/>
                  </a:cubicBezTo>
                  <a:cubicBezTo>
                    <a:pt x="4749" y="10839"/>
                    <a:pt x="4915" y="10864"/>
                    <a:pt x="5079" y="10864"/>
                  </a:cubicBezTo>
                  <a:cubicBezTo>
                    <a:pt x="5451" y="10864"/>
                    <a:pt x="5811" y="10734"/>
                    <a:pt x="6109" y="10478"/>
                  </a:cubicBezTo>
                  <a:cubicBezTo>
                    <a:pt x="6549" y="10121"/>
                    <a:pt x="6752" y="9549"/>
                    <a:pt x="6680" y="9002"/>
                  </a:cubicBezTo>
                  <a:cubicBezTo>
                    <a:pt x="6481" y="7520"/>
                    <a:pt x="7653" y="6252"/>
                    <a:pt x="9076" y="6252"/>
                  </a:cubicBezTo>
                  <a:cubicBezTo>
                    <a:pt x="9266" y="6252"/>
                    <a:pt x="9461" y="6275"/>
                    <a:pt x="9657" y="6323"/>
                  </a:cubicBezTo>
                  <a:cubicBezTo>
                    <a:pt x="9781" y="6352"/>
                    <a:pt x="9908" y="6367"/>
                    <a:pt x="10033" y="6367"/>
                  </a:cubicBezTo>
                  <a:cubicBezTo>
                    <a:pt x="10460" y="6367"/>
                    <a:pt x="10880" y="6200"/>
                    <a:pt x="11193" y="5906"/>
                  </a:cubicBezTo>
                  <a:cubicBezTo>
                    <a:pt x="11574" y="5513"/>
                    <a:pt x="11764" y="4965"/>
                    <a:pt x="11645" y="4418"/>
                  </a:cubicBezTo>
                  <a:cubicBezTo>
                    <a:pt x="11113" y="1897"/>
                    <a:pt x="8910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0" name="Google Shape;9430;p72"/>
          <p:cNvGrpSpPr/>
          <p:nvPr/>
        </p:nvGrpSpPr>
        <p:grpSpPr>
          <a:xfrm>
            <a:off x="2487439" y="4099740"/>
            <a:ext cx="198775" cy="348972"/>
            <a:chOff x="2487439" y="4280740"/>
            <a:chExt cx="198775" cy="348972"/>
          </a:xfrm>
          <a:solidFill>
            <a:srgbClr val="002060"/>
          </a:solidFill>
        </p:grpSpPr>
        <p:sp>
          <p:nvSpPr>
            <p:cNvPr id="9431" name="Google Shape;9431;p72"/>
            <p:cNvSpPr/>
            <p:nvPr/>
          </p:nvSpPr>
          <p:spPr>
            <a:xfrm>
              <a:off x="2487439" y="4280740"/>
              <a:ext cx="198775" cy="348972"/>
            </a:xfrm>
            <a:custGeom>
              <a:avLst/>
              <a:gdLst/>
              <a:ahLst/>
              <a:cxnLst/>
              <a:rect l="l" t="t" r="r" b="b"/>
              <a:pathLst>
                <a:path w="6240" h="10955" extrusionOk="0">
                  <a:moveTo>
                    <a:pt x="5644" y="358"/>
                  </a:moveTo>
                  <a:lnTo>
                    <a:pt x="5644" y="2870"/>
                  </a:lnTo>
                  <a:cubicBezTo>
                    <a:pt x="5644" y="4001"/>
                    <a:pt x="4882" y="5013"/>
                    <a:pt x="3787" y="5311"/>
                  </a:cubicBezTo>
                  <a:cubicBezTo>
                    <a:pt x="3716" y="5323"/>
                    <a:pt x="3656" y="5406"/>
                    <a:pt x="3656" y="5478"/>
                  </a:cubicBezTo>
                  <a:cubicBezTo>
                    <a:pt x="3656" y="5549"/>
                    <a:pt x="3716" y="5621"/>
                    <a:pt x="3787" y="5644"/>
                  </a:cubicBezTo>
                  <a:cubicBezTo>
                    <a:pt x="4882" y="5942"/>
                    <a:pt x="5644" y="6954"/>
                    <a:pt x="5644" y="8085"/>
                  </a:cubicBezTo>
                  <a:lnTo>
                    <a:pt x="5644" y="10597"/>
                  </a:lnTo>
                  <a:lnTo>
                    <a:pt x="584" y="10597"/>
                  </a:lnTo>
                  <a:lnTo>
                    <a:pt x="584" y="8085"/>
                  </a:lnTo>
                  <a:cubicBezTo>
                    <a:pt x="584" y="6954"/>
                    <a:pt x="1346" y="5942"/>
                    <a:pt x="2442" y="5644"/>
                  </a:cubicBezTo>
                  <a:cubicBezTo>
                    <a:pt x="2525" y="5621"/>
                    <a:pt x="2573" y="5549"/>
                    <a:pt x="2573" y="5478"/>
                  </a:cubicBezTo>
                  <a:cubicBezTo>
                    <a:pt x="2573" y="5406"/>
                    <a:pt x="2525" y="5323"/>
                    <a:pt x="2442" y="5311"/>
                  </a:cubicBezTo>
                  <a:cubicBezTo>
                    <a:pt x="1346" y="5013"/>
                    <a:pt x="584" y="4001"/>
                    <a:pt x="584" y="2870"/>
                  </a:cubicBezTo>
                  <a:lnTo>
                    <a:pt x="584" y="358"/>
                  </a:lnTo>
                  <a:close/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239" y="358"/>
                  </a:lnTo>
                  <a:lnTo>
                    <a:pt x="239" y="2870"/>
                  </a:lnTo>
                  <a:cubicBezTo>
                    <a:pt x="239" y="4001"/>
                    <a:pt x="894" y="5013"/>
                    <a:pt x="1894" y="5478"/>
                  </a:cubicBezTo>
                  <a:cubicBezTo>
                    <a:pt x="894" y="5942"/>
                    <a:pt x="239" y="6966"/>
                    <a:pt x="239" y="8085"/>
                  </a:cubicBezTo>
                  <a:lnTo>
                    <a:pt x="239" y="10597"/>
                  </a:lnTo>
                  <a:lnTo>
                    <a:pt x="179" y="10597"/>
                  </a:lnTo>
                  <a:cubicBezTo>
                    <a:pt x="84" y="10597"/>
                    <a:pt x="1" y="10669"/>
                    <a:pt x="1" y="10776"/>
                  </a:cubicBezTo>
                  <a:cubicBezTo>
                    <a:pt x="1" y="10883"/>
                    <a:pt x="84" y="10955"/>
                    <a:pt x="179" y="10955"/>
                  </a:cubicBezTo>
                  <a:lnTo>
                    <a:pt x="6061" y="10955"/>
                  </a:lnTo>
                  <a:cubicBezTo>
                    <a:pt x="6168" y="10955"/>
                    <a:pt x="6240" y="10883"/>
                    <a:pt x="6240" y="10776"/>
                  </a:cubicBezTo>
                  <a:cubicBezTo>
                    <a:pt x="6240" y="10669"/>
                    <a:pt x="6144" y="10597"/>
                    <a:pt x="6061" y="10597"/>
                  </a:cubicBezTo>
                  <a:lnTo>
                    <a:pt x="6002" y="10597"/>
                  </a:lnTo>
                  <a:lnTo>
                    <a:pt x="6002" y="8085"/>
                  </a:lnTo>
                  <a:cubicBezTo>
                    <a:pt x="6002" y="6954"/>
                    <a:pt x="5347" y="5942"/>
                    <a:pt x="4347" y="5478"/>
                  </a:cubicBezTo>
                  <a:cubicBezTo>
                    <a:pt x="5347" y="5013"/>
                    <a:pt x="6002" y="3989"/>
                    <a:pt x="6002" y="2870"/>
                  </a:cubicBezTo>
                  <a:lnTo>
                    <a:pt x="6002" y="358"/>
                  </a:lnTo>
                  <a:lnTo>
                    <a:pt x="6061" y="358"/>
                  </a:lnTo>
                  <a:cubicBezTo>
                    <a:pt x="6168" y="358"/>
                    <a:pt x="6240" y="287"/>
                    <a:pt x="6240" y="179"/>
                  </a:cubicBezTo>
                  <a:cubicBezTo>
                    <a:pt x="6240" y="72"/>
                    <a:pt x="6168" y="1"/>
                    <a:pt x="6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72"/>
            <p:cNvSpPr/>
            <p:nvPr/>
          </p:nvSpPr>
          <p:spPr>
            <a:xfrm>
              <a:off x="2516267" y="4511784"/>
              <a:ext cx="139620" cy="95565"/>
            </a:xfrm>
            <a:custGeom>
              <a:avLst/>
              <a:gdLst/>
              <a:ahLst/>
              <a:cxnLst/>
              <a:rect l="l" t="t" r="r" b="b"/>
              <a:pathLst>
                <a:path w="4383" h="3000" extrusionOk="0">
                  <a:moveTo>
                    <a:pt x="1670" y="0"/>
                  </a:moveTo>
                  <a:cubicBezTo>
                    <a:pt x="1650" y="0"/>
                    <a:pt x="1629" y="4"/>
                    <a:pt x="1608" y="11"/>
                  </a:cubicBezTo>
                  <a:cubicBezTo>
                    <a:pt x="679" y="261"/>
                    <a:pt x="1" y="1130"/>
                    <a:pt x="1" y="2106"/>
                  </a:cubicBezTo>
                  <a:lnTo>
                    <a:pt x="1" y="2821"/>
                  </a:lnTo>
                  <a:cubicBezTo>
                    <a:pt x="1" y="2928"/>
                    <a:pt x="84" y="2999"/>
                    <a:pt x="179" y="2999"/>
                  </a:cubicBezTo>
                  <a:lnTo>
                    <a:pt x="4192" y="2999"/>
                  </a:lnTo>
                  <a:cubicBezTo>
                    <a:pt x="4299" y="2999"/>
                    <a:pt x="4370" y="2928"/>
                    <a:pt x="4370" y="2821"/>
                  </a:cubicBezTo>
                  <a:lnTo>
                    <a:pt x="4370" y="2106"/>
                  </a:lnTo>
                  <a:cubicBezTo>
                    <a:pt x="4382" y="1130"/>
                    <a:pt x="3727" y="261"/>
                    <a:pt x="2787" y="11"/>
                  </a:cubicBezTo>
                  <a:cubicBezTo>
                    <a:pt x="2770" y="4"/>
                    <a:pt x="2752" y="0"/>
                    <a:pt x="2735" y="0"/>
                  </a:cubicBezTo>
                  <a:cubicBezTo>
                    <a:pt x="2663" y="0"/>
                    <a:pt x="2589" y="54"/>
                    <a:pt x="2560" y="130"/>
                  </a:cubicBezTo>
                  <a:cubicBezTo>
                    <a:pt x="2537" y="213"/>
                    <a:pt x="2596" y="320"/>
                    <a:pt x="2680" y="356"/>
                  </a:cubicBezTo>
                  <a:cubicBezTo>
                    <a:pt x="3477" y="570"/>
                    <a:pt x="4025" y="1285"/>
                    <a:pt x="4025" y="2106"/>
                  </a:cubicBezTo>
                  <a:lnTo>
                    <a:pt x="4025" y="2642"/>
                  </a:lnTo>
                  <a:lnTo>
                    <a:pt x="382" y="2642"/>
                  </a:lnTo>
                  <a:lnTo>
                    <a:pt x="382" y="2106"/>
                  </a:lnTo>
                  <a:cubicBezTo>
                    <a:pt x="382" y="1285"/>
                    <a:pt x="929" y="558"/>
                    <a:pt x="1715" y="356"/>
                  </a:cubicBezTo>
                  <a:cubicBezTo>
                    <a:pt x="1810" y="320"/>
                    <a:pt x="1870" y="237"/>
                    <a:pt x="1834" y="130"/>
                  </a:cubicBezTo>
                  <a:cubicBezTo>
                    <a:pt x="1815" y="54"/>
                    <a:pt x="1750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72"/>
            <p:cNvSpPr/>
            <p:nvPr/>
          </p:nvSpPr>
          <p:spPr>
            <a:xfrm>
              <a:off x="2518911" y="4385065"/>
              <a:ext cx="134683" cy="105090"/>
            </a:xfrm>
            <a:custGeom>
              <a:avLst/>
              <a:gdLst/>
              <a:ahLst/>
              <a:cxnLst/>
              <a:rect l="l" t="t" r="r" b="b"/>
              <a:pathLst>
                <a:path w="4228" h="3299" extrusionOk="0">
                  <a:moveTo>
                    <a:pt x="191" y="0"/>
                  </a:moveTo>
                  <a:cubicBezTo>
                    <a:pt x="132" y="0"/>
                    <a:pt x="84" y="24"/>
                    <a:pt x="49" y="72"/>
                  </a:cubicBezTo>
                  <a:cubicBezTo>
                    <a:pt x="13" y="119"/>
                    <a:pt x="1" y="179"/>
                    <a:pt x="13" y="238"/>
                  </a:cubicBezTo>
                  <a:cubicBezTo>
                    <a:pt x="239" y="953"/>
                    <a:pt x="799" y="1512"/>
                    <a:pt x="1513" y="1691"/>
                  </a:cubicBezTo>
                  <a:cubicBezTo>
                    <a:pt x="1632" y="1727"/>
                    <a:pt x="1751" y="1750"/>
                    <a:pt x="1918" y="1774"/>
                  </a:cubicBezTo>
                  <a:lnTo>
                    <a:pt x="1954" y="3120"/>
                  </a:lnTo>
                  <a:cubicBezTo>
                    <a:pt x="1954" y="3227"/>
                    <a:pt x="2025" y="3298"/>
                    <a:pt x="2132" y="3298"/>
                  </a:cubicBezTo>
                  <a:cubicBezTo>
                    <a:pt x="2227" y="3298"/>
                    <a:pt x="2311" y="3227"/>
                    <a:pt x="2311" y="3120"/>
                  </a:cubicBezTo>
                  <a:lnTo>
                    <a:pt x="2311" y="1774"/>
                  </a:lnTo>
                  <a:cubicBezTo>
                    <a:pt x="2466" y="1750"/>
                    <a:pt x="2585" y="1727"/>
                    <a:pt x="2704" y="1691"/>
                  </a:cubicBezTo>
                  <a:cubicBezTo>
                    <a:pt x="3418" y="1512"/>
                    <a:pt x="4001" y="953"/>
                    <a:pt x="4216" y="238"/>
                  </a:cubicBezTo>
                  <a:cubicBezTo>
                    <a:pt x="4228" y="179"/>
                    <a:pt x="4216" y="119"/>
                    <a:pt x="4180" y="72"/>
                  </a:cubicBezTo>
                  <a:cubicBezTo>
                    <a:pt x="4156" y="24"/>
                    <a:pt x="4097" y="0"/>
                    <a:pt x="4037" y="0"/>
                  </a:cubicBezTo>
                  <a:lnTo>
                    <a:pt x="2454" y="0"/>
                  </a:lnTo>
                  <a:cubicBezTo>
                    <a:pt x="2347" y="0"/>
                    <a:pt x="2275" y="72"/>
                    <a:pt x="2275" y="179"/>
                  </a:cubicBezTo>
                  <a:cubicBezTo>
                    <a:pt x="2275" y="286"/>
                    <a:pt x="2347" y="357"/>
                    <a:pt x="2454" y="357"/>
                  </a:cubicBezTo>
                  <a:lnTo>
                    <a:pt x="3775" y="357"/>
                  </a:lnTo>
                  <a:cubicBezTo>
                    <a:pt x="3561" y="845"/>
                    <a:pt x="3120" y="1215"/>
                    <a:pt x="2608" y="1357"/>
                  </a:cubicBezTo>
                  <a:cubicBezTo>
                    <a:pt x="2501" y="1381"/>
                    <a:pt x="2335" y="1429"/>
                    <a:pt x="2108" y="1429"/>
                  </a:cubicBezTo>
                  <a:cubicBezTo>
                    <a:pt x="1894" y="1429"/>
                    <a:pt x="1739" y="1381"/>
                    <a:pt x="1620" y="1357"/>
                  </a:cubicBezTo>
                  <a:cubicBezTo>
                    <a:pt x="1096" y="1215"/>
                    <a:pt x="668" y="845"/>
                    <a:pt x="442" y="357"/>
                  </a:cubicBezTo>
                  <a:lnTo>
                    <a:pt x="1775" y="357"/>
                  </a:lnTo>
                  <a:cubicBezTo>
                    <a:pt x="1870" y="357"/>
                    <a:pt x="1954" y="286"/>
                    <a:pt x="1954" y="179"/>
                  </a:cubicBezTo>
                  <a:cubicBezTo>
                    <a:pt x="1954" y="72"/>
                    <a:pt x="1870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72"/>
            <p:cNvSpPr/>
            <p:nvPr/>
          </p:nvSpPr>
          <p:spPr>
            <a:xfrm>
              <a:off x="2580742" y="4501113"/>
              <a:ext cx="11786" cy="13315"/>
            </a:xfrm>
            <a:custGeom>
              <a:avLst/>
              <a:gdLst/>
              <a:ahLst/>
              <a:cxnLst/>
              <a:rect l="l" t="t" r="r" b="b"/>
              <a:pathLst>
                <a:path w="370" h="418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39"/>
                  </a:lnTo>
                  <a:cubicBezTo>
                    <a:pt x="1" y="346"/>
                    <a:pt x="84" y="417"/>
                    <a:pt x="191" y="417"/>
                  </a:cubicBezTo>
                  <a:cubicBezTo>
                    <a:pt x="286" y="417"/>
                    <a:pt x="370" y="346"/>
                    <a:pt x="370" y="239"/>
                  </a:cubicBezTo>
                  <a:lnTo>
                    <a:pt x="370" y="179"/>
                  </a:lnTo>
                  <a:cubicBezTo>
                    <a:pt x="370" y="96"/>
                    <a:pt x="286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5" name="Google Shape;9435;p72"/>
          <p:cNvGrpSpPr/>
          <p:nvPr/>
        </p:nvGrpSpPr>
        <p:grpSpPr>
          <a:xfrm>
            <a:off x="2810958" y="4092923"/>
            <a:ext cx="353145" cy="361873"/>
            <a:chOff x="2810958" y="4273923"/>
            <a:chExt cx="353145" cy="361873"/>
          </a:xfrm>
          <a:solidFill>
            <a:srgbClr val="002060"/>
          </a:solidFill>
        </p:grpSpPr>
        <p:sp>
          <p:nvSpPr>
            <p:cNvPr id="9436" name="Google Shape;9436;p72"/>
            <p:cNvSpPr/>
            <p:nvPr/>
          </p:nvSpPr>
          <p:spPr>
            <a:xfrm>
              <a:off x="2886837" y="4273923"/>
              <a:ext cx="53867" cy="169946"/>
            </a:xfrm>
            <a:custGeom>
              <a:avLst/>
              <a:gdLst/>
              <a:ahLst/>
              <a:cxnLst/>
              <a:rect l="l" t="t" r="r" b="b"/>
              <a:pathLst>
                <a:path w="1691" h="5335" extrusionOk="0">
                  <a:moveTo>
                    <a:pt x="1179" y="346"/>
                  </a:moveTo>
                  <a:cubicBezTo>
                    <a:pt x="1203" y="346"/>
                    <a:pt x="1250" y="382"/>
                    <a:pt x="1250" y="417"/>
                  </a:cubicBezTo>
                  <a:lnTo>
                    <a:pt x="1250" y="644"/>
                  </a:lnTo>
                  <a:lnTo>
                    <a:pt x="464" y="644"/>
                  </a:lnTo>
                  <a:lnTo>
                    <a:pt x="464" y="417"/>
                  </a:lnTo>
                  <a:cubicBezTo>
                    <a:pt x="452" y="382"/>
                    <a:pt x="488" y="346"/>
                    <a:pt x="524" y="346"/>
                  </a:cubicBezTo>
                  <a:close/>
                  <a:moveTo>
                    <a:pt x="1131" y="4275"/>
                  </a:moveTo>
                  <a:lnTo>
                    <a:pt x="845" y="4965"/>
                  </a:lnTo>
                  <a:lnTo>
                    <a:pt x="583" y="4275"/>
                  </a:lnTo>
                  <a:close/>
                  <a:moveTo>
                    <a:pt x="512" y="1"/>
                  </a:moveTo>
                  <a:cubicBezTo>
                    <a:pt x="298" y="1"/>
                    <a:pt x="119" y="179"/>
                    <a:pt x="119" y="405"/>
                  </a:cubicBezTo>
                  <a:lnTo>
                    <a:pt x="119" y="751"/>
                  </a:lnTo>
                  <a:cubicBezTo>
                    <a:pt x="36" y="822"/>
                    <a:pt x="0" y="929"/>
                    <a:pt x="0" y="1036"/>
                  </a:cubicBezTo>
                  <a:lnTo>
                    <a:pt x="0" y="3870"/>
                  </a:lnTo>
                  <a:cubicBezTo>
                    <a:pt x="0" y="4025"/>
                    <a:pt x="71" y="4156"/>
                    <a:pt x="191" y="4215"/>
                  </a:cubicBezTo>
                  <a:lnTo>
                    <a:pt x="560" y="5144"/>
                  </a:lnTo>
                  <a:cubicBezTo>
                    <a:pt x="607" y="5263"/>
                    <a:pt x="726" y="5335"/>
                    <a:pt x="845" y="5335"/>
                  </a:cubicBezTo>
                  <a:cubicBezTo>
                    <a:pt x="976" y="5335"/>
                    <a:pt x="1084" y="5263"/>
                    <a:pt x="1131" y="5144"/>
                  </a:cubicBezTo>
                  <a:lnTo>
                    <a:pt x="1500" y="4215"/>
                  </a:lnTo>
                  <a:cubicBezTo>
                    <a:pt x="1619" y="4144"/>
                    <a:pt x="1691" y="4025"/>
                    <a:pt x="1691" y="3870"/>
                  </a:cubicBezTo>
                  <a:lnTo>
                    <a:pt x="1691" y="3084"/>
                  </a:lnTo>
                  <a:cubicBezTo>
                    <a:pt x="1691" y="3001"/>
                    <a:pt x="1619" y="2918"/>
                    <a:pt x="1524" y="2918"/>
                  </a:cubicBezTo>
                  <a:cubicBezTo>
                    <a:pt x="1441" y="2918"/>
                    <a:pt x="1369" y="3001"/>
                    <a:pt x="1369" y="3084"/>
                  </a:cubicBezTo>
                  <a:lnTo>
                    <a:pt x="1369" y="3870"/>
                  </a:lnTo>
                  <a:cubicBezTo>
                    <a:pt x="1369" y="3906"/>
                    <a:pt x="1334" y="3953"/>
                    <a:pt x="1286" y="3953"/>
                  </a:cubicBezTo>
                  <a:lnTo>
                    <a:pt x="393" y="3953"/>
                  </a:lnTo>
                  <a:cubicBezTo>
                    <a:pt x="369" y="3953"/>
                    <a:pt x="322" y="3918"/>
                    <a:pt x="322" y="3870"/>
                  </a:cubicBezTo>
                  <a:lnTo>
                    <a:pt x="322" y="1036"/>
                  </a:lnTo>
                  <a:cubicBezTo>
                    <a:pt x="322" y="1001"/>
                    <a:pt x="357" y="953"/>
                    <a:pt x="393" y="953"/>
                  </a:cubicBezTo>
                  <a:lnTo>
                    <a:pt x="1286" y="953"/>
                  </a:lnTo>
                  <a:cubicBezTo>
                    <a:pt x="1322" y="953"/>
                    <a:pt x="1369" y="989"/>
                    <a:pt x="1369" y="1036"/>
                  </a:cubicBezTo>
                  <a:lnTo>
                    <a:pt x="1369" y="2358"/>
                  </a:lnTo>
                  <a:cubicBezTo>
                    <a:pt x="1369" y="2441"/>
                    <a:pt x="1441" y="2525"/>
                    <a:pt x="1524" y="2525"/>
                  </a:cubicBezTo>
                  <a:cubicBezTo>
                    <a:pt x="1619" y="2525"/>
                    <a:pt x="1691" y="2441"/>
                    <a:pt x="1691" y="2358"/>
                  </a:cubicBezTo>
                  <a:lnTo>
                    <a:pt x="1691" y="1036"/>
                  </a:lnTo>
                  <a:cubicBezTo>
                    <a:pt x="1691" y="929"/>
                    <a:pt x="1643" y="822"/>
                    <a:pt x="1572" y="751"/>
                  </a:cubicBezTo>
                  <a:lnTo>
                    <a:pt x="1572" y="405"/>
                  </a:lnTo>
                  <a:cubicBezTo>
                    <a:pt x="1572" y="179"/>
                    <a:pt x="1393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72"/>
            <p:cNvSpPr/>
            <p:nvPr/>
          </p:nvSpPr>
          <p:spPr>
            <a:xfrm>
              <a:off x="2815131" y="4273923"/>
              <a:ext cx="57307" cy="279942"/>
            </a:xfrm>
            <a:custGeom>
              <a:avLst/>
              <a:gdLst/>
              <a:ahLst/>
              <a:cxnLst/>
              <a:rect l="l" t="t" r="r" b="b"/>
              <a:pathLst>
                <a:path w="1799" h="8788" extrusionOk="0">
                  <a:moveTo>
                    <a:pt x="906" y="382"/>
                  </a:moveTo>
                  <a:lnTo>
                    <a:pt x="1251" y="1239"/>
                  </a:lnTo>
                  <a:lnTo>
                    <a:pt x="572" y="1239"/>
                  </a:lnTo>
                  <a:lnTo>
                    <a:pt x="906" y="382"/>
                  </a:lnTo>
                  <a:close/>
                  <a:moveTo>
                    <a:pt x="751" y="1548"/>
                  </a:moveTo>
                  <a:lnTo>
                    <a:pt x="751" y="7466"/>
                  </a:lnTo>
                  <a:lnTo>
                    <a:pt x="346" y="7466"/>
                  </a:lnTo>
                  <a:lnTo>
                    <a:pt x="346" y="1644"/>
                  </a:lnTo>
                  <a:cubicBezTo>
                    <a:pt x="346" y="1596"/>
                    <a:pt x="394" y="1548"/>
                    <a:pt x="429" y="1548"/>
                  </a:cubicBezTo>
                  <a:close/>
                  <a:moveTo>
                    <a:pt x="1382" y="1572"/>
                  </a:moveTo>
                  <a:cubicBezTo>
                    <a:pt x="1430" y="1572"/>
                    <a:pt x="1477" y="1608"/>
                    <a:pt x="1477" y="1656"/>
                  </a:cubicBezTo>
                  <a:lnTo>
                    <a:pt x="1477" y="7478"/>
                  </a:lnTo>
                  <a:lnTo>
                    <a:pt x="1072" y="7478"/>
                  </a:lnTo>
                  <a:lnTo>
                    <a:pt x="1072" y="1572"/>
                  </a:lnTo>
                  <a:close/>
                  <a:moveTo>
                    <a:pt x="1489" y="7787"/>
                  </a:moveTo>
                  <a:lnTo>
                    <a:pt x="1489" y="8359"/>
                  </a:lnTo>
                  <a:cubicBezTo>
                    <a:pt x="1477" y="8418"/>
                    <a:pt x="1441" y="8442"/>
                    <a:pt x="1382" y="8442"/>
                  </a:cubicBezTo>
                  <a:lnTo>
                    <a:pt x="429" y="8442"/>
                  </a:lnTo>
                  <a:cubicBezTo>
                    <a:pt x="394" y="8442"/>
                    <a:pt x="346" y="8394"/>
                    <a:pt x="346" y="8359"/>
                  </a:cubicBezTo>
                  <a:lnTo>
                    <a:pt x="346" y="7787"/>
                  </a:lnTo>
                  <a:close/>
                  <a:moveTo>
                    <a:pt x="906" y="1"/>
                  </a:moveTo>
                  <a:cubicBezTo>
                    <a:pt x="775" y="1"/>
                    <a:pt x="656" y="84"/>
                    <a:pt x="608" y="215"/>
                  </a:cubicBezTo>
                  <a:lnTo>
                    <a:pt x="179" y="1310"/>
                  </a:lnTo>
                  <a:cubicBezTo>
                    <a:pt x="72" y="1394"/>
                    <a:pt x="13" y="1513"/>
                    <a:pt x="13" y="1656"/>
                  </a:cubicBezTo>
                  <a:lnTo>
                    <a:pt x="13" y="8371"/>
                  </a:lnTo>
                  <a:cubicBezTo>
                    <a:pt x="1" y="8597"/>
                    <a:pt x="191" y="8787"/>
                    <a:pt x="429" y="8787"/>
                  </a:cubicBezTo>
                  <a:lnTo>
                    <a:pt x="1382" y="8787"/>
                  </a:lnTo>
                  <a:cubicBezTo>
                    <a:pt x="1620" y="8787"/>
                    <a:pt x="1799" y="8597"/>
                    <a:pt x="1799" y="8371"/>
                  </a:cubicBezTo>
                  <a:lnTo>
                    <a:pt x="1799" y="1656"/>
                  </a:lnTo>
                  <a:cubicBezTo>
                    <a:pt x="1799" y="1525"/>
                    <a:pt x="1727" y="1394"/>
                    <a:pt x="1632" y="1310"/>
                  </a:cubicBezTo>
                  <a:lnTo>
                    <a:pt x="1203" y="215"/>
                  </a:lnTo>
                  <a:cubicBezTo>
                    <a:pt x="1168" y="96"/>
                    <a:pt x="1037" y="1"/>
                    <a:pt x="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72"/>
            <p:cNvSpPr/>
            <p:nvPr/>
          </p:nvSpPr>
          <p:spPr>
            <a:xfrm>
              <a:off x="2883396" y="4463173"/>
              <a:ext cx="60333" cy="90691"/>
            </a:xfrm>
            <a:custGeom>
              <a:avLst/>
              <a:gdLst/>
              <a:ahLst/>
              <a:cxnLst/>
              <a:rect l="l" t="t" r="r" b="b"/>
              <a:pathLst>
                <a:path w="1894" h="2847" extrusionOk="0">
                  <a:moveTo>
                    <a:pt x="1322" y="310"/>
                  </a:moveTo>
                  <a:cubicBezTo>
                    <a:pt x="1370" y="310"/>
                    <a:pt x="1418" y="358"/>
                    <a:pt x="1418" y="406"/>
                  </a:cubicBezTo>
                  <a:lnTo>
                    <a:pt x="1418" y="584"/>
                  </a:lnTo>
                  <a:lnTo>
                    <a:pt x="513" y="584"/>
                  </a:lnTo>
                  <a:lnTo>
                    <a:pt x="513" y="406"/>
                  </a:lnTo>
                  <a:cubicBezTo>
                    <a:pt x="513" y="358"/>
                    <a:pt x="537" y="310"/>
                    <a:pt x="596" y="310"/>
                  </a:cubicBezTo>
                  <a:close/>
                  <a:moveTo>
                    <a:pt x="1477" y="929"/>
                  </a:moveTo>
                  <a:cubicBezTo>
                    <a:pt x="1513" y="929"/>
                    <a:pt x="1561" y="965"/>
                    <a:pt x="1561" y="1013"/>
                  </a:cubicBezTo>
                  <a:lnTo>
                    <a:pt x="1561" y="2418"/>
                  </a:lnTo>
                  <a:cubicBezTo>
                    <a:pt x="1561" y="2453"/>
                    <a:pt x="1525" y="2501"/>
                    <a:pt x="1477" y="2501"/>
                  </a:cubicBezTo>
                  <a:lnTo>
                    <a:pt x="430" y="2501"/>
                  </a:lnTo>
                  <a:cubicBezTo>
                    <a:pt x="394" y="2501"/>
                    <a:pt x="346" y="2453"/>
                    <a:pt x="346" y="2418"/>
                  </a:cubicBezTo>
                  <a:lnTo>
                    <a:pt x="346" y="1013"/>
                  </a:lnTo>
                  <a:cubicBezTo>
                    <a:pt x="346" y="965"/>
                    <a:pt x="382" y="929"/>
                    <a:pt x="430" y="929"/>
                  </a:cubicBezTo>
                  <a:close/>
                  <a:moveTo>
                    <a:pt x="596" y="1"/>
                  </a:moveTo>
                  <a:cubicBezTo>
                    <a:pt x="358" y="1"/>
                    <a:pt x="179" y="191"/>
                    <a:pt x="179" y="418"/>
                  </a:cubicBezTo>
                  <a:lnTo>
                    <a:pt x="179" y="691"/>
                  </a:lnTo>
                  <a:cubicBezTo>
                    <a:pt x="72" y="763"/>
                    <a:pt x="13" y="882"/>
                    <a:pt x="13" y="1013"/>
                  </a:cubicBezTo>
                  <a:lnTo>
                    <a:pt x="13" y="2430"/>
                  </a:lnTo>
                  <a:cubicBezTo>
                    <a:pt x="1" y="2656"/>
                    <a:pt x="191" y="2846"/>
                    <a:pt x="430" y="2846"/>
                  </a:cubicBezTo>
                  <a:lnTo>
                    <a:pt x="1477" y="2846"/>
                  </a:lnTo>
                  <a:cubicBezTo>
                    <a:pt x="1715" y="2846"/>
                    <a:pt x="1894" y="2656"/>
                    <a:pt x="1894" y="2430"/>
                  </a:cubicBezTo>
                  <a:lnTo>
                    <a:pt x="1894" y="1013"/>
                  </a:lnTo>
                  <a:cubicBezTo>
                    <a:pt x="1894" y="882"/>
                    <a:pt x="1834" y="763"/>
                    <a:pt x="1727" y="691"/>
                  </a:cubicBezTo>
                  <a:lnTo>
                    <a:pt x="1727" y="418"/>
                  </a:lnTo>
                  <a:cubicBezTo>
                    <a:pt x="1727" y="179"/>
                    <a:pt x="1537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72"/>
            <p:cNvSpPr/>
            <p:nvPr/>
          </p:nvSpPr>
          <p:spPr>
            <a:xfrm>
              <a:off x="2955835" y="4273923"/>
              <a:ext cx="202948" cy="281439"/>
            </a:xfrm>
            <a:custGeom>
              <a:avLst/>
              <a:gdLst/>
              <a:ahLst/>
              <a:cxnLst/>
              <a:rect l="l" t="t" r="r" b="b"/>
              <a:pathLst>
                <a:path w="6371" h="8835" extrusionOk="0">
                  <a:moveTo>
                    <a:pt x="5692" y="524"/>
                  </a:moveTo>
                  <a:cubicBezTo>
                    <a:pt x="5883" y="524"/>
                    <a:pt x="6037" y="679"/>
                    <a:pt x="6037" y="870"/>
                  </a:cubicBezTo>
                  <a:lnTo>
                    <a:pt x="6037" y="7966"/>
                  </a:lnTo>
                  <a:cubicBezTo>
                    <a:pt x="6037" y="8156"/>
                    <a:pt x="5883" y="8311"/>
                    <a:pt x="5692" y="8311"/>
                  </a:cubicBezTo>
                  <a:lnTo>
                    <a:pt x="1811" y="8311"/>
                  </a:lnTo>
                  <a:lnTo>
                    <a:pt x="1811" y="524"/>
                  </a:lnTo>
                  <a:close/>
                  <a:moveTo>
                    <a:pt x="1465" y="346"/>
                  </a:moveTo>
                  <a:lnTo>
                    <a:pt x="1465" y="8490"/>
                  </a:lnTo>
                  <a:lnTo>
                    <a:pt x="1227" y="8490"/>
                  </a:lnTo>
                  <a:lnTo>
                    <a:pt x="1227" y="346"/>
                  </a:lnTo>
                  <a:close/>
                  <a:moveTo>
                    <a:pt x="1215" y="1"/>
                  </a:moveTo>
                  <a:cubicBezTo>
                    <a:pt x="1096" y="1"/>
                    <a:pt x="965" y="72"/>
                    <a:pt x="930" y="179"/>
                  </a:cubicBezTo>
                  <a:lnTo>
                    <a:pt x="418" y="179"/>
                  </a:lnTo>
                  <a:cubicBezTo>
                    <a:pt x="180" y="179"/>
                    <a:pt x="1" y="370"/>
                    <a:pt x="1" y="596"/>
                  </a:cubicBezTo>
                  <a:lnTo>
                    <a:pt x="1" y="2358"/>
                  </a:lnTo>
                  <a:cubicBezTo>
                    <a:pt x="1" y="2441"/>
                    <a:pt x="84" y="2513"/>
                    <a:pt x="168" y="2513"/>
                  </a:cubicBezTo>
                  <a:cubicBezTo>
                    <a:pt x="263" y="2513"/>
                    <a:pt x="334" y="2441"/>
                    <a:pt x="334" y="2358"/>
                  </a:cubicBezTo>
                  <a:lnTo>
                    <a:pt x="334" y="596"/>
                  </a:lnTo>
                  <a:cubicBezTo>
                    <a:pt x="334" y="548"/>
                    <a:pt x="382" y="513"/>
                    <a:pt x="418" y="513"/>
                  </a:cubicBezTo>
                  <a:lnTo>
                    <a:pt x="882" y="513"/>
                  </a:lnTo>
                  <a:lnTo>
                    <a:pt x="882" y="8287"/>
                  </a:lnTo>
                  <a:lnTo>
                    <a:pt x="418" y="8287"/>
                  </a:lnTo>
                  <a:cubicBezTo>
                    <a:pt x="382" y="8287"/>
                    <a:pt x="334" y="8252"/>
                    <a:pt x="334" y="8204"/>
                  </a:cubicBezTo>
                  <a:lnTo>
                    <a:pt x="334" y="3072"/>
                  </a:lnTo>
                  <a:cubicBezTo>
                    <a:pt x="334" y="2977"/>
                    <a:pt x="263" y="2906"/>
                    <a:pt x="168" y="2906"/>
                  </a:cubicBezTo>
                  <a:cubicBezTo>
                    <a:pt x="84" y="2906"/>
                    <a:pt x="1" y="2977"/>
                    <a:pt x="1" y="3072"/>
                  </a:cubicBezTo>
                  <a:lnTo>
                    <a:pt x="1" y="8204"/>
                  </a:lnTo>
                  <a:cubicBezTo>
                    <a:pt x="1" y="8454"/>
                    <a:pt x="203" y="8656"/>
                    <a:pt x="418" y="8656"/>
                  </a:cubicBezTo>
                  <a:lnTo>
                    <a:pt x="930" y="8656"/>
                  </a:lnTo>
                  <a:cubicBezTo>
                    <a:pt x="989" y="8752"/>
                    <a:pt x="1096" y="8835"/>
                    <a:pt x="1215" y="8835"/>
                  </a:cubicBezTo>
                  <a:lnTo>
                    <a:pt x="1477" y="8835"/>
                  </a:lnTo>
                  <a:cubicBezTo>
                    <a:pt x="1596" y="8835"/>
                    <a:pt x="1715" y="8752"/>
                    <a:pt x="1763" y="8656"/>
                  </a:cubicBezTo>
                  <a:lnTo>
                    <a:pt x="5692" y="8656"/>
                  </a:lnTo>
                  <a:cubicBezTo>
                    <a:pt x="6061" y="8656"/>
                    <a:pt x="6371" y="8359"/>
                    <a:pt x="6371" y="7966"/>
                  </a:cubicBezTo>
                  <a:lnTo>
                    <a:pt x="6371" y="870"/>
                  </a:lnTo>
                  <a:cubicBezTo>
                    <a:pt x="6371" y="489"/>
                    <a:pt x="6073" y="179"/>
                    <a:pt x="5692" y="179"/>
                  </a:cubicBezTo>
                  <a:lnTo>
                    <a:pt x="1763" y="179"/>
                  </a:lnTo>
                  <a:cubicBezTo>
                    <a:pt x="1704" y="72"/>
                    <a:pt x="1596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72"/>
            <p:cNvSpPr/>
            <p:nvPr/>
          </p:nvSpPr>
          <p:spPr>
            <a:xfrm>
              <a:off x="3098067" y="4511720"/>
              <a:ext cx="29243" cy="10289"/>
            </a:xfrm>
            <a:custGeom>
              <a:avLst/>
              <a:gdLst/>
              <a:ahLst/>
              <a:cxnLst/>
              <a:rect l="l" t="t" r="r" b="b"/>
              <a:pathLst>
                <a:path w="918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1"/>
                    <a:pt x="918" y="156"/>
                  </a:cubicBezTo>
                  <a:cubicBezTo>
                    <a:pt x="918" y="72"/>
                    <a:pt x="834" y="1"/>
                    <a:pt x="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72"/>
            <p:cNvSpPr/>
            <p:nvPr/>
          </p:nvSpPr>
          <p:spPr>
            <a:xfrm>
              <a:off x="3115906" y="4497704"/>
              <a:ext cx="10257" cy="10640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72"/>
            <p:cNvSpPr/>
            <p:nvPr/>
          </p:nvSpPr>
          <p:spPr>
            <a:xfrm>
              <a:off x="2810958" y="4563676"/>
              <a:ext cx="353145" cy="72120"/>
            </a:xfrm>
            <a:custGeom>
              <a:avLst/>
              <a:gdLst/>
              <a:ahLst/>
              <a:cxnLst/>
              <a:rect l="l" t="t" r="r" b="b"/>
              <a:pathLst>
                <a:path w="11086" h="2264" extrusionOk="0">
                  <a:moveTo>
                    <a:pt x="418" y="1"/>
                  </a:moveTo>
                  <a:cubicBezTo>
                    <a:pt x="179" y="1"/>
                    <a:pt x="1" y="191"/>
                    <a:pt x="1" y="418"/>
                  </a:cubicBezTo>
                  <a:lnTo>
                    <a:pt x="1" y="1846"/>
                  </a:lnTo>
                  <a:cubicBezTo>
                    <a:pt x="1" y="2085"/>
                    <a:pt x="191" y="2263"/>
                    <a:pt x="418" y="2263"/>
                  </a:cubicBezTo>
                  <a:lnTo>
                    <a:pt x="8442" y="2263"/>
                  </a:lnTo>
                  <a:cubicBezTo>
                    <a:pt x="8526" y="2263"/>
                    <a:pt x="8597" y="2192"/>
                    <a:pt x="8597" y="2096"/>
                  </a:cubicBezTo>
                  <a:cubicBezTo>
                    <a:pt x="8597" y="2013"/>
                    <a:pt x="8526" y="1930"/>
                    <a:pt x="8442" y="1930"/>
                  </a:cubicBezTo>
                  <a:lnTo>
                    <a:pt x="418" y="1930"/>
                  </a:lnTo>
                  <a:cubicBezTo>
                    <a:pt x="370" y="1930"/>
                    <a:pt x="322" y="1894"/>
                    <a:pt x="322" y="1846"/>
                  </a:cubicBezTo>
                  <a:lnTo>
                    <a:pt x="322" y="418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037" y="322"/>
                  </a:lnTo>
                  <a:lnTo>
                    <a:pt x="1037" y="584"/>
                  </a:lnTo>
                  <a:cubicBezTo>
                    <a:pt x="1037" y="668"/>
                    <a:pt x="1120" y="739"/>
                    <a:pt x="1203" y="739"/>
                  </a:cubicBezTo>
                  <a:cubicBezTo>
                    <a:pt x="1299" y="739"/>
                    <a:pt x="1370" y="668"/>
                    <a:pt x="1370" y="584"/>
                  </a:cubicBezTo>
                  <a:lnTo>
                    <a:pt x="1370" y="322"/>
                  </a:lnTo>
                  <a:lnTo>
                    <a:pt x="1834" y="322"/>
                  </a:lnTo>
                  <a:lnTo>
                    <a:pt x="1834" y="584"/>
                  </a:lnTo>
                  <a:cubicBezTo>
                    <a:pt x="1834" y="668"/>
                    <a:pt x="1906" y="739"/>
                    <a:pt x="1989" y="739"/>
                  </a:cubicBezTo>
                  <a:cubicBezTo>
                    <a:pt x="2084" y="739"/>
                    <a:pt x="2156" y="668"/>
                    <a:pt x="2156" y="584"/>
                  </a:cubicBezTo>
                  <a:lnTo>
                    <a:pt x="2156" y="322"/>
                  </a:lnTo>
                  <a:lnTo>
                    <a:pt x="2620" y="322"/>
                  </a:lnTo>
                  <a:lnTo>
                    <a:pt x="2620" y="584"/>
                  </a:lnTo>
                  <a:cubicBezTo>
                    <a:pt x="2620" y="668"/>
                    <a:pt x="2692" y="739"/>
                    <a:pt x="2787" y="739"/>
                  </a:cubicBezTo>
                  <a:cubicBezTo>
                    <a:pt x="2870" y="739"/>
                    <a:pt x="2942" y="668"/>
                    <a:pt x="2942" y="584"/>
                  </a:cubicBezTo>
                  <a:lnTo>
                    <a:pt x="2942" y="322"/>
                  </a:lnTo>
                  <a:lnTo>
                    <a:pt x="3406" y="322"/>
                  </a:lnTo>
                  <a:lnTo>
                    <a:pt x="3406" y="584"/>
                  </a:lnTo>
                  <a:cubicBezTo>
                    <a:pt x="3406" y="668"/>
                    <a:pt x="3477" y="739"/>
                    <a:pt x="3573" y="739"/>
                  </a:cubicBezTo>
                  <a:cubicBezTo>
                    <a:pt x="3656" y="739"/>
                    <a:pt x="3739" y="668"/>
                    <a:pt x="3739" y="584"/>
                  </a:cubicBezTo>
                  <a:lnTo>
                    <a:pt x="3739" y="322"/>
                  </a:lnTo>
                  <a:lnTo>
                    <a:pt x="4192" y="322"/>
                  </a:lnTo>
                  <a:lnTo>
                    <a:pt x="4192" y="584"/>
                  </a:lnTo>
                  <a:cubicBezTo>
                    <a:pt x="4192" y="668"/>
                    <a:pt x="4275" y="739"/>
                    <a:pt x="4358" y="739"/>
                  </a:cubicBezTo>
                  <a:cubicBezTo>
                    <a:pt x="4454" y="739"/>
                    <a:pt x="4525" y="668"/>
                    <a:pt x="4525" y="584"/>
                  </a:cubicBezTo>
                  <a:lnTo>
                    <a:pt x="4525" y="322"/>
                  </a:lnTo>
                  <a:lnTo>
                    <a:pt x="4990" y="322"/>
                  </a:lnTo>
                  <a:lnTo>
                    <a:pt x="4990" y="584"/>
                  </a:lnTo>
                  <a:cubicBezTo>
                    <a:pt x="4990" y="668"/>
                    <a:pt x="5061" y="739"/>
                    <a:pt x="5144" y="739"/>
                  </a:cubicBezTo>
                  <a:cubicBezTo>
                    <a:pt x="5240" y="739"/>
                    <a:pt x="5311" y="668"/>
                    <a:pt x="5311" y="584"/>
                  </a:cubicBezTo>
                  <a:lnTo>
                    <a:pt x="5311" y="322"/>
                  </a:lnTo>
                  <a:lnTo>
                    <a:pt x="5775" y="322"/>
                  </a:lnTo>
                  <a:lnTo>
                    <a:pt x="5775" y="584"/>
                  </a:lnTo>
                  <a:cubicBezTo>
                    <a:pt x="5775" y="668"/>
                    <a:pt x="5847" y="739"/>
                    <a:pt x="5942" y="739"/>
                  </a:cubicBezTo>
                  <a:cubicBezTo>
                    <a:pt x="6025" y="739"/>
                    <a:pt x="6097" y="668"/>
                    <a:pt x="6097" y="584"/>
                  </a:cubicBezTo>
                  <a:lnTo>
                    <a:pt x="6097" y="322"/>
                  </a:lnTo>
                  <a:lnTo>
                    <a:pt x="6561" y="322"/>
                  </a:lnTo>
                  <a:lnTo>
                    <a:pt x="6561" y="584"/>
                  </a:lnTo>
                  <a:cubicBezTo>
                    <a:pt x="6561" y="668"/>
                    <a:pt x="6633" y="739"/>
                    <a:pt x="6728" y="739"/>
                  </a:cubicBezTo>
                  <a:cubicBezTo>
                    <a:pt x="6811" y="739"/>
                    <a:pt x="6895" y="668"/>
                    <a:pt x="6895" y="584"/>
                  </a:cubicBezTo>
                  <a:lnTo>
                    <a:pt x="6895" y="322"/>
                  </a:lnTo>
                  <a:lnTo>
                    <a:pt x="7347" y="322"/>
                  </a:lnTo>
                  <a:lnTo>
                    <a:pt x="7347" y="584"/>
                  </a:lnTo>
                  <a:cubicBezTo>
                    <a:pt x="7347" y="668"/>
                    <a:pt x="7430" y="739"/>
                    <a:pt x="7514" y="739"/>
                  </a:cubicBezTo>
                  <a:cubicBezTo>
                    <a:pt x="7609" y="739"/>
                    <a:pt x="7680" y="668"/>
                    <a:pt x="7680" y="584"/>
                  </a:cubicBezTo>
                  <a:lnTo>
                    <a:pt x="7680" y="322"/>
                  </a:lnTo>
                  <a:lnTo>
                    <a:pt x="8145" y="322"/>
                  </a:lnTo>
                  <a:lnTo>
                    <a:pt x="8145" y="584"/>
                  </a:lnTo>
                  <a:cubicBezTo>
                    <a:pt x="8145" y="668"/>
                    <a:pt x="8216" y="739"/>
                    <a:pt x="8299" y="739"/>
                  </a:cubicBezTo>
                  <a:cubicBezTo>
                    <a:pt x="8395" y="739"/>
                    <a:pt x="8466" y="668"/>
                    <a:pt x="8466" y="584"/>
                  </a:cubicBezTo>
                  <a:lnTo>
                    <a:pt x="8466" y="322"/>
                  </a:lnTo>
                  <a:lnTo>
                    <a:pt x="8930" y="322"/>
                  </a:lnTo>
                  <a:lnTo>
                    <a:pt x="8930" y="584"/>
                  </a:lnTo>
                  <a:cubicBezTo>
                    <a:pt x="8930" y="668"/>
                    <a:pt x="9002" y="739"/>
                    <a:pt x="9097" y="739"/>
                  </a:cubicBezTo>
                  <a:cubicBezTo>
                    <a:pt x="9181" y="739"/>
                    <a:pt x="9252" y="668"/>
                    <a:pt x="9252" y="584"/>
                  </a:cubicBezTo>
                  <a:lnTo>
                    <a:pt x="9252" y="322"/>
                  </a:lnTo>
                  <a:lnTo>
                    <a:pt x="9716" y="322"/>
                  </a:lnTo>
                  <a:lnTo>
                    <a:pt x="9716" y="584"/>
                  </a:lnTo>
                  <a:cubicBezTo>
                    <a:pt x="9716" y="668"/>
                    <a:pt x="9788" y="739"/>
                    <a:pt x="9883" y="739"/>
                  </a:cubicBezTo>
                  <a:cubicBezTo>
                    <a:pt x="9966" y="739"/>
                    <a:pt x="10050" y="668"/>
                    <a:pt x="10050" y="584"/>
                  </a:cubicBezTo>
                  <a:lnTo>
                    <a:pt x="10050" y="322"/>
                  </a:lnTo>
                  <a:lnTo>
                    <a:pt x="10669" y="322"/>
                  </a:lnTo>
                  <a:cubicBezTo>
                    <a:pt x="10716" y="322"/>
                    <a:pt x="10764" y="370"/>
                    <a:pt x="10764" y="418"/>
                  </a:cubicBezTo>
                  <a:lnTo>
                    <a:pt x="10764" y="1846"/>
                  </a:lnTo>
                  <a:cubicBezTo>
                    <a:pt x="10764" y="1894"/>
                    <a:pt x="10716" y="1930"/>
                    <a:pt x="10669" y="1930"/>
                  </a:cubicBezTo>
                  <a:lnTo>
                    <a:pt x="9192" y="1930"/>
                  </a:lnTo>
                  <a:cubicBezTo>
                    <a:pt x="9109" y="1930"/>
                    <a:pt x="9038" y="2013"/>
                    <a:pt x="9038" y="2096"/>
                  </a:cubicBezTo>
                  <a:cubicBezTo>
                    <a:pt x="9038" y="2192"/>
                    <a:pt x="9109" y="2263"/>
                    <a:pt x="9192" y="2263"/>
                  </a:cubicBezTo>
                  <a:lnTo>
                    <a:pt x="10669" y="2263"/>
                  </a:lnTo>
                  <a:cubicBezTo>
                    <a:pt x="10907" y="2263"/>
                    <a:pt x="11086" y="2073"/>
                    <a:pt x="11086" y="1846"/>
                  </a:cubicBezTo>
                  <a:lnTo>
                    <a:pt x="11086" y="418"/>
                  </a:lnTo>
                  <a:cubicBezTo>
                    <a:pt x="11062" y="191"/>
                    <a:pt x="10883" y="1"/>
                    <a:pt x="106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43" name="Google Shape;9443;p72"/>
          <p:cNvGrpSpPr/>
          <p:nvPr/>
        </p:nvGrpSpPr>
        <p:grpSpPr>
          <a:xfrm>
            <a:off x="6275635" y="4101651"/>
            <a:ext cx="209383" cy="366778"/>
            <a:chOff x="6275635" y="4282651"/>
            <a:chExt cx="209383" cy="366778"/>
          </a:xfrm>
          <a:solidFill>
            <a:srgbClr val="002060"/>
          </a:solidFill>
        </p:grpSpPr>
        <p:sp>
          <p:nvSpPr>
            <p:cNvPr id="9444" name="Google Shape;9444;p72"/>
            <p:cNvSpPr/>
            <p:nvPr/>
          </p:nvSpPr>
          <p:spPr>
            <a:xfrm>
              <a:off x="6275635" y="4282651"/>
              <a:ext cx="89162" cy="366778"/>
            </a:xfrm>
            <a:custGeom>
              <a:avLst/>
              <a:gdLst/>
              <a:ahLst/>
              <a:cxnLst/>
              <a:rect l="l" t="t" r="r" b="b"/>
              <a:pathLst>
                <a:path w="2799" h="11514" extrusionOk="0">
                  <a:moveTo>
                    <a:pt x="1382" y="1751"/>
                  </a:moveTo>
                  <a:cubicBezTo>
                    <a:pt x="1667" y="1917"/>
                    <a:pt x="1929" y="2084"/>
                    <a:pt x="2132" y="2275"/>
                  </a:cubicBezTo>
                  <a:lnTo>
                    <a:pt x="620" y="2275"/>
                  </a:lnTo>
                  <a:cubicBezTo>
                    <a:pt x="822" y="2084"/>
                    <a:pt x="1084" y="1917"/>
                    <a:pt x="1382" y="1751"/>
                  </a:cubicBezTo>
                  <a:close/>
                  <a:moveTo>
                    <a:pt x="2370" y="2620"/>
                  </a:moveTo>
                  <a:cubicBezTo>
                    <a:pt x="2465" y="2822"/>
                    <a:pt x="2489" y="3048"/>
                    <a:pt x="2382" y="3298"/>
                  </a:cubicBezTo>
                  <a:lnTo>
                    <a:pt x="381" y="3298"/>
                  </a:lnTo>
                  <a:cubicBezTo>
                    <a:pt x="298" y="3084"/>
                    <a:pt x="286" y="2858"/>
                    <a:pt x="381" y="2620"/>
                  </a:cubicBezTo>
                  <a:close/>
                  <a:moveTo>
                    <a:pt x="2144" y="3644"/>
                  </a:moveTo>
                  <a:cubicBezTo>
                    <a:pt x="1953" y="3834"/>
                    <a:pt x="1679" y="4001"/>
                    <a:pt x="1382" y="4168"/>
                  </a:cubicBezTo>
                  <a:cubicBezTo>
                    <a:pt x="1096" y="4001"/>
                    <a:pt x="822" y="3834"/>
                    <a:pt x="620" y="3644"/>
                  </a:cubicBezTo>
                  <a:close/>
                  <a:moveTo>
                    <a:pt x="2441" y="5918"/>
                  </a:moveTo>
                  <a:cubicBezTo>
                    <a:pt x="2334" y="6394"/>
                    <a:pt x="1893" y="6680"/>
                    <a:pt x="1382" y="6966"/>
                  </a:cubicBezTo>
                  <a:cubicBezTo>
                    <a:pt x="881" y="6680"/>
                    <a:pt x="429" y="6394"/>
                    <a:pt x="346" y="5918"/>
                  </a:cubicBezTo>
                  <a:close/>
                  <a:moveTo>
                    <a:pt x="1382" y="7347"/>
                  </a:moveTo>
                  <a:cubicBezTo>
                    <a:pt x="1679" y="7513"/>
                    <a:pt x="1953" y="7680"/>
                    <a:pt x="2144" y="7870"/>
                  </a:cubicBezTo>
                  <a:lnTo>
                    <a:pt x="620" y="7870"/>
                  </a:lnTo>
                  <a:cubicBezTo>
                    <a:pt x="822" y="7680"/>
                    <a:pt x="1096" y="7513"/>
                    <a:pt x="1382" y="7347"/>
                  </a:cubicBezTo>
                  <a:close/>
                  <a:moveTo>
                    <a:pt x="2394" y="8216"/>
                  </a:moveTo>
                  <a:cubicBezTo>
                    <a:pt x="2489" y="8454"/>
                    <a:pt x="2489" y="8680"/>
                    <a:pt x="2382" y="8894"/>
                  </a:cubicBezTo>
                  <a:lnTo>
                    <a:pt x="405" y="8894"/>
                  </a:lnTo>
                  <a:cubicBezTo>
                    <a:pt x="298" y="8656"/>
                    <a:pt x="298" y="8442"/>
                    <a:pt x="405" y="8216"/>
                  </a:cubicBezTo>
                  <a:close/>
                  <a:moveTo>
                    <a:pt x="2132" y="9240"/>
                  </a:moveTo>
                  <a:cubicBezTo>
                    <a:pt x="1929" y="9430"/>
                    <a:pt x="1667" y="9597"/>
                    <a:pt x="1382" y="9764"/>
                  </a:cubicBezTo>
                  <a:cubicBezTo>
                    <a:pt x="1096" y="9597"/>
                    <a:pt x="834" y="9430"/>
                    <a:pt x="620" y="9240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846"/>
                    <a:pt x="524" y="1251"/>
                    <a:pt x="1072" y="1560"/>
                  </a:cubicBezTo>
                  <a:cubicBezTo>
                    <a:pt x="500" y="1894"/>
                    <a:pt x="0" y="2310"/>
                    <a:pt x="0" y="2965"/>
                  </a:cubicBezTo>
                  <a:cubicBezTo>
                    <a:pt x="0" y="3644"/>
                    <a:pt x="524" y="4049"/>
                    <a:pt x="1072" y="4358"/>
                  </a:cubicBezTo>
                  <a:cubicBezTo>
                    <a:pt x="524" y="4668"/>
                    <a:pt x="0" y="5072"/>
                    <a:pt x="0" y="5763"/>
                  </a:cubicBezTo>
                  <a:cubicBezTo>
                    <a:pt x="0" y="6442"/>
                    <a:pt x="524" y="6847"/>
                    <a:pt x="1072" y="7156"/>
                  </a:cubicBezTo>
                  <a:cubicBezTo>
                    <a:pt x="524" y="7466"/>
                    <a:pt x="0" y="7870"/>
                    <a:pt x="0" y="8549"/>
                  </a:cubicBezTo>
                  <a:cubicBezTo>
                    <a:pt x="0" y="8799"/>
                    <a:pt x="72" y="9002"/>
                    <a:pt x="179" y="9180"/>
                  </a:cubicBezTo>
                  <a:cubicBezTo>
                    <a:pt x="227" y="9240"/>
                    <a:pt x="322" y="9525"/>
                    <a:pt x="1072" y="9954"/>
                  </a:cubicBezTo>
                  <a:cubicBezTo>
                    <a:pt x="524" y="10264"/>
                    <a:pt x="0" y="10668"/>
                    <a:pt x="0" y="11359"/>
                  </a:cubicBezTo>
                  <a:cubicBezTo>
                    <a:pt x="0" y="11442"/>
                    <a:pt x="72" y="11514"/>
                    <a:pt x="167" y="11514"/>
                  </a:cubicBezTo>
                  <a:cubicBezTo>
                    <a:pt x="250" y="11514"/>
                    <a:pt x="322" y="11442"/>
                    <a:pt x="322" y="11359"/>
                  </a:cubicBezTo>
                  <a:cubicBezTo>
                    <a:pt x="322" y="10776"/>
                    <a:pt x="834" y="10466"/>
                    <a:pt x="1393" y="10145"/>
                  </a:cubicBezTo>
                  <a:cubicBezTo>
                    <a:pt x="1965" y="10466"/>
                    <a:pt x="2465" y="10776"/>
                    <a:pt x="2465" y="11359"/>
                  </a:cubicBezTo>
                  <a:cubicBezTo>
                    <a:pt x="2465" y="11442"/>
                    <a:pt x="2548" y="11514"/>
                    <a:pt x="2632" y="11514"/>
                  </a:cubicBezTo>
                  <a:cubicBezTo>
                    <a:pt x="2727" y="11514"/>
                    <a:pt x="2798" y="11442"/>
                    <a:pt x="2798" y="11359"/>
                  </a:cubicBezTo>
                  <a:cubicBezTo>
                    <a:pt x="2798" y="10668"/>
                    <a:pt x="2274" y="10264"/>
                    <a:pt x="1727" y="9954"/>
                  </a:cubicBezTo>
                  <a:cubicBezTo>
                    <a:pt x="2286" y="9633"/>
                    <a:pt x="2798" y="9216"/>
                    <a:pt x="2798" y="8561"/>
                  </a:cubicBezTo>
                  <a:cubicBezTo>
                    <a:pt x="2798" y="7870"/>
                    <a:pt x="2274" y="7466"/>
                    <a:pt x="1727" y="7156"/>
                  </a:cubicBezTo>
                  <a:cubicBezTo>
                    <a:pt x="2274" y="6847"/>
                    <a:pt x="2798" y="6442"/>
                    <a:pt x="2798" y="5763"/>
                  </a:cubicBezTo>
                  <a:cubicBezTo>
                    <a:pt x="2798" y="5608"/>
                    <a:pt x="2763" y="5465"/>
                    <a:pt x="2727" y="5346"/>
                  </a:cubicBezTo>
                  <a:cubicBezTo>
                    <a:pt x="2699" y="5273"/>
                    <a:pt x="2629" y="5227"/>
                    <a:pt x="2560" y="5227"/>
                  </a:cubicBezTo>
                  <a:cubicBezTo>
                    <a:pt x="2539" y="5227"/>
                    <a:pt x="2519" y="5231"/>
                    <a:pt x="2501" y="5239"/>
                  </a:cubicBezTo>
                  <a:cubicBezTo>
                    <a:pt x="2405" y="5263"/>
                    <a:pt x="2370" y="5370"/>
                    <a:pt x="2394" y="5465"/>
                  </a:cubicBezTo>
                  <a:cubicBezTo>
                    <a:pt x="2405" y="5501"/>
                    <a:pt x="2405" y="5549"/>
                    <a:pt x="2405" y="5596"/>
                  </a:cubicBezTo>
                  <a:lnTo>
                    <a:pt x="322" y="5596"/>
                  </a:lnTo>
                  <a:cubicBezTo>
                    <a:pt x="417" y="5132"/>
                    <a:pt x="881" y="4834"/>
                    <a:pt x="1370" y="4549"/>
                  </a:cubicBezTo>
                  <a:cubicBezTo>
                    <a:pt x="1560" y="4656"/>
                    <a:pt x="1774" y="4775"/>
                    <a:pt x="1929" y="4906"/>
                  </a:cubicBezTo>
                  <a:cubicBezTo>
                    <a:pt x="1960" y="4932"/>
                    <a:pt x="1998" y="4944"/>
                    <a:pt x="2035" y="4944"/>
                  </a:cubicBezTo>
                  <a:cubicBezTo>
                    <a:pt x="2084" y="4944"/>
                    <a:pt x="2134" y="4923"/>
                    <a:pt x="2167" y="4882"/>
                  </a:cubicBezTo>
                  <a:cubicBezTo>
                    <a:pt x="2227" y="4811"/>
                    <a:pt x="2215" y="4703"/>
                    <a:pt x="2144" y="4644"/>
                  </a:cubicBezTo>
                  <a:cubicBezTo>
                    <a:pt x="2001" y="4537"/>
                    <a:pt x="1858" y="4453"/>
                    <a:pt x="1703" y="4358"/>
                  </a:cubicBezTo>
                  <a:cubicBezTo>
                    <a:pt x="2263" y="4049"/>
                    <a:pt x="2775" y="3644"/>
                    <a:pt x="2775" y="2965"/>
                  </a:cubicBezTo>
                  <a:cubicBezTo>
                    <a:pt x="2775" y="2727"/>
                    <a:pt x="2703" y="2513"/>
                    <a:pt x="2596" y="2334"/>
                  </a:cubicBezTo>
                  <a:cubicBezTo>
                    <a:pt x="2560" y="2275"/>
                    <a:pt x="2441" y="1989"/>
                    <a:pt x="1703" y="1560"/>
                  </a:cubicBezTo>
                  <a:cubicBezTo>
                    <a:pt x="2263" y="1239"/>
                    <a:pt x="2798" y="846"/>
                    <a:pt x="2798" y="167"/>
                  </a:cubicBezTo>
                  <a:cubicBezTo>
                    <a:pt x="2798" y="72"/>
                    <a:pt x="2727" y="0"/>
                    <a:pt x="2632" y="0"/>
                  </a:cubicBezTo>
                  <a:cubicBezTo>
                    <a:pt x="2548" y="0"/>
                    <a:pt x="2465" y="72"/>
                    <a:pt x="2465" y="167"/>
                  </a:cubicBezTo>
                  <a:cubicBezTo>
                    <a:pt x="2465" y="739"/>
                    <a:pt x="1965" y="1060"/>
                    <a:pt x="1393" y="1370"/>
                  </a:cubicBezTo>
                  <a:cubicBezTo>
                    <a:pt x="834" y="1060"/>
                    <a:pt x="322" y="727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72"/>
            <p:cNvSpPr/>
            <p:nvPr/>
          </p:nvSpPr>
          <p:spPr>
            <a:xfrm>
              <a:off x="6395474" y="4282651"/>
              <a:ext cx="89544" cy="366778"/>
            </a:xfrm>
            <a:custGeom>
              <a:avLst/>
              <a:gdLst/>
              <a:ahLst/>
              <a:cxnLst/>
              <a:rect l="l" t="t" r="r" b="b"/>
              <a:pathLst>
                <a:path w="2811" h="11514" extrusionOk="0">
                  <a:moveTo>
                    <a:pt x="2799" y="2906"/>
                  </a:moveTo>
                  <a:cubicBezTo>
                    <a:pt x="2799" y="2912"/>
                    <a:pt x="2802" y="2914"/>
                    <a:pt x="2803" y="2914"/>
                  </a:cubicBezTo>
                  <a:cubicBezTo>
                    <a:pt x="2805" y="2914"/>
                    <a:pt x="2805" y="2912"/>
                    <a:pt x="2799" y="2906"/>
                  </a:cubicBezTo>
                  <a:close/>
                  <a:moveTo>
                    <a:pt x="2453" y="3096"/>
                  </a:moveTo>
                  <a:cubicBezTo>
                    <a:pt x="2382" y="3584"/>
                    <a:pt x="1918" y="3870"/>
                    <a:pt x="1406" y="4168"/>
                  </a:cubicBezTo>
                  <a:cubicBezTo>
                    <a:pt x="882" y="3870"/>
                    <a:pt x="417" y="3584"/>
                    <a:pt x="346" y="3096"/>
                  </a:cubicBezTo>
                  <a:close/>
                  <a:moveTo>
                    <a:pt x="1394" y="4549"/>
                  </a:moveTo>
                  <a:cubicBezTo>
                    <a:pt x="1680" y="4715"/>
                    <a:pt x="1965" y="4882"/>
                    <a:pt x="2156" y="5072"/>
                  </a:cubicBezTo>
                  <a:lnTo>
                    <a:pt x="644" y="5072"/>
                  </a:lnTo>
                  <a:cubicBezTo>
                    <a:pt x="834" y="4882"/>
                    <a:pt x="1120" y="4715"/>
                    <a:pt x="1394" y="4549"/>
                  </a:cubicBezTo>
                  <a:close/>
                  <a:moveTo>
                    <a:pt x="2394" y="5418"/>
                  </a:moveTo>
                  <a:cubicBezTo>
                    <a:pt x="2501" y="5644"/>
                    <a:pt x="2501" y="5858"/>
                    <a:pt x="2394" y="6096"/>
                  </a:cubicBezTo>
                  <a:lnTo>
                    <a:pt x="406" y="6096"/>
                  </a:lnTo>
                  <a:cubicBezTo>
                    <a:pt x="298" y="5858"/>
                    <a:pt x="298" y="5644"/>
                    <a:pt x="406" y="5418"/>
                  </a:cubicBezTo>
                  <a:close/>
                  <a:moveTo>
                    <a:pt x="2156" y="6442"/>
                  </a:moveTo>
                  <a:cubicBezTo>
                    <a:pt x="1965" y="6632"/>
                    <a:pt x="1680" y="6799"/>
                    <a:pt x="1406" y="6966"/>
                  </a:cubicBezTo>
                  <a:cubicBezTo>
                    <a:pt x="1120" y="6799"/>
                    <a:pt x="846" y="6632"/>
                    <a:pt x="644" y="6442"/>
                  </a:cubicBezTo>
                  <a:close/>
                  <a:moveTo>
                    <a:pt x="1406" y="7347"/>
                  </a:moveTo>
                  <a:cubicBezTo>
                    <a:pt x="1906" y="7632"/>
                    <a:pt x="2358" y="7918"/>
                    <a:pt x="2453" y="8382"/>
                  </a:cubicBezTo>
                  <a:lnTo>
                    <a:pt x="358" y="8382"/>
                  </a:lnTo>
                  <a:cubicBezTo>
                    <a:pt x="453" y="7918"/>
                    <a:pt x="906" y="7632"/>
                    <a:pt x="1406" y="7347"/>
                  </a:cubicBezTo>
                  <a:close/>
                  <a:moveTo>
                    <a:pt x="2442" y="8716"/>
                  </a:moveTo>
                  <a:cubicBezTo>
                    <a:pt x="2370" y="9180"/>
                    <a:pt x="1906" y="9478"/>
                    <a:pt x="1406" y="9764"/>
                  </a:cubicBezTo>
                  <a:cubicBezTo>
                    <a:pt x="894" y="9478"/>
                    <a:pt x="429" y="9192"/>
                    <a:pt x="346" y="8716"/>
                  </a:cubicBezTo>
                  <a:close/>
                  <a:moveTo>
                    <a:pt x="179" y="0"/>
                  </a:moveTo>
                  <a:cubicBezTo>
                    <a:pt x="96" y="0"/>
                    <a:pt x="13" y="72"/>
                    <a:pt x="13" y="167"/>
                  </a:cubicBezTo>
                  <a:cubicBezTo>
                    <a:pt x="13" y="858"/>
                    <a:pt x="548" y="1251"/>
                    <a:pt x="1084" y="1560"/>
                  </a:cubicBezTo>
                  <a:cubicBezTo>
                    <a:pt x="953" y="1632"/>
                    <a:pt x="834" y="1715"/>
                    <a:pt x="715" y="1786"/>
                  </a:cubicBezTo>
                  <a:cubicBezTo>
                    <a:pt x="584" y="1870"/>
                    <a:pt x="656" y="2096"/>
                    <a:pt x="822" y="2096"/>
                  </a:cubicBezTo>
                  <a:cubicBezTo>
                    <a:pt x="906" y="2096"/>
                    <a:pt x="870" y="2072"/>
                    <a:pt x="1430" y="1751"/>
                  </a:cubicBezTo>
                  <a:cubicBezTo>
                    <a:pt x="1918" y="2036"/>
                    <a:pt x="2370" y="2310"/>
                    <a:pt x="2477" y="2751"/>
                  </a:cubicBezTo>
                  <a:lnTo>
                    <a:pt x="406" y="2751"/>
                  </a:lnTo>
                  <a:cubicBezTo>
                    <a:pt x="417" y="2703"/>
                    <a:pt x="417" y="2644"/>
                    <a:pt x="429" y="2608"/>
                  </a:cubicBezTo>
                  <a:cubicBezTo>
                    <a:pt x="477" y="2513"/>
                    <a:pt x="429" y="2429"/>
                    <a:pt x="346" y="2382"/>
                  </a:cubicBezTo>
                  <a:cubicBezTo>
                    <a:pt x="320" y="2369"/>
                    <a:pt x="295" y="2363"/>
                    <a:pt x="271" y="2363"/>
                  </a:cubicBezTo>
                  <a:cubicBezTo>
                    <a:pt x="208" y="2363"/>
                    <a:pt x="154" y="2404"/>
                    <a:pt x="120" y="2465"/>
                  </a:cubicBezTo>
                  <a:cubicBezTo>
                    <a:pt x="60" y="2608"/>
                    <a:pt x="36" y="2751"/>
                    <a:pt x="13" y="2917"/>
                  </a:cubicBezTo>
                  <a:lnTo>
                    <a:pt x="13" y="2929"/>
                  </a:lnTo>
                  <a:cubicBezTo>
                    <a:pt x="1" y="3620"/>
                    <a:pt x="489" y="4013"/>
                    <a:pt x="1084" y="4358"/>
                  </a:cubicBezTo>
                  <a:cubicBezTo>
                    <a:pt x="537" y="4668"/>
                    <a:pt x="13" y="5072"/>
                    <a:pt x="13" y="5763"/>
                  </a:cubicBezTo>
                  <a:cubicBezTo>
                    <a:pt x="13" y="6442"/>
                    <a:pt x="537" y="6847"/>
                    <a:pt x="1084" y="7156"/>
                  </a:cubicBezTo>
                  <a:cubicBezTo>
                    <a:pt x="513" y="7501"/>
                    <a:pt x="13" y="7882"/>
                    <a:pt x="13" y="8561"/>
                  </a:cubicBezTo>
                  <a:cubicBezTo>
                    <a:pt x="13" y="9240"/>
                    <a:pt x="537" y="9644"/>
                    <a:pt x="1084" y="9954"/>
                  </a:cubicBezTo>
                  <a:cubicBezTo>
                    <a:pt x="537" y="10264"/>
                    <a:pt x="13" y="10668"/>
                    <a:pt x="13" y="11359"/>
                  </a:cubicBezTo>
                  <a:cubicBezTo>
                    <a:pt x="13" y="11442"/>
                    <a:pt x="96" y="11514"/>
                    <a:pt x="179" y="11514"/>
                  </a:cubicBezTo>
                  <a:cubicBezTo>
                    <a:pt x="275" y="11514"/>
                    <a:pt x="346" y="11442"/>
                    <a:pt x="346" y="11359"/>
                  </a:cubicBezTo>
                  <a:cubicBezTo>
                    <a:pt x="346" y="10776"/>
                    <a:pt x="846" y="10466"/>
                    <a:pt x="1418" y="10145"/>
                  </a:cubicBezTo>
                  <a:cubicBezTo>
                    <a:pt x="1977" y="10466"/>
                    <a:pt x="2489" y="10776"/>
                    <a:pt x="2489" y="11359"/>
                  </a:cubicBezTo>
                  <a:cubicBezTo>
                    <a:pt x="2489" y="11442"/>
                    <a:pt x="2561" y="11514"/>
                    <a:pt x="2656" y="11514"/>
                  </a:cubicBezTo>
                  <a:cubicBezTo>
                    <a:pt x="2739" y="11514"/>
                    <a:pt x="2811" y="11442"/>
                    <a:pt x="2811" y="11359"/>
                  </a:cubicBezTo>
                  <a:cubicBezTo>
                    <a:pt x="2811" y="10668"/>
                    <a:pt x="2299" y="10264"/>
                    <a:pt x="1739" y="9954"/>
                  </a:cubicBezTo>
                  <a:cubicBezTo>
                    <a:pt x="2322" y="9609"/>
                    <a:pt x="2811" y="9228"/>
                    <a:pt x="2811" y="8537"/>
                  </a:cubicBezTo>
                  <a:cubicBezTo>
                    <a:pt x="2811" y="7859"/>
                    <a:pt x="2299" y="7466"/>
                    <a:pt x="1739" y="7144"/>
                  </a:cubicBezTo>
                  <a:cubicBezTo>
                    <a:pt x="2299" y="6835"/>
                    <a:pt x="2811" y="6430"/>
                    <a:pt x="2811" y="5739"/>
                  </a:cubicBezTo>
                  <a:cubicBezTo>
                    <a:pt x="2811" y="5061"/>
                    <a:pt x="2299" y="4656"/>
                    <a:pt x="1739" y="4346"/>
                  </a:cubicBezTo>
                  <a:cubicBezTo>
                    <a:pt x="2358" y="4001"/>
                    <a:pt x="2799" y="3632"/>
                    <a:pt x="2799" y="2906"/>
                  </a:cubicBezTo>
                  <a:cubicBezTo>
                    <a:pt x="2775" y="2251"/>
                    <a:pt x="2263" y="1870"/>
                    <a:pt x="1739" y="1560"/>
                  </a:cubicBezTo>
                  <a:cubicBezTo>
                    <a:pt x="2299" y="1251"/>
                    <a:pt x="2811" y="846"/>
                    <a:pt x="2811" y="167"/>
                  </a:cubicBezTo>
                  <a:cubicBezTo>
                    <a:pt x="2811" y="72"/>
                    <a:pt x="2739" y="0"/>
                    <a:pt x="2656" y="0"/>
                  </a:cubicBezTo>
                  <a:cubicBezTo>
                    <a:pt x="2561" y="0"/>
                    <a:pt x="2489" y="72"/>
                    <a:pt x="2489" y="167"/>
                  </a:cubicBezTo>
                  <a:cubicBezTo>
                    <a:pt x="2489" y="739"/>
                    <a:pt x="1977" y="1060"/>
                    <a:pt x="1418" y="1370"/>
                  </a:cubicBezTo>
                  <a:cubicBezTo>
                    <a:pt x="846" y="1060"/>
                    <a:pt x="346" y="727"/>
                    <a:pt x="346" y="167"/>
                  </a:cubicBezTo>
                  <a:cubicBezTo>
                    <a:pt x="346" y="72"/>
                    <a:pt x="275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46" name="Google Shape;9446;p72"/>
          <p:cNvGrpSpPr/>
          <p:nvPr/>
        </p:nvGrpSpPr>
        <p:grpSpPr>
          <a:xfrm>
            <a:off x="6701186" y="4102033"/>
            <a:ext cx="280292" cy="366396"/>
            <a:chOff x="6701186" y="4283033"/>
            <a:chExt cx="280292" cy="366396"/>
          </a:xfrm>
          <a:solidFill>
            <a:srgbClr val="002060"/>
          </a:solidFill>
        </p:grpSpPr>
        <p:sp>
          <p:nvSpPr>
            <p:cNvPr id="9447" name="Google Shape;9447;p72"/>
            <p:cNvSpPr/>
            <p:nvPr/>
          </p:nvSpPr>
          <p:spPr>
            <a:xfrm>
              <a:off x="6772095" y="4345979"/>
              <a:ext cx="209383" cy="302686"/>
            </a:xfrm>
            <a:custGeom>
              <a:avLst/>
              <a:gdLst/>
              <a:ahLst/>
              <a:cxnLst/>
              <a:rect l="l" t="t" r="r" b="b"/>
              <a:pathLst>
                <a:path w="6573" h="9502" extrusionOk="0">
                  <a:moveTo>
                    <a:pt x="5751" y="894"/>
                  </a:moveTo>
                  <a:cubicBezTo>
                    <a:pt x="6013" y="894"/>
                    <a:pt x="6216" y="1120"/>
                    <a:pt x="6204" y="1394"/>
                  </a:cubicBezTo>
                  <a:lnTo>
                    <a:pt x="6156" y="1799"/>
                  </a:lnTo>
                  <a:lnTo>
                    <a:pt x="5501" y="1799"/>
                  </a:lnTo>
                  <a:cubicBezTo>
                    <a:pt x="5418" y="1799"/>
                    <a:pt x="5335" y="1882"/>
                    <a:pt x="5335" y="1965"/>
                  </a:cubicBezTo>
                  <a:cubicBezTo>
                    <a:pt x="5335" y="2061"/>
                    <a:pt x="5418" y="2132"/>
                    <a:pt x="5501" y="2132"/>
                  </a:cubicBezTo>
                  <a:lnTo>
                    <a:pt x="6132" y="2132"/>
                  </a:lnTo>
                  <a:lnTo>
                    <a:pt x="6085" y="2596"/>
                  </a:lnTo>
                  <a:lnTo>
                    <a:pt x="489" y="2596"/>
                  </a:lnTo>
                  <a:lnTo>
                    <a:pt x="370" y="1394"/>
                  </a:lnTo>
                  <a:cubicBezTo>
                    <a:pt x="334" y="1132"/>
                    <a:pt x="548" y="894"/>
                    <a:pt x="810" y="894"/>
                  </a:cubicBezTo>
                  <a:close/>
                  <a:moveTo>
                    <a:pt x="4561" y="7025"/>
                  </a:moveTo>
                  <a:lnTo>
                    <a:pt x="4549" y="7311"/>
                  </a:lnTo>
                  <a:cubicBezTo>
                    <a:pt x="4549" y="7490"/>
                    <a:pt x="4406" y="7621"/>
                    <a:pt x="4239" y="7621"/>
                  </a:cubicBezTo>
                  <a:lnTo>
                    <a:pt x="2334" y="7621"/>
                  </a:lnTo>
                  <a:cubicBezTo>
                    <a:pt x="2156" y="7621"/>
                    <a:pt x="2025" y="7478"/>
                    <a:pt x="2025" y="7311"/>
                  </a:cubicBezTo>
                  <a:lnTo>
                    <a:pt x="2025" y="7025"/>
                  </a:lnTo>
                  <a:close/>
                  <a:moveTo>
                    <a:pt x="3287" y="1"/>
                  </a:moveTo>
                  <a:cubicBezTo>
                    <a:pt x="3192" y="1"/>
                    <a:pt x="3120" y="84"/>
                    <a:pt x="3120" y="167"/>
                  </a:cubicBezTo>
                  <a:lnTo>
                    <a:pt x="3120" y="560"/>
                  </a:lnTo>
                  <a:lnTo>
                    <a:pt x="810" y="560"/>
                  </a:lnTo>
                  <a:cubicBezTo>
                    <a:pt x="358" y="560"/>
                    <a:pt x="1" y="953"/>
                    <a:pt x="36" y="1418"/>
                  </a:cubicBezTo>
                  <a:cubicBezTo>
                    <a:pt x="60" y="1596"/>
                    <a:pt x="215" y="3215"/>
                    <a:pt x="251" y="3501"/>
                  </a:cubicBezTo>
                  <a:cubicBezTo>
                    <a:pt x="262" y="3589"/>
                    <a:pt x="324" y="3657"/>
                    <a:pt x="409" y="3657"/>
                  </a:cubicBezTo>
                  <a:cubicBezTo>
                    <a:pt x="415" y="3657"/>
                    <a:pt x="422" y="3657"/>
                    <a:pt x="429" y="3656"/>
                  </a:cubicBezTo>
                  <a:cubicBezTo>
                    <a:pt x="513" y="3632"/>
                    <a:pt x="596" y="3561"/>
                    <a:pt x="572" y="3477"/>
                  </a:cubicBezTo>
                  <a:lnTo>
                    <a:pt x="513" y="2942"/>
                  </a:lnTo>
                  <a:lnTo>
                    <a:pt x="6025" y="2942"/>
                  </a:lnTo>
                  <a:lnTo>
                    <a:pt x="5978" y="3394"/>
                  </a:lnTo>
                  <a:lnTo>
                    <a:pt x="4799" y="3394"/>
                  </a:lnTo>
                  <a:cubicBezTo>
                    <a:pt x="4716" y="3394"/>
                    <a:pt x="4644" y="3477"/>
                    <a:pt x="4644" y="3561"/>
                  </a:cubicBezTo>
                  <a:cubicBezTo>
                    <a:pt x="4644" y="3656"/>
                    <a:pt x="4716" y="3727"/>
                    <a:pt x="4799" y="3727"/>
                  </a:cubicBezTo>
                  <a:lnTo>
                    <a:pt x="5954" y="3727"/>
                  </a:lnTo>
                  <a:lnTo>
                    <a:pt x="5906" y="4192"/>
                  </a:lnTo>
                  <a:lnTo>
                    <a:pt x="5489" y="4192"/>
                  </a:lnTo>
                  <a:cubicBezTo>
                    <a:pt x="5394" y="4192"/>
                    <a:pt x="5323" y="4263"/>
                    <a:pt x="5323" y="4347"/>
                  </a:cubicBezTo>
                  <a:cubicBezTo>
                    <a:pt x="5323" y="4442"/>
                    <a:pt x="5394" y="4513"/>
                    <a:pt x="5489" y="4513"/>
                  </a:cubicBezTo>
                  <a:lnTo>
                    <a:pt x="5870" y="4513"/>
                  </a:lnTo>
                  <a:lnTo>
                    <a:pt x="5835" y="4978"/>
                  </a:lnTo>
                  <a:lnTo>
                    <a:pt x="4799" y="4978"/>
                  </a:lnTo>
                  <a:cubicBezTo>
                    <a:pt x="4716" y="4978"/>
                    <a:pt x="4644" y="5049"/>
                    <a:pt x="4644" y="5144"/>
                  </a:cubicBezTo>
                  <a:cubicBezTo>
                    <a:pt x="4644" y="5228"/>
                    <a:pt x="4716" y="5299"/>
                    <a:pt x="4799" y="5299"/>
                  </a:cubicBezTo>
                  <a:lnTo>
                    <a:pt x="5787" y="5299"/>
                  </a:lnTo>
                  <a:lnTo>
                    <a:pt x="5728" y="5990"/>
                  </a:lnTo>
                  <a:cubicBezTo>
                    <a:pt x="5692" y="6275"/>
                    <a:pt x="5561" y="6656"/>
                    <a:pt x="4668" y="6656"/>
                  </a:cubicBezTo>
                  <a:lnTo>
                    <a:pt x="1882" y="6656"/>
                  </a:lnTo>
                  <a:cubicBezTo>
                    <a:pt x="989" y="6656"/>
                    <a:pt x="858" y="6287"/>
                    <a:pt x="834" y="5990"/>
                  </a:cubicBezTo>
                  <a:lnTo>
                    <a:pt x="632" y="4085"/>
                  </a:lnTo>
                  <a:cubicBezTo>
                    <a:pt x="621" y="3996"/>
                    <a:pt x="559" y="3929"/>
                    <a:pt x="474" y="3929"/>
                  </a:cubicBezTo>
                  <a:cubicBezTo>
                    <a:pt x="467" y="3929"/>
                    <a:pt x="460" y="3929"/>
                    <a:pt x="453" y="3930"/>
                  </a:cubicBezTo>
                  <a:cubicBezTo>
                    <a:pt x="370" y="3954"/>
                    <a:pt x="298" y="4025"/>
                    <a:pt x="310" y="4108"/>
                  </a:cubicBezTo>
                  <a:lnTo>
                    <a:pt x="501" y="6013"/>
                  </a:lnTo>
                  <a:cubicBezTo>
                    <a:pt x="548" y="6430"/>
                    <a:pt x="786" y="6906"/>
                    <a:pt x="1679" y="6990"/>
                  </a:cubicBezTo>
                  <a:lnTo>
                    <a:pt x="1679" y="7287"/>
                  </a:lnTo>
                  <a:cubicBezTo>
                    <a:pt x="1679" y="7645"/>
                    <a:pt x="1977" y="7942"/>
                    <a:pt x="2334" y="7942"/>
                  </a:cubicBezTo>
                  <a:lnTo>
                    <a:pt x="3120" y="7942"/>
                  </a:lnTo>
                  <a:lnTo>
                    <a:pt x="3120" y="9335"/>
                  </a:lnTo>
                  <a:cubicBezTo>
                    <a:pt x="3120" y="9430"/>
                    <a:pt x="3192" y="9502"/>
                    <a:pt x="3287" y="9502"/>
                  </a:cubicBezTo>
                  <a:cubicBezTo>
                    <a:pt x="3370" y="9502"/>
                    <a:pt x="3453" y="9430"/>
                    <a:pt x="3453" y="9335"/>
                  </a:cubicBezTo>
                  <a:lnTo>
                    <a:pt x="3453" y="7942"/>
                  </a:lnTo>
                  <a:lnTo>
                    <a:pt x="4239" y="7942"/>
                  </a:lnTo>
                  <a:cubicBezTo>
                    <a:pt x="4596" y="7942"/>
                    <a:pt x="4894" y="7645"/>
                    <a:pt x="4894" y="7287"/>
                  </a:cubicBezTo>
                  <a:lnTo>
                    <a:pt x="4894" y="6990"/>
                  </a:lnTo>
                  <a:cubicBezTo>
                    <a:pt x="5787" y="6930"/>
                    <a:pt x="6025" y="6430"/>
                    <a:pt x="6073" y="6013"/>
                  </a:cubicBezTo>
                  <a:cubicBezTo>
                    <a:pt x="6323" y="3442"/>
                    <a:pt x="6263" y="4156"/>
                    <a:pt x="6525" y="1418"/>
                  </a:cubicBezTo>
                  <a:cubicBezTo>
                    <a:pt x="6573" y="953"/>
                    <a:pt x="6216" y="560"/>
                    <a:pt x="5751" y="560"/>
                  </a:cubicBezTo>
                  <a:lnTo>
                    <a:pt x="3453" y="560"/>
                  </a:lnTo>
                  <a:lnTo>
                    <a:pt x="3453" y="167"/>
                  </a:lnTo>
                  <a:cubicBezTo>
                    <a:pt x="3453" y="84"/>
                    <a:pt x="3370" y="1"/>
                    <a:pt x="3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72"/>
            <p:cNvSpPr/>
            <p:nvPr/>
          </p:nvSpPr>
          <p:spPr>
            <a:xfrm>
              <a:off x="6701186" y="4283033"/>
              <a:ext cx="217347" cy="366396"/>
            </a:xfrm>
            <a:custGeom>
              <a:avLst/>
              <a:gdLst/>
              <a:ahLst/>
              <a:cxnLst/>
              <a:rect l="l" t="t" r="r" b="b"/>
              <a:pathLst>
                <a:path w="6823" h="11502" extrusionOk="0">
                  <a:moveTo>
                    <a:pt x="5513" y="0"/>
                  </a:moveTo>
                  <a:cubicBezTo>
                    <a:pt x="5418" y="0"/>
                    <a:pt x="5346" y="72"/>
                    <a:pt x="5346" y="167"/>
                  </a:cubicBezTo>
                  <a:lnTo>
                    <a:pt x="5346" y="369"/>
                  </a:lnTo>
                  <a:cubicBezTo>
                    <a:pt x="4882" y="429"/>
                    <a:pt x="4501" y="727"/>
                    <a:pt x="4310" y="1143"/>
                  </a:cubicBezTo>
                  <a:lnTo>
                    <a:pt x="1762" y="1143"/>
                  </a:lnTo>
                  <a:cubicBezTo>
                    <a:pt x="810" y="1143"/>
                    <a:pt x="24" y="1917"/>
                    <a:pt x="24" y="2894"/>
                  </a:cubicBezTo>
                  <a:lnTo>
                    <a:pt x="24" y="5072"/>
                  </a:lnTo>
                  <a:cubicBezTo>
                    <a:pt x="24" y="5168"/>
                    <a:pt x="95" y="5239"/>
                    <a:pt x="179" y="5239"/>
                  </a:cubicBezTo>
                  <a:cubicBezTo>
                    <a:pt x="274" y="5239"/>
                    <a:pt x="345" y="5168"/>
                    <a:pt x="345" y="5072"/>
                  </a:cubicBezTo>
                  <a:lnTo>
                    <a:pt x="345" y="2894"/>
                  </a:lnTo>
                  <a:cubicBezTo>
                    <a:pt x="345" y="2120"/>
                    <a:pt x="977" y="1489"/>
                    <a:pt x="1750" y="1489"/>
                  </a:cubicBezTo>
                  <a:lnTo>
                    <a:pt x="4394" y="1489"/>
                  </a:lnTo>
                  <a:cubicBezTo>
                    <a:pt x="4465" y="1489"/>
                    <a:pt x="4525" y="1441"/>
                    <a:pt x="4560" y="1370"/>
                  </a:cubicBezTo>
                  <a:cubicBezTo>
                    <a:pt x="4691" y="965"/>
                    <a:pt x="5060" y="703"/>
                    <a:pt x="5477" y="703"/>
                  </a:cubicBezTo>
                  <a:cubicBezTo>
                    <a:pt x="6013" y="703"/>
                    <a:pt x="6453" y="1131"/>
                    <a:pt x="6453" y="1667"/>
                  </a:cubicBezTo>
                  <a:cubicBezTo>
                    <a:pt x="6453" y="1774"/>
                    <a:pt x="6394" y="1846"/>
                    <a:pt x="6287" y="1882"/>
                  </a:cubicBezTo>
                  <a:cubicBezTo>
                    <a:pt x="6274" y="1884"/>
                    <a:pt x="6262" y="1885"/>
                    <a:pt x="6250" y="1885"/>
                  </a:cubicBezTo>
                  <a:cubicBezTo>
                    <a:pt x="6134" y="1885"/>
                    <a:pt x="6037" y="1786"/>
                    <a:pt x="6037" y="1667"/>
                  </a:cubicBezTo>
                  <a:cubicBezTo>
                    <a:pt x="6037" y="1330"/>
                    <a:pt x="5756" y="1100"/>
                    <a:pt x="5462" y="1100"/>
                  </a:cubicBezTo>
                  <a:cubicBezTo>
                    <a:pt x="5340" y="1100"/>
                    <a:pt x="5216" y="1140"/>
                    <a:pt x="5108" y="1227"/>
                  </a:cubicBezTo>
                  <a:cubicBezTo>
                    <a:pt x="4882" y="1405"/>
                    <a:pt x="4906" y="1667"/>
                    <a:pt x="4906" y="1679"/>
                  </a:cubicBezTo>
                  <a:cubicBezTo>
                    <a:pt x="4906" y="1798"/>
                    <a:pt x="4810" y="1893"/>
                    <a:pt x="4691" y="1893"/>
                  </a:cubicBezTo>
                  <a:lnTo>
                    <a:pt x="1727" y="1893"/>
                  </a:lnTo>
                  <a:cubicBezTo>
                    <a:pt x="1191" y="1893"/>
                    <a:pt x="750" y="2334"/>
                    <a:pt x="750" y="2870"/>
                  </a:cubicBezTo>
                  <a:lnTo>
                    <a:pt x="750" y="11180"/>
                  </a:lnTo>
                  <a:lnTo>
                    <a:pt x="334" y="11180"/>
                  </a:lnTo>
                  <a:lnTo>
                    <a:pt x="334" y="5692"/>
                  </a:lnTo>
                  <a:cubicBezTo>
                    <a:pt x="334" y="5596"/>
                    <a:pt x="262" y="5525"/>
                    <a:pt x="167" y="5525"/>
                  </a:cubicBezTo>
                  <a:cubicBezTo>
                    <a:pt x="84" y="5525"/>
                    <a:pt x="0" y="5596"/>
                    <a:pt x="0" y="5692"/>
                  </a:cubicBezTo>
                  <a:lnTo>
                    <a:pt x="0" y="11347"/>
                  </a:lnTo>
                  <a:cubicBezTo>
                    <a:pt x="0" y="11430"/>
                    <a:pt x="84" y="11502"/>
                    <a:pt x="167" y="11502"/>
                  </a:cubicBezTo>
                  <a:lnTo>
                    <a:pt x="929" y="11502"/>
                  </a:lnTo>
                  <a:cubicBezTo>
                    <a:pt x="1012" y="11502"/>
                    <a:pt x="1096" y="11430"/>
                    <a:pt x="1096" y="11347"/>
                  </a:cubicBezTo>
                  <a:lnTo>
                    <a:pt x="1096" y="2870"/>
                  </a:lnTo>
                  <a:cubicBezTo>
                    <a:pt x="1096" y="2513"/>
                    <a:pt x="1369" y="2239"/>
                    <a:pt x="1727" y="2239"/>
                  </a:cubicBezTo>
                  <a:lnTo>
                    <a:pt x="4703" y="2239"/>
                  </a:lnTo>
                  <a:cubicBezTo>
                    <a:pt x="5037" y="2215"/>
                    <a:pt x="5287" y="1977"/>
                    <a:pt x="5287" y="1679"/>
                  </a:cubicBezTo>
                  <a:lnTo>
                    <a:pt x="5287" y="1667"/>
                  </a:lnTo>
                  <a:cubicBezTo>
                    <a:pt x="5287" y="1548"/>
                    <a:pt x="5386" y="1438"/>
                    <a:pt x="5521" y="1438"/>
                  </a:cubicBezTo>
                  <a:cubicBezTo>
                    <a:pt x="5534" y="1438"/>
                    <a:pt x="5547" y="1439"/>
                    <a:pt x="5560" y="1441"/>
                  </a:cubicBezTo>
                  <a:cubicBezTo>
                    <a:pt x="5656" y="1465"/>
                    <a:pt x="5739" y="1560"/>
                    <a:pt x="5739" y="1667"/>
                  </a:cubicBezTo>
                  <a:cubicBezTo>
                    <a:pt x="5739" y="1978"/>
                    <a:pt x="5990" y="2212"/>
                    <a:pt x="6292" y="2212"/>
                  </a:cubicBezTo>
                  <a:cubicBezTo>
                    <a:pt x="6325" y="2212"/>
                    <a:pt x="6359" y="2209"/>
                    <a:pt x="6394" y="2203"/>
                  </a:cubicBezTo>
                  <a:cubicBezTo>
                    <a:pt x="6644" y="2155"/>
                    <a:pt x="6822" y="1917"/>
                    <a:pt x="6822" y="1667"/>
                  </a:cubicBezTo>
                  <a:cubicBezTo>
                    <a:pt x="6822" y="1000"/>
                    <a:pt x="6311" y="453"/>
                    <a:pt x="5679" y="369"/>
                  </a:cubicBezTo>
                  <a:lnTo>
                    <a:pt x="5679" y="167"/>
                  </a:lnTo>
                  <a:cubicBezTo>
                    <a:pt x="5679" y="72"/>
                    <a:pt x="5596" y="0"/>
                    <a:pt x="5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49" name="Google Shape;9449;p72"/>
          <p:cNvGrpSpPr/>
          <p:nvPr/>
        </p:nvGrpSpPr>
        <p:grpSpPr>
          <a:xfrm>
            <a:off x="2609571" y="3643958"/>
            <a:ext cx="373627" cy="347347"/>
            <a:chOff x="2609571" y="3824958"/>
            <a:chExt cx="373627" cy="347347"/>
          </a:xfrm>
          <a:solidFill>
            <a:srgbClr val="002060"/>
          </a:solidFill>
        </p:grpSpPr>
        <p:sp>
          <p:nvSpPr>
            <p:cNvPr id="9450" name="Google Shape;9450;p72"/>
            <p:cNvSpPr/>
            <p:nvPr/>
          </p:nvSpPr>
          <p:spPr>
            <a:xfrm>
              <a:off x="2609571" y="3824958"/>
              <a:ext cx="373627" cy="347347"/>
            </a:xfrm>
            <a:custGeom>
              <a:avLst/>
              <a:gdLst/>
              <a:ahLst/>
              <a:cxnLst/>
              <a:rect l="l" t="t" r="r" b="b"/>
              <a:pathLst>
                <a:path w="11729" h="10904" extrusionOk="0">
                  <a:moveTo>
                    <a:pt x="10859" y="4201"/>
                  </a:moveTo>
                  <a:cubicBezTo>
                    <a:pt x="11157" y="4201"/>
                    <a:pt x="11395" y="4439"/>
                    <a:pt x="11395" y="4736"/>
                  </a:cubicBezTo>
                  <a:cubicBezTo>
                    <a:pt x="11395" y="5034"/>
                    <a:pt x="11157" y="5272"/>
                    <a:pt x="10859" y="5272"/>
                  </a:cubicBezTo>
                  <a:cubicBezTo>
                    <a:pt x="10561" y="5272"/>
                    <a:pt x="10323" y="5034"/>
                    <a:pt x="10323" y="4736"/>
                  </a:cubicBezTo>
                  <a:cubicBezTo>
                    <a:pt x="10323" y="4439"/>
                    <a:pt x="10561" y="4201"/>
                    <a:pt x="10859" y="4201"/>
                  </a:cubicBezTo>
                  <a:close/>
                  <a:moveTo>
                    <a:pt x="9549" y="8903"/>
                  </a:moveTo>
                  <a:cubicBezTo>
                    <a:pt x="9645" y="8903"/>
                    <a:pt x="9716" y="8975"/>
                    <a:pt x="9716" y="9070"/>
                  </a:cubicBezTo>
                  <a:lnTo>
                    <a:pt x="9716" y="10094"/>
                  </a:lnTo>
                  <a:cubicBezTo>
                    <a:pt x="9716" y="10189"/>
                    <a:pt x="9645" y="10261"/>
                    <a:pt x="9549" y="10261"/>
                  </a:cubicBezTo>
                  <a:lnTo>
                    <a:pt x="9180" y="10261"/>
                  </a:lnTo>
                  <a:cubicBezTo>
                    <a:pt x="9204" y="10130"/>
                    <a:pt x="9180" y="9963"/>
                    <a:pt x="9192" y="8903"/>
                  </a:cubicBezTo>
                  <a:close/>
                  <a:moveTo>
                    <a:pt x="5053" y="0"/>
                  </a:moveTo>
                  <a:cubicBezTo>
                    <a:pt x="4265" y="0"/>
                    <a:pt x="3460" y="208"/>
                    <a:pt x="2715" y="664"/>
                  </a:cubicBezTo>
                  <a:cubicBezTo>
                    <a:pt x="2644" y="700"/>
                    <a:pt x="2620" y="807"/>
                    <a:pt x="2656" y="879"/>
                  </a:cubicBezTo>
                  <a:cubicBezTo>
                    <a:pt x="2687" y="933"/>
                    <a:pt x="2744" y="962"/>
                    <a:pt x="2800" y="962"/>
                  </a:cubicBezTo>
                  <a:cubicBezTo>
                    <a:pt x="2829" y="962"/>
                    <a:pt x="2857" y="955"/>
                    <a:pt x="2882" y="938"/>
                  </a:cubicBezTo>
                  <a:cubicBezTo>
                    <a:pt x="3575" y="516"/>
                    <a:pt x="4322" y="323"/>
                    <a:pt x="5053" y="323"/>
                  </a:cubicBezTo>
                  <a:cubicBezTo>
                    <a:pt x="7249" y="323"/>
                    <a:pt x="9299" y="2063"/>
                    <a:pt x="9299" y="4546"/>
                  </a:cubicBezTo>
                  <a:cubicBezTo>
                    <a:pt x="9299" y="6883"/>
                    <a:pt x="7400" y="8772"/>
                    <a:pt x="5076" y="8772"/>
                  </a:cubicBezTo>
                  <a:cubicBezTo>
                    <a:pt x="4972" y="8772"/>
                    <a:pt x="4868" y="8768"/>
                    <a:pt x="4763" y="8761"/>
                  </a:cubicBezTo>
                  <a:cubicBezTo>
                    <a:pt x="2584" y="8594"/>
                    <a:pt x="858" y="6772"/>
                    <a:pt x="858" y="4546"/>
                  </a:cubicBezTo>
                  <a:cubicBezTo>
                    <a:pt x="858" y="3284"/>
                    <a:pt x="1429" y="2093"/>
                    <a:pt x="2394" y="1283"/>
                  </a:cubicBezTo>
                  <a:cubicBezTo>
                    <a:pt x="2465" y="1224"/>
                    <a:pt x="2465" y="1117"/>
                    <a:pt x="2418" y="1057"/>
                  </a:cubicBezTo>
                  <a:cubicBezTo>
                    <a:pt x="2386" y="1020"/>
                    <a:pt x="2346" y="1002"/>
                    <a:pt x="2305" y="1002"/>
                  </a:cubicBezTo>
                  <a:cubicBezTo>
                    <a:pt x="2268" y="1002"/>
                    <a:pt x="2232" y="1017"/>
                    <a:pt x="2203" y="1045"/>
                  </a:cubicBezTo>
                  <a:cubicBezTo>
                    <a:pt x="298" y="2629"/>
                    <a:pt x="1" y="5403"/>
                    <a:pt x="1501" y="7344"/>
                  </a:cubicBezTo>
                  <a:lnTo>
                    <a:pt x="751" y="8189"/>
                  </a:lnTo>
                  <a:cubicBezTo>
                    <a:pt x="620" y="8344"/>
                    <a:pt x="548" y="8546"/>
                    <a:pt x="548" y="8737"/>
                  </a:cubicBezTo>
                  <a:lnTo>
                    <a:pt x="548" y="10166"/>
                  </a:lnTo>
                  <a:cubicBezTo>
                    <a:pt x="548" y="10570"/>
                    <a:pt x="870" y="10904"/>
                    <a:pt x="1275" y="10904"/>
                  </a:cubicBezTo>
                  <a:lnTo>
                    <a:pt x="6847" y="10904"/>
                  </a:lnTo>
                  <a:cubicBezTo>
                    <a:pt x="6930" y="10904"/>
                    <a:pt x="7001" y="10820"/>
                    <a:pt x="7001" y="10737"/>
                  </a:cubicBezTo>
                  <a:cubicBezTo>
                    <a:pt x="7001" y="10642"/>
                    <a:pt x="6930" y="10570"/>
                    <a:pt x="6847" y="10570"/>
                  </a:cubicBezTo>
                  <a:lnTo>
                    <a:pt x="1275" y="10570"/>
                  </a:lnTo>
                  <a:cubicBezTo>
                    <a:pt x="1048" y="10570"/>
                    <a:pt x="870" y="10392"/>
                    <a:pt x="870" y="10166"/>
                  </a:cubicBezTo>
                  <a:lnTo>
                    <a:pt x="870" y="8737"/>
                  </a:lnTo>
                  <a:cubicBezTo>
                    <a:pt x="870" y="8618"/>
                    <a:pt x="917" y="8499"/>
                    <a:pt x="1013" y="8403"/>
                  </a:cubicBezTo>
                  <a:lnTo>
                    <a:pt x="1727" y="7594"/>
                  </a:lnTo>
                  <a:cubicBezTo>
                    <a:pt x="2622" y="8589"/>
                    <a:pt x="3864" y="9098"/>
                    <a:pt x="5110" y="9098"/>
                  </a:cubicBezTo>
                  <a:cubicBezTo>
                    <a:pt x="6233" y="9098"/>
                    <a:pt x="7359" y="8685"/>
                    <a:pt x="8240" y="7844"/>
                  </a:cubicBezTo>
                  <a:lnTo>
                    <a:pt x="8728" y="8415"/>
                  </a:lnTo>
                  <a:cubicBezTo>
                    <a:pt x="8823" y="8499"/>
                    <a:pt x="8859" y="8618"/>
                    <a:pt x="8859" y="8761"/>
                  </a:cubicBezTo>
                  <a:cubicBezTo>
                    <a:pt x="8847" y="10166"/>
                    <a:pt x="8906" y="10213"/>
                    <a:pt x="8811" y="10380"/>
                  </a:cubicBezTo>
                  <a:cubicBezTo>
                    <a:pt x="8728" y="10499"/>
                    <a:pt x="8609" y="10570"/>
                    <a:pt x="8466" y="10570"/>
                  </a:cubicBezTo>
                  <a:lnTo>
                    <a:pt x="7454" y="10570"/>
                  </a:lnTo>
                  <a:cubicBezTo>
                    <a:pt x="7359" y="10570"/>
                    <a:pt x="7287" y="10642"/>
                    <a:pt x="7287" y="10737"/>
                  </a:cubicBezTo>
                  <a:cubicBezTo>
                    <a:pt x="7287" y="10820"/>
                    <a:pt x="7359" y="10904"/>
                    <a:pt x="7454" y="10904"/>
                  </a:cubicBezTo>
                  <a:lnTo>
                    <a:pt x="8466" y="10904"/>
                  </a:lnTo>
                  <a:cubicBezTo>
                    <a:pt x="8704" y="10904"/>
                    <a:pt x="8906" y="10797"/>
                    <a:pt x="9049" y="10618"/>
                  </a:cubicBezTo>
                  <a:lnTo>
                    <a:pt x="9549" y="10618"/>
                  </a:lnTo>
                  <a:cubicBezTo>
                    <a:pt x="9811" y="10618"/>
                    <a:pt x="10038" y="10392"/>
                    <a:pt x="10038" y="10130"/>
                  </a:cubicBezTo>
                  <a:lnTo>
                    <a:pt x="10038" y="9737"/>
                  </a:lnTo>
                  <a:lnTo>
                    <a:pt x="10252" y="9737"/>
                  </a:lnTo>
                  <a:cubicBezTo>
                    <a:pt x="10680" y="9737"/>
                    <a:pt x="11038" y="9380"/>
                    <a:pt x="11038" y="8951"/>
                  </a:cubicBezTo>
                  <a:lnTo>
                    <a:pt x="11038" y="5570"/>
                  </a:lnTo>
                  <a:cubicBezTo>
                    <a:pt x="11431" y="5510"/>
                    <a:pt x="11728" y="5153"/>
                    <a:pt x="11728" y="4736"/>
                  </a:cubicBezTo>
                  <a:cubicBezTo>
                    <a:pt x="11728" y="4260"/>
                    <a:pt x="11335" y="3879"/>
                    <a:pt x="10859" y="3879"/>
                  </a:cubicBezTo>
                  <a:cubicBezTo>
                    <a:pt x="10383" y="3879"/>
                    <a:pt x="10002" y="4260"/>
                    <a:pt x="10002" y="4736"/>
                  </a:cubicBezTo>
                  <a:cubicBezTo>
                    <a:pt x="10002" y="5153"/>
                    <a:pt x="10299" y="5510"/>
                    <a:pt x="10692" y="5582"/>
                  </a:cubicBezTo>
                  <a:lnTo>
                    <a:pt x="10692" y="8963"/>
                  </a:lnTo>
                  <a:cubicBezTo>
                    <a:pt x="10692" y="9213"/>
                    <a:pt x="10490" y="9427"/>
                    <a:pt x="10240" y="9427"/>
                  </a:cubicBezTo>
                  <a:lnTo>
                    <a:pt x="10026" y="9427"/>
                  </a:lnTo>
                  <a:lnTo>
                    <a:pt x="10026" y="9082"/>
                  </a:lnTo>
                  <a:cubicBezTo>
                    <a:pt x="10026" y="8820"/>
                    <a:pt x="9799" y="8594"/>
                    <a:pt x="9537" y="8594"/>
                  </a:cubicBezTo>
                  <a:lnTo>
                    <a:pt x="9168" y="8594"/>
                  </a:lnTo>
                  <a:cubicBezTo>
                    <a:pt x="9133" y="8439"/>
                    <a:pt x="9073" y="8296"/>
                    <a:pt x="8966" y="8177"/>
                  </a:cubicBezTo>
                  <a:lnTo>
                    <a:pt x="8454" y="7594"/>
                  </a:lnTo>
                  <a:cubicBezTo>
                    <a:pt x="9180" y="6796"/>
                    <a:pt x="9621" y="5725"/>
                    <a:pt x="9621" y="4546"/>
                  </a:cubicBezTo>
                  <a:cubicBezTo>
                    <a:pt x="9621" y="1868"/>
                    <a:pt x="7413" y="0"/>
                    <a:pt x="50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72"/>
            <p:cNvSpPr/>
            <p:nvPr/>
          </p:nvSpPr>
          <p:spPr>
            <a:xfrm>
              <a:off x="2735494" y="3933329"/>
              <a:ext cx="72088" cy="7208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43" y="322"/>
                  </a:moveTo>
                  <a:cubicBezTo>
                    <a:pt x="1596" y="322"/>
                    <a:pt x="1953" y="679"/>
                    <a:pt x="1953" y="1132"/>
                  </a:cubicBezTo>
                  <a:cubicBezTo>
                    <a:pt x="1953" y="1572"/>
                    <a:pt x="1596" y="1930"/>
                    <a:pt x="1143" y="1930"/>
                  </a:cubicBezTo>
                  <a:cubicBezTo>
                    <a:pt x="703" y="1918"/>
                    <a:pt x="346" y="1561"/>
                    <a:pt x="346" y="1132"/>
                  </a:cubicBezTo>
                  <a:cubicBezTo>
                    <a:pt x="346" y="679"/>
                    <a:pt x="703" y="322"/>
                    <a:pt x="1143" y="322"/>
                  </a:cubicBezTo>
                  <a:close/>
                  <a:moveTo>
                    <a:pt x="1132" y="1"/>
                  </a:moveTo>
                  <a:cubicBezTo>
                    <a:pt x="501" y="1"/>
                    <a:pt x="0" y="501"/>
                    <a:pt x="0" y="1132"/>
                  </a:cubicBezTo>
                  <a:cubicBezTo>
                    <a:pt x="0" y="1751"/>
                    <a:pt x="501" y="2263"/>
                    <a:pt x="1132" y="2263"/>
                  </a:cubicBezTo>
                  <a:cubicBezTo>
                    <a:pt x="1763" y="2239"/>
                    <a:pt x="2263" y="1739"/>
                    <a:pt x="2263" y="1132"/>
                  </a:cubicBezTo>
                  <a:cubicBezTo>
                    <a:pt x="2263" y="501"/>
                    <a:pt x="1763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52" name="Google Shape;9452;p72"/>
          <p:cNvSpPr/>
          <p:nvPr/>
        </p:nvSpPr>
        <p:spPr>
          <a:xfrm>
            <a:off x="1288576" y="3641410"/>
            <a:ext cx="363370" cy="351456"/>
          </a:xfrm>
          <a:custGeom>
            <a:avLst/>
            <a:gdLst/>
            <a:ahLst/>
            <a:cxnLst/>
            <a:rect l="l" t="t" r="r" b="b"/>
            <a:pathLst>
              <a:path w="11407" h="11033" extrusionOk="0">
                <a:moveTo>
                  <a:pt x="1698" y="1130"/>
                </a:moveTo>
                <a:cubicBezTo>
                  <a:pt x="1739" y="1130"/>
                  <a:pt x="1780" y="1133"/>
                  <a:pt x="1822" y="1137"/>
                </a:cubicBezTo>
                <a:lnTo>
                  <a:pt x="1143" y="3626"/>
                </a:lnTo>
                <a:cubicBezTo>
                  <a:pt x="643" y="3423"/>
                  <a:pt x="357" y="2852"/>
                  <a:pt x="512" y="2316"/>
                </a:cubicBezTo>
                <a:lnTo>
                  <a:pt x="607" y="1959"/>
                </a:lnTo>
                <a:cubicBezTo>
                  <a:pt x="750" y="1453"/>
                  <a:pt x="1207" y="1130"/>
                  <a:pt x="1698" y="1130"/>
                </a:cubicBezTo>
                <a:close/>
                <a:moveTo>
                  <a:pt x="2641" y="304"/>
                </a:moveTo>
                <a:cubicBezTo>
                  <a:pt x="2755" y="304"/>
                  <a:pt x="2867" y="357"/>
                  <a:pt x="2929" y="471"/>
                </a:cubicBezTo>
                <a:cubicBezTo>
                  <a:pt x="2977" y="542"/>
                  <a:pt x="2989" y="649"/>
                  <a:pt x="2965" y="732"/>
                </a:cubicBezTo>
                <a:lnTo>
                  <a:pt x="1941" y="4566"/>
                </a:lnTo>
                <a:cubicBezTo>
                  <a:pt x="1905" y="4650"/>
                  <a:pt x="1846" y="4733"/>
                  <a:pt x="1774" y="4769"/>
                </a:cubicBezTo>
                <a:cubicBezTo>
                  <a:pt x="1719" y="4806"/>
                  <a:pt x="1659" y="4822"/>
                  <a:pt x="1601" y="4822"/>
                </a:cubicBezTo>
                <a:cubicBezTo>
                  <a:pt x="1396" y="4822"/>
                  <a:pt x="1207" y="4619"/>
                  <a:pt x="1262" y="4388"/>
                </a:cubicBezTo>
                <a:cubicBezTo>
                  <a:pt x="1310" y="4209"/>
                  <a:pt x="2215" y="828"/>
                  <a:pt x="2298" y="566"/>
                </a:cubicBezTo>
                <a:cubicBezTo>
                  <a:pt x="2339" y="397"/>
                  <a:pt x="2491" y="304"/>
                  <a:pt x="2641" y="304"/>
                </a:cubicBezTo>
                <a:close/>
                <a:moveTo>
                  <a:pt x="8751" y="3792"/>
                </a:moveTo>
                <a:lnTo>
                  <a:pt x="10168" y="4173"/>
                </a:lnTo>
                <a:lnTo>
                  <a:pt x="9894" y="5185"/>
                </a:lnTo>
                <a:lnTo>
                  <a:pt x="8489" y="4804"/>
                </a:lnTo>
                <a:cubicBezTo>
                  <a:pt x="8525" y="4614"/>
                  <a:pt x="8704" y="3983"/>
                  <a:pt x="8751" y="3792"/>
                </a:cubicBezTo>
                <a:close/>
                <a:moveTo>
                  <a:pt x="10789" y="3812"/>
                </a:moveTo>
                <a:cubicBezTo>
                  <a:pt x="10804" y="3812"/>
                  <a:pt x="10819" y="3813"/>
                  <a:pt x="10835" y="3816"/>
                </a:cubicBezTo>
                <a:cubicBezTo>
                  <a:pt x="10954" y="3852"/>
                  <a:pt x="11025" y="3971"/>
                  <a:pt x="11001" y="4090"/>
                </a:cubicBezTo>
                <a:lnTo>
                  <a:pt x="10573" y="5662"/>
                </a:lnTo>
                <a:cubicBezTo>
                  <a:pt x="10542" y="5765"/>
                  <a:pt x="10447" y="5833"/>
                  <a:pt x="10345" y="5833"/>
                </a:cubicBezTo>
                <a:cubicBezTo>
                  <a:pt x="10330" y="5833"/>
                  <a:pt x="10314" y="5831"/>
                  <a:pt x="10299" y="5828"/>
                </a:cubicBezTo>
                <a:cubicBezTo>
                  <a:pt x="10180" y="5805"/>
                  <a:pt x="10120" y="5626"/>
                  <a:pt x="10132" y="5566"/>
                </a:cubicBezTo>
                <a:cubicBezTo>
                  <a:pt x="10179" y="5391"/>
                  <a:pt x="10560" y="3982"/>
                  <a:pt x="10573" y="3982"/>
                </a:cubicBezTo>
                <a:cubicBezTo>
                  <a:pt x="10573" y="3982"/>
                  <a:pt x="10573" y="3982"/>
                  <a:pt x="10573" y="3983"/>
                </a:cubicBezTo>
                <a:cubicBezTo>
                  <a:pt x="10594" y="3879"/>
                  <a:pt x="10687" y="3812"/>
                  <a:pt x="10789" y="3812"/>
                </a:cubicBezTo>
                <a:close/>
                <a:moveTo>
                  <a:pt x="4679" y="4983"/>
                </a:moveTo>
                <a:lnTo>
                  <a:pt x="6799" y="5447"/>
                </a:lnTo>
                <a:lnTo>
                  <a:pt x="6799" y="5924"/>
                </a:lnTo>
                <a:cubicBezTo>
                  <a:pt x="6799" y="6245"/>
                  <a:pt x="6537" y="6531"/>
                  <a:pt x="6191" y="6531"/>
                </a:cubicBezTo>
                <a:lnTo>
                  <a:pt x="5286" y="6531"/>
                </a:lnTo>
                <a:cubicBezTo>
                  <a:pt x="4953" y="6531"/>
                  <a:pt x="4667" y="6257"/>
                  <a:pt x="4667" y="5924"/>
                </a:cubicBezTo>
                <a:lnTo>
                  <a:pt x="4667" y="4983"/>
                </a:lnTo>
                <a:close/>
                <a:moveTo>
                  <a:pt x="2644" y="0"/>
                </a:moveTo>
                <a:cubicBezTo>
                  <a:pt x="2359" y="0"/>
                  <a:pt x="2075" y="175"/>
                  <a:pt x="1988" y="494"/>
                </a:cubicBezTo>
                <a:lnTo>
                  <a:pt x="1905" y="840"/>
                </a:lnTo>
                <a:cubicBezTo>
                  <a:pt x="1835" y="829"/>
                  <a:pt x="1764" y="824"/>
                  <a:pt x="1694" y="824"/>
                </a:cubicBezTo>
                <a:cubicBezTo>
                  <a:pt x="1065" y="824"/>
                  <a:pt x="469" y="1246"/>
                  <a:pt x="298" y="1899"/>
                </a:cubicBezTo>
                <a:lnTo>
                  <a:pt x="191" y="2256"/>
                </a:lnTo>
                <a:cubicBezTo>
                  <a:pt x="0" y="2947"/>
                  <a:pt x="369" y="3685"/>
                  <a:pt x="1048" y="3959"/>
                </a:cubicBezTo>
                <a:lnTo>
                  <a:pt x="953" y="4292"/>
                </a:lnTo>
                <a:cubicBezTo>
                  <a:pt x="822" y="4751"/>
                  <a:pt x="1191" y="5150"/>
                  <a:pt x="1609" y="5150"/>
                </a:cubicBezTo>
                <a:cubicBezTo>
                  <a:pt x="1723" y="5150"/>
                  <a:pt x="1840" y="5121"/>
                  <a:pt x="1953" y="5054"/>
                </a:cubicBezTo>
                <a:cubicBezTo>
                  <a:pt x="2274" y="4876"/>
                  <a:pt x="2274" y="4554"/>
                  <a:pt x="2322" y="4459"/>
                </a:cubicBezTo>
                <a:lnTo>
                  <a:pt x="4358" y="4912"/>
                </a:lnTo>
                <a:lnTo>
                  <a:pt x="4358" y="5924"/>
                </a:lnTo>
                <a:cubicBezTo>
                  <a:pt x="4358" y="6436"/>
                  <a:pt x="4775" y="6852"/>
                  <a:pt x="5298" y="6852"/>
                </a:cubicBezTo>
                <a:lnTo>
                  <a:pt x="5584" y="6852"/>
                </a:lnTo>
                <a:lnTo>
                  <a:pt x="5584" y="7638"/>
                </a:lnTo>
                <a:lnTo>
                  <a:pt x="4001" y="7638"/>
                </a:lnTo>
                <a:cubicBezTo>
                  <a:pt x="3703" y="7638"/>
                  <a:pt x="3453" y="7900"/>
                  <a:pt x="3453" y="8198"/>
                </a:cubicBezTo>
                <a:cubicBezTo>
                  <a:pt x="3453" y="8495"/>
                  <a:pt x="3703" y="8745"/>
                  <a:pt x="4001" y="8745"/>
                </a:cubicBezTo>
                <a:lnTo>
                  <a:pt x="4298" y="8745"/>
                </a:lnTo>
                <a:lnTo>
                  <a:pt x="2679" y="10758"/>
                </a:lnTo>
                <a:cubicBezTo>
                  <a:pt x="2584" y="10865"/>
                  <a:pt x="2667" y="11019"/>
                  <a:pt x="2810" y="11019"/>
                </a:cubicBezTo>
                <a:cubicBezTo>
                  <a:pt x="2858" y="11019"/>
                  <a:pt x="2905" y="11008"/>
                  <a:pt x="2941" y="10960"/>
                </a:cubicBezTo>
                <a:lnTo>
                  <a:pt x="4727" y="8745"/>
                </a:lnTo>
                <a:lnTo>
                  <a:pt x="5596" y="8745"/>
                </a:lnTo>
                <a:lnTo>
                  <a:pt x="5596" y="10865"/>
                </a:lnTo>
                <a:cubicBezTo>
                  <a:pt x="5596" y="10948"/>
                  <a:pt x="5667" y="11019"/>
                  <a:pt x="5763" y="11019"/>
                </a:cubicBezTo>
                <a:cubicBezTo>
                  <a:pt x="5846" y="11019"/>
                  <a:pt x="5918" y="10948"/>
                  <a:pt x="5918" y="10865"/>
                </a:cubicBezTo>
                <a:lnTo>
                  <a:pt x="5918" y="8745"/>
                </a:lnTo>
                <a:lnTo>
                  <a:pt x="6787" y="8745"/>
                </a:lnTo>
                <a:lnTo>
                  <a:pt x="8573" y="10960"/>
                </a:lnTo>
                <a:cubicBezTo>
                  <a:pt x="8607" y="11009"/>
                  <a:pt x="8658" y="11033"/>
                  <a:pt x="8706" y="11033"/>
                </a:cubicBezTo>
                <a:cubicBezTo>
                  <a:pt x="8741" y="11033"/>
                  <a:pt x="8774" y="11020"/>
                  <a:pt x="8799" y="10996"/>
                </a:cubicBezTo>
                <a:cubicBezTo>
                  <a:pt x="8870" y="10936"/>
                  <a:pt x="8870" y="10829"/>
                  <a:pt x="8823" y="10769"/>
                </a:cubicBezTo>
                <a:lnTo>
                  <a:pt x="7203" y="8757"/>
                </a:lnTo>
                <a:lnTo>
                  <a:pt x="7501" y="8757"/>
                </a:lnTo>
                <a:cubicBezTo>
                  <a:pt x="7799" y="8757"/>
                  <a:pt x="8049" y="8507"/>
                  <a:pt x="8049" y="8210"/>
                </a:cubicBezTo>
                <a:cubicBezTo>
                  <a:pt x="8049" y="7912"/>
                  <a:pt x="7799" y="7662"/>
                  <a:pt x="7501" y="7662"/>
                </a:cubicBezTo>
                <a:lnTo>
                  <a:pt x="7108" y="7662"/>
                </a:lnTo>
                <a:cubicBezTo>
                  <a:pt x="7025" y="7662"/>
                  <a:pt x="6953" y="7733"/>
                  <a:pt x="6953" y="7817"/>
                </a:cubicBezTo>
                <a:cubicBezTo>
                  <a:pt x="6953" y="7912"/>
                  <a:pt x="7025" y="7983"/>
                  <a:pt x="7108" y="7983"/>
                </a:cubicBezTo>
                <a:lnTo>
                  <a:pt x="7501" y="7983"/>
                </a:lnTo>
                <a:cubicBezTo>
                  <a:pt x="7620" y="7983"/>
                  <a:pt x="7727" y="8091"/>
                  <a:pt x="7727" y="8210"/>
                </a:cubicBezTo>
                <a:cubicBezTo>
                  <a:pt x="7727" y="8329"/>
                  <a:pt x="7620" y="8436"/>
                  <a:pt x="7501" y="8436"/>
                </a:cubicBezTo>
                <a:lnTo>
                  <a:pt x="4024" y="8436"/>
                </a:lnTo>
                <a:cubicBezTo>
                  <a:pt x="3905" y="8436"/>
                  <a:pt x="3798" y="8329"/>
                  <a:pt x="3798" y="8210"/>
                </a:cubicBezTo>
                <a:cubicBezTo>
                  <a:pt x="3798" y="8091"/>
                  <a:pt x="3905" y="7983"/>
                  <a:pt x="4024" y="7983"/>
                </a:cubicBezTo>
                <a:lnTo>
                  <a:pt x="6489" y="7983"/>
                </a:lnTo>
                <a:cubicBezTo>
                  <a:pt x="6584" y="7983"/>
                  <a:pt x="6656" y="7912"/>
                  <a:pt x="6656" y="7817"/>
                </a:cubicBezTo>
                <a:cubicBezTo>
                  <a:pt x="6656" y="7733"/>
                  <a:pt x="6584" y="7662"/>
                  <a:pt x="6489" y="7662"/>
                </a:cubicBezTo>
                <a:lnTo>
                  <a:pt x="5929" y="7662"/>
                </a:lnTo>
                <a:lnTo>
                  <a:pt x="5929" y="6876"/>
                </a:lnTo>
                <a:lnTo>
                  <a:pt x="6203" y="6876"/>
                </a:lnTo>
                <a:cubicBezTo>
                  <a:pt x="6727" y="6876"/>
                  <a:pt x="7144" y="6459"/>
                  <a:pt x="7144" y="5935"/>
                </a:cubicBezTo>
                <a:lnTo>
                  <a:pt x="7144" y="5531"/>
                </a:lnTo>
                <a:lnTo>
                  <a:pt x="7668" y="5650"/>
                </a:lnTo>
                <a:cubicBezTo>
                  <a:pt x="7713" y="5660"/>
                  <a:pt x="7758" y="5665"/>
                  <a:pt x="7803" y="5665"/>
                </a:cubicBezTo>
                <a:cubicBezTo>
                  <a:pt x="8075" y="5665"/>
                  <a:pt x="8322" y="5484"/>
                  <a:pt x="8394" y="5197"/>
                </a:cubicBezTo>
                <a:lnTo>
                  <a:pt x="8406" y="5126"/>
                </a:lnTo>
                <a:lnTo>
                  <a:pt x="9823" y="5519"/>
                </a:lnTo>
                <a:cubicBezTo>
                  <a:pt x="9763" y="5793"/>
                  <a:pt x="9930" y="6078"/>
                  <a:pt x="10228" y="6150"/>
                </a:cubicBezTo>
                <a:cubicBezTo>
                  <a:pt x="10279" y="6164"/>
                  <a:pt x="10331" y="6171"/>
                  <a:pt x="10382" y="6171"/>
                </a:cubicBezTo>
                <a:cubicBezTo>
                  <a:pt x="10622" y="6171"/>
                  <a:pt x="10835" y="6015"/>
                  <a:pt x="10894" y="5769"/>
                </a:cubicBezTo>
                <a:lnTo>
                  <a:pt x="11323" y="4185"/>
                </a:lnTo>
                <a:cubicBezTo>
                  <a:pt x="11406" y="3888"/>
                  <a:pt x="11240" y="3590"/>
                  <a:pt x="10942" y="3519"/>
                </a:cubicBezTo>
                <a:cubicBezTo>
                  <a:pt x="10897" y="3507"/>
                  <a:pt x="10852" y="3502"/>
                  <a:pt x="10807" y="3502"/>
                </a:cubicBezTo>
                <a:cubicBezTo>
                  <a:pt x="10568" y="3502"/>
                  <a:pt x="10345" y="3655"/>
                  <a:pt x="10275" y="3876"/>
                </a:cubicBezTo>
                <a:lnTo>
                  <a:pt x="8858" y="3495"/>
                </a:lnTo>
                <a:lnTo>
                  <a:pt x="8870" y="3411"/>
                </a:lnTo>
                <a:cubicBezTo>
                  <a:pt x="8966" y="3090"/>
                  <a:pt x="8775" y="2757"/>
                  <a:pt x="8454" y="2673"/>
                </a:cubicBezTo>
                <a:lnTo>
                  <a:pt x="5679" y="1792"/>
                </a:lnTo>
                <a:cubicBezTo>
                  <a:pt x="5663" y="1787"/>
                  <a:pt x="5646" y="1785"/>
                  <a:pt x="5629" y="1785"/>
                </a:cubicBezTo>
                <a:cubicBezTo>
                  <a:pt x="5561" y="1785"/>
                  <a:pt x="5496" y="1823"/>
                  <a:pt x="5477" y="1899"/>
                </a:cubicBezTo>
                <a:cubicBezTo>
                  <a:pt x="5453" y="1983"/>
                  <a:pt x="5489" y="2078"/>
                  <a:pt x="5584" y="2102"/>
                </a:cubicBezTo>
                <a:lnTo>
                  <a:pt x="8346" y="2983"/>
                </a:lnTo>
                <a:cubicBezTo>
                  <a:pt x="8501" y="3030"/>
                  <a:pt x="8585" y="3197"/>
                  <a:pt x="8549" y="3340"/>
                </a:cubicBezTo>
                <a:cubicBezTo>
                  <a:pt x="8049" y="5162"/>
                  <a:pt x="8144" y="4816"/>
                  <a:pt x="8073" y="5126"/>
                </a:cubicBezTo>
                <a:cubicBezTo>
                  <a:pt x="8030" y="5263"/>
                  <a:pt x="7904" y="5344"/>
                  <a:pt x="7776" y="5344"/>
                </a:cubicBezTo>
                <a:cubicBezTo>
                  <a:pt x="7760" y="5344"/>
                  <a:pt x="7743" y="5343"/>
                  <a:pt x="7727" y="5340"/>
                </a:cubicBezTo>
                <a:lnTo>
                  <a:pt x="2393" y="4161"/>
                </a:lnTo>
                <a:lnTo>
                  <a:pt x="3155" y="1352"/>
                </a:lnTo>
                <a:lnTo>
                  <a:pt x="4977" y="1923"/>
                </a:lnTo>
                <a:cubicBezTo>
                  <a:pt x="4996" y="1931"/>
                  <a:pt x="5016" y="1935"/>
                  <a:pt x="5035" y="1935"/>
                </a:cubicBezTo>
                <a:cubicBezTo>
                  <a:pt x="5100" y="1935"/>
                  <a:pt x="5161" y="1892"/>
                  <a:pt x="5179" y="1828"/>
                </a:cubicBezTo>
                <a:cubicBezTo>
                  <a:pt x="5203" y="1733"/>
                  <a:pt x="5167" y="1649"/>
                  <a:pt x="5072" y="1614"/>
                </a:cubicBezTo>
                <a:lnTo>
                  <a:pt x="3239" y="1030"/>
                </a:lnTo>
                <a:cubicBezTo>
                  <a:pt x="3262" y="935"/>
                  <a:pt x="3405" y="661"/>
                  <a:pt x="3227" y="340"/>
                </a:cubicBezTo>
                <a:cubicBezTo>
                  <a:pt x="3095" y="109"/>
                  <a:pt x="2869" y="0"/>
                  <a:pt x="264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53" name="Google Shape;9453;p72"/>
          <p:cNvGrpSpPr/>
          <p:nvPr/>
        </p:nvGrpSpPr>
        <p:grpSpPr>
          <a:xfrm>
            <a:off x="916127" y="3626056"/>
            <a:ext cx="221902" cy="380795"/>
            <a:chOff x="916127" y="3807056"/>
            <a:chExt cx="221902" cy="380795"/>
          </a:xfrm>
          <a:solidFill>
            <a:srgbClr val="002060"/>
          </a:solidFill>
        </p:grpSpPr>
        <p:sp>
          <p:nvSpPr>
            <p:cNvPr id="9454" name="Google Shape;9454;p72"/>
            <p:cNvSpPr/>
            <p:nvPr/>
          </p:nvSpPr>
          <p:spPr>
            <a:xfrm>
              <a:off x="916127" y="3807056"/>
              <a:ext cx="221902" cy="380795"/>
            </a:xfrm>
            <a:custGeom>
              <a:avLst/>
              <a:gdLst/>
              <a:ahLst/>
              <a:cxnLst/>
              <a:rect l="l" t="t" r="r" b="b"/>
              <a:pathLst>
                <a:path w="6966" h="11954" extrusionOk="0">
                  <a:moveTo>
                    <a:pt x="4120" y="6429"/>
                  </a:moveTo>
                  <a:lnTo>
                    <a:pt x="4120" y="7799"/>
                  </a:lnTo>
                  <a:lnTo>
                    <a:pt x="2810" y="7799"/>
                  </a:lnTo>
                  <a:lnTo>
                    <a:pt x="2810" y="6429"/>
                  </a:lnTo>
                  <a:cubicBezTo>
                    <a:pt x="3024" y="6489"/>
                    <a:pt x="3245" y="6519"/>
                    <a:pt x="3465" y="6519"/>
                  </a:cubicBezTo>
                  <a:cubicBezTo>
                    <a:pt x="3685" y="6519"/>
                    <a:pt x="3905" y="6489"/>
                    <a:pt x="4120" y="6429"/>
                  </a:cubicBezTo>
                  <a:close/>
                  <a:moveTo>
                    <a:pt x="4882" y="8144"/>
                  </a:moveTo>
                  <a:lnTo>
                    <a:pt x="4882" y="8680"/>
                  </a:lnTo>
                  <a:lnTo>
                    <a:pt x="2060" y="8680"/>
                  </a:lnTo>
                  <a:lnTo>
                    <a:pt x="2060" y="8144"/>
                  </a:lnTo>
                  <a:close/>
                  <a:moveTo>
                    <a:pt x="5596" y="9037"/>
                  </a:moveTo>
                  <a:lnTo>
                    <a:pt x="5596" y="9335"/>
                  </a:lnTo>
                  <a:lnTo>
                    <a:pt x="1346" y="9335"/>
                  </a:lnTo>
                  <a:lnTo>
                    <a:pt x="1346" y="9037"/>
                  </a:lnTo>
                  <a:lnTo>
                    <a:pt x="2060" y="9037"/>
                  </a:lnTo>
                  <a:lnTo>
                    <a:pt x="2060" y="9049"/>
                  </a:lnTo>
                  <a:lnTo>
                    <a:pt x="4882" y="9049"/>
                  </a:lnTo>
                  <a:lnTo>
                    <a:pt x="4882" y="9037"/>
                  </a:lnTo>
                  <a:close/>
                  <a:moveTo>
                    <a:pt x="6227" y="9692"/>
                  </a:moveTo>
                  <a:cubicBezTo>
                    <a:pt x="6441" y="9692"/>
                    <a:pt x="6608" y="9858"/>
                    <a:pt x="6608" y="10061"/>
                  </a:cubicBezTo>
                  <a:lnTo>
                    <a:pt x="6608" y="11251"/>
                  </a:lnTo>
                  <a:cubicBezTo>
                    <a:pt x="6608" y="11466"/>
                    <a:pt x="6441" y="11620"/>
                    <a:pt x="6227" y="11620"/>
                  </a:cubicBezTo>
                  <a:lnTo>
                    <a:pt x="715" y="11620"/>
                  </a:lnTo>
                  <a:cubicBezTo>
                    <a:pt x="500" y="11620"/>
                    <a:pt x="334" y="11466"/>
                    <a:pt x="334" y="11251"/>
                  </a:cubicBezTo>
                  <a:lnTo>
                    <a:pt x="334" y="10061"/>
                  </a:lnTo>
                  <a:cubicBezTo>
                    <a:pt x="334" y="9858"/>
                    <a:pt x="500" y="9692"/>
                    <a:pt x="715" y="9692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lnTo>
                    <a:pt x="0" y="964"/>
                  </a:lnTo>
                  <a:cubicBezTo>
                    <a:pt x="0" y="1322"/>
                    <a:pt x="298" y="1619"/>
                    <a:pt x="655" y="1619"/>
                  </a:cubicBezTo>
                  <a:lnTo>
                    <a:pt x="1012" y="1619"/>
                  </a:lnTo>
                  <a:lnTo>
                    <a:pt x="1012" y="4048"/>
                  </a:lnTo>
                  <a:cubicBezTo>
                    <a:pt x="1012" y="5060"/>
                    <a:pt x="1619" y="5929"/>
                    <a:pt x="2477" y="6310"/>
                  </a:cubicBezTo>
                  <a:lnTo>
                    <a:pt x="2477" y="7799"/>
                  </a:lnTo>
                  <a:lnTo>
                    <a:pt x="1905" y="7799"/>
                  </a:lnTo>
                  <a:cubicBezTo>
                    <a:pt x="1798" y="7799"/>
                    <a:pt x="1727" y="7870"/>
                    <a:pt x="1727" y="7977"/>
                  </a:cubicBezTo>
                  <a:lnTo>
                    <a:pt x="1727" y="8680"/>
                  </a:lnTo>
                  <a:lnTo>
                    <a:pt x="1191" y="8680"/>
                  </a:lnTo>
                  <a:cubicBezTo>
                    <a:pt x="1084" y="8680"/>
                    <a:pt x="1012" y="8751"/>
                    <a:pt x="1012" y="8858"/>
                  </a:cubicBezTo>
                  <a:lnTo>
                    <a:pt x="1012" y="9335"/>
                  </a:lnTo>
                  <a:lnTo>
                    <a:pt x="726" y="9335"/>
                  </a:lnTo>
                  <a:cubicBezTo>
                    <a:pt x="322" y="9335"/>
                    <a:pt x="12" y="9656"/>
                    <a:pt x="12" y="10049"/>
                  </a:cubicBezTo>
                  <a:lnTo>
                    <a:pt x="12" y="11240"/>
                  </a:lnTo>
                  <a:cubicBezTo>
                    <a:pt x="12" y="11644"/>
                    <a:pt x="334" y="11954"/>
                    <a:pt x="726" y="11954"/>
                  </a:cubicBezTo>
                  <a:lnTo>
                    <a:pt x="6251" y="11954"/>
                  </a:lnTo>
                  <a:cubicBezTo>
                    <a:pt x="6644" y="11954"/>
                    <a:pt x="6965" y="11620"/>
                    <a:pt x="6965" y="11240"/>
                  </a:cubicBezTo>
                  <a:lnTo>
                    <a:pt x="6965" y="10049"/>
                  </a:lnTo>
                  <a:cubicBezTo>
                    <a:pt x="6965" y="9644"/>
                    <a:pt x="6632" y="9335"/>
                    <a:pt x="6251" y="9335"/>
                  </a:cubicBezTo>
                  <a:lnTo>
                    <a:pt x="5953" y="9335"/>
                  </a:lnTo>
                  <a:lnTo>
                    <a:pt x="5953" y="8858"/>
                  </a:lnTo>
                  <a:cubicBezTo>
                    <a:pt x="5953" y="8751"/>
                    <a:pt x="5870" y="8680"/>
                    <a:pt x="5775" y="8680"/>
                  </a:cubicBezTo>
                  <a:lnTo>
                    <a:pt x="5239" y="8680"/>
                  </a:lnTo>
                  <a:lnTo>
                    <a:pt x="5239" y="7977"/>
                  </a:lnTo>
                  <a:cubicBezTo>
                    <a:pt x="5239" y="7870"/>
                    <a:pt x="5156" y="7799"/>
                    <a:pt x="5060" y="7799"/>
                  </a:cubicBezTo>
                  <a:lnTo>
                    <a:pt x="4477" y="7799"/>
                  </a:lnTo>
                  <a:lnTo>
                    <a:pt x="4477" y="6310"/>
                  </a:lnTo>
                  <a:cubicBezTo>
                    <a:pt x="4786" y="6179"/>
                    <a:pt x="5072" y="5965"/>
                    <a:pt x="5310" y="5703"/>
                  </a:cubicBezTo>
                  <a:cubicBezTo>
                    <a:pt x="5370" y="5632"/>
                    <a:pt x="5370" y="5525"/>
                    <a:pt x="5298" y="5453"/>
                  </a:cubicBezTo>
                  <a:cubicBezTo>
                    <a:pt x="5259" y="5425"/>
                    <a:pt x="5216" y="5410"/>
                    <a:pt x="5174" y="5410"/>
                  </a:cubicBezTo>
                  <a:cubicBezTo>
                    <a:pt x="5127" y="5410"/>
                    <a:pt x="5080" y="5428"/>
                    <a:pt x="5037" y="5465"/>
                  </a:cubicBezTo>
                  <a:cubicBezTo>
                    <a:pt x="4882" y="5644"/>
                    <a:pt x="4679" y="5786"/>
                    <a:pt x="4477" y="5906"/>
                  </a:cubicBezTo>
                  <a:cubicBezTo>
                    <a:pt x="4158" y="6080"/>
                    <a:pt x="3812" y="6165"/>
                    <a:pt x="3467" y="6165"/>
                  </a:cubicBezTo>
                  <a:cubicBezTo>
                    <a:pt x="3245" y="6165"/>
                    <a:pt x="3024" y="6130"/>
                    <a:pt x="2810" y="6060"/>
                  </a:cubicBezTo>
                  <a:cubicBezTo>
                    <a:pt x="1965" y="5786"/>
                    <a:pt x="1334" y="4989"/>
                    <a:pt x="1334" y="4036"/>
                  </a:cubicBezTo>
                  <a:lnTo>
                    <a:pt x="1334" y="1607"/>
                  </a:lnTo>
                  <a:lnTo>
                    <a:pt x="5572" y="1607"/>
                  </a:lnTo>
                  <a:lnTo>
                    <a:pt x="5572" y="4048"/>
                  </a:lnTo>
                  <a:cubicBezTo>
                    <a:pt x="5596" y="4358"/>
                    <a:pt x="5537" y="4655"/>
                    <a:pt x="5394" y="4929"/>
                  </a:cubicBezTo>
                  <a:cubicBezTo>
                    <a:pt x="5358" y="5013"/>
                    <a:pt x="5394" y="5120"/>
                    <a:pt x="5489" y="5167"/>
                  </a:cubicBezTo>
                  <a:cubicBezTo>
                    <a:pt x="5513" y="5179"/>
                    <a:pt x="5537" y="5179"/>
                    <a:pt x="5560" y="5179"/>
                  </a:cubicBezTo>
                  <a:cubicBezTo>
                    <a:pt x="5620" y="5179"/>
                    <a:pt x="5691" y="5132"/>
                    <a:pt x="5727" y="5072"/>
                  </a:cubicBezTo>
                  <a:cubicBezTo>
                    <a:pt x="5870" y="4751"/>
                    <a:pt x="5953" y="4405"/>
                    <a:pt x="5953" y="4048"/>
                  </a:cubicBezTo>
                  <a:lnTo>
                    <a:pt x="5953" y="1619"/>
                  </a:lnTo>
                  <a:lnTo>
                    <a:pt x="6310" y="1619"/>
                  </a:lnTo>
                  <a:cubicBezTo>
                    <a:pt x="6668" y="1619"/>
                    <a:pt x="6965" y="1322"/>
                    <a:pt x="6965" y="964"/>
                  </a:cubicBezTo>
                  <a:lnTo>
                    <a:pt x="6965" y="655"/>
                  </a:lnTo>
                  <a:cubicBezTo>
                    <a:pt x="6965" y="298"/>
                    <a:pt x="6668" y="0"/>
                    <a:pt x="6310" y="0"/>
                  </a:cubicBezTo>
                  <a:lnTo>
                    <a:pt x="2215" y="0"/>
                  </a:lnTo>
                  <a:cubicBezTo>
                    <a:pt x="2108" y="0"/>
                    <a:pt x="2036" y="71"/>
                    <a:pt x="2036" y="179"/>
                  </a:cubicBezTo>
                  <a:cubicBezTo>
                    <a:pt x="2036" y="286"/>
                    <a:pt x="2108" y="357"/>
                    <a:pt x="2215" y="357"/>
                  </a:cubicBezTo>
                  <a:lnTo>
                    <a:pt x="6310" y="357"/>
                  </a:lnTo>
                  <a:cubicBezTo>
                    <a:pt x="6465" y="357"/>
                    <a:pt x="6608" y="488"/>
                    <a:pt x="6608" y="655"/>
                  </a:cubicBezTo>
                  <a:lnTo>
                    <a:pt x="6608" y="964"/>
                  </a:lnTo>
                  <a:cubicBezTo>
                    <a:pt x="6608" y="1131"/>
                    <a:pt x="6465" y="1262"/>
                    <a:pt x="6310" y="1262"/>
                  </a:cubicBezTo>
                  <a:lnTo>
                    <a:pt x="655" y="1262"/>
                  </a:lnTo>
                  <a:cubicBezTo>
                    <a:pt x="488" y="1262"/>
                    <a:pt x="357" y="1131"/>
                    <a:pt x="357" y="964"/>
                  </a:cubicBezTo>
                  <a:lnTo>
                    <a:pt x="357" y="655"/>
                  </a:lnTo>
                  <a:cubicBezTo>
                    <a:pt x="357" y="488"/>
                    <a:pt x="488" y="357"/>
                    <a:pt x="655" y="357"/>
                  </a:cubicBezTo>
                  <a:lnTo>
                    <a:pt x="1500" y="357"/>
                  </a:lnTo>
                  <a:cubicBezTo>
                    <a:pt x="1608" y="357"/>
                    <a:pt x="1679" y="286"/>
                    <a:pt x="1679" y="179"/>
                  </a:cubicBezTo>
                  <a:cubicBezTo>
                    <a:pt x="1679" y="71"/>
                    <a:pt x="1608" y="0"/>
                    <a:pt x="1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72"/>
            <p:cNvSpPr/>
            <p:nvPr/>
          </p:nvSpPr>
          <p:spPr>
            <a:xfrm>
              <a:off x="969580" y="3869746"/>
              <a:ext cx="110792" cy="102955"/>
            </a:xfrm>
            <a:custGeom>
              <a:avLst/>
              <a:gdLst/>
              <a:ahLst/>
              <a:cxnLst/>
              <a:rect l="l" t="t" r="r" b="b"/>
              <a:pathLst>
                <a:path w="3478" h="3232" extrusionOk="0">
                  <a:moveTo>
                    <a:pt x="1815" y="1"/>
                  </a:moveTo>
                  <a:cubicBezTo>
                    <a:pt x="1680" y="1"/>
                    <a:pt x="1543" y="72"/>
                    <a:pt x="1477" y="211"/>
                  </a:cubicBezTo>
                  <a:cubicBezTo>
                    <a:pt x="1175" y="806"/>
                    <a:pt x="1156" y="843"/>
                    <a:pt x="1155" y="843"/>
                  </a:cubicBezTo>
                  <a:cubicBezTo>
                    <a:pt x="1155" y="843"/>
                    <a:pt x="1156" y="842"/>
                    <a:pt x="1156" y="842"/>
                  </a:cubicBezTo>
                  <a:lnTo>
                    <a:pt x="1156" y="842"/>
                  </a:lnTo>
                  <a:cubicBezTo>
                    <a:pt x="1052" y="977"/>
                    <a:pt x="1162" y="1139"/>
                    <a:pt x="1292" y="1139"/>
                  </a:cubicBezTo>
                  <a:cubicBezTo>
                    <a:pt x="1356" y="1139"/>
                    <a:pt x="1426" y="1099"/>
                    <a:pt x="1477" y="997"/>
                  </a:cubicBezTo>
                  <a:cubicBezTo>
                    <a:pt x="1762" y="396"/>
                    <a:pt x="1786" y="352"/>
                    <a:pt x="1795" y="352"/>
                  </a:cubicBezTo>
                  <a:cubicBezTo>
                    <a:pt x="1796" y="352"/>
                    <a:pt x="1797" y="354"/>
                    <a:pt x="1799" y="354"/>
                  </a:cubicBezTo>
                  <a:cubicBezTo>
                    <a:pt x="1801" y="354"/>
                    <a:pt x="1801" y="352"/>
                    <a:pt x="1803" y="352"/>
                  </a:cubicBezTo>
                  <a:cubicBezTo>
                    <a:pt x="1812" y="352"/>
                    <a:pt x="1837" y="396"/>
                    <a:pt x="2132" y="997"/>
                  </a:cubicBezTo>
                  <a:cubicBezTo>
                    <a:pt x="2192" y="1104"/>
                    <a:pt x="2287" y="1175"/>
                    <a:pt x="2406" y="1199"/>
                  </a:cubicBezTo>
                  <a:lnTo>
                    <a:pt x="3108" y="1306"/>
                  </a:lnTo>
                  <a:cubicBezTo>
                    <a:pt x="3120" y="1306"/>
                    <a:pt x="3120" y="1318"/>
                    <a:pt x="3120" y="1318"/>
                  </a:cubicBezTo>
                  <a:cubicBezTo>
                    <a:pt x="3120" y="1342"/>
                    <a:pt x="3156" y="1306"/>
                    <a:pt x="2608" y="1830"/>
                  </a:cubicBezTo>
                  <a:cubicBezTo>
                    <a:pt x="2525" y="1902"/>
                    <a:pt x="2489" y="1997"/>
                    <a:pt x="2489" y="2092"/>
                  </a:cubicBezTo>
                  <a:cubicBezTo>
                    <a:pt x="2489" y="2152"/>
                    <a:pt x="2608" y="2842"/>
                    <a:pt x="2608" y="2866"/>
                  </a:cubicBezTo>
                  <a:cubicBezTo>
                    <a:pt x="2608" y="2883"/>
                    <a:pt x="2596" y="2894"/>
                    <a:pt x="2584" y="2894"/>
                  </a:cubicBezTo>
                  <a:cubicBezTo>
                    <a:pt x="2580" y="2894"/>
                    <a:pt x="2576" y="2893"/>
                    <a:pt x="2573" y="2890"/>
                  </a:cubicBezTo>
                  <a:lnTo>
                    <a:pt x="1954" y="2556"/>
                  </a:lnTo>
                  <a:cubicBezTo>
                    <a:pt x="1900" y="2527"/>
                    <a:pt x="1840" y="2512"/>
                    <a:pt x="1781" y="2512"/>
                  </a:cubicBezTo>
                  <a:cubicBezTo>
                    <a:pt x="1721" y="2512"/>
                    <a:pt x="1662" y="2527"/>
                    <a:pt x="1608" y="2556"/>
                  </a:cubicBezTo>
                  <a:cubicBezTo>
                    <a:pt x="996" y="2879"/>
                    <a:pt x="977" y="2890"/>
                    <a:pt x="967" y="2890"/>
                  </a:cubicBezTo>
                  <a:cubicBezTo>
                    <a:pt x="967" y="2890"/>
                    <a:pt x="966" y="2890"/>
                    <a:pt x="965" y="2890"/>
                  </a:cubicBezTo>
                  <a:cubicBezTo>
                    <a:pt x="953" y="2890"/>
                    <a:pt x="953" y="2866"/>
                    <a:pt x="953" y="2854"/>
                  </a:cubicBezTo>
                  <a:cubicBezTo>
                    <a:pt x="1073" y="2116"/>
                    <a:pt x="1073" y="2152"/>
                    <a:pt x="1073" y="2092"/>
                  </a:cubicBezTo>
                  <a:cubicBezTo>
                    <a:pt x="1073" y="1997"/>
                    <a:pt x="1025" y="1902"/>
                    <a:pt x="953" y="1830"/>
                  </a:cubicBezTo>
                  <a:lnTo>
                    <a:pt x="441" y="1342"/>
                  </a:lnTo>
                  <a:cubicBezTo>
                    <a:pt x="430" y="1318"/>
                    <a:pt x="441" y="1306"/>
                    <a:pt x="465" y="1306"/>
                  </a:cubicBezTo>
                  <a:lnTo>
                    <a:pt x="608" y="1294"/>
                  </a:lnTo>
                  <a:cubicBezTo>
                    <a:pt x="703" y="1282"/>
                    <a:pt x="775" y="1187"/>
                    <a:pt x="763" y="1104"/>
                  </a:cubicBezTo>
                  <a:cubicBezTo>
                    <a:pt x="741" y="1016"/>
                    <a:pt x="668" y="948"/>
                    <a:pt x="581" y="948"/>
                  </a:cubicBezTo>
                  <a:cubicBezTo>
                    <a:pt x="574" y="948"/>
                    <a:pt x="568" y="948"/>
                    <a:pt x="561" y="949"/>
                  </a:cubicBezTo>
                  <a:lnTo>
                    <a:pt x="418" y="961"/>
                  </a:lnTo>
                  <a:cubicBezTo>
                    <a:pt x="108" y="1009"/>
                    <a:pt x="1" y="1378"/>
                    <a:pt x="203" y="1592"/>
                  </a:cubicBezTo>
                  <a:cubicBezTo>
                    <a:pt x="739" y="2116"/>
                    <a:pt x="727" y="2080"/>
                    <a:pt x="727" y="2092"/>
                  </a:cubicBezTo>
                  <a:cubicBezTo>
                    <a:pt x="608" y="2842"/>
                    <a:pt x="608" y="2806"/>
                    <a:pt x="608" y="2854"/>
                  </a:cubicBezTo>
                  <a:cubicBezTo>
                    <a:pt x="608" y="3074"/>
                    <a:pt x="785" y="3231"/>
                    <a:pt x="976" y="3231"/>
                  </a:cubicBezTo>
                  <a:cubicBezTo>
                    <a:pt x="1032" y="3231"/>
                    <a:pt x="1089" y="3217"/>
                    <a:pt x="1144" y="3187"/>
                  </a:cubicBezTo>
                  <a:cubicBezTo>
                    <a:pt x="1696" y="2896"/>
                    <a:pt x="1757" y="2851"/>
                    <a:pt x="1777" y="2851"/>
                  </a:cubicBezTo>
                  <a:cubicBezTo>
                    <a:pt x="1781" y="2851"/>
                    <a:pt x="1783" y="2852"/>
                    <a:pt x="1787" y="2854"/>
                  </a:cubicBezTo>
                  <a:cubicBezTo>
                    <a:pt x="2382" y="3152"/>
                    <a:pt x="2442" y="3223"/>
                    <a:pt x="2585" y="3223"/>
                  </a:cubicBezTo>
                  <a:cubicBezTo>
                    <a:pt x="2811" y="3223"/>
                    <a:pt x="2989" y="3021"/>
                    <a:pt x="2966" y="2795"/>
                  </a:cubicBezTo>
                  <a:cubicBezTo>
                    <a:pt x="2847" y="2068"/>
                    <a:pt x="2847" y="2092"/>
                    <a:pt x="2858" y="2080"/>
                  </a:cubicBezTo>
                  <a:lnTo>
                    <a:pt x="3359" y="1592"/>
                  </a:lnTo>
                  <a:cubicBezTo>
                    <a:pt x="3442" y="1521"/>
                    <a:pt x="3478" y="1425"/>
                    <a:pt x="3478" y="1318"/>
                  </a:cubicBezTo>
                  <a:cubicBezTo>
                    <a:pt x="3478" y="1128"/>
                    <a:pt x="3347" y="985"/>
                    <a:pt x="3168" y="949"/>
                  </a:cubicBezTo>
                  <a:lnTo>
                    <a:pt x="2466" y="842"/>
                  </a:lnTo>
                  <a:cubicBezTo>
                    <a:pt x="2465" y="842"/>
                    <a:pt x="2464" y="842"/>
                    <a:pt x="2463" y="842"/>
                  </a:cubicBezTo>
                  <a:cubicBezTo>
                    <a:pt x="2454" y="842"/>
                    <a:pt x="2444" y="821"/>
                    <a:pt x="2144" y="211"/>
                  </a:cubicBezTo>
                  <a:cubicBezTo>
                    <a:pt x="2079" y="70"/>
                    <a:pt x="1947" y="1"/>
                    <a:pt x="18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72"/>
            <p:cNvSpPr/>
            <p:nvPr/>
          </p:nvSpPr>
          <p:spPr>
            <a:xfrm>
              <a:off x="982863" y="4127517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7"/>
                    <a:pt x="2763" y="179"/>
                  </a:cubicBezTo>
                  <a:cubicBezTo>
                    <a:pt x="2763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72"/>
            <p:cNvSpPr/>
            <p:nvPr/>
          </p:nvSpPr>
          <p:spPr>
            <a:xfrm>
              <a:off x="982863" y="4152173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6"/>
                    <a:pt x="2763" y="179"/>
                  </a:cubicBezTo>
                  <a:cubicBezTo>
                    <a:pt x="2751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58" name="Google Shape;9458;p72"/>
          <p:cNvSpPr/>
          <p:nvPr/>
        </p:nvSpPr>
        <p:spPr>
          <a:xfrm>
            <a:off x="3136771" y="3642174"/>
            <a:ext cx="224928" cy="349131"/>
          </a:xfrm>
          <a:custGeom>
            <a:avLst/>
            <a:gdLst/>
            <a:ahLst/>
            <a:cxnLst/>
            <a:rect l="l" t="t" r="r" b="b"/>
            <a:pathLst>
              <a:path w="7061" h="10960" extrusionOk="0">
                <a:moveTo>
                  <a:pt x="3906" y="5316"/>
                </a:moveTo>
                <a:cubicBezTo>
                  <a:pt x="4072" y="5316"/>
                  <a:pt x="4191" y="5447"/>
                  <a:pt x="4191" y="5602"/>
                </a:cubicBezTo>
                <a:cubicBezTo>
                  <a:pt x="4191" y="5757"/>
                  <a:pt x="4060" y="5876"/>
                  <a:pt x="3906" y="5876"/>
                </a:cubicBezTo>
                <a:lnTo>
                  <a:pt x="3370" y="5876"/>
                </a:lnTo>
                <a:cubicBezTo>
                  <a:pt x="3215" y="5876"/>
                  <a:pt x="3096" y="5745"/>
                  <a:pt x="3096" y="5602"/>
                </a:cubicBezTo>
                <a:cubicBezTo>
                  <a:pt x="3096" y="5435"/>
                  <a:pt x="3227" y="5316"/>
                  <a:pt x="3370" y="5316"/>
                </a:cubicBezTo>
                <a:close/>
                <a:moveTo>
                  <a:pt x="5370" y="8459"/>
                </a:moveTo>
                <a:cubicBezTo>
                  <a:pt x="5430" y="8471"/>
                  <a:pt x="5489" y="8519"/>
                  <a:pt x="5489" y="8578"/>
                </a:cubicBezTo>
                <a:lnTo>
                  <a:pt x="5489" y="9317"/>
                </a:lnTo>
                <a:cubicBezTo>
                  <a:pt x="5489" y="9376"/>
                  <a:pt x="5430" y="9436"/>
                  <a:pt x="5370" y="9436"/>
                </a:cubicBezTo>
                <a:lnTo>
                  <a:pt x="1929" y="9436"/>
                </a:lnTo>
                <a:cubicBezTo>
                  <a:pt x="1870" y="9436"/>
                  <a:pt x="1810" y="9376"/>
                  <a:pt x="1810" y="9317"/>
                </a:cubicBezTo>
                <a:lnTo>
                  <a:pt x="1810" y="8578"/>
                </a:lnTo>
                <a:cubicBezTo>
                  <a:pt x="1810" y="8519"/>
                  <a:pt x="1870" y="8459"/>
                  <a:pt x="1929" y="8459"/>
                </a:cubicBezTo>
                <a:close/>
                <a:moveTo>
                  <a:pt x="3645" y="0"/>
                </a:moveTo>
                <a:cubicBezTo>
                  <a:pt x="3527" y="0"/>
                  <a:pt x="3411" y="54"/>
                  <a:pt x="3346" y="161"/>
                </a:cubicBezTo>
                <a:lnTo>
                  <a:pt x="191" y="4792"/>
                </a:lnTo>
                <a:cubicBezTo>
                  <a:pt x="0" y="5078"/>
                  <a:pt x="36" y="5447"/>
                  <a:pt x="262" y="5685"/>
                </a:cubicBezTo>
                <a:lnTo>
                  <a:pt x="1762" y="7209"/>
                </a:lnTo>
                <a:cubicBezTo>
                  <a:pt x="1822" y="7269"/>
                  <a:pt x="1858" y="7340"/>
                  <a:pt x="1858" y="7412"/>
                </a:cubicBezTo>
                <a:lnTo>
                  <a:pt x="1858" y="8078"/>
                </a:lnTo>
                <a:cubicBezTo>
                  <a:pt x="1620" y="8114"/>
                  <a:pt x="1429" y="8317"/>
                  <a:pt x="1429" y="8578"/>
                </a:cubicBezTo>
                <a:lnTo>
                  <a:pt x="1429" y="9317"/>
                </a:lnTo>
                <a:cubicBezTo>
                  <a:pt x="1429" y="9602"/>
                  <a:pt x="1643" y="9829"/>
                  <a:pt x="1929" y="9829"/>
                </a:cubicBezTo>
                <a:lnTo>
                  <a:pt x="2155" y="9829"/>
                </a:lnTo>
                <a:lnTo>
                  <a:pt x="2155" y="10472"/>
                </a:lnTo>
                <a:cubicBezTo>
                  <a:pt x="2155" y="10734"/>
                  <a:pt x="2358" y="10960"/>
                  <a:pt x="2632" y="10960"/>
                </a:cubicBezTo>
                <a:lnTo>
                  <a:pt x="3179" y="10960"/>
                </a:lnTo>
                <a:cubicBezTo>
                  <a:pt x="3286" y="10960"/>
                  <a:pt x="3370" y="10864"/>
                  <a:pt x="3370" y="10757"/>
                </a:cubicBezTo>
                <a:cubicBezTo>
                  <a:pt x="3370" y="10662"/>
                  <a:pt x="3286" y="10567"/>
                  <a:pt x="3179" y="10567"/>
                </a:cubicBezTo>
                <a:lnTo>
                  <a:pt x="2632" y="10567"/>
                </a:lnTo>
                <a:cubicBezTo>
                  <a:pt x="2584" y="10567"/>
                  <a:pt x="2536" y="10519"/>
                  <a:pt x="2536" y="10483"/>
                </a:cubicBezTo>
                <a:lnTo>
                  <a:pt x="2536" y="9829"/>
                </a:lnTo>
                <a:lnTo>
                  <a:pt x="4763" y="9829"/>
                </a:lnTo>
                <a:lnTo>
                  <a:pt x="4763" y="10483"/>
                </a:lnTo>
                <a:cubicBezTo>
                  <a:pt x="4763" y="10519"/>
                  <a:pt x="4715" y="10567"/>
                  <a:pt x="4668" y="10567"/>
                </a:cubicBezTo>
                <a:lnTo>
                  <a:pt x="4072" y="10567"/>
                </a:lnTo>
                <a:cubicBezTo>
                  <a:pt x="3965" y="10567"/>
                  <a:pt x="3882" y="10662"/>
                  <a:pt x="3882" y="10757"/>
                </a:cubicBezTo>
                <a:cubicBezTo>
                  <a:pt x="3882" y="10864"/>
                  <a:pt x="3965" y="10960"/>
                  <a:pt x="4072" y="10960"/>
                </a:cubicBezTo>
                <a:lnTo>
                  <a:pt x="4668" y="10960"/>
                </a:lnTo>
                <a:cubicBezTo>
                  <a:pt x="4918" y="10960"/>
                  <a:pt x="5144" y="10745"/>
                  <a:pt x="5144" y="10472"/>
                </a:cubicBezTo>
                <a:lnTo>
                  <a:pt x="5144" y="9829"/>
                </a:lnTo>
                <a:lnTo>
                  <a:pt x="5370" y="9829"/>
                </a:lnTo>
                <a:cubicBezTo>
                  <a:pt x="5656" y="9829"/>
                  <a:pt x="5870" y="9602"/>
                  <a:pt x="5870" y="9317"/>
                </a:cubicBezTo>
                <a:lnTo>
                  <a:pt x="5870" y="8578"/>
                </a:lnTo>
                <a:cubicBezTo>
                  <a:pt x="5870" y="8317"/>
                  <a:pt x="5680" y="8114"/>
                  <a:pt x="5441" y="8078"/>
                </a:cubicBezTo>
                <a:lnTo>
                  <a:pt x="5441" y="7412"/>
                </a:lnTo>
                <a:cubicBezTo>
                  <a:pt x="5441" y="7340"/>
                  <a:pt x="5477" y="7269"/>
                  <a:pt x="5537" y="7209"/>
                </a:cubicBezTo>
                <a:lnTo>
                  <a:pt x="6977" y="5745"/>
                </a:lnTo>
                <a:cubicBezTo>
                  <a:pt x="7049" y="5673"/>
                  <a:pt x="7049" y="5554"/>
                  <a:pt x="6977" y="5483"/>
                </a:cubicBezTo>
                <a:cubicBezTo>
                  <a:pt x="6942" y="5441"/>
                  <a:pt x="6894" y="5420"/>
                  <a:pt x="6845" y="5420"/>
                </a:cubicBezTo>
                <a:cubicBezTo>
                  <a:pt x="6796" y="5420"/>
                  <a:pt x="6745" y="5441"/>
                  <a:pt x="6703" y="5483"/>
                </a:cubicBezTo>
                <a:lnTo>
                  <a:pt x="5263" y="6935"/>
                </a:lnTo>
                <a:cubicBezTo>
                  <a:pt x="5132" y="7066"/>
                  <a:pt x="5072" y="7233"/>
                  <a:pt x="5072" y="7412"/>
                </a:cubicBezTo>
                <a:lnTo>
                  <a:pt x="5072" y="8067"/>
                </a:lnTo>
                <a:lnTo>
                  <a:pt x="2262" y="8067"/>
                </a:lnTo>
                <a:lnTo>
                  <a:pt x="2262" y="7412"/>
                </a:lnTo>
                <a:cubicBezTo>
                  <a:pt x="2262" y="7233"/>
                  <a:pt x="2179" y="7054"/>
                  <a:pt x="2060" y="6935"/>
                </a:cubicBezTo>
                <a:lnTo>
                  <a:pt x="560" y="5423"/>
                </a:lnTo>
                <a:cubicBezTo>
                  <a:pt x="453" y="5316"/>
                  <a:pt x="441" y="5138"/>
                  <a:pt x="536" y="5019"/>
                </a:cubicBezTo>
                <a:lnTo>
                  <a:pt x="3477" y="685"/>
                </a:lnTo>
                <a:lnTo>
                  <a:pt x="3477" y="4923"/>
                </a:lnTo>
                <a:lnTo>
                  <a:pt x="3405" y="4923"/>
                </a:lnTo>
                <a:cubicBezTo>
                  <a:pt x="3036" y="4923"/>
                  <a:pt x="2739" y="5221"/>
                  <a:pt x="2739" y="5602"/>
                </a:cubicBezTo>
                <a:cubicBezTo>
                  <a:pt x="2739" y="5971"/>
                  <a:pt x="3036" y="6269"/>
                  <a:pt x="3405" y="6269"/>
                </a:cubicBezTo>
                <a:lnTo>
                  <a:pt x="3941" y="6269"/>
                </a:lnTo>
                <a:cubicBezTo>
                  <a:pt x="4310" y="6269"/>
                  <a:pt x="4608" y="5971"/>
                  <a:pt x="4608" y="5602"/>
                </a:cubicBezTo>
                <a:cubicBezTo>
                  <a:pt x="4608" y="5221"/>
                  <a:pt x="4310" y="4923"/>
                  <a:pt x="3941" y="4923"/>
                </a:cubicBezTo>
                <a:lnTo>
                  <a:pt x="3870" y="4923"/>
                </a:lnTo>
                <a:lnTo>
                  <a:pt x="3870" y="685"/>
                </a:lnTo>
                <a:lnTo>
                  <a:pt x="6692" y="4840"/>
                </a:lnTo>
                <a:cubicBezTo>
                  <a:pt x="6727" y="4889"/>
                  <a:pt x="6783" y="4918"/>
                  <a:pt x="6843" y="4918"/>
                </a:cubicBezTo>
                <a:cubicBezTo>
                  <a:pt x="6884" y="4918"/>
                  <a:pt x="6927" y="4905"/>
                  <a:pt x="6965" y="4876"/>
                </a:cubicBezTo>
                <a:cubicBezTo>
                  <a:pt x="7049" y="4816"/>
                  <a:pt x="7061" y="4697"/>
                  <a:pt x="7001" y="4614"/>
                </a:cubicBezTo>
                <a:lnTo>
                  <a:pt x="3953" y="161"/>
                </a:lnTo>
                <a:cubicBezTo>
                  <a:pt x="3882" y="54"/>
                  <a:pt x="3763" y="0"/>
                  <a:pt x="364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9" name="Google Shape;9459;p72"/>
          <p:cNvSpPr/>
          <p:nvPr/>
        </p:nvSpPr>
        <p:spPr>
          <a:xfrm>
            <a:off x="2179465" y="3670048"/>
            <a:ext cx="362255" cy="292811"/>
          </a:xfrm>
          <a:custGeom>
            <a:avLst/>
            <a:gdLst/>
            <a:ahLst/>
            <a:cxnLst/>
            <a:rect l="l" t="t" r="r" b="b"/>
            <a:pathLst>
              <a:path w="11372" h="9192" extrusionOk="0">
                <a:moveTo>
                  <a:pt x="7264" y="345"/>
                </a:moveTo>
                <a:lnTo>
                  <a:pt x="7264" y="5513"/>
                </a:lnTo>
                <a:lnTo>
                  <a:pt x="6311" y="5513"/>
                </a:lnTo>
                <a:lnTo>
                  <a:pt x="6311" y="345"/>
                </a:lnTo>
                <a:close/>
                <a:moveTo>
                  <a:pt x="9478" y="345"/>
                </a:moveTo>
                <a:lnTo>
                  <a:pt x="9478" y="5513"/>
                </a:lnTo>
                <a:lnTo>
                  <a:pt x="8526" y="5513"/>
                </a:lnTo>
                <a:lnTo>
                  <a:pt x="8526" y="345"/>
                </a:lnTo>
                <a:close/>
                <a:moveTo>
                  <a:pt x="1549" y="345"/>
                </a:moveTo>
                <a:lnTo>
                  <a:pt x="1549" y="5691"/>
                </a:lnTo>
                <a:cubicBezTo>
                  <a:pt x="1549" y="5775"/>
                  <a:pt x="1620" y="5858"/>
                  <a:pt x="1715" y="5858"/>
                </a:cubicBezTo>
                <a:lnTo>
                  <a:pt x="2192" y="5858"/>
                </a:lnTo>
                <a:lnTo>
                  <a:pt x="2192" y="8858"/>
                </a:lnTo>
                <a:lnTo>
                  <a:pt x="322" y="8858"/>
                </a:lnTo>
                <a:lnTo>
                  <a:pt x="322" y="345"/>
                </a:lnTo>
                <a:close/>
                <a:moveTo>
                  <a:pt x="4394" y="357"/>
                </a:moveTo>
                <a:lnTo>
                  <a:pt x="4406" y="8858"/>
                </a:lnTo>
                <a:lnTo>
                  <a:pt x="2525" y="8858"/>
                </a:lnTo>
                <a:lnTo>
                  <a:pt x="2525" y="5858"/>
                </a:lnTo>
                <a:lnTo>
                  <a:pt x="3001" y="5858"/>
                </a:lnTo>
                <a:cubicBezTo>
                  <a:pt x="3097" y="5858"/>
                  <a:pt x="3168" y="5775"/>
                  <a:pt x="3168" y="5691"/>
                </a:cubicBezTo>
                <a:lnTo>
                  <a:pt x="3168" y="3203"/>
                </a:lnTo>
                <a:cubicBezTo>
                  <a:pt x="3168" y="3108"/>
                  <a:pt x="3097" y="3036"/>
                  <a:pt x="3001" y="3036"/>
                </a:cubicBezTo>
                <a:cubicBezTo>
                  <a:pt x="2918" y="3036"/>
                  <a:pt x="2846" y="3108"/>
                  <a:pt x="2846" y="3203"/>
                </a:cubicBezTo>
                <a:lnTo>
                  <a:pt x="2846" y="5525"/>
                </a:lnTo>
                <a:lnTo>
                  <a:pt x="1894" y="5525"/>
                </a:lnTo>
                <a:lnTo>
                  <a:pt x="1894" y="357"/>
                </a:lnTo>
                <a:lnTo>
                  <a:pt x="2846" y="357"/>
                </a:lnTo>
                <a:lnTo>
                  <a:pt x="2846" y="2417"/>
                </a:lnTo>
                <a:cubicBezTo>
                  <a:pt x="2846" y="2500"/>
                  <a:pt x="2918" y="2572"/>
                  <a:pt x="3001" y="2572"/>
                </a:cubicBezTo>
                <a:cubicBezTo>
                  <a:pt x="3097" y="2572"/>
                  <a:pt x="3168" y="2500"/>
                  <a:pt x="3168" y="2417"/>
                </a:cubicBezTo>
                <a:lnTo>
                  <a:pt x="3168" y="357"/>
                </a:lnTo>
                <a:close/>
                <a:moveTo>
                  <a:pt x="5966" y="345"/>
                </a:moveTo>
                <a:lnTo>
                  <a:pt x="5966" y="5691"/>
                </a:lnTo>
                <a:cubicBezTo>
                  <a:pt x="5966" y="5775"/>
                  <a:pt x="6037" y="5858"/>
                  <a:pt x="6133" y="5858"/>
                </a:cubicBezTo>
                <a:lnTo>
                  <a:pt x="6609" y="5858"/>
                </a:lnTo>
                <a:lnTo>
                  <a:pt x="6621" y="8858"/>
                </a:lnTo>
                <a:lnTo>
                  <a:pt x="4751" y="8858"/>
                </a:lnTo>
                <a:lnTo>
                  <a:pt x="4751" y="345"/>
                </a:lnTo>
                <a:close/>
                <a:moveTo>
                  <a:pt x="8157" y="345"/>
                </a:moveTo>
                <a:lnTo>
                  <a:pt x="8157" y="5691"/>
                </a:lnTo>
                <a:cubicBezTo>
                  <a:pt x="8157" y="5775"/>
                  <a:pt x="8228" y="5858"/>
                  <a:pt x="8323" y="5858"/>
                </a:cubicBezTo>
                <a:lnTo>
                  <a:pt x="8800" y="5858"/>
                </a:lnTo>
                <a:lnTo>
                  <a:pt x="8800" y="8858"/>
                </a:lnTo>
                <a:lnTo>
                  <a:pt x="6954" y="8858"/>
                </a:lnTo>
                <a:lnTo>
                  <a:pt x="6954" y="5858"/>
                </a:lnTo>
                <a:lnTo>
                  <a:pt x="7430" y="5858"/>
                </a:lnTo>
                <a:cubicBezTo>
                  <a:pt x="7514" y="5858"/>
                  <a:pt x="7585" y="5775"/>
                  <a:pt x="7585" y="5691"/>
                </a:cubicBezTo>
                <a:lnTo>
                  <a:pt x="7585" y="345"/>
                </a:lnTo>
                <a:close/>
                <a:moveTo>
                  <a:pt x="168" y="0"/>
                </a:moveTo>
                <a:cubicBezTo>
                  <a:pt x="72" y="0"/>
                  <a:pt x="1" y="72"/>
                  <a:pt x="1" y="167"/>
                </a:cubicBezTo>
                <a:lnTo>
                  <a:pt x="1" y="9025"/>
                </a:lnTo>
                <a:cubicBezTo>
                  <a:pt x="1" y="9108"/>
                  <a:pt x="72" y="9192"/>
                  <a:pt x="168" y="9192"/>
                </a:cubicBezTo>
                <a:lnTo>
                  <a:pt x="11181" y="9192"/>
                </a:lnTo>
                <a:cubicBezTo>
                  <a:pt x="11264" y="9192"/>
                  <a:pt x="11336" y="9108"/>
                  <a:pt x="11336" y="9025"/>
                </a:cubicBezTo>
                <a:lnTo>
                  <a:pt x="11336" y="4536"/>
                </a:lnTo>
                <a:cubicBezTo>
                  <a:pt x="11336" y="4453"/>
                  <a:pt x="11264" y="4382"/>
                  <a:pt x="11181" y="4382"/>
                </a:cubicBezTo>
                <a:cubicBezTo>
                  <a:pt x="11086" y="4382"/>
                  <a:pt x="11014" y="4453"/>
                  <a:pt x="11014" y="4536"/>
                </a:cubicBezTo>
                <a:lnTo>
                  <a:pt x="11014" y="8858"/>
                </a:lnTo>
                <a:lnTo>
                  <a:pt x="9133" y="8858"/>
                </a:lnTo>
                <a:lnTo>
                  <a:pt x="9133" y="5846"/>
                </a:lnTo>
                <a:lnTo>
                  <a:pt x="9609" y="5846"/>
                </a:lnTo>
                <a:cubicBezTo>
                  <a:pt x="9704" y="5846"/>
                  <a:pt x="9776" y="5775"/>
                  <a:pt x="9776" y="5691"/>
                </a:cubicBezTo>
                <a:lnTo>
                  <a:pt x="9776" y="345"/>
                </a:lnTo>
                <a:lnTo>
                  <a:pt x="11002" y="345"/>
                </a:lnTo>
                <a:lnTo>
                  <a:pt x="11002" y="3751"/>
                </a:lnTo>
                <a:cubicBezTo>
                  <a:pt x="11026" y="3846"/>
                  <a:pt x="11098" y="3917"/>
                  <a:pt x="11205" y="3917"/>
                </a:cubicBezTo>
                <a:cubicBezTo>
                  <a:pt x="11300" y="3917"/>
                  <a:pt x="11371" y="3846"/>
                  <a:pt x="11371" y="3751"/>
                </a:cubicBezTo>
                <a:lnTo>
                  <a:pt x="11371" y="167"/>
                </a:lnTo>
                <a:cubicBezTo>
                  <a:pt x="11371" y="72"/>
                  <a:pt x="11300" y="0"/>
                  <a:pt x="1120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60" name="Google Shape;9460;p72"/>
          <p:cNvGrpSpPr/>
          <p:nvPr/>
        </p:nvGrpSpPr>
        <p:grpSpPr>
          <a:xfrm>
            <a:off x="3513010" y="3635134"/>
            <a:ext cx="362223" cy="361108"/>
            <a:chOff x="3513010" y="3816134"/>
            <a:chExt cx="362223" cy="361108"/>
          </a:xfrm>
          <a:solidFill>
            <a:srgbClr val="002060"/>
          </a:solidFill>
        </p:grpSpPr>
        <p:sp>
          <p:nvSpPr>
            <p:cNvPr id="9461" name="Google Shape;9461;p72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72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72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72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65" name="Google Shape;9465;p72"/>
          <p:cNvGrpSpPr/>
          <p:nvPr/>
        </p:nvGrpSpPr>
        <p:grpSpPr>
          <a:xfrm>
            <a:off x="3950316" y="3639307"/>
            <a:ext cx="369805" cy="353782"/>
            <a:chOff x="3950316" y="3820307"/>
            <a:chExt cx="369805" cy="353782"/>
          </a:xfrm>
          <a:solidFill>
            <a:srgbClr val="002060"/>
          </a:solidFill>
        </p:grpSpPr>
        <p:sp>
          <p:nvSpPr>
            <p:cNvPr id="9466" name="Google Shape;9466;p72"/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72"/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72"/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72"/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70" name="Google Shape;9470;p72"/>
          <p:cNvGrpSpPr/>
          <p:nvPr/>
        </p:nvGrpSpPr>
        <p:grpSpPr>
          <a:xfrm>
            <a:off x="1761909" y="3630961"/>
            <a:ext cx="307974" cy="371716"/>
            <a:chOff x="1761909" y="3811961"/>
            <a:chExt cx="307974" cy="371716"/>
          </a:xfrm>
          <a:solidFill>
            <a:srgbClr val="002060"/>
          </a:solidFill>
        </p:grpSpPr>
        <p:sp>
          <p:nvSpPr>
            <p:cNvPr id="9471" name="Google Shape;9471;p72"/>
            <p:cNvSpPr/>
            <p:nvPr/>
          </p:nvSpPr>
          <p:spPr>
            <a:xfrm>
              <a:off x="1761909" y="3811961"/>
              <a:ext cx="307974" cy="371716"/>
            </a:xfrm>
            <a:custGeom>
              <a:avLst/>
              <a:gdLst/>
              <a:ahLst/>
              <a:cxnLst/>
              <a:rect l="l" t="t" r="r" b="b"/>
              <a:pathLst>
                <a:path w="9668" h="11669" extrusionOk="0">
                  <a:moveTo>
                    <a:pt x="8930" y="310"/>
                  </a:moveTo>
                  <a:cubicBezTo>
                    <a:pt x="8954" y="310"/>
                    <a:pt x="8977" y="334"/>
                    <a:pt x="8977" y="370"/>
                  </a:cubicBezTo>
                  <a:lnTo>
                    <a:pt x="8977" y="608"/>
                  </a:lnTo>
                  <a:cubicBezTo>
                    <a:pt x="8977" y="632"/>
                    <a:pt x="8954" y="668"/>
                    <a:pt x="8930" y="668"/>
                  </a:cubicBezTo>
                  <a:lnTo>
                    <a:pt x="7989" y="668"/>
                  </a:lnTo>
                  <a:cubicBezTo>
                    <a:pt x="7894" y="668"/>
                    <a:pt x="7811" y="739"/>
                    <a:pt x="7811" y="846"/>
                  </a:cubicBezTo>
                  <a:cubicBezTo>
                    <a:pt x="7811" y="953"/>
                    <a:pt x="7882" y="1025"/>
                    <a:pt x="7989" y="1025"/>
                  </a:cubicBezTo>
                  <a:lnTo>
                    <a:pt x="8668" y="1025"/>
                  </a:lnTo>
                  <a:lnTo>
                    <a:pt x="8668" y="10216"/>
                  </a:lnTo>
                  <a:lnTo>
                    <a:pt x="7263" y="10216"/>
                  </a:lnTo>
                  <a:cubicBezTo>
                    <a:pt x="7168" y="10216"/>
                    <a:pt x="7084" y="10288"/>
                    <a:pt x="7084" y="10395"/>
                  </a:cubicBezTo>
                  <a:cubicBezTo>
                    <a:pt x="7084" y="10502"/>
                    <a:pt x="7156" y="10574"/>
                    <a:pt x="7263" y="10574"/>
                  </a:cubicBezTo>
                  <a:lnTo>
                    <a:pt x="9168" y="10574"/>
                  </a:lnTo>
                  <a:cubicBezTo>
                    <a:pt x="9251" y="10574"/>
                    <a:pt x="9323" y="10657"/>
                    <a:pt x="9323" y="10740"/>
                  </a:cubicBezTo>
                  <a:lnTo>
                    <a:pt x="9323" y="11324"/>
                  </a:lnTo>
                  <a:lnTo>
                    <a:pt x="333" y="11324"/>
                  </a:lnTo>
                  <a:lnTo>
                    <a:pt x="333" y="10740"/>
                  </a:lnTo>
                  <a:cubicBezTo>
                    <a:pt x="333" y="10657"/>
                    <a:pt x="417" y="10574"/>
                    <a:pt x="500" y="10574"/>
                  </a:cubicBezTo>
                  <a:lnTo>
                    <a:pt x="6513" y="10574"/>
                  </a:lnTo>
                  <a:cubicBezTo>
                    <a:pt x="6608" y="10574"/>
                    <a:pt x="6691" y="10502"/>
                    <a:pt x="6691" y="10395"/>
                  </a:cubicBezTo>
                  <a:cubicBezTo>
                    <a:pt x="6691" y="10288"/>
                    <a:pt x="6620" y="10216"/>
                    <a:pt x="6513" y="10216"/>
                  </a:cubicBezTo>
                  <a:lnTo>
                    <a:pt x="976" y="10216"/>
                  </a:lnTo>
                  <a:lnTo>
                    <a:pt x="976" y="1025"/>
                  </a:lnTo>
                  <a:lnTo>
                    <a:pt x="7263" y="1025"/>
                  </a:lnTo>
                  <a:cubicBezTo>
                    <a:pt x="7346" y="1025"/>
                    <a:pt x="7442" y="953"/>
                    <a:pt x="7442" y="846"/>
                  </a:cubicBezTo>
                  <a:cubicBezTo>
                    <a:pt x="7442" y="739"/>
                    <a:pt x="7358" y="668"/>
                    <a:pt x="7263" y="668"/>
                  </a:cubicBezTo>
                  <a:lnTo>
                    <a:pt x="750" y="668"/>
                  </a:lnTo>
                  <a:cubicBezTo>
                    <a:pt x="726" y="668"/>
                    <a:pt x="691" y="632"/>
                    <a:pt x="691" y="608"/>
                  </a:cubicBezTo>
                  <a:lnTo>
                    <a:pt x="691" y="370"/>
                  </a:lnTo>
                  <a:cubicBezTo>
                    <a:pt x="691" y="334"/>
                    <a:pt x="726" y="310"/>
                    <a:pt x="750" y="310"/>
                  </a:cubicBezTo>
                  <a:close/>
                  <a:moveTo>
                    <a:pt x="738" y="1"/>
                  </a:moveTo>
                  <a:cubicBezTo>
                    <a:pt x="512" y="1"/>
                    <a:pt x="333" y="179"/>
                    <a:pt x="333" y="394"/>
                  </a:cubicBezTo>
                  <a:lnTo>
                    <a:pt x="333" y="632"/>
                  </a:lnTo>
                  <a:cubicBezTo>
                    <a:pt x="333" y="810"/>
                    <a:pt x="453" y="977"/>
                    <a:pt x="619" y="1025"/>
                  </a:cubicBezTo>
                  <a:lnTo>
                    <a:pt x="619" y="10240"/>
                  </a:lnTo>
                  <a:lnTo>
                    <a:pt x="500" y="10240"/>
                  </a:lnTo>
                  <a:cubicBezTo>
                    <a:pt x="214" y="10240"/>
                    <a:pt x="0" y="10454"/>
                    <a:pt x="0" y="10740"/>
                  </a:cubicBezTo>
                  <a:lnTo>
                    <a:pt x="0" y="11490"/>
                  </a:lnTo>
                  <a:cubicBezTo>
                    <a:pt x="0" y="11574"/>
                    <a:pt x="72" y="11669"/>
                    <a:pt x="179" y="11669"/>
                  </a:cubicBezTo>
                  <a:lnTo>
                    <a:pt x="9489" y="11669"/>
                  </a:lnTo>
                  <a:cubicBezTo>
                    <a:pt x="9585" y="11669"/>
                    <a:pt x="9668" y="11586"/>
                    <a:pt x="9668" y="11490"/>
                  </a:cubicBezTo>
                  <a:lnTo>
                    <a:pt x="9668" y="10740"/>
                  </a:lnTo>
                  <a:cubicBezTo>
                    <a:pt x="9656" y="10454"/>
                    <a:pt x="9430" y="10240"/>
                    <a:pt x="9144" y="10240"/>
                  </a:cubicBezTo>
                  <a:lnTo>
                    <a:pt x="9001" y="10240"/>
                  </a:lnTo>
                  <a:lnTo>
                    <a:pt x="9001" y="1025"/>
                  </a:lnTo>
                  <a:cubicBezTo>
                    <a:pt x="9180" y="977"/>
                    <a:pt x="9311" y="810"/>
                    <a:pt x="9311" y="632"/>
                  </a:cubicBezTo>
                  <a:lnTo>
                    <a:pt x="9311" y="394"/>
                  </a:lnTo>
                  <a:cubicBezTo>
                    <a:pt x="9311" y="179"/>
                    <a:pt x="9132" y="1"/>
                    <a:pt x="8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72"/>
            <p:cNvSpPr/>
            <p:nvPr/>
          </p:nvSpPr>
          <p:spPr>
            <a:xfrm>
              <a:off x="1921566" y="3855953"/>
              <a:ext cx="105854" cy="271213"/>
            </a:xfrm>
            <a:custGeom>
              <a:avLst/>
              <a:gdLst/>
              <a:ahLst/>
              <a:cxnLst/>
              <a:rect l="l" t="t" r="r" b="b"/>
              <a:pathLst>
                <a:path w="3323" h="8514" extrusionOk="0">
                  <a:moveTo>
                    <a:pt x="2977" y="346"/>
                  </a:moveTo>
                  <a:lnTo>
                    <a:pt x="2977" y="1370"/>
                  </a:lnTo>
                  <a:lnTo>
                    <a:pt x="2394" y="1370"/>
                  </a:lnTo>
                  <a:cubicBezTo>
                    <a:pt x="2203" y="1370"/>
                    <a:pt x="2049" y="1513"/>
                    <a:pt x="2049" y="1704"/>
                  </a:cubicBezTo>
                  <a:lnTo>
                    <a:pt x="2049" y="2168"/>
                  </a:lnTo>
                  <a:lnTo>
                    <a:pt x="1715" y="2168"/>
                  </a:lnTo>
                  <a:cubicBezTo>
                    <a:pt x="1548" y="2168"/>
                    <a:pt x="1417" y="2287"/>
                    <a:pt x="1382" y="2442"/>
                  </a:cubicBezTo>
                  <a:lnTo>
                    <a:pt x="1025" y="2442"/>
                  </a:lnTo>
                  <a:lnTo>
                    <a:pt x="1025" y="1739"/>
                  </a:lnTo>
                  <a:cubicBezTo>
                    <a:pt x="1025" y="1549"/>
                    <a:pt x="882" y="1394"/>
                    <a:pt x="679" y="1394"/>
                  </a:cubicBezTo>
                  <a:lnTo>
                    <a:pt x="346" y="1394"/>
                  </a:lnTo>
                  <a:lnTo>
                    <a:pt x="346" y="346"/>
                  </a:lnTo>
                  <a:close/>
                  <a:moveTo>
                    <a:pt x="679" y="1739"/>
                  </a:moveTo>
                  <a:lnTo>
                    <a:pt x="679" y="2763"/>
                  </a:lnTo>
                  <a:lnTo>
                    <a:pt x="679" y="3954"/>
                  </a:lnTo>
                  <a:lnTo>
                    <a:pt x="346" y="3954"/>
                  </a:lnTo>
                  <a:lnTo>
                    <a:pt x="346" y="1739"/>
                  </a:lnTo>
                  <a:close/>
                  <a:moveTo>
                    <a:pt x="1370" y="2763"/>
                  </a:moveTo>
                  <a:lnTo>
                    <a:pt x="1370" y="3954"/>
                  </a:lnTo>
                  <a:lnTo>
                    <a:pt x="1025" y="3954"/>
                  </a:lnTo>
                  <a:lnTo>
                    <a:pt x="1025" y="2763"/>
                  </a:lnTo>
                  <a:close/>
                  <a:moveTo>
                    <a:pt x="2049" y="2513"/>
                  </a:moveTo>
                  <a:lnTo>
                    <a:pt x="2049" y="3954"/>
                  </a:lnTo>
                  <a:lnTo>
                    <a:pt x="1715" y="3954"/>
                  </a:lnTo>
                  <a:lnTo>
                    <a:pt x="1715" y="2763"/>
                  </a:lnTo>
                  <a:lnTo>
                    <a:pt x="1715" y="2513"/>
                  </a:lnTo>
                  <a:close/>
                  <a:moveTo>
                    <a:pt x="2977" y="1727"/>
                  </a:moveTo>
                  <a:lnTo>
                    <a:pt x="2977" y="3954"/>
                  </a:lnTo>
                  <a:lnTo>
                    <a:pt x="2394" y="3954"/>
                  </a:lnTo>
                  <a:lnTo>
                    <a:pt x="2394" y="2513"/>
                  </a:lnTo>
                  <a:lnTo>
                    <a:pt x="2394" y="1727"/>
                  </a:lnTo>
                  <a:close/>
                  <a:moveTo>
                    <a:pt x="2977" y="4299"/>
                  </a:moveTo>
                  <a:lnTo>
                    <a:pt x="2977" y="4644"/>
                  </a:lnTo>
                  <a:lnTo>
                    <a:pt x="346" y="4644"/>
                  </a:lnTo>
                  <a:lnTo>
                    <a:pt x="346" y="4299"/>
                  </a:lnTo>
                  <a:close/>
                  <a:moveTo>
                    <a:pt x="2977" y="4990"/>
                  </a:moveTo>
                  <a:lnTo>
                    <a:pt x="2977" y="7347"/>
                  </a:lnTo>
                  <a:lnTo>
                    <a:pt x="2453" y="6085"/>
                  </a:lnTo>
                  <a:cubicBezTo>
                    <a:pt x="2430" y="6014"/>
                    <a:pt x="2346" y="5942"/>
                    <a:pt x="2275" y="5906"/>
                  </a:cubicBezTo>
                  <a:cubicBezTo>
                    <a:pt x="2239" y="5889"/>
                    <a:pt x="2197" y="5880"/>
                    <a:pt x="2154" y="5880"/>
                  </a:cubicBezTo>
                  <a:cubicBezTo>
                    <a:pt x="2111" y="5880"/>
                    <a:pt x="2066" y="5889"/>
                    <a:pt x="2025" y="5906"/>
                  </a:cubicBezTo>
                  <a:lnTo>
                    <a:pt x="1679" y="6061"/>
                  </a:lnTo>
                  <a:cubicBezTo>
                    <a:pt x="1596" y="6085"/>
                    <a:pt x="1537" y="6156"/>
                    <a:pt x="1501" y="6240"/>
                  </a:cubicBezTo>
                  <a:cubicBezTo>
                    <a:pt x="1477" y="6311"/>
                    <a:pt x="1477" y="6395"/>
                    <a:pt x="1501" y="6490"/>
                  </a:cubicBezTo>
                  <a:lnTo>
                    <a:pt x="1513" y="6537"/>
                  </a:lnTo>
                  <a:cubicBezTo>
                    <a:pt x="1477" y="6514"/>
                    <a:pt x="1429" y="6502"/>
                    <a:pt x="1382" y="6502"/>
                  </a:cubicBezTo>
                  <a:lnTo>
                    <a:pt x="1025" y="6502"/>
                  </a:lnTo>
                  <a:lnTo>
                    <a:pt x="1025" y="5942"/>
                  </a:lnTo>
                  <a:cubicBezTo>
                    <a:pt x="1025" y="5740"/>
                    <a:pt x="882" y="5597"/>
                    <a:pt x="679" y="5597"/>
                  </a:cubicBezTo>
                  <a:lnTo>
                    <a:pt x="346" y="5597"/>
                  </a:lnTo>
                  <a:lnTo>
                    <a:pt x="346" y="4990"/>
                  </a:lnTo>
                  <a:close/>
                  <a:moveTo>
                    <a:pt x="2132" y="6252"/>
                  </a:moveTo>
                  <a:lnTo>
                    <a:pt x="2858" y="7990"/>
                  </a:lnTo>
                  <a:lnTo>
                    <a:pt x="2549" y="8121"/>
                  </a:lnTo>
                  <a:lnTo>
                    <a:pt x="1810" y="6383"/>
                  </a:lnTo>
                  <a:lnTo>
                    <a:pt x="2132" y="6252"/>
                  </a:lnTo>
                  <a:close/>
                  <a:moveTo>
                    <a:pt x="679" y="5954"/>
                  </a:moveTo>
                  <a:lnTo>
                    <a:pt x="679" y="6835"/>
                  </a:lnTo>
                  <a:lnTo>
                    <a:pt x="679" y="8169"/>
                  </a:lnTo>
                  <a:lnTo>
                    <a:pt x="346" y="8169"/>
                  </a:lnTo>
                  <a:lnTo>
                    <a:pt x="346" y="5954"/>
                  </a:lnTo>
                  <a:close/>
                  <a:moveTo>
                    <a:pt x="1370" y="6847"/>
                  </a:moveTo>
                  <a:lnTo>
                    <a:pt x="1370" y="8169"/>
                  </a:lnTo>
                  <a:lnTo>
                    <a:pt x="1025" y="8169"/>
                  </a:lnTo>
                  <a:lnTo>
                    <a:pt x="1025" y="6847"/>
                  </a:lnTo>
                  <a:close/>
                  <a:moveTo>
                    <a:pt x="1715" y="6990"/>
                  </a:moveTo>
                  <a:lnTo>
                    <a:pt x="2203" y="8169"/>
                  </a:lnTo>
                  <a:lnTo>
                    <a:pt x="1715" y="8169"/>
                  </a:lnTo>
                  <a:lnTo>
                    <a:pt x="1715" y="6990"/>
                  </a:lnTo>
                  <a:close/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8252"/>
                  </a:lnTo>
                  <a:cubicBezTo>
                    <a:pt x="1" y="8395"/>
                    <a:pt x="120" y="8514"/>
                    <a:pt x="251" y="8514"/>
                  </a:cubicBezTo>
                  <a:lnTo>
                    <a:pt x="3061" y="8514"/>
                  </a:lnTo>
                  <a:cubicBezTo>
                    <a:pt x="3203" y="8514"/>
                    <a:pt x="3322" y="8395"/>
                    <a:pt x="3322" y="8252"/>
                  </a:cubicBezTo>
                  <a:lnTo>
                    <a:pt x="3322" y="1704"/>
                  </a:lnTo>
                  <a:lnTo>
                    <a:pt x="3322" y="251"/>
                  </a:lnTo>
                  <a:cubicBezTo>
                    <a:pt x="3322" y="120"/>
                    <a:pt x="3203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72"/>
            <p:cNvSpPr/>
            <p:nvPr/>
          </p:nvSpPr>
          <p:spPr>
            <a:xfrm>
              <a:off x="1803990" y="3855953"/>
              <a:ext cx="106619" cy="165773"/>
            </a:xfrm>
            <a:custGeom>
              <a:avLst/>
              <a:gdLst/>
              <a:ahLst/>
              <a:cxnLst/>
              <a:rect l="l" t="t" r="r" b="b"/>
              <a:pathLst>
                <a:path w="3347" h="5204" extrusionOk="0"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4954"/>
                  </a:lnTo>
                  <a:cubicBezTo>
                    <a:pt x="1" y="5085"/>
                    <a:pt x="120" y="5204"/>
                    <a:pt x="251" y="5204"/>
                  </a:cubicBezTo>
                  <a:lnTo>
                    <a:pt x="715" y="5204"/>
                  </a:lnTo>
                  <a:cubicBezTo>
                    <a:pt x="798" y="5204"/>
                    <a:pt x="894" y="5133"/>
                    <a:pt x="894" y="5025"/>
                  </a:cubicBezTo>
                  <a:cubicBezTo>
                    <a:pt x="894" y="4930"/>
                    <a:pt x="822" y="4847"/>
                    <a:pt x="715" y="4847"/>
                  </a:cubicBezTo>
                  <a:lnTo>
                    <a:pt x="346" y="4847"/>
                  </a:lnTo>
                  <a:lnTo>
                    <a:pt x="346" y="322"/>
                  </a:lnTo>
                  <a:lnTo>
                    <a:pt x="3001" y="322"/>
                  </a:lnTo>
                  <a:lnTo>
                    <a:pt x="3001" y="4847"/>
                  </a:lnTo>
                  <a:lnTo>
                    <a:pt x="1441" y="4847"/>
                  </a:lnTo>
                  <a:cubicBezTo>
                    <a:pt x="1358" y="4847"/>
                    <a:pt x="1263" y="4930"/>
                    <a:pt x="1263" y="5025"/>
                  </a:cubicBezTo>
                  <a:cubicBezTo>
                    <a:pt x="1263" y="5133"/>
                    <a:pt x="1334" y="5204"/>
                    <a:pt x="1441" y="5204"/>
                  </a:cubicBezTo>
                  <a:lnTo>
                    <a:pt x="3096" y="5204"/>
                  </a:lnTo>
                  <a:cubicBezTo>
                    <a:pt x="3227" y="5204"/>
                    <a:pt x="3346" y="5085"/>
                    <a:pt x="3346" y="4954"/>
                  </a:cubicBezTo>
                  <a:lnTo>
                    <a:pt x="3346" y="251"/>
                  </a:lnTo>
                  <a:cubicBezTo>
                    <a:pt x="3346" y="120"/>
                    <a:pt x="3227" y="1"/>
                    <a:pt x="3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72"/>
            <p:cNvSpPr/>
            <p:nvPr/>
          </p:nvSpPr>
          <p:spPr>
            <a:xfrm>
              <a:off x="1824472" y="3932565"/>
              <a:ext cx="63360" cy="11436"/>
            </a:xfrm>
            <a:custGeom>
              <a:avLst/>
              <a:gdLst/>
              <a:ahLst/>
              <a:cxnLst/>
              <a:rect l="l" t="t" r="r" b="b"/>
              <a:pathLst>
                <a:path w="1989" h="359" extrusionOk="0">
                  <a:moveTo>
                    <a:pt x="179" y="1"/>
                  </a:moveTo>
                  <a:cubicBezTo>
                    <a:pt x="84" y="1"/>
                    <a:pt x="1" y="84"/>
                    <a:pt x="1" y="180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7"/>
                    <a:pt x="1989" y="180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72"/>
            <p:cNvSpPr/>
            <p:nvPr/>
          </p:nvSpPr>
          <p:spPr>
            <a:xfrm>
              <a:off x="1824472" y="3907941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72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72"/>
            <p:cNvSpPr/>
            <p:nvPr/>
          </p:nvSpPr>
          <p:spPr>
            <a:xfrm>
              <a:off x="1824472" y="388290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3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96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72"/>
            <p:cNvSpPr/>
            <p:nvPr/>
          </p:nvSpPr>
          <p:spPr>
            <a:xfrm>
              <a:off x="1824472" y="3957603"/>
              <a:ext cx="63360" cy="11786"/>
            </a:xfrm>
            <a:custGeom>
              <a:avLst/>
              <a:gdLst/>
              <a:ahLst/>
              <a:cxnLst/>
              <a:rect l="l" t="t" r="r" b="b"/>
              <a:pathLst>
                <a:path w="1989" h="370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87"/>
                    <a:pt x="84" y="370"/>
                    <a:pt x="179" y="370"/>
                  </a:cubicBezTo>
                  <a:lnTo>
                    <a:pt x="1810" y="370"/>
                  </a:lnTo>
                  <a:cubicBezTo>
                    <a:pt x="1906" y="370"/>
                    <a:pt x="1989" y="287"/>
                    <a:pt x="1989" y="191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72"/>
            <p:cNvSpPr/>
            <p:nvPr/>
          </p:nvSpPr>
          <p:spPr>
            <a:xfrm>
              <a:off x="1824472" y="398302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3" y="286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6"/>
                    <a:pt x="1989" y="179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72"/>
            <p:cNvSpPr/>
            <p:nvPr/>
          </p:nvSpPr>
          <p:spPr>
            <a:xfrm>
              <a:off x="1852919" y="4057372"/>
              <a:ext cx="32269" cy="32269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45"/>
                  </a:moveTo>
                  <a:cubicBezTo>
                    <a:pt x="596" y="345"/>
                    <a:pt x="667" y="417"/>
                    <a:pt x="667" y="512"/>
                  </a:cubicBezTo>
                  <a:cubicBezTo>
                    <a:pt x="667" y="595"/>
                    <a:pt x="596" y="667"/>
                    <a:pt x="501" y="667"/>
                  </a:cubicBezTo>
                  <a:cubicBezTo>
                    <a:pt x="417" y="667"/>
                    <a:pt x="334" y="595"/>
                    <a:pt x="334" y="512"/>
                  </a:cubicBezTo>
                  <a:cubicBezTo>
                    <a:pt x="334" y="417"/>
                    <a:pt x="417" y="345"/>
                    <a:pt x="501" y="345"/>
                  </a:cubicBezTo>
                  <a:close/>
                  <a:moveTo>
                    <a:pt x="501" y="0"/>
                  </a:moveTo>
                  <a:cubicBezTo>
                    <a:pt x="215" y="0"/>
                    <a:pt x="1" y="226"/>
                    <a:pt x="1" y="512"/>
                  </a:cubicBezTo>
                  <a:cubicBezTo>
                    <a:pt x="1" y="786"/>
                    <a:pt x="215" y="1012"/>
                    <a:pt x="501" y="1012"/>
                  </a:cubicBezTo>
                  <a:cubicBezTo>
                    <a:pt x="786" y="1012"/>
                    <a:pt x="1013" y="786"/>
                    <a:pt x="1013" y="512"/>
                  </a:cubicBezTo>
                  <a:cubicBezTo>
                    <a:pt x="1013" y="226"/>
                    <a:pt x="78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72"/>
            <p:cNvSpPr/>
            <p:nvPr/>
          </p:nvSpPr>
          <p:spPr>
            <a:xfrm>
              <a:off x="1803607" y="4031188"/>
              <a:ext cx="34563" cy="88398"/>
            </a:xfrm>
            <a:custGeom>
              <a:avLst/>
              <a:gdLst/>
              <a:ahLst/>
              <a:cxnLst/>
              <a:rect l="l" t="t" r="r" b="b"/>
              <a:pathLst>
                <a:path w="1085" h="2775" extrusionOk="0">
                  <a:moveTo>
                    <a:pt x="596" y="584"/>
                  </a:moveTo>
                  <a:cubicBezTo>
                    <a:pt x="668" y="584"/>
                    <a:pt x="739" y="644"/>
                    <a:pt x="739" y="739"/>
                  </a:cubicBezTo>
                  <a:lnTo>
                    <a:pt x="739" y="2025"/>
                  </a:lnTo>
                  <a:cubicBezTo>
                    <a:pt x="739" y="2108"/>
                    <a:pt x="679" y="2179"/>
                    <a:pt x="596" y="2179"/>
                  </a:cubicBezTo>
                  <a:lnTo>
                    <a:pt x="358" y="2179"/>
                  </a:lnTo>
                  <a:lnTo>
                    <a:pt x="358" y="584"/>
                  </a:lnTo>
                  <a:close/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417"/>
                  </a:lnTo>
                  <a:lnTo>
                    <a:pt x="1" y="2358"/>
                  </a:lnTo>
                  <a:lnTo>
                    <a:pt x="1" y="2596"/>
                  </a:lnTo>
                  <a:cubicBezTo>
                    <a:pt x="1" y="2680"/>
                    <a:pt x="72" y="2775"/>
                    <a:pt x="179" y="2775"/>
                  </a:cubicBezTo>
                  <a:cubicBezTo>
                    <a:pt x="263" y="2775"/>
                    <a:pt x="358" y="2703"/>
                    <a:pt x="358" y="2596"/>
                  </a:cubicBezTo>
                  <a:lnTo>
                    <a:pt x="358" y="2525"/>
                  </a:lnTo>
                  <a:lnTo>
                    <a:pt x="596" y="2525"/>
                  </a:lnTo>
                  <a:cubicBezTo>
                    <a:pt x="858" y="2525"/>
                    <a:pt x="1084" y="2299"/>
                    <a:pt x="1084" y="2025"/>
                  </a:cubicBezTo>
                  <a:lnTo>
                    <a:pt x="1084" y="739"/>
                  </a:lnTo>
                  <a:cubicBezTo>
                    <a:pt x="1084" y="465"/>
                    <a:pt x="870" y="239"/>
                    <a:pt x="596" y="239"/>
                  </a:cubicBezTo>
                  <a:lnTo>
                    <a:pt x="358" y="239"/>
                  </a:lnTo>
                  <a:lnTo>
                    <a:pt x="358" y="179"/>
                  </a:lnTo>
                  <a:cubicBezTo>
                    <a:pt x="358" y="96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81" name="Google Shape;9481;p72"/>
          <p:cNvGrpSpPr/>
          <p:nvPr/>
        </p:nvGrpSpPr>
        <p:grpSpPr>
          <a:xfrm>
            <a:off x="5373342" y="3627935"/>
            <a:ext cx="231395" cy="353145"/>
            <a:chOff x="5373342" y="3808935"/>
            <a:chExt cx="231395" cy="353145"/>
          </a:xfrm>
          <a:solidFill>
            <a:srgbClr val="002060"/>
          </a:solidFill>
        </p:grpSpPr>
        <p:sp>
          <p:nvSpPr>
            <p:cNvPr id="9482" name="Google Shape;9482;p72"/>
            <p:cNvSpPr/>
            <p:nvPr/>
          </p:nvSpPr>
          <p:spPr>
            <a:xfrm>
              <a:off x="5422654" y="3832827"/>
              <a:ext cx="132772" cy="114200"/>
            </a:xfrm>
            <a:custGeom>
              <a:avLst/>
              <a:gdLst/>
              <a:ahLst/>
              <a:cxnLst/>
              <a:rect l="l" t="t" r="r" b="b"/>
              <a:pathLst>
                <a:path w="4168" h="3585" extrusionOk="0">
                  <a:moveTo>
                    <a:pt x="2072" y="322"/>
                  </a:moveTo>
                  <a:cubicBezTo>
                    <a:pt x="3036" y="322"/>
                    <a:pt x="3822" y="1108"/>
                    <a:pt x="3822" y="2084"/>
                  </a:cubicBezTo>
                  <a:lnTo>
                    <a:pt x="3846" y="2918"/>
                  </a:lnTo>
                  <a:cubicBezTo>
                    <a:pt x="3846" y="3108"/>
                    <a:pt x="3679" y="3275"/>
                    <a:pt x="3489" y="3275"/>
                  </a:cubicBezTo>
                  <a:lnTo>
                    <a:pt x="667" y="3275"/>
                  </a:lnTo>
                  <a:cubicBezTo>
                    <a:pt x="476" y="3275"/>
                    <a:pt x="310" y="3108"/>
                    <a:pt x="310" y="2918"/>
                  </a:cubicBezTo>
                  <a:lnTo>
                    <a:pt x="310" y="2084"/>
                  </a:lnTo>
                  <a:cubicBezTo>
                    <a:pt x="310" y="1108"/>
                    <a:pt x="1096" y="322"/>
                    <a:pt x="2072" y="322"/>
                  </a:cubicBezTo>
                  <a:close/>
                  <a:moveTo>
                    <a:pt x="2084" y="1"/>
                  </a:moveTo>
                  <a:cubicBezTo>
                    <a:pt x="941" y="1"/>
                    <a:pt x="0" y="929"/>
                    <a:pt x="0" y="2084"/>
                  </a:cubicBezTo>
                  <a:lnTo>
                    <a:pt x="0" y="2918"/>
                  </a:lnTo>
                  <a:cubicBezTo>
                    <a:pt x="0" y="3287"/>
                    <a:pt x="298" y="3584"/>
                    <a:pt x="667" y="3584"/>
                  </a:cubicBezTo>
                  <a:lnTo>
                    <a:pt x="3489" y="3584"/>
                  </a:lnTo>
                  <a:cubicBezTo>
                    <a:pt x="3858" y="3584"/>
                    <a:pt x="4156" y="3287"/>
                    <a:pt x="4156" y="2918"/>
                  </a:cubicBezTo>
                  <a:lnTo>
                    <a:pt x="4156" y="2084"/>
                  </a:lnTo>
                  <a:cubicBezTo>
                    <a:pt x="4167" y="929"/>
                    <a:pt x="322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72"/>
            <p:cNvSpPr/>
            <p:nvPr/>
          </p:nvSpPr>
          <p:spPr>
            <a:xfrm>
              <a:off x="5394590" y="3972415"/>
              <a:ext cx="45139" cy="37557"/>
            </a:xfrm>
            <a:custGeom>
              <a:avLst/>
              <a:gdLst/>
              <a:ahLst/>
              <a:cxnLst/>
              <a:rect l="l" t="t" r="r" b="b"/>
              <a:pathLst>
                <a:path w="1417" h="1179" extrusionOk="0">
                  <a:moveTo>
                    <a:pt x="953" y="334"/>
                  </a:moveTo>
                  <a:cubicBezTo>
                    <a:pt x="1024" y="334"/>
                    <a:pt x="1096" y="393"/>
                    <a:pt x="1096" y="464"/>
                  </a:cubicBezTo>
                  <a:lnTo>
                    <a:pt x="1096" y="715"/>
                  </a:lnTo>
                  <a:cubicBezTo>
                    <a:pt x="1096" y="798"/>
                    <a:pt x="1024" y="857"/>
                    <a:pt x="953" y="857"/>
                  </a:cubicBezTo>
                  <a:lnTo>
                    <a:pt x="465" y="857"/>
                  </a:lnTo>
                  <a:cubicBezTo>
                    <a:pt x="393" y="857"/>
                    <a:pt x="334" y="798"/>
                    <a:pt x="334" y="715"/>
                  </a:cubicBezTo>
                  <a:lnTo>
                    <a:pt x="334" y="464"/>
                  </a:lnTo>
                  <a:cubicBezTo>
                    <a:pt x="334" y="393"/>
                    <a:pt x="393" y="334"/>
                    <a:pt x="465" y="334"/>
                  </a:cubicBezTo>
                  <a:close/>
                  <a:moveTo>
                    <a:pt x="465" y="0"/>
                  </a:moveTo>
                  <a:cubicBezTo>
                    <a:pt x="214" y="0"/>
                    <a:pt x="0" y="214"/>
                    <a:pt x="0" y="464"/>
                  </a:cubicBezTo>
                  <a:lnTo>
                    <a:pt x="0" y="715"/>
                  </a:lnTo>
                  <a:cubicBezTo>
                    <a:pt x="0" y="976"/>
                    <a:pt x="214" y="1179"/>
                    <a:pt x="465" y="1179"/>
                  </a:cubicBezTo>
                  <a:lnTo>
                    <a:pt x="953" y="1179"/>
                  </a:lnTo>
                  <a:cubicBezTo>
                    <a:pt x="1215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72"/>
            <p:cNvSpPr/>
            <p:nvPr/>
          </p:nvSpPr>
          <p:spPr>
            <a:xfrm>
              <a:off x="5460179" y="3972415"/>
              <a:ext cx="58072" cy="37557"/>
            </a:xfrm>
            <a:custGeom>
              <a:avLst/>
              <a:gdLst/>
              <a:ahLst/>
              <a:cxnLst/>
              <a:rect l="l" t="t" r="r" b="b"/>
              <a:pathLst>
                <a:path w="1823" h="1179" extrusionOk="0">
                  <a:moveTo>
                    <a:pt x="1346" y="334"/>
                  </a:moveTo>
                  <a:cubicBezTo>
                    <a:pt x="1430" y="334"/>
                    <a:pt x="1489" y="393"/>
                    <a:pt x="1489" y="464"/>
                  </a:cubicBezTo>
                  <a:lnTo>
                    <a:pt x="1489" y="715"/>
                  </a:lnTo>
                  <a:cubicBezTo>
                    <a:pt x="1489" y="798"/>
                    <a:pt x="1430" y="857"/>
                    <a:pt x="1346" y="857"/>
                  </a:cubicBezTo>
                  <a:lnTo>
                    <a:pt x="441" y="857"/>
                  </a:lnTo>
                  <a:cubicBezTo>
                    <a:pt x="370" y="857"/>
                    <a:pt x="311" y="798"/>
                    <a:pt x="311" y="715"/>
                  </a:cubicBezTo>
                  <a:lnTo>
                    <a:pt x="311" y="464"/>
                  </a:lnTo>
                  <a:cubicBezTo>
                    <a:pt x="311" y="393"/>
                    <a:pt x="370" y="334"/>
                    <a:pt x="441" y="334"/>
                  </a:cubicBezTo>
                  <a:close/>
                  <a:moveTo>
                    <a:pt x="453" y="0"/>
                  </a:moveTo>
                  <a:cubicBezTo>
                    <a:pt x="203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03" y="1179"/>
                    <a:pt x="453" y="1179"/>
                  </a:cubicBezTo>
                  <a:lnTo>
                    <a:pt x="1370" y="1179"/>
                  </a:lnTo>
                  <a:cubicBezTo>
                    <a:pt x="1620" y="1179"/>
                    <a:pt x="1823" y="976"/>
                    <a:pt x="1823" y="715"/>
                  </a:cubicBezTo>
                  <a:lnTo>
                    <a:pt x="1823" y="464"/>
                  </a:lnTo>
                  <a:cubicBezTo>
                    <a:pt x="1823" y="214"/>
                    <a:pt x="1620" y="0"/>
                    <a:pt x="1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72"/>
            <p:cNvSpPr/>
            <p:nvPr/>
          </p:nvSpPr>
          <p:spPr>
            <a:xfrm>
              <a:off x="5538319" y="3972415"/>
              <a:ext cx="45170" cy="37557"/>
            </a:xfrm>
            <a:custGeom>
              <a:avLst/>
              <a:gdLst/>
              <a:ahLst/>
              <a:cxnLst/>
              <a:rect l="l" t="t" r="r" b="b"/>
              <a:pathLst>
                <a:path w="1418" h="1179" extrusionOk="0">
                  <a:moveTo>
                    <a:pt x="941" y="334"/>
                  </a:moveTo>
                  <a:cubicBezTo>
                    <a:pt x="1013" y="334"/>
                    <a:pt x="1072" y="393"/>
                    <a:pt x="1072" y="464"/>
                  </a:cubicBezTo>
                  <a:lnTo>
                    <a:pt x="1072" y="715"/>
                  </a:lnTo>
                  <a:cubicBezTo>
                    <a:pt x="1072" y="798"/>
                    <a:pt x="1013" y="857"/>
                    <a:pt x="941" y="857"/>
                  </a:cubicBezTo>
                  <a:lnTo>
                    <a:pt x="453" y="857"/>
                  </a:lnTo>
                  <a:cubicBezTo>
                    <a:pt x="370" y="857"/>
                    <a:pt x="310" y="798"/>
                    <a:pt x="310" y="715"/>
                  </a:cubicBezTo>
                  <a:lnTo>
                    <a:pt x="310" y="464"/>
                  </a:lnTo>
                  <a:cubicBezTo>
                    <a:pt x="310" y="393"/>
                    <a:pt x="370" y="334"/>
                    <a:pt x="453" y="334"/>
                  </a:cubicBezTo>
                  <a:close/>
                  <a:moveTo>
                    <a:pt x="465" y="0"/>
                  </a:moveTo>
                  <a:cubicBezTo>
                    <a:pt x="215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15" y="1179"/>
                    <a:pt x="465" y="1179"/>
                  </a:cubicBezTo>
                  <a:lnTo>
                    <a:pt x="953" y="1179"/>
                  </a:lnTo>
                  <a:cubicBezTo>
                    <a:pt x="1203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72"/>
            <p:cNvSpPr/>
            <p:nvPr/>
          </p:nvSpPr>
          <p:spPr>
            <a:xfrm>
              <a:off x="5373342" y="3808935"/>
              <a:ext cx="231395" cy="353145"/>
            </a:xfrm>
            <a:custGeom>
              <a:avLst/>
              <a:gdLst/>
              <a:ahLst/>
              <a:cxnLst/>
              <a:rect l="l" t="t" r="r" b="b"/>
              <a:pathLst>
                <a:path w="7264" h="11086" extrusionOk="0">
                  <a:moveTo>
                    <a:pt x="4215" y="9502"/>
                  </a:moveTo>
                  <a:lnTo>
                    <a:pt x="4215" y="10764"/>
                  </a:lnTo>
                  <a:lnTo>
                    <a:pt x="3048" y="10764"/>
                  </a:lnTo>
                  <a:lnTo>
                    <a:pt x="3048" y="9502"/>
                  </a:lnTo>
                  <a:close/>
                  <a:moveTo>
                    <a:pt x="1810" y="1"/>
                  </a:moveTo>
                  <a:cubicBezTo>
                    <a:pt x="822" y="1"/>
                    <a:pt x="0" y="822"/>
                    <a:pt x="0" y="1822"/>
                  </a:cubicBezTo>
                  <a:lnTo>
                    <a:pt x="0" y="7144"/>
                  </a:lnTo>
                  <a:cubicBezTo>
                    <a:pt x="0" y="7728"/>
                    <a:pt x="477" y="8204"/>
                    <a:pt x="1060" y="8204"/>
                  </a:cubicBezTo>
                  <a:lnTo>
                    <a:pt x="2727" y="8204"/>
                  </a:lnTo>
                  <a:lnTo>
                    <a:pt x="2727" y="8275"/>
                  </a:lnTo>
                  <a:cubicBezTo>
                    <a:pt x="2727" y="8371"/>
                    <a:pt x="2798" y="8442"/>
                    <a:pt x="2882" y="8442"/>
                  </a:cubicBezTo>
                  <a:cubicBezTo>
                    <a:pt x="2977" y="8442"/>
                    <a:pt x="3048" y="8371"/>
                    <a:pt x="3048" y="8275"/>
                  </a:cubicBezTo>
                  <a:lnTo>
                    <a:pt x="3048" y="7144"/>
                  </a:lnTo>
                  <a:lnTo>
                    <a:pt x="4215" y="7144"/>
                  </a:lnTo>
                  <a:lnTo>
                    <a:pt x="4215" y="9168"/>
                  </a:lnTo>
                  <a:lnTo>
                    <a:pt x="3048" y="9168"/>
                  </a:lnTo>
                  <a:lnTo>
                    <a:pt x="3048" y="9049"/>
                  </a:lnTo>
                  <a:cubicBezTo>
                    <a:pt x="3048" y="8966"/>
                    <a:pt x="2977" y="8883"/>
                    <a:pt x="2882" y="8883"/>
                  </a:cubicBezTo>
                  <a:cubicBezTo>
                    <a:pt x="2798" y="8883"/>
                    <a:pt x="2727" y="8966"/>
                    <a:pt x="2727" y="9049"/>
                  </a:cubicBezTo>
                  <a:lnTo>
                    <a:pt x="2727" y="10930"/>
                  </a:lnTo>
                  <a:cubicBezTo>
                    <a:pt x="2727" y="11014"/>
                    <a:pt x="2798" y="11085"/>
                    <a:pt x="2882" y="11085"/>
                  </a:cubicBezTo>
                  <a:lnTo>
                    <a:pt x="4370" y="11085"/>
                  </a:lnTo>
                  <a:cubicBezTo>
                    <a:pt x="4465" y="11085"/>
                    <a:pt x="4537" y="11014"/>
                    <a:pt x="4537" y="10930"/>
                  </a:cubicBezTo>
                  <a:lnTo>
                    <a:pt x="4537" y="8192"/>
                  </a:lnTo>
                  <a:lnTo>
                    <a:pt x="6204" y="8192"/>
                  </a:lnTo>
                  <a:cubicBezTo>
                    <a:pt x="6787" y="8192"/>
                    <a:pt x="7263" y="7716"/>
                    <a:pt x="7263" y="7132"/>
                  </a:cubicBezTo>
                  <a:lnTo>
                    <a:pt x="7263" y="1798"/>
                  </a:lnTo>
                  <a:cubicBezTo>
                    <a:pt x="7263" y="810"/>
                    <a:pt x="6442" y="1"/>
                    <a:pt x="5453" y="1"/>
                  </a:cubicBezTo>
                  <a:lnTo>
                    <a:pt x="5132" y="1"/>
                  </a:lnTo>
                  <a:cubicBezTo>
                    <a:pt x="5049" y="1"/>
                    <a:pt x="4977" y="72"/>
                    <a:pt x="4977" y="167"/>
                  </a:cubicBezTo>
                  <a:cubicBezTo>
                    <a:pt x="4977" y="251"/>
                    <a:pt x="5049" y="334"/>
                    <a:pt x="5132" y="334"/>
                  </a:cubicBezTo>
                  <a:lnTo>
                    <a:pt x="5453" y="334"/>
                  </a:lnTo>
                  <a:cubicBezTo>
                    <a:pt x="6263" y="334"/>
                    <a:pt x="6942" y="1001"/>
                    <a:pt x="6942" y="1822"/>
                  </a:cubicBezTo>
                  <a:lnTo>
                    <a:pt x="6942" y="7144"/>
                  </a:lnTo>
                  <a:cubicBezTo>
                    <a:pt x="6942" y="7549"/>
                    <a:pt x="6608" y="7871"/>
                    <a:pt x="6204" y="7871"/>
                  </a:cubicBezTo>
                  <a:lnTo>
                    <a:pt x="4537" y="7871"/>
                  </a:lnTo>
                  <a:lnTo>
                    <a:pt x="4537" y="7144"/>
                  </a:lnTo>
                  <a:lnTo>
                    <a:pt x="4727" y="7144"/>
                  </a:lnTo>
                  <a:cubicBezTo>
                    <a:pt x="4822" y="7144"/>
                    <a:pt x="4894" y="7073"/>
                    <a:pt x="4894" y="6978"/>
                  </a:cubicBezTo>
                  <a:cubicBezTo>
                    <a:pt x="4894" y="6894"/>
                    <a:pt x="4822" y="6823"/>
                    <a:pt x="4727" y="6823"/>
                  </a:cubicBezTo>
                  <a:lnTo>
                    <a:pt x="2525" y="6823"/>
                  </a:lnTo>
                  <a:cubicBezTo>
                    <a:pt x="2441" y="6823"/>
                    <a:pt x="2370" y="6894"/>
                    <a:pt x="2370" y="6978"/>
                  </a:cubicBezTo>
                  <a:cubicBezTo>
                    <a:pt x="2370" y="7073"/>
                    <a:pt x="2441" y="7144"/>
                    <a:pt x="2525" y="7144"/>
                  </a:cubicBezTo>
                  <a:lnTo>
                    <a:pt x="2727" y="7144"/>
                  </a:lnTo>
                  <a:lnTo>
                    <a:pt x="2727" y="7871"/>
                  </a:lnTo>
                  <a:lnTo>
                    <a:pt x="1060" y="7871"/>
                  </a:lnTo>
                  <a:cubicBezTo>
                    <a:pt x="655" y="7871"/>
                    <a:pt x="322" y="7549"/>
                    <a:pt x="322" y="7144"/>
                  </a:cubicBezTo>
                  <a:lnTo>
                    <a:pt x="322" y="1822"/>
                  </a:lnTo>
                  <a:cubicBezTo>
                    <a:pt x="322" y="1001"/>
                    <a:pt x="1001" y="334"/>
                    <a:pt x="1810" y="334"/>
                  </a:cubicBezTo>
                  <a:lnTo>
                    <a:pt x="4191" y="334"/>
                  </a:lnTo>
                  <a:cubicBezTo>
                    <a:pt x="4287" y="334"/>
                    <a:pt x="4358" y="251"/>
                    <a:pt x="4358" y="167"/>
                  </a:cubicBezTo>
                  <a:cubicBezTo>
                    <a:pt x="4358" y="72"/>
                    <a:pt x="4287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72"/>
            <p:cNvSpPr/>
            <p:nvPr/>
          </p:nvSpPr>
          <p:spPr>
            <a:xfrm>
              <a:off x="5481426" y="4125255"/>
              <a:ext cx="15195" cy="1519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8"/>
                  </a:cubicBezTo>
                  <a:cubicBezTo>
                    <a:pt x="1" y="369"/>
                    <a:pt x="108" y="477"/>
                    <a:pt x="239" y="477"/>
                  </a:cubicBezTo>
                  <a:cubicBezTo>
                    <a:pt x="370" y="477"/>
                    <a:pt x="477" y="369"/>
                    <a:pt x="477" y="238"/>
                  </a:cubicBez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72"/>
            <p:cNvSpPr/>
            <p:nvPr/>
          </p:nvSpPr>
          <p:spPr>
            <a:xfrm>
              <a:off x="5447692" y="3873792"/>
              <a:ext cx="29593" cy="48579"/>
            </a:xfrm>
            <a:custGeom>
              <a:avLst/>
              <a:gdLst/>
              <a:ahLst/>
              <a:cxnLst/>
              <a:rect l="l" t="t" r="r" b="b"/>
              <a:pathLst>
                <a:path w="929" h="1525" extrusionOk="0">
                  <a:moveTo>
                    <a:pt x="595" y="334"/>
                  </a:moveTo>
                  <a:lnTo>
                    <a:pt x="595" y="596"/>
                  </a:lnTo>
                  <a:lnTo>
                    <a:pt x="333" y="596"/>
                  </a:lnTo>
                  <a:lnTo>
                    <a:pt x="333" y="334"/>
                  </a:lnTo>
                  <a:close/>
                  <a:moveTo>
                    <a:pt x="595" y="917"/>
                  </a:moveTo>
                  <a:lnTo>
                    <a:pt x="595" y="1179"/>
                  </a:lnTo>
                  <a:lnTo>
                    <a:pt x="333" y="1179"/>
                  </a:lnTo>
                  <a:lnTo>
                    <a:pt x="333" y="917"/>
                  </a:lnTo>
                  <a:close/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1358"/>
                  </a:lnTo>
                  <a:cubicBezTo>
                    <a:pt x="0" y="1453"/>
                    <a:pt x="83" y="1525"/>
                    <a:pt x="167" y="1525"/>
                  </a:cubicBezTo>
                  <a:lnTo>
                    <a:pt x="762" y="1525"/>
                  </a:lnTo>
                  <a:cubicBezTo>
                    <a:pt x="845" y="1525"/>
                    <a:pt x="929" y="1453"/>
                    <a:pt x="929" y="1358"/>
                  </a:cubicBezTo>
                  <a:lnTo>
                    <a:pt x="929" y="167"/>
                  </a:lnTo>
                  <a:cubicBezTo>
                    <a:pt x="929" y="84"/>
                    <a:pt x="84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72"/>
            <p:cNvSpPr/>
            <p:nvPr/>
          </p:nvSpPr>
          <p:spPr>
            <a:xfrm>
              <a:off x="5500762" y="3873792"/>
              <a:ext cx="29625" cy="48579"/>
            </a:xfrm>
            <a:custGeom>
              <a:avLst/>
              <a:gdLst/>
              <a:ahLst/>
              <a:cxnLst/>
              <a:rect l="l" t="t" r="r" b="b"/>
              <a:pathLst>
                <a:path w="930" h="1525" extrusionOk="0">
                  <a:moveTo>
                    <a:pt x="596" y="917"/>
                  </a:moveTo>
                  <a:lnTo>
                    <a:pt x="596" y="1179"/>
                  </a:lnTo>
                  <a:lnTo>
                    <a:pt x="334" y="1179"/>
                  </a:lnTo>
                  <a:lnTo>
                    <a:pt x="334" y="917"/>
                  </a:lnTo>
                  <a:close/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lnTo>
                    <a:pt x="763" y="1525"/>
                  </a:lnTo>
                  <a:cubicBezTo>
                    <a:pt x="858" y="1525"/>
                    <a:pt x="930" y="1453"/>
                    <a:pt x="930" y="1358"/>
                  </a:cubicBezTo>
                  <a:lnTo>
                    <a:pt x="930" y="763"/>
                  </a:lnTo>
                  <a:cubicBezTo>
                    <a:pt x="930" y="679"/>
                    <a:pt x="858" y="596"/>
                    <a:pt x="763" y="596"/>
                  </a:cubicBezTo>
                  <a:lnTo>
                    <a:pt x="334" y="596"/>
                  </a:lnTo>
                  <a:lnTo>
                    <a:pt x="334" y="334"/>
                  </a:ln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4"/>
                    <a:pt x="858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72"/>
            <p:cNvSpPr/>
            <p:nvPr/>
          </p:nvSpPr>
          <p:spPr>
            <a:xfrm>
              <a:off x="5482573" y="3909533"/>
              <a:ext cx="15959" cy="17998"/>
            </a:xfrm>
            <a:custGeom>
              <a:avLst/>
              <a:gdLst/>
              <a:ahLst/>
              <a:cxnLst/>
              <a:rect l="l" t="t" r="r" b="b"/>
              <a:pathLst>
                <a:path w="501" h="565" extrusionOk="0">
                  <a:moveTo>
                    <a:pt x="324" y="1"/>
                  </a:moveTo>
                  <a:cubicBezTo>
                    <a:pt x="261" y="1"/>
                    <a:pt x="191" y="30"/>
                    <a:pt x="155" y="93"/>
                  </a:cubicBezTo>
                  <a:lnTo>
                    <a:pt x="36" y="331"/>
                  </a:lnTo>
                  <a:cubicBezTo>
                    <a:pt x="0" y="403"/>
                    <a:pt x="36" y="510"/>
                    <a:pt x="119" y="545"/>
                  </a:cubicBezTo>
                  <a:cubicBezTo>
                    <a:pt x="139" y="559"/>
                    <a:pt x="162" y="565"/>
                    <a:pt x="185" y="565"/>
                  </a:cubicBezTo>
                  <a:cubicBezTo>
                    <a:pt x="245" y="565"/>
                    <a:pt x="308" y="525"/>
                    <a:pt x="334" y="474"/>
                  </a:cubicBezTo>
                  <a:lnTo>
                    <a:pt x="453" y="236"/>
                  </a:lnTo>
                  <a:cubicBezTo>
                    <a:pt x="500" y="164"/>
                    <a:pt x="453" y="57"/>
                    <a:pt x="381" y="10"/>
                  </a:cubicBezTo>
                  <a:cubicBezTo>
                    <a:pt x="364" y="4"/>
                    <a:pt x="345" y="1"/>
                    <a:pt x="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91" name="Google Shape;9491;p72"/>
          <p:cNvSpPr/>
          <p:nvPr/>
        </p:nvSpPr>
        <p:spPr>
          <a:xfrm>
            <a:off x="6738361" y="3628700"/>
            <a:ext cx="205210" cy="353399"/>
          </a:xfrm>
          <a:custGeom>
            <a:avLst/>
            <a:gdLst/>
            <a:ahLst/>
            <a:cxnLst/>
            <a:rect l="l" t="t" r="r" b="b"/>
            <a:pathLst>
              <a:path w="6442" h="11094" extrusionOk="0">
                <a:moveTo>
                  <a:pt x="2703" y="2120"/>
                </a:moveTo>
                <a:cubicBezTo>
                  <a:pt x="2965" y="2286"/>
                  <a:pt x="3620" y="2632"/>
                  <a:pt x="4489" y="2667"/>
                </a:cubicBezTo>
                <a:lnTo>
                  <a:pt x="4489" y="3763"/>
                </a:lnTo>
                <a:cubicBezTo>
                  <a:pt x="4489" y="4453"/>
                  <a:pt x="3929" y="5037"/>
                  <a:pt x="3215" y="5037"/>
                </a:cubicBezTo>
                <a:cubicBezTo>
                  <a:pt x="3207" y="5037"/>
                  <a:pt x="3200" y="5037"/>
                  <a:pt x="3193" y="5037"/>
                </a:cubicBezTo>
                <a:cubicBezTo>
                  <a:pt x="2512" y="5037"/>
                  <a:pt x="1953" y="4482"/>
                  <a:pt x="1953" y="3775"/>
                </a:cubicBezTo>
                <a:lnTo>
                  <a:pt x="1953" y="2632"/>
                </a:lnTo>
                <a:cubicBezTo>
                  <a:pt x="2286" y="2465"/>
                  <a:pt x="2560" y="2239"/>
                  <a:pt x="2703" y="2120"/>
                </a:cubicBezTo>
                <a:close/>
                <a:moveTo>
                  <a:pt x="3643" y="5394"/>
                </a:moveTo>
                <a:lnTo>
                  <a:pt x="3643" y="5858"/>
                </a:lnTo>
                <a:cubicBezTo>
                  <a:pt x="3500" y="5912"/>
                  <a:pt x="3361" y="5939"/>
                  <a:pt x="3222" y="5939"/>
                </a:cubicBezTo>
                <a:cubicBezTo>
                  <a:pt x="3084" y="5939"/>
                  <a:pt x="2947" y="5912"/>
                  <a:pt x="2810" y="5858"/>
                </a:cubicBezTo>
                <a:lnTo>
                  <a:pt x="2810" y="5394"/>
                </a:lnTo>
                <a:cubicBezTo>
                  <a:pt x="2947" y="5442"/>
                  <a:pt x="3090" y="5465"/>
                  <a:pt x="3231" y="5465"/>
                </a:cubicBezTo>
                <a:cubicBezTo>
                  <a:pt x="3372" y="5465"/>
                  <a:pt x="3512" y="5442"/>
                  <a:pt x="3643" y="5394"/>
                </a:cubicBezTo>
                <a:close/>
                <a:moveTo>
                  <a:pt x="2619" y="6144"/>
                </a:moveTo>
                <a:cubicBezTo>
                  <a:pt x="2703" y="6180"/>
                  <a:pt x="2798" y="6215"/>
                  <a:pt x="2881" y="6227"/>
                </a:cubicBezTo>
                <a:lnTo>
                  <a:pt x="2524" y="6573"/>
                </a:lnTo>
                <a:lnTo>
                  <a:pt x="2381" y="6144"/>
                </a:lnTo>
                <a:close/>
                <a:moveTo>
                  <a:pt x="3929" y="6144"/>
                </a:moveTo>
                <a:cubicBezTo>
                  <a:pt x="3989" y="6144"/>
                  <a:pt x="4036" y="6144"/>
                  <a:pt x="4060" y="6156"/>
                </a:cubicBezTo>
                <a:lnTo>
                  <a:pt x="3917" y="6573"/>
                </a:lnTo>
                <a:lnTo>
                  <a:pt x="3572" y="6215"/>
                </a:lnTo>
                <a:cubicBezTo>
                  <a:pt x="3643" y="6204"/>
                  <a:pt x="3739" y="6168"/>
                  <a:pt x="3810" y="6144"/>
                </a:cubicBezTo>
                <a:close/>
                <a:moveTo>
                  <a:pt x="2060" y="6227"/>
                </a:moveTo>
                <a:lnTo>
                  <a:pt x="2477" y="7370"/>
                </a:lnTo>
                <a:lnTo>
                  <a:pt x="2238" y="6954"/>
                </a:lnTo>
                <a:cubicBezTo>
                  <a:pt x="2203" y="6892"/>
                  <a:pt x="2149" y="6856"/>
                  <a:pt x="2094" y="6856"/>
                </a:cubicBezTo>
                <a:cubicBezTo>
                  <a:pt x="2074" y="6856"/>
                  <a:pt x="2055" y="6861"/>
                  <a:pt x="2036" y="6870"/>
                </a:cubicBezTo>
                <a:lnTo>
                  <a:pt x="1738" y="6989"/>
                </a:lnTo>
                <a:lnTo>
                  <a:pt x="1738" y="6989"/>
                </a:lnTo>
                <a:lnTo>
                  <a:pt x="1976" y="6239"/>
                </a:lnTo>
                <a:cubicBezTo>
                  <a:pt x="2012" y="6227"/>
                  <a:pt x="2036" y="6227"/>
                  <a:pt x="2060" y="6227"/>
                </a:cubicBezTo>
                <a:close/>
                <a:moveTo>
                  <a:pt x="4405" y="6204"/>
                </a:moveTo>
                <a:cubicBezTo>
                  <a:pt x="4453" y="6215"/>
                  <a:pt x="4512" y="6227"/>
                  <a:pt x="4548" y="6239"/>
                </a:cubicBezTo>
                <a:lnTo>
                  <a:pt x="4763" y="6977"/>
                </a:lnTo>
                <a:lnTo>
                  <a:pt x="4465" y="6858"/>
                </a:lnTo>
                <a:cubicBezTo>
                  <a:pt x="4446" y="6849"/>
                  <a:pt x="4425" y="6844"/>
                  <a:pt x="4404" y="6844"/>
                </a:cubicBezTo>
                <a:cubicBezTo>
                  <a:pt x="4347" y="6844"/>
                  <a:pt x="4292" y="6877"/>
                  <a:pt x="4274" y="6930"/>
                </a:cubicBezTo>
                <a:lnTo>
                  <a:pt x="3953" y="7477"/>
                </a:lnTo>
                <a:lnTo>
                  <a:pt x="3953" y="7477"/>
                </a:lnTo>
                <a:lnTo>
                  <a:pt x="4405" y="6204"/>
                </a:lnTo>
                <a:close/>
                <a:moveTo>
                  <a:pt x="3239" y="6334"/>
                </a:moveTo>
                <a:lnTo>
                  <a:pt x="3798" y="6918"/>
                </a:lnTo>
                <a:lnTo>
                  <a:pt x="3239" y="8501"/>
                </a:lnTo>
                <a:lnTo>
                  <a:pt x="2667" y="6918"/>
                </a:lnTo>
                <a:lnTo>
                  <a:pt x="3239" y="6334"/>
                </a:lnTo>
                <a:close/>
                <a:moveTo>
                  <a:pt x="4953" y="6477"/>
                </a:moveTo>
                <a:cubicBezTo>
                  <a:pt x="5251" y="6704"/>
                  <a:pt x="5465" y="7037"/>
                  <a:pt x="5560" y="7406"/>
                </a:cubicBezTo>
                <a:lnTo>
                  <a:pt x="6025" y="9311"/>
                </a:lnTo>
                <a:cubicBezTo>
                  <a:pt x="6084" y="9573"/>
                  <a:pt x="5965" y="9871"/>
                  <a:pt x="5715" y="10025"/>
                </a:cubicBezTo>
                <a:cubicBezTo>
                  <a:pt x="4941" y="10466"/>
                  <a:pt x="4167" y="10692"/>
                  <a:pt x="3405" y="10740"/>
                </a:cubicBezTo>
                <a:lnTo>
                  <a:pt x="3405" y="9061"/>
                </a:lnTo>
                <a:lnTo>
                  <a:pt x="4477" y="7227"/>
                </a:lnTo>
                <a:lnTo>
                  <a:pt x="4965" y="7406"/>
                </a:lnTo>
                <a:cubicBezTo>
                  <a:pt x="4983" y="7413"/>
                  <a:pt x="5002" y="7417"/>
                  <a:pt x="5020" y="7417"/>
                </a:cubicBezTo>
                <a:cubicBezTo>
                  <a:pt x="5123" y="7417"/>
                  <a:pt x="5220" y="7313"/>
                  <a:pt x="5179" y="7192"/>
                </a:cubicBezTo>
                <a:lnTo>
                  <a:pt x="4953" y="6477"/>
                </a:lnTo>
                <a:close/>
                <a:moveTo>
                  <a:pt x="2605" y="0"/>
                </a:moveTo>
                <a:cubicBezTo>
                  <a:pt x="1565" y="0"/>
                  <a:pt x="665" y="872"/>
                  <a:pt x="655" y="1977"/>
                </a:cubicBezTo>
                <a:cubicBezTo>
                  <a:pt x="655" y="2465"/>
                  <a:pt x="679" y="2989"/>
                  <a:pt x="774" y="3584"/>
                </a:cubicBezTo>
                <a:cubicBezTo>
                  <a:pt x="833" y="3977"/>
                  <a:pt x="1191" y="4299"/>
                  <a:pt x="1584" y="4299"/>
                </a:cubicBezTo>
                <a:lnTo>
                  <a:pt x="1691" y="4299"/>
                </a:lnTo>
                <a:cubicBezTo>
                  <a:pt x="1834" y="4691"/>
                  <a:pt x="2096" y="5013"/>
                  <a:pt x="2465" y="5203"/>
                </a:cubicBezTo>
                <a:lnTo>
                  <a:pt x="2465" y="5823"/>
                </a:lnTo>
                <a:cubicBezTo>
                  <a:pt x="1619" y="5846"/>
                  <a:pt x="786" y="6418"/>
                  <a:pt x="560" y="7347"/>
                </a:cubicBezTo>
                <a:lnTo>
                  <a:pt x="488" y="7644"/>
                </a:lnTo>
                <a:cubicBezTo>
                  <a:pt x="476" y="7728"/>
                  <a:pt x="524" y="7823"/>
                  <a:pt x="607" y="7835"/>
                </a:cubicBezTo>
                <a:cubicBezTo>
                  <a:pt x="617" y="7836"/>
                  <a:pt x="628" y="7837"/>
                  <a:pt x="638" y="7837"/>
                </a:cubicBezTo>
                <a:cubicBezTo>
                  <a:pt x="713" y="7837"/>
                  <a:pt x="787" y="7799"/>
                  <a:pt x="798" y="7716"/>
                </a:cubicBezTo>
                <a:lnTo>
                  <a:pt x="869" y="7418"/>
                </a:lnTo>
                <a:cubicBezTo>
                  <a:pt x="976" y="7001"/>
                  <a:pt x="1214" y="6680"/>
                  <a:pt x="1548" y="6454"/>
                </a:cubicBezTo>
                <a:lnTo>
                  <a:pt x="1548" y="6454"/>
                </a:lnTo>
                <a:lnTo>
                  <a:pt x="1310" y="7216"/>
                </a:lnTo>
                <a:cubicBezTo>
                  <a:pt x="1269" y="7326"/>
                  <a:pt x="1357" y="7429"/>
                  <a:pt x="1457" y="7429"/>
                </a:cubicBezTo>
                <a:cubicBezTo>
                  <a:pt x="1475" y="7429"/>
                  <a:pt x="1494" y="7425"/>
                  <a:pt x="1512" y="7418"/>
                </a:cubicBezTo>
                <a:lnTo>
                  <a:pt x="2012" y="7239"/>
                </a:lnTo>
                <a:lnTo>
                  <a:pt x="3084" y="9073"/>
                </a:lnTo>
                <a:lnTo>
                  <a:pt x="3084" y="10764"/>
                </a:lnTo>
                <a:cubicBezTo>
                  <a:pt x="2310" y="10740"/>
                  <a:pt x="1512" y="10514"/>
                  <a:pt x="714" y="10049"/>
                </a:cubicBezTo>
                <a:cubicBezTo>
                  <a:pt x="452" y="9906"/>
                  <a:pt x="345" y="9621"/>
                  <a:pt x="417" y="9335"/>
                </a:cubicBezTo>
                <a:lnTo>
                  <a:pt x="607" y="8501"/>
                </a:lnTo>
                <a:cubicBezTo>
                  <a:pt x="619" y="8418"/>
                  <a:pt x="572" y="8323"/>
                  <a:pt x="488" y="8311"/>
                </a:cubicBezTo>
                <a:cubicBezTo>
                  <a:pt x="480" y="8310"/>
                  <a:pt x="471" y="8309"/>
                  <a:pt x="462" y="8309"/>
                </a:cubicBezTo>
                <a:cubicBezTo>
                  <a:pt x="386" y="8309"/>
                  <a:pt x="308" y="8355"/>
                  <a:pt x="298" y="8430"/>
                </a:cubicBezTo>
                <a:lnTo>
                  <a:pt x="107" y="9263"/>
                </a:lnTo>
                <a:cubicBezTo>
                  <a:pt x="0" y="9680"/>
                  <a:pt x="191" y="10133"/>
                  <a:pt x="560" y="10335"/>
                </a:cubicBezTo>
                <a:cubicBezTo>
                  <a:pt x="1447" y="10841"/>
                  <a:pt x="2337" y="11094"/>
                  <a:pt x="3225" y="11094"/>
                </a:cubicBezTo>
                <a:cubicBezTo>
                  <a:pt x="4114" y="11094"/>
                  <a:pt x="5001" y="10841"/>
                  <a:pt x="5882" y="10335"/>
                </a:cubicBezTo>
                <a:cubicBezTo>
                  <a:pt x="6251" y="10085"/>
                  <a:pt x="6441" y="9656"/>
                  <a:pt x="6334" y="9240"/>
                </a:cubicBezTo>
                <a:lnTo>
                  <a:pt x="5882" y="7335"/>
                </a:lnTo>
                <a:cubicBezTo>
                  <a:pt x="5655" y="6394"/>
                  <a:pt x="4786" y="5823"/>
                  <a:pt x="3977" y="5811"/>
                </a:cubicBezTo>
                <a:lnTo>
                  <a:pt x="3977" y="5191"/>
                </a:lnTo>
                <a:cubicBezTo>
                  <a:pt x="4334" y="4989"/>
                  <a:pt x="4608" y="4668"/>
                  <a:pt x="4751" y="4275"/>
                </a:cubicBezTo>
                <a:lnTo>
                  <a:pt x="4774" y="4275"/>
                </a:lnTo>
                <a:cubicBezTo>
                  <a:pt x="5191" y="4275"/>
                  <a:pt x="5548" y="3965"/>
                  <a:pt x="5596" y="3548"/>
                </a:cubicBezTo>
                <a:cubicBezTo>
                  <a:pt x="5644" y="3144"/>
                  <a:pt x="5667" y="2786"/>
                  <a:pt x="5703" y="2453"/>
                </a:cubicBezTo>
                <a:cubicBezTo>
                  <a:pt x="5703" y="2358"/>
                  <a:pt x="5644" y="2286"/>
                  <a:pt x="5548" y="2263"/>
                </a:cubicBezTo>
                <a:cubicBezTo>
                  <a:pt x="5542" y="2262"/>
                  <a:pt x="5536" y="2261"/>
                  <a:pt x="5530" y="2261"/>
                </a:cubicBezTo>
                <a:cubicBezTo>
                  <a:pt x="5453" y="2261"/>
                  <a:pt x="5381" y="2329"/>
                  <a:pt x="5370" y="2417"/>
                </a:cubicBezTo>
                <a:cubicBezTo>
                  <a:pt x="5358" y="2763"/>
                  <a:pt x="5322" y="3108"/>
                  <a:pt x="5286" y="3501"/>
                </a:cubicBezTo>
                <a:cubicBezTo>
                  <a:pt x="5251" y="3739"/>
                  <a:pt x="5060" y="3918"/>
                  <a:pt x="4834" y="3929"/>
                </a:cubicBezTo>
                <a:cubicBezTo>
                  <a:pt x="4870" y="3596"/>
                  <a:pt x="4834" y="4144"/>
                  <a:pt x="4846" y="2536"/>
                </a:cubicBezTo>
                <a:cubicBezTo>
                  <a:pt x="4846" y="2524"/>
                  <a:pt x="4834" y="2489"/>
                  <a:pt x="4822" y="2477"/>
                </a:cubicBezTo>
                <a:cubicBezTo>
                  <a:pt x="4810" y="2465"/>
                  <a:pt x="4810" y="2429"/>
                  <a:pt x="4786" y="2417"/>
                </a:cubicBezTo>
                <a:cubicBezTo>
                  <a:pt x="4774" y="2405"/>
                  <a:pt x="4751" y="2405"/>
                  <a:pt x="4727" y="2382"/>
                </a:cubicBezTo>
                <a:cubicBezTo>
                  <a:pt x="4715" y="2382"/>
                  <a:pt x="4703" y="2358"/>
                  <a:pt x="4667" y="2358"/>
                </a:cubicBezTo>
                <a:cubicBezTo>
                  <a:pt x="3560" y="2346"/>
                  <a:pt x="2798" y="1774"/>
                  <a:pt x="2798" y="1774"/>
                </a:cubicBezTo>
                <a:cubicBezTo>
                  <a:pt x="2770" y="1752"/>
                  <a:pt x="2731" y="1740"/>
                  <a:pt x="2692" y="1740"/>
                </a:cubicBezTo>
                <a:cubicBezTo>
                  <a:pt x="2648" y="1740"/>
                  <a:pt x="2603" y="1755"/>
                  <a:pt x="2572" y="1786"/>
                </a:cubicBezTo>
                <a:cubicBezTo>
                  <a:pt x="2572" y="1786"/>
                  <a:pt x="2203" y="2179"/>
                  <a:pt x="1726" y="2370"/>
                </a:cubicBezTo>
                <a:cubicBezTo>
                  <a:pt x="1715" y="2370"/>
                  <a:pt x="1715" y="2382"/>
                  <a:pt x="1691" y="2405"/>
                </a:cubicBezTo>
                <a:cubicBezTo>
                  <a:pt x="1667" y="2417"/>
                  <a:pt x="1631" y="2465"/>
                  <a:pt x="1631" y="2513"/>
                </a:cubicBezTo>
                <a:cubicBezTo>
                  <a:pt x="1631" y="2524"/>
                  <a:pt x="1619" y="2524"/>
                  <a:pt x="1619" y="2536"/>
                </a:cubicBezTo>
                <a:lnTo>
                  <a:pt x="1619" y="3787"/>
                </a:lnTo>
                <a:cubicBezTo>
                  <a:pt x="1619" y="3846"/>
                  <a:pt x="1631" y="3906"/>
                  <a:pt x="1631" y="3953"/>
                </a:cubicBezTo>
                <a:lnTo>
                  <a:pt x="1595" y="3953"/>
                </a:lnTo>
                <a:cubicBezTo>
                  <a:pt x="1334" y="3953"/>
                  <a:pt x="1131" y="3775"/>
                  <a:pt x="1095" y="3525"/>
                </a:cubicBezTo>
                <a:cubicBezTo>
                  <a:pt x="1024" y="2953"/>
                  <a:pt x="976" y="2453"/>
                  <a:pt x="976" y="1977"/>
                </a:cubicBezTo>
                <a:cubicBezTo>
                  <a:pt x="976" y="1054"/>
                  <a:pt x="1746" y="325"/>
                  <a:pt x="2616" y="325"/>
                </a:cubicBezTo>
                <a:cubicBezTo>
                  <a:pt x="2802" y="325"/>
                  <a:pt x="2991" y="358"/>
                  <a:pt x="3179" y="429"/>
                </a:cubicBezTo>
                <a:cubicBezTo>
                  <a:pt x="3381" y="500"/>
                  <a:pt x="3536" y="608"/>
                  <a:pt x="3679" y="739"/>
                </a:cubicBezTo>
                <a:cubicBezTo>
                  <a:pt x="3709" y="768"/>
                  <a:pt x="3753" y="783"/>
                  <a:pt x="3798" y="783"/>
                </a:cubicBezTo>
                <a:cubicBezTo>
                  <a:pt x="3843" y="783"/>
                  <a:pt x="3887" y="768"/>
                  <a:pt x="3917" y="739"/>
                </a:cubicBezTo>
                <a:lnTo>
                  <a:pt x="3929" y="727"/>
                </a:lnTo>
                <a:cubicBezTo>
                  <a:pt x="4081" y="557"/>
                  <a:pt x="4294" y="466"/>
                  <a:pt x="4511" y="466"/>
                </a:cubicBezTo>
                <a:cubicBezTo>
                  <a:pt x="4599" y="466"/>
                  <a:pt x="4688" y="481"/>
                  <a:pt x="4774" y="512"/>
                </a:cubicBezTo>
                <a:cubicBezTo>
                  <a:pt x="5084" y="619"/>
                  <a:pt x="5298" y="881"/>
                  <a:pt x="5322" y="1215"/>
                </a:cubicBezTo>
                <a:cubicBezTo>
                  <a:pt x="5322" y="1262"/>
                  <a:pt x="5334" y="1298"/>
                  <a:pt x="5334" y="1334"/>
                </a:cubicBezTo>
                <a:cubicBezTo>
                  <a:pt x="5358" y="1465"/>
                  <a:pt x="5358" y="1524"/>
                  <a:pt x="5358" y="1715"/>
                </a:cubicBezTo>
                <a:cubicBezTo>
                  <a:pt x="5358" y="1810"/>
                  <a:pt x="5429" y="1882"/>
                  <a:pt x="5513" y="1882"/>
                </a:cubicBezTo>
                <a:cubicBezTo>
                  <a:pt x="5608" y="1882"/>
                  <a:pt x="5679" y="1810"/>
                  <a:pt x="5679" y="1715"/>
                </a:cubicBezTo>
                <a:cubicBezTo>
                  <a:pt x="5679" y="1512"/>
                  <a:pt x="5679" y="1441"/>
                  <a:pt x="5667" y="1298"/>
                </a:cubicBezTo>
                <a:cubicBezTo>
                  <a:pt x="5667" y="1274"/>
                  <a:pt x="5667" y="1227"/>
                  <a:pt x="5655" y="1179"/>
                </a:cubicBezTo>
                <a:cubicBezTo>
                  <a:pt x="5608" y="739"/>
                  <a:pt x="5310" y="369"/>
                  <a:pt x="4893" y="215"/>
                </a:cubicBezTo>
                <a:cubicBezTo>
                  <a:pt x="4768" y="171"/>
                  <a:pt x="4639" y="150"/>
                  <a:pt x="4512" y="150"/>
                </a:cubicBezTo>
                <a:cubicBezTo>
                  <a:pt x="4254" y="150"/>
                  <a:pt x="4002" y="238"/>
                  <a:pt x="3786" y="405"/>
                </a:cubicBezTo>
                <a:cubicBezTo>
                  <a:pt x="3643" y="286"/>
                  <a:pt x="3477" y="203"/>
                  <a:pt x="3298" y="131"/>
                </a:cubicBezTo>
                <a:cubicBezTo>
                  <a:pt x="3066" y="42"/>
                  <a:pt x="2832" y="0"/>
                  <a:pt x="2605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92" name="Google Shape;9492;p72"/>
          <p:cNvGrpSpPr/>
          <p:nvPr/>
        </p:nvGrpSpPr>
        <p:grpSpPr>
          <a:xfrm>
            <a:off x="5833775" y="3628445"/>
            <a:ext cx="235185" cy="352253"/>
            <a:chOff x="5833775" y="3809445"/>
            <a:chExt cx="235185" cy="352253"/>
          </a:xfrm>
          <a:solidFill>
            <a:srgbClr val="002060"/>
          </a:solidFill>
        </p:grpSpPr>
        <p:sp>
          <p:nvSpPr>
            <p:cNvPr id="9493" name="Google Shape;9493;p72"/>
            <p:cNvSpPr/>
            <p:nvPr/>
          </p:nvSpPr>
          <p:spPr>
            <a:xfrm>
              <a:off x="5859195" y="3855953"/>
              <a:ext cx="168417" cy="206866"/>
            </a:xfrm>
            <a:custGeom>
              <a:avLst/>
              <a:gdLst/>
              <a:ahLst/>
              <a:cxnLst/>
              <a:rect l="l" t="t" r="r" b="b"/>
              <a:pathLst>
                <a:path w="5287" h="6494" extrusionOk="0">
                  <a:moveTo>
                    <a:pt x="2584" y="1"/>
                  </a:moveTo>
                  <a:cubicBezTo>
                    <a:pt x="2489" y="1"/>
                    <a:pt x="2417" y="72"/>
                    <a:pt x="2417" y="156"/>
                  </a:cubicBezTo>
                  <a:cubicBezTo>
                    <a:pt x="2417" y="251"/>
                    <a:pt x="2489" y="322"/>
                    <a:pt x="2584" y="322"/>
                  </a:cubicBezTo>
                  <a:cubicBezTo>
                    <a:pt x="2894" y="334"/>
                    <a:pt x="3144" y="370"/>
                    <a:pt x="3489" y="501"/>
                  </a:cubicBezTo>
                  <a:cubicBezTo>
                    <a:pt x="4501" y="930"/>
                    <a:pt x="4679" y="2227"/>
                    <a:pt x="4406" y="3299"/>
                  </a:cubicBezTo>
                  <a:cubicBezTo>
                    <a:pt x="4513" y="2477"/>
                    <a:pt x="4275" y="1787"/>
                    <a:pt x="3691" y="1215"/>
                  </a:cubicBezTo>
                  <a:cubicBezTo>
                    <a:pt x="3607" y="1131"/>
                    <a:pt x="3484" y="1077"/>
                    <a:pt x="3356" y="1077"/>
                  </a:cubicBezTo>
                  <a:cubicBezTo>
                    <a:pt x="3285" y="1077"/>
                    <a:pt x="3212" y="1094"/>
                    <a:pt x="3144" y="1132"/>
                  </a:cubicBezTo>
                  <a:cubicBezTo>
                    <a:pt x="2977" y="1215"/>
                    <a:pt x="2894" y="1430"/>
                    <a:pt x="2953" y="1620"/>
                  </a:cubicBezTo>
                  <a:cubicBezTo>
                    <a:pt x="3632" y="4013"/>
                    <a:pt x="2834" y="5085"/>
                    <a:pt x="1298" y="5502"/>
                  </a:cubicBezTo>
                  <a:cubicBezTo>
                    <a:pt x="1191" y="5537"/>
                    <a:pt x="1191" y="5609"/>
                    <a:pt x="881" y="6049"/>
                  </a:cubicBezTo>
                  <a:cubicBezTo>
                    <a:pt x="845" y="6112"/>
                    <a:pt x="789" y="6141"/>
                    <a:pt x="732" y="6141"/>
                  </a:cubicBezTo>
                  <a:cubicBezTo>
                    <a:pt x="714" y="6141"/>
                    <a:pt x="696" y="6138"/>
                    <a:pt x="679" y="6133"/>
                  </a:cubicBezTo>
                  <a:cubicBezTo>
                    <a:pt x="560" y="6097"/>
                    <a:pt x="500" y="5966"/>
                    <a:pt x="560" y="5859"/>
                  </a:cubicBezTo>
                  <a:cubicBezTo>
                    <a:pt x="750" y="5442"/>
                    <a:pt x="1072" y="4894"/>
                    <a:pt x="941" y="3739"/>
                  </a:cubicBezTo>
                  <a:lnTo>
                    <a:pt x="941" y="3739"/>
                  </a:lnTo>
                  <a:lnTo>
                    <a:pt x="1786" y="4335"/>
                  </a:lnTo>
                  <a:cubicBezTo>
                    <a:pt x="1878" y="4393"/>
                    <a:pt x="1981" y="4421"/>
                    <a:pt x="2083" y="4421"/>
                  </a:cubicBezTo>
                  <a:cubicBezTo>
                    <a:pt x="2232" y="4421"/>
                    <a:pt x="2378" y="4360"/>
                    <a:pt x="2477" y="4240"/>
                  </a:cubicBezTo>
                  <a:cubicBezTo>
                    <a:pt x="2655" y="4013"/>
                    <a:pt x="2620" y="3644"/>
                    <a:pt x="2370" y="3478"/>
                  </a:cubicBezTo>
                  <a:lnTo>
                    <a:pt x="2024" y="3239"/>
                  </a:lnTo>
                  <a:cubicBezTo>
                    <a:pt x="1536" y="2882"/>
                    <a:pt x="1250" y="2323"/>
                    <a:pt x="1250" y="1704"/>
                  </a:cubicBezTo>
                  <a:cubicBezTo>
                    <a:pt x="1262" y="1192"/>
                    <a:pt x="1405" y="739"/>
                    <a:pt x="1893" y="477"/>
                  </a:cubicBezTo>
                  <a:cubicBezTo>
                    <a:pt x="1965" y="430"/>
                    <a:pt x="2001" y="322"/>
                    <a:pt x="1953" y="251"/>
                  </a:cubicBezTo>
                  <a:cubicBezTo>
                    <a:pt x="1920" y="202"/>
                    <a:pt x="1865" y="170"/>
                    <a:pt x="1807" y="170"/>
                  </a:cubicBezTo>
                  <a:cubicBezTo>
                    <a:pt x="1780" y="170"/>
                    <a:pt x="1753" y="176"/>
                    <a:pt x="1727" y="191"/>
                  </a:cubicBezTo>
                  <a:cubicBezTo>
                    <a:pt x="1346" y="406"/>
                    <a:pt x="1060" y="775"/>
                    <a:pt x="989" y="1203"/>
                  </a:cubicBezTo>
                  <a:cubicBezTo>
                    <a:pt x="798" y="2192"/>
                    <a:pt x="1167" y="3001"/>
                    <a:pt x="1834" y="3489"/>
                  </a:cubicBezTo>
                  <a:cubicBezTo>
                    <a:pt x="1839" y="3493"/>
                    <a:pt x="1841" y="3494"/>
                    <a:pt x="1841" y="3494"/>
                  </a:cubicBezTo>
                  <a:cubicBezTo>
                    <a:pt x="1840" y="3494"/>
                    <a:pt x="1839" y="3493"/>
                    <a:pt x="1839" y="3493"/>
                  </a:cubicBezTo>
                  <a:lnTo>
                    <a:pt x="1839" y="3493"/>
                  </a:lnTo>
                  <a:cubicBezTo>
                    <a:pt x="1837" y="3493"/>
                    <a:pt x="1859" y="3512"/>
                    <a:pt x="2179" y="3739"/>
                  </a:cubicBezTo>
                  <a:cubicBezTo>
                    <a:pt x="2263" y="3811"/>
                    <a:pt x="2286" y="3954"/>
                    <a:pt x="2215" y="4037"/>
                  </a:cubicBezTo>
                  <a:cubicBezTo>
                    <a:pt x="2182" y="4076"/>
                    <a:pt x="2139" y="4094"/>
                    <a:pt x="2094" y="4094"/>
                  </a:cubicBezTo>
                  <a:cubicBezTo>
                    <a:pt x="2058" y="4094"/>
                    <a:pt x="2021" y="4082"/>
                    <a:pt x="1989" y="4061"/>
                  </a:cubicBezTo>
                  <a:lnTo>
                    <a:pt x="1072" y="3418"/>
                  </a:lnTo>
                  <a:cubicBezTo>
                    <a:pt x="1022" y="3383"/>
                    <a:pt x="967" y="3367"/>
                    <a:pt x="914" y="3367"/>
                  </a:cubicBezTo>
                  <a:cubicBezTo>
                    <a:pt x="748" y="3367"/>
                    <a:pt x="593" y="3515"/>
                    <a:pt x="619" y="3704"/>
                  </a:cubicBezTo>
                  <a:cubicBezTo>
                    <a:pt x="822" y="5371"/>
                    <a:pt x="0" y="5597"/>
                    <a:pt x="238" y="6133"/>
                  </a:cubicBezTo>
                  <a:cubicBezTo>
                    <a:pt x="329" y="6327"/>
                    <a:pt x="521" y="6429"/>
                    <a:pt x="712" y="6429"/>
                  </a:cubicBezTo>
                  <a:cubicBezTo>
                    <a:pt x="873" y="6429"/>
                    <a:pt x="1033" y="6356"/>
                    <a:pt x="1131" y="6204"/>
                  </a:cubicBezTo>
                  <a:lnTo>
                    <a:pt x="1417" y="5775"/>
                  </a:lnTo>
                  <a:cubicBezTo>
                    <a:pt x="3477" y="5180"/>
                    <a:pt x="3834" y="3585"/>
                    <a:pt x="3239" y="1501"/>
                  </a:cubicBezTo>
                  <a:cubicBezTo>
                    <a:pt x="3221" y="1449"/>
                    <a:pt x="3242" y="1370"/>
                    <a:pt x="3321" y="1370"/>
                  </a:cubicBezTo>
                  <a:cubicBezTo>
                    <a:pt x="3349" y="1370"/>
                    <a:pt x="3385" y="1381"/>
                    <a:pt x="3429" y="1406"/>
                  </a:cubicBezTo>
                  <a:cubicBezTo>
                    <a:pt x="3429" y="1406"/>
                    <a:pt x="3441" y="1406"/>
                    <a:pt x="3441" y="1430"/>
                  </a:cubicBezTo>
                  <a:cubicBezTo>
                    <a:pt x="4525" y="2501"/>
                    <a:pt x="4251" y="4013"/>
                    <a:pt x="2560" y="6228"/>
                  </a:cubicBezTo>
                  <a:cubicBezTo>
                    <a:pt x="2501" y="6311"/>
                    <a:pt x="2513" y="6395"/>
                    <a:pt x="2596" y="6454"/>
                  </a:cubicBezTo>
                  <a:cubicBezTo>
                    <a:pt x="2623" y="6481"/>
                    <a:pt x="2657" y="6493"/>
                    <a:pt x="2692" y="6493"/>
                  </a:cubicBezTo>
                  <a:cubicBezTo>
                    <a:pt x="2734" y="6493"/>
                    <a:pt x="2777" y="6475"/>
                    <a:pt x="2810" y="6442"/>
                  </a:cubicBezTo>
                  <a:cubicBezTo>
                    <a:pt x="4120" y="5013"/>
                    <a:pt x="5287" y="3180"/>
                    <a:pt x="4668" y="1346"/>
                  </a:cubicBezTo>
                  <a:cubicBezTo>
                    <a:pt x="4370" y="453"/>
                    <a:pt x="3513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72"/>
            <p:cNvSpPr/>
            <p:nvPr/>
          </p:nvSpPr>
          <p:spPr>
            <a:xfrm>
              <a:off x="5833775" y="4034946"/>
              <a:ext cx="128981" cy="126751"/>
            </a:xfrm>
            <a:custGeom>
              <a:avLst/>
              <a:gdLst/>
              <a:ahLst/>
              <a:cxnLst/>
              <a:rect l="l" t="t" r="r" b="b"/>
              <a:pathLst>
                <a:path w="4049" h="3979" extrusionOk="0">
                  <a:moveTo>
                    <a:pt x="179" y="0"/>
                  </a:moveTo>
                  <a:cubicBezTo>
                    <a:pt x="171" y="0"/>
                    <a:pt x="163" y="1"/>
                    <a:pt x="155" y="2"/>
                  </a:cubicBezTo>
                  <a:cubicBezTo>
                    <a:pt x="72" y="25"/>
                    <a:pt x="13" y="97"/>
                    <a:pt x="24" y="180"/>
                  </a:cubicBezTo>
                  <a:cubicBezTo>
                    <a:pt x="120" y="811"/>
                    <a:pt x="132" y="1407"/>
                    <a:pt x="72" y="1954"/>
                  </a:cubicBezTo>
                  <a:cubicBezTo>
                    <a:pt x="1" y="2597"/>
                    <a:pt x="239" y="3204"/>
                    <a:pt x="715" y="3597"/>
                  </a:cubicBezTo>
                  <a:cubicBezTo>
                    <a:pt x="1036" y="3847"/>
                    <a:pt x="1394" y="3978"/>
                    <a:pt x="1810" y="3978"/>
                  </a:cubicBezTo>
                  <a:cubicBezTo>
                    <a:pt x="2441" y="3978"/>
                    <a:pt x="3013" y="3669"/>
                    <a:pt x="3394" y="3145"/>
                  </a:cubicBezTo>
                  <a:lnTo>
                    <a:pt x="3989" y="2311"/>
                  </a:lnTo>
                  <a:cubicBezTo>
                    <a:pt x="4049" y="2228"/>
                    <a:pt x="3977" y="2073"/>
                    <a:pt x="3834" y="2073"/>
                  </a:cubicBezTo>
                  <a:cubicBezTo>
                    <a:pt x="3834" y="2073"/>
                    <a:pt x="3831" y="2073"/>
                    <a:pt x="3825" y="2073"/>
                  </a:cubicBezTo>
                  <a:cubicBezTo>
                    <a:pt x="3793" y="2073"/>
                    <a:pt x="3686" y="2082"/>
                    <a:pt x="3656" y="2192"/>
                  </a:cubicBezTo>
                  <a:lnTo>
                    <a:pt x="3108" y="2966"/>
                  </a:lnTo>
                  <a:cubicBezTo>
                    <a:pt x="2633" y="3632"/>
                    <a:pt x="1970" y="3669"/>
                    <a:pt x="1826" y="3669"/>
                  </a:cubicBezTo>
                  <a:cubicBezTo>
                    <a:pt x="1808" y="3669"/>
                    <a:pt x="1798" y="3669"/>
                    <a:pt x="1798" y="3669"/>
                  </a:cubicBezTo>
                  <a:cubicBezTo>
                    <a:pt x="929" y="3669"/>
                    <a:pt x="263" y="2907"/>
                    <a:pt x="382" y="2002"/>
                  </a:cubicBezTo>
                  <a:cubicBezTo>
                    <a:pt x="453" y="1419"/>
                    <a:pt x="441" y="799"/>
                    <a:pt x="334" y="145"/>
                  </a:cubicBezTo>
                  <a:cubicBezTo>
                    <a:pt x="323" y="57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72"/>
            <p:cNvSpPr/>
            <p:nvPr/>
          </p:nvSpPr>
          <p:spPr>
            <a:xfrm>
              <a:off x="5836068" y="3809445"/>
              <a:ext cx="232892" cy="278285"/>
            </a:xfrm>
            <a:custGeom>
              <a:avLst/>
              <a:gdLst/>
              <a:ahLst/>
              <a:cxnLst/>
              <a:rect l="l" t="t" r="r" b="b"/>
              <a:pathLst>
                <a:path w="7311" h="8736" extrusionOk="0">
                  <a:moveTo>
                    <a:pt x="3693" y="0"/>
                  </a:moveTo>
                  <a:cubicBezTo>
                    <a:pt x="3479" y="0"/>
                    <a:pt x="3263" y="26"/>
                    <a:pt x="3048" y="80"/>
                  </a:cubicBezTo>
                  <a:cubicBezTo>
                    <a:pt x="2334" y="258"/>
                    <a:pt x="1774" y="616"/>
                    <a:pt x="1322" y="1128"/>
                  </a:cubicBezTo>
                  <a:cubicBezTo>
                    <a:pt x="1012" y="1473"/>
                    <a:pt x="631" y="1663"/>
                    <a:pt x="167" y="1699"/>
                  </a:cubicBezTo>
                  <a:cubicBezTo>
                    <a:pt x="71" y="1699"/>
                    <a:pt x="0" y="1782"/>
                    <a:pt x="12" y="1878"/>
                  </a:cubicBezTo>
                  <a:cubicBezTo>
                    <a:pt x="12" y="1951"/>
                    <a:pt x="86" y="2025"/>
                    <a:pt x="161" y="2025"/>
                  </a:cubicBezTo>
                  <a:cubicBezTo>
                    <a:pt x="171" y="2025"/>
                    <a:pt x="181" y="2023"/>
                    <a:pt x="191" y="2021"/>
                  </a:cubicBezTo>
                  <a:cubicBezTo>
                    <a:pt x="726" y="1985"/>
                    <a:pt x="1226" y="1759"/>
                    <a:pt x="1584" y="1342"/>
                  </a:cubicBezTo>
                  <a:cubicBezTo>
                    <a:pt x="2196" y="655"/>
                    <a:pt x="2970" y="332"/>
                    <a:pt x="3709" y="332"/>
                  </a:cubicBezTo>
                  <a:cubicBezTo>
                    <a:pt x="4637" y="332"/>
                    <a:pt x="5511" y="841"/>
                    <a:pt x="5941" y="1782"/>
                  </a:cubicBezTo>
                  <a:cubicBezTo>
                    <a:pt x="7310" y="4807"/>
                    <a:pt x="4286" y="8247"/>
                    <a:pt x="4167" y="8486"/>
                  </a:cubicBezTo>
                  <a:cubicBezTo>
                    <a:pt x="4096" y="8593"/>
                    <a:pt x="4167" y="8736"/>
                    <a:pt x="4298" y="8736"/>
                  </a:cubicBezTo>
                  <a:cubicBezTo>
                    <a:pt x="4346" y="8736"/>
                    <a:pt x="4405" y="8712"/>
                    <a:pt x="4441" y="8664"/>
                  </a:cubicBezTo>
                  <a:cubicBezTo>
                    <a:pt x="5132" y="7676"/>
                    <a:pt x="5096" y="7736"/>
                    <a:pt x="5108" y="7724"/>
                  </a:cubicBezTo>
                  <a:cubicBezTo>
                    <a:pt x="6298" y="5878"/>
                    <a:pt x="7144" y="3675"/>
                    <a:pt x="6215" y="1651"/>
                  </a:cubicBezTo>
                  <a:cubicBezTo>
                    <a:pt x="5759" y="640"/>
                    <a:pt x="4758" y="0"/>
                    <a:pt x="3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96" name="Google Shape;9496;p72"/>
          <p:cNvGrpSpPr/>
          <p:nvPr/>
        </p:nvGrpSpPr>
        <p:grpSpPr>
          <a:xfrm>
            <a:off x="4942472" y="3628318"/>
            <a:ext cx="238976" cy="352762"/>
            <a:chOff x="4942472" y="3809318"/>
            <a:chExt cx="238976" cy="352762"/>
          </a:xfrm>
          <a:solidFill>
            <a:srgbClr val="002060"/>
          </a:solidFill>
        </p:grpSpPr>
        <p:sp>
          <p:nvSpPr>
            <p:cNvPr id="9497" name="Google Shape;9497;p72"/>
            <p:cNvSpPr/>
            <p:nvPr/>
          </p:nvSpPr>
          <p:spPr>
            <a:xfrm>
              <a:off x="4975473" y="3837159"/>
              <a:ext cx="77790" cy="77790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06" y="334"/>
                  </a:moveTo>
                  <a:cubicBezTo>
                    <a:pt x="1372" y="334"/>
                    <a:pt x="1546" y="383"/>
                    <a:pt x="1715" y="496"/>
                  </a:cubicBezTo>
                  <a:lnTo>
                    <a:pt x="489" y="1722"/>
                  </a:lnTo>
                  <a:cubicBezTo>
                    <a:pt x="54" y="1069"/>
                    <a:pt x="566" y="334"/>
                    <a:pt x="1206" y="334"/>
                  </a:cubicBezTo>
                  <a:close/>
                  <a:moveTo>
                    <a:pt x="1941" y="722"/>
                  </a:moveTo>
                  <a:lnTo>
                    <a:pt x="1941" y="722"/>
                  </a:lnTo>
                  <a:cubicBezTo>
                    <a:pt x="2403" y="1372"/>
                    <a:pt x="1880" y="2119"/>
                    <a:pt x="1235" y="2119"/>
                  </a:cubicBezTo>
                  <a:cubicBezTo>
                    <a:pt x="1065" y="2119"/>
                    <a:pt x="886" y="2067"/>
                    <a:pt x="715" y="1948"/>
                  </a:cubicBezTo>
                  <a:lnTo>
                    <a:pt x="1941" y="722"/>
                  </a:lnTo>
                  <a:close/>
                  <a:moveTo>
                    <a:pt x="1243" y="1"/>
                  </a:moveTo>
                  <a:cubicBezTo>
                    <a:pt x="616" y="1"/>
                    <a:pt x="1" y="477"/>
                    <a:pt x="1" y="1210"/>
                  </a:cubicBezTo>
                  <a:cubicBezTo>
                    <a:pt x="1" y="1555"/>
                    <a:pt x="144" y="1853"/>
                    <a:pt x="358" y="2079"/>
                  </a:cubicBezTo>
                  <a:cubicBezTo>
                    <a:pt x="604" y="2330"/>
                    <a:pt x="909" y="2442"/>
                    <a:pt x="1209" y="2442"/>
                  </a:cubicBezTo>
                  <a:cubicBezTo>
                    <a:pt x="1837" y="2442"/>
                    <a:pt x="2442" y="1951"/>
                    <a:pt x="2442" y="1210"/>
                  </a:cubicBezTo>
                  <a:cubicBezTo>
                    <a:pt x="2442" y="889"/>
                    <a:pt x="2311" y="579"/>
                    <a:pt x="2084" y="353"/>
                  </a:cubicBezTo>
                  <a:cubicBezTo>
                    <a:pt x="1845" y="110"/>
                    <a:pt x="1543" y="1"/>
                    <a:pt x="1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72"/>
            <p:cNvSpPr/>
            <p:nvPr/>
          </p:nvSpPr>
          <p:spPr>
            <a:xfrm>
              <a:off x="5056640" y="3837000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10" y="339"/>
                  </a:moveTo>
                  <a:cubicBezTo>
                    <a:pt x="1773" y="339"/>
                    <a:pt x="1944" y="388"/>
                    <a:pt x="2108" y="501"/>
                  </a:cubicBezTo>
                  <a:lnTo>
                    <a:pt x="894" y="1727"/>
                  </a:lnTo>
                  <a:cubicBezTo>
                    <a:pt x="459" y="1074"/>
                    <a:pt x="978" y="339"/>
                    <a:pt x="1610" y="339"/>
                  </a:cubicBezTo>
                  <a:close/>
                  <a:moveTo>
                    <a:pt x="2358" y="727"/>
                  </a:moveTo>
                  <a:lnTo>
                    <a:pt x="2358" y="727"/>
                  </a:lnTo>
                  <a:cubicBezTo>
                    <a:pt x="2801" y="1377"/>
                    <a:pt x="2289" y="2124"/>
                    <a:pt x="1649" y="2124"/>
                  </a:cubicBezTo>
                  <a:cubicBezTo>
                    <a:pt x="1481" y="2124"/>
                    <a:pt x="1303" y="2072"/>
                    <a:pt x="1132" y="1953"/>
                  </a:cubicBezTo>
                  <a:lnTo>
                    <a:pt x="2358" y="727"/>
                  </a:lnTo>
                  <a:close/>
                  <a:moveTo>
                    <a:pt x="1620" y="1"/>
                  </a:moveTo>
                  <a:cubicBezTo>
                    <a:pt x="525" y="1"/>
                    <a:pt x="1" y="1358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905"/>
                    <a:pt x="2727" y="596"/>
                    <a:pt x="2489" y="358"/>
                  </a:cubicBezTo>
                  <a:cubicBezTo>
                    <a:pt x="2275" y="143"/>
                    <a:pt x="1965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72"/>
            <p:cNvSpPr/>
            <p:nvPr/>
          </p:nvSpPr>
          <p:spPr>
            <a:xfrm>
              <a:off x="4962572" y="3943969"/>
              <a:ext cx="90691" cy="77662"/>
            </a:xfrm>
            <a:custGeom>
              <a:avLst/>
              <a:gdLst/>
              <a:ahLst/>
              <a:cxnLst/>
              <a:rect l="l" t="t" r="r" b="b"/>
              <a:pathLst>
                <a:path w="2847" h="2438" extrusionOk="0">
                  <a:moveTo>
                    <a:pt x="1604" y="333"/>
                  </a:moveTo>
                  <a:cubicBezTo>
                    <a:pt x="1772" y="333"/>
                    <a:pt x="1949" y="383"/>
                    <a:pt x="2120" y="500"/>
                  </a:cubicBezTo>
                  <a:lnTo>
                    <a:pt x="894" y="1715"/>
                  </a:lnTo>
                  <a:cubicBezTo>
                    <a:pt x="461" y="1065"/>
                    <a:pt x="966" y="333"/>
                    <a:pt x="1604" y="333"/>
                  </a:cubicBezTo>
                  <a:close/>
                  <a:moveTo>
                    <a:pt x="2346" y="726"/>
                  </a:moveTo>
                  <a:lnTo>
                    <a:pt x="2346" y="726"/>
                  </a:lnTo>
                  <a:cubicBezTo>
                    <a:pt x="2808" y="1377"/>
                    <a:pt x="2285" y="2124"/>
                    <a:pt x="1640" y="2124"/>
                  </a:cubicBezTo>
                  <a:cubicBezTo>
                    <a:pt x="1470" y="2124"/>
                    <a:pt x="1291" y="2072"/>
                    <a:pt x="1120" y="1953"/>
                  </a:cubicBezTo>
                  <a:lnTo>
                    <a:pt x="2346" y="726"/>
                  </a:lnTo>
                  <a:close/>
                  <a:moveTo>
                    <a:pt x="1632" y="0"/>
                  </a:moveTo>
                  <a:cubicBezTo>
                    <a:pt x="561" y="0"/>
                    <a:pt x="1" y="1310"/>
                    <a:pt x="763" y="2072"/>
                  </a:cubicBezTo>
                  <a:cubicBezTo>
                    <a:pt x="1016" y="2325"/>
                    <a:pt x="1325" y="2438"/>
                    <a:pt x="1628" y="2438"/>
                  </a:cubicBezTo>
                  <a:cubicBezTo>
                    <a:pt x="2252" y="2438"/>
                    <a:pt x="2847" y="1956"/>
                    <a:pt x="2847" y="1227"/>
                  </a:cubicBezTo>
                  <a:cubicBezTo>
                    <a:pt x="2847" y="881"/>
                    <a:pt x="2716" y="584"/>
                    <a:pt x="2489" y="357"/>
                  </a:cubicBezTo>
                  <a:cubicBezTo>
                    <a:pt x="2287" y="155"/>
                    <a:pt x="1977" y="0"/>
                    <a:pt x="1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72"/>
            <p:cNvSpPr/>
            <p:nvPr/>
          </p:nvSpPr>
          <p:spPr>
            <a:xfrm>
              <a:off x="5056640" y="3943969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35"/>
                  </a:moveTo>
                  <a:cubicBezTo>
                    <a:pt x="1769" y="335"/>
                    <a:pt x="1941" y="385"/>
                    <a:pt x="2108" y="500"/>
                  </a:cubicBezTo>
                  <a:lnTo>
                    <a:pt x="894" y="1715"/>
                  </a:lnTo>
                  <a:cubicBezTo>
                    <a:pt x="468" y="1081"/>
                    <a:pt x="974" y="335"/>
                    <a:pt x="1606" y="335"/>
                  </a:cubicBezTo>
                  <a:close/>
                  <a:moveTo>
                    <a:pt x="2358" y="726"/>
                  </a:moveTo>
                  <a:cubicBezTo>
                    <a:pt x="2801" y="1367"/>
                    <a:pt x="2289" y="2127"/>
                    <a:pt x="1649" y="2127"/>
                  </a:cubicBezTo>
                  <a:cubicBezTo>
                    <a:pt x="1481" y="2127"/>
                    <a:pt x="1303" y="2074"/>
                    <a:pt x="1132" y="1953"/>
                  </a:cubicBezTo>
                  <a:lnTo>
                    <a:pt x="2358" y="726"/>
                  </a:lnTo>
                  <a:close/>
                  <a:moveTo>
                    <a:pt x="1620" y="0"/>
                  </a:moveTo>
                  <a:cubicBezTo>
                    <a:pt x="525" y="0"/>
                    <a:pt x="1" y="1357"/>
                    <a:pt x="763" y="2084"/>
                  </a:cubicBezTo>
                  <a:cubicBezTo>
                    <a:pt x="1006" y="2335"/>
                    <a:pt x="1310" y="2447"/>
                    <a:pt x="1610" y="2447"/>
                  </a:cubicBezTo>
                  <a:cubicBezTo>
                    <a:pt x="2237" y="2447"/>
                    <a:pt x="2846" y="1959"/>
                    <a:pt x="2846" y="1227"/>
                  </a:cubicBezTo>
                  <a:cubicBezTo>
                    <a:pt x="2846" y="560"/>
                    <a:pt x="2311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72"/>
            <p:cNvSpPr/>
            <p:nvPr/>
          </p:nvSpPr>
          <p:spPr>
            <a:xfrm>
              <a:off x="4975473" y="4050492"/>
              <a:ext cx="77790" cy="78300"/>
            </a:xfrm>
            <a:custGeom>
              <a:avLst/>
              <a:gdLst/>
              <a:ahLst/>
              <a:cxnLst/>
              <a:rect l="l" t="t" r="r" b="b"/>
              <a:pathLst>
                <a:path w="2442" h="2458" extrusionOk="0">
                  <a:moveTo>
                    <a:pt x="1941" y="740"/>
                  </a:moveTo>
                  <a:lnTo>
                    <a:pt x="1941" y="740"/>
                  </a:lnTo>
                  <a:cubicBezTo>
                    <a:pt x="2401" y="1388"/>
                    <a:pt x="1892" y="2132"/>
                    <a:pt x="1247" y="2132"/>
                  </a:cubicBezTo>
                  <a:cubicBezTo>
                    <a:pt x="1074" y="2132"/>
                    <a:pt x="892" y="2078"/>
                    <a:pt x="715" y="1954"/>
                  </a:cubicBezTo>
                  <a:lnTo>
                    <a:pt x="1941" y="740"/>
                  </a:lnTo>
                  <a:close/>
                  <a:moveTo>
                    <a:pt x="1226" y="1"/>
                  </a:moveTo>
                  <a:cubicBezTo>
                    <a:pt x="1024" y="1"/>
                    <a:pt x="816" y="53"/>
                    <a:pt x="620" y="169"/>
                  </a:cubicBezTo>
                  <a:cubicBezTo>
                    <a:pt x="537" y="216"/>
                    <a:pt x="513" y="323"/>
                    <a:pt x="560" y="395"/>
                  </a:cubicBezTo>
                  <a:cubicBezTo>
                    <a:pt x="585" y="444"/>
                    <a:pt x="643" y="476"/>
                    <a:pt x="700" y="476"/>
                  </a:cubicBezTo>
                  <a:cubicBezTo>
                    <a:pt x="726" y="476"/>
                    <a:pt x="752" y="469"/>
                    <a:pt x="775" y="454"/>
                  </a:cubicBezTo>
                  <a:cubicBezTo>
                    <a:pt x="918" y="383"/>
                    <a:pt x="1072" y="335"/>
                    <a:pt x="1227" y="335"/>
                  </a:cubicBezTo>
                  <a:cubicBezTo>
                    <a:pt x="1406" y="335"/>
                    <a:pt x="1572" y="407"/>
                    <a:pt x="1715" y="502"/>
                  </a:cubicBezTo>
                  <a:lnTo>
                    <a:pt x="489" y="1716"/>
                  </a:lnTo>
                  <a:cubicBezTo>
                    <a:pt x="346" y="1502"/>
                    <a:pt x="287" y="1276"/>
                    <a:pt x="358" y="1026"/>
                  </a:cubicBezTo>
                  <a:cubicBezTo>
                    <a:pt x="370" y="931"/>
                    <a:pt x="334" y="847"/>
                    <a:pt x="239" y="823"/>
                  </a:cubicBezTo>
                  <a:cubicBezTo>
                    <a:pt x="230" y="822"/>
                    <a:pt x="222" y="822"/>
                    <a:pt x="213" y="822"/>
                  </a:cubicBezTo>
                  <a:cubicBezTo>
                    <a:pt x="137" y="822"/>
                    <a:pt x="59" y="868"/>
                    <a:pt x="48" y="942"/>
                  </a:cubicBezTo>
                  <a:cubicBezTo>
                    <a:pt x="36" y="1038"/>
                    <a:pt x="13" y="1145"/>
                    <a:pt x="13" y="1228"/>
                  </a:cubicBezTo>
                  <a:cubicBezTo>
                    <a:pt x="1" y="1573"/>
                    <a:pt x="144" y="1883"/>
                    <a:pt x="358" y="2097"/>
                  </a:cubicBezTo>
                  <a:cubicBezTo>
                    <a:pt x="607" y="2346"/>
                    <a:pt x="911" y="2457"/>
                    <a:pt x="1209" y="2457"/>
                  </a:cubicBezTo>
                  <a:cubicBezTo>
                    <a:pt x="1839" y="2457"/>
                    <a:pt x="2442" y="1963"/>
                    <a:pt x="2442" y="1228"/>
                  </a:cubicBezTo>
                  <a:cubicBezTo>
                    <a:pt x="2442" y="515"/>
                    <a:pt x="1860" y="1"/>
                    <a:pt x="1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72"/>
            <p:cNvSpPr/>
            <p:nvPr/>
          </p:nvSpPr>
          <p:spPr>
            <a:xfrm>
              <a:off x="5056640" y="4051288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26"/>
                  </a:moveTo>
                  <a:cubicBezTo>
                    <a:pt x="1771" y="326"/>
                    <a:pt x="1943" y="375"/>
                    <a:pt x="2108" y="489"/>
                  </a:cubicBezTo>
                  <a:lnTo>
                    <a:pt x="894" y="1715"/>
                  </a:lnTo>
                  <a:cubicBezTo>
                    <a:pt x="459" y="1054"/>
                    <a:pt x="976" y="326"/>
                    <a:pt x="1606" y="326"/>
                  </a:cubicBezTo>
                  <a:close/>
                  <a:moveTo>
                    <a:pt x="2358" y="715"/>
                  </a:moveTo>
                  <a:lnTo>
                    <a:pt x="2358" y="715"/>
                  </a:lnTo>
                  <a:cubicBezTo>
                    <a:pt x="2809" y="1363"/>
                    <a:pt x="2297" y="2107"/>
                    <a:pt x="1658" y="2107"/>
                  </a:cubicBezTo>
                  <a:cubicBezTo>
                    <a:pt x="1486" y="2107"/>
                    <a:pt x="1306" y="2053"/>
                    <a:pt x="1132" y="1929"/>
                  </a:cubicBezTo>
                  <a:lnTo>
                    <a:pt x="2358" y="715"/>
                  </a:lnTo>
                  <a:close/>
                  <a:moveTo>
                    <a:pt x="1620" y="1"/>
                  </a:moveTo>
                  <a:cubicBezTo>
                    <a:pt x="536" y="1"/>
                    <a:pt x="1" y="1322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548"/>
                    <a:pt x="2311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72"/>
            <p:cNvSpPr/>
            <p:nvPr/>
          </p:nvSpPr>
          <p:spPr>
            <a:xfrm>
              <a:off x="4942472" y="3809318"/>
              <a:ext cx="238976" cy="352762"/>
            </a:xfrm>
            <a:custGeom>
              <a:avLst/>
              <a:gdLst/>
              <a:ahLst/>
              <a:cxnLst/>
              <a:rect l="l" t="t" r="r" b="b"/>
              <a:pathLst>
                <a:path w="7502" h="11074" extrusionOk="0">
                  <a:moveTo>
                    <a:pt x="775" y="0"/>
                  </a:moveTo>
                  <a:cubicBezTo>
                    <a:pt x="334" y="0"/>
                    <a:pt x="1" y="358"/>
                    <a:pt x="1" y="774"/>
                  </a:cubicBezTo>
                  <a:lnTo>
                    <a:pt x="1" y="10299"/>
                  </a:lnTo>
                  <a:cubicBezTo>
                    <a:pt x="1" y="10728"/>
                    <a:pt x="358" y="11073"/>
                    <a:pt x="775" y="11073"/>
                  </a:cubicBezTo>
                  <a:lnTo>
                    <a:pt x="6728" y="11073"/>
                  </a:lnTo>
                  <a:cubicBezTo>
                    <a:pt x="7157" y="11073"/>
                    <a:pt x="7502" y="10716"/>
                    <a:pt x="7502" y="10299"/>
                  </a:cubicBezTo>
                  <a:lnTo>
                    <a:pt x="7502" y="4799"/>
                  </a:lnTo>
                  <a:cubicBezTo>
                    <a:pt x="7502" y="4703"/>
                    <a:pt x="7419" y="4632"/>
                    <a:pt x="7335" y="4632"/>
                  </a:cubicBezTo>
                  <a:cubicBezTo>
                    <a:pt x="7252" y="4632"/>
                    <a:pt x="7168" y="4703"/>
                    <a:pt x="7168" y="4799"/>
                  </a:cubicBezTo>
                  <a:lnTo>
                    <a:pt x="7168" y="10299"/>
                  </a:lnTo>
                  <a:cubicBezTo>
                    <a:pt x="7168" y="10561"/>
                    <a:pt x="6966" y="10752"/>
                    <a:pt x="6728" y="10752"/>
                  </a:cubicBezTo>
                  <a:lnTo>
                    <a:pt x="775" y="10752"/>
                  </a:lnTo>
                  <a:cubicBezTo>
                    <a:pt x="525" y="10752"/>
                    <a:pt x="322" y="10537"/>
                    <a:pt x="322" y="10299"/>
                  </a:cubicBezTo>
                  <a:lnTo>
                    <a:pt x="322" y="774"/>
                  </a:lnTo>
                  <a:cubicBezTo>
                    <a:pt x="322" y="524"/>
                    <a:pt x="537" y="334"/>
                    <a:pt x="775" y="334"/>
                  </a:cubicBezTo>
                  <a:lnTo>
                    <a:pt x="6728" y="334"/>
                  </a:lnTo>
                  <a:cubicBezTo>
                    <a:pt x="6978" y="334"/>
                    <a:pt x="7168" y="536"/>
                    <a:pt x="7168" y="774"/>
                  </a:cubicBezTo>
                  <a:lnTo>
                    <a:pt x="7168" y="3930"/>
                  </a:lnTo>
                  <a:cubicBezTo>
                    <a:pt x="7168" y="4025"/>
                    <a:pt x="7252" y="4096"/>
                    <a:pt x="7335" y="4096"/>
                  </a:cubicBezTo>
                  <a:cubicBezTo>
                    <a:pt x="7419" y="4096"/>
                    <a:pt x="7502" y="4025"/>
                    <a:pt x="7502" y="3930"/>
                  </a:cubicBezTo>
                  <a:lnTo>
                    <a:pt x="7502" y="774"/>
                  </a:lnTo>
                  <a:cubicBezTo>
                    <a:pt x="7502" y="346"/>
                    <a:pt x="7145" y="0"/>
                    <a:pt x="67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04" name="Google Shape;9504;p72"/>
          <p:cNvGrpSpPr/>
          <p:nvPr/>
        </p:nvGrpSpPr>
        <p:grpSpPr>
          <a:xfrm>
            <a:off x="6266525" y="3626788"/>
            <a:ext cx="260223" cy="353527"/>
            <a:chOff x="6266525" y="3807788"/>
            <a:chExt cx="260223" cy="353527"/>
          </a:xfrm>
          <a:solidFill>
            <a:srgbClr val="002060"/>
          </a:solidFill>
        </p:grpSpPr>
        <p:sp>
          <p:nvSpPr>
            <p:cNvPr id="9505" name="Google Shape;9505;p72"/>
            <p:cNvSpPr/>
            <p:nvPr/>
          </p:nvSpPr>
          <p:spPr>
            <a:xfrm>
              <a:off x="6266525" y="3807788"/>
              <a:ext cx="260223" cy="353527"/>
            </a:xfrm>
            <a:custGeom>
              <a:avLst/>
              <a:gdLst/>
              <a:ahLst/>
              <a:cxnLst/>
              <a:rect l="l" t="t" r="r" b="b"/>
              <a:pathLst>
                <a:path w="8169" h="11098" extrusionOk="0">
                  <a:moveTo>
                    <a:pt x="1322" y="1"/>
                  </a:moveTo>
                  <a:cubicBezTo>
                    <a:pt x="1239" y="1"/>
                    <a:pt x="1167" y="84"/>
                    <a:pt x="1167" y="168"/>
                  </a:cubicBezTo>
                  <a:lnTo>
                    <a:pt x="1167" y="1430"/>
                  </a:lnTo>
                  <a:cubicBezTo>
                    <a:pt x="1167" y="1953"/>
                    <a:pt x="1525" y="2382"/>
                    <a:pt x="2013" y="2513"/>
                  </a:cubicBezTo>
                  <a:lnTo>
                    <a:pt x="2025" y="2513"/>
                  </a:lnTo>
                  <a:cubicBezTo>
                    <a:pt x="2001" y="2573"/>
                    <a:pt x="1977" y="2620"/>
                    <a:pt x="1953" y="2692"/>
                  </a:cubicBezTo>
                  <a:lnTo>
                    <a:pt x="1858" y="2906"/>
                  </a:lnTo>
                  <a:cubicBezTo>
                    <a:pt x="1846" y="2942"/>
                    <a:pt x="1834" y="2965"/>
                    <a:pt x="1822" y="3013"/>
                  </a:cubicBezTo>
                  <a:cubicBezTo>
                    <a:pt x="1108" y="2823"/>
                    <a:pt x="596" y="2180"/>
                    <a:pt x="596" y="1441"/>
                  </a:cubicBezTo>
                  <a:lnTo>
                    <a:pt x="596" y="168"/>
                  </a:lnTo>
                  <a:cubicBezTo>
                    <a:pt x="596" y="84"/>
                    <a:pt x="525" y="13"/>
                    <a:pt x="429" y="13"/>
                  </a:cubicBezTo>
                  <a:cubicBezTo>
                    <a:pt x="346" y="13"/>
                    <a:pt x="274" y="84"/>
                    <a:pt x="274" y="168"/>
                  </a:cubicBezTo>
                  <a:lnTo>
                    <a:pt x="274" y="1441"/>
                  </a:lnTo>
                  <a:cubicBezTo>
                    <a:pt x="274" y="2311"/>
                    <a:pt x="870" y="3120"/>
                    <a:pt x="1763" y="3346"/>
                  </a:cubicBezTo>
                  <a:cubicBezTo>
                    <a:pt x="1656" y="4192"/>
                    <a:pt x="2001" y="4906"/>
                    <a:pt x="2441" y="5251"/>
                  </a:cubicBezTo>
                  <a:cubicBezTo>
                    <a:pt x="2668" y="5430"/>
                    <a:pt x="2656" y="5859"/>
                    <a:pt x="2334" y="5942"/>
                  </a:cubicBezTo>
                  <a:cubicBezTo>
                    <a:pt x="2239" y="5978"/>
                    <a:pt x="2144" y="6002"/>
                    <a:pt x="2060" y="6049"/>
                  </a:cubicBezTo>
                  <a:cubicBezTo>
                    <a:pt x="1560" y="6264"/>
                    <a:pt x="1239" y="6716"/>
                    <a:pt x="1167" y="7252"/>
                  </a:cubicBezTo>
                  <a:cubicBezTo>
                    <a:pt x="513" y="7335"/>
                    <a:pt x="1" y="7895"/>
                    <a:pt x="1" y="8561"/>
                  </a:cubicBezTo>
                  <a:lnTo>
                    <a:pt x="1" y="10931"/>
                  </a:lnTo>
                  <a:cubicBezTo>
                    <a:pt x="1" y="11026"/>
                    <a:pt x="72" y="11097"/>
                    <a:pt x="167" y="11097"/>
                  </a:cubicBezTo>
                  <a:cubicBezTo>
                    <a:pt x="251" y="11097"/>
                    <a:pt x="334" y="11026"/>
                    <a:pt x="334" y="10931"/>
                  </a:cubicBezTo>
                  <a:lnTo>
                    <a:pt x="334" y="8561"/>
                  </a:lnTo>
                  <a:cubicBezTo>
                    <a:pt x="334" y="8014"/>
                    <a:pt x="775" y="7573"/>
                    <a:pt x="1322" y="7573"/>
                  </a:cubicBezTo>
                  <a:cubicBezTo>
                    <a:pt x="1417" y="7573"/>
                    <a:pt x="1489" y="7490"/>
                    <a:pt x="1489" y="7418"/>
                  </a:cubicBezTo>
                  <a:cubicBezTo>
                    <a:pt x="1525" y="6942"/>
                    <a:pt x="1787" y="6525"/>
                    <a:pt x="2203" y="6347"/>
                  </a:cubicBezTo>
                  <a:cubicBezTo>
                    <a:pt x="2275" y="6311"/>
                    <a:pt x="2370" y="6287"/>
                    <a:pt x="2441" y="6252"/>
                  </a:cubicBezTo>
                  <a:cubicBezTo>
                    <a:pt x="2656" y="6192"/>
                    <a:pt x="2811" y="6037"/>
                    <a:pt x="2894" y="5823"/>
                  </a:cubicBezTo>
                  <a:cubicBezTo>
                    <a:pt x="2918" y="5740"/>
                    <a:pt x="2930" y="5621"/>
                    <a:pt x="2918" y="5513"/>
                  </a:cubicBezTo>
                  <a:cubicBezTo>
                    <a:pt x="3030" y="5443"/>
                    <a:pt x="3291" y="5320"/>
                    <a:pt x="3612" y="5320"/>
                  </a:cubicBezTo>
                  <a:cubicBezTo>
                    <a:pt x="3837" y="5320"/>
                    <a:pt x="4092" y="5380"/>
                    <a:pt x="4346" y="5561"/>
                  </a:cubicBezTo>
                  <a:cubicBezTo>
                    <a:pt x="4596" y="5732"/>
                    <a:pt x="4893" y="5799"/>
                    <a:pt x="5206" y="5799"/>
                  </a:cubicBezTo>
                  <a:cubicBezTo>
                    <a:pt x="5699" y="5799"/>
                    <a:pt x="6231" y="5632"/>
                    <a:pt x="6668" y="5442"/>
                  </a:cubicBezTo>
                  <a:lnTo>
                    <a:pt x="6668" y="5442"/>
                  </a:lnTo>
                  <a:cubicBezTo>
                    <a:pt x="6561" y="6049"/>
                    <a:pt x="6323" y="6645"/>
                    <a:pt x="5966" y="7168"/>
                  </a:cubicBezTo>
                  <a:cubicBezTo>
                    <a:pt x="5299" y="8145"/>
                    <a:pt x="4406" y="8680"/>
                    <a:pt x="3251" y="8823"/>
                  </a:cubicBezTo>
                  <a:cubicBezTo>
                    <a:pt x="3184" y="8831"/>
                    <a:pt x="3118" y="8834"/>
                    <a:pt x="3053" y="8834"/>
                  </a:cubicBezTo>
                  <a:cubicBezTo>
                    <a:pt x="2468" y="8834"/>
                    <a:pt x="1959" y="8555"/>
                    <a:pt x="1691" y="8180"/>
                  </a:cubicBezTo>
                  <a:cubicBezTo>
                    <a:pt x="1668" y="8133"/>
                    <a:pt x="1608" y="8109"/>
                    <a:pt x="1548" y="8109"/>
                  </a:cubicBezTo>
                  <a:lnTo>
                    <a:pt x="1322" y="8109"/>
                  </a:lnTo>
                  <a:cubicBezTo>
                    <a:pt x="1072" y="8109"/>
                    <a:pt x="870" y="8311"/>
                    <a:pt x="870" y="8561"/>
                  </a:cubicBezTo>
                  <a:lnTo>
                    <a:pt x="870" y="10931"/>
                  </a:lnTo>
                  <a:cubicBezTo>
                    <a:pt x="870" y="11026"/>
                    <a:pt x="941" y="11097"/>
                    <a:pt x="1025" y="11097"/>
                  </a:cubicBezTo>
                  <a:cubicBezTo>
                    <a:pt x="1120" y="11097"/>
                    <a:pt x="1191" y="11026"/>
                    <a:pt x="1191" y="10931"/>
                  </a:cubicBezTo>
                  <a:lnTo>
                    <a:pt x="1191" y="8561"/>
                  </a:lnTo>
                  <a:cubicBezTo>
                    <a:pt x="1191" y="8490"/>
                    <a:pt x="1251" y="8430"/>
                    <a:pt x="1322" y="8430"/>
                  </a:cubicBezTo>
                  <a:lnTo>
                    <a:pt x="1477" y="8430"/>
                  </a:lnTo>
                  <a:cubicBezTo>
                    <a:pt x="1814" y="8852"/>
                    <a:pt x="2374" y="9161"/>
                    <a:pt x="3018" y="9161"/>
                  </a:cubicBezTo>
                  <a:cubicBezTo>
                    <a:pt x="3103" y="9161"/>
                    <a:pt x="3188" y="9156"/>
                    <a:pt x="3275" y="9145"/>
                  </a:cubicBezTo>
                  <a:cubicBezTo>
                    <a:pt x="7144" y="8716"/>
                    <a:pt x="8168" y="3763"/>
                    <a:pt x="5847" y="1834"/>
                  </a:cubicBezTo>
                  <a:cubicBezTo>
                    <a:pt x="5818" y="1810"/>
                    <a:pt x="5783" y="1800"/>
                    <a:pt x="5750" y="1800"/>
                  </a:cubicBezTo>
                  <a:cubicBezTo>
                    <a:pt x="5700" y="1800"/>
                    <a:pt x="5654" y="1823"/>
                    <a:pt x="5632" y="1858"/>
                  </a:cubicBezTo>
                  <a:cubicBezTo>
                    <a:pt x="5573" y="1930"/>
                    <a:pt x="5585" y="2037"/>
                    <a:pt x="5644" y="2073"/>
                  </a:cubicBezTo>
                  <a:cubicBezTo>
                    <a:pt x="6501" y="2787"/>
                    <a:pt x="6835" y="3966"/>
                    <a:pt x="6740" y="5073"/>
                  </a:cubicBezTo>
                  <a:cubicBezTo>
                    <a:pt x="6517" y="5175"/>
                    <a:pt x="5841" y="5487"/>
                    <a:pt x="5230" y="5487"/>
                  </a:cubicBezTo>
                  <a:cubicBezTo>
                    <a:pt x="4990" y="5487"/>
                    <a:pt x="4761" y="5439"/>
                    <a:pt x="4573" y="5311"/>
                  </a:cubicBezTo>
                  <a:cubicBezTo>
                    <a:pt x="4275" y="5113"/>
                    <a:pt x="3955" y="5013"/>
                    <a:pt x="3632" y="5013"/>
                  </a:cubicBezTo>
                  <a:cubicBezTo>
                    <a:pt x="3373" y="5013"/>
                    <a:pt x="3112" y="5077"/>
                    <a:pt x="2858" y="5204"/>
                  </a:cubicBezTo>
                  <a:cubicBezTo>
                    <a:pt x="2811" y="5109"/>
                    <a:pt x="2751" y="5037"/>
                    <a:pt x="2680" y="4978"/>
                  </a:cubicBezTo>
                  <a:cubicBezTo>
                    <a:pt x="2239" y="4632"/>
                    <a:pt x="1941" y="3847"/>
                    <a:pt x="2191" y="3013"/>
                  </a:cubicBezTo>
                  <a:cubicBezTo>
                    <a:pt x="2470" y="2062"/>
                    <a:pt x="3289" y="1530"/>
                    <a:pt x="4171" y="1530"/>
                  </a:cubicBezTo>
                  <a:cubicBezTo>
                    <a:pt x="4459" y="1530"/>
                    <a:pt x="4753" y="1586"/>
                    <a:pt x="5037" y="1703"/>
                  </a:cubicBezTo>
                  <a:cubicBezTo>
                    <a:pt x="5059" y="1713"/>
                    <a:pt x="5081" y="1717"/>
                    <a:pt x="5103" y="1717"/>
                  </a:cubicBezTo>
                  <a:cubicBezTo>
                    <a:pt x="5165" y="1717"/>
                    <a:pt x="5222" y="1682"/>
                    <a:pt x="5239" y="1620"/>
                  </a:cubicBezTo>
                  <a:cubicBezTo>
                    <a:pt x="5275" y="1525"/>
                    <a:pt x="5239" y="1430"/>
                    <a:pt x="5156" y="1406"/>
                  </a:cubicBezTo>
                  <a:cubicBezTo>
                    <a:pt x="4841" y="1276"/>
                    <a:pt x="4506" y="1210"/>
                    <a:pt x="4171" y="1210"/>
                  </a:cubicBezTo>
                  <a:cubicBezTo>
                    <a:pt x="3432" y="1210"/>
                    <a:pt x="2699" y="1535"/>
                    <a:pt x="2215" y="2215"/>
                  </a:cubicBezTo>
                  <a:cubicBezTo>
                    <a:pt x="2215" y="2215"/>
                    <a:pt x="2120" y="2192"/>
                    <a:pt x="2084" y="2180"/>
                  </a:cubicBezTo>
                  <a:cubicBezTo>
                    <a:pt x="1727" y="2108"/>
                    <a:pt x="1489" y="1787"/>
                    <a:pt x="1489" y="1430"/>
                  </a:cubicBezTo>
                  <a:lnTo>
                    <a:pt x="1489" y="168"/>
                  </a:lnTo>
                  <a:cubicBezTo>
                    <a:pt x="1489" y="84"/>
                    <a:pt x="1417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72"/>
            <p:cNvSpPr/>
            <p:nvPr/>
          </p:nvSpPr>
          <p:spPr>
            <a:xfrm>
              <a:off x="6370085" y="4004652"/>
              <a:ext cx="13284" cy="13284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83" y="0"/>
                    <a:pt x="0" y="95"/>
                    <a:pt x="0" y="214"/>
                  </a:cubicBezTo>
                  <a:cubicBezTo>
                    <a:pt x="0" y="334"/>
                    <a:pt x="83" y="417"/>
                    <a:pt x="202" y="417"/>
                  </a:cubicBezTo>
                  <a:cubicBezTo>
                    <a:pt x="322" y="417"/>
                    <a:pt x="417" y="334"/>
                    <a:pt x="417" y="214"/>
                  </a:cubicBezTo>
                  <a:cubicBezTo>
                    <a:pt x="417" y="95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72"/>
            <p:cNvSpPr/>
            <p:nvPr/>
          </p:nvSpPr>
          <p:spPr>
            <a:xfrm>
              <a:off x="6423156" y="4017904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cubicBezTo>
                    <a:pt x="322" y="418"/>
                    <a:pt x="418" y="334"/>
                    <a:pt x="418" y="215"/>
                  </a:cubicBezTo>
                  <a:cubicBezTo>
                    <a:pt x="418" y="108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72"/>
            <p:cNvSpPr/>
            <p:nvPr/>
          </p:nvSpPr>
          <p:spPr>
            <a:xfrm>
              <a:off x="6364766" y="4050906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09" name="Google Shape;9509;p72"/>
          <p:cNvSpPr/>
          <p:nvPr/>
        </p:nvSpPr>
        <p:spPr>
          <a:xfrm>
            <a:off x="7972870" y="3627967"/>
            <a:ext cx="348749" cy="353877"/>
          </a:xfrm>
          <a:custGeom>
            <a:avLst/>
            <a:gdLst/>
            <a:ahLst/>
            <a:cxnLst/>
            <a:rect l="l" t="t" r="r" b="b"/>
            <a:pathLst>
              <a:path w="10948" h="11109" extrusionOk="0">
                <a:moveTo>
                  <a:pt x="2620" y="1738"/>
                </a:moveTo>
                <a:lnTo>
                  <a:pt x="2620" y="1738"/>
                </a:lnTo>
                <a:cubicBezTo>
                  <a:pt x="2108" y="2262"/>
                  <a:pt x="2227" y="3107"/>
                  <a:pt x="2846" y="3488"/>
                </a:cubicBezTo>
                <a:cubicBezTo>
                  <a:pt x="2763" y="3524"/>
                  <a:pt x="2704" y="3571"/>
                  <a:pt x="2644" y="3631"/>
                </a:cubicBezTo>
                <a:cubicBezTo>
                  <a:pt x="2275" y="2559"/>
                  <a:pt x="1989" y="2595"/>
                  <a:pt x="2144" y="2238"/>
                </a:cubicBezTo>
                <a:cubicBezTo>
                  <a:pt x="2227" y="2012"/>
                  <a:pt x="2406" y="1845"/>
                  <a:pt x="2620" y="1738"/>
                </a:cubicBezTo>
                <a:close/>
                <a:moveTo>
                  <a:pt x="8740" y="4214"/>
                </a:moveTo>
                <a:cubicBezTo>
                  <a:pt x="8716" y="4345"/>
                  <a:pt x="8716" y="4500"/>
                  <a:pt x="8704" y="4643"/>
                </a:cubicBezTo>
                <a:cubicBezTo>
                  <a:pt x="8645" y="4572"/>
                  <a:pt x="8561" y="4512"/>
                  <a:pt x="8466" y="4452"/>
                </a:cubicBezTo>
                <a:cubicBezTo>
                  <a:pt x="8573" y="4393"/>
                  <a:pt x="8657" y="4298"/>
                  <a:pt x="8740" y="4214"/>
                </a:cubicBezTo>
                <a:close/>
                <a:moveTo>
                  <a:pt x="8025" y="1650"/>
                </a:moveTo>
                <a:cubicBezTo>
                  <a:pt x="8616" y="1650"/>
                  <a:pt x="9126" y="2169"/>
                  <a:pt x="8990" y="2798"/>
                </a:cubicBezTo>
                <a:cubicBezTo>
                  <a:pt x="8978" y="2869"/>
                  <a:pt x="8954" y="2952"/>
                  <a:pt x="8942" y="3036"/>
                </a:cubicBezTo>
                <a:cubicBezTo>
                  <a:pt x="8764" y="2655"/>
                  <a:pt x="8383" y="2381"/>
                  <a:pt x="7919" y="2381"/>
                </a:cubicBezTo>
                <a:cubicBezTo>
                  <a:pt x="7823" y="2381"/>
                  <a:pt x="7752" y="2452"/>
                  <a:pt x="7752" y="2547"/>
                </a:cubicBezTo>
                <a:cubicBezTo>
                  <a:pt x="7752" y="2631"/>
                  <a:pt x="7823" y="2714"/>
                  <a:pt x="7919" y="2714"/>
                </a:cubicBezTo>
                <a:cubicBezTo>
                  <a:pt x="8359" y="2714"/>
                  <a:pt x="8716" y="3071"/>
                  <a:pt x="8716" y="3512"/>
                </a:cubicBezTo>
                <a:cubicBezTo>
                  <a:pt x="8716" y="3964"/>
                  <a:pt x="8359" y="4322"/>
                  <a:pt x="7919" y="4322"/>
                </a:cubicBezTo>
                <a:lnTo>
                  <a:pt x="7907" y="4322"/>
                </a:lnTo>
                <a:cubicBezTo>
                  <a:pt x="7765" y="4329"/>
                  <a:pt x="6934" y="4515"/>
                  <a:pt x="5736" y="4515"/>
                </a:cubicBezTo>
                <a:cubicBezTo>
                  <a:pt x="5124" y="4515"/>
                  <a:pt x="4417" y="4466"/>
                  <a:pt x="3656" y="4322"/>
                </a:cubicBezTo>
                <a:cubicBezTo>
                  <a:pt x="3643" y="4317"/>
                  <a:pt x="3630" y="4315"/>
                  <a:pt x="3617" y="4315"/>
                </a:cubicBezTo>
                <a:cubicBezTo>
                  <a:pt x="3557" y="4315"/>
                  <a:pt x="3497" y="4358"/>
                  <a:pt x="3477" y="4417"/>
                </a:cubicBezTo>
                <a:cubicBezTo>
                  <a:pt x="3454" y="4512"/>
                  <a:pt x="3513" y="4619"/>
                  <a:pt x="3597" y="4643"/>
                </a:cubicBezTo>
                <a:cubicBezTo>
                  <a:pt x="4287" y="4774"/>
                  <a:pt x="5001" y="4857"/>
                  <a:pt x="5740" y="4857"/>
                </a:cubicBezTo>
                <a:lnTo>
                  <a:pt x="5752" y="4857"/>
                </a:lnTo>
                <a:cubicBezTo>
                  <a:pt x="6466" y="4857"/>
                  <a:pt x="7204" y="4798"/>
                  <a:pt x="7930" y="4655"/>
                </a:cubicBezTo>
                <a:cubicBezTo>
                  <a:pt x="8359" y="4655"/>
                  <a:pt x="8716" y="5012"/>
                  <a:pt x="8716" y="5465"/>
                </a:cubicBezTo>
                <a:cubicBezTo>
                  <a:pt x="8716" y="5905"/>
                  <a:pt x="8359" y="6262"/>
                  <a:pt x="7919" y="6262"/>
                </a:cubicBezTo>
                <a:cubicBezTo>
                  <a:pt x="7807" y="6262"/>
                  <a:pt x="7088" y="6463"/>
                  <a:pt x="5862" y="6463"/>
                </a:cubicBezTo>
                <a:cubicBezTo>
                  <a:pt x="5249" y="6463"/>
                  <a:pt x="4509" y="6413"/>
                  <a:pt x="3656" y="6262"/>
                </a:cubicBezTo>
                <a:cubicBezTo>
                  <a:pt x="3649" y="6261"/>
                  <a:pt x="3642" y="6261"/>
                  <a:pt x="3635" y="6261"/>
                </a:cubicBezTo>
                <a:cubicBezTo>
                  <a:pt x="3557" y="6261"/>
                  <a:pt x="3476" y="6318"/>
                  <a:pt x="3466" y="6405"/>
                </a:cubicBezTo>
                <a:cubicBezTo>
                  <a:pt x="3454" y="6488"/>
                  <a:pt x="3513" y="6584"/>
                  <a:pt x="3597" y="6596"/>
                </a:cubicBezTo>
                <a:cubicBezTo>
                  <a:pt x="4370" y="6727"/>
                  <a:pt x="5121" y="6786"/>
                  <a:pt x="5835" y="6786"/>
                </a:cubicBezTo>
                <a:cubicBezTo>
                  <a:pt x="6549" y="6786"/>
                  <a:pt x="7240" y="6727"/>
                  <a:pt x="7930" y="6596"/>
                </a:cubicBezTo>
                <a:cubicBezTo>
                  <a:pt x="8240" y="6596"/>
                  <a:pt x="8526" y="6465"/>
                  <a:pt x="8728" y="6238"/>
                </a:cubicBezTo>
                <a:lnTo>
                  <a:pt x="8728" y="6238"/>
                </a:lnTo>
                <a:cubicBezTo>
                  <a:pt x="8752" y="6536"/>
                  <a:pt x="8776" y="6881"/>
                  <a:pt x="8573" y="7334"/>
                </a:cubicBezTo>
                <a:cubicBezTo>
                  <a:pt x="8454" y="7370"/>
                  <a:pt x="7919" y="7500"/>
                  <a:pt x="6811" y="7560"/>
                </a:cubicBezTo>
                <a:cubicBezTo>
                  <a:pt x="6523" y="7574"/>
                  <a:pt x="6226" y="7581"/>
                  <a:pt x="5931" y="7581"/>
                </a:cubicBezTo>
                <a:cubicBezTo>
                  <a:pt x="5238" y="7581"/>
                  <a:pt x="4559" y="7543"/>
                  <a:pt x="4049" y="7477"/>
                </a:cubicBezTo>
                <a:cubicBezTo>
                  <a:pt x="3263" y="7370"/>
                  <a:pt x="3108" y="7215"/>
                  <a:pt x="3096" y="7203"/>
                </a:cubicBezTo>
                <a:cubicBezTo>
                  <a:pt x="3108" y="6715"/>
                  <a:pt x="3108" y="6191"/>
                  <a:pt x="3061" y="5691"/>
                </a:cubicBezTo>
                <a:cubicBezTo>
                  <a:pt x="3188" y="5623"/>
                  <a:pt x="3279" y="5601"/>
                  <a:pt x="3418" y="5601"/>
                </a:cubicBezTo>
                <a:cubicBezTo>
                  <a:pt x="3697" y="5601"/>
                  <a:pt x="4168" y="5691"/>
                  <a:pt x="5502" y="5691"/>
                </a:cubicBezTo>
                <a:cubicBezTo>
                  <a:pt x="5568" y="5692"/>
                  <a:pt x="5637" y="5692"/>
                  <a:pt x="5707" y="5692"/>
                </a:cubicBezTo>
                <a:cubicBezTo>
                  <a:pt x="6578" y="5692"/>
                  <a:pt x="7678" y="5627"/>
                  <a:pt x="7799" y="5572"/>
                </a:cubicBezTo>
                <a:cubicBezTo>
                  <a:pt x="7962" y="5490"/>
                  <a:pt x="7887" y="5250"/>
                  <a:pt x="7716" y="5250"/>
                </a:cubicBezTo>
                <a:cubicBezTo>
                  <a:pt x="7712" y="5250"/>
                  <a:pt x="7708" y="5250"/>
                  <a:pt x="7704" y="5250"/>
                </a:cubicBezTo>
                <a:cubicBezTo>
                  <a:pt x="7043" y="5304"/>
                  <a:pt x="6391" y="5347"/>
                  <a:pt x="5732" y="5347"/>
                </a:cubicBezTo>
                <a:cubicBezTo>
                  <a:pt x="5655" y="5347"/>
                  <a:pt x="5579" y="5347"/>
                  <a:pt x="5502" y="5345"/>
                </a:cubicBezTo>
                <a:cubicBezTo>
                  <a:pt x="4394" y="5334"/>
                  <a:pt x="3501" y="5250"/>
                  <a:pt x="3442" y="5250"/>
                </a:cubicBezTo>
                <a:cubicBezTo>
                  <a:pt x="3287" y="5250"/>
                  <a:pt x="3144" y="5214"/>
                  <a:pt x="3001" y="5131"/>
                </a:cubicBezTo>
                <a:cubicBezTo>
                  <a:pt x="2942" y="4738"/>
                  <a:pt x="2870" y="4357"/>
                  <a:pt x="2787" y="4000"/>
                </a:cubicBezTo>
                <a:cubicBezTo>
                  <a:pt x="2930" y="3798"/>
                  <a:pt x="3168" y="3667"/>
                  <a:pt x="3418" y="3667"/>
                </a:cubicBezTo>
                <a:cubicBezTo>
                  <a:pt x="4180" y="3810"/>
                  <a:pt x="4954" y="3881"/>
                  <a:pt x="5716" y="3881"/>
                </a:cubicBezTo>
                <a:cubicBezTo>
                  <a:pt x="6549" y="3881"/>
                  <a:pt x="7383" y="3762"/>
                  <a:pt x="7764" y="3667"/>
                </a:cubicBezTo>
                <a:cubicBezTo>
                  <a:pt x="7955" y="3610"/>
                  <a:pt x="7912" y="3342"/>
                  <a:pt x="7727" y="3342"/>
                </a:cubicBezTo>
                <a:cubicBezTo>
                  <a:pt x="7716" y="3342"/>
                  <a:pt x="7704" y="3343"/>
                  <a:pt x="7692" y="3345"/>
                </a:cubicBezTo>
                <a:cubicBezTo>
                  <a:pt x="6962" y="3512"/>
                  <a:pt x="6268" y="3567"/>
                  <a:pt x="5659" y="3567"/>
                </a:cubicBezTo>
                <a:cubicBezTo>
                  <a:pt x="4443" y="3567"/>
                  <a:pt x="3573" y="3345"/>
                  <a:pt x="3454" y="3345"/>
                </a:cubicBezTo>
                <a:cubicBezTo>
                  <a:pt x="3001" y="3345"/>
                  <a:pt x="2644" y="2988"/>
                  <a:pt x="2644" y="2547"/>
                </a:cubicBezTo>
                <a:cubicBezTo>
                  <a:pt x="2644" y="2095"/>
                  <a:pt x="3001" y="1738"/>
                  <a:pt x="3454" y="1738"/>
                </a:cubicBezTo>
                <a:lnTo>
                  <a:pt x="3466" y="1738"/>
                </a:lnTo>
                <a:cubicBezTo>
                  <a:pt x="3477" y="1738"/>
                  <a:pt x="3477" y="1762"/>
                  <a:pt x="3501" y="1762"/>
                </a:cubicBezTo>
                <a:cubicBezTo>
                  <a:pt x="4177" y="2057"/>
                  <a:pt x="4860" y="2207"/>
                  <a:pt x="5550" y="2207"/>
                </a:cubicBezTo>
                <a:cubicBezTo>
                  <a:pt x="5724" y="2207"/>
                  <a:pt x="5898" y="2198"/>
                  <a:pt x="6073" y="2178"/>
                </a:cubicBezTo>
                <a:lnTo>
                  <a:pt x="6073" y="2178"/>
                </a:lnTo>
                <a:cubicBezTo>
                  <a:pt x="5883" y="2333"/>
                  <a:pt x="5621" y="2476"/>
                  <a:pt x="5359" y="2476"/>
                </a:cubicBezTo>
                <a:cubicBezTo>
                  <a:pt x="4811" y="2452"/>
                  <a:pt x="4228" y="2428"/>
                  <a:pt x="3644" y="2369"/>
                </a:cubicBezTo>
                <a:cubicBezTo>
                  <a:pt x="3638" y="2368"/>
                  <a:pt x="3632" y="2368"/>
                  <a:pt x="3626" y="2368"/>
                </a:cubicBezTo>
                <a:cubicBezTo>
                  <a:pt x="3549" y="2368"/>
                  <a:pt x="3477" y="2435"/>
                  <a:pt x="3466" y="2512"/>
                </a:cubicBezTo>
                <a:cubicBezTo>
                  <a:pt x="3454" y="2607"/>
                  <a:pt x="3525" y="2678"/>
                  <a:pt x="3620" y="2690"/>
                </a:cubicBezTo>
                <a:cubicBezTo>
                  <a:pt x="4398" y="2763"/>
                  <a:pt x="5186" y="2808"/>
                  <a:pt x="5967" y="2808"/>
                </a:cubicBezTo>
                <a:cubicBezTo>
                  <a:pt x="6346" y="2808"/>
                  <a:pt x="6724" y="2797"/>
                  <a:pt x="7097" y="2774"/>
                </a:cubicBezTo>
                <a:cubicBezTo>
                  <a:pt x="7192" y="2774"/>
                  <a:pt x="7264" y="2678"/>
                  <a:pt x="7252" y="2595"/>
                </a:cubicBezTo>
                <a:cubicBezTo>
                  <a:pt x="7252" y="2507"/>
                  <a:pt x="7170" y="2439"/>
                  <a:pt x="7092" y="2439"/>
                </a:cubicBezTo>
                <a:cubicBezTo>
                  <a:pt x="7085" y="2439"/>
                  <a:pt x="7079" y="2439"/>
                  <a:pt x="7073" y="2440"/>
                </a:cubicBezTo>
                <a:cubicBezTo>
                  <a:pt x="6787" y="2452"/>
                  <a:pt x="6502" y="2476"/>
                  <a:pt x="6216" y="2476"/>
                </a:cubicBezTo>
                <a:cubicBezTo>
                  <a:pt x="6371" y="2357"/>
                  <a:pt x="6502" y="2214"/>
                  <a:pt x="6597" y="2083"/>
                </a:cubicBezTo>
                <a:cubicBezTo>
                  <a:pt x="6930" y="2012"/>
                  <a:pt x="7264" y="1893"/>
                  <a:pt x="7609" y="1738"/>
                </a:cubicBezTo>
                <a:cubicBezTo>
                  <a:pt x="7747" y="1678"/>
                  <a:pt x="7888" y="1650"/>
                  <a:pt x="8025" y="1650"/>
                </a:cubicBezTo>
                <a:close/>
                <a:moveTo>
                  <a:pt x="8009" y="0"/>
                </a:moveTo>
                <a:cubicBezTo>
                  <a:pt x="7651" y="0"/>
                  <a:pt x="7281" y="75"/>
                  <a:pt x="6918" y="238"/>
                </a:cubicBezTo>
                <a:cubicBezTo>
                  <a:pt x="6448" y="446"/>
                  <a:pt x="5987" y="550"/>
                  <a:pt x="5525" y="550"/>
                </a:cubicBezTo>
                <a:cubicBezTo>
                  <a:pt x="5064" y="550"/>
                  <a:pt x="4603" y="446"/>
                  <a:pt x="4132" y="238"/>
                </a:cubicBezTo>
                <a:cubicBezTo>
                  <a:pt x="3787" y="81"/>
                  <a:pt x="3416" y="3"/>
                  <a:pt x="3046" y="3"/>
                </a:cubicBezTo>
                <a:cubicBezTo>
                  <a:pt x="2714" y="3"/>
                  <a:pt x="2383" y="66"/>
                  <a:pt x="2073" y="190"/>
                </a:cubicBezTo>
                <a:cubicBezTo>
                  <a:pt x="739" y="714"/>
                  <a:pt x="1" y="2262"/>
                  <a:pt x="775" y="3488"/>
                </a:cubicBezTo>
                <a:cubicBezTo>
                  <a:pt x="977" y="3810"/>
                  <a:pt x="1144" y="4214"/>
                  <a:pt x="1251" y="4703"/>
                </a:cubicBezTo>
                <a:cubicBezTo>
                  <a:pt x="1261" y="4779"/>
                  <a:pt x="1323" y="4832"/>
                  <a:pt x="1391" y="4832"/>
                </a:cubicBezTo>
                <a:cubicBezTo>
                  <a:pt x="1408" y="4832"/>
                  <a:pt x="1425" y="4829"/>
                  <a:pt x="1442" y="4822"/>
                </a:cubicBezTo>
                <a:cubicBezTo>
                  <a:pt x="1525" y="4810"/>
                  <a:pt x="1584" y="4714"/>
                  <a:pt x="1561" y="4631"/>
                </a:cubicBezTo>
                <a:cubicBezTo>
                  <a:pt x="1442" y="4119"/>
                  <a:pt x="1263" y="3679"/>
                  <a:pt x="1037" y="3321"/>
                </a:cubicBezTo>
                <a:cubicBezTo>
                  <a:pt x="198" y="2014"/>
                  <a:pt x="1460" y="347"/>
                  <a:pt x="3047" y="347"/>
                </a:cubicBezTo>
                <a:cubicBezTo>
                  <a:pt x="3353" y="347"/>
                  <a:pt x="3672" y="409"/>
                  <a:pt x="3989" y="547"/>
                </a:cubicBezTo>
                <a:cubicBezTo>
                  <a:pt x="4501" y="779"/>
                  <a:pt x="5007" y="895"/>
                  <a:pt x="5513" y="895"/>
                </a:cubicBezTo>
                <a:cubicBezTo>
                  <a:pt x="6019" y="895"/>
                  <a:pt x="6525" y="779"/>
                  <a:pt x="7037" y="547"/>
                </a:cubicBezTo>
                <a:cubicBezTo>
                  <a:pt x="7358" y="404"/>
                  <a:pt x="7683" y="338"/>
                  <a:pt x="7998" y="338"/>
                </a:cubicBezTo>
                <a:cubicBezTo>
                  <a:pt x="9380" y="338"/>
                  <a:pt x="10560" y="1602"/>
                  <a:pt x="10240" y="3095"/>
                </a:cubicBezTo>
                <a:cubicBezTo>
                  <a:pt x="10026" y="4024"/>
                  <a:pt x="9954" y="5072"/>
                  <a:pt x="10014" y="6346"/>
                </a:cubicBezTo>
                <a:cubicBezTo>
                  <a:pt x="10074" y="7655"/>
                  <a:pt x="9359" y="8858"/>
                  <a:pt x="8169" y="9405"/>
                </a:cubicBezTo>
                <a:cubicBezTo>
                  <a:pt x="8049" y="9465"/>
                  <a:pt x="8097" y="9501"/>
                  <a:pt x="7752" y="10513"/>
                </a:cubicBezTo>
                <a:cubicBezTo>
                  <a:pt x="7704" y="10596"/>
                  <a:pt x="7633" y="10763"/>
                  <a:pt x="7538" y="10763"/>
                </a:cubicBezTo>
                <a:cubicBezTo>
                  <a:pt x="7478" y="10763"/>
                  <a:pt x="7478" y="10763"/>
                  <a:pt x="7418" y="10668"/>
                </a:cubicBezTo>
                <a:cubicBezTo>
                  <a:pt x="7276" y="10406"/>
                  <a:pt x="7264" y="10191"/>
                  <a:pt x="7145" y="9822"/>
                </a:cubicBezTo>
                <a:cubicBezTo>
                  <a:pt x="7002" y="9298"/>
                  <a:pt x="7240" y="8751"/>
                  <a:pt x="7740" y="8513"/>
                </a:cubicBezTo>
                <a:cubicBezTo>
                  <a:pt x="8538" y="8143"/>
                  <a:pt x="9062" y="7310"/>
                  <a:pt x="9014" y="6381"/>
                </a:cubicBezTo>
                <a:cubicBezTo>
                  <a:pt x="8954" y="5036"/>
                  <a:pt x="9026" y="3881"/>
                  <a:pt x="9252" y="2869"/>
                </a:cubicBezTo>
                <a:cubicBezTo>
                  <a:pt x="9446" y="2036"/>
                  <a:pt x="8772" y="1321"/>
                  <a:pt x="7976" y="1321"/>
                </a:cubicBezTo>
                <a:cubicBezTo>
                  <a:pt x="7793" y="1321"/>
                  <a:pt x="7605" y="1358"/>
                  <a:pt x="7418" y="1440"/>
                </a:cubicBezTo>
                <a:cubicBezTo>
                  <a:pt x="6781" y="1726"/>
                  <a:pt x="6139" y="1869"/>
                  <a:pt x="5497" y="1869"/>
                </a:cubicBezTo>
                <a:cubicBezTo>
                  <a:pt x="4856" y="1869"/>
                  <a:pt x="4216" y="1726"/>
                  <a:pt x="3585" y="1440"/>
                </a:cubicBezTo>
                <a:cubicBezTo>
                  <a:pt x="3395" y="1357"/>
                  <a:pt x="3206" y="1320"/>
                  <a:pt x="3026" y="1320"/>
                </a:cubicBezTo>
                <a:cubicBezTo>
                  <a:pt x="2152" y="1320"/>
                  <a:pt x="1473" y="2184"/>
                  <a:pt x="1858" y="2786"/>
                </a:cubicBezTo>
                <a:cubicBezTo>
                  <a:pt x="2096" y="3143"/>
                  <a:pt x="2275" y="3560"/>
                  <a:pt x="2406" y="4036"/>
                </a:cubicBezTo>
                <a:cubicBezTo>
                  <a:pt x="2858" y="5536"/>
                  <a:pt x="2763" y="7417"/>
                  <a:pt x="2620" y="8965"/>
                </a:cubicBezTo>
                <a:cubicBezTo>
                  <a:pt x="2587" y="9208"/>
                  <a:pt x="2380" y="9409"/>
                  <a:pt x="2142" y="9409"/>
                </a:cubicBezTo>
                <a:cubicBezTo>
                  <a:pt x="2123" y="9409"/>
                  <a:pt x="2104" y="9408"/>
                  <a:pt x="2084" y="9405"/>
                </a:cubicBezTo>
                <a:cubicBezTo>
                  <a:pt x="1811" y="9382"/>
                  <a:pt x="1620" y="9144"/>
                  <a:pt x="1632" y="8870"/>
                </a:cubicBezTo>
                <a:cubicBezTo>
                  <a:pt x="1739" y="7870"/>
                  <a:pt x="1823" y="6596"/>
                  <a:pt x="1680" y="5417"/>
                </a:cubicBezTo>
                <a:cubicBezTo>
                  <a:pt x="1668" y="5334"/>
                  <a:pt x="1584" y="5274"/>
                  <a:pt x="1501" y="5274"/>
                </a:cubicBezTo>
                <a:cubicBezTo>
                  <a:pt x="1406" y="5286"/>
                  <a:pt x="1346" y="5357"/>
                  <a:pt x="1346" y="5453"/>
                </a:cubicBezTo>
                <a:cubicBezTo>
                  <a:pt x="1489" y="6596"/>
                  <a:pt x="1394" y="7858"/>
                  <a:pt x="1311" y="8846"/>
                </a:cubicBezTo>
                <a:cubicBezTo>
                  <a:pt x="1263" y="9286"/>
                  <a:pt x="1584" y="9691"/>
                  <a:pt x="2037" y="9739"/>
                </a:cubicBezTo>
                <a:cubicBezTo>
                  <a:pt x="2059" y="9741"/>
                  <a:pt x="2082" y="9742"/>
                  <a:pt x="2104" y="9742"/>
                </a:cubicBezTo>
                <a:cubicBezTo>
                  <a:pt x="2518" y="9742"/>
                  <a:pt x="2885" y="9430"/>
                  <a:pt x="2930" y="9001"/>
                </a:cubicBezTo>
                <a:cubicBezTo>
                  <a:pt x="2977" y="8501"/>
                  <a:pt x="3013" y="8024"/>
                  <a:pt x="3037" y="7596"/>
                </a:cubicBezTo>
                <a:cubicBezTo>
                  <a:pt x="3347" y="7739"/>
                  <a:pt x="3918" y="7810"/>
                  <a:pt x="4251" y="7846"/>
                </a:cubicBezTo>
                <a:cubicBezTo>
                  <a:pt x="4751" y="7905"/>
                  <a:pt x="5347" y="7917"/>
                  <a:pt x="5942" y="7917"/>
                </a:cubicBezTo>
                <a:cubicBezTo>
                  <a:pt x="6323" y="7917"/>
                  <a:pt x="6716" y="7905"/>
                  <a:pt x="7085" y="7893"/>
                </a:cubicBezTo>
                <a:cubicBezTo>
                  <a:pt x="7442" y="7870"/>
                  <a:pt x="7883" y="7834"/>
                  <a:pt x="8228" y="7751"/>
                </a:cubicBezTo>
                <a:lnTo>
                  <a:pt x="8228" y="7751"/>
                </a:lnTo>
                <a:cubicBezTo>
                  <a:pt x="7990" y="8036"/>
                  <a:pt x="7764" y="8143"/>
                  <a:pt x="7561" y="8262"/>
                </a:cubicBezTo>
                <a:cubicBezTo>
                  <a:pt x="6966" y="8560"/>
                  <a:pt x="6656" y="9275"/>
                  <a:pt x="6835" y="9929"/>
                </a:cubicBezTo>
                <a:cubicBezTo>
                  <a:pt x="6930" y="10287"/>
                  <a:pt x="6966" y="10537"/>
                  <a:pt x="7145" y="10846"/>
                </a:cubicBezTo>
                <a:cubicBezTo>
                  <a:pt x="7204" y="10965"/>
                  <a:pt x="7299" y="11108"/>
                  <a:pt x="7526" y="11108"/>
                </a:cubicBezTo>
                <a:cubicBezTo>
                  <a:pt x="7533" y="11108"/>
                  <a:pt x="7540" y="11109"/>
                  <a:pt x="7547" y="11109"/>
                </a:cubicBezTo>
                <a:cubicBezTo>
                  <a:pt x="7806" y="11109"/>
                  <a:pt x="7934" y="10899"/>
                  <a:pt x="8049" y="10668"/>
                </a:cubicBezTo>
                <a:cubicBezTo>
                  <a:pt x="8073" y="10596"/>
                  <a:pt x="8014" y="10763"/>
                  <a:pt x="8359" y="9691"/>
                </a:cubicBezTo>
                <a:cubicBezTo>
                  <a:pt x="9645" y="9060"/>
                  <a:pt x="10419" y="7751"/>
                  <a:pt x="10335" y="6346"/>
                </a:cubicBezTo>
                <a:cubicBezTo>
                  <a:pt x="10276" y="5107"/>
                  <a:pt x="10335" y="4060"/>
                  <a:pt x="10550" y="3190"/>
                </a:cubicBezTo>
                <a:cubicBezTo>
                  <a:pt x="10948" y="1453"/>
                  <a:pt x="9589" y="0"/>
                  <a:pt x="80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10" name="Google Shape;9510;p72"/>
          <p:cNvGrpSpPr/>
          <p:nvPr/>
        </p:nvGrpSpPr>
        <p:grpSpPr>
          <a:xfrm>
            <a:off x="7184363" y="3628604"/>
            <a:ext cx="202184" cy="352762"/>
            <a:chOff x="7184363" y="3809604"/>
            <a:chExt cx="202184" cy="352762"/>
          </a:xfrm>
          <a:solidFill>
            <a:srgbClr val="002060"/>
          </a:solidFill>
        </p:grpSpPr>
        <p:sp>
          <p:nvSpPr>
            <p:cNvPr id="9511" name="Google Shape;9511;p72"/>
            <p:cNvSpPr/>
            <p:nvPr/>
          </p:nvSpPr>
          <p:spPr>
            <a:xfrm>
              <a:off x="7273111" y="3823716"/>
              <a:ext cx="23541" cy="23573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70" y="1"/>
                  </a:moveTo>
                  <a:cubicBezTo>
                    <a:pt x="287" y="1"/>
                    <a:pt x="203" y="72"/>
                    <a:pt x="203" y="168"/>
                  </a:cubicBezTo>
                  <a:lnTo>
                    <a:pt x="203" y="203"/>
                  </a:lnTo>
                  <a:lnTo>
                    <a:pt x="168" y="203"/>
                  </a:lnTo>
                  <a:cubicBezTo>
                    <a:pt x="72" y="203"/>
                    <a:pt x="1" y="287"/>
                    <a:pt x="1" y="370"/>
                  </a:cubicBezTo>
                  <a:cubicBezTo>
                    <a:pt x="1" y="465"/>
                    <a:pt x="72" y="537"/>
                    <a:pt x="168" y="537"/>
                  </a:cubicBezTo>
                  <a:lnTo>
                    <a:pt x="203" y="537"/>
                  </a:lnTo>
                  <a:lnTo>
                    <a:pt x="203" y="584"/>
                  </a:lnTo>
                  <a:cubicBezTo>
                    <a:pt x="203" y="668"/>
                    <a:pt x="287" y="739"/>
                    <a:pt x="370" y="739"/>
                  </a:cubicBezTo>
                  <a:cubicBezTo>
                    <a:pt x="453" y="739"/>
                    <a:pt x="537" y="668"/>
                    <a:pt x="537" y="584"/>
                  </a:cubicBezTo>
                  <a:lnTo>
                    <a:pt x="537" y="537"/>
                  </a:lnTo>
                  <a:lnTo>
                    <a:pt x="572" y="537"/>
                  </a:lnTo>
                  <a:cubicBezTo>
                    <a:pt x="668" y="537"/>
                    <a:pt x="739" y="465"/>
                    <a:pt x="739" y="370"/>
                  </a:cubicBezTo>
                  <a:cubicBezTo>
                    <a:pt x="739" y="287"/>
                    <a:pt x="668" y="203"/>
                    <a:pt x="572" y="203"/>
                  </a:cubicBezTo>
                  <a:lnTo>
                    <a:pt x="537" y="203"/>
                  </a:lnTo>
                  <a:lnTo>
                    <a:pt x="537" y="168"/>
                  </a:lnTo>
                  <a:cubicBezTo>
                    <a:pt x="537" y="72"/>
                    <a:pt x="453" y="1"/>
                    <a:pt x="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72"/>
            <p:cNvSpPr/>
            <p:nvPr/>
          </p:nvSpPr>
          <p:spPr>
            <a:xfrm>
              <a:off x="7184363" y="3809604"/>
              <a:ext cx="202184" cy="352762"/>
            </a:xfrm>
            <a:custGeom>
              <a:avLst/>
              <a:gdLst/>
              <a:ahLst/>
              <a:cxnLst/>
              <a:rect l="l" t="t" r="r" b="b"/>
              <a:pathLst>
                <a:path w="6347" h="11074" extrusionOk="0">
                  <a:moveTo>
                    <a:pt x="3159" y="310"/>
                  </a:moveTo>
                  <a:cubicBezTo>
                    <a:pt x="3623" y="310"/>
                    <a:pt x="4091" y="390"/>
                    <a:pt x="4561" y="551"/>
                  </a:cubicBezTo>
                  <a:lnTo>
                    <a:pt x="4347" y="1087"/>
                  </a:lnTo>
                  <a:lnTo>
                    <a:pt x="4168" y="1563"/>
                  </a:lnTo>
                  <a:cubicBezTo>
                    <a:pt x="3841" y="1450"/>
                    <a:pt x="3510" y="1393"/>
                    <a:pt x="3175" y="1393"/>
                  </a:cubicBezTo>
                  <a:cubicBezTo>
                    <a:pt x="2840" y="1393"/>
                    <a:pt x="2501" y="1450"/>
                    <a:pt x="2156" y="1563"/>
                  </a:cubicBezTo>
                  <a:lnTo>
                    <a:pt x="1775" y="551"/>
                  </a:lnTo>
                  <a:cubicBezTo>
                    <a:pt x="2233" y="390"/>
                    <a:pt x="2695" y="310"/>
                    <a:pt x="3159" y="310"/>
                  </a:cubicBezTo>
                  <a:close/>
                  <a:moveTo>
                    <a:pt x="4549" y="1408"/>
                  </a:moveTo>
                  <a:cubicBezTo>
                    <a:pt x="5025" y="1754"/>
                    <a:pt x="5299" y="2301"/>
                    <a:pt x="5299" y="2885"/>
                  </a:cubicBezTo>
                  <a:cubicBezTo>
                    <a:pt x="5299" y="3289"/>
                    <a:pt x="5287" y="4075"/>
                    <a:pt x="5240" y="4421"/>
                  </a:cubicBezTo>
                  <a:cubicBezTo>
                    <a:pt x="5192" y="4849"/>
                    <a:pt x="4835" y="5171"/>
                    <a:pt x="4406" y="5171"/>
                  </a:cubicBezTo>
                  <a:lnTo>
                    <a:pt x="4001" y="5171"/>
                  </a:lnTo>
                  <a:cubicBezTo>
                    <a:pt x="4430" y="4897"/>
                    <a:pt x="4716" y="4397"/>
                    <a:pt x="4716" y="3849"/>
                  </a:cubicBezTo>
                  <a:lnTo>
                    <a:pt x="4716" y="2611"/>
                  </a:lnTo>
                  <a:cubicBezTo>
                    <a:pt x="4716" y="2599"/>
                    <a:pt x="4692" y="2551"/>
                    <a:pt x="4692" y="2527"/>
                  </a:cubicBezTo>
                  <a:lnTo>
                    <a:pt x="4632" y="2468"/>
                  </a:lnTo>
                  <a:cubicBezTo>
                    <a:pt x="4168" y="2277"/>
                    <a:pt x="3799" y="1896"/>
                    <a:pt x="3799" y="1885"/>
                  </a:cubicBezTo>
                  <a:cubicBezTo>
                    <a:pt x="3767" y="1853"/>
                    <a:pt x="3726" y="1838"/>
                    <a:pt x="3685" y="1838"/>
                  </a:cubicBezTo>
                  <a:cubicBezTo>
                    <a:pt x="3649" y="1838"/>
                    <a:pt x="3613" y="1850"/>
                    <a:pt x="3585" y="1873"/>
                  </a:cubicBezTo>
                  <a:cubicBezTo>
                    <a:pt x="3585" y="1873"/>
                    <a:pt x="2823" y="2432"/>
                    <a:pt x="1727" y="2456"/>
                  </a:cubicBezTo>
                  <a:cubicBezTo>
                    <a:pt x="1715" y="2456"/>
                    <a:pt x="1680" y="2468"/>
                    <a:pt x="1668" y="2480"/>
                  </a:cubicBezTo>
                  <a:cubicBezTo>
                    <a:pt x="1656" y="2492"/>
                    <a:pt x="1620" y="2492"/>
                    <a:pt x="1608" y="2516"/>
                  </a:cubicBezTo>
                  <a:cubicBezTo>
                    <a:pt x="1596" y="2527"/>
                    <a:pt x="1596" y="2551"/>
                    <a:pt x="1572" y="2575"/>
                  </a:cubicBezTo>
                  <a:cubicBezTo>
                    <a:pt x="1560" y="2587"/>
                    <a:pt x="1549" y="2599"/>
                    <a:pt x="1549" y="2635"/>
                  </a:cubicBezTo>
                  <a:lnTo>
                    <a:pt x="1549" y="3087"/>
                  </a:lnTo>
                  <a:cubicBezTo>
                    <a:pt x="1549" y="3182"/>
                    <a:pt x="1620" y="3254"/>
                    <a:pt x="1715" y="3254"/>
                  </a:cubicBezTo>
                  <a:cubicBezTo>
                    <a:pt x="1799" y="3254"/>
                    <a:pt x="1870" y="3182"/>
                    <a:pt x="1870" y="3087"/>
                  </a:cubicBezTo>
                  <a:lnTo>
                    <a:pt x="1870" y="2778"/>
                  </a:lnTo>
                  <a:cubicBezTo>
                    <a:pt x="2751" y="2730"/>
                    <a:pt x="3406" y="2397"/>
                    <a:pt x="3644" y="2230"/>
                  </a:cubicBezTo>
                  <a:cubicBezTo>
                    <a:pt x="3775" y="2349"/>
                    <a:pt x="4061" y="2575"/>
                    <a:pt x="4394" y="2730"/>
                  </a:cubicBezTo>
                  <a:lnTo>
                    <a:pt x="4394" y="3861"/>
                  </a:lnTo>
                  <a:cubicBezTo>
                    <a:pt x="4394" y="4563"/>
                    <a:pt x="3823" y="5135"/>
                    <a:pt x="3120" y="5135"/>
                  </a:cubicBezTo>
                  <a:cubicBezTo>
                    <a:pt x="2430" y="5135"/>
                    <a:pt x="1858" y="4563"/>
                    <a:pt x="1858" y="3861"/>
                  </a:cubicBezTo>
                  <a:cubicBezTo>
                    <a:pt x="1858" y="3778"/>
                    <a:pt x="1787" y="3706"/>
                    <a:pt x="1691" y="3706"/>
                  </a:cubicBezTo>
                  <a:cubicBezTo>
                    <a:pt x="1608" y="3706"/>
                    <a:pt x="1537" y="3778"/>
                    <a:pt x="1537" y="3861"/>
                  </a:cubicBezTo>
                  <a:cubicBezTo>
                    <a:pt x="1537" y="4421"/>
                    <a:pt x="1811" y="4909"/>
                    <a:pt x="2251" y="5194"/>
                  </a:cubicBezTo>
                  <a:lnTo>
                    <a:pt x="1846" y="5194"/>
                  </a:lnTo>
                  <a:cubicBezTo>
                    <a:pt x="1441" y="5171"/>
                    <a:pt x="1084" y="4849"/>
                    <a:pt x="1049" y="4421"/>
                  </a:cubicBezTo>
                  <a:cubicBezTo>
                    <a:pt x="1013" y="4063"/>
                    <a:pt x="989" y="3289"/>
                    <a:pt x="989" y="2885"/>
                  </a:cubicBezTo>
                  <a:cubicBezTo>
                    <a:pt x="989" y="2289"/>
                    <a:pt x="1263" y="1754"/>
                    <a:pt x="1727" y="1408"/>
                  </a:cubicBezTo>
                  <a:cubicBezTo>
                    <a:pt x="1906" y="1825"/>
                    <a:pt x="1858" y="1885"/>
                    <a:pt x="2001" y="1932"/>
                  </a:cubicBezTo>
                  <a:cubicBezTo>
                    <a:pt x="2013" y="1932"/>
                    <a:pt x="2025" y="1944"/>
                    <a:pt x="2037" y="1944"/>
                  </a:cubicBezTo>
                  <a:cubicBezTo>
                    <a:pt x="2049" y="1944"/>
                    <a:pt x="2084" y="1944"/>
                    <a:pt x="2096" y="1932"/>
                  </a:cubicBezTo>
                  <a:cubicBezTo>
                    <a:pt x="2453" y="1795"/>
                    <a:pt x="2802" y="1727"/>
                    <a:pt x="3147" y="1727"/>
                  </a:cubicBezTo>
                  <a:cubicBezTo>
                    <a:pt x="3492" y="1727"/>
                    <a:pt x="3835" y="1795"/>
                    <a:pt x="4180" y="1932"/>
                  </a:cubicBezTo>
                  <a:cubicBezTo>
                    <a:pt x="4204" y="1938"/>
                    <a:pt x="4227" y="1941"/>
                    <a:pt x="4248" y="1941"/>
                  </a:cubicBezTo>
                  <a:cubicBezTo>
                    <a:pt x="4269" y="1941"/>
                    <a:pt x="4287" y="1938"/>
                    <a:pt x="4299" y="1932"/>
                  </a:cubicBezTo>
                  <a:cubicBezTo>
                    <a:pt x="4347" y="1920"/>
                    <a:pt x="4382" y="1885"/>
                    <a:pt x="4394" y="1837"/>
                  </a:cubicBezTo>
                  <a:lnTo>
                    <a:pt x="4549" y="1408"/>
                  </a:lnTo>
                  <a:close/>
                  <a:moveTo>
                    <a:pt x="3573" y="5445"/>
                  </a:moveTo>
                  <a:lnTo>
                    <a:pt x="3573" y="6028"/>
                  </a:lnTo>
                  <a:cubicBezTo>
                    <a:pt x="3573" y="6111"/>
                    <a:pt x="3644" y="6183"/>
                    <a:pt x="3739" y="6183"/>
                  </a:cubicBezTo>
                  <a:lnTo>
                    <a:pt x="3954" y="6183"/>
                  </a:lnTo>
                  <a:lnTo>
                    <a:pt x="3156" y="7576"/>
                  </a:lnTo>
                  <a:lnTo>
                    <a:pt x="2346" y="6183"/>
                  </a:lnTo>
                  <a:lnTo>
                    <a:pt x="2573" y="6183"/>
                  </a:lnTo>
                  <a:cubicBezTo>
                    <a:pt x="2668" y="6183"/>
                    <a:pt x="2739" y="6111"/>
                    <a:pt x="2739" y="6028"/>
                  </a:cubicBezTo>
                  <a:lnTo>
                    <a:pt x="2739" y="5445"/>
                  </a:lnTo>
                  <a:cubicBezTo>
                    <a:pt x="2876" y="5480"/>
                    <a:pt x="3019" y="5498"/>
                    <a:pt x="3160" y="5498"/>
                  </a:cubicBezTo>
                  <a:cubicBezTo>
                    <a:pt x="3302" y="5498"/>
                    <a:pt x="3442" y="5480"/>
                    <a:pt x="3573" y="5445"/>
                  </a:cubicBezTo>
                  <a:close/>
                  <a:moveTo>
                    <a:pt x="3180" y="0"/>
                  </a:moveTo>
                  <a:cubicBezTo>
                    <a:pt x="2626" y="0"/>
                    <a:pt x="2072" y="105"/>
                    <a:pt x="1525" y="313"/>
                  </a:cubicBezTo>
                  <a:cubicBezTo>
                    <a:pt x="1477" y="325"/>
                    <a:pt x="1441" y="349"/>
                    <a:pt x="1430" y="396"/>
                  </a:cubicBezTo>
                  <a:cubicBezTo>
                    <a:pt x="1418" y="444"/>
                    <a:pt x="1418" y="492"/>
                    <a:pt x="1430" y="515"/>
                  </a:cubicBezTo>
                  <a:lnTo>
                    <a:pt x="1656" y="1099"/>
                  </a:lnTo>
                  <a:cubicBezTo>
                    <a:pt x="1060" y="1504"/>
                    <a:pt x="703" y="2158"/>
                    <a:pt x="703" y="2861"/>
                  </a:cubicBezTo>
                  <a:cubicBezTo>
                    <a:pt x="703" y="3218"/>
                    <a:pt x="715" y="4051"/>
                    <a:pt x="763" y="4444"/>
                  </a:cubicBezTo>
                  <a:cubicBezTo>
                    <a:pt x="822" y="5040"/>
                    <a:pt x="1322" y="5504"/>
                    <a:pt x="1918" y="5504"/>
                  </a:cubicBezTo>
                  <a:lnTo>
                    <a:pt x="2453" y="5504"/>
                  </a:lnTo>
                  <a:lnTo>
                    <a:pt x="2453" y="5861"/>
                  </a:lnTo>
                  <a:cubicBezTo>
                    <a:pt x="1549" y="5873"/>
                    <a:pt x="775" y="6480"/>
                    <a:pt x="572" y="7361"/>
                  </a:cubicBezTo>
                  <a:lnTo>
                    <a:pt x="108" y="9255"/>
                  </a:lnTo>
                  <a:cubicBezTo>
                    <a:pt x="1" y="9671"/>
                    <a:pt x="191" y="10100"/>
                    <a:pt x="572" y="10314"/>
                  </a:cubicBezTo>
                  <a:cubicBezTo>
                    <a:pt x="1441" y="10820"/>
                    <a:pt x="2320" y="11073"/>
                    <a:pt x="3199" y="11073"/>
                  </a:cubicBezTo>
                  <a:cubicBezTo>
                    <a:pt x="4079" y="11073"/>
                    <a:pt x="4960" y="10820"/>
                    <a:pt x="5835" y="10314"/>
                  </a:cubicBezTo>
                  <a:cubicBezTo>
                    <a:pt x="6168" y="10100"/>
                    <a:pt x="6347" y="9659"/>
                    <a:pt x="6240" y="9255"/>
                  </a:cubicBezTo>
                  <a:lnTo>
                    <a:pt x="6061" y="8504"/>
                  </a:lnTo>
                  <a:cubicBezTo>
                    <a:pt x="6050" y="8430"/>
                    <a:pt x="5972" y="8384"/>
                    <a:pt x="5896" y="8384"/>
                  </a:cubicBezTo>
                  <a:cubicBezTo>
                    <a:pt x="5888" y="8384"/>
                    <a:pt x="5879" y="8384"/>
                    <a:pt x="5871" y="8385"/>
                  </a:cubicBezTo>
                  <a:cubicBezTo>
                    <a:pt x="5775" y="8409"/>
                    <a:pt x="5728" y="8493"/>
                    <a:pt x="5751" y="8588"/>
                  </a:cubicBezTo>
                  <a:lnTo>
                    <a:pt x="5930" y="9326"/>
                  </a:lnTo>
                  <a:cubicBezTo>
                    <a:pt x="5990" y="9600"/>
                    <a:pt x="5871" y="9897"/>
                    <a:pt x="5632" y="10028"/>
                  </a:cubicBezTo>
                  <a:cubicBezTo>
                    <a:pt x="4799" y="10505"/>
                    <a:pt x="3980" y="10743"/>
                    <a:pt x="3162" y="10743"/>
                  </a:cubicBezTo>
                  <a:cubicBezTo>
                    <a:pt x="2343" y="10743"/>
                    <a:pt x="1525" y="10505"/>
                    <a:pt x="691" y="10028"/>
                  </a:cubicBezTo>
                  <a:cubicBezTo>
                    <a:pt x="453" y="9897"/>
                    <a:pt x="310" y="9600"/>
                    <a:pt x="394" y="9326"/>
                  </a:cubicBezTo>
                  <a:lnTo>
                    <a:pt x="846" y="7433"/>
                  </a:lnTo>
                  <a:cubicBezTo>
                    <a:pt x="1001" y="6838"/>
                    <a:pt x="1441" y="6397"/>
                    <a:pt x="2025" y="6242"/>
                  </a:cubicBezTo>
                  <a:lnTo>
                    <a:pt x="3025" y="7992"/>
                  </a:lnTo>
                  <a:cubicBezTo>
                    <a:pt x="3055" y="8040"/>
                    <a:pt x="3111" y="8064"/>
                    <a:pt x="3168" y="8064"/>
                  </a:cubicBezTo>
                  <a:cubicBezTo>
                    <a:pt x="3224" y="8064"/>
                    <a:pt x="3281" y="8040"/>
                    <a:pt x="3311" y="7992"/>
                  </a:cubicBezTo>
                  <a:lnTo>
                    <a:pt x="4299" y="6242"/>
                  </a:lnTo>
                  <a:cubicBezTo>
                    <a:pt x="4870" y="6397"/>
                    <a:pt x="5335" y="6838"/>
                    <a:pt x="5478" y="7433"/>
                  </a:cubicBezTo>
                  <a:lnTo>
                    <a:pt x="5573" y="7826"/>
                  </a:lnTo>
                  <a:cubicBezTo>
                    <a:pt x="5584" y="7901"/>
                    <a:pt x="5652" y="7947"/>
                    <a:pt x="5735" y="7947"/>
                  </a:cubicBezTo>
                  <a:cubicBezTo>
                    <a:pt x="5744" y="7947"/>
                    <a:pt x="5754" y="7946"/>
                    <a:pt x="5763" y="7945"/>
                  </a:cubicBezTo>
                  <a:cubicBezTo>
                    <a:pt x="5847" y="7921"/>
                    <a:pt x="5894" y="7838"/>
                    <a:pt x="5882" y="7754"/>
                  </a:cubicBezTo>
                  <a:lnTo>
                    <a:pt x="5787" y="7361"/>
                  </a:lnTo>
                  <a:cubicBezTo>
                    <a:pt x="5585" y="6480"/>
                    <a:pt x="4811" y="5873"/>
                    <a:pt x="3906" y="5861"/>
                  </a:cubicBezTo>
                  <a:lnTo>
                    <a:pt x="3906" y="5504"/>
                  </a:lnTo>
                  <a:lnTo>
                    <a:pt x="4442" y="5504"/>
                  </a:lnTo>
                  <a:cubicBezTo>
                    <a:pt x="5037" y="5504"/>
                    <a:pt x="5537" y="5052"/>
                    <a:pt x="5597" y="4444"/>
                  </a:cubicBezTo>
                  <a:cubicBezTo>
                    <a:pt x="5644" y="4051"/>
                    <a:pt x="5656" y="3218"/>
                    <a:pt x="5656" y="2861"/>
                  </a:cubicBezTo>
                  <a:cubicBezTo>
                    <a:pt x="5656" y="2135"/>
                    <a:pt x="5287" y="1492"/>
                    <a:pt x="4704" y="1099"/>
                  </a:cubicBezTo>
                  <a:lnTo>
                    <a:pt x="4930" y="515"/>
                  </a:lnTo>
                  <a:cubicBezTo>
                    <a:pt x="4954" y="432"/>
                    <a:pt x="4918" y="337"/>
                    <a:pt x="4835" y="313"/>
                  </a:cubicBezTo>
                  <a:cubicBezTo>
                    <a:pt x="4287" y="105"/>
                    <a:pt x="3733" y="0"/>
                    <a:pt x="3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3" name="Google Shape;9513;p72"/>
          <p:cNvGrpSpPr/>
          <p:nvPr/>
        </p:nvGrpSpPr>
        <p:grpSpPr>
          <a:xfrm>
            <a:off x="7571624" y="3627935"/>
            <a:ext cx="292047" cy="352762"/>
            <a:chOff x="7571624" y="3808935"/>
            <a:chExt cx="292047" cy="352762"/>
          </a:xfrm>
          <a:solidFill>
            <a:srgbClr val="002060"/>
          </a:solidFill>
        </p:grpSpPr>
        <p:sp>
          <p:nvSpPr>
            <p:cNvPr id="9514" name="Google Shape;9514;p72"/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72"/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72"/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72"/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72"/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72"/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0" name="Google Shape;9520;p72"/>
          <p:cNvGrpSpPr/>
          <p:nvPr/>
        </p:nvGrpSpPr>
        <p:grpSpPr>
          <a:xfrm>
            <a:off x="2174559" y="3175116"/>
            <a:ext cx="364135" cy="359930"/>
            <a:chOff x="2174559" y="3356116"/>
            <a:chExt cx="364135" cy="359930"/>
          </a:xfrm>
          <a:solidFill>
            <a:srgbClr val="002060"/>
          </a:solidFill>
        </p:grpSpPr>
        <p:sp>
          <p:nvSpPr>
            <p:cNvPr id="9521" name="Google Shape;9521;p72"/>
            <p:cNvSpPr/>
            <p:nvPr/>
          </p:nvSpPr>
          <p:spPr>
            <a:xfrm>
              <a:off x="2273915" y="3452414"/>
              <a:ext cx="166920" cy="16692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4715" y="358"/>
                  </a:moveTo>
                  <a:cubicBezTo>
                    <a:pt x="4763" y="358"/>
                    <a:pt x="4787" y="370"/>
                    <a:pt x="4811" y="406"/>
                  </a:cubicBezTo>
                  <a:cubicBezTo>
                    <a:pt x="4846" y="429"/>
                    <a:pt x="4858" y="477"/>
                    <a:pt x="4858" y="513"/>
                  </a:cubicBezTo>
                  <a:cubicBezTo>
                    <a:pt x="4858" y="548"/>
                    <a:pt x="4846" y="584"/>
                    <a:pt x="4811" y="608"/>
                  </a:cubicBezTo>
                  <a:lnTo>
                    <a:pt x="4418" y="1013"/>
                  </a:lnTo>
                  <a:lnTo>
                    <a:pt x="4192" y="787"/>
                  </a:lnTo>
                  <a:lnTo>
                    <a:pt x="4608" y="406"/>
                  </a:lnTo>
                  <a:cubicBezTo>
                    <a:pt x="4644" y="370"/>
                    <a:pt x="4680" y="358"/>
                    <a:pt x="4715" y="358"/>
                  </a:cubicBezTo>
                  <a:close/>
                  <a:moveTo>
                    <a:pt x="3965" y="1048"/>
                  </a:moveTo>
                  <a:lnTo>
                    <a:pt x="4192" y="1263"/>
                  </a:lnTo>
                  <a:lnTo>
                    <a:pt x="3358" y="2084"/>
                  </a:lnTo>
                  <a:lnTo>
                    <a:pt x="3132" y="1858"/>
                  </a:lnTo>
                  <a:lnTo>
                    <a:pt x="3965" y="1048"/>
                  </a:lnTo>
                  <a:close/>
                  <a:moveTo>
                    <a:pt x="2894" y="2096"/>
                  </a:moveTo>
                  <a:lnTo>
                    <a:pt x="3120" y="2322"/>
                  </a:lnTo>
                  <a:lnTo>
                    <a:pt x="2287" y="3156"/>
                  </a:lnTo>
                  <a:lnTo>
                    <a:pt x="2060" y="2930"/>
                  </a:lnTo>
                  <a:lnTo>
                    <a:pt x="2894" y="2096"/>
                  </a:lnTo>
                  <a:close/>
                  <a:moveTo>
                    <a:pt x="1846" y="3168"/>
                  </a:moveTo>
                  <a:lnTo>
                    <a:pt x="2060" y="3394"/>
                  </a:lnTo>
                  <a:lnTo>
                    <a:pt x="1227" y="4227"/>
                  </a:lnTo>
                  <a:lnTo>
                    <a:pt x="1013" y="4001"/>
                  </a:lnTo>
                  <a:lnTo>
                    <a:pt x="1846" y="3168"/>
                  </a:lnTo>
                  <a:close/>
                  <a:moveTo>
                    <a:pt x="774" y="4227"/>
                  </a:moveTo>
                  <a:lnTo>
                    <a:pt x="989" y="4454"/>
                  </a:lnTo>
                  <a:lnTo>
                    <a:pt x="596" y="4858"/>
                  </a:lnTo>
                  <a:cubicBezTo>
                    <a:pt x="560" y="4882"/>
                    <a:pt x="513" y="4894"/>
                    <a:pt x="489" y="4894"/>
                  </a:cubicBezTo>
                  <a:cubicBezTo>
                    <a:pt x="441" y="4894"/>
                    <a:pt x="417" y="4882"/>
                    <a:pt x="382" y="4858"/>
                  </a:cubicBezTo>
                  <a:cubicBezTo>
                    <a:pt x="358" y="4823"/>
                    <a:pt x="334" y="4775"/>
                    <a:pt x="334" y="4751"/>
                  </a:cubicBezTo>
                  <a:cubicBezTo>
                    <a:pt x="322" y="4704"/>
                    <a:pt x="334" y="4656"/>
                    <a:pt x="370" y="4632"/>
                  </a:cubicBezTo>
                  <a:lnTo>
                    <a:pt x="774" y="4227"/>
                  </a:lnTo>
                  <a:close/>
                  <a:moveTo>
                    <a:pt x="4739" y="1"/>
                  </a:moveTo>
                  <a:cubicBezTo>
                    <a:pt x="4608" y="1"/>
                    <a:pt x="4489" y="48"/>
                    <a:pt x="4406" y="144"/>
                  </a:cubicBezTo>
                  <a:lnTo>
                    <a:pt x="4001" y="548"/>
                  </a:lnTo>
                  <a:lnTo>
                    <a:pt x="3846" y="406"/>
                  </a:lnTo>
                  <a:cubicBezTo>
                    <a:pt x="3816" y="376"/>
                    <a:pt x="3772" y="361"/>
                    <a:pt x="3727" y="361"/>
                  </a:cubicBezTo>
                  <a:cubicBezTo>
                    <a:pt x="3683" y="361"/>
                    <a:pt x="3638" y="376"/>
                    <a:pt x="3608" y="406"/>
                  </a:cubicBezTo>
                  <a:cubicBezTo>
                    <a:pt x="3549" y="465"/>
                    <a:pt x="3549" y="584"/>
                    <a:pt x="3608" y="644"/>
                  </a:cubicBezTo>
                  <a:lnTo>
                    <a:pt x="3763" y="787"/>
                  </a:lnTo>
                  <a:lnTo>
                    <a:pt x="2929" y="1620"/>
                  </a:lnTo>
                  <a:lnTo>
                    <a:pt x="2775" y="1477"/>
                  </a:lnTo>
                  <a:cubicBezTo>
                    <a:pt x="2745" y="1447"/>
                    <a:pt x="2700" y="1432"/>
                    <a:pt x="2656" y="1432"/>
                  </a:cubicBezTo>
                  <a:cubicBezTo>
                    <a:pt x="2611" y="1432"/>
                    <a:pt x="2566" y="1447"/>
                    <a:pt x="2537" y="1477"/>
                  </a:cubicBezTo>
                  <a:cubicBezTo>
                    <a:pt x="2477" y="1537"/>
                    <a:pt x="2477" y="1656"/>
                    <a:pt x="2537" y="1715"/>
                  </a:cubicBezTo>
                  <a:lnTo>
                    <a:pt x="2691" y="1858"/>
                  </a:lnTo>
                  <a:lnTo>
                    <a:pt x="1858" y="2692"/>
                  </a:lnTo>
                  <a:lnTo>
                    <a:pt x="1703" y="2549"/>
                  </a:lnTo>
                  <a:cubicBezTo>
                    <a:pt x="1673" y="2519"/>
                    <a:pt x="1629" y="2504"/>
                    <a:pt x="1584" y="2504"/>
                  </a:cubicBezTo>
                  <a:cubicBezTo>
                    <a:pt x="1539" y="2504"/>
                    <a:pt x="1495" y="2519"/>
                    <a:pt x="1465" y="2549"/>
                  </a:cubicBezTo>
                  <a:cubicBezTo>
                    <a:pt x="1405" y="2608"/>
                    <a:pt x="1405" y="2727"/>
                    <a:pt x="1465" y="2787"/>
                  </a:cubicBezTo>
                  <a:lnTo>
                    <a:pt x="1620" y="2930"/>
                  </a:lnTo>
                  <a:lnTo>
                    <a:pt x="786" y="3763"/>
                  </a:lnTo>
                  <a:lnTo>
                    <a:pt x="632" y="3620"/>
                  </a:lnTo>
                  <a:cubicBezTo>
                    <a:pt x="602" y="3590"/>
                    <a:pt x="557" y="3576"/>
                    <a:pt x="513" y="3576"/>
                  </a:cubicBezTo>
                  <a:cubicBezTo>
                    <a:pt x="468" y="3576"/>
                    <a:pt x="423" y="3590"/>
                    <a:pt x="393" y="3620"/>
                  </a:cubicBezTo>
                  <a:cubicBezTo>
                    <a:pt x="334" y="3680"/>
                    <a:pt x="334" y="3799"/>
                    <a:pt x="393" y="3858"/>
                  </a:cubicBezTo>
                  <a:lnTo>
                    <a:pt x="548" y="4001"/>
                  </a:lnTo>
                  <a:lnTo>
                    <a:pt x="143" y="4406"/>
                  </a:lnTo>
                  <a:cubicBezTo>
                    <a:pt x="36" y="4477"/>
                    <a:pt x="1" y="4620"/>
                    <a:pt x="1" y="4751"/>
                  </a:cubicBezTo>
                  <a:cubicBezTo>
                    <a:pt x="1" y="4882"/>
                    <a:pt x="36" y="5001"/>
                    <a:pt x="143" y="5097"/>
                  </a:cubicBezTo>
                  <a:cubicBezTo>
                    <a:pt x="239" y="5180"/>
                    <a:pt x="370" y="5239"/>
                    <a:pt x="489" y="5239"/>
                  </a:cubicBezTo>
                  <a:cubicBezTo>
                    <a:pt x="620" y="5239"/>
                    <a:pt x="739" y="5192"/>
                    <a:pt x="834" y="5097"/>
                  </a:cubicBezTo>
                  <a:lnTo>
                    <a:pt x="1227" y="4692"/>
                  </a:lnTo>
                  <a:lnTo>
                    <a:pt x="1382" y="4835"/>
                  </a:lnTo>
                  <a:cubicBezTo>
                    <a:pt x="1405" y="4870"/>
                    <a:pt x="1453" y="4882"/>
                    <a:pt x="1501" y="4882"/>
                  </a:cubicBezTo>
                  <a:cubicBezTo>
                    <a:pt x="1548" y="4882"/>
                    <a:pt x="1584" y="4870"/>
                    <a:pt x="1620" y="4835"/>
                  </a:cubicBezTo>
                  <a:cubicBezTo>
                    <a:pt x="1679" y="4775"/>
                    <a:pt x="1679" y="4656"/>
                    <a:pt x="1620" y="4597"/>
                  </a:cubicBezTo>
                  <a:lnTo>
                    <a:pt x="1465" y="4454"/>
                  </a:lnTo>
                  <a:lnTo>
                    <a:pt x="2298" y="3620"/>
                  </a:lnTo>
                  <a:lnTo>
                    <a:pt x="2453" y="3763"/>
                  </a:lnTo>
                  <a:cubicBezTo>
                    <a:pt x="2477" y="3799"/>
                    <a:pt x="2525" y="3811"/>
                    <a:pt x="2572" y="3811"/>
                  </a:cubicBezTo>
                  <a:cubicBezTo>
                    <a:pt x="2620" y="3811"/>
                    <a:pt x="2656" y="3799"/>
                    <a:pt x="2691" y="3763"/>
                  </a:cubicBezTo>
                  <a:cubicBezTo>
                    <a:pt x="2751" y="3704"/>
                    <a:pt x="2751" y="3584"/>
                    <a:pt x="2691" y="3525"/>
                  </a:cubicBezTo>
                  <a:lnTo>
                    <a:pt x="2537" y="3382"/>
                  </a:lnTo>
                  <a:lnTo>
                    <a:pt x="3370" y="2549"/>
                  </a:lnTo>
                  <a:lnTo>
                    <a:pt x="3525" y="2692"/>
                  </a:lnTo>
                  <a:cubicBezTo>
                    <a:pt x="3549" y="2727"/>
                    <a:pt x="3596" y="2739"/>
                    <a:pt x="3644" y="2739"/>
                  </a:cubicBezTo>
                  <a:cubicBezTo>
                    <a:pt x="3691" y="2739"/>
                    <a:pt x="3727" y="2727"/>
                    <a:pt x="3763" y="2692"/>
                  </a:cubicBezTo>
                  <a:cubicBezTo>
                    <a:pt x="3822" y="2632"/>
                    <a:pt x="3822" y="2513"/>
                    <a:pt x="3763" y="2453"/>
                  </a:cubicBezTo>
                  <a:lnTo>
                    <a:pt x="3608" y="2311"/>
                  </a:lnTo>
                  <a:lnTo>
                    <a:pt x="4442" y="1477"/>
                  </a:lnTo>
                  <a:lnTo>
                    <a:pt x="4596" y="1620"/>
                  </a:lnTo>
                  <a:cubicBezTo>
                    <a:pt x="4620" y="1656"/>
                    <a:pt x="4668" y="1668"/>
                    <a:pt x="4715" y="1668"/>
                  </a:cubicBezTo>
                  <a:cubicBezTo>
                    <a:pt x="4763" y="1668"/>
                    <a:pt x="4799" y="1656"/>
                    <a:pt x="4834" y="1620"/>
                  </a:cubicBezTo>
                  <a:cubicBezTo>
                    <a:pt x="4894" y="1560"/>
                    <a:pt x="4894" y="1441"/>
                    <a:pt x="4834" y="1382"/>
                  </a:cubicBezTo>
                  <a:lnTo>
                    <a:pt x="4680" y="1239"/>
                  </a:lnTo>
                  <a:lnTo>
                    <a:pt x="5085" y="834"/>
                  </a:lnTo>
                  <a:cubicBezTo>
                    <a:pt x="5180" y="739"/>
                    <a:pt x="5239" y="608"/>
                    <a:pt x="5239" y="489"/>
                  </a:cubicBezTo>
                  <a:cubicBezTo>
                    <a:pt x="5239" y="358"/>
                    <a:pt x="5192" y="239"/>
                    <a:pt x="5085" y="144"/>
                  </a:cubicBezTo>
                  <a:cubicBezTo>
                    <a:pt x="5001" y="60"/>
                    <a:pt x="4858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72"/>
            <p:cNvSpPr/>
            <p:nvPr/>
          </p:nvSpPr>
          <p:spPr>
            <a:xfrm>
              <a:off x="2174559" y="3356116"/>
              <a:ext cx="364135" cy="359930"/>
            </a:xfrm>
            <a:custGeom>
              <a:avLst/>
              <a:gdLst/>
              <a:ahLst/>
              <a:cxnLst/>
              <a:rect l="l" t="t" r="r" b="b"/>
              <a:pathLst>
                <a:path w="11431" h="11299" extrusionOk="0">
                  <a:moveTo>
                    <a:pt x="8142" y="339"/>
                  </a:moveTo>
                  <a:cubicBezTo>
                    <a:pt x="8988" y="339"/>
                    <a:pt x="9829" y="482"/>
                    <a:pt x="10632" y="750"/>
                  </a:cubicBezTo>
                  <a:cubicBezTo>
                    <a:pt x="10930" y="1631"/>
                    <a:pt x="11061" y="2583"/>
                    <a:pt x="11037" y="3500"/>
                  </a:cubicBezTo>
                  <a:lnTo>
                    <a:pt x="7858" y="345"/>
                  </a:lnTo>
                  <a:cubicBezTo>
                    <a:pt x="7953" y="341"/>
                    <a:pt x="8048" y="339"/>
                    <a:pt x="8142" y="339"/>
                  </a:cubicBezTo>
                  <a:close/>
                  <a:moveTo>
                    <a:pt x="572" y="6453"/>
                  </a:moveTo>
                  <a:lnTo>
                    <a:pt x="4917" y="10798"/>
                  </a:lnTo>
                  <a:cubicBezTo>
                    <a:pt x="4620" y="10858"/>
                    <a:pt x="4322" y="10894"/>
                    <a:pt x="4001" y="10929"/>
                  </a:cubicBezTo>
                  <a:lnTo>
                    <a:pt x="441" y="7358"/>
                  </a:lnTo>
                  <a:cubicBezTo>
                    <a:pt x="464" y="7060"/>
                    <a:pt x="512" y="6750"/>
                    <a:pt x="572" y="6453"/>
                  </a:cubicBezTo>
                  <a:close/>
                  <a:moveTo>
                    <a:pt x="405" y="7798"/>
                  </a:moveTo>
                  <a:lnTo>
                    <a:pt x="3560" y="10953"/>
                  </a:lnTo>
                  <a:cubicBezTo>
                    <a:pt x="3462" y="10957"/>
                    <a:pt x="3363" y="10959"/>
                    <a:pt x="3264" y="10959"/>
                  </a:cubicBezTo>
                  <a:cubicBezTo>
                    <a:pt x="2440" y="10959"/>
                    <a:pt x="1596" y="10826"/>
                    <a:pt x="810" y="10560"/>
                  </a:cubicBezTo>
                  <a:cubicBezTo>
                    <a:pt x="512" y="9679"/>
                    <a:pt x="381" y="8727"/>
                    <a:pt x="405" y="7798"/>
                  </a:cubicBezTo>
                  <a:close/>
                  <a:moveTo>
                    <a:pt x="8188" y="1"/>
                  </a:moveTo>
                  <a:cubicBezTo>
                    <a:pt x="7942" y="1"/>
                    <a:pt x="7697" y="12"/>
                    <a:pt x="7453" y="35"/>
                  </a:cubicBezTo>
                  <a:cubicBezTo>
                    <a:pt x="7013" y="71"/>
                    <a:pt x="6560" y="154"/>
                    <a:pt x="6132" y="261"/>
                  </a:cubicBezTo>
                  <a:cubicBezTo>
                    <a:pt x="4739" y="607"/>
                    <a:pt x="3453" y="1345"/>
                    <a:pt x="2429" y="2369"/>
                  </a:cubicBezTo>
                  <a:cubicBezTo>
                    <a:pt x="1893" y="2905"/>
                    <a:pt x="1429" y="3512"/>
                    <a:pt x="1072" y="4167"/>
                  </a:cubicBezTo>
                  <a:cubicBezTo>
                    <a:pt x="1024" y="4250"/>
                    <a:pt x="1060" y="4345"/>
                    <a:pt x="1131" y="4393"/>
                  </a:cubicBezTo>
                  <a:cubicBezTo>
                    <a:pt x="1154" y="4408"/>
                    <a:pt x="1180" y="4415"/>
                    <a:pt x="1206" y="4415"/>
                  </a:cubicBezTo>
                  <a:cubicBezTo>
                    <a:pt x="1264" y="4415"/>
                    <a:pt x="1325" y="4382"/>
                    <a:pt x="1357" y="4333"/>
                  </a:cubicBezTo>
                  <a:cubicBezTo>
                    <a:pt x="1703" y="3714"/>
                    <a:pt x="2143" y="3131"/>
                    <a:pt x="2655" y="2607"/>
                  </a:cubicBezTo>
                  <a:cubicBezTo>
                    <a:pt x="3620" y="1643"/>
                    <a:pt x="4810" y="952"/>
                    <a:pt x="6108" y="595"/>
                  </a:cubicBezTo>
                  <a:lnTo>
                    <a:pt x="9156" y="3655"/>
                  </a:lnTo>
                  <a:cubicBezTo>
                    <a:pt x="9180" y="3679"/>
                    <a:pt x="9227" y="3690"/>
                    <a:pt x="9275" y="3690"/>
                  </a:cubicBezTo>
                  <a:cubicBezTo>
                    <a:pt x="9323" y="3690"/>
                    <a:pt x="9358" y="3679"/>
                    <a:pt x="9394" y="3655"/>
                  </a:cubicBezTo>
                  <a:cubicBezTo>
                    <a:pt x="9454" y="3595"/>
                    <a:pt x="9454" y="3476"/>
                    <a:pt x="9394" y="3417"/>
                  </a:cubicBezTo>
                  <a:lnTo>
                    <a:pt x="6489" y="511"/>
                  </a:lnTo>
                  <a:cubicBezTo>
                    <a:pt x="6787" y="452"/>
                    <a:pt x="7084" y="404"/>
                    <a:pt x="7394" y="381"/>
                  </a:cubicBezTo>
                  <a:lnTo>
                    <a:pt x="10966" y="3952"/>
                  </a:lnTo>
                  <a:cubicBezTo>
                    <a:pt x="10942" y="4250"/>
                    <a:pt x="10894" y="4560"/>
                    <a:pt x="10835" y="4857"/>
                  </a:cubicBezTo>
                  <a:lnTo>
                    <a:pt x="9954" y="3976"/>
                  </a:lnTo>
                  <a:cubicBezTo>
                    <a:pt x="9924" y="3946"/>
                    <a:pt x="9879" y="3932"/>
                    <a:pt x="9835" y="3932"/>
                  </a:cubicBezTo>
                  <a:cubicBezTo>
                    <a:pt x="9790" y="3932"/>
                    <a:pt x="9745" y="3946"/>
                    <a:pt x="9716" y="3976"/>
                  </a:cubicBezTo>
                  <a:cubicBezTo>
                    <a:pt x="9656" y="4036"/>
                    <a:pt x="9656" y="4155"/>
                    <a:pt x="9716" y="4214"/>
                  </a:cubicBezTo>
                  <a:lnTo>
                    <a:pt x="10751" y="5238"/>
                  </a:lnTo>
                  <a:cubicBezTo>
                    <a:pt x="10394" y="6548"/>
                    <a:pt x="9704" y="7739"/>
                    <a:pt x="8751" y="8691"/>
                  </a:cubicBezTo>
                  <a:cubicBezTo>
                    <a:pt x="7787" y="9667"/>
                    <a:pt x="6596" y="10346"/>
                    <a:pt x="5298" y="10703"/>
                  </a:cubicBezTo>
                  <a:lnTo>
                    <a:pt x="679" y="6060"/>
                  </a:lnTo>
                  <a:cubicBezTo>
                    <a:pt x="762" y="5715"/>
                    <a:pt x="881" y="5381"/>
                    <a:pt x="1012" y="5048"/>
                  </a:cubicBezTo>
                  <a:cubicBezTo>
                    <a:pt x="1048" y="4964"/>
                    <a:pt x="1012" y="4869"/>
                    <a:pt x="929" y="4822"/>
                  </a:cubicBezTo>
                  <a:cubicBezTo>
                    <a:pt x="906" y="4816"/>
                    <a:pt x="884" y="4813"/>
                    <a:pt x="864" y="4813"/>
                  </a:cubicBezTo>
                  <a:cubicBezTo>
                    <a:pt x="796" y="4813"/>
                    <a:pt x="739" y="4844"/>
                    <a:pt x="703" y="4917"/>
                  </a:cubicBezTo>
                  <a:cubicBezTo>
                    <a:pt x="536" y="5286"/>
                    <a:pt x="417" y="5679"/>
                    <a:pt x="322" y="6072"/>
                  </a:cubicBezTo>
                  <a:cubicBezTo>
                    <a:pt x="214" y="6512"/>
                    <a:pt x="143" y="6953"/>
                    <a:pt x="95" y="7405"/>
                  </a:cubicBezTo>
                  <a:cubicBezTo>
                    <a:pt x="0" y="8548"/>
                    <a:pt x="143" y="9667"/>
                    <a:pt x="512" y="10751"/>
                  </a:cubicBezTo>
                  <a:cubicBezTo>
                    <a:pt x="524" y="10798"/>
                    <a:pt x="572" y="10834"/>
                    <a:pt x="619" y="10858"/>
                  </a:cubicBezTo>
                  <a:cubicBezTo>
                    <a:pt x="1465" y="11156"/>
                    <a:pt x="2381" y="11299"/>
                    <a:pt x="3298" y="11299"/>
                  </a:cubicBezTo>
                  <a:cubicBezTo>
                    <a:pt x="3512" y="11299"/>
                    <a:pt x="3739" y="11287"/>
                    <a:pt x="3965" y="11275"/>
                  </a:cubicBezTo>
                  <a:cubicBezTo>
                    <a:pt x="4405" y="11227"/>
                    <a:pt x="4858" y="11156"/>
                    <a:pt x="5286" y="11049"/>
                  </a:cubicBezTo>
                  <a:cubicBezTo>
                    <a:pt x="6680" y="10691"/>
                    <a:pt x="7965" y="9965"/>
                    <a:pt x="8989" y="8929"/>
                  </a:cubicBezTo>
                  <a:cubicBezTo>
                    <a:pt x="10013" y="7905"/>
                    <a:pt x="10751" y="6631"/>
                    <a:pt x="11109" y="5226"/>
                  </a:cubicBezTo>
                  <a:cubicBezTo>
                    <a:pt x="11204" y="4798"/>
                    <a:pt x="11287" y="4345"/>
                    <a:pt x="11323" y="3905"/>
                  </a:cubicBezTo>
                  <a:cubicBezTo>
                    <a:pt x="11430" y="2774"/>
                    <a:pt x="11287" y="1631"/>
                    <a:pt x="10906" y="559"/>
                  </a:cubicBezTo>
                  <a:cubicBezTo>
                    <a:pt x="10894" y="511"/>
                    <a:pt x="10859" y="464"/>
                    <a:pt x="10811" y="452"/>
                  </a:cubicBezTo>
                  <a:cubicBezTo>
                    <a:pt x="9980" y="153"/>
                    <a:pt x="9082" y="1"/>
                    <a:pt x="8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3" name="Google Shape;9523;p72"/>
          <p:cNvGrpSpPr/>
          <p:nvPr/>
        </p:nvGrpSpPr>
        <p:grpSpPr>
          <a:xfrm>
            <a:off x="1731934" y="3174639"/>
            <a:ext cx="368371" cy="361554"/>
            <a:chOff x="1731934" y="3355639"/>
            <a:chExt cx="368371" cy="361554"/>
          </a:xfrm>
          <a:solidFill>
            <a:srgbClr val="002060"/>
          </a:solidFill>
        </p:grpSpPr>
        <p:sp>
          <p:nvSpPr>
            <p:cNvPr id="9524" name="Google Shape;9524;p72"/>
            <p:cNvSpPr/>
            <p:nvPr/>
          </p:nvSpPr>
          <p:spPr>
            <a:xfrm>
              <a:off x="1812336" y="3533963"/>
              <a:ext cx="41762" cy="41762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22"/>
                  </a:moveTo>
                  <a:cubicBezTo>
                    <a:pt x="834" y="322"/>
                    <a:pt x="989" y="477"/>
                    <a:pt x="989" y="655"/>
                  </a:cubicBezTo>
                  <a:cubicBezTo>
                    <a:pt x="989" y="834"/>
                    <a:pt x="834" y="989"/>
                    <a:pt x="655" y="989"/>
                  </a:cubicBezTo>
                  <a:cubicBezTo>
                    <a:pt x="477" y="989"/>
                    <a:pt x="334" y="834"/>
                    <a:pt x="334" y="655"/>
                  </a:cubicBezTo>
                  <a:cubicBezTo>
                    <a:pt x="334" y="477"/>
                    <a:pt x="477" y="322"/>
                    <a:pt x="655" y="322"/>
                  </a:cubicBezTo>
                  <a:close/>
                  <a:moveTo>
                    <a:pt x="655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13"/>
                    <a:pt x="298" y="1310"/>
                    <a:pt x="655" y="1310"/>
                  </a:cubicBezTo>
                  <a:cubicBezTo>
                    <a:pt x="1013" y="1310"/>
                    <a:pt x="1310" y="1013"/>
                    <a:pt x="1310" y="655"/>
                  </a:cubicBezTo>
                  <a:cubicBezTo>
                    <a:pt x="1310" y="298"/>
                    <a:pt x="1013" y="1"/>
                    <a:pt x="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72"/>
            <p:cNvSpPr/>
            <p:nvPr/>
          </p:nvSpPr>
          <p:spPr>
            <a:xfrm>
              <a:off x="1731934" y="3355639"/>
              <a:ext cx="368371" cy="361554"/>
            </a:xfrm>
            <a:custGeom>
              <a:avLst/>
              <a:gdLst/>
              <a:ahLst/>
              <a:cxnLst/>
              <a:rect l="l" t="t" r="r" b="b"/>
              <a:pathLst>
                <a:path w="11564" h="11350" extrusionOk="0">
                  <a:moveTo>
                    <a:pt x="4572" y="330"/>
                  </a:moveTo>
                  <a:cubicBezTo>
                    <a:pt x="4619" y="330"/>
                    <a:pt x="4691" y="407"/>
                    <a:pt x="5251" y="753"/>
                  </a:cubicBezTo>
                  <a:lnTo>
                    <a:pt x="4882" y="1348"/>
                  </a:lnTo>
                  <a:lnTo>
                    <a:pt x="4239" y="943"/>
                  </a:lnTo>
                  <a:cubicBezTo>
                    <a:pt x="4215" y="907"/>
                    <a:pt x="4192" y="872"/>
                    <a:pt x="4215" y="836"/>
                  </a:cubicBezTo>
                  <a:cubicBezTo>
                    <a:pt x="4513" y="396"/>
                    <a:pt x="4489" y="348"/>
                    <a:pt x="4549" y="336"/>
                  </a:cubicBezTo>
                  <a:cubicBezTo>
                    <a:pt x="4557" y="333"/>
                    <a:pt x="4564" y="330"/>
                    <a:pt x="4572" y="330"/>
                  </a:cubicBezTo>
                  <a:close/>
                  <a:moveTo>
                    <a:pt x="5975" y="398"/>
                  </a:moveTo>
                  <a:cubicBezTo>
                    <a:pt x="6005" y="398"/>
                    <a:pt x="6035" y="404"/>
                    <a:pt x="6061" y="419"/>
                  </a:cubicBezTo>
                  <a:lnTo>
                    <a:pt x="7394" y="1253"/>
                  </a:lnTo>
                  <a:lnTo>
                    <a:pt x="6275" y="3039"/>
                  </a:lnTo>
                  <a:lnTo>
                    <a:pt x="4942" y="2205"/>
                  </a:lnTo>
                  <a:cubicBezTo>
                    <a:pt x="4846" y="2146"/>
                    <a:pt x="4834" y="2039"/>
                    <a:pt x="4882" y="1967"/>
                  </a:cubicBezTo>
                  <a:cubicBezTo>
                    <a:pt x="5073" y="1658"/>
                    <a:pt x="5501" y="979"/>
                    <a:pt x="5823" y="479"/>
                  </a:cubicBezTo>
                  <a:cubicBezTo>
                    <a:pt x="5847" y="430"/>
                    <a:pt x="5911" y="398"/>
                    <a:pt x="5975" y="398"/>
                  </a:cubicBezTo>
                  <a:close/>
                  <a:moveTo>
                    <a:pt x="10180" y="2860"/>
                  </a:moveTo>
                  <a:cubicBezTo>
                    <a:pt x="10323" y="2979"/>
                    <a:pt x="10847" y="3158"/>
                    <a:pt x="11002" y="3789"/>
                  </a:cubicBezTo>
                  <a:cubicBezTo>
                    <a:pt x="11195" y="4581"/>
                    <a:pt x="10555" y="5231"/>
                    <a:pt x="9842" y="5231"/>
                  </a:cubicBezTo>
                  <a:cubicBezTo>
                    <a:pt x="9633" y="5231"/>
                    <a:pt x="9418" y="5175"/>
                    <a:pt x="9216" y="5051"/>
                  </a:cubicBezTo>
                  <a:lnTo>
                    <a:pt x="8918" y="4872"/>
                  </a:lnTo>
                  <a:lnTo>
                    <a:pt x="10180" y="2860"/>
                  </a:lnTo>
                  <a:close/>
                  <a:moveTo>
                    <a:pt x="5644" y="3039"/>
                  </a:moveTo>
                  <a:lnTo>
                    <a:pt x="6204" y="3396"/>
                  </a:lnTo>
                  <a:lnTo>
                    <a:pt x="6216" y="3408"/>
                  </a:lnTo>
                  <a:lnTo>
                    <a:pt x="4287" y="5349"/>
                  </a:lnTo>
                  <a:cubicBezTo>
                    <a:pt x="4132" y="5170"/>
                    <a:pt x="3941" y="5039"/>
                    <a:pt x="3751" y="4944"/>
                  </a:cubicBezTo>
                  <a:lnTo>
                    <a:pt x="5644" y="3039"/>
                  </a:lnTo>
                  <a:close/>
                  <a:moveTo>
                    <a:pt x="3195" y="5176"/>
                  </a:moveTo>
                  <a:cubicBezTo>
                    <a:pt x="3355" y="5176"/>
                    <a:pt x="3520" y="5212"/>
                    <a:pt x="3680" y="5289"/>
                  </a:cubicBezTo>
                  <a:cubicBezTo>
                    <a:pt x="4705" y="5802"/>
                    <a:pt x="4316" y="7363"/>
                    <a:pt x="3195" y="7363"/>
                  </a:cubicBezTo>
                  <a:cubicBezTo>
                    <a:pt x="3170" y="7363"/>
                    <a:pt x="3145" y="7362"/>
                    <a:pt x="3120" y="7361"/>
                  </a:cubicBezTo>
                  <a:cubicBezTo>
                    <a:pt x="2548" y="7325"/>
                    <a:pt x="2096" y="6849"/>
                    <a:pt x="2096" y="6265"/>
                  </a:cubicBezTo>
                  <a:cubicBezTo>
                    <a:pt x="2096" y="5640"/>
                    <a:pt x="2615" y="5176"/>
                    <a:pt x="3195" y="5176"/>
                  </a:cubicBezTo>
                  <a:close/>
                  <a:moveTo>
                    <a:pt x="5144" y="8992"/>
                  </a:moveTo>
                  <a:cubicBezTo>
                    <a:pt x="5358" y="8992"/>
                    <a:pt x="5537" y="9159"/>
                    <a:pt x="5537" y="9385"/>
                  </a:cubicBezTo>
                  <a:lnTo>
                    <a:pt x="5537" y="9694"/>
                  </a:lnTo>
                  <a:lnTo>
                    <a:pt x="4537" y="9694"/>
                  </a:lnTo>
                  <a:lnTo>
                    <a:pt x="4537" y="9385"/>
                  </a:lnTo>
                  <a:lnTo>
                    <a:pt x="4525" y="9385"/>
                  </a:lnTo>
                  <a:cubicBezTo>
                    <a:pt x="4525" y="9170"/>
                    <a:pt x="4692" y="8992"/>
                    <a:pt x="4906" y="8992"/>
                  </a:cubicBezTo>
                  <a:close/>
                  <a:moveTo>
                    <a:pt x="6085" y="10016"/>
                  </a:moveTo>
                  <a:cubicBezTo>
                    <a:pt x="6454" y="10016"/>
                    <a:pt x="6751" y="10313"/>
                    <a:pt x="6751" y="10694"/>
                  </a:cubicBezTo>
                  <a:lnTo>
                    <a:pt x="6751" y="10992"/>
                  </a:lnTo>
                  <a:lnTo>
                    <a:pt x="322" y="10992"/>
                  </a:lnTo>
                  <a:lnTo>
                    <a:pt x="322" y="10694"/>
                  </a:lnTo>
                  <a:cubicBezTo>
                    <a:pt x="322" y="10313"/>
                    <a:pt x="620" y="10016"/>
                    <a:pt x="1001" y="10016"/>
                  </a:cubicBezTo>
                  <a:close/>
                  <a:moveTo>
                    <a:pt x="4558" y="1"/>
                  </a:moveTo>
                  <a:cubicBezTo>
                    <a:pt x="4419" y="1"/>
                    <a:pt x="4281" y="69"/>
                    <a:pt x="4203" y="193"/>
                  </a:cubicBezTo>
                  <a:lnTo>
                    <a:pt x="3906" y="669"/>
                  </a:lnTo>
                  <a:cubicBezTo>
                    <a:pt x="3787" y="872"/>
                    <a:pt x="3846" y="1122"/>
                    <a:pt x="4049" y="1241"/>
                  </a:cubicBezTo>
                  <a:lnTo>
                    <a:pt x="4680" y="1646"/>
                  </a:lnTo>
                  <a:cubicBezTo>
                    <a:pt x="4644" y="1741"/>
                    <a:pt x="4442" y="1908"/>
                    <a:pt x="4525" y="2193"/>
                  </a:cubicBezTo>
                  <a:cubicBezTo>
                    <a:pt x="4549" y="2324"/>
                    <a:pt x="4620" y="2431"/>
                    <a:pt x="4739" y="2503"/>
                  </a:cubicBezTo>
                  <a:lnTo>
                    <a:pt x="5335" y="2872"/>
                  </a:lnTo>
                  <a:lnTo>
                    <a:pt x="3358" y="4872"/>
                  </a:lnTo>
                  <a:cubicBezTo>
                    <a:pt x="3297" y="4865"/>
                    <a:pt x="3237" y="4861"/>
                    <a:pt x="3177" y="4861"/>
                  </a:cubicBezTo>
                  <a:cubicBezTo>
                    <a:pt x="2398" y="4861"/>
                    <a:pt x="1751" y="5493"/>
                    <a:pt x="1751" y="6289"/>
                  </a:cubicBezTo>
                  <a:cubicBezTo>
                    <a:pt x="1751" y="6765"/>
                    <a:pt x="1989" y="7194"/>
                    <a:pt x="2346" y="7444"/>
                  </a:cubicBezTo>
                  <a:lnTo>
                    <a:pt x="2346" y="8397"/>
                  </a:lnTo>
                  <a:cubicBezTo>
                    <a:pt x="2346" y="8492"/>
                    <a:pt x="2417" y="8563"/>
                    <a:pt x="2513" y="8563"/>
                  </a:cubicBezTo>
                  <a:cubicBezTo>
                    <a:pt x="2596" y="8563"/>
                    <a:pt x="2679" y="8492"/>
                    <a:pt x="2679" y="8397"/>
                  </a:cubicBezTo>
                  <a:lnTo>
                    <a:pt x="2679" y="7623"/>
                  </a:lnTo>
                  <a:cubicBezTo>
                    <a:pt x="2828" y="7675"/>
                    <a:pt x="2995" y="7708"/>
                    <a:pt x="3163" y="7708"/>
                  </a:cubicBezTo>
                  <a:cubicBezTo>
                    <a:pt x="3224" y="7708"/>
                    <a:pt x="3286" y="7704"/>
                    <a:pt x="3346" y="7694"/>
                  </a:cubicBezTo>
                  <a:lnTo>
                    <a:pt x="3346" y="9706"/>
                  </a:lnTo>
                  <a:lnTo>
                    <a:pt x="2679" y="9706"/>
                  </a:lnTo>
                  <a:lnTo>
                    <a:pt x="2679" y="9028"/>
                  </a:lnTo>
                  <a:cubicBezTo>
                    <a:pt x="2679" y="8932"/>
                    <a:pt x="2596" y="8861"/>
                    <a:pt x="2513" y="8861"/>
                  </a:cubicBezTo>
                  <a:cubicBezTo>
                    <a:pt x="2417" y="8861"/>
                    <a:pt x="2346" y="8932"/>
                    <a:pt x="2346" y="9028"/>
                  </a:cubicBezTo>
                  <a:lnTo>
                    <a:pt x="2346" y="9706"/>
                  </a:lnTo>
                  <a:lnTo>
                    <a:pt x="989" y="9706"/>
                  </a:lnTo>
                  <a:cubicBezTo>
                    <a:pt x="441" y="9706"/>
                    <a:pt x="1" y="10159"/>
                    <a:pt x="1" y="10706"/>
                  </a:cubicBezTo>
                  <a:lnTo>
                    <a:pt x="1" y="11183"/>
                  </a:lnTo>
                  <a:cubicBezTo>
                    <a:pt x="1" y="11266"/>
                    <a:pt x="72" y="11349"/>
                    <a:pt x="155" y="11349"/>
                  </a:cubicBezTo>
                  <a:lnTo>
                    <a:pt x="6918" y="11349"/>
                  </a:lnTo>
                  <a:cubicBezTo>
                    <a:pt x="7001" y="11349"/>
                    <a:pt x="7085" y="11266"/>
                    <a:pt x="7085" y="11183"/>
                  </a:cubicBezTo>
                  <a:lnTo>
                    <a:pt x="7085" y="10706"/>
                  </a:lnTo>
                  <a:cubicBezTo>
                    <a:pt x="7085" y="10159"/>
                    <a:pt x="6632" y="9706"/>
                    <a:pt x="6085" y="9706"/>
                  </a:cubicBezTo>
                  <a:lnTo>
                    <a:pt x="5846" y="9706"/>
                  </a:lnTo>
                  <a:lnTo>
                    <a:pt x="5846" y="9397"/>
                  </a:lnTo>
                  <a:cubicBezTo>
                    <a:pt x="5846" y="9004"/>
                    <a:pt x="5537" y="8682"/>
                    <a:pt x="5132" y="8682"/>
                  </a:cubicBezTo>
                  <a:lnTo>
                    <a:pt x="4894" y="8682"/>
                  </a:lnTo>
                  <a:cubicBezTo>
                    <a:pt x="4501" y="8682"/>
                    <a:pt x="4180" y="9004"/>
                    <a:pt x="4180" y="9397"/>
                  </a:cubicBezTo>
                  <a:lnTo>
                    <a:pt x="4180" y="9706"/>
                  </a:lnTo>
                  <a:lnTo>
                    <a:pt x="3668" y="9706"/>
                  </a:lnTo>
                  <a:lnTo>
                    <a:pt x="3668" y="7611"/>
                  </a:lnTo>
                  <a:cubicBezTo>
                    <a:pt x="4465" y="7313"/>
                    <a:pt x="4823" y="6384"/>
                    <a:pt x="4442" y="5646"/>
                  </a:cubicBezTo>
                  <a:lnTo>
                    <a:pt x="6370" y="3717"/>
                  </a:lnTo>
                  <a:lnTo>
                    <a:pt x="7585" y="5801"/>
                  </a:lnTo>
                  <a:cubicBezTo>
                    <a:pt x="7670" y="5947"/>
                    <a:pt x="7817" y="6018"/>
                    <a:pt x="7962" y="6018"/>
                  </a:cubicBezTo>
                  <a:cubicBezTo>
                    <a:pt x="8100" y="6018"/>
                    <a:pt x="8235" y="5953"/>
                    <a:pt x="8311" y="5825"/>
                  </a:cubicBezTo>
                  <a:lnTo>
                    <a:pt x="8716" y="5182"/>
                  </a:lnTo>
                  <a:lnTo>
                    <a:pt x="9014" y="5360"/>
                  </a:lnTo>
                  <a:cubicBezTo>
                    <a:pt x="9273" y="5514"/>
                    <a:pt x="9548" y="5584"/>
                    <a:pt x="9813" y="5584"/>
                  </a:cubicBezTo>
                  <a:cubicBezTo>
                    <a:pt x="10740" y="5584"/>
                    <a:pt x="11564" y="4739"/>
                    <a:pt x="11323" y="3694"/>
                  </a:cubicBezTo>
                  <a:cubicBezTo>
                    <a:pt x="11145" y="2908"/>
                    <a:pt x="10490" y="2670"/>
                    <a:pt x="10359" y="2562"/>
                  </a:cubicBezTo>
                  <a:lnTo>
                    <a:pt x="10764" y="1920"/>
                  </a:lnTo>
                  <a:cubicBezTo>
                    <a:pt x="10942" y="1658"/>
                    <a:pt x="10740" y="1300"/>
                    <a:pt x="10430" y="1265"/>
                  </a:cubicBezTo>
                  <a:lnTo>
                    <a:pt x="9359" y="1181"/>
                  </a:lnTo>
                  <a:cubicBezTo>
                    <a:pt x="9353" y="1180"/>
                    <a:pt x="9346" y="1180"/>
                    <a:pt x="9340" y="1180"/>
                  </a:cubicBezTo>
                  <a:cubicBezTo>
                    <a:pt x="9262" y="1180"/>
                    <a:pt x="9180" y="1247"/>
                    <a:pt x="9180" y="1324"/>
                  </a:cubicBezTo>
                  <a:cubicBezTo>
                    <a:pt x="9168" y="1419"/>
                    <a:pt x="9240" y="1503"/>
                    <a:pt x="9335" y="1503"/>
                  </a:cubicBezTo>
                  <a:lnTo>
                    <a:pt x="10407" y="1598"/>
                  </a:lnTo>
                  <a:cubicBezTo>
                    <a:pt x="10478" y="1598"/>
                    <a:pt x="10526" y="1681"/>
                    <a:pt x="10478" y="1741"/>
                  </a:cubicBezTo>
                  <a:cubicBezTo>
                    <a:pt x="10109" y="2324"/>
                    <a:pt x="8347" y="5134"/>
                    <a:pt x="8049" y="5610"/>
                  </a:cubicBezTo>
                  <a:cubicBezTo>
                    <a:pt x="8025" y="5640"/>
                    <a:pt x="7993" y="5655"/>
                    <a:pt x="7961" y="5655"/>
                  </a:cubicBezTo>
                  <a:cubicBezTo>
                    <a:pt x="7930" y="5655"/>
                    <a:pt x="7900" y="5640"/>
                    <a:pt x="7882" y="5610"/>
                  </a:cubicBezTo>
                  <a:lnTo>
                    <a:pt x="6525" y="3313"/>
                  </a:lnTo>
                  <a:lnTo>
                    <a:pt x="6513" y="3277"/>
                  </a:lnTo>
                  <a:lnTo>
                    <a:pt x="7704" y="1372"/>
                  </a:lnTo>
                  <a:lnTo>
                    <a:pt x="8704" y="1467"/>
                  </a:lnTo>
                  <a:cubicBezTo>
                    <a:pt x="8710" y="1468"/>
                    <a:pt x="8716" y="1468"/>
                    <a:pt x="8722" y="1468"/>
                  </a:cubicBezTo>
                  <a:cubicBezTo>
                    <a:pt x="8801" y="1468"/>
                    <a:pt x="8883" y="1401"/>
                    <a:pt x="8883" y="1312"/>
                  </a:cubicBezTo>
                  <a:cubicBezTo>
                    <a:pt x="8894" y="1229"/>
                    <a:pt x="8823" y="1134"/>
                    <a:pt x="8728" y="1134"/>
                  </a:cubicBezTo>
                  <a:lnTo>
                    <a:pt x="7656" y="1050"/>
                  </a:lnTo>
                  <a:lnTo>
                    <a:pt x="6216" y="134"/>
                  </a:lnTo>
                  <a:cubicBezTo>
                    <a:pt x="6133" y="84"/>
                    <a:pt x="6042" y="60"/>
                    <a:pt x="5952" y="60"/>
                  </a:cubicBezTo>
                  <a:cubicBezTo>
                    <a:pt x="5781" y="60"/>
                    <a:pt x="5614" y="145"/>
                    <a:pt x="5513" y="300"/>
                  </a:cubicBezTo>
                  <a:lnTo>
                    <a:pt x="5418" y="467"/>
                  </a:lnTo>
                  <a:lnTo>
                    <a:pt x="4775" y="62"/>
                  </a:lnTo>
                  <a:cubicBezTo>
                    <a:pt x="4708" y="21"/>
                    <a:pt x="4633" y="1"/>
                    <a:pt x="45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26" name="Google Shape;9526;p72"/>
          <p:cNvGrpSpPr/>
          <p:nvPr/>
        </p:nvGrpSpPr>
        <p:grpSpPr>
          <a:xfrm>
            <a:off x="3990517" y="3173173"/>
            <a:ext cx="279559" cy="363402"/>
            <a:chOff x="3990517" y="3354173"/>
            <a:chExt cx="279559" cy="363402"/>
          </a:xfrm>
          <a:solidFill>
            <a:srgbClr val="002060"/>
          </a:solidFill>
        </p:grpSpPr>
        <p:sp>
          <p:nvSpPr>
            <p:cNvPr id="9527" name="Google Shape;9527;p72"/>
            <p:cNvSpPr/>
            <p:nvPr/>
          </p:nvSpPr>
          <p:spPr>
            <a:xfrm>
              <a:off x="3990517" y="3354173"/>
              <a:ext cx="279559" cy="363402"/>
            </a:xfrm>
            <a:custGeom>
              <a:avLst/>
              <a:gdLst/>
              <a:ahLst/>
              <a:cxnLst/>
              <a:rect l="l" t="t" r="r" b="b"/>
              <a:pathLst>
                <a:path w="8776" h="11408" extrusionOk="0">
                  <a:moveTo>
                    <a:pt x="6322" y="346"/>
                  </a:moveTo>
                  <a:lnTo>
                    <a:pt x="6322" y="715"/>
                  </a:lnTo>
                  <a:lnTo>
                    <a:pt x="5537" y="715"/>
                  </a:lnTo>
                  <a:lnTo>
                    <a:pt x="5537" y="346"/>
                  </a:lnTo>
                  <a:close/>
                  <a:moveTo>
                    <a:pt x="6692" y="1049"/>
                  </a:moveTo>
                  <a:lnTo>
                    <a:pt x="6692" y="5121"/>
                  </a:lnTo>
                  <a:lnTo>
                    <a:pt x="5179" y="5121"/>
                  </a:lnTo>
                  <a:lnTo>
                    <a:pt x="5179" y="1049"/>
                  </a:lnTo>
                  <a:close/>
                  <a:moveTo>
                    <a:pt x="5763" y="5466"/>
                  </a:moveTo>
                  <a:lnTo>
                    <a:pt x="5763" y="6014"/>
                  </a:lnTo>
                  <a:lnTo>
                    <a:pt x="5465" y="6014"/>
                  </a:lnTo>
                  <a:lnTo>
                    <a:pt x="5465" y="5466"/>
                  </a:lnTo>
                  <a:close/>
                  <a:moveTo>
                    <a:pt x="6394" y="5466"/>
                  </a:moveTo>
                  <a:lnTo>
                    <a:pt x="6394" y="6633"/>
                  </a:lnTo>
                  <a:lnTo>
                    <a:pt x="6096" y="6633"/>
                  </a:lnTo>
                  <a:lnTo>
                    <a:pt x="6096" y="5466"/>
                  </a:lnTo>
                  <a:close/>
                  <a:moveTo>
                    <a:pt x="6953" y="8038"/>
                  </a:moveTo>
                  <a:cubicBezTo>
                    <a:pt x="7168" y="8038"/>
                    <a:pt x="7346" y="8216"/>
                    <a:pt x="7346" y="8443"/>
                  </a:cubicBezTo>
                  <a:cubicBezTo>
                    <a:pt x="7346" y="8669"/>
                    <a:pt x="7168" y="8847"/>
                    <a:pt x="6953" y="8847"/>
                  </a:cubicBezTo>
                  <a:lnTo>
                    <a:pt x="4584" y="8847"/>
                  </a:lnTo>
                  <a:lnTo>
                    <a:pt x="4584" y="8038"/>
                  </a:lnTo>
                  <a:close/>
                  <a:moveTo>
                    <a:pt x="6549" y="9193"/>
                  </a:moveTo>
                  <a:cubicBezTo>
                    <a:pt x="6537" y="9502"/>
                    <a:pt x="6275" y="9740"/>
                    <a:pt x="5965" y="9740"/>
                  </a:cubicBezTo>
                  <a:lnTo>
                    <a:pt x="4584" y="9740"/>
                  </a:lnTo>
                  <a:lnTo>
                    <a:pt x="4584" y="9193"/>
                  </a:lnTo>
                  <a:close/>
                  <a:moveTo>
                    <a:pt x="5882" y="10086"/>
                  </a:moveTo>
                  <a:lnTo>
                    <a:pt x="5882" y="10359"/>
                  </a:lnTo>
                  <a:lnTo>
                    <a:pt x="4584" y="10359"/>
                  </a:lnTo>
                  <a:lnTo>
                    <a:pt x="4584" y="10086"/>
                  </a:lnTo>
                  <a:close/>
                  <a:moveTo>
                    <a:pt x="4953" y="1"/>
                  </a:moveTo>
                  <a:cubicBezTo>
                    <a:pt x="4870" y="1"/>
                    <a:pt x="4787" y="72"/>
                    <a:pt x="4787" y="168"/>
                  </a:cubicBezTo>
                  <a:cubicBezTo>
                    <a:pt x="4787" y="263"/>
                    <a:pt x="4870" y="334"/>
                    <a:pt x="4953" y="334"/>
                  </a:cubicBezTo>
                  <a:lnTo>
                    <a:pt x="5144" y="334"/>
                  </a:lnTo>
                  <a:lnTo>
                    <a:pt x="5144" y="703"/>
                  </a:lnTo>
                  <a:lnTo>
                    <a:pt x="4953" y="703"/>
                  </a:lnTo>
                  <a:cubicBezTo>
                    <a:pt x="4870" y="703"/>
                    <a:pt x="4787" y="775"/>
                    <a:pt x="4787" y="870"/>
                  </a:cubicBezTo>
                  <a:lnTo>
                    <a:pt x="4787" y="1334"/>
                  </a:lnTo>
                  <a:lnTo>
                    <a:pt x="4370" y="1334"/>
                  </a:lnTo>
                  <a:cubicBezTo>
                    <a:pt x="3644" y="1334"/>
                    <a:pt x="2929" y="1513"/>
                    <a:pt x="2310" y="1846"/>
                  </a:cubicBezTo>
                  <a:cubicBezTo>
                    <a:pt x="2215" y="1894"/>
                    <a:pt x="2191" y="2001"/>
                    <a:pt x="2227" y="2073"/>
                  </a:cubicBezTo>
                  <a:cubicBezTo>
                    <a:pt x="2262" y="2132"/>
                    <a:pt x="2322" y="2168"/>
                    <a:pt x="2381" y="2168"/>
                  </a:cubicBezTo>
                  <a:cubicBezTo>
                    <a:pt x="2405" y="2168"/>
                    <a:pt x="2441" y="2168"/>
                    <a:pt x="2453" y="2144"/>
                  </a:cubicBezTo>
                  <a:cubicBezTo>
                    <a:pt x="3036" y="1835"/>
                    <a:pt x="3691" y="1668"/>
                    <a:pt x="4358" y="1668"/>
                  </a:cubicBezTo>
                  <a:lnTo>
                    <a:pt x="4775" y="1668"/>
                  </a:lnTo>
                  <a:lnTo>
                    <a:pt x="4775" y="3382"/>
                  </a:lnTo>
                  <a:lnTo>
                    <a:pt x="4358" y="3382"/>
                  </a:lnTo>
                  <a:cubicBezTo>
                    <a:pt x="3060" y="3382"/>
                    <a:pt x="2024" y="4430"/>
                    <a:pt x="2024" y="5716"/>
                  </a:cubicBezTo>
                  <a:cubicBezTo>
                    <a:pt x="2024" y="6954"/>
                    <a:pt x="2977" y="7966"/>
                    <a:pt x="4191" y="8038"/>
                  </a:cubicBezTo>
                  <a:lnTo>
                    <a:pt x="4191" y="9740"/>
                  </a:lnTo>
                  <a:cubicBezTo>
                    <a:pt x="2048" y="9645"/>
                    <a:pt x="346" y="7883"/>
                    <a:pt x="346" y="5716"/>
                  </a:cubicBezTo>
                  <a:cubicBezTo>
                    <a:pt x="346" y="4454"/>
                    <a:pt x="917" y="3299"/>
                    <a:pt x="1917" y="2525"/>
                  </a:cubicBezTo>
                  <a:cubicBezTo>
                    <a:pt x="1989" y="2466"/>
                    <a:pt x="2012" y="2358"/>
                    <a:pt x="1953" y="2287"/>
                  </a:cubicBezTo>
                  <a:cubicBezTo>
                    <a:pt x="1918" y="2238"/>
                    <a:pt x="1867" y="2214"/>
                    <a:pt x="1817" y="2214"/>
                  </a:cubicBezTo>
                  <a:cubicBezTo>
                    <a:pt x="1780" y="2214"/>
                    <a:pt x="1744" y="2226"/>
                    <a:pt x="1715" y="2251"/>
                  </a:cubicBezTo>
                  <a:cubicBezTo>
                    <a:pt x="1191" y="2656"/>
                    <a:pt x="762" y="3180"/>
                    <a:pt x="465" y="3751"/>
                  </a:cubicBezTo>
                  <a:cubicBezTo>
                    <a:pt x="143" y="4371"/>
                    <a:pt x="0" y="5037"/>
                    <a:pt x="0" y="5716"/>
                  </a:cubicBezTo>
                  <a:cubicBezTo>
                    <a:pt x="0" y="8073"/>
                    <a:pt x="1858" y="9990"/>
                    <a:pt x="4191" y="10086"/>
                  </a:cubicBezTo>
                  <a:lnTo>
                    <a:pt x="4191" y="10359"/>
                  </a:lnTo>
                  <a:lnTo>
                    <a:pt x="2036" y="10359"/>
                  </a:lnTo>
                  <a:cubicBezTo>
                    <a:pt x="1739" y="10359"/>
                    <a:pt x="1512" y="10598"/>
                    <a:pt x="1512" y="10883"/>
                  </a:cubicBezTo>
                  <a:cubicBezTo>
                    <a:pt x="1512" y="11181"/>
                    <a:pt x="1750" y="11407"/>
                    <a:pt x="2036" y="11407"/>
                  </a:cubicBezTo>
                  <a:lnTo>
                    <a:pt x="8263" y="11407"/>
                  </a:lnTo>
                  <a:cubicBezTo>
                    <a:pt x="8561" y="11407"/>
                    <a:pt x="8775" y="11169"/>
                    <a:pt x="8775" y="10883"/>
                  </a:cubicBezTo>
                  <a:cubicBezTo>
                    <a:pt x="8775" y="10598"/>
                    <a:pt x="8537" y="10359"/>
                    <a:pt x="8263" y="10359"/>
                  </a:cubicBezTo>
                  <a:lnTo>
                    <a:pt x="7465" y="10359"/>
                  </a:lnTo>
                  <a:cubicBezTo>
                    <a:pt x="7382" y="10359"/>
                    <a:pt x="7311" y="10443"/>
                    <a:pt x="7311" y="10526"/>
                  </a:cubicBezTo>
                  <a:cubicBezTo>
                    <a:pt x="7311" y="10621"/>
                    <a:pt x="7382" y="10693"/>
                    <a:pt x="7465" y="10693"/>
                  </a:cubicBezTo>
                  <a:lnTo>
                    <a:pt x="8263" y="10693"/>
                  </a:lnTo>
                  <a:cubicBezTo>
                    <a:pt x="8358" y="10693"/>
                    <a:pt x="8454" y="10776"/>
                    <a:pt x="8454" y="10883"/>
                  </a:cubicBezTo>
                  <a:cubicBezTo>
                    <a:pt x="8454" y="10990"/>
                    <a:pt x="8358" y="11074"/>
                    <a:pt x="8263" y="11074"/>
                  </a:cubicBezTo>
                  <a:lnTo>
                    <a:pt x="2084" y="11074"/>
                  </a:lnTo>
                  <a:cubicBezTo>
                    <a:pt x="1977" y="11074"/>
                    <a:pt x="1893" y="10990"/>
                    <a:pt x="1893" y="10883"/>
                  </a:cubicBezTo>
                  <a:cubicBezTo>
                    <a:pt x="1893" y="10776"/>
                    <a:pt x="1977" y="10693"/>
                    <a:pt x="2084" y="10693"/>
                  </a:cubicBezTo>
                  <a:lnTo>
                    <a:pt x="6787" y="10693"/>
                  </a:lnTo>
                  <a:cubicBezTo>
                    <a:pt x="6870" y="10693"/>
                    <a:pt x="6953" y="10621"/>
                    <a:pt x="6953" y="10526"/>
                  </a:cubicBezTo>
                  <a:cubicBezTo>
                    <a:pt x="6953" y="10443"/>
                    <a:pt x="6870" y="10359"/>
                    <a:pt x="6787" y="10359"/>
                  </a:cubicBezTo>
                  <a:lnTo>
                    <a:pt x="6203" y="10359"/>
                  </a:lnTo>
                  <a:lnTo>
                    <a:pt x="6203" y="10050"/>
                  </a:lnTo>
                  <a:cubicBezTo>
                    <a:pt x="6596" y="9943"/>
                    <a:pt x="6870" y="9609"/>
                    <a:pt x="6870" y="9193"/>
                  </a:cubicBezTo>
                  <a:lnTo>
                    <a:pt x="6930" y="9193"/>
                  </a:lnTo>
                  <a:cubicBezTo>
                    <a:pt x="7334" y="9193"/>
                    <a:pt x="7680" y="8859"/>
                    <a:pt x="7680" y="8443"/>
                  </a:cubicBezTo>
                  <a:cubicBezTo>
                    <a:pt x="7680" y="8038"/>
                    <a:pt x="7346" y="7704"/>
                    <a:pt x="6930" y="7704"/>
                  </a:cubicBezTo>
                  <a:lnTo>
                    <a:pt x="4406" y="7704"/>
                  </a:lnTo>
                  <a:cubicBezTo>
                    <a:pt x="3298" y="7704"/>
                    <a:pt x="2405" y="6811"/>
                    <a:pt x="2405" y="5704"/>
                  </a:cubicBezTo>
                  <a:cubicBezTo>
                    <a:pt x="2405" y="4609"/>
                    <a:pt x="3298" y="3716"/>
                    <a:pt x="4406" y="3716"/>
                  </a:cubicBezTo>
                  <a:lnTo>
                    <a:pt x="4822" y="3716"/>
                  </a:lnTo>
                  <a:lnTo>
                    <a:pt x="4822" y="5287"/>
                  </a:lnTo>
                  <a:cubicBezTo>
                    <a:pt x="4822" y="5383"/>
                    <a:pt x="4894" y="5454"/>
                    <a:pt x="4989" y="5454"/>
                  </a:cubicBezTo>
                  <a:lnTo>
                    <a:pt x="5108" y="5454"/>
                  </a:lnTo>
                  <a:lnTo>
                    <a:pt x="5108" y="6180"/>
                  </a:lnTo>
                  <a:cubicBezTo>
                    <a:pt x="5108" y="6276"/>
                    <a:pt x="5179" y="6347"/>
                    <a:pt x="5263" y="6347"/>
                  </a:cubicBezTo>
                  <a:lnTo>
                    <a:pt x="5727" y="6347"/>
                  </a:lnTo>
                  <a:lnTo>
                    <a:pt x="5727" y="6788"/>
                  </a:lnTo>
                  <a:cubicBezTo>
                    <a:pt x="5727" y="6883"/>
                    <a:pt x="5799" y="6954"/>
                    <a:pt x="5894" y="6954"/>
                  </a:cubicBezTo>
                  <a:lnTo>
                    <a:pt x="6537" y="6954"/>
                  </a:lnTo>
                  <a:cubicBezTo>
                    <a:pt x="6620" y="6954"/>
                    <a:pt x="6692" y="6883"/>
                    <a:pt x="6692" y="6788"/>
                  </a:cubicBezTo>
                  <a:lnTo>
                    <a:pt x="6692" y="5454"/>
                  </a:lnTo>
                  <a:lnTo>
                    <a:pt x="6811" y="5454"/>
                  </a:lnTo>
                  <a:cubicBezTo>
                    <a:pt x="6906" y="5454"/>
                    <a:pt x="6977" y="5383"/>
                    <a:pt x="6977" y="5287"/>
                  </a:cubicBezTo>
                  <a:lnTo>
                    <a:pt x="6977" y="870"/>
                  </a:lnTo>
                  <a:cubicBezTo>
                    <a:pt x="6977" y="775"/>
                    <a:pt x="6906" y="703"/>
                    <a:pt x="6811" y="703"/>
                  </a:cubicBezTo>
                  <a:lnTo>
                    <a:pt x="6620" y="703"/>
                  </a:lnTo>
                  <a:lnTo>
                    <a:pt x="6620" y="334"/>
                  </a:lnTo>
                  <a:lnTo>
                    <a:pt x="6811" y="334"/>
                  </a:lnTo>
                  <a:cubicBezTo>
                    <a:pt x="6906" y="334"/>
                    <a:pt x="6977" y="263"/>
                    <a:pt x="6977" y="168"/>
                  </a:cubicBezTo>
                  <a:cubicBezTo>
                    <a:pt x="6977" y="72"/>
                    <a:pt x="6906" y="1"/>
                    <a:pt x="6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72"/>
            <p:cNvSpPr/>
            <p:nvPr/>
          </p:nvSpPr>
          <p:spPr>
            <a:xfrm>
              <a:off x="4102009" y="3418680"/>
              <a:ext cx="36824" cy="37175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72" y="345"/>
                  </a:moveTo>
                  <a:cubicBezTo>
                    <a:pt x="715" y="345"/>
                    <a:pt x="810" y="452"/>
                    <a:pt x="810" y="583"/>
                  </a:cubicBezTo>
                  <a:cubicBezTo>
                    <a:pt x="810" y="714"/>
                    <a:pt x="715" y="822"/>
                    <a:pt x="572" y="822"/>
                  </a:cubicBezTo>
                  <a:cubicBezTo>
                    <a:pt x="441" y="822"/>
                    <a:pt x="334" y="714"/>
                    <a:pt x="334" y="583"/>
                  </a:cubicBezTo>
                  <a:cubicBezTo>
                    <a:pt x="334" y="452"/>
                    <a:pt x="441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62"/>
                    <a:pt x="1" y="583"/>
                  </a:cubicBezTo>
                  <a:cubicBezTo>
                    <a:pt x="1" y="893"/>
                    <a:pt x="251" y="1167"/>
                    <a:pt x="572" y="1167"/>
                  </a:cubicBezTo>
                  <a:cubicBezTo>
                    <a:pt x="894" y="1167"/>
                    <a:pt x="1156" y="893"/>
                    <a:pt x="1156" y="583"/>
                  </a:cubicBezTo>
                  <a:cubicBezTo>
                    <a:pt x="1156" y="274"/>
                    <a:pt x="906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72"/>
            <p:cNvSpPr/>
            <p:nvPr/>
          </p:nvSpPr>
          <p:spPr>
            <a:xfrm>
              <a:off x="4083820" y="3615129"/>
              <a:ext cx="37175" cy="36824"/>
            </a:xfrm>
            <a:custGeom>
              <a:avLst/>
              <a:gdLst/>
              <a:ahLst/>
              <a:cxnLst/>
              <a:rect l="l" t="t" r="r" b="b"/>
              <a:pathLst>
                <a:path w="1167" h="1156" extrusionOk="0">
                  <a:moveTo>
                    <a:pt x="584" y="346"/>
                  </a:moveTo>
                  <a:cubicBezTo>
                    <a:pt x="715" y="346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53" y="822"/>
                    <a:pt x="345" y="715"/>
                    <a:pt x="345" y="584"/>
                  </a:cubicBezTo>
                  <a:cubicBezTo>
                    <a:pt x="345" y="441"/>
                    <a:pt x="453" y="346"/>
                    <a:pt x="584" y="346"/>
                  </a:cubicBezTo>
                  <a:close/>
                  <a:moveTo>
                    <a:pt x="584" y="0"/>
                  </a:moveTo>
                  <a:cubicBezTo>
                    <a:pt x="274" y="0"/>
                    <a:pt x="0" y="251"/>
                    <a:pt x="0" y="584"/>
                  </a:cubicBezTo>
                  <a:cubicBezTo>
                    <a:pt x="0" y="905"/>
                    <a:pt x="250" y="1155"/>
                    <a:pt x="584" y="1155"/>
                  </a:cubicBezTo>
                  <a:cubicBezTo>
                    <a:pt x="905" y="1155"/>
                    <a:pt x="1167" y="893"/>
                    <a:pt x="1167" y="584"/>
                  </a:cubicBezTo>
                  <a:cubicBezTo>
                    <a:pt x="1167" y="262"/>
                    <a:pt x="90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0" name="Google Shape;9530;p72"/>
          <p:cNvGrpSpPr/>
          <p:nvPr/>
        </p:nvGrpSpPr>
        <p:grpSpPr>
          <a:xfrm>
            <a:off x="3497847" y="3236374"/>
            <a:ext cx="379680" cy="237606"/>
            <a:chOff x="3497847" y="3417374"/>
            <a:chExt cx="379680" cy="237606"/>
          </a:xfrm>
          <a:solidFill>
            <a:srgbClr val="002060"/>
          </a:solidFill>
        </p:grpSpPr>
        <p:sp>
          <p:nvSpPr>
            <p:cNvPr id="9531" name="Google Shape;9531;p72"/>
            <p:cNvSpPr/>
            <p:nvPr/>
          </p:nvSpPr>
          <p:spPr>
            <a:xfrm>
              <a:off x="3557767" y="3444833"/>
              <a:ext cx="113818" cy="113818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6" y="358"/>
                  </a:moveTo>
                  <a:cubicBezTo>
                    <a:pt x="2572" y="358"/>
                    <a:pt x="3215" y="1001"/>
                    <a:pt x="3215" y="1787"/>
                  </a:cubicBezTo>
                  <a:cubicBezTo>
                    <a:pt x="3215" y="2572"/>
                    <a:pt x="2572" y="3215"/>
                    <a:pt x="1786" y="3215"/>
                  </a:cubicBezTo>
                  <a:cubicBezTo>
                    <a:pt x="988" y="3215"/>
                    <a:pt x="357" y="2572"/>
                    <a:pt x="357" y="1787"/>
                  </a:cubicBezTo>
                  <a:cubicBezTo>
                    <a:pt x="334" y="1001"/>
                    <a:pt x="988" y="358"/>
                    <a:pt x="1786" y="358"/>
                  </a:cubicBezTo>
                  <a:close/>
                  <a:moveTo>
                    <a:pt x="1786" y="1"/>
                  </a:moveTo>
                  <a:cubicBezTo>
                    <a:pt x="798" y="1"/>
                    <a:pt x="0" y="810"/>
                    <a:pt x="0" y="1787"/>
                  </a:cubicBezTo>
                  <a:cubicBezTo>
                    <a:pt x="0" y="2787"/>
                    <a:pt x="798" y="3572"/>
                    <a:pt x="1786" y="3572"/>
                  </a:cubicBezTo>
                  <a:cubicBezTo>
                    <a:pt x="2762" y="3572"/>
                    <a:pt x="3572" y="2775"/>
                    <a:pt x="3572" y="1787"/>
                  </a:cubicBezTo>
                  <a:cubicBezTo>
                    <a:pt x="3572" y="810"/>
                    <a:pt x="2762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72"/>
            <p:cNvSpPr/>
            <p:nvPr/>
          </p:nvSpPr>
          <p:spPr>
            <a:xfrm>
              <a:off x="3706434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9" y="358"/>
                  </a:moveTo>
                  <a:cubicBezTo>
                    <a:pt x="1322" y="358"/>
                    <a:pt x="1608" y="643"/>
                    <a:pt x="1608" y="977"/>
                  </a:cubicBezTo>
                  <a:cubicBezTo>
                    <a:pt x="1608" y="1322"/>
                    <a:pt x="1322" y="1608"/>
                    <a:pt x="989" y="1608"/>
                  </a:cubicBezTo>
                  <a:cubicBezTo>
                    <a:pt x="982" y="1608"/>
                    <a:pt x="975" y="1608"/>
                    <a:pt x="968" y="1608"/>
                  </a:cubicBezTo>
                  <a:cubicBezTo>
                    <a:pt x="632" y="1608"/>
                    <a:pt x="358" y="1327"/>
                    <a:pt x="358" y="977"/>
                  </a:cubicBezTo>
                  <a:cubicBezTo>
                    <a:pt x="358" y="643"/>
                    <a:pt x="643" y="358"/>
                    <a:pt x="989" y="358"/>
                  </a:cubicBezTo>
                  <a:close/>
                  <a:moveTo>
                    <a:pt x="989" y="0"/>
                  </a:moveTo>
                  <a:cubicBezTo>
                    <a:pt x="441" y="0"/>
                    <a:pt x="0" y="429"/>
                    <a:pt x="0" y="977"/>
                  </a:cubicBezTo>
                  <a:cubicBezTo>
                    <a:pt x="0" y="1512"/>
                    <a:pt x="429" y="1965"/>
                    <a:pt x="989" y="1965"/>
                  </a:cubicBezTo>
                  <a:cubicBezTo>
                    <a:pt x="1524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72"/>
            <p:cNvSpPr/>
            <p:nvPr/>
          </p:nvSpPr>
          <p:spPr>
            <a:xfrm>
              <a:off x="3780019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1000" y="358"/>
                  </a:moveTo>
                  <a:cubicBezTo>
                    <a:pt x="1334" y="358"/>
                    <a:pt x="1620" y="643"/>
                    <a:pt x="1620" y="977"/>
                  </a:cubicBezTo>
                  <a:cubicBezTo>
                    <a:pt x="1620" y="1322"/>
                    <a:pt x="1334" y="1608"/>
                    <a:pt x="1000" y="1608"/>
                  </a:cubicBezTo>
                  <a:cubicBezTo>
                    <a:pt x="655" y="1608"/>
                    <a:pt x="369" y="1334"/>
                    <a:pt x="369" y="977"/>
                  </a:cubicBezTo>
                  <a:cubicBezTo>
                    <a:pt x="369" y="643"/>
                    <a:pt x="655" y="358"/>
                    <a:pt x="1000" y="358"/>
                  </a:cubicBezTo>
                  <a:close/>
                  <a:moveTo>
                    <a:pt x="977" y="0"/>
                  </a:moveTo>
                  <a:cubicBezTo>
                    <a:pt x="429" y="0"/>
                    <a:pt x="0" y="429"/>
                    <a:pt x="0" y="977"/>
                  </a:cubicBezTo>
                  <a:cubicBezTo>
                    <a:pt x="0" y="1512"/>
                    <a:pt x="429" y="1965"/>
                    <a:pt x="977" y="1965"/>
                  </a:cubicBezTo>
                  <a:cubicBezTo>
                    <a:pt x="1536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72"/>
            <p:cNvSpPr/>
            <p:nvPr/>
          </p:nvSpPr>
          <p:spPr>
            <a:xfrm>
              <a:off x="3497847" y="3417374"/>
              <a:ext cx="379680" cy="237606"/>
            </a:xfrm>
            <a:custGeom>
              <a:avLst/>
              <a:gdLst/>
              <a:ahLst/>
              <a:cxnLst/>
              <a:rect l="l" t="t" r="r" b="b"/>
              <a:pathLst>
                <a:path w="11919" h="7459" extrusionOk="0">
                  <a:moveTo>
                    <a:pt x="9144" y="1315"/>
                  </a:moveTo>
                  <a:cubicBezTo>
                    <a:pt x="9418" y="1315"/>
                    <a:pt x="9656" y="1506"/>
                    <a:pt x="9739" y="1756"/>
                  </a:cubicBezTo>
                  <a:lnTo>
                    <a:pt x="8096" y="1756"/>
                  </a:lnTo>
                  <a:cubicBezTo>
                    <a:pt x="8168" y="1506"/>
                    <a:pt x="8406" y="1315"/>
                    <a:pt x="8692" y="1315"/>
                  </a:cubicBezTo>
                  <a:close/>
                  <a:moveTo>
                    <a:pt x="3822" y="6566"/>
                  </a:moveTo>
                  <a:lnTo>
                    <a:pt x="3822" y="6970"/>
                  </a:lnTo>
                  <a:cubicBezTo>
                    <a:pt x="3822" y="7042"/>
                    <a:pt x="3762" y="7113"/>
                    <a:pt x="3679" y="7113"/>
                  </a:cubicBezTo>
                  <a:lnTo>
                    <a:pt x="2024" y="7113"/>
                  </a:lnTo>
                  <a:cubicBezTo>
                    <a:pt x="1953" y="7113"/>
                    <a:pt x="1881" y="7054"/>
                    <a:pt x="1881" y="6970"/>
                  </a:cubicBezTo>
                  <a:lnTo>
                    <a:pt x="1881" y="6566"/>
                  </a:lnTo>
                  <a:close/>
                  <a:moveTo>
                    <a:pt x="10001" y="6566"/>
                  </a:moveTo>
                  <a:lnTo>
                    <a:pt x="10001" y="6970"/>
                  </a:lnTo>
                  <a:lnTo>
                    <a:pt x="10013" y="6970"/>
                  </a:lnTo>
                  <a:cubicBezTo>
                    <a:pt x="10013" y="7042"/>
                    <a:pt x="9954" y="7113"/>
                    <a:pt x="9870" y="7113"/>
                  </a:cubicBezTo>
                  <a:lnTo>
                    <a:pt x="8215" y="7113"/>
                  </a:lnTo>
                  <a:cubicBezTo>
                    <a:pt x="8144" y="7113"/>
                    <a:pt x="8072" y="7054"/>
                    <a:pt x="8072" y="6970"/>
                  </a:cubicBezTo>
                  <a:lnTo>
                    <a:pt x="8072" y="6566"/>
                  </a:lnTo>
                  <a:close/>
                  <a:moveTo>
                    <a:pt x="3660" y="1"/>
                  </a:moveTo>
                  <a:cubicBezTo>
                    <a:pt x="3359" y="1"/>
                    <a:pt x="3052" y="52"/>
                    <a:pt x="2750" y="160"/>
                  </a:cubicBezTo>
                  <a:cubicBezTo>
                    <a:pt x="2667" y="196"/>
                    <a:pt x="2619" y="291"/>
                    <a:pt x="2655" y="386"/>
                  </a:cubicBezTo>
                  <a:cubicBezTo>
                    <a:pt x="2675" y="455"/>
                    <a:pt x="2751" y="500"/>
                    <a:pt x="2824" y="500"/>
                  </a:cubicBezTo>
                  <a:cubicBezTo>
                    <a:pt x="2840" y="500"/>
                    <a:pt x="2855" y="498"/>
                    <a:pt x="2869" y="493"/>
                  </a:cubicBezTo>
                  <a:cubicBezTo>
                    <a:pt x="3132" y="398"/>
                    <a:pt x="3397" y="353"/>
                    <a:pt x="3656" y="353"/>
                  </a:cubicBezTo>
                  <a:cubicBezTo>
                    <a:pt x="4845" y="353"/>
                    <a:pt x="5906" y="1294"/>
                    <a:pt x="5965" y="2565"/>
                  </a:cubicBezTo>
                  <a:cubicBezTo>
                    <a:pt x="6025" y="3887"/>
                    <a:pt x="4965" y="4970"/>
                    <a:pt x="3667" y="4970"/>
                  </a:cubicBezTo>
                  <a:cubicBezTo>
                    <a:pt x="2381" y="4970"/>
                    <a:pt x="1357" y="3934"/>
                    <a:pt x="1357" y="2649"/>
                  </a:cubicBezTo>
                  <a:cubicBezTo>
                    <a:pt x="1357" y="1922"/>
                    <a:pt x="1715" y="1220"/>
                    <a:pt x="2310" y="803"/>
                  </a:cubicBezTo>
                  <a:cubicBezTo>
                    <a:pt x="2381" y="744"/>
                    <a:pt x="2393" y="636"/>
                    <a:pt x="2346" y="565"/>
                  </a:cubicBezTo>
                  <a:cubicBezTo>
                    <a:pt x="2307" y="519"/>
                    <a:pt x="2254" y="493"/>
                    <a:pt x="2198" y="493"/>
                  </a:cubicBezTo>
                  <a:cubicBezTo>
                    <a:pt x="2168" y="493"/>
                    <a:pt x="2137" y="500"/>
                    <a:pt x="2107" y="517"/>
                  </a:cubicBezTo>
                  <a:cubicBezTo>
                    <a:pt x="1679" y="839"/>
                    <a:pt x="1357" y="1279"/>
                    <a:pt x="1179" y="1767"/>
                  </a:cubicBezTo>
                  <a:lnTo>
                    <a:pt x="655" y="1767"/>
                  </a:lnTo>
                  <a:cubicBezTo>
                    <a:pt x="298" y="1767"/>
                    <a:pt x="0" y="2065"/>
                    <a:pt x="0" y="2422"/>
                  </a:cubicBezTo>
                  <a:lnTo>
                    <a:pt x="0" y="5911"/>
                  </a:lnTo>
                  <a:cubicBezTo>
                    <a:pt x="0" y="6268"/>
                    <a:pt x="298" y="6566"/>
                    <a:pt x="655" y="6566"/>
                  </a:cubicBezTo>
                  <a:lnTo>
                    <a:pt x="1560" y="6566"/>
                  </a:lnTo>
                  <a:lnTo>
                    <a:pt x="1560" y="6970"/>
                  </a:lnTo>
                  <a:cubicBezTo>
                    <a:pt x="1560" y="7232"/>
                    <a:pt x="1786" y="7459"/>
                    <a:pt x="2048" y="7459"/>
                  </a:cubicBezTo>
                  <a:lnTo>
                    <a:pt x="3703" y="7459"/>
                  </a:lnTo>
                  <a:cubicBezTo>
                    <a:pt x="3977" y="7459"/>
                    <a:pt x="4191" y="7232"/>
                    <a:pt x="4191" y="6970"/>
                  </a:cubicBezTo>
                  <a:lnTo>
                    <a:pt x="4191" y="6566"/>
                  </a:lnTo>
                  <a:lnTo>
                    <a:pt x="6537" y="6566"/>
                  </a:lnTo>
                  <a:cubicBezTo>
                    <a:pt x="6620" y="6566"/>
                    <a:pt x="6715" y="6494"/>
                    <a:pt x="6715" y="6387"/>
                  </a:cubicBezTo>
                  <a:cubicBezTo>
                    <a:pt x="6715" y="6292"/>
                    <a:pt x="6644" y="6208"/>
                    <a:pt x="6537" y="6208"/>
                  </a:cubicBezTo>
                  <a:lnTo>
                    <a:pt x="655" y="6208"/>
                  </a:lnTo>
                  <a:cubicBezTo>
                    <a:pt x="476" y="6208"/>
                    <a:pt x="345" y="6066"/>
                    <a:pt x="345" y="5887"/>
                  </a:cubicBezTo>
                  <a:lnTo>
                    <a:pt x="345" y="2410"/>
                  </a:lnTo>
                  <a:cubicBezTo>
                    <a:pt x="345" y="2232"/>
                    <a:pt x="476" y="2101"/>
                    <a:pt x="655" y="2101"/>
                  </a:cubicBezTo>
                  <a:lnTo>
                    <a:pt x="1072" y="2101"/>
                  </a:lnTo>
                  <a:cubicBezTo>
                    <a:pt x="726" y="3708"/>
                    <a:pt x="1953" y="5292"/>
                    <a:pt x="3655" y="5292"/>
                  </a:cubicBezTo>
                  <a:cubicBezTo>
                    <a:pt x="5358" y="5292"/>
                    <a:pt x="6608" y="3720"/>
                    <a:pt x="6251" y="2101"/>
                  </a:cubicBezTo>
                  <a:lnTo>
                    <a:pt x="11263" y="2101"/>
                  </a:lnTo>
                  <a:cubicBezTo>
                    <a:pt x="11430" y="2101"/>
                    <a:pt x="11573" y="2232"/>
                    <a:pt x="11573" y="2410"/>
                  </a:cubicBezTo>
                  <a:lnTo>
                    <a:pt x="11573" y="5887"/>
                  </a:lnTo>
                  <a:cubicBezTo>
                    <a:pt x="11573" y="6054"/>
                    <a:pt x="11442" y="6208"/>
                    <a:pt x="11263" y="6208"/>
                  </a:cubicBezTo>
                  <a:lnTo>
                    <a:pt x="7168" y="6208"/>
                  </a:lnTo>
                  <a:cubicBezTo>
                    <a:pt x="7084" y="6208"/>
                    <a:pt x="6989" y="6280"/>
                    <a:pt x="6989" y="6387"/>
                  </a:cubicBezTo>
                  <a:cubicBezTo>
                    <a:pt x="6989" y="6470"/>
                    <a:pt x="7072" y="6566"/>
                    <a:pt x="7168" y="6566"/>
                  </a:cubicBezTo>
                  <a:lnTo>
                    <a:pt x="7727" y="6566"/>
                  </a:lnTo>
                  <a:lnTo>
                    <a:pt x="7727" y="6970"/>
                  </a:lnTo>
                  <a:cubicBezTo>
                    <a:pt x="7727" y="7232"/>
                    <a:pt x="7941" y="7459"/>
                    <a:pt x="8215" y="7459"/>
                  </a:cubicBezTo>
                  <a:lnTo>
                    <a:pt x="9870" y="7459"/>
                  </a:lnTo>
                  <a:cubicBezTo>
                    <a:pt x="10132" y="7459"/>
                    <a:pt x="10358" y="7232"/>
                    <a:pt x="10358" y="6970"/>
                  </a:cubicBezTo>
                  <a:lnTo>
                    <a:pt x="10358" y="6566"/>
                  </a:lnTo>
                  <a:lnTo>
                    <a:pt x="11263" y="6566"/>
                  </a:lnTo>
                  <a:cubicBezTo>
                    <a:pt x="11621" y="6566"/>
                    <a:pt x="11918" y="6268"/>
                    <a:pt x="11918" y="5911"/>
                  </a:cubicBezTo>
                  <a:lnTo>
                    <a:pt x="11918" y="2422"/>
                  </a:lnTo>
                  <a:cubicBezTo>
                    <a:pt x="11918" y="2053"/>
                    <a:pt x="11621" y="1756"/>
                    <a:pt x="11263" y="1756"/>
                  </a:cubicBezTo>
                  <a:lnTo>
                    <a:pt x="10108" y="1756"/>
                  </a:lnTo>
                  <a:cubicBezTo>
                    <a:pt x="10013" y="1291"/>
                    <a:pt x="9632" y="958"/>
                    <a:pt x="9144" y="958"/>
                  </a:cubicBezTo>
                  <a:lnTo>
                    <a:pt x="8692" y="958"/>
                  </a:lnTo>
                  <a:cubicBezTo>
                    <a:pt x="8215" y="958"/>
                    <a:pt x="7811" y="1291"/>
                    <a:pt x="7727" y="1756"/>
                  </a:cubicBezTo>
                  <a:lnTo>
                    <a:pt x="6167" y="1756"/>
                  </a:lnTo>
                  <a:cubicBezTo>
                    <a:pt x="5766" y="673"/>
                    <a:pt x="4751" y="1"/>
                    <a:pt x="3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5" name="Google Shape;9535;p72"/>
          <p:cNvGrpSpPr/>
          <p:nvPr/>
        </p:nvGrpSpPr>
        <p:grpSpPr>
          <a:xfrm>
            <a:off x="2612597" y="3186075"/>
            <a:ext cx="376271" cy="337982"/>
            <a:chOff x="2612597" y="3367075"/>
            <a:chExt cx="376271" cy="337982"/>
          </a:xfrm>
          <a:solidFill>
            <a:srgbClr val="002060"/>
          </a:solidFill>
        </p:grpSpPr>
        <p:sp>
          <p:nvSpPr>
            <p:cNvPr id="9536" name="Google Shape;9536;p72"/>
            <p:cNvSpPr/>
            <p:nvPr/>
          </p:nvSpPr>
          <p:spPr>
            <a:xfrm>
              <a:off x="2612597" y="3367075"/>
              <a:ext cx="376271" cy="337982"/>
            </a:xfrm>
            <a:custGeom>
              <a:avLst/>
              <a:gdLst/>
              <a:ahLst/>
              <a:cxnLst/>
              <a:rect l="l" t="t" r="r" b="b"/>
              <a:pathLst>
                <a:path w="11812" h="10610" extrusionOk="0">
                  <a:moveTo>
                    <a:pt x="7561" y="346"/>
                  </a:moveTo>
                  <a:cubicBezTo>
                    <a:pt x="7490" y="668"/>
                    <a:pt x="7192" y="918"/>
                    <a:pt x="6835" y="918"/>
                  </a:cubicBezTo>
                  <a:lnTo>
                    <a:pt x="4966" y="918"/>
                  </a:lnTo>
                  <a:cubicBezTo>
                    <a:pt x="4609" y="918"/>
                    <a:pt x="4311" y="668"/>
                    <a:pt x="4228" y="346"/>
                  </a:cubicBezTo>
                  <a:close/>
                  <a:moveTo>
                    <a:pt x="7918" y="358"/>
                  </a:moveTo>
                  <a:cubicBezTo>
                    <a:pt x="8264" y="418"/>
                    <a:pt x="8526" y="727"/>
                    <a:pt x="8526" y="1108"/>
                  </a:cubicBezTo>
                  <a:lnTo>
                    <a:pt x="8526" y="1918"/>
                  </a:lnTo>
                  <a:lnTo>
                    <a:pt x="3263" y="1918"/>
                  </a:lnTo>
                  <a:lnTo>
                    <a:pt x="3263" y="1108"/>
                  </a:lnTo>
                  <a:cubicBezTo>
                    <a:pt x="3263" y="727"/>
                    <a:pt x="3525" y="429"/>
                    <a:pt x="3870" y="358"/>
                  </a:cubicBezTo>
                  <a:cubicBezTo>
                    <a:pt x="3966" y="882"/>
                    <a:pt x="4406" y="1287"/>
                    <a:pt x="4954" y="1287"/>
                  </a:cubicBezTo>
                  <a:lnTo>
                    <a:pt x="6835" y="1287"/>
                  </a:lnTo>
                  <a:cubicBezTo>
                    <a:pt x="7383" y="1287"/>
                    <a:pt x="7835" y="882"/>
                    <a:pt x="7918" y="358"/>
                  </a:cubicBezTo>
                  <a:close/>
                  <a:moveTo>
                    <a:pt x="7502" y="5180"/>
                  </a:moveTo>
                  <a:cubicBezTo>
                    <a:pt x="7835" y="5180"/>
                    <a:pt x="8097" y="5454"/>
                    <a:pt x="8097" y="5775"/>
                  </a:cubicBezTo>
                  <a:lnTo>
                    <a:pt x="8097" y="7323"/>
                  </a:lnTo>
                  <a:cubicBezTo>
                    <a:pt x="7764" y="7395"/>
                    <a:pt x="7430" y="7442"/>
                    <a:pt x="7073" y="7478"/>
                  </a:cubicBezTo>
                  <a:lnTo>
                    <a:pt x="7073" y="6942"/>
                  </a:lnTo>
                  <a:cubicBezTo>
                    <a:pt x="7085" y="6561"/>
                    <a:pt x="6764" y="6240"/>
                    <a:pt x="6371" y="6240"/>
                  </a:cubicBezTo>
                  <a:lnTo>
                    <a:pt x="5406" y="6240"/>
                  </a:lnTo>
                  <a:cubicBezTo>
                    <a:pt x="5025" y="6240"/>
                    <a:pt x="4704" y="6549"/>
                    <a:pt x="4704" y="6942"/>
                  </a:cubicBezTo>
                  <a:lnTo>
                    <a:pt x="4704" y="7478"/>
                  </a:lnTo>
                  <a:cubicBezTo>
                    <a:pt x="4370" y="7442"/>
                    <a:pt x="4025" y="7383"/>
                    <a:pt x="3680" y="7323"/>
                  </a:cubicBezTo>
                  <a:lnTo>
                    <a:pt x="3680" y="5775"/>
                  </a:lnTo>
                  <a:cubicBezTo>
                    <a:pt x="3680" y="5454"/>
                    <a:pt x="3954" y="5180"/>
                    <a:pt x="4275" y="5180"/>
                  </a:cubicBezTo>
                  <a:close/>
                  <a:moveTo>
                    <a:pt x="6371" y="6585"/>
                  </a:moveTo>
                  <a:cubicBezTo>
                    <a:pt x="6573" y="6585"/>
                    <a:pt x="6728" y="6740"/>
                    <a:pt x="6728" y="6942"/>
                  </a:cubicBezTo>
                  <a:lnTo>
                    <a:pt x="6728" y="8430"/>
                  </a:lnTo>
                  <a:cubicBezTo>
                    <a:pt x="6728" y="8621"/>
                    <a:pt x="6573" y="8788"/>
                    <a:pt x="6371" y="8788"/>
                  </a:cubicBezTo>
                  <a:lnTo>
                    <a:pt x="5406" y="8788"/>
                  </a:lnTo>
                  <a:cubicBezTo>
                    <a:pt x="5216" y="8788"/>
                    <a:pt x="5049" y="8621"/>
                    <a:pt x="5049" y="8430"/>
                  </a:cubicBezTo>
                  <a:lnTo>
                    <a:pt x="5049" y="6942"/>
                  </a:lnTo>
                  <a:cubicBezTo>
                    <a:pt x="5049" y="6740"/>
                    <a:pt x="5216" y="6585"/>
                    <a:pt x="5406" y="6585"/>
                  </a:cubicBezTo>
                  <a:close/>
                  <a:moveTo>
                    <a:pt x="4025" y="1"/>
                  </a:moveTo>
                  <a:cubicBezTo>
                    <a:pt x="3406" y="1"/>
                    <a:pt x="2918" y="489"/>
                    <a:pt x="2918" y="1108"/>
                  </a:cubicBezTo>
                  <a:lnTo>
                    <a:pt x="2918" y="1918"/>
                  </a:lnTo>
                  <a:lnTo>
                    <a:pt x="1084" y="1918"/>
                  </a:lnTo>
                  <a:cubicBezTo>
                    <a:pt x="489" y="1918"/>
                    <a:pt x="1" y="2418"/>
                    <a:pt x="1" y="3013"/>
                  </a:cubicBezTo>
                  <a:lnTo>
                    <a:pt x="1" y="6168"/>
                  </a:lnTo>
                  <a:cubicBezTo>
                    <a:pt x="1" y="6228"/>
                    <a:pt x="37" y="6287"/>
                    <a:pt x="96" y="6311"/>
                  </a:cubicBezTo>
                  <a:cubicBezTo>
                    <a:pt x="203" y="6371"/>
                    <a:pt x="322" y="6430"/>
                    <a:pt x="418" y="6490"/>
                  </a:cubicBezTo>
                  <a:lnTo>
                    <a:pt x="418" y="7311"/>
                  </a:lnTo>
                  <a:cubicBezTo>
                    <a:pt x="418" y="7418"/>
                    <a:pt x="501" y="7490"/>
                    <a:pt x="596" y="7490"/>
                  </a:cubicBezTo>
                  <a:cubicBezTo>
                    <a:pt x="703" y="7490"/>
                    <a:pt x="775" y="7418"/>
                    <a:pt x="775" y="7311"/>
                  </a:cubicBezTo>
                  <a:lnTo>
                    <a:pt x="775" y="6668"/>
                  </a:lnTo>
                  <a:cubicBezTo>
                    <a:pt x="2013" y="7299"/>
                    <a:pt x="3358" y="7668"/>
                    <a:pt x="4740" y="7811"/>
                  </a:cubicBezTo>
                  <a:lnTo>
                    <a:pt x="4740" y="8407"/>
                  </a:lnTo>
                  <a:cubicBezTo>
                    <a:pt x="4740" y="8800"/>
                    <a:pt x="5049" y="9109"/>
                    <a:pt x="5442" y="9109"/>
                  </a:cubicBezTo>
                  <a:lnTo>
                    <a:pt x="6406" y="9109"/>
                  </a:lnTo>
                  <a:cubicBezTo>
                    <a:pt x="6787" y="9109"/>
                    <a:pt x="7109" y="8800"/>
                    <a:pt x="7109" y="8407"/>
                  </a:cubicBezTo>
                  <a:lnTo>
                    <a:pt x="7109" y="7811"/>
                  </a:lnTo>
                  <a:cubicBezTo>
                    <a:pt x="8490" y="7668"/>
                    <a:pt x="9812" y="7299"/>
                    <a:pt x="11062" y="6668"/>
                  </a:cubicBezTo>
                  <a:lnTo>
                    <a:pt x="11062" y="9526"/>
                  </a:lnTo>
                  <a:cubicBezTo>
                    <a:pt x="11062" y="9931"/>
                    <a:pt x="10740" y="10276"/>
                    <a:pt x="10324" y="10276"/>
                  </a:cubicBezTo>
                  <a:lnTo>
                    <a:pt x="1489" y="10276"/>
                  </a:lnTo>
                  <a:cubicBezTo>
                    <a:pt x="1096" y="10276"/>
                    <a:pt x="751" y="9943"/>
                    <a:pt x="751" y="9526"/>
                  </a:cubicBezTo>
                  <a:lnTo>
                    <a:pt x="751" y="8026"/>
                  </a:lnTo>
                  <a:cubicBezTo>
                    <a:pt x="751" y="7918"/>
                    <a:pt x="679" y="7847"/>
                    <a:pt x="572" y="7847"/>
                  </a:cubicBezTo>
                  <a:cubicBezTo>
                    <a:pt x="465" y="7847"/>
                    <a:pt x="394" y="7918"/>
                    <a:pt x="394" y="8026"/>
                  </a:cubicBezTo>
                  <a:lnTo>
                    <a:pt x="394" y="9526"/>
                  </a:lnTo>
                  <a:cubicBezTo>
                    <a:pt x="394" y="10121"/>
                    <a:pt x="882" y="10609"/>
                    <a:pt x="1477" y="10609"/>
                  </a:cubicBezTo>
                  <a:lnTo>
                    <a:pt x="10300" y="10609"/>
                  </a:lnTo>
                  <a:cubicBezTo>
                    <a:pt x="10895" y="10609"/>
                    <a:pt x="11395" y="10121"/>
                    <a:pt x="11395" y="9526"/>
                  </a:cubicBezTo>
                  <a:lnTo>
                    <a:pt x="11395" y="6490"/>
                  </a:lnTo>
                  <a:cubicBezTo>
                    <a:pt x="11490" y="6430"/>
                    <a:pt x="11609" y="6371"/>
                    <a:pt x="11717" y="6311"/>
                  </a:cubicBezTo>
                  <a:cubicBezTo>
                    <a:pt x="11776" y="6287"/>
                    <a:pt x="11812" y="6228"/>
                    <a:pt x="11812" y="6168"/>
                  </a:cubicBezTo>
                  <a:lnTo>
                    <a:pt x="11812" y="3013"/>
                  </a:lnTo>
                  <a:cubicBezTo>
                    <a:pt x="11812" y="2394"/>
                    <a:pt x="11312" y="1918"/>
                    <a:pt x="10716" y="1918"/>
                  </a:cubicBezTo>
                  <a:lnTo>
                    <a:pt x="10276" y="1918"/>
                  </a:lnTo>
                  <a:cubicBezTo>
                    <a:pt x="10169" y="1918"/>
                    <a:pt x="10097" y="2001"/>
                    <a:pt x="10097" y="2096"/>
                  </a:cubicBezTo>
                  <a:cubicBezTo>
                    <a:pt x="10097" y="2203"/>
                    <a:pt x="10169" y="2275"/>
                    <a:pt x="10276" y="2275"/>
                  </a:cubicBezTo>
                  <a:lnTo>
                    <a:pt x="10716" y="2275"/>
                  </a:lnTo>
                  <a:cubicBezTo>
                    <a:pt x="11121" y="2275"/>
                    <a:pt x="11467" y="2608"/>
                    <a:pt x="11467" y="3025"/>
                  </a:cubicBezTo>
                  <a:lnTo>
                    <a:pt x="11467" y="6073"/>
                  </a:lnTo>
                  <a:cubicBezTo>
                    <a:pt x="11359" y="6133"/>
                    <a:pt x="11252" y="6192"/>
                    <a:pt x="11133" y="6252"/>
                  </a:cubicBezTo>
                  <a:cubicBezTo>
                    <a:pt x="10288" y="6704"/>
                    <a:pt x="9395" y="7037"/>
                    <a:pt x="8454" y="7252"/>
                  </a:cubicBezTo>
                  <a:lnTo>
                    <a:pt x="8454" y="5775"/>
                  </a:lnTo>
                  <a:cubicBezTo>
                    <a:pt x="8454" y="5251"/>
                    <a:pt x="8026" y="4823"/>
                    <a:pt x="7502" y="4823"/>
                  </a:cubicBezTo>
                  <a:lnTo>
                    <a:pt x="4275" y="4823"/>
                  </a:lnTo>
                  <a:cubicBezTo>
                    <a:pt x="3751" y="4823"/>
                    <a:pt x="3323" y="5251"/>
                    <a:pt x="3323" y="5775"/>
                  </a:cubicBezTo>
                  <a:lnTo>
                    <a:pt x="3323" y="7252"/>
                  </a:lnTo>
                  <a:cubicBezTo>
                    <a:pt x="2275" y="7014"/>
                    <a:pt x="1275" y="6609"/>
                    <a:pt x="334" y="6073"/>
                  </a:cubicBezTo>
                  <a:lnTo>
                    <a:pt x="334" y="3025"/>
                  </a:lnTo>
                  <a:cubicBezTo>
                    <a:pt x="334" y="2620"/>
                    <a:pt x="656" y="2275"/>
                    <a:pt x="1072" y="2275"/>
                  </a:cubicBezTo>
                  <a:lnTo>
                    <a:pt x="9562" y="2275"/>
                  </a:lnTo>
                  <a:cubicBezTo>
                    <a:pt x="9657" y="2275"/>
                    <a:pt x="9740" y="2203"/>
                    <a:pt x="9740" y="2096"/>
                  </a:cubicBezTo>
                  <a:cubicBezTo>
                    <a:pt x="9740" y="2001"/>
                    <a:pt x="9657" y="1918"/>
                    <a:pt x="9562" y="1918"/>
                  </a:cubicBezTo>
                  <a:lnTo>
                    <a:pt x="8871" y="1918"/>
                  </a:lnTo>
                  <a:lnTo>
                    <a:pt x="8871" y="1108"/>
                  </a:lnTo>
                  <a:cubicBezTo>
                    <a:pt x="8871" y="489"/>
                    <a:pt x="8383" y="1"/>
                    <a:pt x="7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72"/>
            <p:cNvSpPr/>
            <p:nvPr/>
          </p:nvSpPr>
          <p:spPr>
            <a:xfrm>
              <a:off x="2784805" y="3588212"/>
              <a:ext cx="31505" cy="47432"/>
            </a:xfrm>
            <a:custGeom>
              <a:avLst/>
              <a:gdLst/>
              <a:ahLst/>
              <a:cxnLst/>
              <a:rect l="l" t="t" r="r" b="b"/>
              <a:pathLst>
                <a:path w="989" h="1489" extrusionOk="0">
                  <a:moveTo>
                    <a:pt x="631" y="357"/>
                  </a:moveTo>
                  <a:lnTo>
                    <a:pt x="631" y="1143"/>
                  </a:lnTo>
                  <a:lnTo>
                    <a:pt x="346" y="1143"/>
                  </a:lnTo>
                  <a:lnTo>
                    <a:pt x="346" y="357"/>
                  </a:lnTo>
                  <a:close/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1310"/>
                  </a:lnTo>
                  <a:cubicBezTo>
                    <a:pt x="0" y="1405"/>
                    <a:pt x="72" y="1488"/>
                    <a:pt x="179" y="1488"/>
                  </a:cubicBezTo>
                  <a:lnTo>
                    <a:pt x="810" y="1488"/>
                  </a:lnTo>
                  <a:cubicBezTo>
                    <a:pt x="905" y="1488"/>
                    <a:pt x="988" y="1405"/>
                    <a:pt x="988" y="1310"/>
                  </a:cubicBezTo>
                  <a:lnTo>
                    <a:pt x="988" y="179"/>
                  </a:lnTo>
                  <a:cubicBezTo>
                    <a:pt x="965" y="83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8" name="Google Shape;9538;p72"/>
          <p:cNvGrpSpPr/>
          <p:nvPr/>
        </p:nvGrpSpPr>
        <p:grpSpPr>
          <a:xfrm>
            <a:off x="3071914" y="3183431"/>
            <a:ext cx="343652" cy="342505"/>
            <a:chOff x="3071914" y="3364431"/>
            <a:chExt cx="343652" cy="342505"/>
          </a:xfrm>
          <a:solidFill>
            <a:srgbClr val="002060"/>
          </a:solidFill>
        </p:grpSpPr>
        <p:sp>
          <p:nvSpPr>
            <p:cNvPr id="9539" name="Google Shape;9539;p72"/>
            <p:cNvSpPr/>
            <p:nvPr/>
          </p:nvSpPr>
          <p:spPr>
            <a:xfrm>
              <a:off x="3157636" y="3408390"/>
              <a:ext cx="12519" cy="11054"/>
            </a:xfrm>
            <a:custGeom>
              <a:avLst/>
              <a:gdLst/>
              <a:ahLst/>
              <a:cxnLst/>
              <a:rect l="l" t="t" r="r" b="b"/>
              <a:pathLst>
                <a:path w="393" h="347" extrusionOk="0">
                  <a:moveTo>
                    <a:pt x="212" y="0"/>
                  </a:moveTo>
                  <a:cubicBezTo>
                    <a:pt x="205" y="0"/>
                    <a:pt x="198" y="1"/>
                    <a:pt x="191" y="2"/>
                  </a:cubicBezTo>
                  <a:lnTo>
                    <a:pt x="143" y="13"/>
                  </a:lnTo>
                  <a:cubicBezTo>
                    <a:pt x="60" y="25"/>
                    <a:pt x="0" y="121"/>
                    <a:pt x="12" y="204"/>
                  </a:cubicBezTo>
                  <a:cubicBezTo>
                    <a:pt x="24" y="287"/>
                    <a:pt x="83" y="347"/>
                    <a:pt x="179" y="347"/>
                  </a:cubicBezTo>
                  <a:lnTo>
                    <a:pt x="203" y="347"/>
                  </a:lnTo>
                  <a:lnTo>
                    <a:pt x="250" y="323"/>
                  </a:lnTo>
                  <a:cubicBezTo>
                    <a:pt x="333" y="311"/>
                    <a:pt x="393" y="216"/>
                    <a:pt x="381" y="133"/>
                  </a:cubicBezTo>
                  <a:cubicBezTo>
                    <a:pt x="370" y="56"/>
                    <a:pt x="290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72"/>
            <p:cNvSpPr/>
            <p:nvPr/>
          </p:nvSpPr>
          <p:spPr>
            <a:xfrm>
              <a:off x="3072679" y="3696678"/>
              <a:ext cx="11404" cy="10257"/>
            </a:xfrm>
            <a:custGeom>
              <a:avLst/>
              <a:gdLst/>
              <a:ahLst/>
              <a:cxnLst/>
              <a:rect l="l" t="t" r="r" b="b"/>
              <a:pathLst>
                <a:path w="35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1" y="322"/>
                  </a:lnTo>
                  <a:cubicBezTo>
                    <a:pt x="286" y="322"/>
                    <a:pt x="357" y="250"/>
                    <a:pt x="357" y="167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72"/>
            <p:cNvSpPr/>
            <p:nvPr/>
          </p:nvSpPr>
          <p:spPr>
            <a:xfrm>
              <a:off x="3231571" y="3530937"/>
              <a:ext cx="11404" cy="1064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191" y="334"/>
                  </a:lnTo>
                  <a:cubicBezTo>
                    <a:pt x="275" y="334"/>
                    <a:pt x="358" y="262"/>
                    <a:pt x="358" y="167"/>
                  </a:cubicBezTo>
                  <a:cubicBezTo>
                    <a:pt x="358" y="84"/>
                    <a:pt x="27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72"/>
            <p:cNvSpPr/>
            <p:nvPr/>
          </p:nvSpPr>
          <p:spPr>
            <a:xfrm>
              <a:off x="3317293" y="3653005"/>
              <a:ext cx="12933" cy="10703"/>
            </a:xfrm>
            <a:custGeom>
              <a:avLst/>
              <a:gdLst/>
              <a:ahLst/>
              <a:cxnLst/>
              <a:rect l="l" t="t" r="r" b="b"/>
              <a:pathLst>
                <a:path w="406" h="336" extrusionOk="0">
                  <a:moveTo>
                    <a:pt x="215" y="1"/>
                  </a:moveTo>
                  <a:cubicBezTo>
                    <a:pt x="207" y="1"/>
                    <a:pt x="199" y="1"/>
                    <a:pt x="191" y="2"/>
                  </a:cubicBezTo>
                  <a:lnTo>
                    <a:pt x="144" y="14"/>
                  </a:lnTo>
                  <a:cubicBezTo>
                    <a:pt x="60" y="26"/>
                    <a:pt x="1" y="121"/>
                    <a:pt x="13" y="205"/>
                  </a:cubicBezTo>
                  <a:cubicBezTo>
                    <a:pt x="24" y="288"/>
                    <a:pt x="108" y="335"/>
                    <a:pt x="179" y="335"/>
                  </a:cubicBezTo>
                  <a:lnTo>
                    <a:pt x="203" y="335"/>
                  </a:lnTo>
                  <a:lnTo>
                    <a:pt x="251" y="324"/>
                  </a:lnTo>
                  <a:cubicBezTo>
                    <a:pt x="346" y="312"/>
                    <a:pt x="405" y="216"/>
                    <a:pt x="382" y="133"/>
                  </a:cubicBezTo>
                  <a:cubicBezTo>
                    <a:pt x="371" y="57"/>
                    <a:pt x="300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72"/>
            <p:cNvSpPr/>
            <p:nvPr/>
          </p:nvSpPr>
          <p:spPr>
            <a:xfrm>
              <a:off x="3071914" y="3364431"/>
              <a:ext cx="343652" cy="342505"/>
            </a:xfrm>
            <a:custGeom>
              <a:avLst/>
              <a:gdLst/>
              <a:ahLst/>
              <a:cxnLst/>
              <a:rect l="l" t="t" r="r" b="b"/>
              <a:pathLst>
                <a:path w="10788" h="10752" extrusionOk="0">
                  <a:moveTo>
                    <a:pt x="5394" y="334"/>
                  </a:moveTo>
                  <a:cubicBezTo>
                    <a:pt x="6632" y="334"/>
                    <a:pt x="7775" y="786"/>
                    <a:pt x="8656" y="1524"/>
                  </a:cubicBezTo>
                  <a:cubicBezTo>
                    <a:pt x="7644" y="1263"/>
                    <a:pt x="6525" y="1132"/>
                    <a:pt x="5394" y="1132"/>
                  </a:cubicBezTo>
                  <a:cubicBezTo>
                    <a:pt x="4775" y="1132"/>
                    <a:pt x="4156" y="1167"/>
                    <a:pt x="3560" y="1239"/>
                  </a:cubicBezTo>
                  <a:cubicBezTo>
                    <a:pt x="3477" y="1263"/>
                    <a:pt x="3405" y="1346"/>
                    <a:pt x="3417" y="1441"/>
                  </a:cubicBezTo>
                  <a:cubicBezTo>
                    <a:pt x="3428" y="1518"/>
                    <a:pt x="3511" y="1585"/>
                    <a:pt x="3589" y="1585"/>
                  </a:cubicBezTo>
                  <a:cubicBezTo>
                    <a:pt x="3596" y="1585"/>
                    <a:pt x="3602" y="1585"/>
                    <a:pt x="3608" y="1584"/>
                  </a:cubicBezTo>
                  <a:cubicBezTo>
                    <a:pt x="4191" y="1513"/>
                    <a:pt x="4799" y="1465"/>
                    <a:pt x="5394" y="1465"/>
                  </a:cubicBezTo>
                  <a:cubicBezTo>
                    <a:pt x="6739" y="1465"/>
                    <a:pt x="8025" y="1655"/>
                    <a:pt x="9156" y="2036"/>
                  </a:cubicBezTo>
                  <a:cubicBezTo>
                    <a:pt x="9740" y="2691"/>
                    <a:pt x="10156" y="3501"/>
                    <a:pt x="10335" y="4394"/>
                  </a:cubicBezTo>
                  <a:cubicBezTo>
                    <a:pt x="10049" y="4096"/>
                    <a:pt x="9644" y="3846"/>
                    <a:pt x="9144" y="3608"/>
                  </a:cubicBezTo>
                  <a:cubicBezTo>
                    <a:pt x="8132" y="3179"/>
                    <a:pt x="6811" y="2929"/>
                    <a:pt x="5394" y="2929"/>
                  </a:cubicBezTo>
                  <a:cubicBezTo>
                    <a:pt x="3977" y="2929"/>
                    <a:pt x="2643" y="3168"/>
                    <a:pt x="1643" y="3608"/>
                  </a:cubicBezTo>
                  <a:cubicBezTo>
                    <a:pt x="1119" y="3834"/>
                    <a:pt x="715" y="4096"/>
                    <a:pt x="453" y="4394"/>
                  </a:cubicBezTo>
                  <a:cubicBezTo>
                    <a:pt x="893" y="2096"/>
                    <a:pt x="2953" y="334"/>
                    <a:pt x="5394" y="334"/>
                  </a:cubicBezTo>
                  <a:close/>
                  <a:moveTo>
                    <a:pt x="5394" y="3287"/>
                  </a:moveTo>
                  <a:cubicBezTo>
                    <a:pt x="6763" y="3287"/>
                    <a:pt x="8037" y="3525"/>
                    <a:pt x="9013" y="3941"/>
                  </a:cubicBezTo>
                  <a:cubicBezTo>
                    <a:pt x="9918" y="4322"/>
                    <a:pt x="10442" y="4858"/>
                    <a:pt x="10442" y="5382"/>
                  </a:cubicBezTo>
                  <a:cubicBezTo>
                    <a:pt x="10442" y="5906"/>
                    <a:pt x="9918" y="6442"/>
                    <a:pt x="9013" y="6823"/>
                  </a:cubicBezTo>
                  <a:cubicBezTo>
                    <a:pt x="8037" y="7239"/>
                    <a:pt x="6763" y="7478"/>
                    <a:pt x="5394" y="7478"/>
                  </a:cubicBezTo>
                  <a:cubicBezTo>
                    <a:pt x="4025" y="7478"/>
                    <a:pt x="2751" y="7239"/>
                    <a:pt x="1774" y="6823"/>
                  </a:cubicBezTo>
                  <a:cubicBezTo>
                    <a:pt x="977" y="6466"/>
                    <a:pt x="465" y="6025"/>
                    <a:pt x="357" y="5549"/>
                  </a:cubicBezTo>
                  <a:lnTo>
                    <a:pt x="4489" y="5549"/>
                  </a:lnTo>
                  <a:cubicBezTo>
                    <a:pt x="4572" y="5549"/>
                    <a:pt x="4656" y="5477"/>
                    <a:pt x="4656" y="5382"/>
                  </a:cubicBezTo>
                  <a:cubicBezTo>
                    <a:pt x="4668" y="5299"/>
                    <a:pt x="4596" y="5215"/>
                    <a:pt x="4489" y="5215"/>
                  </a:cubicBezTo>
                  <a:lnTo>
                    <a:pt x="357" y="5215"/>
                  </a:lnTo>
                  <a:cubicBezTo>
                    <a:pt x="465" y="4763"/>
                    <a:pt x="953" y="4299"/>
                    <a:pt x="1774" y="3941"/>
                  </a:cubicBezTo>
                  <a:cubicBezTo>
                    <a:pt x="2751" y="3525"/>
                    <a:pt x="4025" y="3287"/>
                    <a:pt x="5394" y="3287"/>
                  </a:cubicBezTo>
                  <a:close/>
                  <a:moveTo>
                    <a:pt x="453" y="6370"/>
                  </a:moveTo>
                  <a:lnTo>
                    <a:pt x="453" y="6370"/>
                  </a:lnTo>
                  <a:cubicBezTo>
                    <a:pt x="738" y="6668"/>
                    <a:pt x="1143" y="6918"/>
                    <a:pt x="1643" y="7156"/>
                  </a:cubicBezTo>
                  <a:cubicBezTo>
                    <a:pt x="2655" y="7585"/>
                    <a:pt x="3977" y="7835"/>
                    <a:pt x="5394" y="7835"/>
                  </a:cubicBezTo>
                  <a:cubicBezTo>
                    <a:pt x="6811" y="7835"/>
                    <a:pt x="8144" y="7597"/>
                    <a:pt x="9144" y="7156"/>
                  </a:cubicBezTo>
                  <a:cubicBezTo>
                    <a:pt x="9668" y="6930"/>
                    <a:pt x="10073" y="6668"/>
                    <a:pt x="10335" y="6370"/>
                  </a:cubicBezTo>
                  <a:lnTo>
                    <a:pt x="10335" y="6370"/>
                  </a:lnTo>
                  <a:cubicBezTo>
                    <a:pt x="9894" y="8692"/>
                    <a:pt x="7847" y="10430"/>
                    <a:pt x="5394" y="10430"/>
                  </a:cubicBezTo>
                  <a:cubicBezTo>
                    <a:pt x="4156" y="10430"/>
                    <a:pt x="3024" y="9978"/>
                    <a:pt x="2155" y="9240"/>
                  </a:cubicBezTo>
                  <a:lnTo>
                    <a:pt x="2155" y="9240"/>
                  </a:lnTo>
                  <a:cubicBezTo>
                    <a:pt x="3167" y="9502"/>
                    <a:pt x="4263" y="9645"/>
                    <a:pt x="5394" y="9645"/>
                  </a:cubicBezTo>
                  <a:cubicBezTo>
                    <a:pt x="6025" y="9645"/>
                    <a:pt x="6632" y="9597"/>
                    <a:pt x="7227" y="9525"/>
                  </a:cubicBezTo>
                  <a:cubicBezTo>
                    <a:pt x="7311" y="9502"/>
                    <a:pt x="7394" y="9418"/>
                    <a:pt x="7370" y="9323"/>
                  </a:cubicBezTo>
                  <a:cubicBezTo>
                    <a:pt x="7359" y="9246"/>
                    <a:pt x="7277" y="9179"/>
                    <a:pt x="7198" y="9179"/>
                  </a:cubicBezTo>
                  <a:cubicBezTo>
                    <a:pt x="7192" y="9179"/>
                    <a:pt x="7186" y="9179"/>
                    <a:pt x="7180" y="9180"/>
                  </a:cubicBezTo>
                  <a:cubicBezTo>
                    <a:pt x="6596" y="9252"/>
                    <a:pt x="5989" y="9299"/>
                    <a:pt x="5394" y="9299"/>
                  </a:cubicBezTo>
                  <a:cubicBezTo>
                    <a:pt x="4072" y="9299"/>
                    <a:pt x="2763" y="9109"/>
                    <a:pt x="1631" y="8728"/>
                  </a:cubicBezTo>
                  <a:cubicBezTo>
                    <a:pt x="1048" y="8073"/>
                    <a:pt x="631" y="7263"/>
                    <a:pt x="453" y="6370"/>
                  </a:cubicBezTo>
                  <a:close/>
                  <a:moveTo>
                    <a:pt x="5394" y="0"/>
                  </a:moveTo>
                  <a:cubicBezTo>
                    <a:pt x="3953" y="0"/>
                    <a:pt x="2596" y="560"/>
                    <a:pt x="1584" y="1572"/>
                  </a:cubicBezTo>
                  <a:cubicBezTo>
                    <a:pt x="572" y="2584"/>
                    <a:pt x="0" y="3941"/>
                    <a:pt x="0" y="5382"/>
                  </a:cubicBezTo>
                  <a:cubicBezTo>
                    <a:pt x="0" y="6704"/>
                    <a:pt x="488" y="7978"/>
                    <a:pt x="1358" y="8954"/>
                  </a:cubicBezTo>
                  <a:cubicBezTo>
                    <a:pt x="1381" y="8990"/>
                    <a:pt x="1393" y="9002"/>
                    <a:pt x="1417" y="9013"/>
                  </a:cubicBezTo>
                  <a:cubicBezTo>
                    <a:pt x="1477" y="9073"/>
                    <a:pt x="1524" y="9133"/>
                    <a:pt x="1584" y="9192"/>
                  </a:cubicBezTo>
                  <a:cubicBezTo>
                    <a:pt x="2132" y="9740"/>
                    <a:pt x="2786" y="10156"/>
                    <a:pt x="3501" y="10430"/>
                  </a:cubicBezTo>
                  <a:lnTo>
                    <a:pt x="1096" y="10430"/>
                  </a:lnTo>
                  <a:cubicBezTo>
                    <a:pt x="1000" y="10430"/>
                    <a:pt x="929" y="10502"/>
                    <a:pt x="929" y="10597"/>
                  </a:cubicBezTo>
                  <a:cubicBezTo>
                    <a:pt x="929" y="10680"/>
                    <a:pt x="1000" y="10752"/>
                    <a:pt x="1096" y="10752"/>
                  </a:cubicBezTo>
                  <a:lnTo>
                    <a:pt x="9025" y="10752"/>
                  </a:lnTo>
                  <a:cubicBezTo>
                    <a:pt x="9109" y="10752"/>
                    <a:pt x="9192" y="10680"/>
                    <a:pt x="9192" y="10597"/>
                  </a:cubicBezTo>
                  <a:cubicBezTo>
                    <a:pt x="9192" y="10502"/>
                    <a:pt x="9109" y="10430"/>
                    <a:pt x="9025" y="10430"/>
                  </a:cubicBezTo>
                  <a:lnTo>
                    <a:pt x="7287" y="10430"/>
                  </a:lnTo>
                  <a:cubicBezTo>
                    <a:pt x="8001" y="10156"/>
                    <a:pt x="8656" y="9740"/>
                    <a:pt x="9204" y="9192"/>
                  </a:cubicBezTo>
                  <a:cubicBezTo>
                    <a:pt x="10228" y="8180"/>
                    <a:pt x="10787" y="6823"/>
                    <a:pt x="10787" y="5382"/>
                  </a:cubicBezTo>
                  <a:cubicBezTo>
                    <a:pt x="10787" y="3941"/>
                    <a:pt x="10216" y="2584"/>
                    <a:pt x="9204" y="1572"/>
                  </a:cubicBezTo>
                  <a:cubicBezTo>
                    <a:pt x="8192" y="560"/>
                    <a:pt x="6834" y="0"/>
                    <a:pt x="5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44" name="Google Shape;9544;p72"/>
          <p:cNvGrpSpPr/>
          <p:nvPr/>
        </p:nvGrpSpPr>
        <p:grpSpPr>
          <a:xfrm>
            <a:off x="897141" y="3178875"/>
            <a:ext cx="257962" cy="352762"/>
            <a:chOff x="897141" y="3359875"/>
            <a:chExt cx="257962" cy="352762"/>
          </a:xfrm>
          <a:solidFill>
            <a:srgbClr val="002060"/>
          </a:solidFill>
        </p:grpSpPr>
        <p:sp>
          <p:nvSpPr>
            <p:cNvPr id="9545" name="Google Shape;9545;p72"/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72"/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72"/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72"/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72"/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72"/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72"/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72"/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53" name="Google Shape;9553;p72"/>
          <p:cNvGrpSpPr/>
          <p:nvPr/>
        </p:nvGrpSpPr>
        <p:grpSpPr>
          <a:xfrm>
            <a:off x="1333682" y="3163330"/>
            <a:ext cx="271213" cy="383088"/>
            <a:chOff x="1333682" y="3344330"/>
            <a:chExt cx="271213" cy="383088"/>
          </a:xfrm>
          <a:solidFill>
            <a:srgbClr val="002060"/>
          </a:solidFill>
        </p:grpSpPr>
        <p:sp>
          <p:nvSpPr>
            <p:cNvPr id="9554" name="Google Shape;9554;p72"/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72"/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72"/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72"/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72"/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72"/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72"/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72"/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72"/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72"/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72"/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65" name="Google Shape;9565;p72"/>
          <p:cNvGrpSpPr/>
          <p:nvPr/>
        </p:nvGrpSpPr>
        <p:grpSpPr>
          <a:xfrm>
            <a:off x="6664394" y="3165974"/>
            <a:ext cx="353113" cy="351998"/>
            <a:chOff x="6664394" y="3346974"/>
            <a:chExt cx="353113" cy="351998"/>
          </a:xfrm>
          <a:solidFill>
            <a:srgbClr val="002060"/>
          </a:solidFill>
        </p:grpSpPr>
        <p:sp>
          <p:nvSpPr>
            <p:cNvPr id="9566" name="Google Shape;9566;p72"/>
            <p:cNvSpPr/>
            <p:nvPr/>
          </p:nvSpPr>
          <p:spPr>
            <a:xfrm>
              <a:off x="6788023" y="3450917"/>
              <a:ext cx="37207" cy="37175"/>
            </a:xfrm>
            <a:custGeom>
              <a:avLst/>
              <a:gdLst/>
              <a:ahLst/>
              <a:cxnLst/>
              <a:rect l="l" t="t" r="r" b="b"/>
              <a:pathLst>
                <a:path w="1168" h="1167" extrusionOk="0">
                  <a:moveTo>
                    <a:pt x="572" y="333"/>
                  </a:moveTo>
                  <a:cubicBezTo>
                    <a:pt x="703" y="333"/>
                    <a:pt x="822" y="453"/>
                    <a:pt x="822" y="583"/>
                  </a:cubicBezTo>
                  <a:cubicBezTo>
                    <a:pt x="822" y="738"/>
                    <a:pt x="703" y="834"/>
                    <a:pt x="572" y="834"/>
                  </a:cubicBezTo>
                  <a:cubicBezTo>
                    <a:pt x="429" y="834"/>
                    <a:pt x="310" y="738"/>
                    <a:pt x="310" y="583"/>
                  </a:cubicBezTo>
                  <a:cubicBezTo>
                    <a:pt x="310" y="441"/>
                    <a:pt x="429" y="333"/>
                    <a:pt x="572" y="333"/>
                  </a:cubicBezTo>
                  <a:close/>
                  <a:moveTo>
                    <a:pt x="584" y="0"/>
                  </a:moveTo>
                  <a:cubicBezTo>
                    <a:pt x="251" y="0"/>
                    <a:pt x="1" y="274"/>
                    <a:pt x="1" y="583"/>
                  </a:cubicBezTo>
                  <a:cubicBezTo>
                    <a:pt x="1" y="917"/>
                    <a:pt x="275" y="1167"/>
                    <a:pt x="584" y="1167"/>
                  </a:cubicBezTo>
                  <a:cubicBezTo>
                    <a:pt x="894" y="1167"/>
                    <a:pt x="1168" y="917"/>
                    <a:pt x="1168" y="583"/>
                  </a:cubicBezTo>
                  <a:cubicBezTo>
                    <a:pt x="1168" y="262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72"/>
            <p:cNvSpPr/>
            <p:nvPr/>
          </p:nvSpPr>
          <p:spPr>
            <a:xfrm>
              <a:off x="6874892" y="3495641"/>
              <a:ext cx="36824" cy="36824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84" y="311"/>
                  </a:moveTo>
                  <a:cubicBezTo>
                    <a:pt x="727" y="311"/>
                    <a:pt x="834" y="430"/>
                    <a:pt x="834" y="561"/>
                  </a:cubicBezTo>
                  <a:cubicBezTo>
                    <a:pt x="834" y="715"/>
                    <a:pt x="715" y="823"/>
                    <a:pt x="584" y="823"/>
                  </a:cubicBezTo>
                  <a:cubicBezTo>
                    <a:pt x="441" y="823"/>
                    <a:pt x="322" y="703"/>
                    <a:pt x="322" y="561"/>
                  </a:cubicBezTo>
                  <a:cubicBezTo>
                    <a:pt x="322" y="430"/>
                    <a:pt x="441" y="311"/>
                    <a:pt x="584" y="311"/>
                  </a:cubicBezTo>
                  <a:close/>
                  <a:moveTo>
                    <a:pt x="563" y="1"/>
                  </a:moveTo>
                  <a:cubicBezTo>
                    <a:pt x="251" y="1"/>
                    <a:pt x="0" y="258"/>
                    <a:pt x="0" y="584"/>
                  </a:cubicBezTo>
                  <a:cubicBezTo>
                    <a:pt x="0" y="906"/>
                    <a:pt x="262" y="1156"/>
                    <a:pt x="584" y="1156"/>
                  </a:cubicBezTo>
                  <a:cubicBezTo>
                    <a:pt x="905" y="1156"/>
                    <a:pt x="1155" y="894"/>
                    <a:pt x="1155" y="584"/>
                  </a:cubicBezTo>
                  <a:cubicBezTo>
                    <a:pt x="1155" y="251"/>
                    <a:pt x="893" y="1"/>
                    <a:pt x="584" y="1"/>
                  </a:cubicBezTo>
                  <a:cubicBezTo>
                    <a:pt x="577" y="1"/>
                    <a:pt x="570" y="1"/>
                    <a:pt x="5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72"/>
            <p:cNvSpPr/>
            <p:nvPr/>
          </p:nvSpPr>
          <p:spPr>
            <a:xfrm>
              <a:off x="6780059" y="3538136"/>
              <a:ext cx="53134" cy="53134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34" y="560"/>
                    <a:pt x="1334" y="834"/>
                  </a:cubicBezTo>
                  <a:cubicBezTo>
                    <a:pt x="1334" y="1120"/>
                    <a:pt x="1120" y="1346"/>
                    <a:pt x="834" y="1346"/>
                  </a:cubicBezTo>
                  <a:cubicBezTo>
                    <a:pt x="548" y="1346"/>
                    <a:pt x="322" y="1120"/>
                    <a:pt x="322" y="834"/>
                  </a:cubicBezTo>
                  <a:cubicBezTo>
                    <a:pt x="322" y="572"/>
                    <a:pt x="548" y="334"/>
                    <a:pt x="834" y="334"/>
                  </a:cubicBezTo>
                  <a:close/>
                  <a:moveTo>
                    <a:pt x="834" y="1"/>
                  </a:moveTo>
                  <a:cubicBezTo>
                    <a:pt x="370" y="24"/>
                    <a:pt x="1" y="393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98" y="1667"/>
                    <a:pt x="1668" y="1298"/>
                    <a:pt x="1668" y="834"/>
                  </a:cubicBezTo>
                  <a:cubicBezTo>
                    <a:pt x="1668" y="382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72"/>
            <p:cNvSpPr/>
            <p:nvPr/>
          </p:nvSpPr>
          <p:spPr>
            <a:xfrm>
              <a:off x="6664394" y="3346974"/>
              <a:ext cx="353113" cy="351998"/>
            </a:xfrm>
            <a:custGeom>
              <a:avLst/>
              <a:gdLst/>
              <a:ahLst/>
              <a:cxnLst/>
              <a:rect l="l" t="t" r="r" b="b"/>
              <a:pathLst>
                <a:path w="11085" h="11050" extrusionOk="0">
                  <a:moveTo>
                    <a:pt x="5549" y="358"/>
                  </a:moveTo>
                  <a:cubicBezTo>
                    <a:pt x="5680" y="358"/>
                    <a:pt x="5799" y="477"/>
                    <a:pt x="5799" y="620"/>
                  </a:cubicBezTo>
                  <a:cubicBezTo>
                    <a:pt x="5799" y="763"/>
                    <a:pt x="5680" y="870"/>
                    <a:pt x="5549" y="870"/>
                  </a:cubicBezTo>
                  <a:cubicBezTo>
                    <a:pt x="5418" y="870"/>
                    <a:pt x="5299" y="763"/>
                    <a:pt x="5299" y="620"/>
                  </a:cubicBezTo>
                  <a:cubicBezTo>
                    <a:pt x="5299" y="465"/>
                    <a:pt x="5418" y="358"/>
                    <a:pt x="5549" y="358"/>
                  </a:cubicBezTo>
                  <a:close/>
                  <a:moveTo>
                    <a:pt x="9752" y="1001"/>
                  </a:moveTo>
                  <a:cubicBezTo>
                    <a:pt x="10061" y="1001"/>
                    <a:pt x="10228" y="1394"/>
                    <a:pt x="10002" y="1620"/>
                  </a:cubicBezTo>
                  <a:cubicBezTo>
                    <a:pt x="9936" y="1686"/>
                    <a:pt x="9844" y="1718"/>
                    <a:pt x="9750" y="1718"/>
                  </a:cubicBezTo>
                  <a:cubicBezTo>
                    <a:pt x="9656" y="1718"/>
                    <a:pt x="9561" y="1686"/>
                    <a:pt x="9490" y="1620"/>
                  </a:cubicBezTo>
                  <a:cubicBezTo>
                    <a:pt x="9275" y="1394"/>
                    <a:pt x="9430" y="1001"/>
                    <a:pt x="9752" y="1001"/>
                  </a:cubicBezTo>
                  <a:close/>
                  <a:moveTo>
                    <a:pt x="1554" y="1203"/>
                  </a:moveTo>
                  <a:cubicBezTo>
                    <a:pt x="1655" y="1203"/>
                    <a:pt x="1756" y="1239"/>
                    <a:pt x="1834" y="1310"/>
                  </a:cubicBezTo>
                  <a:cubicBezTo>
                    <a:pt x="1977" y="1465"/>
                    <a:pt x="1977" y="1715"/>
                    <a:pt x="1834" y="1870"/>
                  </a:cubicBezTo>
                  <a:cubicBezTo>
                    <a:pt x="1756" y="1941"/>
                    <a:pt x="1658" y="1977"/>
                    <a:pt x="1559" y="1977"/>
                  </a:cubicBezTo>
                  <a:cubicBezTo>
                    <a:pt x="1459" y="1977"/>
                    <a:pt x="1358" y="1941"/>
                    <a:pt x="1274" y="1870"/>
                  </a:cubicBezTo>
                  <a:cubicBezTo>
                    <a:pt x="1131" y="1715"/>
                    <a:pt x="1131" y="1465"/>
                    <a:pt x="1274" y="1310"/>
                  </a:cubicBezTo>
                  <a:cubicBezTo>
                    <a:pt x="1352" y="1239"/>
                    <a:pt x="1453" y="1203"/>
                    <a:pt x="1554" y="1203"/>
                  </a:cubicBezTo>
                  <a:close/>
                  <a:moveTo>
                    <a:pt x="596" y="5323"/>
                  </a:moveTo>
                  <a:cubicBezTo>
                    <a:pt x="727" y="5323"/>
                    <a:pt x="846" y="5442"/>
                    <a:pt x="846" y="5573"/>
                  </a:cubicBezTo>
                  <a:cubicBezTo>
                    <a:pt x="858" y="5704"/>
                    <a:pt x="738" y="5823"/>
                    <a:pt x="596" y="5823"/>
                  </a:cubicBezTo>
                  <a:cubicBezTo>
                    <a:pt x="441" y="5823"/>
                    <a:pt x="346" y="5704"/>
                    <a:pt x="346" y="5573"/>
                  </a:cubicBezTo>
                  <a:cubicBezTo>
                    <a:pt x="346" y="5430"/>
                    <a:pt x="465" y="5323"/>
                    <a:pt x="596" y="5323"/>
                  </a:cubicBezTo>
                  <a:close/>
                  <a:moveTo>
                    <a:pt x="10502" y="5323"/>
                  </a:moveTo>
                  <a:cubicBezTo>
                    <a:pt x="10656" y="5323"/>
                    <a:pt x="10764" y="5442"/>
                    <a:pt x="10764" y="5573"/>
                  </a:cubicBezTo>
                  <a:cubicBezTo>
                    <a:pt x="10764" y="5704"/>
                    <a:pt x="10644" y="5823"/>
                    <a:pt x="10502" y="5823"/>
                  </a:cubicBezTo>
                  <a:cubicBezTo>
                    <a:pt x="10359" y="5823"/>
                    <a:pt x="10252" y="5704"/>
                    <a:pt x="10252" y="5573"/>
                  </a:cubicBezTo>
                  <a:cubicBezTo>
                    <a:pt x="10252" y="5430"/>
                    <a:pt x="10371" y="5323"/>
                    <a:pt x="10502" y="5323"/>
                  </a:cubicBezTo>
                  <a:close/>
                  <a:moveTo>
                    <a:pt x="2036" y="8799"/>
                  </a:moveTo>
                  <a:cubicBezTo>
                    <a:pt x="2274" y="8823"/>
                    <a:pt x="2393" y="9085"/>
                    <a:pt x="2227" y="9252"/>
                  </a:cubicBezTo>
                  <a:cubicBezTo>
                    <a:pt x="2179" y="9305"/>
                    <a:pt x="2114" y="9332"/>
                    <a:pt x="2047" y="9332"/>
                  </a:cubicBezTo>
                  <a:cubicBezTo>
                    <a:pt x="1980" y="9332"/>
                    <a:pt x="1911" y="9305"/>
                    <a:pt x="1858" y="9252"/>
                  </a:cubicBezTo>
                  <a:cubicBezTo>
                    <a:pt x="1691" y="9085"/>
                    <a:pt x="1810" y="8799"/>
                    <a:pt x="2036" y="8799"/>
                  </a:cubicBezTo>
                  <a:close/>
                  <a:moveTo>
                    <a:pt x="5549" y="10264"/>
                  </a:moveTo>
                  <a:cubicBezTo>
                    <a:pt x="5680" y="10264"/>
                    <a:pt x="5799" y="10383"/>
                    <a:pt x="5799" y="10514"/>
                  </a:cubicBezTo>
                  <a:cubicBezTo>
                    <a:pt x="5799" y="10669"/>
                    <a:pt x="5680" y="10764"/>
                    <a:pt x="5549" y="10764"/>
                  </a:cubicBezTo>
                  <a:cubicBezTo>
                    <a:pt x="5418" y="10764"/>
                    <a:pt x="5299" y="10645"/>
                    <a:pt x="5299" y="10514"/>
                  </a:cubicBezTo>
                  <a:cubicBezTo>
                    <a:pt x="5299" y="10371"/>
                    <a:pt x="5418" y="10264"/>
                    <a:pt x="5549" y="10264"/>
                  </a:cubicBezTo>
                  <a:close/>
                  <a:moveTo>
                    <a:pt x="5501" y="1"/>
                  </a:moveTo>
                  <a:cubicBezTo>
                    <a:pt x="5180" y="1"/>
                    <a:pt x="4918" y="275"/>
                    <a:pt x="4918" y="584"/>
                  </a:cubicBezTo>
                  <a:cubicBezTo>
                    <a:pt x="4918" y="858"/>
                    <a:pt x="5096" y="1060"/>
                    <a:pt x="5334" y="1132"/>
                  </a:cubicBezTo>
                  <a:lnTo>
                    <a:pt x="5334" y="2025"/>
                  </a:lnTo>
                  <a:cubicBezTo>
                    <a:pt x="5299" y="2013"/>
                    <a:pt x="5251" y="2001"/>
                    <a:pt x="5191" y="1989"/>
                  </a:cubicBezTo>
                  <a:cubicBezTo>
                    <a:pt x="5015" y="1924"/>
                    <a:pt x="4880" y="1886"/>
                    <a:pt x="4761" y="1886"/>
                  </a:cubicBezTo>
                  <a:cubicBezTo>
                    <a:pt x="4576" y="1886"/>
                    <a:pt x="4430" y="1978"/>
                    <a:pt x="4227" y="2203"/>
                  </a:cubicBezTo>
                  <a:cubicBezTo>
                    <a:pt x="4144" y="2299"/>
                    <a:pt x="4072" y="2370"/>
                    <a:pt x="4001" y="2406"/>
                  </a:cubicBezTo>
                  <a:cubicBezTo>
                    <a:pt x="3929" y="2442"/>
                    <a:pt x="3810" y="2442"/>
                    <a:pt x="3703" y="2465"/>
                  </a:cubicBezTo>
                  <a:cubicBezTo>
                    <a:pt x="3370" y="2489"/>
                    <a:pt x="3179" y="2537"/>
                    <a:pt x="3036" y="2823"/>
                  </a:cubicBezTo>
                  <a:lnTo>
                    <a:pt x="2120" y="1906"/>
                  </a:lnTo>
                  <a:cubicBezTo>
                    <a:pt x="2286" y="1632"/>
                    <a:pt x="2274" y="1275"/>
                    <a:pt x="2036" y="1037"/>
                  </a:cubicBezTo>
                  <a:cubicBezTo>
                    <a:pt x="1893" y="894"/>
                    <a:pt x="1712" y="822"/>
                    <a:pt x="1530" y="822"/>
                  </a:cubicBezTo>
                  <a:cubicBezTo>
                    <a:pt x="1349" y="822"/>
                    <a:pt x="1167" y="894"/>
                    <a:pt x="1024" y="1037"/>
                  </a:cubicBezTo>
                  <a:cubicBezTo>
                    <a:pt x="546" y="1505"/>
                    <a:pt x="939" y="2252"/>
                    <a:pt x="1509" y="2252"/>
                  </a:cubicBezTo>
                  <a:cubicBezTo>
                    <a:pt x="1635" y="2252"/>
                    <a:pt x="1770" y="2216"/>
                    <a:pt x="1905" y="2132"/>
                  </a:cubicBezTo>
                  <a:lnTo>
                    <a:pt x="2917" y="3144"/>
                  </a:lnTo>
                  <a:cubicBezTo>
                    <a:pt x="2846" y="3370"/>
                    <a:pt x="2810" y="3394"/>
                    <a:pt x="2572" y="3549"/>
                  </a:cubicBezTo>
                  <a:cubicBezTo>
                    <a:pt x="2143" y="3799"/>
                    <a:pt x="2084" y="3966"/>
                    <a:pt x="2143" y="4442"/>
                  </a:cubicBezTo>
                  <a:cubicBezTo>
                    <a:pt x="2155" y="4561"/>
                    <a:pt x="2167" y="4668"/>
                    <a:pt x="2155" y="4751"/>
                  </a:cubicBezTo>
                  <a:cubicBezTo>
                    <a:pt x="2108" y="4918"/>
                    <a:pt x="1941" y="5061"/>
                    <a:pt x="1846" y="5359"/>
                  </a:cubicBezTo>
                  <a:lnTo>
                    <a:pt x="1131" y="5359"/>
                  </a:lnTo>
                  <a:cubicBezTo>
                    <a:pt x="1060" y="5120"/>
                    <a:pt x="846" y="4942"/>
                    <a:pt x="584" y="4942"/>
                  </a:cubicBezTo>
                  <a:cubicBezTo>
                    <a:pt x="250" y="4942"/>
                    <a:pt x="0" y="5216"/>
                    <a:pt x="0" y="5525"/>
                  </a:cubicBezTo>
                  <a:cubicBezTo>
                    <a:pt x="0" y="5859"/>
                    <a:pt x="262" y="6109"/>
                    <a:pt x="584" y="6109"/>
                  </a:cubicBezTo>
                  <a:cubicBezTo>
                    <a:pt x="846" y="6109"/>
                    <a:pt x="1060" y="5930"/>
                    <a:pt x="1131" y="5692"/>
                  </a:cubicBezTo>
                  <a:lnTo>
                    <a:pt x="1846" y="5692"/>
                  </a:lnTo>
                  <a:cubicBezTo>
                    <a:pt x="1929" y="5990"/>
                    <a:pt x="2108" y="6132"/>
                    <a:pt x="2155" y="6299"/>
                  </a:cubicBezTo>
                  <a:cubicBezTo>
                    <a:pt x="2203" y="6513"/>
                    <a:pt x="2036" y="6871"/>
                    <a:pt x="2179" y="7156"/>
                  </a:cubicBezTo>
                  <a:cubicBezTo>
                    <a:pt x="2322" y="7430"/>
                    <a:pt x="2703" y="7526"/>
                    <a:pt x="2822" y="7704"/>
                  </a:cubicBezTo>
                  <a:cubicBezTo>
                    <a:pt x="2870" y="7764"/>
                    <a:pt x="2894" y="7835"/>
                    <a:pt x="2929" y="7930"/>
                  </a:cubicBezTo>
                  <a:lnTo>
                    <a:pt x="2322" y="8538"/>
                  </a:lnTo>
                  <a:cubicBezTo>
                    <a:pt x="2229" y="8489"/>
                    <a:pt x="2127" y="8464"/>
                    <a:pt x="2025" y="8464"/>
                  </a:cubicBezTo>
                  <a:cubicBezTo>
                    <a:pt x="1880" y="8464"/>
                    <a:pt x="1737" y="8515"/>
                    <a:pt x="1631" y="8621"/>
                  </a:cubicBezTo>
                  <a:cubicBezTo>
                    <a:pt x="1262" y="9002"/>
                    <a:pt x="1536" y="9621"/>
                    <a:pt x="2048" y="9621"/>
                  </a:cubicBezTo>
                  <a:cubicBezTo>
                    <a:pt x="2489" y="9621"/>
                    <a:pt x="2786" y="9157"/>
                    <a:pt x="2560" y="8764"/>
                  </a:cubicBezTo>
                  <a:lnTo>
                    <a:pt x="3084" y="8240"/>
                  </a:lnTo>
                  <a:cubicBezTo>
                    <a:pt x="3322" y="8704"/>
                    <a:pt x="3810" y="8538"/>
                    <a:pt x="4060" y="8657"/>
                  </a:cubicBezTo>
                  <a:cubicBezTo>
                    <a:pt x="4251" y="8740"/>
                    <a:pt x="4418" y="9085"/>
                    <a:pt x="4727" y="9157"/>
                  </a:cubicBezTo>
                  <a:cubicBezTo>
                    <a:pt x="4769" y="9167"/>
                    <a:pt x="4811" y="9172"/>
                    <a:pt x="4853" y="9172"/>
                  </a:cubicBezTo>
                  <a:cubicBezTo>
                    <a:pt x="5045" y="9172"/>
                    <a:pt x="5230" y="9075"/>
                    <a:pt x="5406" y="9026"/>
                  </a:cubicBezTo>
                  <a:lnTo>
                    <a:pt x="5406" y="9919"/>
                  </a:lnTo>
                  <a:cubicBezTo>
                    <a:pt x="5168" y="9990"/>
                    <a:pt x="4989" y="10204"/>
                    <a:pt x="4989" y="10466"/>
                  </a:cubicBezTo>
                  <a:cubicBezTo>
                    <a:pt x="4989" y="10800"/>
                    <a:pt x="5251" y="11050"/>
                    <a:pt x="5561" y="11050"/>
                  </a:cubicBezTo>
                  <a:cubicBezTo>
                    <a:pt x="5894" y="11050"/>
                    <a:pt x="6144" y="10788"/>
                    <a:pt x="6144" y="10466"/>
                  </a:cubicBezTo>
                  <a:cubicBezTo>
                    <a:pt x="6144" y="10204"/>
                    <a:pt x="5965" y="9990"/>
                    <a:pt x="5727" y="9919"/>
                  </a:cubicBezTo>
                  <a:lnTo>
                    <a:pt x="5727" y="9026"/>
                  </a:lnTo>
                  <a:cubicBezTo>
                    <a:pt x="5903" y="9075"/>
                    <a:pt x="6080" y="9172"/>
                    <a:pt x="6269" y="9172"/>
                  </a:cubicBezTo>
                  <a:cubicBezTo>
                    <a:pt x="6310" y="9172"/>
                    <a:pt x="6352" y="9167"/>
                    <a:pt x="6394" y="9157"/>
                  </a:cubicBezTo>
                  <a:cubicBezTo>
                    <a:pt x="6715" y="9085"/>
                    <a:pt x="6894" y="8740"/>
                    <a:pt x="7073" y="8657"/>
                  </a:cubicBezTo>
                  <a:cubicBezTo>
                    <a:pt x="7323" y="8538"/>
                    <a:pt x="7799" y="8704"/>
                    <a:pt x="8049" y="8240"/>
                  </a:cubicBezTo>
                  <a:lnTo>
                    <a:pt x="8216" y="8407"/>
                  </a:lnTo>
                  <a:cubicBezTo>
                    <a:pt x="8245" y="8436"/>
                    <a:pt x="8287" y="8451"/>
                    <a:pt x="8329" y="8451"/>
                  </a:cubicBezTo>
                  <a:cubicBezTo>
                    <a:pt x="8370" y="8451"/>
                    <a:pt x="8412" y="8436"/>
                    <a:pt x="8442" y="8407"/>
                  </a:cubicBezTo>
                  <a:cubicBezTo>
                    <a:pt x="8501" y="8347"/>
                    <a:pt x="8501" y="8240"/>
                    <a:pt x="8442" y="8180"/>
                  </a:cubicBezTo>
                  <a:lnTo>
                    <a:pt x="8168" y="7907"/>
                  </a:lnTo>
                  <a:cubicBezTo>
                    <a:pt x="8239" y="7692"/>
                    <a:pt x="8275" y="7656"/>
                    <a:pt x="8513" y="7514"/>
                  </a:cubicBezTo>
                  <a:cubicBezTo>
                    <a:pt x="8942" y="7252"/>
                    <a:pt x="9013" y="7097"/>
                    <a:pt x="8942" y="6621"/>
                  </a:cubicBezTo>
                  <a:cubicBezTo>
                    <a:pt x="8894" y="6323"/>
                    <a:pt x="8918" y="6287"/>
                    <a:pt x="9073" y="6037"/>
                  </a:cubicBezTo>
                  <a:cubicBezTo>
                    <a:pt x="9156" y="5930"/>
                    <a:pt x="9216" y="5811"/>
                    <a:pt x="9240" y="5692"/>
                  </a:cubicBezTo>
                  <a:lnTo>
                    <a:pt x="9954" y="5692"/>
                  </a:lnTo>
                  <a:cubicBezTo>
                    <a:pt x="10025" y="5930"/>
                    <a:pt x="10240" y="6109"/>
                    <a:pt x="10502" y="6109"/>
                  </a:cubicBezTo>
                  <a:cubicBezTo>
                    <a:pt x="10835" y="6109"/>
                    <a:pt x="11085" y="5847"/>
                    <a:pt x="11085" y="5525"/>
                  </a:cubicBezTo>
                  <a:cubicBezTo>
                    <a:pt x="11085" y="5251"/>
                    <a:pt x="10823" y="4989"/>
                    <a:pt x="10502" y="4989"/>
                  </a:cubicBezTo>
                  <a:cubicBezTo>
                    <a:pt x="10240" y="4989"/>
                    <a:pt x="10025" y="5168"/>
                    <a:pt x="9954" y="5406"/>
                  </a:cubicBezTo>
                  <a:lnTo>
                    <a:pt x="9240" y="5406"/>
                  </a:lnTo>
                  <a:cubicBezTo>
                    <a:pt x="9156" y="5109"/>
                    <a:pt x="8978" y="4966"/>
                    <a:pt x="8930" y="4799"/>
                  </a:cubicBezTo>
                  <a:cubicBezTo>
                    <a:pt x="8882" y="4585"/>
                    <a:pt x="9049" y="4239"/>
                    <a:pt x="8894" y="3954"/>
                  </a:cubicBezTo>
                  <a:cubicBezTo>
                    <a:pt x="8763" y="3668"/>
                    <a:pt x="8382" y="3573"/>
                    <a:pt x="8263" y="3394"/>
                  </a:cubicBezTo>
                  <a:cubicBezTo>
                    <a:pt x="8216" y="3335"/>
                    <a:pt x="8180" y="3263"/>
                    <a:pt x="8156" y="3180"/>
                  </a:cubicBezTo>
                  <a:lnTo>
                    <a:pt x="9406" y="1930"/>
                  </a:lnTo>
                  <a:cubicBezTo>
                    <a:pt x="9513" y="1989"/>
                    <a:pt x="9632" y="2025"/>
                    <a:pt x="9752" y="2025"/>
                  </a:cubicBezTo>
                  <a:cubicBezTo>
                    <a:pt x="9930" y="2025"/>
                    <a:pt x="10109" y="1953"/>
                    <a:pt x="10228" y="1834"/>
                  </a:cubicBezTo>
                  <a:cubicBezTo>
                    <a:pt x="10490" y="1572"/>
                    <a:pt x="10490" y="1132"/>
                    <a:pt x="10228" y="870"/>
                  </a:cubicBezTo>
                  <a:cubicBezTo>
                    <a:pt x="10091" y="733"/>
                    <a:pt x="9915" y="665"/>
                    <a:pt x="9740" y="665"/>
                  </a:cubicBezTo>
                  <a:cubicBezTo>
                    <a:pt x="9564" y="665"/>
                    <a:pt x="9388" y="733"/>
                    <a:pt x="9251" y="870"/>
                  </a:cubicBezTo>
                  <a:cubicBezTo>
                    <a:pt x="9037" y="1096"/>
                    <a:pt x="9001" y="1430"/>
                    <a:pt x="9168" y="1691"/>
                  </a:cubicBezTo>
                  <a:lnTo>
                    <a:pt x="8025" y="2834"/>
                  </a:lnTo>
                  <a:cubicBezTo>
                    <a:pt x="7918" y="2644"/>
                    <a:pt x="7799" y="2537"/>
                    <a:pt x="7501" y="2489"/>
                  </a:cubicBezTo>
                  <a:cubicBezTo>
                    <a:pt x="7493" y="2488"/>
                    <a:pt x="7485" y="2488"/>
                    <a:pt x="7477" y="2488"/>
                  </a:cubicBezTo>
                  <a:cubicBezTo>
                    <a:pt x="7394" y="2488"/>
                    <a:pt x="7334" y="2545"/>
                    <a:pt x="7323" y="2632"/>
                  </a:cubicBezTo>
                  <a:cubicBezTo>
                    <a:pt x="7311" y="2715"/>
                    <a:pt x="7370" y="2787"/>
                    <a:pt x="7454" y="2811"/>
                  </a:cubicBezTo>
                  <a:cubicBezTo>
                    <a:pt x="7680" y="2834"/>
                    <a:pt x="7727" y="2906"/>
                    <a:pt x="7811" y="3192"/>
                  </a:cubicBezTo>
                  <a:cubicBezTo>
                    <a:pt x="7930" y="3549"/>
                    <a:pt x="7989" y="3644"/>
                    <a:pt x="8323" y="3835"/>
                  </a:cubicBezTo>
                  <a:cubicBezTo>
                    <a:pt x="8632" y="4025"/>
                    <a:pt x="8644" y="4061"/>
                    <a:pt x="8597" y="4418"/>
                  </a:cubicBezTo>
                  <a:cubicBezTo>
                    <a:pt x="8537" y="4799"/>
                    <a:pt x="8573" y="4906"/>
                    <a:pt x="8775" y="5216"/>
                  </a:cubicBezTo>
                  <a:cubicBezTo>
                    <a:pt x="8990" y="5525"/>
                    <a:pt x="8990" y="5573"/>
                    <a:pt x="8775" y="5871"/>
                  </a:cubicBezTo>
                  <a:cubicBezTo>
                    <a:pt x="8573" y="6180"/>
                    <a:pt x="8561" y="6287"/>
                    <a:pt x="8597" y="6668"/>
                  </a:cubicBezTo>
                  <a:cubicBezTo>
                    <a:pt x="8644" y="7025"/>
                    <a:pt x="8632" y="7061"/>
                    <a:pt x="8323" y="7252"/>
                  </a:cubicBezTo>
                  <a:cubicBezTo>
                    <a:pt x="7989" y="7442"/>
                    <a:pt x="7930" y="7537"/>
                    <a:pt x="7811" y="7895"/>
                  </a:cubicBezTo>
                  <a:cubicBezTo>
                    <a:pt x="7692" y="8240"/>
                    <a:pt x="7668" y="8264"/>
                    <a:pt x="7311" y="8299"/>
                  </a:cubicBezTo>
                  <a:cubicBezTo>
                    <a:pt x="6918" y="8323"/>
                    <a:pt x="6834" y="8383"/>
                    <a:pt x="6561" y="8657"/>
                  </a:cubicBezTo>
                  <a:cubicBezTo>
                    <a:pt x="6411" y="8813"/>
                    <a:pt x="6334" y="8876"/>
                    <a:pt x="6228" y="8876"/>
                  </a:cubicBezTo>
                  <a:cubicBezTo>
                    <a:pt x="6156" y="8876"/>
                    <a:pt x="6071" y="8847"/>
                    <a:pt x="5942" y="8799"/>
                  </a:cubicBezTo>
                  <a:cubicBezTo>
                    <a:pt x="5799" y="8752"/>
                    <a:pt x="5668" y="8692"/>
                    <a:pt x="5525" y="8692"/>
                  </a:cubicBezTo>
                  <a:cubicBezTo>
                    <a:pt x="5261" y="8692"/>
                    <a:pt x="4987" y="8875"/>
                    <a:pt x="4806" y="8875"/>
                  </a:cubicBezTo>
                  <a:cubicBezTo>
                    <a:pt x="4791" y="8875"/>
                    <a:pt x="4777" y="8874"/>
                    <a:pt x="4763" y="8871"/>
                  </a:cubicBezTo>
                  <a:cubicBezTo>
                    <a:pt x="4668" y="8859"/>
                    <a:pt x="4572" y="8752"/>
                    <a:pt x="4477" y="8657"/>
                  </a:cubicBezTo>
                  <a:cubicBezTo>
                    <a:pt x="4227" y="8383"/>
                    <a:pt x="4120" y="8323"/>
                    <a:pt x="3739" y="8299"/>
                  </a:cubicBezTo>
                  <a:cubicBezTo>
                    <a:pt x="3382" y="8264"/>
                    <a:pt x="3346" y="8240"/>
                    <a:pt x="3227" y="7895"/>
                  </a:cubicBezTo>
                  <a:cubicBezTo>
                    <a:pt x="3108" y="7537"/>
                    <a:pt x="3048" y="7442"/>
                    <a:pt x="2727" y="7252"/>
                  </a:cubicBezTo>
                  <a:cubicBezTo>
                    <a:pt x="2405" y="7061"/>
                    <a:pt x="2393" y="7025"/>
                    <a:pt x="2441" y="6668"/>
                  </a:cubicBezTo>
                  <a:cubicBezTo>
                    <a:pt x="2501" y="6287"/>
                    <a:pt x="2465" y="6180"/>
                    <a:pt x="2262" y="5871"/>
                  </a:cubicBezTo>
                  <a:cubicBezTo>
                    <a:pt x="2048" y="5561"/>
                    <a:pt x="2048" y="5513"/>
                    <a:pt x="2262" y="5216"/>
                  </a:cubicBezTo>
                  <a:cubicBezTo>
                    <a:pt x="2465" y="4906"/>
                    <a:pt x="2477" y="4799"/>
                    <a:pt x="2441" y="4418"/>
                  </a:cubicBezTo>
                  <a:cubicBezTo>
                    <a:pt x="2393" y="4061"/>
                    <a:pt x="2405" y="4025"/>
                    <a:pt x="2727" y="3835"/>
                  </a:cubicBezTo>
                  <a:cubicBezTo>
                    <a:pt x="2846" y="3763"/>
                    <a:pt x="2965" y="3680"/>
                    <a:pt x="3048" y="3585"/>
                  </a:cubicBezTo>
                  <a:cubicBezTo>
                    <a:pt x="3144" y="3477"/>
                    <a:pt x="3179" y="3323"/>
                    <a:pt x="3227" y="3192"/>
                  </a:cubicBezTo>
                  <a:cubicBezTo>
                    <a:pt x="3275" y="3061"/>
                    <a:pt x="3322" y="2942"/>
                    <a:pt x="3394" y="2882"/>
                  </a:cubicBezTo>
                  <a:cubicBezTo>
                    <a:pt x="3465" y="2823"/>
                    <a:pt x="3596" y="2799"/>
                    <a:pt x="3739" y="2787"/>
                  </a:cubicBezTo>
                  <a:cubicBezTo>
                    <a:pt x="4120" y="2763"/>
                    <a:pt x="4215" y="2703"/>
                    <a:pt x="4477" y="2430"/>
                  </a:cubicBezTo>
                  <a:cubicBezTo>
                    <a:pt x="4626" y="2273"/>
                    <a:pt x="4699" y="2210"/>
                    <a:pt x="4807" y="2210"/>
                  </a:cubicBezTo>
                  <a:cubicBezTo>
                    <a:pt x="4880" y="2210"/>
                    <a:pt x="4969" y="2239"/>
                    <a:pt x="5108" y="2287"/>
                  </a:cubicBezTo>
                  <a:cubicBezTo>
                    <a:pt x="5287" y="2352"/>
                    <a:pt x="5406" y="2385"/>
                    <a:pt x="5525" y="2385"/>
                  </a:cubicBezTo>
                  <a:cubicBezTo>
                    <a:pt x="5644" y="2385"/>
                    <a:pt x="5763" y="2352"/>
                    <a:pt x="5942" y="2287"/>
                  </a:cubicBezTo>
                  <a:cubicBezTo>
                    <a:pt x="6081" y="2233"/>
                    <a:pt x="6168" y="2206"/>
                    <a:pt x="6236" y="2206"/>
                  </a:cubicBezTo>
                  <a:cubicBezTo>
                    <a:pt x="6366" y="2206"/>
                    <a:pt x="6425" y="2306"/>
                    <a:pt x="6644" y="2525"/>
                  </a:cubicBezTo>
                  <a:cubicBezTo>
                    <a:pt x="6680" y="2555"/>
                    <a:pt x="6721" y="2570"/>
                    <a:pt x="6762" y="2570"/>
                  </a:cubicBezTo>
                  <a:cubicBezTo>
                    <a:pt x="6802" y="2570"/>
                    <a:pt x="6840" y="2555"/>
                    <a:pt x="6870" y="2525"/>
                  </a:cubicBezTo>
                  <a:cubicBezTo>
                    <a:pt x="6930" y="2465"/>
                    <a:pt x="6930" y="2358"/>
                    <a:pt x="6870" y="2299"/>
                  </a:cubicBezTo>
                  <a:lnTo>
                    <a:pt x="6787" y="2203"/>
                  </a:lnTo>
                  <a:cubicBezTo>
                    <a:pt x="6569" y="1978"/>
                    <a:pt x="6422" y="1886"/>
                    <a:pt x="6241" y="1886"/>
                  </a:cubicBezTo>
                  <a:cubicBezTo>
                    <a:pt x="6125" y="1886"/>
                    <a:pt x="5994" y="1924"/>
                    <a:pt x="5822" y="1989"/>
                  </a:cubicBezTo>
                  <a:cubicBezTo>
                    <a:pt x="5775" y="2001"/>
                    <a:pt x="5715" y="2013"/>
                    <a:pt x="5668" y="2025"/>
                  </a:cubicBezTo>
                  <a:lnTo>
                    <a:pt x="5668" y="1132"/>
                  </a:lnTo>
                  <a:cubicBezTo>
                    <a:pt x="5906" y="1060"/>
                    <a:pt x="6084" y="858"/>
                    <a:pt x="6084" y="584"/>
                  </a:cubicBezTo>
                  <a:cubicBezTo>
                    <a:pt x="6084" y="263"/>
                    <a:pt x="5822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72"/>
            <p:cNvSpPr/>
            <p:nvPr/>
          </p:nvSpPr>
          <p:spPr>
            <a:xfrm>
              <a:off x="6938984" y="3622042"/>
              <a:ext cx="53899" cy="51605"/>
            </a:xfrm>
            <a:custGeom>
              <a:avLst/>
              <a:gdLst/>
              <a:ahLst/>
              <a:cxnLst/>
              <a:rect l="l" t="t" r="r" b="b"/>
              <a:pathLst>
                <a:path w="1692" h="1620" extrusionOk="0">
                  <a:moveTo>
                    <a:pt x="919" y="548"/>
                  </a:moveTo>
                  <a:cubicBezTo>
                    <a:pt x="1015" y="548"/>
                    <a:pt x="1114" y="587"/>
                    <a:pt x="1191" y="665"/>
                  </a:cubicBezTo>
                  <a:cubicBezTo>
                    <a:pt x="1334" y="796"/>
                    <a:pt x="1334" y="1046"/>
                    <a:pt x="1191" y="1200"/>
                  </a:cubicBezTo>
                  <a:cubicBezTo>
                    <a:pt x="1114" y="1272"/>
                    <a:pt x="1015" y="1307"/>
                    <a:pt x="919" y="1307"/>
                  </a:cubicBezTo>
                  <a:cubicBezTo>
                    <a:pt x="822" y="1307"/>
                    <a:pt x="727" y="1272"/>
                    <a:pt x="655" y="1200"/>
                  </a:cubicBezTo>
                  <a:cubicBezTo>
                    <a:pt x="500" y="1046"/>
                    <a:pt x="500" y="807"/>
                    <a:pt x="655" y="665"/>
                  </a:cubicBezTo>
                  <a:cubicBezTo>
                    <a:pt x="727" y="587"/>
                    <a:pt x="822" y="548"/>
                    <a:pt x="919" y="548"/>
                  </a:cubicBezTo>
                  <a:close/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34" y="557"/>
                  </a:lnTo>
                  <a:cubicBezTo>
                    <a:pt x="179" y="819"/>
                    <a:pt x="191" y="1177"/>
                    <a:pt x="429" y="1415"/>
                  </a:cubicBezTo>
                  <a:cubicBezTo>
                    <a:pt x="560" y="1552"/>
                    <a:pt x="739" y="1620"/>
                    <a:pt x="920" y="1620"/>
                  </a:cubicBezTo>
                  <a:cubicBezTo>
                    <a:pt x="1102" y="1620"/>
                    <a:pt x="1286" y="1552"/>
                    <a:pt x="1429" y="1415"/>
                  </a:cubicBezTo>
                  <a:cubicBezTo>
                    <a:pt x="1691" y="1153"/>
                    <a:pt x="1691" y="700"/>
                    <a:pt x="1429" y="415"/>
                  </a:cubicBezTo>
                  <a:cubicBezTo>
                    <a:pt x="1294" y="286"/>
                    <a:pt x="1120" y="223"/>
                    <a:pt x="945" y="223"/>
                  </a:cubicBezTo>
                  <a:cubicBezTo>
                    <a:pt x="812" y="223"/>
                    <a:pt x="678" y="259"/>
                    <a:pt x="560" y="331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71" name="Google Shape;9571;p72"/>
          <p:cNvGrpSpPr/>
          <p:nvPr/>
        </p:nvGrpSpPr>
        <p:grpSpPr>
          <a:xfrm>
            <a:off x="849741" y="1778307"/>
            <a:ext cx="399398" cy="375443"/>
            <a:chOff x="849741" y="1959307"/>
            <a:chExt cx="399398" cy="375443"/>
          </a:xfrm>
          <a:solidFill>
            <a:srgbClr val="002060"/>
          </a:solidFill>
        </p:grpSpPr>
        <p:sp>
          <p:nvSpPr>
            <p:cNvPr id="9572" name="Google Shape;9572;p72"/>
            <p:cNvSpPr/>
            <p:nvPr/>
          </p:nvSpPr>
          <p:spPr>
            <a:xfrm>
              <a:off x="849741" y="1959307"/>
              <a:ext cx="399398" cy="375443"/>
            </a:xfrm>
            <a:custGeom>
              <a:avLst/>
              <a:gdLst/>
              <a:ahLst/>
              <a:cxnLst/>
              <a:rect l="l" t="t" r="r" b="b"/>
              <a:pathLst>
                <a:path w="12538" h="11786" extrusionOk="0">
                  <a:moveTo>
                    <a:pt x="2441" y="7273"/>
                  </a:moveTo>
                  <a:lnTo>
                    <a:pt x="5251" y="10082"/>
                  </a:lnTo>
                  <a:lnTo>
                    <a:pt x="4537" y="10797"/>
                  </a:lnTo>
                  <a:lnTo>
                    <a:pt x="1727" y="7987"/>
                  </a:lnTo>
                  <a:lnTo>
                    <a:pt x="2441" y="7273"/>
                  </a:lnTo>
                  <a:close/>
                  <a:moveTo>
                    <a:pt x="8661" y="1"/>
                  </a:moveTo>
                  <a:cubicBezTo>
                    <a:pt x="8400" y="1"/>
                    <a:pt x="8138" y="99"/>
                    <a:pt x="7942" y="296"/>
                  </a:cubicBezTo>
                  <a:lnTo>
                    <a:pt x="1846" y="6392"/>
                  </a:lnTo>
                  <a:cubicBezTo>
                    <a:pt x="1763" y="6463"/>
                    <a:pt x="1763" y="6582"/>
                    <a:pt x="1846" y="6665"/>
                  </a:cubicBezTo>
                  <a:lnTo>
                    <a:pt x="2168" y="6987"/>
                  </a:lnTo>
                  <a:lnTo>
                    <a:pt x="1322" y="7832"/>
                  </a:lnTo>
                  <a:cubicBezTo>
                    <a:pt x="1251" y="7916"/>
                    <a:pt x="1251" y="8035"/>
                    <a:pt x="1322" y="8106"/>
                  </a:cubicBezTo>
                  <a:lnTo>
                    <a:pt x="1941" y="8725"/>
                  </a:lnTo>
                  <a:lnTo>
                    <a:pt x="1465" y="9201"/>
                  </a:lnTo>
                  <a:cubicBezTo>
                    <a:pt x="1394" y="9285"/>
                    <a:pt x="1394" y="9404"/>
                    <a:pt x="1465" y="9475"/>
                  </a:cubicBezTo>
                  <a:cubicBezTo>
                    <a:pt x="1507" y="9511"/>
                    <a:pt x="1557" y="9529"/>
                    <a:pt x="1606" y="9529"/>
                  </a:cubicBezTo>
                  <a:cubicBezTo>
                    <a:pt x="1656" y="9529"/>
                    <a:pt x="1703" y="9511"/>
                    <a:pt x="1739" y="9475"/>
                  </a:cubicBezTo>
                  <a:lnTo>
                    <a:pt x="2215" y="8999"/>
                  </a:lnTo>
                  <a:lnTo>
                    <a:pt x="3525" y="10309"/>
                  </a:lnTo>
                  <a:lnTo>
                    <a:pt x="2453" y="11380"/>
                  </a:lnTo>
                  <a:lnTo>
                    <a:pt x="536" y="10678"/>
                  </a:lnTo>
                  <a:lnTo>
                    <a:pt x="1167" y="10035"/>
                  </a:lnTo>
                  <a:cubicBezTo>
                    <a:pt x="1251" y="9963"/>
                    <a:pt x="1251" y="9844"/>
                    <a:pt x="1167" y="9773"/>
                  </a:cubicBezTo>
                  <a:cubicBezTo>
                    <a:pt x="1132" y="9737"/>
                    <a:pt x="1084" y="9719"/>
                    <a:pt x="1036" y="9719"/>
                  </a:cubicBezTo>
                  <a:cubicBezTo>
                    <a:pt x="989" y="9719"/>
                    <a:pt x="941" y="9737"/>
                    <a:pt x="905" y="9773"/>
                  </a:cubicBezTo>
                  <a:lnTo>
                    <a:pt x="60" y="10618"/>
                  </a:lnTo>
                  <a:cubicBezTo>
                    <a:pt x="12" y="10666"/>
                    <a:pt x="1" y="10737"/>
                    <a:pt x="12" y="10797"/>
                  </a:cubicBezTo>
                  <a:cubicBezTo>
                    <a:pt x="24" y="10856"/>
                    <a:pt x="72" y="10916"/>
                    <a:pt x="132" y="10928"/>
                  </a:cubicBezTo>
                  <a:lnTo>
                    <a:pt x="2441" y="11761"/>
                  </a:lnTo>
                  <a:cubicBezTo>
                    <a:pt x="2453" y="11785"/>
                    <a:pt x="2477" y="11785"/>
                    <a:pt x="2501" y="11785"/>
                  </a:cubicBezTo>
                  <a:cubicBezTo>
                    <a:pt x="2537" y="11785"/>
                    <a:pt x="2596" y="11761"/>
                    <a:pt x="2632" y="11726"/>
                  </a:cubicBezTo>
                  <a:lnTo>
                    <a:pt x="3787" y="10559"/>
                  </a:lnTo>
                  <a:lnTo>
                    <a:pt x="4418" y="11190"/>
                  </a:lnTo>
                  <a:cubicBezTo>
                    <a:pt x="4442" y="11214"/>
                    <a:pt x="4501" y="11249"/>
                    <a:pt x="4549" y="11249"/>
                  </a:cubicBezTo>
                  <a:cubicBezTo>
                    <a:pt x="4596" y="11249"/>
                    <a:pt x="4656" y="11225"/>
                    <a:pt x="4680" y="11190"/>
                  </a:cubicBezTo>
                  <a:lnTo>
                    <a:pt x="5537" y="10332"/>
                  </a:lnTo>
                  <a:lnTo>
                    <a:pt x="5858" y="10666"/>
                  </a:lnTo>
                  <a:cubicBezTo>
                    <a:pt x="5894" y="10690"/>
                    <a:pt x="5954" y="10725"/>
                    <a:pt x="5989" y="10725"/>
                  </a:cubicBezTo>
                  <a:cubicBezTo>
                    <a:pt x="6037" y="10725"/>
                    <a:pt x="6097" y="10702"/>
                    <a:pt x="6132" y="10666"/>
                  </a:cubicBezTo>
                  <a:lnTo>
                    <a:pt x="10788" y="6011"/>
                  </a:lnTo>
                  <a:cubicBezTo>
                    <a:pt x="10859" y="5927"/>
                    <a:pt x="10859" y="5808"/>
                    <a:pt x="10788" y="5737"/>
                  </a:cubicBezTo>
                  <a:cubicBezTo>
                    <a:pt x="10752" y="5701"/>
                    <a:pt x="10704" y="5683"/>
                    <a:pt x="10655" y="5683"/>
                  </a:cubicBezTo>
                  <a:cubicBezTo>
                    <a:pt x="10606" y="5683"/>
                    <a:pt x="10555" y="5701"/>
                    <a:pt x="10514" y="5737"/>
                  </a:cubicBezTo>
                  <a:lnTo>
                    <a:pt x="5989" y="10261"/>
                  </a:lnTo>
                  <a:lnTo>
                    <a:pt x="2263" y="6523"/>
                  </a:lnTo>
                  <a:lnTo>
                    <a:pt x="8240" y="546"/>
                  </a:lnTo>
                  <a:cubicBezTo>
                    <a:pt x="8365" y="415"/>
                    <a:pt x="8525" y="349"/>
                    <a:pt x="8686" y="349"/>
                  </a:cubicBezTo>
                  <a:cubicBezTo>
                    <a:pt x="8847" y="349"/>
                    <a:pt x="9008" y="415"/>
                    <a:pt x="9133" y="546"/>
                  </a:cubicBezTo>
                  <a:lnTo>
                    <a:pt x="11978" y="3379"/>
                  </a:lnTo>
                  <a:cubicBezTo>
                    <a:pt x="12097" y="3510"/>
                    <a:pt x="12157" y="3665"/>
                    <a:pt x="12157" y="3832"/>
                  </a:cubicBezTo>
                  <a:cubicBezTo>
                    <a:pt x="12157" y="3998"/>
                    <a:pt x="12097" y="4153"/>
                    <a:pt x="11978" y="4272"/>
                  </a:cubicBezTo>
                  <a:lnTo>
                    <a:pt x="11050" y="5201"/>
                  </a:lnTo>
                  <a:cubicBezTo>
                    <a:pt x="10978" y="5272"/>
                    <a:pt x="10978" y="5391"/>
                    <a:pt x="11050" y="5463"/>
                  </a:cubicBezTo>
                  <a:cubicBezTo>
                    <a:pt x="11091" y="5505"/>
                    <a:pt x="11142" y="5525"/>
                    <a:pt x="11191" y="5525"/>
                  </a:cubicBezTo>
                  <a:cubicBezTo>
                    <a:pt x="11240" y="5525"/>
                    <a:pt x="11288" y="5505"/>
                    <a:pt x="11323" y="5463"/>
                  </a:cubicBezTo>
                  <a:lnTo>
                    <a:pt x="12240" y="4546"/>
                  </a:lnTo>
                  <a:cubicBezTo>
                    <a:pt x="12443" y="4356"/>
                    <a:pt x="12538" y="4106"/>
                    <a:pt x="12538" y="3832"/>
                  </a:cubicBezTo>
                  <a:cubicBezTo>
                    <a:pt x="12526" y="3582"/>
                    <a:pt x="12419" y="3332"/>
                    <a:pt x="12228" y="3129"/>
                  </a:cubicBezTo>
                  <a:lnTo>
                    <a:pt x="9371" y="296"/>
                  </a:lnTo>
                  <a:cubicBezTo>
                    <a:pt x="9180" y="99"/>
                    <a:pt x="8921" y="1"/>
                    <a:pt x="8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72"/>
            <p:cNvSpPr/>
            <p:nvPr/>
          </p:nvSpPr>
          <p:spPr>
            <a:xfrm>
              <a:off x="986654" y="2041588"/>
              <a:ext cx="180204" cy="177082"/>
            </a:xfrm>
            <a:custGeom>
              <a:avLst/>
              <a:gdLst/>
              <a:ahLst/>
              <a:cxnLst/>
              <a:rect l="l" t="t" r="r" b="b"/>
              <a:pathLst>
                <a:path w="5657" h="5559" extrusionOk="0">
                  <a:moveTo>
                    <a:pt x="3811" y="368"/>
                  </a:moveTo>
                  <a:cubicBezTo>
                    <a:pt x="3894" y="368"/>
                    <a:pt x="3989" y="403"/>
                    <a:pt x="4061" y="475"/>
                  </a:cubicBezTo>
                  <a:lnTo>
                    <a:pt x="5168" y="1582"/>
                  </a:lnTo>
                  <a:cubicBezTo>
                    <a:pt x="5228" y="1642"/>
                    <a:pt x="5263" y="1725"/>
                    <a:pt x="5263" y="1832"/>
                  </a:cubicBezTo>
                  <a:cubicBezTo>
                    <a:pt x="5263" y="1915"/>
                    <a:pt x="5228" y="2023"/>
                    <a:pt x="5168" y="2082"/>
                  </a:cubicBezTo>
                  <a:lnTo>
                    <a:pt x="2156" y="5094"/>
                  </a:lnTo>
                  <a:cubicBezTo>
                    <a:pt x="2090" y="5160"/>
                    <a:pt x="1998" y="5193"/>
                    <a:pt x="1906" y="5193"/>
                  </a:cubicBezTo>
                  <a:cubicBezTo>
                    <a:pt x="1813" y="5193"/>
                    <a:pt x="1721" y="5160"/>
                    <a:pt x="1656" y="5094"/>
                  </a:cubicBezTo>
                  <a:lnTo>
                    <a:pt x="548" y="3987"/>
                  </a:lnTo>
                  <a:cubicBezTo>
                    <a:pt x="417" y="3856"/>
                    <a:pt x="417" y="3618"/>
                    <a:pt x="548" y="3487"/>
                  </a:cubicBezTo>
                  <a:lnTo>
                    <a:pt x="3561" y="475"/>
                  </a:lnTo>
                  <a:cubicBezTo>
                    <a:pt x="3632" y="403"/>
                    <a:pt x="3715" y="368"/>
                    <a:pt x="3811" y="368"/>
                  </a:cubicBezTo>
                  <a:close/>
                  <a:moveTo>
                    <a:pt x="3800" y="0"/>
                  </a:moveTo>
                  <a:cubicBezTo>
                    <a:pt x="3613" y="0"/>
                    <a:pt x="3428" y="71"/>
                    <a:pt x="3287" y="213"/>
                  </a:cubicBezTo>
                  <a:lnTo>
                    <a:pt x="286" y="3213"/>
                  </a:lnTo>
                  <a:cubicBezTo>
                    <a:pt x="1" y="3499"/>
                    <a:pt x="1" y="3975"/>
                    <a:pt x="286" y="4261"/>
                  </a:cubicBezTo>
                  <a:lnTo>
                    <a:pt x="1382" y="5356"/>
                  </a:lnTo>
                  <a:cubicBezTo>
                    <a:pt x="1537" y="5511"/>
                    <a:pt x="1715" y="5559"/>
                    <a:pt x="1906" y="5559"/>
                  </a:cubicBezTo>
                  <a:cubicBezTo>
                    <a:pt x="2096" y="5559"/>
                    <a:pt x="2275" y="5487"/>
                    <a:pt x="2430" y="5356"/>
                  </a:cubicBezTo>
                  <a:lnTo>
                    <a:pt x="5430" y="2368"/>
                  </a:lnTo>
                  <a:cubicBezTo>
                    <a:pt x="5561" y="2237"/>
                    <a:pt x="5656" y="2035"/>
                    <a:pt x="5656" y="1844"/>
                  </a:cubicBezTo>
                  <a:cubicBezTo>
                    <a:pt x="5656" y="1654"/>
                    <a:pt x="5585" y="1451"/>
                    <a:pt x="5430" y="1320"/>
                  </a:cubicBezTo>
                  <a:lnTo>
                    <a:pt x="4335" y="225"/>
                  </a:lnTo>
                  <a:cubicBezTo>
                    <a:pt x="4184" y="74"/>
                    <a:pt x="3991" y="0"/>
                    <a:pt x="38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74" name="Google Shape;9574;p72"/>
          <p:cNvGrpSpPr/>
          <p:nvPr/>
        </p:nvGrpSpPr>
        <p:grpSpPr>
          <a:xfrm>
            <a:off x="1284212" y="1782766"/>
            <a:ext cx="379489" cy="366046"/>
            <a:chOff x="1284212" y="1963766"/>
            <a:chExt cx="379489" cy="366046"/>
          </a:xfrm>
          <a:solidFill>
            <a:srgbClr val="002060"/>
          </a:solidFill>
        </p:grpSpPr>
        <p:sp>
          <p:nvSpPr>
            <p:cNvPr id="9575" name="Google Shape;9575;p72"/>
            <p:cNvSpPr/>
            <p:nvPr/>
          </p:nvSpPr>
          <p:spPr>
            <a:xfrm>
              <a:off x="1436861" y="2112975"/>
              <a:ext cx="69444" cy="68902"/>
            </a:xfrm>
            <a:custGeom>
              <a:avLst/>
              <a:gdLst/>
              <a:ahLst/>
              <a:cxnLst/>
              <a:rect l="l" t="t" r="r" b="b"/>
              <a:pathLst>
                <a:path w="2180" h="2163" extrusionOk="0">
                  <a:moveTo>
                    <a:pt x="1086" y="1"/>
                  </a:moveTo>
                  <a:cubicBezTo>
                    <a:pt x="526" y="1"/>
                    <a:pt x="0" y="443"/>
                    <a:pt x="0" y="1079"/>
                  </a:cubicBezTo>
                  <a:cubicBezTo>
                    <a:pt x="0" y="1675"/>
                    <a:pt x="501" y="2163"/>
                    <a:pt x="1096" y="2163"/>
                  </a:cubicBezTo>
                  <a:cubicBezTo>
                    <a:pt x="1703" y="2163"/>
                    <a:pt x="2179" y="1675"/>
                    <a:pt x="2179" y="1079"/>
                  </a:cubicBezTo>
                  <a:cubicBezTo>
                    <a:pt x="2144" y="1020"/>
                    <a:pt x="2144" y="960"/>
                    <a:pt x="2132" y="889"/>
                  </a:cubicBezTo>
                  <a:cubicBezTo>
                    <a:pt x="2121" y="802"/>
                    <a:pt x="2040" y="744"/>
                    <a:pt x="1963" y="744"/>
                  </a:cubicBezTo>
                  <a:cubicBezTo>
                    <a:pt x="1955" y="744"/>
                    <a:pt x="1948" y="745"/>
                    <a:pt x="1941" y="746"/>
                  </a:cubicBezTo>
                  <a:cubicBezTo>
                    <a:pt x="1846" y="770"/>
                    <a:pt x="1786" y="853"/>
                    <a:pt x="1810" y="948"/>
                  </a:cubicBezTo>
                  <a:cubicBezTo>
                    <a:pt x="1883" y="1428"/>
                    <a:pt x="1488" y="1811"/>
                    <a:pt x="1059" y="1811"/>
                  </a:cubicBezTo>
                  <a:cubicBezTo>
                    <a:pt x="923" y="1811"/>
                    <a:pt x="784" y="1772"/>
                    <a:pt x="655" y="1687"/>
                  </a:cubicBezTo>
                  <a:cubicBezTo>
                    <a:pt x="48" y="1282"/>
                    <a:pt x="346" y="329"/>
                    <a:pt x="1072" y="329"/>
                  </a:cubicBezTo>
                  <a:cubicBezTo>
                    <a:pt x="1239" y="329"/>
                    <a:pt x="1405" y="389"/>
                    <a:pt x="1536" y="496"/>
                  </a:cubicBezTo>
                  <a:cubicBezTo>
                    <a:pt x="1567" y="522"/>
                    <a:pt x="1605" y="534"/>
                    <a:pt x="1642" y="534"/>
                  </a:cubicBezTo>
                  <a:cubicBezTo>
                    <a:pt x="1692" y="534"/>
                    <a:pt x="1741" y="513"/>
                    <a:pt x="1774" y="472"/>
                  </a:cubicBezTo>
                  <a:cubicBezTo>
                    <a:pt x="1834" y="389"/>
                    <a:pt x="1822" y="294"/>
                    <a:pt x="1751" y="234"/>
                  </a:cubicBezTo>
                  <a:cubicBezTo>
                    <a:pt x="1545" y="73"/>
                    <a:pt x="1313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72"/>
            <p:cNvSpPr/>
            <p:nvPr/>
          </p:nvSpPr>
          <p:spPr>
            <a:xfrm>
              <a:off x="1284212" y="1963766"/>
              <a:ext cx="379489" cy="366046"/>
            </a:xfrm>
            <a:custGeom>
              <a:avLst/>
              <a:gdLst/>
              <a:ahLst/>
              <a:cxnLst/>
              <a:rect l="l" t="t" r="r" b="b"/>
              <a:pathLst>
                <a:path w="11913" h="11491" extrusionOk="0">
                  <a:moveTo>
                    <a:pt x="1031" y="2185"/>
                  </a:moveTo>
                  <a:cubicBezTo>
                    <a:pt x="1151" y="2185"/>
                    <a:pt x="1275" y="2224"/>
                    <a:pt x="1387" y="2311"/>
                  </a:cubicBezTo>
                  <a:cubicBezTo>
                    <a:pt x="1625" y="2489"/>
                    <a:pt x="1673" y="2834"/>
                    <a:pt x="1506" y="3084"/>
                  </a:cubicBezTo>
                  <a:cubicBezTo>
                    <a:pt x="1389" y="3256"/>
                    <a:pt x="1207" y="3337"/>
                    <a:pt x="1026" y="3337"/>
                  </a:cubicBezTo>
                  <a:cubicBezTo>
                    <a:pt x="767" y="3337"/>
                    <a:pt x="510" y="3171"/>
                    <a:pt x="447" y="2870"/>
                  </a:cubicBezTo>
                  <a:cubicBezTo>
                    <a:pt x="376" y="2492"/>
                    <a:pt x="689" y="2185"/>
                    <a:pt x="1031" y="2185"/>
                  </a:cubicBezTo>
                  <a:close/>
                  <a:moveTo>
                    <a:pt x="4269" y="3025"/>
                  </a:moveTo>
                  <a:cubicBezTo>
                    <a:pt x="4364" y="3073"/>
                    <a:pt x="5435" y="3680"/>
                    <a:pt x="5519" y="3739"/>
                  </a:cubicBezTo>
                  <a:lnTo>
                    <a:pt x="4269" y="4454"/>
                  </a:lnTo>
                  <a:lnTo>
                    <a:pt x="4269" y="3025"/>
                  </a:lnTo>
                  <a:close/>
                  <a:moveTo>
                    <a:pt x="7448" y="3025"/>
                  </a:moveTo>
                  <a:lnTo>
                    <a:pt x="7448" y="4454"/>
                  </a:lnTo>
                  <a:lnTo>
                    <a:pt x="6197" y="3739"/>
                  </a:lnTo>
                  <a:lnTo>
                    <a:pt x="7448" y="3025"/>
                  </a:lnTo>
                  <a:close/>
                  <a:moveTo>
                    <a:pt x="2550" y="2268"/>
                  </a:moveTo>
                  <a:cubicBezTo>
                    <a:pt x="2817" y="2268"/>
                    <a:pt x="3085" y="2336"/>
                    <a:pt x="3328" y="2477"/>
                  </a:cubicBezTo>
                  <a:cubicBezTo>
                    <a:pt x="3697" y="2692"/>
                    <a:pt x="3566" y="2608"/>
                    <a:pt x="3935" y="2811"/>
                  </a:cubicBezTo>
                  <a:lnTo>
                    <a:pt x="3935" y="4644"/>
                  </a:lnTo>
                  <a:lnTo>
                    <a:pt x="2328" y="5573"/>
                  </a:lnTo>
                  <a:lnTo>
                    <a:pt x="1744" y="5240"/>
                  </a:lnTo>
                  <a:cubicBezTo>
                    <a:pt x="1375" y="5037"/>
                    <a:pt x="1125" y="4692"/>
                    <a:pt x="1006" y="4275"/>
                  </a:cubicBezTo>
                  <a:cubicBezTo>
                    <a:pt x="947" y="4085"/>
                    <a:pt x="923" y="3870"/>
                    <a:pt x="959" y="3680"/>
                  </a:cubicBezTo>
                  <a:lnTo>
                    <a:pt x="959" y="3680"/>
                  </a:lnTo>
                  <a:cubicBezTo>
                    <a:pt x="981" y="3681"/>
                    <a:pt x="1003" y="3682"/>
                    <a:pt x="1025" y="3682"/>
                  </a:cubicBezTo>
                  <a:cubicBezTo>
                    <a:pt x="1659" y="3682"/>
                    <a:pt x="2129" y="3028"/>
                    <a:pt x="1875" y="2418"/>
                  </a:cubicBezTo>
                  <a:cubicBezTo>
                    <a:pt x="2090" y="2319"/>
                    <a:pt x="2320" y="2268"/>
                    <a:pt x="2550" y="2268"/>
                  </a:cubicBezTo>
                  <a:close/>
                  <a:moveTo>
                    <a:pt x="9186" y="2275"/>
                  </a:moveTo>
                  <a:cubicBezTo>
                    <a:pt x="10067" y="2275"/>
                    <a:pt x="10781" y="2977"/>
                    <a:pt x="10781" y="3858"/>
                  </a:cubicBezTo>
                  <a:cubicBezTo>
                    <a:pt x="10781" y="4418"/>
                    <a:pt x="10460" y="4954"/>
                    <a:pt x="9972" y="5240"/>
                  </a:cubicBezTo>
                  <a:lnTo>
                    <a:pt x="9400" y="5573"/>
                  </a:lnTo>
                  <a:cubicBezTo>
                    <a:pt x="9186" y="5454"/>
                    <a:pt x="7983" y="4751"/>
                    <a:pt x="7793" y="4644"/>
                  </a:cubicBezTo>
                  <a:lnTo>
                    <a:pt x="7793" y="2834"/>
                  </a:lnTo>
                  <a:cubicBezTo>
                    <a:pt x="8245" y="2596"/>
                    <a:pt x="8567" y="2275"/>
                    <a:pt x="9186" y="2275"/>
                  </a:cubicBezTo>
                  <a:close/>
                  <a:moveTo>
                    <a:pt x="3935" y="5013"/>
                  </a:moveTo>
                  <a:lnTo>
                    <a:pt x="3935" y="6478"/>
                  </a:lnTo>
                  <a:lnTo>
                    <a:pt x="2673" y="5751"/>
                  </a:lnTo>
                  <a:lnTo>
                    <a:pt x="3935" y="5013"/>
                  </a:lnTo>
                  <a:close/>
                  <a:moveTo>
                    <a:pt x="7793" y="5037"/>
                  </a:moveTo>
                  <a:cubicBezTo>
                    <a:pt x="7948" y="5120"/>
                    <a:pt x="8900" y="5668"/>
                    <a:pt x="9055" y="5763"/>
                  </a:cubicBezTo>
                  <a:lnTo>
                    <a:pt x="7793" y="6490"/>
                  </a:lnTo>
                  <a:lnTo>
                    <a:pt x="7793" y="5037"/>
                  </a:lnTo>
                  <a:close/>
                  <a:moveTo>
                    <a:pt x="5852" y="3918"/>
                  </a:moveTo>
                  <a:lnTo>
                    <a:pt x="7448" y="4823"/>
                  </a:lnTo>
                  <a:lnTo>
                    <a:pt x="7448" y="6668"/>
                  </a:lnTo>
                  <a:lnTo>
                    <a:pt x="5852" y="7573"/>
                  </a:lnTo>
                  <a:lnTo>
                    <a:pt x="4257" y="6668"/>
                  </a:lnTo>
                  <a:lnTo>
                    <a:pt x="4257" y="4823"/>
                  </a:lnTo>
                  <a:lnTo>
                    <a:pt x="5852" y="3918"/>
                  </a:lnTo>
                  <a:close/>
                  <a:moveTo>
                    <a:pt x="7448" y="7061"/>
                  </a:moveTo>
                  <a:lnTo>
                    <a:pt x="7448" y="8490"/>
                  </a:lnTo>
                  <a:cubicBezTo>
                    <a:pt x="7352" y="8442"/>
                    <a:pt x="6281" y="7835"/>
                    <a:pt x="6197" y="7776"/>
                  </a:cubicBezTo>
                  <a:lnTo>
                    <a:pt x="7448" y="7061"/>
                  </a:lnTo>
                  <a:close/>
                  <a:moveTo>
                    <a:pt x="4269" y="7073"/>
                  </a:moveTo>
                  <a:lnTo>
                    <a:pt x="5519" y="7787"/>
                  </a:lnTo>
                  <a:lnTo>
                    <a:pt x="4269" y="8502"/>
                  </a:lnTo>
                  <a:lnTo>
                    <a:pt x="4269" y="7073"/>
                  </a:lnTo>
                  <a:close/>
                  <a:moveTo>
                    <a:pt x="9376" y="5954"/>
                  </a:moveTo>
                  <a:lnTo>
                    <a:pt x="9960" y="6287"/>
                  </a:lnTo>
                  <a:cubicBezTo>
                    <a:pt x="10329" y="6490"/>
                    <a:pt x="10579" y="6835"/>
                    <a:pt x="10710" y="7252"/>
                  </a:cubicBezTo>
                  <a:cubicBezTo>
                    <a:pt x="10746" y="7430"/>
                    <a:pt x="10757" y="7609"/>
                    <a:pt x="10757" y="7787"/>
                  </a:cubicBezTo>
                  <a:cubicBezTo>
                    <a:pt x="10736" y="7786"/>
                    <a:pt x="10714" y="7785"/>
                    <a:pt x="10693" y="7785"/>
                  </a:cubicBezTo>
                  <a:cubicBezTo>
                    <a:pt x="10049" y="7785"/>
                    <a:pt x="9612" y="8474"/>
                    <a:pt x="9888" y="9085"/>
                  </a:cubicBezTo>
                  <a:cubicBezTo>
                    <a:pt x="9662" y="9190"/>
                    <a:pt x="9412" y="9249"/>
                    <a:pt x="9161" y="9249"/>
                  </a:cubicBezTo>
                  <a:cubicBezTo>
                    <a:pt x="8898" y="9249"/>
                    <a:pt x="8632" y="9184"/>
                    <a:pt x="8388" y="9038"/>
                  </a:cubicBezTo>
                  <a:cubicBezTo>
                    <a:pt x="8007" y="8811"/>
                    <a:pt x="8138" y="8907"/>
                    <a:pt x="7769" y="8692"/>
                  </a:cubicBezTo>
                  <a:lnTo>
                    <a:pt x="7769" y="6883"/>
                  </a:lnTo>
                  <a:lnTo>
                    <a:pt x="9376" y="5954"/>
                  </a:lnTo>
                  <a:close/>
                  <a:moveTo>
                    <a:pt x="10731" y="8111"/>
                  </a:moveTo>
                  <a:cubicBezTo>
                    <a:pt x="10841" y="8111"/>
                    <a:pt x="10950" y="8142"/>
                    <a:pt x="11043" y="8204"/>
                  </a:cubicBezTo>
                  <a:cubicBezTo>
                    <a:pt x="11484" y="8502"/>
                    <a:pt x="11329" y="9157"/>
                    <a:pt x="10841" y="9264"/>
                  </a:cubicBezTo>
                  <a:cubicBezTo>
                    <a:pt x="10802" y="9271"/>
                    <a:pt x="10764" y="9275"/>
                    <a:pt x="10726" y="9275"/>
                  </a:cubicBezTo>
                  <a:cubicBezTo>
                    <a:pt x="10276" y="9275"/>
                    <a:pt x="9982" y="8767"/>
                    <a:pt x="10246" y="8371"/>
                  </a:cubicBezTo>
                  <a:cubicBezTo>
                    <a:pt x="10358" y="8199"/>
                    <a:pt x="10545" y="8111"/>
                    <a:pt x="10731" y="8111"/>
                  </a:cubicBezTo>
                  <a:close/>
                  <a:moveTo>
                    <a:pt x="5852" y="7978"/>
                  </a:moveTo>
                  <a:cubicBezTo>
                    <a:pt x="6043" y="8097"/>
                    <a:pt x="7233" y="8764"/>
                    <a:pt x="7448" y="8883"/>
                  </a:cubicBezTo>
                  <a:lnTo>
                    <a:pt x="7448" y="9585"/>
                  </a:lnTo>
                  <a:cubicBezTo>
                    <a:pt x="7448" y="10466"/>
                    <a:pt x="6733" y="11181"/>
                    <a:pt x="5852" y="11181"/>
                  </a:cubicBezTo>
                  <a:cubicBezTo>
                    <a:pt x="4971" y="11181"/>
                    <a:pt x="4257" y="10466"/>
                    <a:pt x="4257" y="9585"/>
                  </a:cubicBezTo>
                  <a:lnTo>
                    <a:pt x="4257" y="8883"/>
                  </a:lnTo>
                  <a:lnTo>
                    <a:pt x="5852" y="7978"/>
                  </a:lnTo>
                  <a:close/>
                  <a:moveTo>
                    <a:pt x="5852" y="1"/>
                  </a:moveTo>
                  <a:cubicBezTo>
                    <a:pt x="4792" y="1"/>
                    <a:pt x="3935" y="870"/>
                    <a:pt x="3935" y="1918"/>
                  </a:cubicBezTo>
                  <a:lnTo>
                    <a:pt x="3935" y="2430"/>
                  </a:lnTo>
                  <a:cubicBezTo>
                    <a:pt x="3649" y="2263"/>
                    <a:pt x="3757" y="2322"/>
                    <a:pt x="3483" y="2180"/>
                  </a:cubicBezTo>
                  <a:cubicBezTo>
                    <a:pt x="3183" y="2005"/>
                    <a:pt x="2854" y="1922"/>
                    <a:pt x="2529" y="1922"/>
                  </a:cubicBezTo>
                  <a:cubicBezTo>
                    <a:pt x="2235" y="1922"/>
                    <a:pt x="1945" y="1990"/>
                    <a:pt x="1685" y="2120"/>
                  </a:cubicBezTo>
                  <a:cubicBezTo>
                    <a:pt x="1491" y="1915"/>
                    <a:pt x="1256" y="1827"/>
                    <a:pt x="1027" y="1827"/>
                  </a:cubicBezTo>
                  <a:cubicBezTo>
                    <a:pt x="497" y="1827"/>
                    <a:pt x="0" y="2303"/>
                    <a:pt x="125" y="2918"/>
                  </a:cubicBezTo>
                  <a:cubicBezTo>
                    <a:pt x="185" y="3215"/>
                    <a:pt x="375" y="3454"/>
                    <a:pt x="625" y="3573"/>
                  </a:cubicBezTo>
                  <a:cubicBezTo>
                    <a:pt x="530" y="4335"/>
                    <a:pt x="887" y="5109"/>
                    <a:pt x="1578" y="5501"/>
                  </a:cubicBezTo>
                  <a:cubicBezTo>
                    <a:pt x="1816" y="5644"/>
                    <a:pt x="1744" y="5597"/>
                    <a:pt x="1983" y="5728"/>
                  </a:cubicBezTo>
                  <a:lnTo>
                    <a:pt x="1578" y="5954"/>
                  </a:lnTo>
                  <a:cubicBezTo>
                    <a:pt x="982" y="6299"/>
                    <a:pt x="613" y="6942"/>
                    <a:pt x="613" y="7633"/>
                  </a:cubicBezTo>
                  <a:cubicBezTo>
                    <a:pt x="613" y="8633"/>
                    <a:pt x="1375" y="9466"/>
                    <a:pt x="2375" y="9538"/>
                  </a:cubicBezTo>
                  <a:lnTo>
                    <a:pt x="2387" y="9538"/>
                  </a:lnTo>
                  <a:cubicBezTo>
                    <a:pt x="2471" y="9538"/>
                    <a:pt x="2554" y="9478"/>
                    <a:pt x="2554" y="9395"/>
                  </a:cubicBezTo>
                  <a:cubicBezTo>
                    <a:pt x="2566" y="9300"/>
                    <a:pt x="2495" y="9216"/>
                    <a:pt x="2399" y="9216"/>
                  </a:cubicBezTo>
                  <a:cubicBezTo>
                    <a:pt x="1578" y="9145"/>
                    <a:pt x="959" y="8454"/>
                    <a:pt x="959" y="7633"/>
                  </a:cubicBezTo>
                  <a:cubicBezTo>
                    <a:pt x="959" y="7073"/>
                    <a:pt x="1268" y="6537"/>
                    <a:pt x="1756" y="6252"/>
                  </a:cubicBezTo>
                  <a:lnTo>
                    <a:pt x="2340" y="5918"/>
                  </a:lnTo>
                  <a:lnTo>
                    <a:pt x="3947" y="6847"/>
                  </a:lnTo>
                  <a:lnTo>
                    <a:pt x="3947" y="8657"/>
                  </a:lnTo>
                  <a:cubicBezTo>
                    <a:pt x="3411" y="8954"/>
                    <a:pt x="3280" y="9061"/>
                    <a:pt x="3030" y="9157"/>
                  </a:cubicBezTo>
                  <a:cubicBezTo>
                    <a:pt x="2935" y="9180"/>
                    <a:pt x="2887" y="9276"/>
                    <a:pt x="2911" y="9359"/>
                  </a:cubicBezTo>
                  <a:cubicBezTo>
                    <a:pt x="2932" y="9443"/>
                    <a:pt x="3008" y="9480"/>
                    <a:pt x="3082" y="9480"/>
                  </a:cubicBezTo>
                  <a:cubicBezTo>
                    <a:pt x="3093" y="9480"/>
                    <a:pt x="3103" y="9480"/>
                    <a:pt x="3114" y="9478"/>
                  </a:cubicBezTo>
                  <a:cubicBezTo>
                    <a:pt x="3423" y="9395"/>
                    <a:pt x="3578" y="9252"/>
                    <a:pt x="3947" y="9061"/>
                  </a:cubicBezTo>
                  <a:lnTo>
                    <a:pt x="3947" y="9573"/>
                  </a:lnTo>
                  <a:cubicBezTo>
                    <a:pt x="3947" y="10621"/>
                    <a:pt x="4816" y="11490"/>
                    <a:pt x="5864" y="11490"/>
                  </a:cubicBezTo>
                  <a:cubicBezTo>
                    <a:pt x="6924" y="11490"/>
                    <a:pt x="7793" y="10621"/>
                    <a:pt x="7793" y="9573"/>
                  </a:cubicBezTo>
                  <a:lnTo>
                    <a:pt x="7793" y="9085"/>
                  </a:lnTo>
                  <a:cubicBezTo>
                    <a:pt x="8269" y="9347"/>
                    <a:pt x="8591" y="9585"/>
                    <a:pt x="9186" y="9585"/>
                  </a:cubicBezTo>
                  <a:cubicBezTo>
                    <a:pt x="9495" y="9585"/>
                    <a:pt x="9829" y="9514"/>
                    <a:pt x="10115" y="9359"/>
                  </a:cubicBezTo>
                  <a:cubicBezTo>
                    <a:pt x="10277" y="9521"/>
                    <a:pt x="10500" y="9615"/>
                    <a:pt x="10736" y="9615"/>
                  </a:cubicBezTo>
                  <a:cubicBezTo>
                    <a:pt x="10794" y="9615"/>
                    <a:pt x="10853" y="9609"/>
                    <a:pt x="10912" y="9597"/>
                  </a:cubicBezTo>
                  <a:cubicBezTo>
                    <a:pt x="11781" y="9419"/>
                    <a:pt x="11912" y="8216"/>
                    <a:pt x="11091" y="7847"/>
                  </a:cubicBezTo>
                  <a:cubicBezTo>
                    <a:pt x="11162" y="7121"/>
                    <a:pt x="10805" y="6371"/>
                    <a:pt x="10138" y="5990"/>
                  </a:cubicBezTo>
                  <a:cubicBezTo>
                    <a:pt x="9900" y="5847"/>
                    <a:pt x="9972" y="5894"/>
                    <a:pt x="9734" y="5763"/>
                  </a:cubicBezTo>
                  <a:lnTo>
                    <a:pt x="10138" y="5537"/>
                  </a:lnTo>
                  <a:cubicBezTo>
                    <a:pt x="11067" y="5013"/>
                    <a:pt x="11377" y="3823"/>
                    <a:pt x="10853" y="2906"/>
                  </a:cubicBezTo>
                  <a:cubicBezTo>
                    <a:pt x="10507" y="2311"/>
                    <a:pt x="9876" y="1941"/>
                    <a:pt x="9174" y="1941"/>
                  </a:cubicBezTo>
                  <a:cubicBezTo>
                    <a:pt x="8471" y="1941"/>
                    <a:pt x="8067" y="2311"/>
                    <a:pt x="7769" y="2442"/>
                  </a:cubicBezTo>
                  <a:cubicBezTo>
                    <a:pt x="7757" y="2025"/>
                    <a:pt x="7805" y="1834"/>
                    <a:pt x="7733" y="1525"/>
                  </a:cubicBezTo>
                  <a:cubicBezTo>
                    <a:pt x="7711" y="1438"/>
                    <a:pt x="7640" y="1380"/>
                    <a:pt x="7546" y="1380"/>
                  </a:cubicBezTo>
                  <a:cubicBezTo>
                    <a:pt x="7537" y="1380"/>
                    <a:pt x="7528" y="1381"/>
                    <a:pt x="7519" y="1382"/>
                  </a:cubicBezTo>
                  <a:cubicBezTo>
                    <a:pt x="7436" y="1406"/>
                    <a:pt x="7376" y="1489"/>
                    <a:pt x="7388" y="1596"/>
                  </a:cubicBezTo>
                  <a:cubicBezTo>
                    <a:pt x="7448" y="1858"/>
                    <a:pt x="7412" y="2013"/>
                    <a:pt x="7436" y="2632"/>
                  </a:cubicBezTo>
                  <a:lnTo>
                    <a:pt x="5840" y="3549"/>
                  </a:lnTo>
                  <a:lnTo>
                    <a:pt x="4245" y="2632"/>
                  </a:lnTo>
                  <a:lnTo>
                    <a:pt x="4245" y="1941"/>
                  </a:lnTo>
                  <a:cubicBezTo>
                    <a:pt x="4245" y="1060"/>
                    <a:pt x="4959" y="346"/>
                    <a:pt x="5840" y="346"/>
                  </a:cubicBezTo>
                  <a:cubicBezTo>
                    <a:pt x="6364" y="346"/>
                    <a:pt x="6840" y="596"/>
                    <a:pt x="7150" y="1025"/>
                  </a:cubicBezTo>
                  <a:cubicBezTo>
                    <a:pt x="7186" y="1076"/>
                    <a:pt x="7241" y="1100"/>
                    <a:pt x="7294" y="1100"/>
                  </a:cubicBezTo>
                  <a:cubicBezTo>
                    <a:pt x="7328" y="1100"/>
                    <a:pt x="7360" y="1091"/>
                    <a:pt x="7388" y="1072"/>
                  </a:cubicBezTo>
                  <a:cubicBezTo>
                    <a:pt x="7459" y="1013"/>
                    <a:pt x="7471" y="906"/>
                    <a:pt x="7436" y="834"/>
                  </a:cubicBezTo>
                  <a:cubicBezTo>
                    <a:pt x="7078" y="310"/>
                    <a:pt x="6483" y="1"/>
                    <a:pt x="58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77" name="Google Shape;9577;p72"/>
          <p:cNvGrpSpPr/>
          <p:nvPr/>
        </p:nvGrpSpPr>
        <p:grpSpPr>
          <a:xfrm>
            <a:off x="3037766" y="1788564"/>
            <a:ext cx="370219" cy="354928"/>
            <a:chOff x="3037766" y="1969564"/>
            <a:chExt cx="370219" cy="354928"/>
          </a:xfrm>
          <a:solidFill>
            <a:srgbClr val="002060"/>
          </a:solidFill>
        </p:grpSpPr>
        <p:sp>
          <p:nvSpPr>
            <p:cNvPr id="9578" name="Google Shape;9578;p72"/>
            <p:cNvSpPr/>
            <p:nvPr/>
          </p:nvSpPr>
          <p:spPr>
            <a:xfrm>
              <a:off x="3037766" y="1969564"/>
              <a:ext cx="370219" cy="354928"/>
            </a:xfrm>
            <a:custGeom>
              <a:avLst/>
              <a:gdLst/>
              <a:ahLst/>
              <a:cxnLst/>
              <a:rect l="l" t="t" r="r" b="b"/>
              <a:pathLst>
                <a:path w="11622" h="11142" extrusionOk="0">
                  <a:moveTo>
                    <a:pt x="5609" y="366"/>
                  </a:moveTo>
                  <a:lnTo>
                    <a:pt x="7299" y="2069"/>
                  </a:lnTo>
                  <a:lnTo>
                    <a:pt x="6180" y="3188"/>
                  </a:lnTo>
                  <a:lnTo>
                    <a:pt x="4489" y="1486"/>
                  </a:lnTo>
                  <a:lnTo>
                    <a:pt x="5609" y="366"/>
                  </a:lnTo>
                  <a:close/>
                  <a:moveTo>
                    <a:pt x="4263" y="1700"/>
                  </a:moveTo>
                  <a:lnTo>
                    <a:pt x="5954" y="3391"/>
                  </a:lnTo>
                  <a:lnTo>
                    <a:pt x="3596" y="5772"/>
                  </a:lnTo>
                  <a:cubicBezTo>
                    <a:pt x="2989" y="6379"/>
                    <a:pt x="2989" y="7379"/>
                    <a:pt x="3596" y="7986"/>
                  </a:cubicBezTo>
                  <a:cubicBezTo>
                    <a:pt x="3900" y="8296"/>
                    <a:pt x="4302" y="8451"/>
                    <a:pt x="4704" y="8451"/>
                  </a:cubicBezTo>
                  <a:cubicBezTo>
                    <a:pt x="5106" y="8451"/>
                    <a:pt x="5507" y="8296"/>
                    <a:pt x="5811" y="7986"/>
                  </a:cubicBezTo>
                  <a:lnTo>
                    <a:pt x="8180" y="5629"/>
                  </a:lnTo>
                  <a:lnTo>
                    <a:pt x="9097" y="6546"/>
                  </a:lnTo>
                  <a:cubicBezTo>
                    <a:pt x="9127" y="6576"/>
                    <a:pt x="9169" y="6590"/>
                    <a:pt x="9210" y="6590"/>
                  </a:cubicBezTo>
                  <a:cubicBezTo>
                    <a:pt x="9252" y="6590"/>
                    <a:pt x="9294" y="6576"/>
                    <a:pt x="9323" y="6546"/>
                  </a:cubicBezTo>
                  <a:cubicBezTo>
                    <a:pt x="9383" y="6486"/>
                    <a:pt x="9383" y="6379"/>
                    <a:pt x="9323" y="6320"/>
                  </a:cubicBezTo>
                  <a:lnTo>
                    <a:pt x="8407" y="5403"/>
                  </a:lnTo>
                  <a:lnTo>
                    <a:pt x="9514" y="4284"/>
                  </a:lnTo>
                  <a:lnTo>
                    <a:pt x="11216" y="5986"/>
                  </a:lnTo>
                  <a:lnTo>
                    <a:pt x="10097" y="7093"/>
                  </a:lnTo>
                  <a:lnTo>
                    <a:pt x="9776" y="6772"/>
                  </a:lnTo>
                  <a:cubicBezTo>
                    <a:pt x="9746" y="6742"/>
                    <a:pt x="9704" y="6727"/>
                    <a:pt x="9663" y="6727"/>
                  </a:cubicBezTo>
                  <a:cubicBezTo>
                    <a:pt x="9621" y="6727"/>
                    <a:pt x="9579" y="6742"/>
                    <a:pt x="9550" y="6772"/>
                  </a:cubicBezTo>
                  <a:cubicBezTo>
                    <a:pt x="9490" y="6832"/>
                    <a:pt x="9490" y="6939"/>
                    <a:pt x="9550" y="6998"/>
                  </a:cubicBezTo>
                  <a:lnTo>
                    <a:pt x="9871" y="7320"/>
                  </a:lnTo>
                  <a:lnTo>
                    <a:pt x="7514" y="9689"/>
                  </a:lnTo>
                  <a:cubicBezTo>
                    <a:pt x="6746" y="10463"/>
                    <a:pt x="5728" y="10850"/>
                    <a:pt x="4708" y="10850"/>
                  </a:cubicBezTo>
                  <a:cubicBezTo>
                    <a:pt x="3689" y="10850"/>
                    <a:pt x="2668" y="10463"/>
                    <a:pt x="1894" y="9689"/>
                  </a:cubicBezTo>
                  <a:cubicBezTo>
                    <a:pt x="346" y="8141"/>
                    <a:pt x="346" y="5605"/>
                    <a:pt x="1894" y="4057"/>
                  </a:cubicBezTo>
                  <a:lnTo>
                    <a:pt x="4263" y="1700"/>
                  </a:lnTo>
                  <a:close/>
                  <a:moveTo>
                    <a:pt x="5615" y="0"/>
                  </a:moveTo>
                  <a:cubicBezTo>
                    <a:pt x="5573" y="0"/>
                    <a:pt x="5531" y="15"/>
                    <a:pt x="5501" y="45"/>
                  </a:cubicBezTo>
                  <a:lnTo>
                    <a:pt x="1668" y="3843"/>
                  </a:lnTo>
                  <a:cubicBezTo>
                    <a:pt x="1" y="5510"/>
                    <a:pt x="1" y="8225"/>
                    <a:pt x="1668" y="9891"/>
                  </a:cubicBezTo>
                  <a:cubicBezTo>
                    <a:pt x="2507" y="10725"/>
                    <a:pt x="3605" y="11142"/>
                    <a:pt x="4702" y="11142"/>
                  </a:cubicBezTo>
                  <a:cubicBezTo>
                    <a:pt x="5799" y="11142"/>
                    <a:pt x="6894" y="10725"/>
                    <a:pt x="7728" y="9891"/>
                  </a:cubicBezTo>
                  <a:lnTo>
                    <a:pt x="11538" y="6081"/>
                  </a:lnTo>
                  <a:cubicBezTo>
                    <a:pt x="11621" y="6046"/>
                    <a:pt x="11621" y="5939"/>
                    <a:pt x="11562" y="5879"/>
                  </a:cubicBezTo>
                  <a:lnTo>
                    <a:pt x="9633" y="3962"/>
                  </a:lnTo>
                  <a:cubicBezTo>
                    <a:pt x="9603" y="3932"/>
                    <a:pt x="9564" y="3917"/>
                    <a:pt x="9526" y="3917"/>
                  </a:cubicBezTo>
                  <a:cubicBezTo>
                    <a:pt x="9487" y="3917"/>
                    <a:pt x="9448" y="3932"/>
                    <a:pt x="9419" y="3962"/>
                  </a:cubicBezTo>
                  <a:lnTo>
                    <a:pt x="5609" y="7772"/>
                  </a:lnTo>
                  <a:cubicBezTo>
                    <a:pt x="5359" y="8016"/>
                    <a:pt x="5037" y="8138"/>
                    <a:pt x="4717" y="8138"/>
                  </a:cubicBezTo>
                  <a:cubicBezTo>
                    <a:pt x="4397" y="8138"/>
                    <a:pt x="4079" y="8016"/>
                    <a:pt x="3835" y="7772"/>
                  </a:cubicBezTo>
                  <a:cubicBezTo>
                    <a:pt x="3346" y="7272"/>
                    <a:pt x="3346" y="6486"/>
                    <a:pt x="3835" y="5998"/>
                  </a:cubicBezTo>
                  <a:lnTo>
                    <a:pt x="7645" y="2188"/>
                  </a:lnTo>
                  <a:cubicBezTo>
                    <a:pt x="7704" y="2129"/>
                    <a:pt x="7704" y="2021"/>
                    <a:pt x="7645" y="1962"/>
                  </a:cubicBezTo>
                  <a:lnTo>
                    <a:pt x="5728" y="45"/>
                  </a:lnTo>
                  <a:cubicBezTo>
                    <a:pt x="5698" y="15"/>
                    <a:pt x="5656" y="0"/>
                    <a:pt x="5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72"/>
            <p:cNvSpPr/>
            <p:nvPr/>
          </p:nvSpPr>
          <p:spPr>
            <a:xfrm>
              <a:off x="3081757" y="2197136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16"/>
                    <a:pt x="1" y="211"/>
                    <a:pt x="60" y="283"/>
                  </a:cubicBezTo>
                  <a:cubicBezTo>
                    <a:pt x="90" y="313"/>
                    <a:pt x="132" y="327"/>
                    <a:pt x="173" y="327"/>
                  </a:cubicBezTo>
                  <a:cubicBezTo>
                    <a:pt x="215" y="327"/>
                    <a:pt x="257" y="313"/>
                    <a:pt x="287" y="283"/>
                  </a:cubicBezTo>
                  <a:cubicBezTo>
                    <a:pt x="358" y="211"/>
                    <a:pt x="358" y="116"/>
                    <a:pt x="287" y="45"/>
                  </a:cubicBez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72"/>
            <p:cNvSpPr/>
            <p:nvPr/>
          </p:nvSpPr>
          <p:spPr>
            <a:xfrm>
              <a:off x="3081375" y="2168689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85" y="0"/>
                  </a:moveTo>
                  <a:cubicBezTo>
                    <a:pt x="144" y="0"/>
                    <a:pt x="102" y="15"/>
                    <a:pt x="72" y="45"/>
                  </a:cubicBezTo>
                  <a:cubicBezTo>
                    <a:pt x="1" y="116"/>
                    <a:pt x="1" y="223"/>
                    <a:pt x="72" y="283"/>
                  </a:cubicBezTo>
                  <a:cubicBezTo>
                    <a:pt x="102" y="313"/>
                    <a:pt x="144" y="328"/>
                    <a:pt x="185" y="328"/>
                  </a:cubicBezTo>
                  <a:cubicBezTo>
                    <a:pt x="227" y="328"/>
                    <a:pt x="269" y="313"/>
                    <a:pt x="299" y="283"/>
                  </a:cubicBezTo>
                  <a:cubicBezTo>
                    <a:pt x="358" y="223"/>
                    <a:pt x="358" y="116"/>
                    <a:pt x="299" y="45"/>
                  </a:cubicBezTo>
                  <a:cubicBezTo>
                    <a:pt x="269" y="15"/>
                    <a:pt x="227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72"/>
            <p:cNvSpPr/>
            <p:nvPr/>
          </p:nvSpPr>
          <p:spPr>
            <a:xfrm>
              <a:off x="3298340" y="2210770"/>
              <a:ext cx="11404" cy="10480"/>
            </a:xfrm>
            <a:custGeom>
              <a:avLst/>
              <a:gdLst/>
              <a:ahLst/>
              <a:cxnLst/>
              <a:rect l="l" t="t" r="r" b="b"/>
              <a:pathLst>
                <a:path w="358" h="329" extrusionOk="0">
                  <a:moveTo>
                    <a:pt x="179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17"/>
                    <a:pt x="0" y="212"/>
                    <a:pt x="60" y="283"/>
                  </a:cubicBezTo>
                  <a:cubicBezTo>
                    <a:pt x="96" y="313"/>
                    <a:pt x="137" y="328"/>
                    <a:pt x="179" y="328"/>
                  </a:cubicBezTo>
                  <a:cubicBezTo>
                    <a:pt x="221" y="328"/>
                    <a:pt x="262" y="313"/>
                    <a:pt x="298" y="283"/>
                  </a:cubicBezTo>
                  <a:cubicBezTo>
                    <a:pt x="358" y="212"/>
                    <a:pt x="358" y="117"/>
                    <a:pt x="298" y="45"/>
                  </a:cubicBezTo>
                  <a:cubicBezTo>
                    <a:pt x="262" y="16"/>
                    <a:pt x="221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82" name="Google Shape;9582;p72"/>
          <p:cNvGrpSpPr/>
          <p:nvPr/>
        </p:nvGrpSpPr>
        <p:grpSpPr>
          <a:xfrm>
            <a:off x="3982553" y="1790730"/>
            <a:ext cx="304566" cy="350501"/>
            <a:chOff x="3982553" y="1971730"/>
            <a:chExt cx="304566" cy="350501"/>
          </a:xfrm>
          <a:solidFill>
            <a:srgbClr val="002060"/>
          </a:solidFill>
        </p:grpSpPr>
        <p:sp>
          <p:nvSpPr>
            <p:cNvPr id="9583" name="Google Shape;9583;p72"/>
            <p:cNvSpPr/>
            <p:nvPr/>
          </p:nvSpPr>
          <p:spPr>
            <a:xfrm>
              <a:off x="4037535" y="2176558"/>
              <a:ext cx="196513" cy="145673"/>
            </a:xfrm>
            <a:custGeom>
              <a:avLst/>
              <a:gdLst/>
              <a:ahLst/>
              <a:cxnLst/>
              <a:rect l="l" t="t" r="r" b="b"/>
              <a:pathLst>
                <a:path w="6169" h="4573" extrusionOk="0">
                  <a:moveTo>
                    <a:pt x="1441" y="322"/>
                  </a:moveTo>
                  <a:cubicBezTo>
                    <a:pt x="1584" y="322"/>
                    <a:pt x="1727" y="441"/>
                    <a:pt x="1727" y="595"/>
                  </a:cubicBezTo>
                  <a:lnTo>
                    <a:pt x="1727" y="4251"/>
                  </a:lnTo>
                  <a:lnTo>
                    <a:pt x="1167" y="4251"/>
                  </a:lnTo>
                  <a:lnTo>
                    <a:pt x="1167" y="595"/>
                  </a:lnTo>
                  <a:lnTo>
                    <a:pt x="1156" y="595"/>
                  </a:lnTo>
                  <a:cubicBezTo>
                    <a:pt x="1156" y="453"/>
                    <a:pt x="1275" y="322"/>
                    <a:pt x="1441" y="322"/>
                  </a:cubicBezTo>
                  <a:close/>
                  <a:moveTo>
                    <a:pt x="3061" y="322"/>
                  </a:moveTo>
                  <a:cubicBezTo>
                    <a:pt x="3227" y="322"/>
                    <a:pt x="3346" y="441"/>
                    <a:pt x="3346" y="595"/>
                  </a:cubicBezTo>
                  <a:lnTo>
                    <a:pt x="3346" y="4251"/>
                  </a:lnTo>
                  <a:lnTo>
                    <a:pt x="2799" y="4251"/>
                  </a:lnTo>
                  <a:lnTo>
                    <a:pt x="2799" y="595"/>
                  </a:lnTo>
                  <a:lnTo>
                    <a:pt x="2775" y="595"/>
                  </a:lnTo>
                  <a:cubicBezTo>
                    <a:pt x="2775" y="453"/>
                    <a:pt x="2894" y="322"/>
                    <a:pt x="3061" y="322"/>
                  </a:cubicBezTo>
                  <a:close/>
                  <a:moveTo>
                    <a:pt x="4680" y="322"/>
                  </a:moveTo>
                  <a:cubicBezTo>
                    <a:pt x="4835" y="322"/>
                    <a:pt x="4966" y="441"/>
                    <a:pt x="4966" y="595"/>
                  </a:cubicBezTo>
                  <a:lnTo>
                    <a:pt x="4966" y="4251"/>
                  </a:lnTo>
                  <a:lnTo>
                    <a:pt x="4406" y="4251"/>
                  </a:lnTo>
                  <a:lnTo>
                    <a:pt x="4406" y="595"/>
                  </a:lnTo>
                  <a:cubicBezTo>
                    <a:pt x="4406" y="453"/>
                    <a:pt x="4525" y="322"/>
                    <a:pt x="4680" y="322"/>
                  </a:cubicBezTo>
                  <a:close/>
                  <a:moveTo>
                    <a:pt x="1441" y="0"/>
                  </a:moveTo>
                  <a:cubicBezTo>
                    <a:pt x="1108" y="0"/>
                    <a:pt x="846" y="274"/>
                    <a:pt x="846" y="595"/>
                  </a:cubicBezTo>
                  <a:lnTo>
                    <a:pt x="846" y="4251"/>
                  </a:lnTo>
                  <a:lnTo>
                    <a:pt x="322" y="4251"/>
                  </a:lnTo>
                  <a:lnTo>
                    <a:pt x="322" y="2536"/>
                  </a:lnTo>
                  <a:cubicBezTo>
                    <a:pt x="322" y="2441"/>
                    <a:pt x="251" y="2370"/>
                    <a:pt x="155" y="2370"/>
                  </a:cubicBezTo>
                  <a:cubicBezTo>
                    <a:pt x="72" y="2370"/>
                    <a:pt x="1" y="2441"/>
                    <a:pt x="1" y="2536"/>
                  </a:cubicBezTo>
                  <a:lnTo>
                    <a:pt x="1" y="4405"/>
                  </a:lnTo>
                  <a:cubicBezTo>
                    <a:pt x="1" y="4501"/>
                    <a:pt x="72" y="4572"/>
                    <a:pt x="155" y="4572"/>
                  </a:cubicBezTo>
                  <a:lnTo>
                    <a:pt x="6001" y="4572"/>
                  </a:lnTo>
                  <a:cubicBezTo>
                    <a:pt x="6097" y="4572"/>
                    <a:pt x="6168" y="4501"/>
                    <a:pt x="6168" y="4405"/>
                  </a:cubicBezTo>
                  <a:lnTo>
                    <a:pt x="6168" y="834"/>
                  </a:lnTo>
                  <a:cubicBezTo>
                    <a:pt x="6144" y="750"/>
                    <a:pt x="6073" y="679"/>
                    <a:pt x="5978" y="679"/>
                  </a:cubicBezTo>
                  <a:cubicBezTo>
                    <a:pt x="5894" y="679"/>
                    <a:pt x="5811" y="750"/>
                    <a:pt x="5811" y="834"/>
                  </a:cubicBezTo>
                  <a:lnTo>
                    <a:pt x="5811" y="4251"/>
                  </a:lnTo>
                  <a:lnTo>
                    <a:pt x="5299" y="4251"/>
                  </a:lnTo>
                  <a:lnTo>
                    <a:pt x="5299" y="595"/>
                  </a:lnTo>
                  <a:cubicBezTo>
                    <a:pt x="5299" y="274"/>
                    <a:pt x="5025" y="0"/>
                    <a:pt x="4704" y="0"/>
                  </a:cubicBezTo>
                  <a:cubicBezTo>
                    <a:pt x="4370" y="0"/>
                    <a:pt x="4108" y="274"/>
                    <a:pt x="4108" y="595"/>
                  </a:cubicBezTo>
                  <a:lnTo>
                    <a:pt x="4108" y="4251"/>
                  </a:lnTo>
                  <a:lnTo>
                    <a:pt x="3656" y="4251"/>
                  </a:lnTo>
                  <a:lnTo>
                    <a:pt x="3656" y="595"/>
                  </a:lnTo>
                  <a:cubicBezTo>
                    <a:pt x="3656" y="274"/>
                    <a:pt x="3394" y="0"/>
                    <a:pt x="3061" y="0"/>
                  </a:cubicBezTo>
                  <a:cubicBezTo>
                    <a:pt x="2739" y="0"/>
                    <a:pt x="2465" y="274"/>
                    <a:pt x="2465" y="595"/>
                  </a:cubicBezTo>
                  <a:lnTo>
                    <a:pt x="2465" y="4251"/>
                  </a:lnTo>
                  <a:lnTo>
                    <a:pt x="2037" y="4251"/>
                  </a:lnTo>
                  <a:lnTo>
                    <a:pt x="2037" y="595"/>
                  </a:lnTo>
                  <a:cubicBezTo>
                    <a:pt x="2037" y="274"/>
                    <a:pt x="1763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72"/>
            <p:cNvSpPr/>
            <p:nvPr/>
          </p:nvSpPr>
          <p:spPr>
            <a:xfrm>
              <a:off x="3982553" y="1971730"/>
              <a:ext cx="304566" cy="272360"/>
            </a:xfrm>
            <a:custGeom>
              <a:avLst/>
              <a:gdLst/>
              <a:ahLst/>
              <a:cxnLst/>
              <a:rect l="l" t="t" r="r" b="b"/>
              <a:pathLst>
                <a:path w="9561" h="8550" extrusionOk="0">
                  <a:moveTo>
                    <a:pt x="8632" y="346"/>
                  </a:moveTo>
                  <a:cubicBezTo>
                    <a:pt x="8966" y="346"/>
                    <a:pt x="9239" y="632"/>
                    <a:pt x="9239" y="953"/>
                  </a:cubicBezTo>
                  <a:cubicBezTo>
                    <a:pt x="9239" y="1287"/>
                    <a:pt x="8954" y="1572"/>
                    <a:pt x="8632" y="1572"/>
                  </a:cubicBezTo>
                  <a:lnTo>
                    <a:pt x="929" y="1572"/>
                  </a:lnTo>
                  <a:cubicBezTo>
                    <a:pt x="596" y="1572"/>
                    <a:pt x="322" y="1287"/>
                    <a:pt x="322" y="953"/>
                  </a:cubicBezTo>
                  <a:cubicBezTo>
                    <a:pt x="322" y="632"/>
                    <a:pt x="607" y="346"/>
                    <a:pt x="929" y="346"/>
                  </a:cubicBezTo>
                  <a:close/>
                  <a:moveTo>
                    <a:pt x="6787" y="3835"/>
                  </a:moveTo>
                  <a:cubicBezTo>
                    <a:pt x="6811" y="4073"/>
                    <a:pt x="6930" y="4275"/>
                    <a:pt x="7096" y="4442"/>
                  </a:cubicBezTo>
                  <a:lnTo>
                    <a:pt x="2524" y="4442"/>
                  </a:lnTo>
                  <a:cubicBezTo>
                    <a:pt x="2715" y="4275"/>
                    <a:pt x="2822" y="4049"/>
                    <a:pt x="2858" y="3835"/>
                  </a:cubicBezTo>
                  <a:close/>
                  <a:moveTo>
                    <a:pt x="7870" y="1882"/>
                  </a:moveTo>
                  <a:cubicBezTo>
                    <a:pt x="8573" y="1882"/>
                    <a:pt x="9144" y="2453"/>
                    <a:pt x="9144" y="3156"/>
                  </a:cubicBezTo>
                  <a:cubicBezTo>
                    <a:pt x="9168" y="3870"/>
                    <a:pt x="8597" y="4442"/>
                    <a:pt x="7894" y="4442"/>
                  </a:cubicBezTo>
                  <a:lnTo>
                    <a:pt x="7823" y="4442"/>
                  </a:lnTo>
                  <a:cubicBezTo>
                    <a:pt x="7644" y="4406"/>
                    <a:pt x="7477" y="4335"/>
                    <a:pt x="7334" y="4216"/>
                  </a:cubicBezTo>
                  <a:cubicBezTo>
                    <a:pt x="7203" y="4097"/>
                    <a:pt x="7108" y="3918"/>
                    <a:pt x="7096" y="3716"/>
                  </a:cubicBezTo>
                  <a:cubicBezTo>
                    <a:pt x="7084" y="3513"/>
                    <a:pt x="7156" y="3323"/>
                    <a:pt x="7275" y="3192"/>
                  </a:cubicBezTo>
                  <a:cubicBezTo>
                    <a:pt x="7377" y="3070"/>
                    <a:pt x="7523" y="3011"/>
                    <a:pt x="7672" y="3011"/>
                  </a:cubicBezTo>
                  <a:cubicBezTo>
                    <a:pt x="7801" y="3011"/>
                    <a:pt x="7932" y="3056"/>
                    <a:pt x="8037" y="3144"/>
                  </a:cubicBezTo>
                  <a:cubicBezTo>
                    <a:pt x="8108" y="3215"/>
                    <a:pt x="8156" y="3311"/>
                    <a:pt x="8168" y="3418"/>
                  </a:cubicBezTo>
                  <a:cubicBezTo>
                    <a:pt x="8168" y="3513"/>
                    <a:pt x="8132" y="3620"/>
                    <a:pt x="8061" y="3692"/>
                  </a:cubicBezTo>
                  <a:cubicBezTo>
                    <a:pt x="8001" y="3751"/>
                    <a:pt x="8001" y="3858"/>
                    <a:pt x="8073" y="3918"/>
                  </a:cubicBezTo>
                  <a:cubicBezTo>
                    <a:pt x="8101" y="3946"/>
                    <a:pt x="8140" y="3961"/>
                    <a:pt x="8180" y="3961"/>
                  </a:cubicBezTo>
                  <a:cubicBezTo>
                    <a:pt x="8224" y="3961"/>
                    <a:pt x="8268" y="3943"/>
                    <a:pt x="8299" y="3906"/>
                  </a:cubicBezTo>
                  <a:cubicBezTo>
                    <a:pt x="8430" y="3751"/>
                    <a:pt x="8489" y="3573"/>
                    <a:pt x="8477" y="3382"/>
                  </a:cubicBezTo>
                  <a:cubicBezTo>
                    <a:pt x="8466" y="3192"/>
                    <a:pt x="8394" y="3013"/>
                    <a:pt x="8239" y="2894"/>
                  </a:cubicBezTo>
                  <a:cubicBezTo>
                    <a:pt x="8075" y="2746"/>
                    <a:pt x="7872" y="2674"/>
                    <a:pt x="7672" y="2674"/>
                  </a:cubicBezTo>
                  <a:cubicBezTo>
                    <a:pt x="7437" y="2674"/>
                    <a:pt x="7204" y="2773"/>
                    <a:pt x="7037" y="2965"/>
                  </a:cubicBezTo>
                  <a:cubicBezTo>
                    <a:pt x="6906" y="3120"/>
                    <a:pt x="6811" y="3287"/>
                    <a:pt x="6787" y="3489"/>
                  </a:cubicBezTo>
                  <a:lnTo>
                    <a:pt x="2858" y="3489"/>
                  </a:lnTo>
                  <a:cubicBezTo>
                    <a:pt x="2822" y="3287"/>
                    <a:pt x="2751" y="3120"/>
                    <a:pt x="2596" y="2965"/>
                  </a:cubicBezTo>
                  <a:cubicBezTo>
                    <a:pt x="2453" y="2799"/>
                    <a:pt x="2239" y="2692"/>
                    <a:pt x="2000" y="2680"/>
                  </a:cubicBezTo>
                  <a:cubicBezTo>
                    <a:pt x="1985" y="2679"/>
                    <a:pt x="1970" y="2678"/>
                    <a:pt x="1954" y="2678"/>
                  </a:cubicBezTo>
                  <a:cubicBezTo>
                    <a:pt x="1754" y="2678"/>
                    <a:pt x="1547" y="2750"/>
                    <a:pt x="1381" y="2894"/>
                  </a:cubicBezTo>
                  <a:cubicBezTo>
                    <a:pt x="1227" y="3025"/>
                    <a:pt x="1155" y="3192"/>
                    <a:pt x="1143" y="3382"/>
                  </a:cubicBezTo>
                  <a:cubicBezTo>
                    <a:pt x="1119" y="3573"/>
                    <a:pt x="1203" y="3751"/>
                    <a:pt x="1322" y="3906"/>
                  </a:cubicBezTo>
                  <a:cubicBezTo>
                    <a:pt x="1355" y="3939"/>
                    <a:pt x="1402" y="3957"/>
                    <a:pt x="1447" y="3957"/>
                  </a:cubicBezTo>
                  <a:cubicBezTo>
                    <a:pt x="1485" y="3957"/>
                    <a:pt x="1521" y="3945"/>
                    <a:pt x="1548" y="3918"/>
                  </a:cubicBezTo>
                  <a:cubicBezTo>
                    <a:pt x="1596" y="3858"/>
                    <a:pt x="1619" y="3751"/>
                    <a:pt x="1560" y="3692"/>
                  </a:cubicBezTo>
                  <a:cubicBezTo>
                    <a:pt x="1488" y="3620"/>
                    <a:pt x="1453" y="3513"/>
                    <a:pt x="1453" y="3418"/>
                  </a:cubicBezTo>
                  <a:cubicBezTo>
                    <a:pt x="1453" y="3311"/>
                    <a:pt x="1512" y="3204"/>
                    <a:pt x="1584" y="3144"/>
                  </a:cubicBezTo>
                  <a:cubicBezTo>
                    <a:pt x="1682" y="3068"/>
                    <a:pt x="1800" y="3012"/>
                    <a:pt x="1937" y="3012"/>
                  </a:cubicBezTo>
                  <a:cubicBezTo>
                    <a:pt x="1950" y="3012"/>
                    <a:pt x="1963" y="3012"/>
                    <a:pt x="1977" y="3013"/>
                  </a:cubicBezTo>
                  <a:cubicBezTo>
                    <a:pt x="2120" y="3025"/>
                    <a:pt x="2239" y="3085"/>
                    <a:pt x="2346" y="3192"/>
                  </a:cubicBezTo>
                  <a:cubicBezTo>
                    <a:pt x="2608" y="3489"/>
                    <a:pt x="2584" y="3954"/>
                    <a:pt x="2286" y="4216"/>
                  </a:cubicBezTo>
                  <a:cubicBezTo>
                    <a:pt x="2155" y="4335"/>
                    <a:pt x="1977" y="4406"/>
                    <a:pt x="1798" y="4442"/>
                  </a:cubicBezTo>
                  <a:lnTo>
                    <a:pt x="1727" y="4442"/>
                  </a:lnTo>
                  <a:cubicBezTo>
                    <a:pt x="1024" y="4442"/>
                    <a:pt x="441" y="3858"/>
                    <a:pt x="441" y="3156"/>
                  </a:cubicBezTo>
                  <a:cubicBezTo>
                    <a:pt x="441" y="2465"/>
                    <a:pt x="1024" y="1882"/>
                    <a:pt x="1727" y="1882"/>
                  </a:cubicBezTo>
                  <a:close/>
                  <a:moveTo>
                    <a:pt x="7537" y="4763"/>
                  </a:moveTo>
                  <a:lnTo>
                    <a:pt x="7537" y="5573"/>
                  </a:lnTo>
                  <a:lnTo>
                    <a:pt x="2036" y="5573"/>
                  </a:lnTo>
                  <a:lnTo>
                    <a:pt x="2036" y="4763"/>
                  </a:lnTo>
                  <a:close/>
                  <a:moveTo>
                    <a:pt x="929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18"/>
                    <a:pt x="357" y="1811"/>
                    <a:pt x="798" y="1870"/>
                  </a:cubicBezTo>
                  <a:cubicBezTo>
                    <a:pt x="393" y="2168"/>
                    <a:pt x="143" y="2620"/>
                    <a:pt x="143" y="3144"/>
                  </a:cubicBezTo>
                  <a:cubicBezTo>
                    <a:pt x="143" y="4013"/>
                    <a:pt x="834" y="4728"/>
                    <a:pt x="1691" y="4739"/>
                  </a:cubicBezTo>
                  <a:lnTo>
                    <a:pt x="1703" y="4739"/>
                  </a:lnTo>
                  <a:lnTo>
                    <a:pt x="1703" y="5704"/>
                  </a:lnTo>
                  <a:lnTo>
                    <a:pt x="1703" y="8383"/>
                  </a:lnTo>
                  <a:cubicBezTo>
                    <a:pt x="1703" y="8478"/>
                    <a:pt x="1786" y="8549"/>
                    <a:pt x="1869" y="8549"/>
                  </a:cubicBezTo>
                  <a:cubicBezTo>
                    <a:pt x="1965" y="8549"/>
                    <a:pt x="2036" y="8478"/>
                    <a:pt x="2036" y="8383"/>
                  </a:cubicBezTo>
                  <a:lnTo>
                    <a:pt x="2036" y="5894"/>
                  </a:lnTo>
                  <a:lnTo>
                    <a:pt x="7537" y="5894"/>
                  </a:lnTo>
                  <a:lnTo>
                    <a:pt x="7537" y="6692"/>
                  </a:lnTo>
                  <a:cubicBezTo>
                    <a:pt x="7537" y="6775"/>
                    <a:pt x="7620" y="6847"/>
                    <a:pt x="7704" y="6847"/>
                  </a:cubicBezTo>
                  <a:cubicBezTo>
                    <a:pt x="7799" y="6847"/>
                    <a:pt x="7870" y="6775"/>
                    <a:pt x="7870" y="6692"/>
                  </a:cubicBezTo>
                  <a:lnTo>
                    <a:pt x="7870" y="5740"/>
                  </a:lnTo>
                  <a:lnTo>
                    <a:pt x="7870" y="4763"/>
                  </a:lnTo>
                  <a:lnTo>
                    <a:pt x="7918" y="4763"/>
                  </a:lnTo>
                  <a:cubicBezTo>
                    <a:pt x="7930" y="4763"/>
                    <a:pt x="7942" y="4763"/>
                    <a:pt x="7954" y="4751"/>
                  </a:cubicBezTo>
                  <a:cubicBezTo>
                    <a:pt x="8823" y="4728"/>
                    <a:pt x="9501" y="4025"/>
                    <a:pt x="9501" y="3156"/>
                  </a:cubicBezTo>
                  <a:cubicBezTo>
                    <a:pt x="9489" y="2644"/>
                    <a:pt x="9228" y="2168"/>
                    <a:pt x="8823" y="1870"/>
                  </a:cubicBezTo>
                  <a:cubicBezTo>
                    <a:pt x="9251" y="1775"/>
                    <a:pt x="9561" y="1406"/>
                    <a:pt x="9561" y="941"/>
                  </a:cubicBezTo>
                  <a:cubicBezTo>
                    <a:pt x="9561" y="418"/>
                    <a:pt x="9144" y="1"/>
                    <a:pt x="8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85" name="Google Shape;9585;p72"/>
          <p:cNvGrpSpPr/>
          <p:nvPr/>
        </p:nvGrpSpPr>
        <p:grpSpPr>
          <a:xfrm>
            <a:off x="2567841" y="1813124"/>
            <a:ext cx="399812" cy="306477"/>
            <a:chOff x="2567841" y="1994124"/>
            <a:chExt cx="399812" cy="306477"/>
          </a:xfrm>
          <a:solidFill>
            <a:srgbClr val="002060"/>
          </a:solidFill>
        </p:grpSpPr>
        <p:sp>
          <p:nvSpPr>
            <p:cNvPr id="9586" name="Google Shape;9586;p72"/>
            <p:cNvSpPr/>
            <p:nvPr/>
          </p:nvSpPr>
          <p:spPr>
            <a:xfrm>
              <a:off x="2567841" y="1994124"/>
              <a:ext cx="399812" cy="306477"/>
            </a:xfrm>
            <a:custGeom>
              <a:avLst/>
              <a:gdLst/>
              <a:ahLst/>
              <a:cxnLst/>
              <a:rect l="l" t="t" r="r" b="b"/>
              <a:pathLst>
                <a:path w="12551" h="9621" extrusionOk="0">
                  <a:moveTo>
                    <a:pt x="11157" y="346"/>
                  </a:moveTo>
                  <a:lnTo>
                    <a:pt x="11157" y="6584"/>
                  </a:lnTo>
                  <a:lnTo>
                    <a:pt x="1334" y="6584"/>
                  </a:lnTo>
                  <a:lnTo>
                    <a:pt x="1334" y="346"/>
                  </a:lnTo>
                  <a:close/>
                  <a:moveTo>
                    <a:pt x="7442" y="7930"/>
                  </a:moveTo>
                  <a:lnTo>
                    <a:pt x="7621" y="8561"/>
                  </a:lnTo>
                  <a:lnTo>
                    <a:pt x="4859" y="8561"/>
                  </a:lnTo>
                  <a:lnTo>
                    <a:pt x="5037" y="7930"/>
                  </a:lnTo>
                  <a:close/>
                  <a:moveTo>
                    <a:pt x="11217" y="6954"/>
                  </a:moveTo>
                  <a:lnTo>
                    <a:pt x="12038" y="8561"/>
                  </a:lnTo>
                  <a:lnTo>
                    <a:pt x="7990" y="8561"/>
                  </a:lnTo>
                  <a:lnTo>
                    <a:pt x="7776" y="7835"/>
                  </a:lnTo>
                  <a:cubicBezTo>
                    <a:pt x="7740" y="7680"/>
                    <a:pt x="7597" y="7573"/>
                    <a:pt x="7454" y="7573"/>
                  </a:cubicBezTo>
                  <a:lnTo>
                    <a:pt x="5013" y="7573"/>
                  </a:lnTo>
                  <a:cubicBezTo>
                    <a:pt x="4859" y="7573"/>
                    <a:pt x="4716" y="7680"/>
                    <a:pt x="4680" y="7835"/>
                  </a:cubicBezTo>
                  <a:lnTo>
                    <a:pt x="4478" y="8561"/>
                  </a:lnTo>
                  <a:lnTo>
                    <a:pt x="430" y="8561"/>
                  </a:lnTo>
                  <a:lnTo>
                    <a:pt x="1263" y="6954"/>
                  </a:lnTo>
                  <a:close/>
                  <a:moveTo>
                    <a:pt x="12157" y="8930"/>
                  </a:moveTo>
                  <a:lnTo>
                    <a:pt x="12157" y="9216"/>
                  </a:lnTo>
                  <a:lnTo>
                    <a:pt x="12169" y="9216"/>
                  </a:lnTo>
                  <a:cubicBezTo>
                    <a:pt x="12169" y="9239"/>
                    <a:pt x="12145" y="9275"/>
                    <a:pt x="12110" y="9275"/>
                  </a:cubicBezTo>
                  <a:lnTo>
                    <a:pt x="382" y="9275"/>
                  </a:lnTo>
                  <a:cubicBezTo>
                    <a:pt x="346" y="9275"/>
                    <a:pt x="322" y="9239"/>
                    <a:pt x="322" y="9216"/>
                  </a:cubicBezTo>
                  <a:lnTo>
                    <a:pt x="322" y="8930"/>
                  </a:lnTo>
                  <a:close/>
                  <a:moveTo>
                    <a:pt x="1334" y="0"/>
                  </a:moveTo>
                  <a:cubicBezTo>
                    <a:pt x="1144" y="0"/>
                    <a:pt x="977" y="167"/>
                    <a:pt x="977" y="357"/>
                  </a:cubicBezTo>
                  <a:lnTo>
                    <a:pt x="977" y="6739"/>
                  </a:lnTo>
                  <a:lnTo>
                    <a:pt x="1" y="8680"/>
                  </a:lnTo>
                  <a:lnTo>
                    <a:pt x="1" y="8692"/>
                  </a:lnTo>
                  <a:lnTo>
                    <a:pt x="1" y="8704"/>
                  </a:lnTo>
                  <a:lnTo>
                    <a:pt x="1" y="8728"/>
                  </a:lnTo>
                  <a:lnTo>
                    <a:pt x="1" y="8739"/>
                  </a:lnTo>
                  <a:lnTo>
                    <a:pt x="1" y="9204"/>
                  </a:lnTo>
                  <a:cubicBezTo>
                    <a:pt x="1" y="9442"/>
                    <a:pt x="191" y="9620"/>
                    <a:pt x="406" y="9620"/>
                  </a:cubicBezTo>
                  <a:lnTo>
                    <a:pt x="12133" y="9620"/>
                  </a:lnTo>
                  <a:cubicBezTo>
                    <a:pt x="12371" y="9620"/>
                    <a:pt x="12550" y="9418"/>
                    <a:pt x="12550" y="9204"/>
                  </a:cubicBezTo>
                  <a:lnTo>
                    <a:pt x="12526" y="8739"/>
                  </a:lnTo>
                  <a:lnTo>
                    <a:pt x="12526" y="8704"/>
                  </a:lnTo>
                  <a:lnTo>
                    <a:pt x="12526" y="8692"/>
                  </a:lnTo>
                  <a:lnTo>
                    <a:pt x="12526" y="8680"/>
                  </a:lnTo>
                  <a:lnTo>
                    <a:pt x="11550" y="6739"/>
                  </a:lnTo>
                  <a:lnTo>
                    <a:pt x="11550" y="357"/>
                  </a:lnTo>
                  <a:cubicBezTo>
                    <a:pt x="11550" y="167"/>
                    <a:pt x="11383" y="0"/>
                    <a:pt x="11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72"/>
            <p:cNvSpPr/>
            <p:nvPr/>
          </p:nvSpPr>
          <p:spPr>
            <a:xfrm>
              <a:off x="2623237" y="2113963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lnTo>
                    <a:pt x="0" y="2132"/>
                  </a:lnTo>
                  <a:cubicBezTo>
                    <a:pt x="0" y="2299"/>
                    <a:pt x="131" y="2418"/>
                    <a:pt x="274" y="2418"/>
                  </a:cubicBezTo>
                  <a:lnTo>
                    <a:pt x="8727" y="2418"/>
                  </a:lnTo>
                  <a:cubicBezTo>
                    <a:pt x="8894" y="2418"/>
                    <a:pt x="9013" y="2287"/>
                    <a:pt x="9013" y="2132"/>
                  </a:cubicBezTo>
                  <a:lnTo>
                    <a:pt x="9013" y="179"/>
                  </a:lnTo>
                  <a:cubicBezTo>
                    <a:pt x="9025" y="96"/>
                    <a:pt x="8942" y="1"/>
                    <a:pt x="8835" y="1"/>
                  </a:cubicBezTo>
                  <a:cubicBezTo>
                    <a:pt x="8727" y="1"/>
                    <a:pt x="8656" y="96"/>
                    <a:pt x="8656" y="179"/>
                  </a:cubicBezTo>
                  <a:lnTo>
                    <a:pt x="8656" y="2049"/>
                  </a:lnTo>
                  <a:lnTo>
                    <a:pt x="357" y="2049"/>
                  </a:lnTo>
                  <a:lnTo>
                    <a:pt x="357" y="179"/>
                  </a:lnTo>
                  <a:cubicBezTo>
                    <a:pt x="357" y="84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72"/>
            <p:cNvSpPr/>
            <p:nvPr/>
          </p:nvSpPr>
          <p:spPr>
            <a:xfrm>
              <a:off x="2623237" y="2017251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286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2239"/>
                  </a:lnTo>
                  <a:cubicBezTo>
                    <a:pt x="0" y="2346"/>
                    <a:pt x="84" y="2418"/>
                    <a:pt x="179" y="2418"/>
                  </a:cubicBezTo>
                  <a:cubicBezTo>
                    <a:pt x="286" y="2418"/>
                    <a:pt x="357" y="2322"/>
                    <a:pt x="357" y="2239"/>
                  </a:cubicBezTo>
                  <a:lnTo>
                    <a:pt x="357" y="382"/>
                  </a:lnTo>
                  <a:lnTo>
                    <a:pt x="8656" y="382"/>
                  </a:lnTo>
                  <a:lnTo>
                    <a:pt x="8656" y="2239"/>
                  </a:lnTo>
                  <a:cubicBezTo>
                    <a:pt x="8656" y="2346"/>
                    <a:pt x="8751" y="2418"/>
                    <a:pt x="8835" y="2418"/>
                  </a:cubicBezTo>
                  <a:cubicBezTo>
                    <a:pt x="8942" y="2418"/>
                    <a:pt x="9013" y="2322"/>
                    <a:pt x="9013" y="2239"/>
                  </a:cubicBezTo>
                  <a:lnTo>
                    <a:pt x="9013" y="286"/>
                  </a:lnTo>
                  <a:cubicBezTo>
                    <a:pt x="9025" y="143"/>
                    <a:pt x="8894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89" name="Google Shape;9589;p72"/>
          <p:cNvGrpSpPr/>
          <p:nvPr/>
        </p:nvGrpSpPr>
        <p:grpSpPr>
          <a:xfrm>
            <a:off x="2212084" y="1779358"/>
            <a:ext cx="324698" cy="372863"/>
            <a:chOff x="2212084" y="1960358"/>
            <a:chExt cx="324698" cy="372863"/>
          </a:xfrm>
          <a:solidFill>
            <a:srgbClr val="002060"/>
          </a:solidFill>
        </p:grpSpPr>
        <p:sp>
          <p:nvSpPr>
            <p:cNvPr id="9590" name="Google Shape;9590;p72"/>
            <p:cNvSpPr/>
            <p:nvPr/>
          </p:nvSpPr>
          <p:spPr>
            <a:xfrm>
              <a:off x="2291371" y="2128011"/>
              <a:ext cx="166888" cy="166888"/>
            </a:xfrm>
            <a:custGeom>
              <a:avLst/>
              <a:gdLst/>
              <a:ahLst/>
              <a:cxnLst/>
              <a:rect l="l" t="t" r="r" b="b"/>
              <a:pathLst>
                <a:path w="5239" h="5239" extrusionOk="0">
                  <a:moveTo>
                    <a:pt x="2620" y="357"/>
                  </a:moveTo>
                  <a:cubicBezTo>
                    <a:pt x="3870" y="357"/>
                    <a:pt x="4894" y="1369"/>
                    <a:pt x="4894" y="2631"/>
                  </a:cubicBezTo>
                  <a:cubicBezTo>
                    <a:pt x="4894" y="3882"/>
                    <a:pt x="3882" y="4906"/>
                    <a:pt x="2620" y="4906"/>
                  </a:cubicBezTo>
                  <a:cubicBezTo>
                    <a:pt x="1369" y="4906"/>
                    <a:pt x="346" y="3894"/>
                    <a:pt x="346" y="2631"/>
                  </a:cubicBezTo>
                  <a:cubicBezTo>
                    <a:pt x="346" y="1369"/>
                    <a:pt x="1369" y="357"/>
                    <a:pt x="2620" y="357"/>
                  </a:cubicBezTo>
                  <a:close/>
                  <a:moveTo>
                    <a:pt x="2620" y="0"/>
                  </a:moveTo>
                  <a:cubicBezTo>
                    <a:pt x="1179" y="0"/>
                    <a:pt x="0" y="1167"/>
                    <a:pt x="0" y="2620"/>
                  </a:cubicBezTo>
                  <a:cubicBezTo>
                    <a:pt x="0" y="4060"/>
                    <a:pt x="1179" y="5239"/>
                    <a:pt x="2620" y="5239"/>
                  </a:cubicBezTo>
                  <a:cubicBezTo>
                    <a:pt x="4060" y="5239"/>
                    <a:pt x="5239" y="4060"/>
                    <a:pt x="5239" y="2620"/>
                  </a:cubicBezTo>
                  <a:cubicBezTo>
                    <a:pt x="5239" y="1167"/>
                    <a:pt x="4060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72"/>
            <p:cNvSpPr/>
            <p:nvPr/>
          </p:nvSpPr>
          <p:spPr>
            <a:xfrm>
              <a:off x="2212084" y="1960358"/>
              <a:ext cx="324698" cy="372863"/>
            </a:xfrm>
            <a:custGeom>
              <a:avLst/>
              <a:gdLst/>
              <a:ahLst/>
              <a:cxnLst/>
              <a:rect l="l" t="t" r="r" b="b"/>
              <a:pathLst>
                <a:path w="10193" h="11705" extrusionOk="0">
                  <a:moveTo>
                    <a:pt x="7502" y="358"/>
                  </a:moveTo>
                  <a:lnTo>
                    <a:pt x="6383" y="2644"/>
                  </a:lnTo>
                  <a:lnTo>
                    <a:pt x="3811" y="2644"/>
                  </a:lnTo>
                  <a:lnTo>
                    <a:pt x="2692" y="358"/>
                  </a:lnTo>
                  <a:close/>
                  <a:moveTo>
                    <a:pt x="6228" y="3001"/>
                  </a:moveTo>
                  <a:lnTo>
                    <a:pt x="5692" y="4096"/>
                  </a:lnTo>
                  <a:cubicBezTo>
                    <a:pt x="5490" y="4073"/>
                    <a:pt x="5299" y="4049"/>
                    <a:pt x="5109" y="4049"/>
                  </a:cubicBezTo>
                  <a:cubicBezTo>
                    <a:pt x="4918" y="4049"/>
                    <a:pt x="4716" y="4073"/>
                    <a:pt x="4525" y="4096"/>
                  </a:cubicBezTo>
                  <a:lnTo>
                    <a:pt x="3989" y="3001"/>
                  </a:lnTo>
                  <a:close/>
                  <a:moveTo>
                    <a:pt x="2334" y="405"/>
                  </a:moveTo>
                  <a:lnTo>
                    <a:pt x="4168" y="4156"/>
                  </a:lnTo>
                  <a:cubicBezTo>
                    <a:pt x="3382" y="4370"/>
                    <a:pt x="2692" y="4799"/>
                    <a:pt x="2180" y="5406"/>
                  </a:cubicBezTo>
                  <a:lnTo>
                    <a:pt x="608" y="2227"/>
                  </a:lnTo>
                  <a:cubicBezTo>
                    <a:pt x="406" y="1787"/>
                    <a:pt x="584" y="1275"/>
                    <a:pt x="1013" y="1060"/>
                  </a:cubicBezTo>
                  <a:lnTo>
                    <a:pt x="2334" y="405"/>
                  </a:lnTo>
                  <a:close/>
                  <a:moveTo>
                    <a:pt x="2418" y="1"/>
                  </a:moveTo>
                  <a:cubicBezTo>
                    <a:pt x="2382" y="1"/>
                    <a:pt x="2358" y="1"/>
                    <a:pt x="2334" y="24"/>
                  </a:cubicBezTo>
                  <a:lnTo>
                    <a:pt x="846" y="751"/>
                  </a:lnTo>
                  <a:cubicBezTo>
                    <a:pt x="251" y="1048"/>
                    <a:pt x="1" y="1775"/>
                    <a:pt x="298" y="2370"/>
                  </a:cubicBezTo>
                  <a:lnTo>
                    <a:pt x="1942" y="5704"/>
                  </a:lnTo>
                  <a:cubicBezTo>
                    <a:pt x="1525" y="6311"/>
                    <a:pt x="1263" y="7073"/>
                    <a:pt x="1263" y="7883"/>
                  </a:cubicBezTo>
                  <a:cubicBezTo>
                    <a:pt x="1263" y="8275"/>
                    <a:pt x="1322" y="8680"/>
                    <a:pt x="1441" y="9049"/>
                  </a:cubicBezTo>
                  <a:cubicBezTo>
                    <a:pt x="1470" y="9126"/>
                    <a:pt x="1544" y="9179"/>
                    <a:pt x="1616" y="9179"/>
                  </a:cubicBezTo>
                  <a:cubicBezTo>
                    <a:pt x="1633" y="9179"/>
                    <a:pt x="1651" y="9176"/>
                    <a:pt x="1668" y="9168"/>
                  </a:cubicBezTo>
                  <a:cubicBezTo>
                    <a:pt x="1763" y="9145"/>
                    <a:pt x="1822" y="9037"/>
                    <a:pt x="1787" y="8954"/>
                  </a:cubicBezTo>
                  <a:cubicBezTo>
                    <a:pt x="1668" y="8609"/>
                    <a:pt x="1620" y="8240"/>
                    <a:pt x="1620" y="7883"/>
                  </a:cubicBezTo>
                  <a:cubicBezTo>
                    <a:pt x="1620" y="5954"/>
                    <a:pt x="3192" y="4394"/>
                    <a:pt x="5109" y="4394"/>
                  </a:cubicBezTo>
                  <a:cubicBezTo>
                    <a:pt x="7026" y="4394"/>
                    <a:pt x="8585" y="5954"/>
                    <a:pt x="8585" y="7883"/>
                  </a:cubicBezTo>
                  <a:cubicBezTo>
                    <a:pt x="8585" y="9799"/>
                    <a:pt x="7026" y="11359"/>
                    <a:pt x="5109" y="11359"/>
                  </a:cubicBezTo>
                  <a:cubicBezTo>
                    <a:pt x="3823" y="11359"/>
                    <a:pt x="2656" y="10657"/>
                    <a:pt x="2037" y="9526"/>
                  </a:cubicBezTo>
                  <a:cubicBezTo>
                    <a:pt x="2012" y="9468"/>
                    <a:pt x="1953" y="9433"/>
                    <a:pt x="1887" y="9433"/>
                  </a:cubicBezTo>
                  <a:cubicBezTo>
                    <a:pt x="1858" y="9433"/>
                    <a:pt x="1828" y="9440"/>
                    <a:pt x="1799" y="9454"/>
                  </a:cubicBezTo>
                  <a:cubicBezTo>
                    <a:pt x="1715" y="9502"/>
                    <a:pt x="1680" y="9597"/>
                    <a:pt x="1727" y="9692"/>
                  </a:cubicBezTo>
                  <a:cubicBezTo>
                    <a:pt x="2394" y="10931"/>
                    <a:pt x="3692" y="11704"/>
                    <a:pt x="5109" y="11704"/>
                  </a:cubicBezTo>
                  <a:cubicBezTo>
                    <a:pt x="7216" y="11704"/>
                    <a:pt x="8942" y="9978"/>
                    <a:pt x="8942" y="7859"/>
                  </a:cubicBezTo>
                  <a:cubicBezTo>
                    <a:pt x="8942" y="7061"/>
                    <a:pt x="8692" y="6311"/>
                    <a:pt x="8276" y="5692"/>
                  </a:cubicBezTo>
                  <a:lnTo>
                    <a:pt x="8966" y="4299"/>
                  </a:lnTo>
                  <a:cubicBezTo>
                    <a:pt x="9002" y="4215"/>
                    <a:pt x="8966" y="4108"/>
                    <a:pt x="8883" y="4061"/>
                  </a:cubicBezTo>
                  <a:cubicBezTo>
                    <a:pt x="8861" y="4051"/>
                    <a:pt x="8838" y="4047"/>
                    <a:pt x="8814" y="4047"/>
                  </a:cubicBezTo>
                  <a:cubicBezTo>
                    <a:pt x="8748" y="4047"/>
                    <a:pt x="8680" y="4082"/>
                    <a:pt x="8645" y="4144"/>
                  </a:cubicBezTo>
                  <a:lnTo>
                    <a:pt x="8038" y="5370"/>
                  </a:lnTo>
                  <a:cubicBezTo>
                    <a:pt x="7537" y="4763"/>
                    <a:pt x="6835" y="4334"/>
                    <a:pt x="6049" y="4120"/>
                  </a:cubicBezTo>
                  <a:lnTo>
                    <a:pt x="7871" y="370"/>
                  </a:lnTo>
                  <a:lnTo>
                    <a:pt x="9204" y="1025"/>
                  </a:lnTo>
                  <a:cubicBezTo>
                    <a:pt x="9633" y="1239"/>
                    <a:pt x="9812" y="1763"/>
                    <a:pt x="9597" y="2191"/>
                  </a:cubicBezTo>
                  <a:lnTo>
                    <a:pt x="8942" y="3513"/>
                  </a:lnTo>
                  <a:cubicBezTo>
                    <a:pt x="8907" y="3608"/>
                    <a:pt x="8942" y="3703"/>
                    <a:pt x="9026" y="3751"/>
                  </a:cubicBezTo>
                  <a:cubicBezTo>
                    <a:pt x="9049" y="3764"/>
                    <a:pt x="9074" y="3770"/>
                    <a:pt x="9099" y="3770"/>
                  </a:cubicBezTo>
                  <a:cubicBezTo>
                    <a:pt x="9164" y="3770"/>
                    <a:pt x="9230" y="3731"/>
                    <a:pt x="9264" y="3680"/>
                  </a:cubicBezTo>
                  <a:lnTo>
                    <a:pt x="9919" y="2358"/>
                  </a:lnTo>
                  <a:cubicBezTo>
                    <a:pt x="10193" y="1775"/>
                    <a:pt x="9943" y="1048"/>
                    <a:pt x="9347" y="751"/>
                  </a:cubicBezTo>
                  <a:lnTo>
                    <a:pt x="7859" y="24"/>
                  </a:lnTo>
                  <a:cubicBezTo>
                    <a:pt x="7835" y="1"/>
                    <a:pt x="7811" y="1"/>
                    <a:pt x="7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72"/>
            <p:cNvSpPr/>
            <p:nvPr/>
          </p:nvSpPr>
          <p:spPr>
            <a:xfrm>
              <a:off x="2319435" y="2157190"/>
              <a:ext cx="108880" cy="103210"/>
            </a:xfrm>
            <a:custGeom>
              <a:avLst/>
              <a:gdLst/>
              <a:ahLst/>
              <a:cxnLst/>
              <a:rect l="l" t="t" r="r" b="b"/>
              <a:pathLst>
                <a:path w="3418" h="3240" extrusionOk="0">
                  <a:moveTo>
                    <a:pt x="1739" y="346"/>
                  </a:moveTo>
                  <a:cubicBezTo>
                    <a:pt x="1822" y="346"/>
                    <a:pt x="1881" y="394"/>
                    <a:pt x="1929" y="465"/>
                  </a:cubicBezTo>
                  <a:lnTo>
                    <a:pt x="2096" y="787"/>
                  </a:lnTo>
                  <a:cubicBezTo>
                    <a:pt x="2179" y="953"/>
                    <a:pt x="2334" y="1073"/>
                    <a:pt x="2513" y="1108"/>
                  </a:cubicBezTo>
                  <a:lnTo>
                    <a:pt x="2870" y="1144"/>
                  </a:lnTo>
                  <a:cubicBezTo>
                    <a:pt x="2953" y="1168"/>
                    <a:pt x="3013" y="1203"/>
                    <a:pt x="3048" y="1299"/>
                  </a:cubicBezTo>
                  <a:cubicBezTo>
                    <a:pt x="3072" y="1370"/>
                    <a:pt x="3048" y="1465"/>
                    <a:pt x="2989" y="1525"/>
                  </a:cubicBezTo>
                  <a:lnTo>
                    <a:pt x="2739" y="1775"/>
                  </a:lnTo>
                  <a:cubicBezTo>
                    <a:pt x="2596" y="1906"/>
                    <a:pt x="2536" y="2085"/>
                    <a:pt x="2572" y="2263"/>
                  </a:cubicBezTo>
                  <a:lnTo>
                    <a:pt x="2632" y="2620"/>
                  </a:lnTo>
                  <a:cubicBezTo>
                    <a:pt x="2643" y="2692"/>
                    <a:pt x="2620" y="2787"/>
                    <a:pt x="2536" y="2823"/>
                  </a:cubicBezTo>
                  <a:cubicBezTo>
                    <a:pt x="2493" y="2852"/>
                    <a:pt x="2450" y="2867"/>
                    <a:pt x="2407" y="2867"/>
                  </a:cubicBezTo>
                  <a:cubicBezTo>
                    <a:pt x="2378" y="2867"/>
                    <a:pt x="2350" y="2861"/>
                    <a:pt x="2322" y="2847"/>
                  </a:cubicBezTo>
                  <a:lnTo>
                    <a:pt x="2001" y="2680"/>
                  </a:lnTo>
                  <a:cubicBezTo>
                    <a:pt x="1917" y="2632"/>
                    <a:pt x="1822" y="2620"/>
                    <a:pt x="1739" y="2620"/>
                  </a:cubicBezTo>
                  <a:cubicBezTo>
                    <a:pt x="1643" y="2620"/>
                    <a:pt x="1560" y="2632"/>
                    <a:pt x="1465" y="2680"/>
                  </a:cubicBezTo>
                  <a:lnTo>
                    <a:pt x="1155" y="2847"/>
                  </a:lnTo>
                  <a:cubicBezTo>
                    <a:pt x="1128" y="2865"/>
                    <a:pt x="1097" y="2872"/>
                    <a:pt x="1066" y="2872"/>
                  </a:cubicBezTo>
                  <a:cubicBezTo>
                    <a:pt x="1016" y="2872"/>
                    <a:pt x="966" y="2852"/>
                    <a:pt x="929" y="2823"/>
                  </a:cubicBezTo>
                  <a:cubicBezTo>
                    <a:pt x="858" y="2787"/>
                    <a:pt x="822" y="2692"/>
                    <a:pt x="846" y="2620"/>
                  </a:cubicBezTo>
                  <a:lnTo>
                    <a:pt x="905" y="2263"/>
                  </a:lnTo>
                  <a:cubicBezTo>
                    <a:pt x="929" y="2085"/>
                    <a:pt x="869" y="1894"/>
                    <a:pt x="738" y="1775"/>
                  </a:cubicBezTo>
                  <a:lnTo>
                    <a:pt x="488" y="1525"/>
                  </a:lnTo>
                  <a:cubicBezTo>
                    <a:pt x="429" y="1465"/>
                    <a:pt x="393" y="1382"/>
                    <a:pt x="429" y="1299"/>
                  </a:cubicBezTo>
                  <a:cubicBezTo>
                    <a:pt x="453" y="1227"/>
                    <a:pt x="512" y="1168"/>
                    <a:pt x="608" y="1144"/>
                  </a:cubicBezTo>
                  <a:lnTo>
                    <a:pt x="965" y="1108"/>
                  </a:lnTo>
                  <a:cubicBezTo>
                    <a:pt x="1143" y="1073"/>
                    <a:pt x="1298" y="953"/>
                    <a:pt x="1381" y="787"/>
                  </a:cubicBezTo>
                  <a:lnTo>
                    <a:pt x="1548" y="465"/>
                  </a:lnTo>
                  <a:cubicBezTo>
                    <a:pt x="1572" y="394"/>
                    <a:pt x="1643" y="346"/>
                    <a:pt x="1739" y="346"/>
                  </a:cubicBezTo>
                  <a:close/>
                  <a:moveTo>
                    <a:pt x="1703" y="1"/>
                  </a:moveTo>
                  <a:cubicBezTo>
                    <a:pt x="1489" y="1"/>
                    <a:pt x="1310" y="120"/>
                    <a:pt x="1203" y="311"/>
                  </a:cubicBezTo>
                  <a:lnTo>
                    <a:pt x="1036" y="644"/>
                  </a:lnTo>
                  <a:cubicBezTo>
                    <a:pt x="1012" y="703"/>
                    <a:pt x="953" y="739"/>
                    <a:pt x="869" y="763"/>
                  </a:cubicBezTo>
                  <a:lnTo>
                    <a:pt x="512" y="811"/>
                  </a:lnTo>
                  <a:cubicBezTo>
                    <a:pt x="310" y="834"/>
                    <a:pt x="131" y="989"/>
                    <a:pt x="60" y="1192"/>
                  </a:cubicBezTo>
                  <a:cubicBezTo>
                    <a:pt x="0" y="1406"/>
                    <a:pt x="36" y="1620"/>
                    <a:pt x="203" y="1775"/>
                  </a:cubicBezTo>
                  <a:lnTo>
                    <a:pt x="500" y="2025"/>
                  </a:lnTo>
                  <a:cubicBezTo>
                    <a:pt x="548" y="2073"/>
                    <a:pt x="572" y="2144"/>
                    <a:pt x="560" y="2216"/>
                  </a:cubicBezTo>
                  <a:lnTo>
                    <a:pt x="500" y="2573"/>
                  </a:lnTo>
                  <a:cubicBezTo>
                    <a:pt x="477" y="2787"/>
                    <a:pt x="548" y="2989"/>
                    <a:pt x="727" y="3120"/>
                  </a:cubicBezTo>
                  <a:cubicBezTo>
                    <a:pt x="834" y="3204"/>
                    <a:pt x="929" y="3228"/>
                    <a:pt x="1048" y="3228"/>
                  </a:cubicBezTo>
                  <a:cubicBezTo>
                    <a:pt x="1143" y="3228"/>
                    <a:pt x="1227" y="3216"/>
                    <a:pt x="1322" y="3168"/>
                  </a:cubicBezTo>
                  <a:lnTo>
                    <a:pt x="1631" y="3001"/>
                  </a:lnTo>
                  <a:cubicBezTo>
                    <a:pt x="1661" y="2989"/>
                    <a:pt x="1694" y="2983"/>
                    <a:pt x="1727" y="2983"/>
                  </a:cubicBezTo>
                  <a:cubicBezTo>
                    <a:pt x="1759" y="2983"/>
                    <a:pt x="1792" y="2989"/>
                    <a:pt x="1822" y="3001"/>
                  </a:cubicBezTo>
                  <a:lnTo>
                    <a:pt x="2143" y="3168"/>
                  </a:lnTo>
                  <a:cubicBezTo>
                    <a:pt x="2227" y="3215"/>
                    <a:pt x="2318" y="3239"/>
                    <a:pt x="2409" y="3239"/>
                  </a:cubicBezTo>
                  <a:cubicBezTo>
                    <a:pt x="2524" y="3239"/>
                    <a:pt x="2639" y="3200"/>
                    <a:pt x="2739" y="3120"/>
                  </a:cubicBezTo>
                  <a:cubicBezTo>
                    <a:pt x="2917" y="2989"/>
                    <a:pt x="2989" y="2787"/>
                    <a:pt x="2953" y="2573"/>
                  </a:cubicBezTo>
                  <a:lnTo>
                    <a:pt x="2894" y="2216"/>
                  </a:lnTo>
                  <a:cubicBezTo>
                    <a:pt x="2882" y="2144"/>
                    <a:pt x="2917" y="2085"/>
                    <a:pt x="2953" y="2025"/>
                  </a:cubicBezTo>
                  <a:lnTo>
                    <a:pt x="3215" y="1775"/>
                  </a:lnTo>
                  <a:cubicBezTo>
                    <a:pt x="3358" y="1620"/>
                    <a:pt x="3417" y="1406"/>
                    <a:pt x="3358" y="1192"/>
                  </a:cubicBezTo>
                  <a:cubicBezTo>
                    <a:pt x="3298" y="989"/>
                    <a:pt x="3120" y="834"/>
                    <a:pt x="2894" y="811"/>
                  </a:cubicBezTo>
                  <a:lnTo>
                    <a:pt x="2536" y="763"/>
                  </a:lnTo>
                  <a:cubicBezTo>
                    <a:pt x="2465" y="739"/>
                    <a:pt x="2405" y="703"/>
                    <a:pt x="2382" y="644"/>
                  </a:cubicBezTo>
                  <a:lnTo>
                    <a:pt x="2215" y="311"/>
                  </a:lnTo>
                  <a:cubicBezTo>
                    <a:pt x="2120" y="120"/>
                    <a:pt x="1929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93" name="Google Shape;9593;p72"/>
          <p:cNvGrpSpPr/>
          <p:nvPr/>
        </p:nvGrpSpPr>
        <p:grpSpPr>
          <a:xfrm>
            <a:off x="1805901" y="1779358"/>
            <a:ext cx="284847" cy="373627"/>
            <a:chOff x="1805901" y="1960358"/>
            <a:chExt cx="284847" cy="373627"/>
          </a:xfrm>
          <a:solidFill>
            <a:srgbClr val="002060"/>
          </a:solidFill>
        </p:grpSpPr>
        <p:sp>
          <p:nvSpPr>
            <p:cNvPr id="9594" name="Google Shape;9594;p72"/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72"/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96" name="Google Shape;9596;p72"/>
          <p:cNvSpPr/>
          <p:nvPr/>
        </p:nvSpPr>
        <p:spPr>
          <a:xfrm>
            <a:off x="3505429" y="1799076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7" name="Google Shape;9597;p72"/>
          <p:cNvSpPr/>
          <p:nvPr/>
        </p:nvSpPr>
        <p:spPr>
          <a:xfrm>
            <a:off x="7100552" y="1803249"/>
            <a:ext cx="368690" cy="334541"/>
          </a:xfrm>
          <a:custGeom>
            <a:avLst/>
            <a:gdLst/>
            <a:ahLst/>
            <a:cxnLst/>
            <a:rect l="l" t="t" r="r" b="b"/>
            <a:pathLst>
              <a:path w="11574" h="10502" extrusionOk="0">
                <a:moveTo>
                  <a:pt x="4370" y="1560"/>
                </a:moveTo>
                <a:lnTo>
                  <a:pt x="4287" y="2668"/>
                </a:lnTo>
                <a:cubicBezTo>
                  <a:pt x="4287" y="2692"/>
                  <a:pt x="4251" y="2703"/>
                  <a:pt x="4227" y="2703"/>
                </a:cubicBezTo>
                <a:lnTo>
                  <a:pt x="3525" y="2703"/>
                </a:lnTo>
                <a:cubicBezTo>
                  <a:pt x="3489" y="2703"/>
                  <a:pt x="3465" y="2680"/>
                  <a:pt x="3465" y="2668"/>
                </a:cubicBezTo>
                <a:lnTo>
                  <a:pt x="3358" y="1560"/>
                </a:lnTo>
                <a:close/>
                <a:moveTo>
                  <a:pt x="1084" y="3442"/>
                </a:moveTo>
                <a:cubicBezTo>
                  <a:pt x="2048" y="3525"/>
                  <a:pt x="2858" y="4335"/>
                  <a:pt x="2941" y="5311"/>
                </a:cubicBezTo>
                <a:lnTo>
                  <a:pt x="1084" y="5311"/>
                </a:lnTo>
                <a:lnTo>
                  <a:pt x="1084" y="3442"/>
                </a:lnTo>
                <a:close/>
                <a:moveTo>
                  <a:pt x="3989" y="5656"/>
                </a:moveTo>
                <a:lnTo>
                  <a:pt x="3989" y="8264"/>
                </a:lnTo>
                <a:lnTo>
                  <a:pt x="1072" y="8264"/>
                </a:lnTo>
                <a:lnTo>
                  <a:pt x="1072" y="5656"/>
                </a:lnTo>
                <a:close/>
                <a:moveTo>
                  <a:pt x="2370" y="8585"/>
                </a:moveTo>
                <a:lnTo>
                  <a:pt x="2370" y="10192"/>
                </a:lnTo>
                <a:lnTo>
                  <a:pt x="2191" y="10192"/>
                </a:lnTo>
                <a:lnTo>
                  <a:pt x="2191" y="8585"/>
                </a:lnTo>
                <a:close/>
                <a:moveTo>
                  <a:pt x="11026" y="4311"/>
                </a:moveTo>
                <a:cubicBezTo>
                  <a:pt x="11133" y="4311"/>
                  <a:pt x="11216" y="4406"/>
                  <a:pt x="11216" y="4513"/>
                </a:cubicBezTo>
                <a:lnTo>
                  <a:pt x="11240" y="10192"/>
                </a:lnTo>
                <a:lnTo>
                  <a:pt x="10835" y="10192"/>
                </a:lnTo>
                <a:lnTo>
                  <a:pt x="10835" y="4513"/>
                </a:lnTo>
                <a:cubicBezTo>
                  <a:pt x="10835" y="4406"/>
                  <a:pt x="10919" y="4311"/>
                  <a:pt x="11026" y="4311"/>
                </a:cubicBezTo>
                <a:close/>
                <a:moveTo>
                  <a:pt x="2334" y="1"/>
                </a:moveTo>
                <a:cubicBezTo>
                  <a:pt x="2072" y="1"/>
                  <a:pt x="1858" y="227"/>
                  <a:pt x="1858" y="477"/>
                </a:cubicBezTo>
                <a:lnTo>
                  <a:pt x="1858" y="3263"/>
                </a:lnTo>
                <a:cubicBezTo>
                  <a:pt x="1620" y="3156"/>
                  <a:pt x="1358" y="3096"/>
                  <a:pt x="1084" y="3084"/>
                </a:cubicBezTo>
                <a:lnTo>
                  <a:pt x="1084" y="1370"/>
                </a:lnTo>
                <a:cubicBezTo>
                  <a:pt x="1084" y="1072"/>
                  <a:pt x="846" y="834"/>
                  <a:pt x="548" y="834"/>
                </a:cubicBezTo>
                <a:cubicBezTo>
                  <a:pt x="251" y="834"/>
                  <a:pt x="12" y="1072"/>
                  <a:pt x="12" y="1370"/>
                </a:cubicBezTo>
                <a:lnTo>
                  <a:pt x="12" y="4954"/>
                </a:lnTo>
                <a:cubicBezTo>
                  <a:pt x="12" y="5049"/>
                  <a:pt x="84" y="5120"/>
                  <a:pt x="179" y="5120"/>
                </a:cubicBezTo>
                <a:cubicBezTo>
                  <a:pt x="262" y="5120"/>
                  <a:pt x="346" y="5049"/>
                  <a:pt x="346" y="4954"/>
                </a:cubicBezTo>
                <a:lnTo>
                  <a:pt x="346" y="1370"/>
                </a:lnTo>
                <a:cubicBezTo>
                  <a:pt x="346" y="1263"/>
                  <a:pt x="429" y="1179"/>
                  <a:pt x="536" y="1179"/>
                </a:cubicBezTo>
                <a:cubicBezTo>
                  <a:pt x="643" y="1179"/>
                  <a:pt x="727" y="1263"/>
                  <a:pt x="727" y="1370"/>
                </a:cubicBezTo>
                <a:lnTo>
                  <a:pt x="727" y="10133"/>
                </a:lnTo>
                <a:lnTo>
                  <a:pt x="322" y="10133"/>
                </a:lnTo>
                <a:lnTo>
                  <a:pt x="322" y="5775"/>
                </a:lnTo>
                <a:cubicBezTo>
                  <a:pt x="322" y="5680"/>
                  <a:pt x="251" y="5609"/>
                  <a:pt x="167" y="5609"/>
                </a:cubicBezTo>
                <a:cubicBezTo>
                  <a:pt x="72" y="5609"/>
                  <a:pt x="0" y="5680"/>
                  <a:pt x="0" y="5775"/>
                </a:cubicBezTo>
                <a:lnTo>
                  <a:pt x="0" y="10300"/>
                </a:lnTo>
                <a:cubicBezTo>
                  <a:pt x="0" y="10383"/>
                  <a:pt x="72" y="10466"/>
                  <a:pt x="167" y="10466"/>
                </a:cubicBezTo>
                <a:lnTo>
                  <a:pt x="893" y="10466"/>
                </a:lnTo>
                <a:cubicBezTo>
                  <a:pt x="977" y="10466"/>
                  <a:pt x="1060" y="10383"/>
                  <a:pt x="1060" y="10300"/>
                </a:cubicBezTo>
                <a:lnTo>
                  <a:pt x="1060" y="8537"/>
                </a:lnTo>
                <a:lnTo>
                  <a:pt x="1834" y="8537"/>
                </a:lnTo>
                <a:lnTo>
                  <a:pt x="1834" y="10300"/>
                </a:lnTo>
                <a:cubicBezTo>
                  <a:pt x="1834" y="10383"/>
                  <a:pt x="1905" y="10466"/>
                  <a:pt x="1989" y="10466"/>
                </a:cubicBezTo>
                <a:lnTo>
                  <a:pt x="2513" y="10466"/>
                </a:lnTo>
                <a:cubicBezTo>
                  <a:pt x="2596" y="10466"/>
                  <a:pt x="2679" y="10383"/>
                  <a:pt x="2679" y="10300"/>
                </a:cubicBezTo>
                <a:lnTo>
                  <a:pt x="2679" y="8537"/>
                </a:lnTo>
                <a:lnTo>
                  <a:pt x="3965" y="8537"/>
                </a:lnTo>
                <a:lnTo>
                  <a:pt x="3965" y="8954"/>
                </a:lnTo>
                <a:cubicBezTo>
                  <a:pt x="3965" y="9049"/>
                  <a:pt x="4049" y="9121"/>
                  <a:pt x="4132" y="9121"/>
                </a:cubicBezTo>
                <a:lnTo>
                  <a:pt x="7299" y="9121"/>
                </a:lnTo>
                <a:cubicBezTo>
                  <a:pt x="7394" y="9121"/>
                  <a:pt x="7466" y="9049"/>
                  <a:pt x="7466" y="8954"/>
                </a:cubicBezTo>
                <a:cubicBezTo>
                  <a:pt x="7466" y="8871"/>
                  <a:pt x="7394" y="8799"/>
                  <a:pt x="7299" y="8799"/>
                </a:cubicBezTo>
                <a:lnTo>
                  <a:pt x="4311" y="8799"/>
                </a:lnTo>
                <a:lnTo>
                  <a:pt x="4311" y="5168"/>
                </a:lnTo>
                <a:lnTo>
                  <a:pt x="10490" y="5168"/>
                </a:lnTo>
                <a:lnTo>
                  <a:pt x="10490" y="8835"/>
                </a:lnTo>
                <a:lnTo>
                  <a:pt x="8109" y="8835"/>
                </a:lnTo>
                <a:cubicBezTo>
                  <a:pt x="8025" y="8835"/>
                  <a:pt x="7942" y="8918"/>
                  <a:pt x="7942" y="9002"/>
                </a:cubicBezTo>
                <a:cubicBezTo>
                  <a:pt x="7942" y="9097"/>
                  <a:pt x="8025" y="9168"/>
                  <a:pt x="8109" y="9168"/>
                </a:cubicBezTo>
                <a:lnTo>
                  <a:pt x="10490" y="9168"/>
                </a:lnTo>
                <a:lnTo>
                  <a:pt x="10490" y="10347"/>
                </a:lnTo>
                <a:cubicBezTo>
                  <a:pt x="10490" y="10431"/>
                  <a:pt x="10561" y="10502"/>
                  <a:pt x="10657" y="10502"/>
                </a:cubicBezTo>
                <a:lnTo>
                  <a:pt x="11383" y="10502"/>
                </a:lnTo>
                <a:cubicBezTo>
                  <a:pt x="11466" y="10502"/>
                  <a:pt x="11550" y="10431"/>
                  <a:pt x="11550" y="10347"/>
                </a:cubicBezTo>
                <a:lnTo>
                  <a:pt x="11550" y="4477"/>
                </a:lnTo>
                <a:cubicBezTo>
                  <a:pt x="11573" y="4192"/>
                  <a:pt x="11323" y="3954"/>
                  <a:pt x="11026" y="3954"/>
                </a:cubicBezTo>
                <a:cubicBezTo>
                  <a:pt x="10728" y="3954"/>
                  <a:pt x="10490" y="4192"/>
                  <a:pt x="10490" y="4489"/>
                </a:cubicBezTo>
                <a:lnTo>
                  <a:pt x="10490" y="4823"/>
                </a:lnTo>
                <a:lnTo>
                  <a:pt x="4156" y="4823"/>
                </a:lnTo>
                <a:cubicBezTo>
                  <a:pt x="4061" y="4823"/>
                  <a:pt x="3989" y="4894"/>
                  <a:pt x="3989" y="4989"/>
                </a:cubicBezTo>
                <a:lnTo>
                  <a:pt x="3989" y="5311"/>
                </a:lnTo>
                <a:lnTo>
                  <a:pt x="3275" y="5311"/>
                </a:lnTo>
                <a:cubicBezTo>
                  <a:pt x="3227" y="4787"/>
                  <a:pt x="3025" y="4311"/>
                  <a:pt x="2703" y="3930"/>
                </a:cubicBezTo>
                <a:lnTo>
                  <a:pt x="2703" y="882"/>
                </a:lnTo>
                <a:lnTo>
                  <a:pt x="3715" y="882"/>
                </a:lnTo>
                <a:lnTo>
                  <a:pt x="3715" y="1203"/>
                </a:lnTo>
                <a:lnTo>
                  <a:pt x="3203" y="1203"/>
                </a:lnTo>
                <a:cubicBezTo>
                  <a:pt x="3096" y="1203"/>
                  <a:pt x="3025" y="1298"/>
                  <a:pt x="3037" y="1394"/>
                </a:cubicBezTo>
                <a:lnTo>
                  <a:pt x="3156" y="2680"/>
                </a:lnTo>
                <a:cubicBezTo>
                  <a:pt x="3168" y="2882"/>
                  <a:pt x="3346" y="3037"/>
                  <a:pt x="3537" y="3037"/>
                </a:cubicBezTo>
                <a:lnTo>
                  <a:pt x="3715" y="3037"/>
                </a:lnTo>
                <a:lnTo>
                  <a:pt x="3715" y="3989"/>
                </a:lnTo>
                <a:cubicBezTo>
                  <a:pt x="3715" y="4073"/>
                  <a:pt x="3799" y="4156"/>
                  <a:pt x="3882" y="4156"/>
                </a:cubicBezTo>
                <a:cubicBezTo>
                  <a:pt x="3977" y="4156"/>
                  <a:pt x="4049" y="4073"/>
                  <a:pt x="4049" y="3989"/>
                </a:cubicBezTo>
                <a:lnTo>
                  <a:pt x="4049" y="3037"/>
                </a:lnTo>
                <a:lnTo>
                  <a:pt x="4227" y="3037"/>
                </a:lnTo>
                <a:cubicBezTo>
                  <a:pt x="4430" y="3037"/>
                  <a:pt x="4596" y="2882"/>
                  <a:pt x="4608" y="2680"/>
                </a:cubicBezTo>
                <a:lnTo>
                  <a:pt x="4727" y="1394"/>
                </a:lnTo>
                <a:cubicBezTo>
                  <a:pt x="4727" y="1358"/>
                  <a:pt x="4715" y="1310"/>
                  <a:pt x="4692" y="1263"/>
                </a:cubicBezTo>
                <a:cubicBezTo>
                  <a:pt x="4656" y="1239"/>
                  <a:pt x="4608" y="1203"/>
                  <a:pt x="4572" y="1203"/>
                </a:cubicBezTo>
                <a:lnTo>
                  <a:pt x="4049" y="1203"/>
                </a:lnTo>
                <a:lnTo>
                  <a:pt x="4049" y="882"/>
                </a:lnTo>
                <a:lnTo>
                  <a:pt x="4394" y="882"/>
                </a:lnTo>
                <a:cubicBezTo>
                  <a:pt x="4632" y="882"/>
                  <a:pt x="4823" y="679"/>
                  <a:pt x="4823" y="441"/>
                </a:cubicBezTo>
                <a:cubicBezTo>
                  <a:pt x="4823" y="203"/>
                  <a:pt x="4632" y="13"/>
                  <a:pt x="4394" y="13"/>
                </a:cubicBezTo>
                <a:lnTo>
                  <a:pt x="3632" y="13"/>
                </a:lnTo>
                <a:cubicBezTo>
                  <a:pt x="3537" y="13"/>
                  <a:pt x="3465" y="84"/>
                  <a:pt x="3465" y="179"/>
                </a:cubicBezTo>
                <a:cubicBezTo>
                  <a:pt x="3465" y="263"/>
                  <a:pt x="3537" y="346"/>
                  <a:pt x="3632" y="346"/>
                </a:cubicBezTo>
                <a:lnTo>
                  <a:pt x="4394" y="346"/>
                </a:lnTo>
                <a:cubicBezTo>
                  <a:pt x="4430" y="346"/>
                  <a:pt x="4477" y="382"/>
                  <a:pt x="4477" y="429"/>
                </a:cubicBezTo>
                <a:cubicBezTo>
                  <a:pt x="4477" y="477"/>
                  <a:pt x="4430" y="525"/>
                  <a:pt x="4394" y="525"/>
                </a:cubicBezTo>
                <a:lnTo>
                  <a:pt x="2525" y="525"/>
                </a:lnTo>
                <a:cubicBezTo>
                  <a:pt x="2441" y="525"/>
                  <a:pt x="2370" y="596"/>
                  <a:pt x="2370" y="679"/>
                </a:cubicBezTo>
                <a:lnTo>
                  <a:pt x="2370" y="3573"/>
                </a:lnTo>
                <a:cubicBezTo>
                  <a:pt x="2334" y="3561"/>
                  <a:pt x="2191" y="3442"/>
                  <a:pt x="2191" y="3442"/>
                </a:cubicBezTo>
                <a:lnTo>
                  <a:pt x="2191" y="477"/>
                </a:lnTo>
                <a:cubicBezTo>
                  <a:pt x="2191" y="406"/>
                  <a:pt x="2251" y="322"/>
                  <a:pt x="2334" y="322"/>
                </a:cubicBezTo>
                <a:lnTo>
                  <a:pt x="2870" y="322"/>
                </a:lnTo>
                <a:cubicBezTo>
                  <a:pt x="2965" y="322"/>
                  <a:pt x="3037" y="251"/>
                  <a:pt x="3037" y="167"/>
                </a:cubicBezTo>
                <a:cubicBezTo>
                  <a:pt x="3037" y="72"/>
                  <a:pt x="2965" y="1"/>
                  <a:pt x="2870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8" name="Google Shape;9598;p72"/>
          <p:cNvSpPr/>
          <p:nvPr/>
        </p:nvSpPr>
        <p:spPr>
          <a:xfrm>
            <a:off x="7955445" y="1830198"/>
            <a:ext cx="383088" cy="286472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99" name="Google Shape;9599;p72"/>
          <p:cNvGrpSpPr/>
          <p:nvPr/>
        </p:nvGrpSpPr>
        <p:grpSpPr>
          <a:xfrm>
            <a:off x="6656812" y="1848388"/>
            <a:ext cx="368690" cy="245793"/>
            <a:chOff x="6656812" y="2029388"/>
            <a:chExt cx="368690" cy="245793"/>
          </a:xfrm>
          <a:solidFill>
            <a:srgbClr val="002060"/>
          </a:solidFill>
        </p:grpSpPr>
        <p:sp>
          <p:nvSpPr>
            <p:cNvPr id="9600" name="Google Shape;9600;p72"/>
            <p:cNvSpPr/>
            <p:nvPr/>
          </p:nvSpPr>
          <p:spPr>
            <a:xfrm>
              <a:off x="6915475" y="2164007"/>
              <a:ext cx="73967" cy="73999"/>
            </a:xfrm>
            <a:custGeom>
              <a:avLst/>
              <a:gdLst/>
              <a:ahLst/>
              <a:cxnLst/>
              <a:rect l="l" t="t" r="r" b="b"/>
              <a:pathLst>
                <a:path w="2322" h="2323" extrusionOk="0">
                  <a:moveTo>
                    <a:pt x="1167" y="323"/>
                  </a:moveTo>
                  <a:cubicBezTo>
                    <a:pt x="1631" y="323"/>
                    <a:pt x="2000" y="692"/>
                    <a:pt x="2000" y="1156"/>
                  </a:cubicBezTo>
                  <a:cubicBezTo>
                    <a:pt x="2000" y="1621"/>
                    <a:pt x="1631" y="1990"/>
                    <a:pt x="1167" y="1990"/>
                  </a:cubicBezTo>
                  <a:cubicBezTo>
                    <a:pt x="703" y="1990"/>
                    <a:pt x="334" y="1621"/>
                    <a:pt x="334" y="1156"/>
                  </a:cubicBezTo>
                  <a:cubicBezTo>
                    <a:pt x="334" y="692"/>
                    <a:pt x="703" y="323"/>
                    <a:pt x="1167" y="323"/>
                  </a:cubicBezTo>
                  <a:close/>
                  <a:moveTo>
                    <a:pt x="1126" y="0"/>
                  </a:moveTo>
                  <a:cubicBezTo>
                    <a:pt x="502" y="0"/>
                    <a:pt x="0" y="527"/>
                    <a:pt x="0" y="1156"/>
                  </a:cubicBezTo>
                  <a:cubicBezTo>
                    <a:pt x="0" y="1799"/>
                    <a:pt x="524" y="2323"/>
                    <a:pt x="1167" y="2323"/>
                  </a:cubicBezTo>
                  <a:cubicBezTo>
                    <a:pt x="1810" y="2323"/>
                    <a:pt x="2322" y="1799"/>
                    <a:pt x="2322" y="1156"/>
                  </a:cubicBezTo>
                  <a:cubicBezTo>
                    <a:pt x="2322" y="513"/>
                    <a:pt x="1810" y="1"/>
                    <a:pt x="1167" y="1"/>
                  </a:cubicBezTo>
                  <a:cubicBezTo>
                    <a:pt x="1153" y="1"/>
                    <a:pt x="1139" y="0"/>
                    <a:pt x="11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72"/>
            <p:cNvSpPr/>
            <p:nvPr/>
          </p:nvSpPr>
          <p:spPr>
            <a:xfrm>
              <a:off x="6901427" y="2057070"/>
              <a:ext cx="51605" cy="31154"/>
            </a:xfrm>
            <a:custGeom>
              <a:avLst/>
              <a:gdLst/>
              <a:ahLst/>
              <a:cxnLst/>
              <a:rect l="l" t="t" r="r" b="b"/>
              <a:pathLst>
                <a:path w="1620" h="978" extrusionOk="0">
                  <a:moveTo>
                    <a:pt x="1179" y="346"/>
                  </a:moveTo>
                  <a:cubicBezTo>
                    <a:pt x="1239" y="346"/>
                    <a:pt x="1275" y="394"/>
                    <a:pt x="1275" y="453"/>
                  </a:cubicBezTo>
                  <a:lnTo>
                    <a:pt x="1275" y="525"/>
                  </a:lnTo>
                  <a:cubicBezTo>
                    <a:pt x="1275" y="584"/>
                    <a:pt x="1239" y="632"/>
                    <a:pt x="1179" y="632"/>
                  </a:cubicBezTo>
                  <a:lnTo>
                    <a:pt x="441" y="632"/>
                  </a:lnTo>
                  <a:cubicBezTo>
                    <a:pt x="382" y="632"/>
                    <a:pt x="334" y="584"/>
                    <a:pt x="334" y="525"/>
                  </a:cubicBezTo>
                  <a:lnTo>
                    <a:pt x="334" y="453"/>
                  </a:lnTo>
                  <a:cubicBezTo>
                    <a:pt x="334" y="394"/>
                    <a:pt x="382" y="346"/>
                    <a:pt x="441" y="346"/>
                  </a:cubicBezTo>
                  <a:close/>
                  <a:moveTo>
                    <a:pt x="441" y="1"/>
                  </a:moveTo>
                  <a:cubicBezTo>
                    <a:pt x="203" y="1"/>
                    <a:pt x="1" y="203"/>
                    <a:pt x="1" y="453"/>
                  </a:cubicBezTo>
                  <a:lnTo>
                    <a:pt x="1" y="525"/>
                  </a:lnTo>
                  <a:cubicBezTo>
                    <a:pt x="1" y="763"/>
                    <a:pt x="191" y="977"/>
                    <a:pt x="441" y="977"/>
                  </a:cubicBezTo>
                  <a:lnTo>
                    <a:pt x="1179" y="977"/>
                  </a:lnTo>
                  <a:cubicBezTo>
                    <a:pt x="1418" y="977"/>
                    <a:pt x="1620" y="775"/>
                    <a:pt x="1620" y="525"/>
                  </a:cubicBezTo>
                  <a:lnTo>
                    <a:pt x="1620" y="453"/>
                  </a:lnTo>
                  <a:cubicBezTo>
                    <a:pt x="1620" y="215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72"/>
            <p:cNvSpPr/>
            <p:nvPr/>
          </p:nvSpPr>
          <p:spPr>
            <a:xfrm>
              <a:off x="6901809" y="2091983"/>
              <a:ext cx="51605" cy="30358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79" y="333"/>
                  </a:moveTo>
                  <a:cubicBezTo>
                    <a:pt x="1239" y="333"/>
                    <a:pt x="1286" y="381"/>
                    <a:pt x="1286" y="441"/>
                  </a:cubicBezTo>
                  <a:lnTo>
                    <a:pt x="1286" y="512"/>
                  </a:lnTo>
                  <a:cubicBezTo>
                    <a:pt x="1286" y="572"/>
                    <a:pt x="1239" y="619"/>
                    <a:pt x="1179" y="619"/>
                  </a:cubicBezTo>
                  <a:lnTo>
                    <a:pt x="453" y="619"/>
                  </a:lnTo>
                  <a:cubicBezTo>
                    <a:pt x="394" y="619"/>
                    <a:pt x="346" y="572"/>
                    <a:pt x="346" y="512"/>
                  </a:cubicBezTo>
                  <a:lnTo>
                    <a:pt x="346" y="441"/>
                  </a:lnTo>
                  <a:cubicBezTo>
                    <a:pt x="346" y="381"/>
                    <a:pt x="394" y="333"/>
                    <a:pt x="453" y="333"/>
                  </a:cubicBezTo>
                  <a:close/>
                  <a:moveTo>
                    <a:pt x="453" y="0"/>
                  </a:moveTo>
                  <a:cubicBezTo>
                    <a:pt x="215" y="0"/>
                    <a:pt x="1" y="191"/>
                    <a:pt x="1" y="441"/>
                  </a:cubicBezTo>
                  <a:lnTo>
                    <a:pt x="1" y="500"/>
                  </a:lnTo>
                  <a:cubicBezTo>
                    <a:pt x="1" y="738"/>
                    <a:pt x="191" y="953"/>
                    <a:pt x="453" y="953"/>
                  </a:cubicBezTo>
                  <a:lnTo>
                    <a:pt x="1179" y="953"/>
                  </a:lnTo>
                  <a:cubicBezTo>
                    <a:pt x="1417" y="953"/>
                    <a:pt x="1620" y="750"/>
                    <a:pt x="1620" y="500"/>
                  </a:cubicBezTo>
                  <a:lnTo>
                    <a:pt x="1620" y="441"/>
                  </a:lnTo>
                  <a:cubicBezTo>
                    <a:pt x="1620" y="202"/>
                    <a:pt x="1429" y="0"/>
                    <a:pt x="1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72"/>
            <p:cNvSpPr/>
            <p:nvPr/>
          </p:nvSpPr>
          <p:spPr>
            <a:xfrm>
              <a:off x="6901809" y="2126099"/>
              <a:ext cx="51605" cy="30772"/>
            </a:xfrm>
            <a:custGeom>
              <a:avLst/>
              <a:gdLst/>
              <a:ahLst/>
              <a:cxnLst/>
              <a:rect l="l" t="t" r="r" b="b"/>
              <a:pathLst>
                <a:path w="1620" h="966" extrusionOk="0">
                  <a:moveTo>
                    <a:pt x="1179" y="358"/>
                  </a:moveTo>
                  <a:cubicBezTo>
                    <a:pt x="1239" y="358"/>
                    <a:pt x="1286" y="394"/>
                    <a:pt x="1286" y="453"/>
                  </a:cubicBezTo>
                  <a:lnTo>
                    <a:pt x="1286" y="536"/>
                  </a:lnTo>
                  <a:cubicBezTo>
                    <a:pt x="1286" y="596"/>
                    <a:pt x="1239" y="632"/>
                    <a:pt x="1179" y="632"/>
                  </a:cubicBezTo>
                  <a:lnTo>
                    <a:pt x="453" y="632"/>
                  </a:lnTo>
                  <a:cubicBezTo>
                    <a:pt x="394" y="632"/>
                    <a:pt x="346" y="596"/>
                    <a:pt x="346" y="536"/>
                  </a:cubicBezTo>
                  <a:lnTo>
                    <a:pt x="346" y="453"/>
                  </a:lnTo>
                  <a:cubicBezTo>
                    <a:pt x="346" y="394"/>
                    <a:pt x="394" y="358"/>
                    <a:pt x="453" y="358"/>
                  </a:cubicBezTo>
                  <a:close/>
                  <a:moveTo>
                    <a:pt x="453" y="1"/>
                  </a:moveTo>
                  <a:cubicBezTo>
                    <a:pt x="215" y="1"/>
                    <a:pt x="1" y="191"/>
                    <a:pt x="1" y="441"/>
                  </a:cubicBezTo>
                  <a:lnTo>
                    <a:pt x="1" y="513"/>
                  </a:lnTo>
                  <a:cubicBezTo>
                    <a:pt x="1" y="751"/>
                    <a:pt x="191" y="965"/>
                    <a:pt x="453" y="965"/>
                  </a:cubicBezTo>
                  <a:lnTo>
                    <a:pt x="1179" y="965"/>
                  </a:lnTo>
                  <a:cubicBezTo>
                    <a:pt x="1417" y="965"/>
                    <a:pt x="1620" y="775"/>
                    <a:pt x="1620" y="513"/>
                  </a:cubicBezTo>
                  <a:lnTo>
                    <a:pt x="1620" y="441"/>
                  </a:lnTo>
                  <a:cubicBezTo>
                    <a:pt x="1620" y="203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72"/>
            <p:cNvSpPr/>
            <p:nvPr/>
          </p:nvSpPr>
          <p:spPr>
            <a:xfrm>
              <a:off x="6959849" y="2057452"/>
              <a:ext cx="43641" cy="99419"/>
            </a:xfrm>
            <a:custGeom>
              <a:avLst/>
              <a:gdLst/>
              <a:ahLst/>
              <a:cxnLst/>
              <a:rect l="l" t="t" r="r" b="b"/>
              <a:pathLst>
                <a:path w="1370" h="3121" extrusionOk="0">
                  <a:moveTo>
                    <a:pt x="965" y="334"/>
                  </a:moveTo>
                  <a:cubicBezTo>
                    <a:pt x="1000" y="334"/>
                    <a:pt x="1048" y="382"/>
                    <a:pt x="1048" y="429"/>
                  </a:cubicBezTo>
                  <a:lnTo>
                    <a:pt x="1048" y="2703"/>
                  </a:lnTo>
                  <a:cubicBezTo>
                    <a:pt x="1048" y="2751"/>
                    <a:pt x="1000" y="2787"/>
                    <a:pt x="965" y="2787"/>
                  </a:cubicBezTo>
                  <a:lnTo>
                    <a:pt x="429" y="2787"/>
                  </a:lnTo>
                  <a:cubicBezTo>
                    <a:pt x="369" y="2775"/>
                    <a:pt x="334" y="2751"/>
                    <a:pt x="334" y="2703"/>
                  </a:cubicBezTo>
                  <a:lnTo>
                    <a:pt x="334" y="429"/>
                  </a:lnTo>
                  <a:cubicBezTo>
                    <a:pt x="334" y="382"/>
                    <a:pt x="381" y="334"/>
                    <a:pt x="429" y="334"/>
                  </a:cubicBezTo>
                  <a:close/>
                  <a:moveTo>
                    <a:pt x="417" y="1"/>
                  </a:moveTo>
                  <a:cubicBezTo>
                    <a:pt x="179" y="1"/>
                    <a:pt x="0" y="203"/>
                    <a:pt x="0" y="429"/>
                  </a:cubicBezTo>
                  <a:lnTo>
                    <a:pt x="0" y="2703"/>
                  </a:lnTo>
                  <a:cubicBezTo>
                    <a:pt x="0" y="2941"/>
                    <a:pt x="191" y="3120"/>
                    <a:pt x="417" y="3120"/>
                  </a:cubicBezTo>
                  <a:lnTo>
                    <a:pt x="953" y="3120"/>
                  </a:lnTo>
                  <a:cubicBezTo>
                    <a:pt x="1191" y="3120"/>
                    <a:pt x="1369" y="2930"/>
                    <a:pt x="1369" y="2703"/>
                  </a:cubicBezTo>
                  <a:lnTo>
                    <a:pt x="1369" y="429"/>
                  </a:lnTo>
                  <a:cubicBezTo>
                    <a:pt x="1369" y="179"/>
                    <a:pt x="1167" y="1"/>
                    <a:pt x="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72"/>
            <p:cNvSpPr/>
            <p:nvPr/>
          </p:nvSpPr>
          <p:spPr>
            <a:xfrm>
              <a:off x="6835805" y="2075291"/>
              <a:ext cx="29243" cy="10257"/>
            </a:xfrm>
            <a:custGeom>
              <a:avLst/>
              <a:gdLst/>
              <a:ahLst/>
              <a:cxnLst/>
              <a:rect l="l" t="t" r="r" b="b"/>
              <a:pathLst>
                <a:path w="918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0"/>
                    <a:pt x="918" y="167"/>
                  </a:cubicBezTo>
                  <a:cubicBezTo>
                    <a:pt x="918" y="72"/>
                    <a:pt x="834" y="0"/>
                    <a:pt x="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72"/>
            <p:cNvSpPr/>
            <p:nvPr/>
          </p:nvSpPr>
          <p:spPr>
            <a:xfrm>
              <a:off x="6700422" y="2074908"/>
              <a:ext cx="11022" cy="10257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9" y="322"/>
                  </a:lnTo>
                  <a:cubicBezTo>
                    <a:pt x="262" y="322"/>
                    <a:pt x="346" y="250"/>
                    <a:pt x="346" y="155"/>
                  </a:cubicBezTo>
                  <a:cubicBezTo>
                    <a:pt x="346" y="72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72"/>
            <p:cNvSpPr/>
            <p:nvPr/>
          </p:nvSpPr>
          <p:spPr>
            <a:xfrm>
              <a:off x="6706092" y="2098417"/>
              <a:ext cx="151375" cy="89162"/>
            </a:xfrm>
            <a:custGeom>
              <a:avLst/>
              <a:gdLst/>
              <a:ahLst/>
              <a:cxnLst/>
              <a:rect l="l" t="t" r="r" b="b"/>
              <a:pathLst>
                <a:path w="4752" h="2799" extrusionOk="0">
                  <a:moveTo>
                    <a:pt x="2119" y="0"/>
                  </a:moveTo>
                  <a:cubicBezTo>
                    <a:pt x="2047" y="0"/>
                    <a:pt x="1977" y="45"/>
                    <a:pt x="1966" y="131"/>
                  </a:cubicBezTo>
                  <a:lnTo>
                    <a:pt x="1573" y="1977"/>
                  </a:lnTo>
                  <a:lnTo>
                    <a:pt x="1239" y="941"/>
                  </a:lnTo>
                  <a:cubicBezTo>
                    <a:pt x="1214" y="859"/>
                    <a:pt x="1142" y="817"/>
                    <a:pt x="1071" y="817"/>
                  </a:cubicBezTo>
                  <a:cubicBezTo>
                    <a:pt x="1008" y="817"/>
                    <a:pt x="946" y="850"/>
                    <a:pt x="918" y="917"/>
                  </a:cubicBezTo>
                  <a:lnTo>
                    <a:pt x="501" y="1846"/>
                  </a:lnTo>
                  <a:lnTo>
                    <a:pt x="168" y="1846"/>
                  </a:lnTo>
                  <a:cubicBezTo>
                    <a:pt x="72" y="1846"/>
                    <a:pt x="1" y="1917"/>
                    <a:pt x="1" y="2013"/>
                  </a:cubicBezTo>
                  <a:cubicBezTo>
                    <a:pt x="1" y="2096"/>
                    <a:pt x="72" y="2167"/>
                    <a:pt x="168" y="2167"/>
                  </a:cubicBezTo>
                  <a:lnTo>
                    <a:pt x="608" y="2167"/>
                  </a:lnTo>
                  <a:cubicBezTo>
                    <a:pt x="680" y="2167"/>
                    <a:pt x="739" y="2132"/>
                    <a:pt x="763" y="2072"/>
                  </a:cubicBezTo>
                  <a:lnTo>
                    <a:pt x="1037" y="1441"/>
                  </a:lnTo>
                  <a:lnTo>
                    <a:pt x="1442" y="2679"/>
                  </a:lnTo>
                  <a:cubicBezTo>
                    <a:pt x="1470" y="2760"/>
                    <a:pt x="1541" y="2799"/>
                    <a:pt x="1610" y="2799"/>
                  </a:cubicBezTo>
                  <a:cubicBezTo>
                    <a:pt x="1684" y="2799"/>
                    <a:pt x="1757" y="2754"/>
                    <a:pt x="1775" y="2667"/>
                  </a:cubicBezTo>
                  <a:lnTo>
                    <a:pt x="2096" y="1084"/>
                  </a:lnTo>
                  <a:lnTo>
                    <a:pt x="2227" y="1917"/>
                  </a:lnTo>
                  <a:cubicBezTo>
                    <a:pt x="2251" y="2013"/>
                    <a:pt x="2323" y="2072"/>
                    <a:pt x="2394" y="2072"/>
                  </a:cubicBezTo>
                  <a:lnTo>
                    <a:pt x="3049" y="2072"/>
                  </a:lnTo>
                  <a:cubicBezTo>
                    <a:pt x="3144" y="2072"/>
                    <a:pt x="3204" y="2013"/>
                    <a:pt x="3216" y="1941"/>
                  </a:cubicBezTo>
                  <a:lnTo>
                    <a:pt x="3287" y="1501"/>
                  </a:lnTo>
                  <a:lnTo>
                    <a:pt x="3501" y="2453"/>
                  </a:lnTo>
                  <a:cubicBezTo>
                    <a:pt x="3514" y="2543"/>
                    <a:pt x="3586" y="2588"/>
                    <a:pt x="3660" y="2588"/>
                  </a:cubicBezTo>
                  <a:cubicBezTo>
                    <a:pt x="3724" y="2588"/>
                    <a:pt x="3790" y="2555"/>
                    <a:pt x="3823" y="2489"/>
                  </a:cubicBezTo>
                  <a:lnTo>
                    <a:pt x="4037" y="2036"/>
                  </a:lnTo>
                  <a:lnTo>
                    <a:pt x="4585" y="2036"/>
                  </a:lnTo>
                  <a:cubicBezTo>
                    <a:pt x="4668" y="2036"/>
                    <a:pt x="4752" y="1965"/>
                    <a:pt x="4752" y="1870"/>
                  </a:cubicBezTo>
                  <a:cubicBezTo>
                    <a:pt x="4752" y="1786"/>
                    <a:pt x="4668" y="1715"/>
                    <a:pt x="4585" y="1715"/>
                  </a:cubicBezTo>
                  <a:lnTo>
                    <a:pt x="3918" y="1715"/>
                  </a:lnTo>
                  <a:cubicBezTo>
                    <a:pt x="3775" y="1715"/>
                    <a:pt x="3763" y="1858"/>
                    <a:pt x="3740" y="1905"/>
                  </a:cubicBezTo>
                  <a:lnTo>
                    <a:pt x="3454" y="632"/>
                  </a:lnTo>
                  <a:cubicBezTo>
                    <a:pt x="3430" y="542"/>
                    <a:pt x="3356" y="498"/>
                    <a:pt x="3283" y="498"/>
                  </a:cubicBezTo>
                  <a:cubicBezTo>
                    <a:pt x="3210" y="498"/>
                    <a:pt x="3138" y="542"/>
                    <a:pt x="3120" y="632"/>
                  </a:cubicBezTo>
                  <a:lnTo>
                    <a:pt x="2918" y="1739"/>
                  </a:lnTo>
                  <a:lnTo>
                    <a:pt x="2549" y="1739"/>
                  </a:lnTo>
                  <a:lnTo>
                    <a:pt x="2287" y="155"/>
                  </a:lnTo>
                  <a:cubicBezTo>
                    <a:pt x="2275" y="51"/>
                    <a:pt x="2196" y="0"/>
                    <a:pt x="2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72"/>
            <p:cNvSpPr/>
            <p:nvPr/>
          </p:nvSpPr>
          <p:spPr>
            <a:xfrm>
              <a:off x="6656812" y="2029388"/>
              <a:ext cx="368690" cy="245793"/>
            </a:xfrm>
            <a:custGeom>
              <a:avLst/>
              <a:gdLst/>
              <a:ahLst/>
              <a:cxnLst/>
              <a:rect l="l" t="t" r="r" b="b"/>
              <a:pathLst>
                <a:path w="11574" h="7716" extrusionOk="0">
                  <a:moveTo>
                    <a:pt x="3286" y="7180"/>
                  </a:moveTo>
                  <a:lnTo>
                    <a:pt x="3286" y="7394"/>
                  </a:lnTo>
                  <a:lnTo>
                    <a:pt x="1596" y="7394"/>
                  </a:lnTo>
                  <a:lnTo>
                    <a:pt x="1596" y="7180"/>
                  </a:lnTo>
                  <a:close/>
                  <a:moveTo>
                    <a:pt x="9966" y="7180"/>
                  </a:moveTo>
                  <a:lnTo>
                    <a:pt x="9966" y="7394"/>
                  </a:lnTo>
                  <a:lnTo>
                    <a:pt x="8275" y="7394"/>
                  </a:lnTo>
                  <a:lnTo>
                    <a:pt x="8275" y="7180"/>
                  </a:lnTo>
                  <a:close/>
                  <a:moveTo>
                    <a:pt x="548" y="1"/>
                  </a:moveTo>
                  <a:cubicBezTo>
                    <a:pt x="250" y="1"/>
                    <a:pt x="0" y="251"/>
                    <a:pt x="0" y="548"/>
                  </a:cubicBezTo>
                  <a:lnTo>
                    <a:pt x="0" y="6632"/>
                  </a:lnTo>
                  <a:cubicBezTo>
                    <a:pt x="0" y="6930"/>
                    <a:pt x="250" y="7180"/>
                    <a:pt x="548" y="7180"/>
                  </a:cubicBezTo>
                  <a:lnTo>
                    <a:pt x="1250" y="7180"/>
                  </a:lnTo>
                  <a:lnTo>
                    <a:pt x="1250" y="7561"/>
                  </a:lnTo>
                  <a:cubicBezTo>
                    <a:pt x="1250" y="7644"/>
                    <a:pt x="1322" y="7716"/>
                    <a:pt x="1417" y="7716"/>
                  </a:cubicBezTo>
                  <a:lnTo>
                    <a:pt x="3453" y="7716"/>
                  </a:lnTo>
                  <a:cubicBezTo>
                    <a:pt x="3536" y="7716"/>
                    <a:pt x="3608" y="7644"/>
                    <a:pt x="3608" y="7561"/>
                  </a:cubicBezTo>
                  <a:lnTo>
                    <a:pt x="3608" y="7180"/>
                  </a:lnTo>
                  <a:lnTo>
                    <a:pt x="7930" y="7180"/>
                  </a:lnTo>
                  <a:lnTo>
                    <a:pt x="7930" y="7561"/>
                  </a:lnTo>
                  <a:cubicBezTo>
                    <a:pt x="7930" y="7644"/>
                    <a:pt x="8001" y="7716"/>
                    <a:pt x="8096" y="7716"/>
                  </a:cubicBezTo>
                  <a:lnTo>
                    <a:pt x="10132" y="7716"/>
                  </a:lnTo>
                  <a:cubicBezTo>
                    <a:pt x="10216" y="7716"/>
                    <a:pt x="10299" y="7644"/>
                    <a:pt x="10299" y="7561"/>
                  </a:cubicBezTo>
                  <a:lnTo>
                    <a:pt x="10299" y="7180"/>
                  </a:lnTo>
                  <a:lnTo>
                    <a:pt x="10990" y="7180"/>
                  </a:lnTo>
                  <a:cubicBezTo>
                    <a:pt x="11287" y="7180"/>
                    <a:pt x="11549" y="6930"/>
                    <a:pt x="11549" y="6632"/>
                  </a:cubicBezTo>
                  <a:lnTo>
                    <a:pt x="11549" y="548"/>
                  </a:lnTo>
                  <a:cubicBezTo>
                    <a:pt x="11573" y="251"/>
                    <a:pt x="11323" y="1"/>
                    <a:pt x="11025" y="1"/>
                  </a:cubicBezTo>
                  <a:lnTo>
                    <a:pt x="7620" y="1"/>
                  </a:lnTo>
                  <a:cubicBezTo>
                    <a:pt x="7525" y="1"/>
                    <a:pt x="7453" y="72"/>
                    <a:pt x="7453" y="155"/>
                  </a:cubicBezTo>
                  <a:cubicBezTo>
                    <a:pt x="7453" y="251"/>
                    <a:pt x="7525" y="322"/>
                    <a:pt x="7620" y="322"/>
                  </a:cubicBezTo>
                  <a:lnTo>
                    <a:pt x="11025" y="322"/>
                  </a:lnTo>
                  <a:cubicBezTo>
                    <a:pt x="11144" y="322"/>
                    <a:pt x="11240" y="417"/>
                    <a:pt x="11240" y="536"/>
                  </a:cubicBezTo>
                  <a:lnTo>
                    <a:pt x="11240" y="6620"/>
                  </a:lnTo>
                  <a:cubicBezTo>
                    <a:pt x="11240" y="6739"/>
                    <a:pt x="11144" y="6823"/>
                    <a:pt x="11025" y="6823"/>
                  </a:cubicBezTo>
                  <a:lnTo>
                    <a:pt x="548" y="6823"/>
                  </a:lnTo>
                  <a:cubicBezTo>
                    <a:pt x="429" y="6823"/>
                    <a:pt x="334" y="6739"/>
                    <a:pt x="334" y="6620"/>
                  </a:cubicBezTo>
                  <a:lnTo>
                    <a:pt x="334" y="536"/>
                  </a:lnTo>
                  <a:cubicBezTo>
                    <a:pt x="334" y="417"/>
                    <a:pt x="429" y="322"/>
                    <a:pt x="548" y="322"/>
                  </a:cubicBezTo>
                  <a:lnTo>
                    <a:pt x="6870" y="322"/>
                  </a:lnTo>
                  <a:cubicBezTo>
                    <a:pt x="6965" y="322"/>
                    <a:pt x="7037" y="251"/>
                    <a:pt x="7037" y="155"/>
                  </a:cubicBezTo>
                  <a:cubicBezTo>
                    <a:pt x="7037" y="72"/>
                    <a:pt x="6965" y="1"/>
                    <a:pt x="6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72"/>
            <p:cNvSpPr/>
            <p:nvPr/>
          </p:nvSpPr>
          <p:spPr>
            <a:xfrm>
              <a:off x="6681818" y="2057070"/>
              <a:ext cx="199540" cy="172622"/>
            </a:xfrm>
            <a:custGeom>
              <a:avLst/>
              <a:gdLst/>
              <a:ahLst/>
              <a:cxnLst/>
              <a:rect l="l" t="t" r="r" b="b"/>
              <a:pathLst>
                <a:path w="6264" h="5419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1691"/>
                  </a:lnTo>
                  <a:cubicBezTo>
                    <a:pt x="1" y="1775"/>
                    <a:pt x="72" y="1846"/>
                    <a:pt x="168" y="1846"/>
                  </a:cubicBezTo>
                  <a:cubicBezTo>
                    <a:pt x="251" y="1846"/>
                    <a:pt x="334" y="1775"/>
                    <a:pt x="334" y="1691"/>
                  </a:cubicBezTo>
                  <a:lnTo>
                    <a:pt x="334" y="346"/>
                  </a:lnTo>
                  <a:lnTo>
                    <a:pt x="5942" y="346"/>
                  </a:lnTo>
                  <a:lnTo>
                    <a:pt x="5942" y="5097"/>
                  </a:lnTo>
                  <a:lnTo>
                    <a:pt x="334" y="5097"/>
                  </a:lnTo>
                  <a:lnTo>
                    <a:pt x="334" y="2465"/>
                  </a:lnTo>
                  <a:cubicBezTo>
                    <a:pt x="334" y="2370"/>
                    <a:pt x="251" y="2299"/>
                    <a:pt x="168" y="2299"/>
                  </a:cubicBezTo>
                  <a:cubicBezTo>
                    <a:pt x="72" y="2299"/>
                    <a:pt x="1" y="2370"/>
                    <a:pt x="1" y="2465"/>
                  </a:cubicBezTo>
                  <a:lnTo>
                    <a:pt x="1" y="5263"/>
                  </a:lnTo>
                  <a:cubicBezTo>
                    <a:pt x="1" y="5347"/>
                    <a:pt x="72" y="5418"/>
                    <a:pt x="168" y="5418"/>
                  </a:cubicBezTo>
                  <a:lnTo>
                    <a:pt x="6109" y="5418"/>
                  </a:lnTo>
                  <a:cubicBezTo>
                    <a:pt x="6192" y="5418"/>
                    <a:pt x="6264" y="5347"/>
                    <a:pt x="6264" y="5263"/>
                  </a:cubicBezTo>
                  <a:lnTo>
                    <a:pt x="6264" y="167"/>
                  </a:lnTo>
                  <a:cubicBezTo>
                    <a:pt x="6264" y="84"/>
                    <a:pt x="6192" y="1"/>
                    <a:pt x="61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0" name="Google Shape;9610;p72"/>
          <p:cNvGrpSpPr/>
          <p:nvPr/>
        </p:nvGrpSpPr>
        <p:grpSpPr>
          <a:xfrm>
            <a:off x="4869651" y="1831218"/>
            <a:ext cx="376654" cy="281566"/>
            <a:chOff x="4869651" y="2012218"/>
            <a:chExt cx="376654" cy="281566"/>
          </a:xfrm>
          <a:solidFill>
            <a:srgbClr val="002060"/>
          </a:solidFill>
        </p:grpSpPr>
        <p:sp>
          <p:nvSpPr>
            <p:cNvPr id="9611" name="Google Shape;9611;p72"/>
            <p:cNvSpPr/>
            <p:nvPr/>
          </p:nvSpPr>
          <p:spPr>
            <a:xfrm>
              <a:off x="4869651" y="2012218"/>
              <a:ext cx="376654" cy="281566"/>
            </a:xfrm>
            <a:custGeom>
              <a:avLst/>
              <a:gdLst/>
              <a:ahLst/>
              <a:cxnLst/>
              <a:rect l="l" t="t" r="r" b="b"/>
              <a:pathLst>
                <a:path w="11824" h="8839" extrusionOk="0">
                  <a:moveTo>
                    <a:pt x="4976" y="1"/>
                  </a:moveTo>
                  <a:cubicBezTo>
                    <a:pt x="4854" y="1"/>
                    <a:pt x="4732" y="6"/>
                    <a:pt x="4609" y="16"/>
                  </a:cubicBezTo>
                  <a:cubicBezTo>
                    <a:pt x="4513" y="28"/>
                    <a:pt x="4442" y="99"/>
                    <a:pt x="4442" y="194"/>
                  </a:cubicBezTo>
                  <a:cubicBezTo>
                    <a:pt x="4454" y="278"/>
                    <a:pt x="4537" y="349"/>
                    <a:pt x="4621" y="349"/>
                  </a:cubicBezTo>
                  <a:cubicBezTo>
                    <a:pt x="4722" y="342"/>
                    <a:pt x="4822" y="338"/>
                    <a:pt x="4922" y="338"/>
                  </a:cubicBezTo>
                  <a:cubicBezTo>
                    <a:pt x="6773" y="338"/>
                    <a:pt x="8373" y="1575"/>
                    <a:pt x="8859" y="3326"/>
                  </a:cubicBezTo>
                  <a:cubicBezTo>
                    <a:pt x="8823" y="3385"/>
                    <a:pt x="8764" y="3468"/>
                    <a:pt x="8657" y="3540"/>
                  </a:cubicBezTo>
                  <a:cubicBezTo>
                    <a:pt x="8525" y="3632"/>
                    <a:pt x="8386" y="3671"/>
                    <a:pt x="8244" y="3671"/>
                  </a:cubicBezTo>
                  <a:cubicBezTo>
                    <a:pt x="8003" y="3671"/>
                    <a:pt x="7754" y="3559"/>
                    <a:pt x="7514" y="3409"/>
                  </a:cubicBezTo>
                  <a:cubicBezTo>
                    <a:pt x="7288" y="2933"/>
                    <a:pt x="7549" y="2635"/>
                    <a:pt x="7585" y="2611"/>
                  </a:cubicBezTo>
                  <a:cubicBezTo>
                    <a:pt x="7657" y="2552"/>
                    <a:pt x="7657" y="2433"/>
                    <a:pt x="7585" y="2373"/>
                  </a:cubicBezTo>
                  <a:cubicBezTo>
                    <a:pt x="7555" y="2337"/>
                    <a:pt x="7511" y="2320"/>
                    <a:pt x="7466" y="2320"/>
                  </a:cubicBezTo>
                  <a:cubicBezTo>
                    <a:pt x="7421" y="2320"/>
                    <a:pt x="7377" y="2337"/>
                    <a:pt x="7347" y="2373"/>
                  </a:cubicBezTo>
                  <a:cubicBezTo>
                    <a:pt x="7335" y="2397"/>
                    <a:pt x="7061" y="2671"/>
                    <a:pt x="7097" y="3135"/>
                  </a:cubicBezTo>
                  <a:cubicBezTo>
                    <a:pt x="6893" y="3013"/>
                    <a:pt x="6663" y="2925"/>
                    <a:pt x="6256" y="2925"/>
                  </a:cubicBezTo>
                  <a:cubicBezTo>
                    <a:pt x="6188" y="2925"/>
                    <a:pt x="6116" y="2928"/>
                    <a:pt x="6037" y="2933"/>
                  </a:cubicBezTo>
                  <a:cubicBezTo>
                    <a:pt x="5942" y="2933"/>
                    <a:pt x="5871" y="3016"/>
                    <a:pt x="5871" y="3111"/>
                  </a:cubicBezTo>
                  <a:cubicBezTo>
                    <a:pt x="5871" y="3195"/>
                    <a:pt x="5966" y="3266"/>
                    <a:pt x="6049" y="3266"/>
                  </a:cubicBezTo>
                  <a:cubicBezTo>
                    <a:pt x="6107" y="3263"/>
                    <a:pt x="6162" y="3262"/>
                    <a:pt x="6212" y="3262"/>
                  </a:cubicBezTo>
                  <a:cubicBezTo>
                    <a:pt x="6813" y="3262"/>
                    <a:pt x="6903" y="3451"/>
                    <a:pt x="7288" y="3671"/>
                  </a:cubicBezTo>
                  <a:cubicBezTo>
                    <a:pt x="7601" y="3871"/>
                    <a:pt x="7925" y="4007"/>
                    <a:pt x="8240" y="4007"/>
                  </a:cubicBezTo>
                  <a:cubicBezTo>
                    <a:pt x="8488" y="4007"/>
                    <a:pt x="8729" y="3923"/>
                    <a:pt x="8954" y="3719"/>
                  </a:cubicBezTo>
                  <a:cubicBezTo>
                    <a:pt x="9073" y="4397"/>
                    <a:pt x="9014" y="4623"/>
                    <a:pt x="8966" y="4957"/>
                  </a:cubicBezTo>
                  <a:cubicBezTo>
                    <a:pt x="8835" y="4969"/>
                    <a:pt x="8442" y="5040"/>
                    <a:pt x="7966" y="5219"/>
                  </a:cubicBezTo>
                  <a:cubicBezTo>
                    <a:pt x="7490" y="5421"/>
                    <a:pt x="7097" y="5671"/>
                    <a:pt x="6752" y="5969"/>
                  </a:cubicBezTo>
                  <a:cubicBezTo>
                    <a:pt x="6442" y="5719"/>
                    <a:pt x="6502" y="5278"/>
                    <a:pt x="6502" y="5254"/>
                  </a:cubicBezTo>
                  <a:cubicBezTo>
                    <a:pt x="6514" y="5159"/>
                    <a:pt x="6454" y="5076"/>
                    <a:pt x="6359" y="5052"/>
                  </a:cubicBezTo>
                  <a:cubicBezTo>
                    <a:pt x="6352" y="5051"/>
                    <a:pt x="6345" y="5050"/>
                    <a:pt x="6337" y="5050"/>
                  </a:cubicBezTo>
                  <a:cubicBezTo>
                    <a:pt x="6260" y="5050"/>
                    <a:pt x="6179" y="5108"/>
                    <a:pt x="6168" y="5195"/>
                  </a:cubicBezTo>
                  <a:cubicBezTo>
                    <a:pt x="6168" y="5219"/>
                    <a:pt x="6085" y="5814"/>
                    <a:pt x="6514" y="6183"/>
                  </a:cubicBezTo>
                  <a:cubicBezTo>
                    <a:pt x="6395" y="6302"/>
                    <a:pt x="6287" y="6445"/>
                    <a:pt x="6204" y="6576"/>
                  </a:cubicBezTo>
                  <a:cubicBezTo>
                    <a:pt x="6145" y="6647"/>
                    <a:pt x="6168" y="6755"/>
                    <a:pt x="6240" y="6814"/>
                  </a:cubicBezTo>
                  <a:cubicBezTo>
                    <a:pt x="6269" y="6835"/>
                    <a:pt x="6300" y="6844"/>
                    <a:pt x="6330" y="6844"/>
                  </a:cubicBezTo>
                  <a:cubicBezTo>
                    <a:pt x="6386" y="6844"/>
                    <a:pt x="6439" y="6813"/>
                    <a:pt x="6478" y="6767"/>
                  </a:cubicBezTo>
                  <a:cubicBezTo>
                    <a:pt x="6657" y="6505"/>
                    <a:pt x="6883" y="6290"/>
                    <a:pt x="7121" y="6100"/>
                  </a:cubicBezTo>
                  <a:lnTo>
                    <a:pt x="7121" y="6100"/>
                  </a:lnTo>
                  <a:cubicBezTo>
                    <a:pt x="7061" y="6576"/>
                    <a:pt x="7299" y="6945"/>
                    <a:pt x="7311" y="6981"/>
                  </a:cubicBezTo>
                  <a:cubicBezTo>
                    <a:pt x="7340" y="7024"/>
                    <a:pt x="7392" y="7050"/>
                    <a:pt x="7446" y="7050"/>
                  </a:cubicBezTo>
                  <a:cubicBezTo>
                    <a:pt x="7481" y="7050"/>
                    <a:pt x="7517" y="7040"/>
                    <a:pt x="7549" y="7017"/>
                  </a:cubicBezTo>
                  <a:cubicBezTo>
                    <a:pt x="7645" y="6957"/>
                    <a:pt x="7657" y="6874"/>
                    <a:pt x="7609" y="6778"/>
                  </a:cubicBezTo>
                  <a:cubicBezTo>
                    <a:pt x="7597" y="6755"/>
                    <a:pt x="7299" y="6266"/>
                    <a:pt x="7585" y="5790"/>
                  </a:cubicBezTo>
                  <a:cubicBezTo>
                    <a:pt x="8145" y="5469"/>
                    <a:pt x="8681" y="5338"/>
                    <a:pt x="8931" y="5290"/>
                  </a:cubicBezTo>
                  <a:lnTo>
                    <a:pt x="8931" y="5290"/>
                  </a:lnTo>
                  <a:cubicBezTo>
                    <a:pt x="8484" y="7304"/>
                    <a:pt x="6730" y="8498"/>
                    <a:pt x="4932" y="8498"/>
                  </a:cubicBezTo>
                  <a:cubicBezTo>
                    <a:pt x="3806" y="8498"/>
                    <a:pt x="2663" y="8031"/>
                    <a:pt x="1811" y="7005"/>
                  </a:cubicBezTo>
                  <a:cubicBezTo>
                    <a:pt x="2061" y="6921"/>
                    <a:pt x="2287" y="6695"/>
                    <a:pt x="2466" y="6350"/>
                  </a:cubicBezTo>
                  <a:cubicBezTo>
                    <a:pt x="2525" y="6231"/>
                    <a:pt x="2430" y="6100"/>
                    <a:pt x="2311" y="6100"/>
                  </a:cubicBezTo>
                  <a:cubicBezTo>
                    <a:pt x="2239" y="6100"/>
                    <a:pt x="2180" y="6147"/>
                    <a:pt x="2144" y="6207"/>
                  </a:cubicBezTo>
                  <a:cubicBezTo>
                    <a:pt x="1965" y="6528"/>
                    <a:pt x="1763" y="6707"/>
                    <a:pt x="1549" y="6707"/>
                  </a:cubicBezTo>
                  <a:cubicBezTo>
                    <a:pt x="1275" y="6290"/>
                    <a:pt x="1132" y="5945"/>
                    <a:pt x="1001" y="5493"/>
                  </a:cubicBezTo>
                  <a:lnTo>
                    <a:pt x="1001" y="5493"/>
                  </a:lnTo>
                  <a:cubicBezTo>
                    <a:pt x="1037" y="5504"/>
                    <a:pt x="1061" y="5504"/>
                    <a:pt x="1108" y="5504"/>
                  </a:cubicBezTo>
                  <a:cubicBezTo>
                    <a:pt x="1418" y="5504"/>
                    <a:pt x="1668" y="5016"/>
                    <a:pt x="1668" y="4397"/>
                  </a:cubicBezTo>
                  <a:cubicBezTo>
                    <a:pt x="1668" y="3790"/>
                    <a:pt x="1418" y="3302"/>
                    <a:pt x="1108" y="3302"/>
                  </a:cubicBezTo>
                  <a:cubicBezTo>
                    <a:pt x="1072" y="3302"/>
                    <a:pt x="1037" y="3314"/>
                    <a:pt x="1001" y="3314"/>
                  </a:cubicBezTo>
                  <a:cubicBezTo>
                    <a:pt x="1156" y="2778"/>
                    <a:pt x="1311" y="2468"/>
                    <a:pt x="1573" y="2099"/>
                  </a:cubicBezTo>
                  <a:cubicBezTo>
                    <a:pt x="2025" y="2147"/>
                    <a:pt x="2537" y="3076"/>
                    <a:pt x="2537" y="4385"/>
                  </a:cubicBezTo>
                  <a:cubicBezTo>
                    <a:pt x="2537" y="4778"/>
                    <a:pt x="2489" y="5147"/>
                    <a:pt x="2406" y="5493"/>
                  </a:cubicBezTo>
                  <a:cubicBezTo>
                    <a:pt x="2370" y="5576"/>
                    <a:pt x="2430" y="5671"/>
                    <a:pt x="2525" y="5695"/>
                  </a:cubicBezTo>
                  <a:cubicBezTo>
                    <a:pt x="2542" y="5702"/>
                    <a:pt x="2559" y="5705"/>
                    <a:pt x="2576" y="5705"/>
                  </a:cubicBezTo>
                  <a:cubicBezTo>
                    <a:pt x="2644" y="5705"/>
                    <a:pt x="2708" y="5652"/>
                    <a:pt x="2727" y="5576"/>
                  </a:cubicBezTo>
                  <a:cubicBezTo>
                    <a:pt x="2823" y="5207"/>
                    <a:pt x="2858" y="4814"/>
                    <a:pt x="2858" y="4397"/>
                  </a:cubicBezTo>
                  <a:cubicBezTo>
                    <a:pt x="2858" y="3730"/>
                    <a:pt x="2739" y="3087"/>
                    <a:pt x="2501" y="2599"/>
                  </a:cubicBezTo>
                  <a:cubicBezTo>
                    <a:pt x="2311" y="2183"/>
                    <a:pt x="2061" y="1921"/>
                    <a:pt x="1775" y="1814"/>
                  </a:cubicBezTo>
                  <a:cubicBezTo>
                    <a:pt x="2299" y="1171"/>
                    <a:pt x="3013" y="682"/>
                    <a:pt x="3859" y="456"/>
                  </a:cubicBezTo>
                  <a:cubicBezTo>
                    <a:pt x="3954" y="432"/>
                    <a:pt x="4013" y="337"/>
                    <a:pt x="3978" y="254"/>
                  </a:cubicBezTo>
                  <a:cubicBezTo>
                    <a:pt x="3959" y="178"/>
                    <a:pt x="3894" y="124"/>
                    <a:pt x="3826" y="124"/>
                  </a:cubicBezTo>
                  <a:cubicBezTo>
                    <a:pt x="3809" y="124"/>
                    <a:pt x="3792" y="128"/>
                    <a:pt x="3775" y="135"/>
                  </a:cubicBezTo>
                  <a:cubicBezTo>
                    <a:pt x="2763" y="397"/>
                    <a:pt x="1930" y="1028"/>
                    <a:pt x="1346" y="1825"/>
                  </a:cubicBezTo>
                  <a:cubicBezTo>
                    <a:pt x="1346" y="1825"/>
                    <a:pt x="1334" y="1825"/>
                    <a:pt x="1311" y="1837"/>
                  </a:cubicBezTo>
                  <a:cubicBezTo>
                    <a:pt x="1239" y="1944"/>
                    <a:pt x="1180" y="2052"/>
                    <a:pt x="1120" y="2159"/>
                  </a:cubicBezTo>
                  <a:cubicBezTo>
                    <a:pt x="1049" y="2290"/>
                    <a:pt x="977" y="2361"/>
                    <a:pt x="799" y="2826"/>
                  </a:cubicBezTo>
                  <a:cubicBezTo>
                    <a:pt x="775" y="2837"/>
                    <a:pt x="775" y="2873"/>
                    <a:pt x="763" y="2885"/>
                  </a:cubicBezTo>
                  <a:cubicBezTo>
                    <a:pt x="1" y="3445"/>
                    <a:pt x="1" y="5350"/>
                    <a:pt x="763" y="5933"/>
                  </a:cubicBezTo>
                  <a:cubicBezTo>
                    <a:pt x="1418" y="7719"/>
                    <a:pt x="3120" y="8838"/>
                    <a:pt x="4918" y="8838"/>
                  </a:cubicBezTo>
                  <a:cubicBezTo>
                    <a:pt x="6668" y="8838"/>
                    <a:pt x="8181" y="7814"/>
                    <a:pt x="8907" y="6338"/>
                  </a:cubicBezTo>
                  <a:cubicBezTo>
                    <a:pt x="8919" y="6338"/>
                    <a:pt x="8931" y="6338"/>
                    <a:pt x="8954" y="6326"/>
                  </a:cubicBezTo>
                  <a:cubicBezTo>
                    <a:pt x="8965" y="6306"/>
                    <a:pt x="10054" y="5294"/>
                    <a:pt x="11047" y="5294"/>
                  </a:cubicBezTo>
                  <a:cubicBezTo>
                    <a:pt x="11211" y="5294"/>
                    <a:pt x="11373" y="5321"/>
                    <a:pt x="11526" y="5385"/>
                  </a:cubicBezTo>
                  <a:cubicBezTo>
                    <a:pt x="11546" y="5391"/>
                    <a:pt x="11567" y="5394"/>
                    <a:pt x="11588" y="5394"/>
                  </a:cubicBezTo>
                  <a:cubicBezTo>
                    <a:pt x="11656" y="5394"/>
                    <a:pt x="11725" y="5363"/>
                    <a:pt x="11752" y="5290"/>
                  </a:cubicBezTo>
                  <a:cubicBezTo>
                    <a:pt x="11824" y="5195"/>
                    <a:pt x="11776" y="5088"/>
                    <a:pt x="11693" y="5064"/>
                  </a:cubicBezTo>
                  <a:cubicBezTo>
                    <a:pt x="11501" y="4987"/>
                    <a:pt x="11302" y="4954"/>
                    <a:pt x="11103" y="4954"/>
                  </a:cubicBezTo>
                  <a:cubicBezTo>
                    <a:pt x="10376" y="4954"/>
                    <a:pt x="9641" y="5392"/>
                    <a:pt x="9193" y="5719"/>
                  </a:cubicBezTo>
                  <a:cubicBezTo>
                    <a:pt x="9454" y="4838"/>
                    <a:pt x="9443" y="3933"/>
                    <a:pt x="9193" y="3111"/>
                  </a:cubicBezTo>
                  <a:lnTo>
                    <a:pt x="9193" y="3111"/>
                  </a:lnTo>
                  <a:cubicBezTo>
                    <a:pt x="9741" y="3514"/>
                    <a:pt x="10437" y="3874"/>
                    <a:pt x="11103" y="3874"/>
                  </a:cubicBezTo>
                  <a:cubicBezTo>
                    <a:pt x="11304" y="3874"/>
                    <a:pt x="11502" y="3841"/>
                    <a:pt x="11693" y="3766"/>
                  </a:cubicBezTo>
                  <a:cubicBezTo>
                    <a:pt x="11776" y="3730"/>
                    <a:pt x="11824" y="3635"/>
                    <a:pt x="11776" y="3540"/>
                  </a:cubicBezTo>
                  <a:cubicBezTo>
                    <a:pt x="11758" y="3469"/>
                    <a:pt x="11695" y="3431"/>
                    <a:pt x="11624" y="3431"/>
                  </a:cubicBezTo>
                  <a:cubicBezTo>
                    <a:pt x="11599" y="3431"/>
                    <a:pt x="11574" y="3436"/>
                    <a:pt x="11550" y="3445"/>
                  </a:cubicBezTo>
                  <a:cubicBezTo>
                    <a:pt x="11396" y="3509"/>
                    <a:pt x="11235" y="3536"/>
                    <a:pt x="11071" y="3536"/>
                  </a:cubicBezTo>
                  <a:cubicBezTo>
                    <a:pt x="10077" y="3536"/>
                    <a:pt x="8988" y="2526"/>
                    <a:pt x="8978" y="2516"/>
                  </a:cubicBezTo>
                  <a:cubicBezTo>
                    <a:pt x="8966" y="2492"/>
                    <a:pt x="8954" y="2492"/>
                    <a:pt x="8943" y="2492"/>
                  </a:cubicBezTo>
                  <a:cubicBezTo>
                    <a:pt x="8219" y="1012"/>
                    <a:pt x="6706" y="1"/>
                    <a:pt x="49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72"/>
            <p:cNvSpPr/>
            <p:nvPr/>
          </p:nvSpPr>
          <p:spPr>
            <a:xfrm>
              <a:off x="5073332" y="2140402"/>
              <a:ext cx="44788" cy="20260"/>
            </a:xfrm>
            <a:custGeom>
              <a:avLst/>
              <a:gdLst/>
              <a:ahLst/>
              <a:cxnLst/>
              <a:rect l="l" t="t" r="r" b="b"/>
              <a:pathLst>
                <a:path w="1406" h="636" extrusionOk="0">
                  <a:moveTo>
                    <a:pt x="538" y="1"/>
                  </a:moveTo>
                  <a:cubicBezTo>
                    <a:pt x="389" y="1"/>
                    <a:pt x="234" y="42"/>
                    <a:pt x="84" y="147"/>
                  </a:cubicBezTo>
                  <a:cubicBezTo>
                    <a:pt x="12" y="206"/>
                    <a:pt x="1" y="302"/>
                    <a:pt x="36" y="385"/>
                  </a:cubicBezTo>
                  <a:cubicBezTo>
                    <a:pt x="72" y="428"/>
                    <a:pt x="125" y="449"/>
                    <a:pt x="179" y="449"/>
                  </a:cubicBezTo>
                  <a:cubicBezTo>
                    <a:pt x="216" y="449"/>
                    <a:pt x="253" y="440"/>
                    <a:pt x="286" y="421"/>
                  </a:cubicBezTo>
                  <a:cubicBezTo>
                    <a:pt x="370" y="362"/>
                    <a:pt x="456" y="339"/>
                    <a:pt x="539" y="339"/>
                  </a:cubicBezTo>
                  <a:cubicBezTo>
                    <a:pt x="809" y="339"/>
                    <a:pt x="1045" y="578"/>
                    <a:pt x="1072" y="587"/>
                  </a:cubicBezTo>
                  <a:cubicBezTo>
                    <a:pt x="1096" y="623"/>
                    <a:pt x="1144" y="635"/>
                    <a:pt x="1191" y="635"/>
                  </a:cubicBezTo>
                  <a:cubicBezTo>
                    <a:pt x="1334" y="635"/>
                    <a:pt x="1406" y="457"/>
                    <a:pt x="1310" y="349"/>
                  </a:cubicBezTo>
                  <a:cubicBezTo>
                    <a:pt x="1155" y="194"/>
                    <a:pt x="861" y="1"/>
                    <a:pt x="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72"/>
            <p:cNvSpPr/>
            <p:nvPr/>
          </p:nvSpPr>
          <p:spPr>
            <a:xfrm>
              <a:off x="5048294" y="2037988"/>
              <a:ext cx="73617" cy="43705"/>
            </a:xfrm>
            <a:custGeom>
              <a:avLst/>
              <a:gdLst/>
              <a:ahLst/>
              <a:cxnLst/>
              <a:rect l="l" t="t" r="r" b="b"/>
              <a:pathLst>
                <a:path w="2311" h="1372" extrusionOk="0">
                  <a:moveTo>
                    <a:pt x="197" y="1"/>
                  </a:moveTo>
                  <a:cubicBezTo>
                    <a:pt x="170" y="1"/>
                    <a:pt x="144" y="6"/>
                    <a:pt x="120" y="16"/>
                  </a:cubicBezTo>
                  <a:cubicBezTo>
                    <a:pt x="25" y="64"/>
                    <a:pt x="1" y="171"/>
                    <a:pt x="36" y="266"/>
                  </a:cubicBezTo>
                  <a:cubicBezTo>
                    <a:pt x="60" y="278"/>
                    <a:pt x="382" y="862"/>
                    <a:pt x="1108" y="897"/>
                  </a:cubicBezTo>
                  <a:cubicBezTo>
                    <a:pt x="1680" y="945"/>
                    <a:pt x="1977" y="1290"/>
                    <a:pt x="1989" y="1302"/>
                  </a:cubicBezTo>
                  <a:cubicBezTo>
                    <a:pt x="2025" y="1346"/>
                    <a:pt x="2080" y="1372"/>
                    <a:pt x="2132" y="1372"/>
                  </a:cubicBezTo>
                  <a:cubicBezTo>
                    <a:pt x="2166" y="1372"/>
                    <a:pt x="2199" y="1361"/>
                    <a:pt x="2227" y="1338"/>
                  </a:cubicBezTo>
                  <a:cubicBezTo>
                    <a:pt x="2299" y="1278"/>
                    <a:pt x="2311" y="1171"/>
                    <a:pt x="2263" y="1088"/>
                  </a:cubicBezTo>
                  <a:cubicBezTo>
                    <a:pt x="2239" y="1076"/>
                    <a:pt x="1858" y="612"/>
                    <a:pt x="1144" y="576"/>
                  </a:cubicBezTo>
                  <a:cubicBezTo>
                    <a:pt x="584" y="528"/>
                    <a:pt x="358" y="112"/>
                    <a:pt x="358" y="100"/>
                  </a:cubicBezTo>
                  <a:cubicBezTo>
                    <a:pt x="324" y="32"/>
                    <a:pt x="261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72"/>
            <p:cNvSpPr/>
            <p:nvPr/>
          </p:nvSpPr>
          <p:spPr>
            <a:xfrm>
              <a:off x="5026314" y="2238484"/>
              <a:ext cx="59187" cy="30645"/>
            </a:xfrm>
            <a:custGeom>
              <a:avLst/>
              <a:gdLst/>
              <a:ahLst/>
              <a:cxnLst/>
              <a:rect l="l" t="t" r="r" b="b"/>
              <a:pathLst>
                <a:path w="1858" h="962" extrusionOk="0">
                  <a:moveTo>
                    <a:pt x="1677" y="0"/>
                  </a:moveTo>
                  <a:cubicBezTo>
                    <a:pt x="1609" y="0"/>
                    <a:pt x="1542" y="31"/>
                    <a:pt x="1524" y="104"/>
                  </a:cubicBezTo>
                  <a:cubicBezTo>
                    <a:pt x="1502" y="126"/>
                    <a:pt x="1291" y="611"/>
                    <a:pt x="378" y="611"/>
                  </a:cubicBezTo>
                  <a:cubicBezTo>
                    <a:pt x="319" y="611"/>
                    <a:pt x="256" y="608"/>
                    <a:pt x="191" y="604"/>
                  </a:cubicBezTo>
                  <a:cubicBezTo>
                    <a:pt x="84" y="616"/>
                    <a:pt x="0" y="699"/>
                    <a:pt x="0" y="783"/>
                  </a:cubicBezTo>
                  <a:cubicBezTo>
                    <a:pt x="0" y="878"/>
                    <a:pt x="60" y="961"/>
                    <a:pt x="167" y="961"/>
                  </a:cubicBezTo>
                  <a:lnTo>
                    <a:pt x="357" y="961"/>
                  </a:lnTo>
                  <a:cubicBezTo>
                    <a:pt x="1512" y="961"/>
                    <a:pt x="1810" y="259"/>
                    <a:pt x="1834" y="235"/>
                  </a:cubicBezTo>
                  <a:cubicBezTo>
                    <a:pt x="1858" y="140"/>
                    <a:pt x="1822" y="45"/>
                    <a:pt x="1739" y="9"/>
                  </a:cubicBezTo>
                  <a:cubicBezTo>
                    <a:pt x="1719" y="3"/>
                    <a:pt x="1698" y="0"/>
                    <a:pt x="16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5" name="Google Shape;9615;p72"/>
          <p:cNvGrpSpPr/>
          <p:nvPr/>
        </p:nvGrpSpPr>
        <p:grpSpPr>
          <a:xfrm>
            <a:off x="5306224" y="1831313"/>
            <a:ext cx="367925" cy="281694"/>
            <a:chOff x="5306224" y="2012313"/>
            <a:chExt cx="367925" cy="281694"/>
          </a:xfrm>
          <a:solidFill>
            <a:srgbClr val="002060"/>
          </a:solidFill>
        </p:grpSpPr>
        <p:sp>
          <p:nvSpPr>
            <p:cNvPr id="9616" name="Google Shape;9616;p72"/>
            <p:cNvSpPr/>
            <p:nvPr/>
          </p:nvSpPr>
          <p:spPr>
            <a:xfrm>
              <a:off x="5483720" y="2123073"/>
              <a:ext cx="47814" cy="73617"/>
            </a:xfrm>
            <a:custGeom>
              <a:avLst/>
              <a:gdLst/>
              <a:ahLst/>
              <a:cxnLst/>
              <a:rect l="l" t="t" r="r" b="b"/>
              <a:pathLst>
                <a:path w="1501" h="2311" extrusionOk="0">
                  <a:moveTo>
                    <a:pt x="1179" y="334"/>
                  </a:moveTo>
                  <a:lnTo>
                    <a:pt x="1179" y="1965"/>
                  </a:lnTo>
                  <a:lnTo>
                    <a:pt x="345" y="1965"/>
                  </a:lnTo>
                  <a:lnTo>
                    <a:pt x="345" y="334"/>
                  </a:ln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2144"/>
                  </a:lnTo>
                  <a:cubicBezTo>
                    <a:pt x="0" y="2239"/>
                    <a:pt x="83" y="2310"/>
                    <a:pt x="167" y="2310"/>
                  </a:cubicBezTo>
                  <a:lnTo>
                    <a:pt x="1346" y="2310"/>
                  </a:lnTo>
                  <a:cubicBezTo>
                    <a:pt x="1429" y="2310"/>
                    <a:pt x="1500" y="2239"/>
                    <a:pt x="1500" y="2144"/>
                  </a:cubicBezTo>
                  <a:lnTo>
                    <a:pt x="1500" y="167"/>
                  </a:lnTo>
                  <a:cubicBezTo>
                    <a:pt x="1500" y="72"/>
                    <a:pt x="1429" y="0"/>
                    <a:pt x="1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72"/>
            <p:cNvSpPr/>
            <p:nvPr/>
          </p:nvSpPr>
          <p:spPr>
            <a:xfrm>
              <a:off x="5306224" y="2012313"/>
              <a:ext cx="367925" cy="281694"/>
            </a:xfrm>
            <a:custGeom>
              <a:avLst/>
              <a:gdLst/>
              <a:ahLst/>
              <a:cxnLst/>
              <a:rect l="l" t="t" r="r" b="b"/>
              <a:pathLst>
                <a:path w="11550" h="8843" extrusionOk="0">
                  <a:moveTo>
                    <a:pt x="2084" y="394"/>
                  </a:moveTo>
                  <a:lnTo>
                    <a:pt x="5274" y="620"/>
                  </a:lnTo>
                  <a:lnTo>
                    <a:pt x="5274" y="906"/>
                  </a:lnTo>
                  <a:lnTo>
                    <a:pt x="2084" y="1144"/>
                  </a:lnTo>
                  <a:cubicBezTo>
                    <a:pt x="2074" y="1144"/>
                    <a:pt x="2065" y="1145"/>
                    <a:pt x="2056" y="1145"/>
                  </a:cubicBezTo>
                  <a:cubicBezTo>
                    <a:pt x="1728" y="1145"/>
                    <a:pt x="1555" y="733"/>
                    <a:pt x="1798" y="501"/>
                  </a:cubicBezTo>
                  <a:cubicBezTo>
                    <a:pt x="1869" y="429"/>
                    <a:pt x="1976" y="394"/>
                    <a:pt x="2084" y="394"/>
                  </a:cubicBezTo>
                  <a:close/>
                  <a:moveTo>
                    <a:pt x="5929" y="322"/>
                  </a:moveTo>
                  <a:cubicBezTo>
                    <a:pt x="6108" y="322"/>
                    <a:pt x="6239" y="453"/>
                    <a:pt x="6239" y="632"/>
                  </a:cubicBezTo>
                  <a:lnTo>
                    <a:pt x="6239" y="1370"/>
                  </a:lnTo>
                  <a:lnTo>
                    <a:pt x="5620" y="1370"/>
                  </a:lnTo>
                  <a:lnTo>
                    <a:pt x="5620" y="632"/>
                  </a:lnTo>
                  <a:cubicBezTo>
                    <a:pt x="5620" y="453"/>
                    <a:pt x="5751" y="322"/>
                    <a:pt x="5929" y="322"/>
                  </a:cubicBezTo>
                  <a:close/>
                  <a:moveTo>
                    <a:pt x="6441" y="1691"/>
                  </a:moveTo>
                  <a:lnTo>
                    <a:pt x="6441" y="1918"/>
                  </a:lnTo>
                  <a:lnTo>
                    <a:pt x="5417" y="1918"/>
                  </a:lnTo>
                  <a:lnTo>
                    <a:pt x="5417" y="1691"/>
                  </a:lnTo>
                  <a:close/>
                  <a:moveTo>
                    <a:pt x="6036" y="2263"/>
                  </a:moveTo>
                  <a:lnTo>
                    <a:pt x="6036" y="2465"/>
                  </a:lnTo>
                  <a:lnTo>
                    <a:pt x="5834" y="2465"/>
                  </a:lnTo>
                  <a:lnTo>
                    <a:pt x="5834" y="2263"/>
                  </a:lnTo>
                  <a:close/>
                  <a:moveTo>
                    <a:pt x="8596" y="3632"/>
                  </a:moveTo>
                  <a:cubicBezTo>
                    <a:pt x="8727" y="3632"/>
                    <a:pt x="8834" y="3727"/>
                    <a:pt x="8834" y="3870"/>
                  </a:cubicBezTo>
                  <a:lnTo>
                    <a:pt x="8834" y="4787"/>
                  </a:lnTo>
                  <a:cubicBezTo>
                    <a:pt x="8763" y="4775"/>
                    <a:pt x="8727" y="4739"/>
                    <a:pt x="8692" y="4716"/>
                  </a:cubicBezTo>
                  <a:cubicBezTo>
                    <a:pt x="8394" y="4537"/>
                    <a:pt x="8394" y="4501"/>
                    <a:pt x="8358" y="4466"/>
                  </a:cubicBezTo>
                  <a:lnTo>
                    <a:pt x="8358" y="3870"/>
                  </a:lnTo>
                  <a:cubicBezTo>
                    <a:pt x="8358" y="3727"/>
                    <a:pt x="8465" y="3632"/>
                    <a:pt x="8596" y="3632"/>
                  </a:cubicBezTo>
                  <a:close/>
                  <a:moveTo>
                    <a:pt x="7930" y="2977"/>
                  </a:moveTo>
                  <a:cubicBezTo>
                    <a:pt x="9477" y="2977"/>
                    <a:pt x="10739" y="4168"/>
                    <a:pt x="10870" y="5680"/>
                  </a:cubicBezTo>
                  <a:lnTo>
                    <a:pt x="9144" y="4954"/>
                  </a:lnTo>
                  <a:lnTo>
                    <a:pt x="9144" y="3882"/>
                  </a:lnTo>
                  <a:cubicBezTo>
                    <a:pt x="9144" y="3573"/>
                    <a:pt x="8894" y="3311"/>
                    <a:pt x="8584" y="3311"/>
                  </a:cubicBezTo>
                  <a:cubicBezTo>
                    <a:pt x="8275" y="3311"/>
                    <a:pt x="8013" y="3573"/>
                    <a:pt x="8013" y="3882"/>
                  </a:cubicBezTo>
                  <a:lnTo>
                    <a:pt x="8013" y="4001"/>
                  </a:lnTo>
                  <a:cubicBezTo>
                    <a:pt x="7763" y="3465"/>
                    <a:pt x="7834" y="3168"/>
                    <a:pt x="7822" y="2977"/>
                  </a:cubicBezTo>
                  <a:close/>
                  <a:moveTo>
                    <a:pt x="9168" y="7287"/>
                  </a:moveTo>
                  <a:lnTo>
                    <a:pt x="9537" y="7692"/>
                  </a:lnTo>
                  <a:cubicBezTo>
                    <a:pt x="9835" y="8002"/>
                    <a:pt x="9739" y="8347"/>
                    <a:pt x="9763" y="8466"/>
                  </a:cubicBezTo>
                  <a:lnTo>
                    <a:pt x="6513" y="8466"/>
                  </a:lnTo>
                  <a:cubicBezTo>
                    <a:pt x="6513" y="8347"/>
                    <a:pt x="6429" y="8002"/>
                    <a:pt x="6727" y="7692"/>
                  </a:cubicBezTo>
                  <a:lnTo>
                    <a:pt x="7096" y="7287"/>
                  </a:lnTo>
                  <a:close/>
                  <a:moveTo>
                    <a:pt x="5941" y="1"/>
                  </a:moveTo>
                  <a:cubicBezTo>
                    <a:pt x="5733" y="1"/>
                    <a:pt x="5525" y="108"/>
                    <a:pt x="5394" y="322"/>
                  </a:cubicBezTo>
                  <a:lnTo>
                    <a:pt x="2107" y="96"/>
                  </a:lnTo>
                  <a:cubicBezTo>
                    <a:pt x="2094" y="95"/>
                    <a:pt x="2080" y="95"/>
                    <a:pt x="2066" y="95"/>
                  </a:cubicBezTo>
                  <a:cubicBezTo>
                    <a:pt x="1890" y="95"/>
                    <a:pt x="1715" y="166"/>
                    <a:pt x="1572" y="298"/>
                  </a:cubicBezTo>
                  <a:cubicBezTo>
                    <a:pt x="1107" y="727"/>
                    <a:pt x="1429" y="1513"/>
                    <a:pt x="2060" y="1513"/>
                  </a:cubicBezTo>
                  <a:cubicBezTo>
                    <a:pt x="2064" y="1513"/>
                    <a:pt x="2066" y="1513"/>
                    <a:pt x="2069" y="1513"/>
                  </a:cubicBezTo>
                  <a:cubicBezTo>
                    <a:pt x="2100" y="1513"/>
                    <a:pt x="2213" y="1503"/>
                    <a:pt x="5298" y="1287"/>
                  </a:cubicBezTo>
                  <a:lnTo>
                    <a:pt x="5298" y="1394"/>
                  </a:lnTo>
                  <a:lnTo>
                    <a:pt x="5263" y="1394"/>
                  </a:lnTo>
                  <a:cubicBezTo>
                    <a:pt x="5179" y="1394"/>
                    <a:pt x="5096" y="1465"/>
                    <a:pt x="5096" y="1560"/>
                  </a:cubicBezTo>
                  <a:lnTo>
                    <a:pt x="5096" y="2108"/>
                  </a:lnTo>
                  <a:cubicBezTo>
                    <a:pt x="5096" y="2203"/>
                    <a:pt x="5179" y="2275"/>
                    <a:pt x="5263" y="2275"/>
                  </a:cubicBezTo>
                  <a:lnTo>
                    <a:pt x="5513" y="2275"/>
                  </a:lnTo>
                  <a:lnTo>
                    <a:pt x="5513" y="2477"/>
                  </a:lnTo>
                  <a:lnTo>
                    <a:pt x="1679" y="2477"/>
                  </a:lnTo>
                  <a:lnTo>
                    <a:pt x="1381" y="1608"/>
                  </a:lnTo>
                  <a:cubicBezTo>
                    <a:pt x="1345" y="1525"/>
                    <a:pt x="1286" y="1489"/>
                    <a:pt x="1214" y="1489"/>
                  </a:cubicBezTo>
                  <a:lnTo>
                    <a:pt x="179" y="1489"/>
                  </a:lnTo>
                  <a:cubicBezTo>
                    <a:pt x="71" y="1489"/>
                    <a:pt x="0" y="1572"/>
                    <a:pt x="12" y="1680"/>
                  </a:cubicBezTo>
                  <a:lnTo>
                    <a:pt x="298" y="4430"/>
                  </a:lnTo>
                  <a:cubicBezTo>
                    <a:pt x="310" y="4525"/>
                    <a:pt x="381" y="4585"/>
                    <a:pt x="452" y="4585"/>
                  </a:cubicBezTo>
                  <a:lnTo>
                    <a:pt x="1214" y="4585"/>
                  </a:lnTo>
                  <a:cubicBezTo>
                    <a:pt x="1286" y="4585"/>
                    <a:pt x="1334" y="4537"/>
                    <a:pt x="1369" y="4478"/>
                  </a:cubicBezTo>
                  <a:lnTo>
                    <a:pt x="1750" y="3656"/>
                  </a:lnTo>
                  <a:lnTo>
                    <a:pt x="4536" y="3656"/>
                  </a:lnTo>
                  <a:cubicBezTo>
                    <a:pt x="4655" y="3656"/>
                    <a:pt x="4739" y="3751"/>
                    <a:pt x="4739" y="3870"/>
                  </a:cubicBezTo>
                  <a:cubicBezTo>
                    <a:pt x="4763" y="5311"/>
                    <a:pt x="4715" y="5430"/>
                    <a:pt x="4786" y="5787"/>
                  </a:cubicBezTo>
                  <a:cubicBezTo>
                    <a:pt x="4797" y="5863"/>
                    <a:pt x="4888" y="5920"/>
                    <a:pt x="4976" y="5920"/>
                  </a:cubicBezTo>
                  <a:cubicBezTo>
                    <a:pt x="4984" y="5920"/>
                    <a:pt x="4992" y="5919"/>
                    <a:pt x="5001" y="5918"/>
                  </a:cubicBezTo>
                  <a:cubicBezTo>
                    <a:pt x="5084" y="5906"/>
                    <a:pt x="5144" y="5799"/>
                    <a:pt x="5132" y="5716"/>
                  </a:cubicBezTo>
                  <a:cubicBezTo>
                    <a:pt x="5072" y="5418"/>
                    <a:pt x="5096" y="5299"/>
                    <a:pt x="5084" y="3870"/>
                  </a:cubicBezTo>
                  <a:cubicBezTo>
                    <a:pt x="5084" y="3573"/>
                    <a:pt x="4834" y="3311"/>
                    <a:pt x="4536" y="3311"/>
                  </a:cubicBezTo>
                  <a:lnTo>
                    <a:pt x="1643" y="3311"/>
                  </a:lnTo>
                  <a:cubicBezTo>
                    <a:pt x="1572" y="3311"/>
                    <a:pt x="1524" y="3358"/>
                    <a:pt x="1500" y="3418"/>
                  </a:cubicBezTo>
                  <a:lnTo>
                    <a:pt x="1107" y="4239"/>
                  </a:lnTo>
                  <a:lnTo>
                    <a:pt x="607" y="4239"/>
                  </a:lnTo>
                  <a:lnTo>
                    <a:pt x="357" y="1822"/>
                  </a:lnTo>
                  <a:lnTo>
                    <a:pt x="1095" y="1822"/>
                  </a:lnTo>
                  <a:lnTo>
                    <a:pt x="1393" y="2703"/>
                  </a:lnTo>
                  <a:cubicBezTo>
                    <a:pt x="1429" y="2775"/>
                    <a:pt x="1488" y="2823"/>
                    <a:pt x="1560" y="2823"/>
                  </a:cubicBezTo>
                  <a:lnTo>
                    <a:pt x="7382" y="2823"/>
                  </a:lnTo>
                  <a:cubicBezTo>
                    <a:pt x="7453" y="2823"/>
                    <a:pt x="7525" y="2882"/>
                    <a:pt x="7525" y="2977"/>
                  </a:cubicBezTo>
                  <a:lnTo>
                    <a:pt x="7525" y="3287"/>
                  </a:lnTo>
                  <a:cubicBezTo>
                    <a:pt x="7525" y="4144"/>
                    <a:pt x="8061" y="4882"/>
                    <a:pt x="8787" y="5192"/>
                  </a:cubicBezTo>
                  <a:lnTo>
                    <a:pt x="11216" y="6216"/>
                  </a:lnTo>
                  <a:cubicBezTo>
                    <a:pt x="11156" y="6644"/>
                    <a:pt x="10787" y="6990"/>
                    <a:pt x="10335" y="6990"/>
                  </a:cubicBezTo>
                  <a:lnTo>
                    <a:pt x="6703" y="6990"/>
                  </a:lnTo>
                  <a:cubicBezTo>
                    <a:pt x="6215" y="6990"/>
                    <a:pt x="5751" y="6764"/>
                    <a:pt x="5453" y="6383"/>
                  </a:cubicBezTo>
                  <a:cubicBezTo>
                    <a:pt x="5417" y="6339"/>
                    <a:pt x="5367" y="6313"/>
                    <a:pt x="5315" y="6313"/>
                  </a:cubicBezTo>
                  <a:cubicBezTo>
                    <a:pt x="5282" y="6313"/>
                    <a:pt x="5247" y="6324"/>
                    <a:pt x="5215" y="6347"/>
                  </a:cubicBezTo>
                  <a:cubicBezTo>
                    <a:pt x="5144" y="6406"/>
                    <a:pt x="5132" y="6513"/>
                    <a:pt x="5191" y="6585"/>
                  </a:cubicBezTo>
                  <a:cubicBezTo>
                    <a:pt x="5560" y="7049"/>
                    <a:pt x="6096" y="7323"/>
                    <a:pt x="6679" y="7323"/>
                  </a:cubicBezTo>
                  <a:lnTo>
                    <a:pt x="6513" y="7502"/>
                  </a:lnTo>
                  <a:cubicBezTo>
                    <a:pt x="6132" y="7930"/>
                    <a:pt x="6215" y="8407"/>
                    <a:pt x="6203" y="8514"/>
                  </a:cubicBezTo>
                  <a:lnTo>
                    <a:pt x="5632" y="8514"/>
                  </a:lnTo>
                  <a:lnTo>
                    <a:pt x="5084" y="8002"/>
                  </a:lnTo>
                  <a:cubicBezTo>
                    <a:pt x="5050" y="7973"/>
                    <a:pt x="5008" y="7958"/>
                    <a:pt x="4966" y="7958"/>
                  </a:cubicBezTo>
                  <a:cubicBezTo>
                    <a:pt x="4921" y="7958"/>
                    <a:pt x="4877" y="7976"/>
                    <a:pt x="4846" y="8014"/>
                  </a:cubicBezTo>
                  <a:cubicBezTo>
                    <a:pt x="4786" y="8097"/>
                    <a:pt x="4786" y="8192"/>
                    <a:pt x="4858" y="8252"/>
                  </a:cubicBezTo>
                  <a:cubicBezTo>
                    <a:pt x="5453" y="8776"/>
                    <a:pt x="5453" y="8835"/>
                    <a:pt x="5572" y="8835"/>
                  </a:cubicBezTo>
                  <a:cubicBezTo>
                    <a:pt x="6112" y="8834"/>
                    <a:pt x="6596" y="8834"/>
                    <a:pt x="7031" y="8834"/>
                  </a:cubicBezTo>
                  <a:cubicBezTo>
                    <a:pt x="8939" y="8834"/>
                    <a:pt x="9885" y="8843"/>
                    <a:pt x="10363" y="8843"/>
                  </a:cubicBezTo>
                  <a:cubicBezTo>
                    <a:pt x="10878" y="8843"/>
                    <a:pt x="10850" y="8832"/>
                    <a:pt x="10894" y="8788"/>
                  </a:cubicBezTo>
                  <a:lnTo>
                    <a:pt x="11466" y="8276"/>
                  </a:lnTo>
                  <a:cubicBezTo>
                    <a:pt x="11549" y="8216"/>
                    <a:pt x="11549" y="8109"/>
                    <a:pt x="11490" y="8037"/>
                  </a:cubicBezTo>
                  <a:cubicBezTo>
                    <a:pt x="11421" y="7976"/>
                    <a:pt x="11357" y="7950"/>
                    <a:pt x="11301" y="7950"/>
                  </a:cubicBezTo>
                  <a:cubicBezTo>
                    <a:pt x="11259" y="7950"/>
                    <a:pt x="11222" y="7964"/>
                    <a:pt x="11192" y="7990"/>
                  </a:cubicBezTo>
                  <a:lnTo>
                    <a:pt x="10668" y="8466"/>
                  </a:lnTo>
                  <a:lnTo>
                    <a:pt x="10085" y="8466"/>
                  </a:lnTo>
                  <a:lnTo>
                    <a:pt x="10085" y="8240"/>
                  </a:lnTo>
                  <a:cubicBezTo>
                    <a:pt x="10085" y="7656"/>
                    <a:pt x="9680" y="7371"/>
                    <a:pt x="9620" y="7287"/>
                  </a:cubicBezTo>
                  <a:lnTo>
                    <a:pt x="10299" y="7287"/>
                  </a:lnTo>
                  <a:cubicBezTo>
                    <a:pt x="10966" y="7287"/>
                    <a:pt x="11513" y="6740"/>
                    <a:pt x="11513" y="6073"/>
                  </a:cubicBezTo>
                  <a:cubicBezTo>
                    <a:pt x="11513" y="5990"/>
                    <a:pt x="11466" y="5930"/>
                    <a:pt x="11406" y="5906"/>
                  </a:cubicBezTo>
                  <a:lnTo>
                    <a:pt x="11228" y="5835"/>
                  </a:lnTo>
                  <a:cubicBezTo>
                    <a:pt x="11168" y="4061"/>
                    <a:pt x="9716" y="2632"/>
                    <a:pt x="7930" y="2632"/>
                  </a:cubicBezTo>
                  <a:lnTo>
                    <a:pt x="7703" y="2632"/>
                  </a:lnTo>
                  <a:cubicBezTo>
                    <a:pt x="7620" y="2525"/>
                    <a:pt x="7477" y="2453"/>
                    <a:pt x="7346" y="2453"/>
                  </a:cubicBezTo>
                  <a:lnTo>
                    <a:pt x="6370" y="2453"/>
                  </a:lnTo>
                  <a:lnTo>
                    <a:pt x="6370" y="2239"/>
                  </a:lnTo>
                  <a:lnTo>
                    <a:pt x="6620" y="2239"/>
                  </a:lnTo>
                  <a:cubicBezTo>
                    <a:pt x="6703" y="2239"/>
                    <a:pt x="6775" y="2168"/>
                    <a:pt x="6775" y="2084"/>
                  </a:cubicBezTo>
                  <a:lnTo>
                    <a:pt x="6775" y="1525"/>
                  </a:lnTo>
                  <a:cubicBezTo>
                    <a:pt x="6775" y="1441"/>
                    <a:pt x="6703" y="1370"/>
                    <a:pt x="6620" y="1370"/>
                  </a:cubicBezTo>
                  <a:lnTo>
                    <a:pt x="6584" y="1370"/>
                  </a:lnTo>
                  <a:lnTo>
                    <a:pt x="6584" y="1263"/>
                  </a:lnTo>
                  <a:cubicBezTo>
                    <a:pt x="9701" y="1479"/>
                    <a:pt x="9808" y="1489"/>
                    <a:pt x="9837" y="1489"/>
                  </a:cubicBezTo>
                  <a:cubicBezTo>
                    <a:pt x="9840" y="1489"/>
                    <a:pt x="9842" y="1489"/>
                    <a:pt x="9846" y="1489"/>
                  </a:cubicBezTo>
                  <a:cubicBezTo>
                    <a:pt x="10489" y="1489"/>
                    <a:pt x="10799" y="691"/>
                    <a:pt x="10335" y="263"/>
                  </a:cubicBezTo>
                  <a:cubicBezTo>
                    <a:pt x="10202" y="141"/>
                    <a:pt x="10029" y="71"/>
                    <a:pt x="9842" y="71"/>
                  </a:cubicBezTo>
                  <a:cubicBezTo>
                    <a:pt x="9828" y="71"/>
                    <a:pt x="9813" y="71"/>
                    <a:pt x="9799" y="72"/>
                  </a:cubicBezTo>
                  <a:lnTo>
                    <a:pt x="8989" y="132"/>
                  </a:lnTo>
                  <a:cubicBezTo>
                    <a:pt x="8894" y="132"/>
                    <a:pt x="8823" y="215"/>
                    <a:pt x="8823" y="310"/>
                  </a:cubicBezTo>
                  <a:cubicBezTo>
                    <a:pt x="8823" y="394"/>
                    <a:pt x="8906" y="477"/>
                    <a:pt x="9001" y="477"/>
                  </a:cubicBezTo>
                  <a:lnTo>
                    <a:pt x="9823" y="417"/>
                  </a:lnTo>
                  <a:cubicBezTo>
                    <a:pt x="9836" y="416"/>
                    <a:pt x="9849" y="415"/>
                    <a:pt x="9861" y="415"/>
                  </a:cubicBezTo>
                  <a:cubicBezTo>
                    <a:pt x="10170" y="415"/>
                    <a:pt x="10325" y="820"/>
                    <a:pt x="10097" y="1049"/>
                  </a:cubicBezTo>
                  <a:cubicBezTo>
                    <a:pt x="10025" y="1132"/>
                    <a:pt x="9918" y="1156"/>
                    <a:pt x="9823" y="1156"/>
                  </a:cubicBezTo>
                  <a:lnTo>
                    <a:pt x="6620" y="929"/>
                  </a:lnTo>
                  <a:lnTo>
                    <a:pt x="6620" y="656"/>
                  </a:lnTo>
                  <a:lnTo>
                    <a:pt x="8132" y="548"/>
                  </a:lnTo>
                  <a:cubicBezTo>
                    <a:pt x="8227" y="548"/>
                    <a:pt x="8299" y="453"/>
                    <a:pt x="8299" y="370"/>
                  </a:cubicBezTo>
                  <a:cubicBezTo>
                    <a:pt x="8299" y="275"/>
                    <a:pt x="8215" y="203"/>
                    <a:pt x="8120" y="203"/>
                  </a:cubicBezTo>
                  <a:lnTo>
                    <a:pt x="6489" y="322"/>
                  </a:lnTo>
                  <a:cubicBezTo>
                    <a:pt x="6358" y="108"/>
                    <a:pt x="6150" y="1"/>
                    <a:pt x="5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18" name="Google Shape;9618;p72"/>
          <p:cNvSpPr/>
          <p:nvPr/>
        </p:nvSpPr>
        <p:spPr>
          <a:xfrm>
            <a:off x="5754137" y="1824815"/>
            <a:ext cx="370569" cy="293958"/>
          </a:xfrm>
          <a:custGeom>
            <a:avLst/>
            <a:gdLst/>
            <a:ahLst/>
            <a:cxnLst/>
            <a:rect l="l" t="t" r="r" b="b"/>
            <a:pathLst>
              <a:path w="11633" h="9228" extrusionOk="0">
                <a:moveTo>
                  <a:pt x="7227" y="2193"/>
                </a:moveTo>
                <a:cubicBezTo>
                  <a:pt x="7085" y="2384"/>
                  <a:pt x="6989" y="2622"/>
                  <a:pt x="6989" y="2896"/>
                </a:cubicBezTo>
                <a:lnTo>
                  <a:pt x="6989" y="5098"/>
                </a:lnTo>
                <a:cubicBezTo>
                  <a:pt x="6989" y="5241"/>
                  <a:pt x="7037" y="5360"/>
                  <a:pt x="7108" y="5479"/>
                </a:cubicBezTo>
                <a:cubicBezTo>
                  <a:pt x="6954" y="5539"/>
                  <a:pt x="6787" y="5622"/>
                  <a:pt x="6656" y="5717"/>
                </a:cubicBezTo>
                <a:cubicBezTo>
                  <a:pt x="6632" y="2312"/>
                  <a:pt x="6692" y="2443"/>
                  <a:pt x="6608" y="2193"/>
                </a:cubicBezTo>
                <a:close/>
                <a:moveTo>
                  <a:pt x="5680" y="1"/>
                </a:moveTo>
                <a:cubicBezTo>
                  <a:pt x="5672" y="1"/>
                  <a:pt x="5664" y="1"/>
                  <a:pt x="5656" y="2"/>
                </a:cubicBezTo>
                <a:cubicBezTo>
                  <a:pt x="5561" y="26"/>
                  <a:pt x="5501" y="110"/>
                  <a:pt x="5513" y="217"/>
                </a:cubicBezTo>
                <a:lnTo>
                  <a:pt x="5846" y="1729"/>
                </a:lnTo>
                <a:lnTo>
                  <a:pt x="5263" y="1729"/>
                </a:lnTo>
                <a:lnTo>
                  <a:pt x="4965" y="336"/>
                </a:lnTo>
                <a:cubicBezTo>
                  <a:pt x="4955" y="255"/>
                  <a:pt x="4885" y="200"/>
                  <a:pt x="4805" y="200"/>
                </a:cubicBezTo>
                <a:cubicBezTo>
                  <a:pt x="4791" y="200"/>
                  <a:pt x="4777" y="201"/>
                  <a:pt x="4763" y="205"/>
                </a:cubicBezTo>
                <a:cubicBezTo>
                  <a:pt x="4668" y="217"/>
                  <a:pt x="4608" y="300"/>
                  <a:pt x="4620" y="407"/>
                </a:cubicBezTo>
                <a:lnTo>
                  <a:pt x="4906" y="1753"/>
                </a:lnTo>
                <a:lnTo>
                  <a:pt x="2417" y="1753"/>
                </a:lnTo>
                <a:cubicBezTo>
                  <a:pt x="1084" y="1753"/>
                  <a:pt x="0" y="2836"/>
                  <a:pt x="0" y="4170"/>
                </a:cubicBezTo>
                <a:lnTo>
                  <a:pt x="0" y="6289"/>
                </a:lnTo>
                <a:cubicBezTo>
                  <a:pt x="0" y="7018"/>
                  <a:pt x="582" y="7579"/>
                  <a:pt x="1279" y="7579"/>
                </a:cubicBezTo>
                <a:cubicBezTo>
                  <a:pt x="1367" y="7579"/>
                  <a:pt x="1457" y="7570"/>
                  <a:pt x="1548" y="7551"/>
                </a:cubicBezTo>
                <a:lnTo>
                  <a:pt x="1762" y="7503"/>
                </a:lnTo>
                <a:cubicBezTo>
                  <a:pt x="1858" y="7491"/>
                  <a:pt x="1917" y="7408"/>
                  <a:pt x="1905" y="7301"/>
                </a:cubicBezTo>
                <a:cubicBezTo>
                  <a:pt x="1885" y="7220"/>
                  <a:pt x="1822" y="7165"/>
                  <a:pt x="1737" y="7165"/>
                </a:cubicBezTo>
                <a:cubicBezTo>
                  <a:pt x="1722" y="7165"/>
                  <a:pt x="1707" y="7166"/>
                  <a:pt x="1691" y="7170"/>
                </a:cubicBezTo>
                <a:lnTo>
                  <a:pt x="1465" y="7206"/>
                </a:lnTo>
                <a:cubicBezTo>
                  <a:pt x="1399" y="7219"/>
                  <a:pt x="1334" y="7225"/>
                  <a:pt x="1270" y="7225"/>
                </a:cubicBezTo>
                <a:cubicBezTo>
                  <a:pt x="755" y="7225"/>
                  <a:pt x="322" y="6817"/>
                  <a:pt x="322" y="6277"/>
                </a:cubicBezTo>
                <a:lnTo>
                  <a:pt x="322" y="4158"/>
                </a:lnTo>
                <a:cubicBezTo>
                  <a:pt x="322" y="3015"/>
                  <a:pt x="1262" y="2074"/>
                  <a:pt x="2405" y="2074"/>
                </a:cubicBezTo>
                <a:lnTo>
                  <a:pt x="5846" y="2074"/>
                </a:lnTo>
                <a:cubicBezTo>
                  <a:pt x="6049" y="2074"/>
                  <a:pt x="6215" y="2241"/>
                  <a:pt x="6215" y="2443"/>
                </a:cubicBezTo>
                <a:lnTo>
                  <a:pt x="6215" y="5825"/>
                </a:lnTo>
                <a:cubicBezTo>
                  <a:pt x="6215" y="5979"/>
                  <a:pt x="6144" y="6122"/>
                  <a:pt x="6025" y="6217"/>
                </a:cubicBezTo>
                <a:cubicBezTo>
                  <a:pt x="5858" y="6348"/>
                  <a:pt x="6227" y="6229"/>
                  <a:pt x="2560" y="6968"/>
                </a:cubicBezTo>
                <a:cubicBezTo>
                  <a:pt x="2465" y="6991"/>
                  <a:pt x="2405" y="7075"/>
                  <a:pt x="2417" y="7182"/>
                </a:cubicBezTo>
                <a:cubicBezTo>
                  <a:pt x="2439" y="7258"/>
                  <a:pt x="2511" y="7314"/>
                  <a:pt x="2595" y="7314"/>
                </a:cubicBezTo>
                <a:cubicBezTo>
                  <a:pt x="2603" y="7314"/>
                  <a:pt x="2611" y="7314"/>
                  <a:pt x="2620" y="7313"/>
                </a:cubicBezTo>
                <a:lnTo>
                  <a:pt x="5203" y="6789"/>
                </a:lnTo>
                <a:lnTo>
                  <a:pt x="5203" y="6789"/>
                </a:lnTo>
                <a:cubicBezTo>
                  <a:pt x="5251" y="7360"/>
                  <a:pt x="5203" y="8027"/>
                  <a:pt x="4918" y="8396"/>
                </a:cubicBezTo>
                <a:cubicBezTo>
                  <a:pt x="4858" y="8480"/>
                  <a:pt x="4882" y="8575"/>
                  <a:pt x="4953" y="8634"/>
                </a:cubicBezTo>
                <a:cubicBezTo>
                  <a:pt x="4984" y="8660"/>
                  <a:pt x="5022" y="8672"/>
                  <a:pt x="5059" y="8672"/>
                </a:cubicBezTo>
                <a:cubicBezTo>
                  <a:pt x="5108" y="8672"/>
                  <a:pt x="5158" y="8651"/>
                  <a:pt x="5191" y="8611"/>
                </a:cubicBezTo>
                <a:cubicBezTo>
                  <a:pt x="5596" y="8075"/>
                  <a:pt x="5572" y="7170"/>
                  <a:pt x="5549" y="6729"/>
                </a:cubicBezTo>
                <a:cubicBezTo>
                  <a:pt x="5834" y="6670"/>
                  <a:pt x="5930" y="6670"/>
                  <a:pt x="6096" y="6587"/>
                </a:cubicBezTo>
                <a:lnTo>
                  <a:pt x="6096" y="6587"/>
                </a:lnTo>
                <a:cubicBezTo>
                  <a:pt x="6168" y="7372"/>
                  <a:pt x="6108" y="8325"/>
                  <a:pt x="5632" y="8956"/>
                </a:cubicBezTo>
                <a:cubicBezTo>
                  <a:pt x="5572" y="9027"/>
                  <a:pt x="5596" y="9134"/>
                  <a:pt x="5668" y="9194"/>
                </a:cubicBezTo>
                <a:cubicBezTo>
                  <a:pt x="5696" y="9217"/>
                  <a:pt x="5729" y="9228"/>
                  <a:pt x="5763" y="9228"/>
                </a:cubicBezTo>
                <a:cubicBezTo>
                  <a:pt x="5815" y="9228"/>
                  <a:pt x="5869" y="9202"/>
                  <a:pt x="5906" y="9158"/>
                </a:cubicBezTo>
                <a:cubicBezTo>
                  <a:pt x="6489" y="8396"/>
                  <a:pt x="6549" y="7229"/>
                  <a:pt x="6394" y="6301"/>
                </a:cubicBezTo>
                <a:cubicBezTo>
                  <a:pt x="6632" y="6098"/>
                  <a:pt x="6930" y="5777"/>
                  <a:pt x="7406" y="5777"/>
                </a:cubicBezTo>
                <a:cubicBezTo>
                  <a:pt x="7418" y="5777"/>
                  <a:pt x="7513" y="5813"/>
                  <a:pt x="7561" y="5813"/>
                </a:cubicBezTo>
                <a:cubicBezTo>
                  <a:pt x="7680" y="5813"/>
                  <a:pt x="7799" y="5777"/>
                  <a:pt x="7894" y="5717"/>
                </a:cubicBezTo>
                <a:lnTo>
                  <a:pt x="10978" y="3908"/>
                </a:lnTo>
                <a:cubicBezTo>
                  <a:pt x="11323" y="3693"/>
                  <a:pt x="11549" y="3324"/>
                  <a:pt x="11549" y="2919"/>
                </a:cubicBezTo>
                <a:cubicBezTo>
                  <a:pt x="11633" y="2241"/>
                  <a:pt x="11121" y="1729"/>
                  <a:pt x="10490" y="1729"/>
                </a:cubicBezTo>
                <a:cubicBezTo>
                  <a:pt x="10406" y="1729"/>
                  <a:pt x="10323" y="1812"/>
                  <a:pt x="10323" y="1895"/>
                </a:cubicBezTo>
                <a:cubicBezTo>
                  <a:pt x="10323" y="1991"/>
                  <a:pt x="10406" y="2062"/>
                  <a:pt x="10490" y="2062"/>
                </a:cubicBezTo>
                <a:cubicBezTo>
                  <a:pt x="10942" y="2062"/>
                  <a:pt x="11299" y="2419"/>
                  <a:pt x="11299" y="2860"/>
                </a:cubicBezTo>
                <a:cubicBezTo>
                  <a:pt x="11299" y="3146"/>
                  <a:pt x="11145" y="3419"/>
                  <a:pt x="10895" y="3562"/>
                </a:cubicBezTo>
                <a:lnTo>
                  <a:pt x="7811" y="5384"/>
                </a:lnTo>
                <a:cubicBezTo>
                  <a:pt x="7756" y="5416"/>
                  <a:pt x="7698" y="5430"/>
                  <a:pt x="7642" y="5430"/>
                </a:cubicBezTo>
                <a:cubicBezTo>
                  <a:pt x="7463" y="5430"/>
                  <a:pt x="7299" y="5288"/>
                  <a:pt x="7299" y="5098"/>
                </a:cubicBezTo>
                <a:lnTo>
                  <a:pt x="7299" y="2896"/>
                </a:lnTo>
                <a:cubicBezTo>
                  <a:pt x="7299" y="2431"/>
                  <a:pt x="7680" y="2074"/>
                  <a:pt x="8120" y="2074"/>
                </a:cubicBezTo>
                <a:lnTo>
                  <a:pt x="9704" y="2074"/>
                </a:lnTo>
                <a:cubicBezTo>
                  <a:pt x="9787" y="2074"/>
                  <a:pt x="9859" y="2003"/>
                  <a:pt x="9859" y="1907"/>
                </a:cubicBezTo>
                <a:cubicBezTo>
                  <a:pt x="9859" y="1824"/>
                  <a:pt x="9787" y="1753"/>
                  <a:pt x="9704" y="1753"/>
                </a:cubicBezTo>
                <a:lnTo>
                  <a:pt x="9061" y="1753"/>
                </a:lnTo>
                <a:lnTo>
                  <a:pt x="9347" y="407"/>
                </a:lnTo>
                <a:cubicBezTo>
                  <a:pt x="9359" y="312"/>
                  <a:pt x="9299" y="229"/>
                  <a:pt x="9204" y="205"/>
                </a:cubicBezTo>
                <a:cubicBezTo>
                  <a:pt x="9191" y="201"/>
                  <a:pt x="9179" y="200"/>
                  <a:pt x="9166" y="200"/>
                </a:cubicBezTo>
                <a:cubicBezTo>
                  <a:pt x="9094" y="200"/>
                  <a:pt x="9022" y="255"/>
                  <a:pt x="9001" y="336"/>
                </a:cubicBezTo>
                <a:lnTo>
                  <a:pt x="8704" y="1729"/>
                </a:lnTo>
                <a:lnTo>
                  <a:pt x="8120" y="1729"/>
                </a:lnTo>
                <a:lnTo>
                  <a:pt x="8454" y="217"/>
                </a:lnTo>
                <a:cubicBezTo>
                  <a:pt x="8466" y="121"/>
                  <a:pt x="8406" y="38"/>
                  <a:pt x="8311" y="2"/>
                </a:cubicBezTo>
                <a:cubicBezTo>
                  <a:pt x="8304" y="1"/>
                  <a:pt x="8296" y="1"/>
                  <a:pt x="8289" y="1"/>
                </a:cubicBezTo>
                <a:cubicBezTo>
                  <a:pt x="8212" y="1"/>
                  <a:pt x="8130" y="57"/>
                  <a:pt x="8108" y="133"/>
                </a:cubicBezTo>
                <a:lnTo>
                  <a:pt x="7751" y="1788"/>
                </a:lnTo>
                <a:cubicBezTo>
                  <a:pt x="7692" y="1812"/>
                  <a:pt x="7632" y="1836"/>
                  <a:pt x="7585" y="1848"/>
                </a:cubicBezTo>
                <a:lnTo>
                  <a:pt x="6263" y="1848"/>
                </a:lnTo>
                <a:cubicBezTo>
                  <a:pt x="6251" y="1836"/>
                  <a:pt x="6227" y="1836"/>
                  <a:pt x="6215" y="1824"/>
                </a:cubicBezTo>
                <a:lnTo>
                  <a:pt x="5858" y="133"/>
                </a:lnTo>
                <a:cubicBezTo>
                  <a:pt x="5847" y="57"/>
                  <a:pt x="5767" y="1"/>
                  <a:pt x="5680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19" name="Google Shape;9619;p72"/>
          <p:cNvGrpSpPr/>
          <p:nvPr/>
        </p:nvGrpSpPr>
        <p:grpSpPr>
          <a:xfrm>
            <a:off x="6195998" y="1802102"/>
            <a:ext cx="368308" cy="338746"/>
            <a:chOff x="6195998" y="1983102"/>
            <a:chExt cx="368308" cy="338746"/>
          </a:xfrm>
          <a:solidFill>
            <a:srgbClr val="002060"/>
          </a:solidFill>
        </p:grpSpPr>
        <p:sp>
          <p:nvSpPr>
            <p:cNvPr id="9620" name="Google Shape;9620;p72"/>
            <p:cNvSpPr/>
            <p:nvPr/>
          </p:nvSpPr>
          <p:spPr>
            <a:xfrm>
              <a:off x="6267289" y="2161012"/>
              <a:ext cx="67533" cy="67150"/>
            </a:xfrm>
            <a:custGeom>
              <a:avLst/>
              <a:gdLst/>
              <a:ahLst/>
              <a:cxnLst/>
              <a:rect l="l" t="t" r="r" b="b"/>
              <a:pathLst>
                <a:path w="2120" h="2108" extrusionOk="0">
                  <a:moveTo>
                    <a:pt x="1060" y="0"/>
                  </a:moveTo>
                  <a:cubicBezTo>
                    <a:pt x="953" y="0"/>
                    <a:pt x="882" y="71"/>
                    <a:pt x="882" y="179"/>
                  </a:cubicBezTo>
                  <a:lnTo>
                    <a:pt x="882" y="881"/>
                  </a:lnTo>
                  <a:lnTo>
                    <a:pt x="179" y="881"/>
                  </a:lnTo>
                  <a:cubicBezTo>
                    <a:pt x="84" y="881"/>
                    <a:pt x="0" y="953"/>
                    <a:pt x="0" y="1060"/>
                  </a:cubicBezTo>
                  <a:cubicBezTo>
                    <a:pt x="0" y="1143"/>
                    <a:pt x="84" y="1238"/>
                    <a:pt x="179" y="1238"/>
                  </a:cubicBezTo>
                  <a:lnTo>
                    <a:pt x="882" y="1238"/>
                  </a:lnTo>
                  <a:lnTo>
                    <a:pt x="882" y="1941"/>
                  </a:lnTo>
                  <a:cubicBezTo>
                    <a:pt x="882" y="2024"/>
                    <a:pt x="953" y="2107"/>
                    <a:pt x="1060" y="2107"/>
                  </a:cubicBezTo>
                  <a:cubicBezTo>
                    <a:pt x="1155" y="2107"/>
                    <a:pt x="1239" y="2036"/>
                    <a:pt x="1239" y="1941"/>
                  </a:cubicBezTo>
                  <a:lnTo>
                    <a:pt x="1239" y="1238"/>
                  </a:lnTo>
                  <a:lnTo>
                    <a:pt x="1941" y="1238"/>
                  </a:lnTo>
                  <a:cubicBezTo>
                    <a:pt x="2048" y="1238"/>
                    <a:pt x="2120" y="1167"/>
                    <a:pt x="2120" y="1060"/>
                  </a:cubicBezTo>
                  <a:cubicBezTo>
                    <a:pt x="2120" y="953"/>
                    <a:pt x="2036" y="881"/>
                    <a:pt x="1941" y="881"/>
                  </a:cubicBezTo>
                  <a:lnTo>
                    <a:pt x="1239" y="881"/>
                  </a:lnTo>
                  <a:lnTo>
                    <a:pt x="1239" y="179"/>
                  </a:lnTo>
                  <a:cubicBezTo>
                    <a:pt x="1239" y="95"/>
                    <a:pt x="1167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72"/>
            <p:cNvSpPr/>
            <p:nvPr/>
          </p:nvSpPr>
          <p:spPr>
            <a:xfrm>
              <a:off x="6235052" y="2128393"/>
              <a:ext cx="132007" cy="131625"/>
            </a:xfrm>
            <a:custGeom>
              <a:avLst/>
              <a:gdLst/>
              <a:ahLst/>
              <a:cxnLst/>
              <a:rect l="l" t="t" r="r" b="b"/>
              <a:pathLst>
                <a:path w="4144" h="4132" extrusionOk="0">
                  <a:moveTo>
                    <a:pt x="2072" y="357"/>
                  </a:moveTo>
                  <a:cubicBezTo>
                    <a:pt x="3013" y="357"/>
                    <a:pt x="3799" y="1131"/>
                    <a:pt x="3799" y="2084"/>
                  </a:cubicBezTo>
                  <a:cubicBezTo>
                    <a:pt x="3799" y="3024"/>
                    <a:pt x="3025" y="3798"/>
                    <a:pt x="2072" y="3798"/>
                  </a:cubicBezTo>
                  <a:cubicBezTo>
                    <a:pt x="1120" y="3798"/>
                    <a:pt x="370" y="3024"/>
                    <a:pt x="370" y="2084"/>
                  </a:cubicBezTo>
                  <a:cubicBezTo>
                    <a:pt x="370" y="1131"/>
                    <a:pt x="1143" y="357"/>
                    <a:pt x="2072" y="357"/>
                  </a:cubicBezTo>
                  <a:close/>
                  <a:moveTo>
                    <a:pt x="2072" y="0"/>
                  </a:moveTo>
                  <a:cubicBezTo>
                    <a:pt x="929" y="0"/>
                    <a:pt x="0" y="917"/>
                    <a:pt x="0" y="2072"/>
                  </a:cubicBezTo>
                  <a:cubicBezTo>
                    <a:pt x="0" y="3215"/>
                    <a:pt x="929" y="4132"/>
                    <a:pt x="2072" y="4132"/>
                  </a:cubicBezTo>
                  <a:cubicBezTo>
                    <a:pt x="3227" y="4132"/>
                    <a:pt x="4144" y="3215"/>
                    <a:pt x="4144" y="2072"/>
                  </a:cubicBezTo>
                  <a:cubicBezTo>
                    <a:pt x="4144" y="917"/>
                    <a:pt x="3227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72"/>
            <p:cNvSpPr/>
            <p:nvPr/>
          </p:nvSpPr>
          <p:spPr>
            <a:xfrm>
              <a:off x="6195998" y="1983102"/>
              <a:ext cx="368308" cy="338746"/>
            </a:xfrm>
            <a:custGeom>
              <a:avLst/>
              <a:gdLst/>
              <a:ahLst/>
              <a:cxnLst/>
              <a:rect l="l" t="t" r="r" b="b"/>
              <a:pathLst>
                <a:path w="11562" h="10634" extrusionOk="0">
                  <a:moveTo>
                    <a:pt x="3143" y="382"/>
                  </a:moveTo>
                  <a:lnTo>
                    <a:pt x="3143" y="1989"/>
                  </a:lnTo>
                  <a:lnTo>
                    <a:pt x="2227" y="1989"/>
                  </a:lnTo>
                  <a:lnTo>
                    <a:pt x="2227" y="382"/>
                  </a:lnTo>
                  <a:close/>
                  <a:moveTo>
                    <a:pt x="4382" y="382"/>
                  </a:moveTo>
                  <a:lnTo>
                    <a:pt x="4382" y="1989"/>
                  </a:lnTo>
                  <a:lnTo>
                    <a:pt x="3477" y="1989"/>
                  </a:lnTo>
                  <a:lnTo>
                    <a:pt x="3477" y="382"/>
                  </a:lnTo>
                  <a:close/>
                  <a:moveTo>
                    <a:pt x="5584" y="382"/>
                  </a:moveTo>
                  <a:lnTo>
                    <a:pt x="5584" y="1989"/>
                  </a:lnTo>
                  <a:lnTo>
                    <a:pt x="4727" y="1989"/>
                  </a:lnTo>
                  <a:lnTo>
                    <a:pt x="4727" y="382"/>
                  </a:lnTo>
                  <a:close/>
                  <a:moveTo>
                    <a:pt x="4846" y="2323"/>
                  </a:moveTo>
                  <a:lnTo>
                    <a:pt x="4846" y="2656"/>
                  </a:lnTo>
                  <a:lnTo>
                    <a:pt x="1750" y="2656"/>
                  </a:lnTo>
                  <a:lnTo>
                    <a:pt x="1750" y="2323"/>
                  </a:lnTo>
                  <a:close/>
                  <a:moveTo>
                    <a:pt x="7918" y="6073"/>
                  </a:moveTo>
                  <a:cubicBezTo>
                    <a:pt x="8442" y="6073"/>
                    <a:pt x="8894" y="6276"/>
                    <a:pt x="9251" y="6585"/>
                  </a:cubicBezTo>
                  <a:lnTo>
                    <a:pt x="6322" y="9514"/>
                  </a:lnTo>
                  <a:cubicBezTo>
                    <a:pt x="5144" y="8121"/>
                    <a:pt x="6203" y="6073"/>
                    <a:pt x="7918" y="6073"/>
                  </a:cubicBezTo>
                  <a:close/>
                  <a:moveTo>
                    <a:pt x="11204" y="6585"/>
                  </a:moveTo>
                  <a:lnTo>
                    <a:pt x="11204" y="7990"/>
                  </a:lnTo>
                  <a:cubicBezTo>
                    <a:pt x="11204" y="8776"/>
                    <a:pt x="10656" y="9431"/>
                    <a:pt x="9906" y="9562"/>
                  </a:cubicBezTo>
                  <a:cubicBezTo>
                    <a:pt x="10168" y="9193"/>
                    <a:pt x="10347" y="8669"/>
                    <a:pt x="10347" y="8181"/>
                  </a:cubicBezTo>
                  <a:cubicBezTo>
                    <a:pt x="10347" y="7764"/>
                    <a:pt x="10251" y="7550"/>
                    <a:pt x="10251" y="7538"/>
                  </a:cubicBezTo>
                  <a:cubicBezTo>
                    <a:pt x="10168" y="7192"/>
                    <a:pt x="10144" y="7228"/>
                    <a:pt x="10073" y="7073"/>
                  </a:cubicBezTo>
                  <a:cubicBezTo>
                    <a:pt x="9966" y="6883"/>
                    <a:pt x="9954" y="6823"/>
                    <a:pt x="9751" y="6585"/>
                  </a:cubicBezTo>
                  <a:close/>
                  <a:moveTo>
                    <a:pt x="9513" y="6823"/>
                  </a:moveTo>
                  <a:lnTo>
                    <a:pt x="9513" y="6823"/>
                  </a:lnTo>
                  <a:cubicBezTo>
                    <a:pt x="10704" y="8216"/>
                    <a:pt x="9632" y="10240"/>
                    <a:pt x="7918" y="10240"/>
                  </a:cubicBezTo>
                  <a:cubicBezTo>
                    <a:pt x="7890" y="10242"/>
                    <a:pt x="7862" y="10242"/>
                    <a:pt x="7834" y="10242"/>
                  </a:cubicBezTo>
                  <a:cubicBezTo>
                    <a:pt x="7345" y="10242"/>
                    <a:pt x="6910" y="10045"/>
                    <a:pt x="6572" y="9752"/>
                  </a:cubicBezTo>
                  <a:lnTo>
                    <a:pt x="9513" y="6823"/>
                  </a:lnTo>
                  <a:close/>
                  <a:moveTo>
                    <a:pt x="881" y="1"/>
                  </a:moveTo>
                  <a:cubicBezTo>
                    <a:pt x="786" y="1"/>
                    <a:pt x="703" y="84"/>
                    <a:pt x="703" y="180"/>
                  </a:cubicBezTo>
                  <a:lnTo>
                    <a:pt x="703" y="525"/>
                  </a:lnTo>
                  <a:cubicBezTo>
                    <a:pt x="703" y="620"/>
                    <a:pt x="774" y="703"/>
                    <a:pt x="881" y="703"/>
                  </a:cubicBezTo>
                  <a:cubicBezTo>
                    <a:pt x="976" y="703"/>
                    <a:pt x="1060" y="632"/>
                    <a:pt x="1060" y="525"/>
                  </a:cubicBezTo>
                  <a:lnTo>
                    <a:pt x="1060" y="358"/>
                  </a:lnTo>
                  <a:lnTo>
                    <a:pt x="1905" y="358"/>
                  </a:lnTo>
                  <a:lnTo>
                    <a:pt x="1905" y="1966"/>
                  </a:lnTo>
                  <a:lnTo>
                    <a:pt x="1060" y="1966"/>
                  </a:lnTo>
                  <a:lnTo>
                    <a:pt x="1060" y="1418"/>
                  </a:lnTo>
                  <a:cubicBezTo>
                    <a:pt x="1060" y="1323"/>
                    <a:pt x="976" y="1239"/>
                    <a:pt x="881" y="1239"/>
                  </a:cubicBezTo>
                  <a:cubicBezTo>
                    <a:pt x="786" y="1239"/>
                    <a:pt x="703" y="1311"/>
                    <a:pt x="703" y="1418"/>
                  </a:cubicBezTo>
                  <a:lnTo>
                    <a:pt x="703" y="2144"/>
                  </a:lnTo>
                  <a:cubicBezTo>
                    <a:pt x="703" y="2239"/>
                    <a:pt x="774" y="2323"/>
                    <a:pt x="881" y="2323"/>
                  </a:cubicBezTo>
                  <a:lnTo>
                    <a:pt x="1429" y="2323"/>
                  </a:lnTo>
                  <a:lnTo>
                    <a:pt x="1429" y="2656"/>
                  </a:lnTo>
                  <a:lnTo>
                    <a:pt x="905" y="2656"/>
                  </a:lnTo>
                  <a:cubicBezTo>
                    <a:pt x="405" y="2656"/>
                    <a:pt x="0" y="3049"/>
                    <a:pt x="0" y="3561"/>
                  </a:cubicBezTo>
                  <a:lnTo>
                    <a:pt x="0" y="9693"/>
                  </a:lnTo>
                  <a:cubicBezTo>
                    <a:pt x="0" y="10193"/>
                    <a:pt x="405" y="10598"/>
                    <a:pt x="905" y="10598"/>
                  </a:cubicBezTo>
                  <a:lnTo>
                    <a:pt x="3774" y="10598"/>
                  </a:lnTo>
                  <a:cubicBezTo>
                    <a:pt x="3882" y="10598"/>
                    <a:pt x="3953" y="10526"/>
                    <a:pt x="3953" y="10419"/>
                  </a:cubicBezTo>
                  <a:cubicBezTo>
                    <a:pt x="3953" y="10336"/>
                    <a:pt x="3882" y="10240"/>
                    <a:pt x="3774" y="10240"/>
                  </a:cubicBezTo>
                  <a:lnTo>
                    <a:pt x="905" y="10240"/>
                  </a:lnTo>
                  <a:cubicBezTo>
                    <a:pt x="595" y="10240"/>
                    <a:pt x="357" y="9990"/>
                    <a:pt x="357" y="9693"/>
                  </a:cubicBezTo>
                  <a:lnTo>
                    <a:pt x="357" y="3561"/>
                  </a:lnTo>
                  <a:cubicBezTo>
                    <a:pt x="357" y="3251"/>
                    <a:pt x="607" y="3013"/>
                    <a:pt x="905" y="3013"/>
                  </a:cubicBezTo>
                  <a:lnTo>
                    <a:pt x="5739" y="3013"/>
                  </a:lnTo>
                  <a:cubicBezTo>
                    <a:pt x="6060" y="3013"/>
                    <a:pt x="6298" y="3263"/>
                    <a:pt x="6298" y="3561"/>
                  </a:cubicBezTo>
                  <a:lnTo>
                    <a:pt x="6298" y="6359"/>
                  </a:lnTo>
                  <a:lnTo>
                    <a:pt x="6251" y="6407"/>
                  </a:lnTo>
                  <a:cubicBezTo>
                    <a:pt x="6191" y="6466"/>
                    <a:pt x="6132" y="6538"/>
                    <a:pt x="6072" y="6609"/>
                  </a:cubicBezTo>
                  <a:cubicBezTo>
                    <a:pt x="5917" y="6788"/>
                    <a:pt x="5941" y="6752"/>
                    <a:pt x="5787" y="7026"/>
                  </a:cubicBezTo>
                  <a:cubicBezTo>
                    <a:pt x="5715" y="7180"/>
                    <a:pt x="5679" y="7169"/>
                    <a:pt x="5584" y="7538"/>
                  </a:cubicBezTo>
                  <a:cubicBezTo>
                    <a:pt x="5584" y="7550"/>
                    <a:pt x="5477" y="7776"/>
                    <a:pt x="5477" y="8181"/>
                  </a:cubicBezTo>
                  <a:cubicBezTo>
                    <a:pt x="5477" y="8502"/>
                    <a:pt x="5536" y="8835"/>
                    <a:pt x="5667" y="9133"/>
                  </a:cubicBezTo>
                  <a:cubicBezTo>
                    <a:pt x="5703" y="9181"/>
                    <a:pt x="5727" y="9228"/>
                    <a:pt x="5763" y="9288"/>
                  </a:cubicBezTo>
                  <a:cubicBezTo>
                    <a:pt x="5917" y="9621"/>
                    <a:pt x="5906" y="9562"/>
                    <a:pt x="6037" y="9728"/>
                  </a:cubicBezTo>
                  <a:cubicBezTo>
                    <a:pt x="6096" y="9776"/>
                    <a:pt x="6144" y="9859"/>
                    <a:pt x="6203" y="9919"/>
                  </a:cubicBezTo>
                  <a:lnTo>
                    <a:pt x="6239" y="9943"/>
                  </a:lnTo>
                  <a:cubicBezTo>
                    <a:pt x="6144" y="10145"/>
                    <a:pt x="5953" y="10276"/>
                    <a:pt x="5727" y="10276"/>
                  </a:cubicBezTo>
                  <a:lnTo>
                    <a:pt x="4548" y="10276"/>
                  </a:lnTo>
                  <a:cubicBezTo>
                    <a:pt x="4465" y="10276"/>
                    <a:pt x="4370" y="10347"/>
                    <a:pt x="4370" y="10455"/>
                  </a:cubicBezTo>
                  <a:cubicBezTo>
                    <a:pt x="4370" y="10538"/>
                    <a:pt x="4453" y="10633"/>
                    <a:pt x="4548" y="10633"/>
                  </a:cubicBezTo>
                  <a:lnTo>
                    <a:pt x="5727" y="10633"/>
                  </a:lnTo>
                  <a:cubicBezTo>
                    <a:pt x="6060" y="10633"/>
                    <a:pt x="6358" y="10455"/>
                    <a:pt x="6501" y="10169"/>
                  </a:cubicBezTo>
                  <a:cubicBezTo>
                    <a:pt x="6931" y="10472"/>
                    <a:pt x="7425" y="10620"/>
                    <a:pt x="7915" y="10620"/>
                  </a:cubicBezTo>
                  <a:cubicBezTo>
                    <a:pt x="8523" y="10620"/>
                    <a:pt x="9123" y="10391"/>
                    <a:pt x="9585" y="9943"/>
                  </a:cubicBezTo>
                  <a:cubicBezTo>
                    <a:pt x="9606" y="9943"/>
                    <a:pt x="9627" y="9944"/>
                    <a:pt x="9648" y="9944"/>
                  </a:cubicBezTo>
                  <a:cubicBezTo>
                    <a:pt x="10702" y="9944"/>
                    <a:pt x="11549" y="9076"/>
                    <a:pt x="11549" y="8026"/>
                  </a:cubicBezTo>
                  <a:lnTo>
                    <a:pt x="11549" y="4847"/>
                  </a:lnTo>
                  <a:cubicBezTo>
                    <a:pt x="11561" y="3966"/>
                    <a:pt x="10978" y="3192"/>
                    <a:pt x="10144" y="2966"/>
                  </a:cubicBezTo>
                  <a:cubicBezTo>
                    <a:pt x="10132" y="2962"/>
                    <a:pt x="10118" y="2960"/>
                    <a:pt x="10105" y="2960"/>
                  </a:cubicBezTo>
                  <a:cubicBezTo>
                    <a:pt x="10031" y="2960"/>
                    <a:pt x="9952" y="3014"/>
                    <a:pt x="9942" y="3085"/>
                  </a:cubicBezTo>
                  <a:cubicBezTo>
                    <a:pt x="9906" y="3180"/>
                    <a:pt x="9966" y="3275"/>
                    <a:pt x="10061" y="3299"/>
                  </a:cubicBezTo>
                  <a:cubicBezTo>
                    <a:pt x="10740" y="3490"/>
                    <a:pt x="11204" y="4109"/>
                    <a:pt x="11204" y="4811"/>
                  </a:cubicBezTo>
                  <a:lnTo>
                    <a:pt x="11204" y="6228"/>
                  </a:lnTo>
                  <a:lnTo>
                    <a:pt x="9394" y="6228"/>
                  </a:lnTo>
                  <a:cubicBezTo>
                    <a:pt x="9251" y="6121"/>
                    <a:pt x="9275" y="6133"/>
                    <a:pt x="9120" y="6061"/>
                  </a:cubicBezTo>
                  <a:cubicBezTo>
                    <a:pt x="8882" y="5930"/>
                    <a:pt x="8894" y="5942"/>
                    <a:pt x="8704" y="5871"/>
                  </a:cubicBezTo>
                  <a:cubicBezTo>
                    <a:pt x="8465" y="5776"/>
                    <a:pt x="8454" y="5776"/>
                    <a:pt x="8239" y="5752"/>
                  </a:cubicBezTo>
                  <a:cubicBezTo>
                    <a:pt x="8180" y="5728"/>
                    <a:pt x="8120" y="5716"/>
                    <a:pt x="8061" y="5716"/>
                  </a:cubicBezTo>
                  <a:lnTo>
                    <a:pt x="8061" y="4799"/>
                  </a:lnTo>
                  <a:cubicBezTo>
                    <a:pt x="8061" y="4037"/>
                    <a:pt x="8620" y="3382"/>
                    <a:pt x="9358" y="3251"/>
                  </a:cubicBezTo>
                  <a:cubicBezTo>
                    <a:pt x="9454" y="3228"/>
                    <a:pt x="9525" y="3144"/>
                    <a:pt x="9513" y="3037"/>
                  </a:cubicBezTo>
                  <a:cubicBezTo>
                    <a:pt x="9491" y="2960"/>
                    <a:pt x="9418" y="2893"/>
                    <a:pt x="9322" y="2893"/>
                  </a:cubicBezTo>
                  <a:cubicBezTo>
                    <a:pt x="9315" y="2893"/>
                    <a:pt x="9307" y="2893"/>
                    <a:pt x="9299" y="2894"/>
                  </a:cubicBezTo>
                  <a:cubicBezTo>
                    <a:pt x="8382" y="3061"/>
                    <a:pt x="7727" y="3847"/>
                    <a:pt x="7727" y="4787"/>
                  </a:cubicBezTo>
                  <a:lnTo>
                    <a:pt x="7727" y="5716"/>
                  </a:lnTo>
                  <a:cubicBezTo>
                    <a:pt x="7322" y="5752"/>
                    <a:pt x="6965" y="5871"/>
                    <a:pt x="6632" y="6073"/>
                  </a:cubicBezTo>
                  <a:lnTo>
                    <a:pt x="6632" y="3549"/>
                  </a:lnTo>
                  <a:cubicBezTo>
                    <a:pt x="6632" y="3037"/>
                    <a:pt x="6239" y="2632"/>
                    <a:pt x="5727" y="2632"/>
                  </a:cubicBezTo>
                  <a:lnTo>
                    <a:pt x="5203" y="2632"/>
                  </a:lnTo>
                  <a:lnTo>
                    <a:pt x="5203" y="2311"/>
                  </a:lnTo>
                  <a:lnTo>
                    <a:pt x="5763" y="2311"/>
                  </a:lnTo>
                  <a:cubicBezTo>
                    <a:pt x="5846" y="2311"/>
                    <a:pt x="5941" y="2239"/>
                    <a:pt x="5941" y="2132"/>
                  </a:cubicBezTo>
                  <a:lnTo>
                    <a:pt x="5941" y="180"/>
                  </a:lnTo>
                  <a:cubicBezTo>
                    <a:pt x="5941" y="96"/>
                    <a:pt x="5858" y="1"/>
                    <a:pt x="5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3" name="Google Shape;9623;p72"/>
          <p:cNvGrpSpPr/>
          <p:nvPr/>
        </p:nvGrpSpPr>
        <p:grpSpPr>
          <a:xfrm>
            <a:off x="7542031" y="1830835"/>
            <a:ext cx="369072" cy="280037"/>
            <a:chOff x="7542031" y="2011835"/>
            <a:chExt cx="369072" cy="280037"/>
          </a:xfrm>
          <a:solidFill>
            <a:srgbClr val="002060"/>
          </a:solidFill>
        </p:grpSpPr>
        <p:sp>
          <p:nvSpPr>
            <p:cNvPr id="9624" name="Google Shape;9624;p72"/>
            <p:cNvSpPr/>
            <p:nvPr/>
          </p:nvSpPr>
          <p:spPr>
            <a:xfrm>
              <a:off x="7542413" y="2281615"/>
              <a:ext cx="368308" cy="10257"/>
            </a:xfrm>
            <a:custGeom>
              <a:avLst/>
              <a:gdLst/>
              <a:ahLst/>
              <a:cxnLst/>
              <a:rect l="l" t="t" r="r" b="b"/>
              <a:pathLst>
                <a:path w="1156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1395" y="322"/>
                  </a:lnTo>
                  <a:cubicBezTo>
                    <a:pt x="11490" y="322"/>
                    <a:pt x="11561" y="250"/>
                    <a:pt x="11561" y="155"/>
                  </a:cubicBezTo>
                  <a:cubicBezTo>
                    <a:pt x="11561" y="72"/>
                    <a:pt x="11490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72"/>
            <p:cNvSpPr/>
            <p:nvPr/>
          </p:nvSpPr>
          <p:spPr>
            <a:xfrm>
              <a:off x="7542031" y="2117753"/>
              <a:ext cx="369072" cy="108753"/>
            </a:xfrm>
            <a:custGeom>
              <a:avLst/>
              <a:gdLst/>
              <a:ahLst/>
              <a:cxnLst/>
              <a:rect l="l" t="t" r="r" b="b"/>
              <a:pathLst>
                <a:path w="11586" h="3414" extrusionOk="0">
                  <a:moveTo>
                    <a:pt x="191" y="1"/>
                  </a:moveTo>
                  <a:cubicBezTo>
                    <a:pt x="96" y="1"/>
                    <a:pt x="24" y="72"/>
                    <a:pt x="24" y="167"/>
                  </a:cubicBezTo>
                  <a:cubicBezTo>
                    <a:pt x="24" y="263"/>
                    <a:pt x="96" y="334"/>
                    <a:pt x="191" y="334"/>
                  </a:cubicBezTo>
                  <a:lnTo>
                    <a:pt x="3298" y="334"/>
                  </a:lnTo>
                  <a:cubicBezTo>
                    <a:pt x="3501" y="334"/>
                    <a:pt x="3656" y="525"/>
                    <a:pt x="3608" y="715"/>
                  </a:cubicBezTo>
                  <a:cubicBezTo>
                    <a:pt x="3584" y="858"/>
                    <a:pt x="3560" y="1001"/>
                    <a:pt x="3560" y="1156"/>
                  </a:cubicBezTo>
                  <a:cubicBezTo>
                    <a:pt x="3417" y="953"/>
                    <a:pt x="3298" y="775"/>
                    <a:pt x="3013" y="775"/>
                  </a:cubicBezTo>
                  <a:cubicBezTo>
                    <a:pt x="2584" y="775"/>
                    <a:pt x="2524" y="1227"/>
                    <a:pt x="2298" y="1227"/>
                  </a:cubicBezTo>
                  <a:cubicBezTo>
                    <a:pt x="2084" y="1227"/>
                    <a:pt x="2036" y="775"/>
                    <a:pt x="1584" y="775"/>
                  </a:cubicBezTo>
                  <a:cubicBezTo>
                    <a:pt x="1143" y="775"/>
                    <a:pt x="1096" y="1227"/>
                    <a:pt x="870" y="1227"/>
                  </a:cubicBezTo>
                  <a:cubicBezTo>
                    <a:pt x="655" y="1227"/>
                    <a:pt x="608" y="775"/>
                    <a:pt x="155" y="775"/>
                  </a:cubicBezTo>
                  <a:cubicBezTo>
                    <a:pt x="72" y="775"/>
                    <a:pt x="0" y="858"/>
                    <a:pt x="0" y="941"/>
                  </a:cubicBezTo>
                  <a:cubicBezTo>
                    <a:pt x="0" y="1037"/>
                    <a:pt x="72" y="1108"/>
                    <a:pt x="155" y="1108"/>
                  </a:cubicBezTo>
                  <a:cubicBezTo>
                    <a:pt x="250" y="1108"/>
                    <a:pt x="298" y="1156"/>
                    <a:pt x="381" y="1275"/>
                  </a:cubicBezTo>
                  <a:cubicBezTo>
                    <a:pt x="489" y="1394"/>
                    <a:pt x="608" y="1572"/>
                    <a:pt x="870" y="1572"/>
                  </a:cubicBezTo>
                  <a:cubicBezTo>
                    <a:pt x="1310" y="1572"/>
                    <a:pt x="1370" y="1120"/>
                    <a:pt x="1584" y="1120"/>
                  </a:cubicBezTo>
                  <a:cubicBezTo>
                    <a:pt x="1810" y="1120"/>
                    <a:pt x="1858" y="1572"/>
                    <a:pt x="2298" y="1572"/>
                  </a:cubicBezTo>
                  <a:cubicBezTo>
                    <a:pt x="2751" y="1572"/>
                    <a:pt x="2798" y="1120"/>
                    <a:pt x="3013" y="1120"/>
                  </a:cubicBezTo>
                  <a:cubicBezTo>
                    <a:pt x="3227" y="1120"/>
                    <a:pt x="3251" y="1465"/>
                    <a:pt x="3596" y="1549"/>
                  </a:cubicBezTo>
                  <a:cubicBezTo>
                    <a:pt x="3788" y="2713"/>
                    <a:pt x="4782" y="3414"/>
                    <a:pt x="5807" y="3414"/>
                  </a:cubicBezTo>
                  <a:cubicBezTo>
                    <a:pt x="6375" y="3414"/>
                    <a:pt x="6952" y="3199"/>
                    <a:pt x="7406" y="2727"/>
                  </a:cubicBezTo>
                  <a:cubicBezTo>
                    <a:pt x="7739" y="2406"/>
                    <a:pt x="7930" y="1989"/>
                    <a:pt x="8001" y="1549"/>
                  </a:cubicBezTo>
                  <a:cubicBezTo>
                    <a:pt x="8335" y="1465"/>
                    <a:pt x="8370" y="1120"/>
                    <a:pt x="8573" y="1120"/>
                  </a:cubicBezTo>
                  <a:cubicBezTo>
                    <a:pt x="8787" y="1120"/>
                    <a:pt x="8835" y="1572"/>
                    <a:pt x="9287" y="1572"/>
                  </a:cubicBezTo>
                  <a:cubicBezTo>
                    <a:pt x="9728" y="1572"/>
                    <a:pt x="9775" y="1120"/>
                    <a:pt x="10002" y="1120"/>
                  </a:cubicBezTo>
                  <a:cubicBezTo>
                    <a:pt x="10216" y="1120"/>
                    <a:pt x="10264" y="1572"/>
                    <a:pt x="10716" y="1572"/>
                  </a:cubicBezTo>
                  <a:cubicBezTo>
                    <a:pt x="11157" y="1572"/>
                    <a:pt x="11204" y="1120"/>
                    <a:pt x="11430" y="1120"/>
                  </a:cubicBezTo>
                  <a:cubicBezTo>
                    <a:pt x="11514" y="1120"/>
                    <a:pt x="11585" y="1048"/>
                    <a:pt x="11585" y="953"/>
                  </a:cubicBezTo>
                  <a:cubicBezTo>
                    <a:pt x="11585" y="870"/>
                    <a:pt x="11514" y="798"/>
                    <a:pt x="11430" y="798"/>
                  </a:cubicBezTo>
                  <a:cubicBezTo>
                    <a:pt x="10990" y="798"/>
                    <a:pt x="10930" y="1239"/>
                    <a:pt x="10716" y="1239"/>
                  </a:cubicBezTo>
                  <a:cubicBezTo>
                    <a:pt x="10490" y="1239"/>
                    <a:pt x="10442" y="798"/>
                    <a:pt x="10002" y="798"/>
                  </a:cubicBezTo>
                  <a:cubicBezTo>
                    <a:pt x="9561" y="798"/>
                    <a:pt x="9502" y="1239"/>
                    <a:pt x="9287" y="1239"/>
                  </a:cubicBezTo>
                  <a:cubicBezTo>
                    <a:pt x="9061" y="1239"/>
                    <a:pt x="9013" y="798"/>
                    <a:pt x="8573" y="798"/>
                  </a:cubicBezTo>
                  <a:cubicBezTo>
                    <a:pt x="8287" y="798"/>
                    <a:pt x="8168" y="977"/>
                    <a:pt x="8037" y="1132"/>
                  </a:cubicBezTo>
                  <a:cubicBezTo>
                    <a:pt x="8037" y="1001"/>
                    <a:pt x="8013" y="858"/>
                    <a:pt x="7989" y="715"/>
                  </a:cubicBezTo>
                  <a:cubicBezTo>
                    <a:pt x="7942" y="525"/>
                    <a:pt x="8097" y="334"/>
                    <a:pt x="8299" y="334"/>
                  </a:cubicBezTo>
                  <a:lnTo>
                    <a:pt x="11407" y="334"/>
                  </a:lnTo>
                  <a:cubicBezTo>
                    <a:pt x="11502" y="334"/>
                    <a:pt x="11573" y="263"/>
                    <a:pt x="11573" y="167"/>
                  </a:cubicBezTo>
                  <a:cubicBezTo>
                    <a:pt x="11573" y="72"/>
                    <a:pt x="11502" y="1"/>
                    <a:pt x="11407" y="1"/>
                  </a:cubicBezTo>
                  <a:lnTo>
                    <a:pt x="8299" y="1"/>
                  </a:lnTo>
                  <a:cubicBezTo>
                    <a:pt x="8109" y="1"/>
                    <a:pt x="7918" y="96"/>
                    <a:pt x="7799" y="239"/>
                  </a:cubicBezTo>
                  <a:cubicBezTo>
                    <a:pt x="7680" y="394"/>
                    <a:pt x="7620" y="596"/>
                    <a:pt x="7656" y="787"/>
                  </a:cubicBezTo>
                  <a:cubicBezTo>
                    <a:pt x="7935" y="2081"/>
                    <a:pt x="6886" y="3086"/>
                    <a:pt x="5777" y="3086"/>
                  </a:cubicBezTo>
                  <a:cubicBezTo>
                    <a:pt x="5325" y="3086"/>
                    <a:pt x="4863" y="2919"/>
                    <a:pt x="4477" y="2537"/>
                  </a:cubicBezTo>
                  <a:cubicBezTo>
                    <a:pt x="4001" y="2060"/>
                    <a:pt x="3822" y="1406"/>
                    <a:pt x="3953" y="787"/>
                  </a:cubicBezTo>
                  <a:cubicBezTo>
                    <a:pt x="4037" y="394"/>
                    <a:pt x="3727" y="1"/>
                    <a:pt x="3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72"/>
            <p:cNvSpPr/>
            <p:nvPr/>
          </p:nvSpPr>
          <p:spPr>
            <a:xfrm>
              <a:off x="7636099" y="2216376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43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24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72"/>
            <p:cNvSpPr/>
            <p:nvPr/>
          </p:nvSpPr>
          <p:spPr>
            <a:xfrm>
              <a:off x="7559105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1" y="0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53" y="596"/>
                    <a:pt x="595" y="465"/>
                    <a:pt x="595" y="298"/>
                  </a:cubicBezTo>
                  <a:cubicBezTo>
                    <a:pt x="595" y="143"/>
                    <a:pt x="453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72"/>
            <p:cNvSpPr/>
            <p:nvPr/>
          </p:nvSpPr>
          <p:spPr>
            <a:xfrm>
              <a:off x="7582614" y="2194365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72"/>
            <p:cNvSpPr/>
            <p:nvPr/>
          </p:nvSpPr>
          <p:spPr>
            <a:xfrm>
              <a:off x="7798400" y="2216376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9" y="0"/>
                  </a:moveTo>
                  <a:cubicBezTo>
                    <a:pt x="132" y="0"/>
                    <a:pt x="1" y="143"/>
                    <a:pt x="1" y="298"/>
                  </a:cubicBezTo>
                  <a:cubicBezTo>
                    <a:pt x="1" y="465"/>
                    <a:pt x="132" y="596"/>
                    <a:pt x="299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43"/>
                    <a:pt x="465" y="24"/>
                    <a:pt x="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72"/>
            <p:cNvSpPr/>
            <p:nvPr/>
          </p:nvSpPr>
          <p:spPr>
            <a:xfrm>
              <a:off x="7875043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31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72"/>
            <p:cNvSpPr/>
            <p:nvPr/>
          </p:nvSpPr>
          <p:spPr>
            <a:xfrm>
              <a:off x="7851502" y="2194365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9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53"/>
                    <a:pt x="132" y="596"/>
                    <a:pt x="299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72"/>
            <p:cNvSpPr/>
            <p:nvPr/>
          </p:nvSpPr>
          <p:spPr>
            <a:xfrm>
              <a:off x="7680090" y="2011835"/>
              <a:ext cx="106205" cy="189028"/>
            </a:xfrm>
            <a:custGeom>
              <a:avLst/>
              <a:gdLst/>
              <a:ahLst/>
              <a:cxnLst/>
              <a:rect l="l" t="t" r="r" b="b"/>
              <a:pathLst>
                <a:path w="3334" h="5934" extrusionOk="0">
                  <a:moveTo>
                    <a:pt x="1448" y="1"/>
                  </a:moveTo>
                  <a:cubicBezTo>
                    <a:pt x="1340" y="1"/>
                    <a:pt x="1233" y="69"/>
                    <a:pt x="1215" y="206"/>
                  </a:cubicBezTo>
                  <a:lnTo>
                    <a:pt x="857" y="2421"/>
                  </a:lnTo>
                  <a:cubicBezTo>
                    <a:pt x="774" y="2838"/>
                    <a:pt x="596" y="3254"/>
                    <a:pt x="322" y="3611"/>
                  </a:cubicBezTo>
                  <a:cubicBezTo>
                    <a:pt x="107" y="3885"/>
                    <a:pt x="0" y="4207"/>
                    <a:pt x="24" y="4552"/>
                  </a:cubicBezTo>
                  <a:cubicBezTo>
                    <a:pt x="36" y="4921"/>
                    <a:pt x="179" y="5266"/>
                    <a:pt x="453" y="5516"/>
                  </a:cubicBezTo>
                  <a:cubicBezTo>
                    <a:pt x="738" y="5790"/>
                    <a:pt x="1096" y="5933"/>
                    <a:pt x="1465" y="5933"/>
                  </a:cubicBezTo>
                  <a:cubicBezTo>
                    <a:pt x="2655" y="5933"/>
                    <a:pt x="3334" y="4540"/>
                    <a:pt x="2584" y="3600"/>
                  </a:cubicBezTo>
                  <a:cubicBezTo>
                    <a:pt x="2370" y="3350"/>
                    <a:pt x="2227" y="3064"/>
                    <a:pt x="2131" y="2754"/>
                  </a:cubicBezTo>
                  <a:cubicBezTo>
                    <a:pt x="2112" y="2678"/>
                    <a:pt x="2048" y="2625"/>
                    <a:pt x="1980" y="2625"/>
                  </a:cubicBezTo>
                  <a:cubicBezTo>
                    <a:pt x="1963" y="2625"/>
                    <a:pt x="1946" y="2628"/>
                    <a:pt x="1929" y="2635"/>
                  </a:cubicBezTo>
                  <a:cubicBezTo>
                    <a:pt x="1834" y="2659"/>
                    <a:pt x="1786" y="2754"/>
                    <a:pt x="1810" y="2838"/>
                  </a:cubicBezTo>
                  <a:cubicBezTo>
                    <a:pt x="2096" y="3790"/>
                    <a:pt x="2548" y="3802"/>
                    <a:pt x="2548" y="4493"/>
                  </a:cubicBezTo>
                  <a:cubicBezTo>
                    <a:pt x="2548" y="5092"/>
                    <a:pt x="2072" y="5576"/>
                    <a:pt x="1463" y="5576"/>
                  </a:cubicBezTo>
                  <a:cubicBezTo>
                    <a:pt x="1456" y="5576"/>
                    <a:pt x="1448" y="5576"/>
                    <a:pt x="1441" y="5576"/>
                  </a:cubicBezTo>
                  <a:cubicBezTo>
                    <a:pt x="548" y="5564"/>
                    <a:pt x="36" y="4516"/>
                    <a:pt x="584" y="3802"/>
                  </a:cubicBezTo>
                  <a:cubicBezTo>
                    <a:pt x="893" y="3409"/>
                    <a:pt x="1108" y="2945"/>
                    <a:pt x="1179" y="2468"/>
                  </a:cubicBezTo>
                  <a:lnTo>
                    <a:pt x="1453" y="849"/>
                  </a:lnTo>
                  <a:lnTo>
                    <a:pt x="1631" y="1945"/>
                  </a:lnTo>
                  <a:cubicBezTo>
                    <a:pt x="1642" y="2033"/>
                    <a:pt x="1725" y="2101"/>
                    <a:pt x="1803" y="2101"/>
                  </a:cubicBezTo>
                  <a:cubicBezTo>
                    <a:pt x="1810" y="2101"/>
                    <a:pt x="1816" y="2100"/>
                    <a:pt x="1822" y="2099"/>
                  </a:cubicBezTo>
                  <a:cubicBezTo>
                    <a:pt x="1905" y="2076"/>
                    <a:pt x="1989" y="1992"/>
                    <a:pt x="1965" y="1897"/>
                  </a:cubicBezTo>
                  <a:lnTo>
                    <a:pt x="1691" y="206"/>
                  </a:lnTo>
                  <a:cubicBezTo>
                    <a:pt x="1667" y="69"/>
                    <a:pt x="1557" y="1"/>
                    <a:pt x="1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33" name="Google Shape;9633;p72"/>
          <p:cNvGrpSpPr/>
          <p:nvPr/>
        </p:nvGrpSpPr>
        <p:grpSpPr>
          <a:xfrm>
            <a:off x="8010427" y="3167503"/>
            <a:ext cx="278795" cy="351615"/>
            <a:chOff x="8010427" y="3348503"/>
            <a:chExt cx="278795" cy="351615"/>
          </a:xfrm>
          <a:solidFill>
            <a:srgbClr val="002060"/>
          </a:solidFill>
        </p:grpSpPr>
        <p:sp>
          <p:nvSpPr>
            <p:cNvPr id="9634" name="Google Shape;9634;p72"/>
            <p:cNvSpPr/>
            <p:nvPr/>
          </p:nvSpPr>
          <p:spPr>
            <a:xfrm>
              <a:off x="8010427" y="3348503"/>
              <a:ext cx="278795" cy="351615"/>
            </a:xfrm>
            <a:custGeom>
              <a:avLst/>
              <a:gdLst/>
              <a:ahLst/>
              <a:cxnLst/>
              <a:rect l="l" t="t" r="r" b="b"/>
              <a:pathLst>
                <a:path w="8752" h="11038" extrusionOk="0">
                  <a:moveTo>
                    <a:pt x="6216" y="322"/>
                  </a:moveTo>
                  <a:cubicBezTo>
                    <a:pt x="6323" y="322"/>
                    <a:pt x="6406" y="405"/>
                    <a:pt x="6406" y="512"/>
                  </a:cubicBezTo>
                  <a:lnTo>
                    <a:pt x="6406" y="1215"/>
                  </a:lnTo>
                  <a:cubicBezTo>
                    <a:pt x="6406" y="1310"/>
                    <a:pt x="6323" y="1405"/>
                    <a:pt x="6216" y="1405"/>
                  </a:cubicBezTo>
                  <a:lnTo>
                    <a:pt x="5311" y="1405"/>
                  </a:lnTo>
                  <a:cubicBezTo>
                    <a:pt x="5216" y="1405"/>
                    <a:pt x="5144" y="1477"/>
                    <a:pt x="5144" y="1572"/>
                  </a:cubicBezTo>
                  <a:cubicBezTo>
                    <a:pt x="5144" y="1893"/>
                    <a:pt x="4882" y="2144"/>
                    <a:pt x="4561" y="2144"/>
                  </a:cubicBezTo>
                  <a:lnTo>
                    <a:pt x="4203" y="2144"/>
                  </a:lnTo>
                  <a:cubicBezTo>
                    <a:pt x="3882" y="2144"/>
                    <a:pt x="3632" y="1882"/>
                    <a:pt x="3632" y="1572"/>
                  </a:cubicBezTo>
                  <a:cubicBezTo>
                    <a:pt x="3632" y="1477"/>
                    <a:pt x="3549" y="1405"/>
                    <a:pt x="3465" y="1405"/>
                  </a:cubicBezTo>
                  <a:lnTo>
                    <a:pt x="2560" y="1405"/>
                  </a:lnTo>
                  <a:cubicBezTo>
                    <a:pt x="2453" y="1405"/>
                    <a:pt x="2358" y="1310"/>
                    <a:pt x="2358" y="1215"/>
                  </a:cubicBezTo>
                  <a:lnTo>
                    <a:pt x="2346" y="512"/>
                  </a:lnTo>
                  <a:cubicBezTo>
                    <a:pt x="2346" y="405"/>
                    <a:pt x="2441" y="322"/>
                    <a:pt x="2537" y="322"/>
                  </a:cubicBezTo>
                  <a:close/>
                  <a:moveTo>
                    <a:pt x="2525" y="0"/>
                  </a:moveTo>
                  <a:cubicBezTo>
                    <a:pt x="2239" y="0"/>
                    <a:pt x="2025" y="227"/>
                    <a:pt x="2025" y="512"/>
                  </a:cubicBezTo>
                  <a:lnTo>
                    <a:pt x="632" y="512"/>
                  </a:lnTo>
                  <a:cubicBezTo>
                    <a:pt x="274" y="512"/>
                    <a:pt x="1" y="798"/>
                    <a:pt x="1" y="1143"/>
                  </a:cubicBezTo>
                  <a:lnTo>
                    <a:pt x="1" y="7656"/>
                  </a:lnTo>
                  <a:cubicBezTo>
                    <a:pt x="1" y="7739"/>
                    <a:pt x="72" y="7823"/>
                    <a:pt x="155" y="7823"/>
                  </a:cubicBezTo>
                  <a:cubicBezTo>
                    <a:pt x="251" y="7823"/>
                    <a:pt x="322" y="7739"/>
                    <a:pt x="322" y="7656"/>
                  </a:cubicBezTo>
                  <a:lnTo>
                    <a:pt x="322" y="1143"/>
                  </a:lnTo>
                  <a:cubicBezTo>
                    <a:pt x="322" y="965"/>
                    <a:pt x="477" y="822"/>
                    <a:pt x="655" y="822"/>
                  </a:cubicBezTo>
                  <a:lnTo>
                    <a:pt x="1036" y="822"/>
                  </a:lnTo>
                  <a:lnTo>
                    <a:pt x="1036" y="9918"/>
                  </a:lnTo>
                  <a:cubicBezTo>
                    <a:pt x="1036" y="10002"/>
                    <a:pt x="1108" y="10085"/>
                    <a:pt x="1203" y="10085"/>
                  </a:cubicBezTo>
                  <a:lnTo>
                    <a:pt x="7573" y="10085"/>
                  </a:lnTo>
                  <a:cubicBezTo>
                    <a:pt x="7656" y="10085"/>
                    <a:pt x="7728" y="10002"/>
                    <a:pt x="7728" y="9918"/>
                  </a:cubicBezTo>
                  <a:lnTo>
                    <a:pt x="7728" y="822"/>
                  </a:lnTo>
                  <a:lnTo>
                    <a:pt x="8121" y="822"/>
                  </a:lnTo>
                  <a:cubicBezTo>
                    <a:pt x="8299" y="822"/>
                    <a:pt x="8442" y="965"/>
                    <a:pt x="8442" y="1143"/>
                  </a:cubicBezTo>
                  <a:lnTo>
                    <a:pt x="8442" y="10395"/>
                  </a:lnTo>
                  <a:cubicBezTo>
                    <a:pt x="8442" y="10573"/>
                    <a:pt x="8299" y="10716"/>
                    <a:pt x="8121" y="10716"/>
                  </a:cubicBezTo>
                  <a:lnTo>
                    <a:pt x="667" y="10716"/>
                  </a:lnTo>
                  <a:cubicBezTo>
                    <a:pt x="489" y="10716"/>
                    <a:pt x="334" y="10573"/>
                    <a:pt x="334" y="10395"/>
                  </a:cubicBezTo>
                  <a:lnTo>
                    <a:pt x="334" y="8418"/>
                  </a:lnTo>
                  <a:cubicBezTo>
                    <a:pt x="334" y="8323"/>
                    <a:pt x="263" y="8251"/>
                    <a:pt x="167" y="8251"/>
                  </a:cubicBezTo>
                  <a:cubicBezTo>
                    <a:pt x="84" y="8251"/>
                    <a:pt x="12" y="8323"/>
                    <a:pt x="12" y="8418"/>
                  </a:cubicBezTo>
                  <a:lnTo>
                    <a:pt x="12" y="10395"/>
                  </a:lnTo>
                  <a:cubicBezTo>
                    <a:pt x="12" y="10752"/>
                    <a:pt x="298" y="11037"/>
                    <a:pt x="644" y="11037"/>
                  </a:cubicBezTo>
                  <a:lnTo>
                    <a:pt x="8109" y="11037"/>
                  </a:lnTo>
                  <a:cubicBezTo>
                    <a:pt x="8466" y="11037"/>
                    <a:pt x="8740" y="10752"/>
                    <a:pt x="8740" y="10395"/>
                  </a:cubicBezTo>
                  <a:lnTo>
                    <a:pt x="8740" y="1143"/>
                  </a:lnTo>
                  <a:cubicBezTo>
                    <a:pt x="8752" y="810"/>
                    <a:pt x="8454" y="512"/>
                    <a:pt x="8109" y="512"/>
                  </a:cubicBezTo>
                  <a:lnTo>
                    <a:pt x="7299" y="512"/>
                  </a:lnTo>
                  <a:cubicBezTo>
                    <a:pt x="7216" y="512"/>
                    <a:pt x="7144" y="584"/>
                    <a:pt x="7144" y="679"/>
                  </a:cubicBezTo>
                  <a:cubicBezTo>
                    <a:pt x="7144" y="762"/>
                    <a:pt x="7216" y="834"/>
                    <a:pt x="7299" y="834"/>
                  </a:cubicBezTo>
                  <a:lnTo>
                    <a:pt x="7406" y="834"/>
                  </a:lnTo>
                  <a:lnTo>
                    <a:pt x="7406" y="9764"/>
                  </a:lnTo>
                  <a:lnTo>
                    <a:pt x="1370" y="9764"/>
                  </a:lnTo>
                  <a:lnTo>
                    <a:pt x="1370" y="834"/>
                  </a:lnTo>
                  <a:lnTo>
                    <a:pt x="2037" y="834"/>
                  </a:lnTo>
                  <a:lnTo>
                    <a:pt x="2037" y="1215"/>
                  </a:lnTo>
                  <a:cubicBezTo>
                    <a:pt x="2037" y="1489"/>
                    <a:pt x="2263" y="1715"/>
                    <a:pt x="2537" y="1715"/>
                  </a:cubicBezTo>
                  <a:lnTo>
                    <a:pt x="3299" y="1715"/>
                  </a:lnTo>
                  <a:cubicBezTo>
                    <a:pt x="3370" y="2132"/>
                    <a:pt x="3751" y="2465"/>
                    <a:pt x="4192" y="2465"/>
                  </a:cubicBezTo>
                  <a:lnTo>
                    <a:pt x="4549" y="2465"/>
                  </a:lnTo>
                  <a:cubicBezTo>
                    <a:pt x="5001" y="2465"/>
                    <a:pt x="5370" y="2132"/>
                    <a:pt x="5442" y="1715"/>
                  </a:cubicBezTo>
                  <a:lnTo>
                    <a:pt x="6204" y="1715"/>
                  </a:lnTo>
                  <a:cubicBezTo>
                    <a:pt x="6489" y="1715"/>
                    <a:pt x="6704" y="1489"/>
                    <a:pt x="6704" y="1215"/>
                  </a:cubicBezTo>
                  <a:lnTo>
                    <a:pt x="6704" y="512"/>
                  </a:lnTo>
                  <a:cubicBezTo>
                    <a:pt x="6704" y="227"/>
                    <a:pt x="6489" y="0"/>
                    <a:pt x="6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72"/>
            <p:cNvSpPr/>
            <p:nvPr/>
          </p:nvSpPr>
          <p:spPr>
            <a:xfrm>
              <a:off x="8078692" y="3438653"/>
              <a:ext cx="142264" cy="100216"/>
            </a:xfrm>
            <a:custGeom>
              <a:avLst/>
              <a:gdLst/>
              <a:ahLst/>
              <a:cxnLst/>
              <a:rect l="l" t="t" r="r" b="b"/>
              <a:pathLst>
                <a:path w="4466" h="3146" extrusionOk="0">
                  <a:moveTo>
                    <a:pt x="2742" y="1"/>
                  </a:moveTo>
                  <a:cubicBezTo>
                    <a:pt x="2676" y="1"/>
                    <a:pt x="2609" y="43"/>
                    <a:pt x="2584" y="123"/>
                  </a:cubicBezTo>
                  <a:lnTo>
                    <a:pt x="1989" y="2433"/>
                  </a:lnTo>
                  <a:lnTo>
                    <a:pt x="1429" y="778"/>
                  </a:lnTo>
                  <a:cubicBezTo>
                    <a:pt x="1403" y="705"/>
                    <a:pt x="1335" y="665"/>
                    <a:pt x="1268" y="665"/>
                  </a:cubicBezTo>
                  <a:cubicBezTo>
                    <a:pt x="1216" y="665"/>
                    <a:pt x="1163" y="690"/>
                    <a:pt x="1132" y="742"/>
                  </a:cubicBezTo>
                  <a:lnTo>
                    <a:pt x="656" y="1600"/>
                  </a:lnTo>
                  <a:lnTo>
                    <a:pt x="155" y="1600"/>
                  </a:lnTo>
                  <a:cubicBezTo>
                    <a:pt x="72" y="1600"/>
                    <a:pt x="1" y="1671"/>
                    <a:pt x="1" y="1754"/>
                  </a:cubicBezTo>
                  <a:cubicBezTo>
                    <a:pt x="1" y="1850"/>
                    <a:pt x="72" y="1921"/>
                    <a:pt x="155" y="1921"/>
                  </a:cubicBezTo>
                  <a:lnTo>
                    <a:pt x="739" y="1921"/>
                  </a:lnTo>
                  <a:cubicBezTo>
                    <a:pt x="798" y="1921"/>
                    <a:pt x="846" y="1897"/>
                    <a:pt x="894" y="1838"/>
                  </a:cubicBezTo>
                  <a:lnTo>
                    <a:pt x="1227" y="1219"/>
                  </a:lnTo>
                  <a:lnTo>
                    <a:pt x="1858" y="3040"/>
                  </a:lnTo>
                  <a:cubicBezTo>
                    <a:pt x="1887" y="3110"/>
                    <a:pt x="1951" y="3146"/>
                    <a:pt x="2013" y="3146"/>
                  </a:cubicBezTo>
                  <a:cubicBezTo>
                    <a:pt x="2079" y="3146"/>
                    <a:pt x="2143" y="3107"/>
                    <a:pt x="2168" y="3028"/>
                  </a:cubicBezTo>
                  <a:lnTo>
                    <a:pt x="2763" y="683"/>
                  </a:lnTo>
                  <a:lnTo>
                    <a:pt x="3168" y="1802"/>
                  </a:lnTo>
                  <a:cubicBezTo>
                    <a:pt x="3192" y="1861"/>
                    <a:pt x="3251" y="1909"/>
                    <a:pt x="3311" y="1909"/>
                  </a:cubicBezTo>
                  <a:lnTo>
                    <a:pt x="4287" y="1909"/>
                  </a:lnTo>
                  <a:cubicBezTo>
                    <a:pt x="4370" y="1909"/>
                    <a:pt x="4442" y="1838"/>
                    <a:pt x="4442" y="1742"/>
                  </a:cubicBezTo>
                  <a:cubicBezTo>
                    <a:pt x="4466" y="1671"/>
                    <a:pt x="4382" y="1600"/>
                    <a:pt x="4299" y="1600"/>
                  </a:cubicBezTo>
                  <a:lnTo>
                    <a:pt x="3454" y="1600"/>
                  </a:lnTo>
                  <a:lnTo>
                    <a:pt x="2894" y="111"/>
                  </a:lnTo>
                  <a:cubicBezTo>
                    <a:pt x="2865" y="37"/>
                    <a:pt x="2804" y="1"/>
                    <a:pt x="2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72"/>
            <p:cNvSpPr/>
            <p:nvPr/>
          </p:nvSpPr>
          <p:spPr>
            <a:xfrm>
              <a:off x="8079074" y="3574928"/>
              <a:ext cx="141882" cy="10257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4287" y="322"/>
                  </a:lnTo>
                  <a:cubicBezTo>
                    <a:pt x="4370" y="322"/>
                    <a:pt x="4454" y="250"/>
                    <a:pt x="4454" y="155"/>
                  </a:cubicBezTo>
                  <a:cubicBezTo>
                    <a:pt x="4454" y="72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72"/>
            <p:cNvSpPr/>
            <p:nvPr/>
          </p:nvSpPr>
          <p:spPr>
            <a:xfrm>
              <a:off x="8079074" y="3619685"/>
              <a:ext cx="141882" cy="10640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4287" y="334"/>
                  </a:lnTo>
                  <a:cubicBezTo>
                    <a:pt x="4370" y="334"/>
                    <a:pt x="4454" y="262"/>
                    <a:pt x="4454" y="167"/>
                  </a:cubicBezTo>
                  <a:cubicBezTo>
                    <a:pt x="4454" y="84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38" name="Google Shape;9638;p72"/>
          <p:cNvSpPr/>
          <p:nvPr/>
        </p:nvSpPr>
        <p:spPr>
          <a:xfrm>
            <a:off x="7615138" y="3167917"/>
            <a:ext cx="223304" cy="351201"/>
          </a:xfrm>
          <a:custGeom>
            <a:avLst/>
            <a:gdLst/>
            <a:ahLst/>
            <a:cxnLst/>
            <a:rect l="l" t="t" r="r" b="b"/>
            <a:pathLst>
              <a:path w="7010" h="11025" extrusionOk="0">
                <a:moveTo>
                  <a:pt x="6315" y="319"/>
                </a:moveTo>
                <a:cubicBezTo>
                  <a:pt x="6422" y="319"/>
                  <a:pt x="6507" y="389"/>
                  <a:pt x="6540" y="499"/>
                </a:cubicBezTo>
                <a:cubicBezTo>
                  <a:pt x="6552" y="618"/>
                  <a:pt x="6480" y="726"/>
                  <a:pt x="6361" y="749"/>
                </a:cubicBezTo>
                <a:cubicBezTo>
                  <a:pt x="5944" y="821"/>
                  <a:pt x="5456" y="857"/>
                  <a:pt x="5040" y="880"/>
                </a:cubicBezTo>
                <a:cubicBezTo>
                  <a:pt x="5075" y="821"/>
                  <a:pt x="5123" y="761"/>
                  <a:pt x="5159" y="666"/>
                </a:cubicBezTo>
                <a:lnTo>
                  <a:pt x="5159" y="583"/>
                </a:lnTo>
                <a:cubicBezTo>
                  <a:pt x="5159" y="547"/>
                  <a:pt x="5171" y="499"/>
                  <a:pt x="5159" y="452"/>
                </a:cubicBezTo>
                <a:cubicBezTo>
                  <a:pt x="5528" y="428"/>
                  <a:pt x="5909" y="380"/>
                  <a:pt x="6290" y="321"/>
                </a:cubicBezTo>
                <a:cubicBezTo>
                  <a:pt x="6298" y="320"/>
                  <a:pt x="6307" y="319"/>
                  <a:pt x="6315" y="319"/>
                </a:cubicBezTo>
                <a:close/>
                <a:moveTo>
                  <a:pt x="4631" y="317"/>
                </a:moveTo>
                <a:cubicBezTo>
                  <a:pt x="4808" y="317"/>
                  <a:pt x="4912" y="511"/>
                  <a:pt x="4801" y="654"/>
                </a:cubicBezTo>
                <a:cubicBezTo>
                  <a:pt x="4766" y="702"/>
                  <a:pt x="4706" y="737"/>
                  <a:pt x="4671" y="749"/>
                </a:cubicBezTo>
                <a:cubicBezTo>
                  <a:pt x="4230" y="821"/>
                  <a:pt x="3254" y="928"/>
                  <a:pt x="2658" y="928"/>
                </a:cubicBezTo>
                <a:cubicBezTo>
                  <a:pt x="2015" y="928"/>
                  <a:pt x="1134" y="833"/>
                  <a:pt x="646" y="749"/>
                </a:cubicBezTo>
                <a:cubicBezTo>
                  <a:pt x="527" y="726"/>
                  <a:pt x="456" y="618"/>
                  <a:pt x="480" y="499"/>
                </a:cubicBezTo>
                <a:cubicBezTo>
                  <a:pt x="503" y="392"/>
                  <a:pt x="587" y="321"/>
                  <a:pt x="694" y="321"/>
                </a:cubicBezTo>
                <a:cubicBezTo>
                  <a:pt x="781" y="321"/>
                  <a:pt x="1514" y="490"/>
                  <a:pt x="2639" y="490"/>
                </a:cubicBezTo>
                <a:cubicBezTo>
                  <a:pt x="3201" y="490"/>
                  <a:pt x="3861" y="448"/>
                  <a:pt x="4587" y="321"/>
                </a:cubicBezTo>
                <a:cubicBezTo>
                  <a:pt x="4602" y="318"/>
                  <a:pt x="4617" y="317"/>
                  <a:pt x="4631" y="317"/>
                </a:cubicBezTo>
                <a:close/>
                <a:moveTo>
                  <a:pt x="1456" y="1178"/>
                </a:moveTo>
                <a:cubicBezTo>
                  <a:pt x="1962" y="1228"/>
                  <a:pt x="2377" y="1242"/>
                  <a:pt x="2698" y="1242"/>
                </a:cubicBezTo>
                <a:cubicBezTo>
                  <a:pt x="3149" y="1242"/>
                  <a:pt x="3415" y="1214"/>
                  <a:pt x="3492" y="1214"/>
                </a:cubicBezTo>
                <a:cubicBezTo>
                  <a:pt x="3551" y="1220"/>
                  <a:pt x="3611" y="1220"/>
                  <a:pt x="3670" y="1220"/>
                </a:cubicBezTo>
                <a:cubicBezTo>
                  <a:pt x="3730" y="1220"/>
                  <a:pt x="3789" y="1220"/>
                  <a:pt x="3849" y="1226"/>
                </a:cubicBezTo>
                <a:lnTo>
                  <a:pt x="3849" y="2226"/>
                </a:lnTo>
                <a:lnTo>
                  <a:pt x="1456" y="2226"/>
                </a:lnTo>
                <a:lnTo>
                  <a:pt x="1456" y="1178"/>
                </a:lnTo>
                <a:close/>
                <a:moveTo>
                  <a:pt x="5540" y="1178"/>
                </a:moveTo>
                <a:lnTo>
                  <a:pt x="5540" y="2226"/>
                </a:lnTo>
                <a:lnTo>
                  <a:pt x="4170" y="2226"/>
                </a:lnTo>
                <a:lnTo>
                  <a:pt x="4170" y="1238"/>
                </a:lnTo>
                <a:cubicBezTo>
                  <a:pt x="4270" y="1243"/>
                  <a:pt x="4373" y="1245"/>
                  <a:pt x="4479" y="1245"/>
                </a:cubicBezTo>
                <a:cubicBezTo>
                  <a:pt x="4854" y="1245"/>
                  <a:pt x="5251" y="1215"/>
                  <a:pt x="5540" y="1178"/>
                </a:cubicBezTo>
                <a:close/>
                <a:moveTo>
                  <a:pt x="3861" y="2547"/>
                </a:moveTo>
                <a:lnTo>
                  <a:pt x="3861" y="3083"/>
                </a:lnTo>
                <a:lnTo>
                  <a:pt x="1468" y="3083"/>
                </a:lnTo>
                <a:lnTo>
                  <a:pt x="1468" y="2547"/>
                </a:lnTo>
                <a:close/>
                <a:moveTo>
                  <a:pt x="5540" y="2547"/>
                </a:moveTo>
                <a:lnTo>
                  <a:pt x="5540" y="3083"/>
                </a:lnTo>
                <a:lnTo>
                  <a:pt x="4170" y="3083"/>
                </a:lnTo>
                <a:lnTo>
                  <a:pt x="4170" y="2547"/>
                </a:lnTo>
                <a:close/>
                <a:moveTo>
                  <a:pt x="5540" y="3404"/>
                </a:moveTo>
                <a:lnTo>
                  <a:pt x="5540" y="5214"/>
                </a:lnTo>
                <a:cubicBezTo>
                  <a:pt x="5540" y="5929"/>
                  <a:pt x="4956" y="6417"/>
                  <a:pt x="4335" y="6417"/>
                </a:cubicBezTo>
                <a:cubicBezTo>
                  <a:pt x="4139" y="6417"/>
                  <a:pt x="3940" y="6368"/>
                  <a:pt x="3754" y="6262"/>
                </a:cubicBezTo>
                <a:cubicBezTo>
                  <a:pt x="3992" y="6000"/>
                  <a:pt x="4170" y="5607"/>
                  <a:pt x="4170" y="5214"/>
                </a:cubicBezTo>
                <a:lnTo>
                  <a:pt x="4170" y="3404"/>
                </a:lnTo>
                <a:close/>
                <a:moveTo>
                  <a:pt x="2777" y="6738"/>
                </a:moveTo>
                <a:lnTo>
                  <a:pt x="2777" y="10096"/>
                </a:lnTo>
                <a:lnTo>
                  <a:pt x="2551" y="10096"/>
                </a:lnTo>
                <a:lnTo>
                  <a:pt x="2551" y="6738"/>
                </a:lnTo>
                <a:close/>
                <a:moveTo>
                  <a:pt x="2980" y="10429"/>
                </a:moveTo>
                <a:lnTo>
                  <a:pt x="3087" y="10703"/>
                </a:lnTo>
                <a:lnTo>
                  <a:pt x="2242" y="10703"/>
                </a:lnTo>
                <a:lnTo>
                  <a:pt x="2349" y="10429"/>
                </a:lnTo>
                <a:close/>
                <a:moveTo>
                  <a:pt x="4682" y="10429"/>
                </a:moveTo>
                <a:lnTo>
                  <a:pt x="4790" y="10703"/>
                </a:lnTo>
                <a:lnTo>
                  <a:pt x="3956" y="10703"/>
                </a:lnTo>
                <a:lnTo>
                  <a:pt x="4051" y="10429"/>
                </a:lnTo>
                <a:close/>
                <a:moveTo>
                  <a:pt x="6341" y="0"/>
                </a:moveTo>
                <a:cubicBezTo>
                  <a:pt x="6305" y="0"/>
                  <a:pt x="6268" y="4"/>
                  <a:pt x="6230" y="11"/>
                </a:cubicBezTo>
                <a:cubicBezTo>
                  <a:pt x="5814" y="83"/>
                  <a:pt x="5397" y="130"/>
                  <a:pt x="4980" y="154"/>
                </a:cubicBezTo>
                <a:cubicBezTo>
                  <a:pt x="4882" y="66"/>
                  <a:pt x="4752" y="2"/>
                  <a:pt x="4616" y="2"/>
                </a:cubicBezTo>
                <a:cubicBezTo>
                  <a:pt x="4587" y="2"/>
                  <a:pt x="4557" y="5"/>
                  <a:pt x="4528" y="11"/>
                </a:cubicBezTo>
                <a:cubicBezTo>
                  <a:pt x="3903" y="118"/>
                  <a:pt x="3277" y="172"/>
                  <a:pt x="2652" y="172"/>
                </a:cubicBezTo>
                <a:cubicBezTo>
                  <a:pt x="2027" y="172"/>
                  <a:pt x="1402" y="118"/>
                  <a:pt x="777" y="11"/>
                </a:cubicBezTo>
                <a:cubicBezTo>
                  <a:pt x="741" y="4"/>
                  <a:pt x="706" y="0"/>
                  <a:pt x="672" y="0"/>
                </a:cubicBezTo>
                <a:cubicBezTo>
                  <a:pt x="274" y="0"/>
                  <a:pt x="0" y="483"/>
                  <a:pt x="241" y="845"/>
                </a:cubicBezTo>
                <a:cubicBezTo>
                  <a:pt x="420" y="1095"/>
                  <a:pt x="658" y="1059"/>
                  <a:pt x="1134" y="1142"/>
                </a:cubicBezTo>
                <a:lnTo>
                  <a:pt x="1134" y="4024"/>
                </a:lnTo>
                <a:cubicBezTo>
                  <a:pt x="1134" y="4119"/>
                  <a:pt x="1218" y="4190"/>
                  <a:pt x="1301" y="4190"/>
                </a:cubicBezTo>
                <a:cubicBezTo>
                  <a:pt x="1396" y="4190"/>
                  <a:pt x="1468" y="4119"/>
                  <a:pt x="1468" y="4024"/>
                </a:cubicBezTo>
                <a:lnTo>
                  <a:pt x="1468" y="3416"/>
                </a:lnTo>
                <a:lnTo>
                  <a:pt x="3861" y="3416"/>
                </a:lnTo>
                <a:cubicBezTo>
                  <a:pt x="3849" y="5452"/>
                  <a:pt x="3885" y="5274"/>
                  <a:pt x="3801" y="5583"/>
                </a:cubicBezTo>
                <a:cubicBezTo>
                  <a:pt x="3620" y="6164"/>
                  <a:pt x="3154" y="6426"/>
                  <a:pt x="2686" y="6426"/>
                </a:cubicBezTo>
                <a:cubicBezTo>
                  <a:pt x="2079" y="6426"/>
                  <a:pt x="1468" y="5986"/>
                  <a:pt x="1468" y="5226"/>
                </a:cubicBezTo>
                <a:lnTo>
                  <a:pt x="1468" y="4893"/>
                </a:lnTo>
                <a:cubicBezTo>
                  <a:pt x="1468" y="4798"/>
                  <a:pt x="1384" y="4726"/>
                  <a:pt x="1301" y="4726"/>
                </a:cubicBezTo>
                <a:cubicBezTo>
                  <a:pt x="1206" y="4726"/>
                  <a:pt x="1134" y="4798"/>
                  <a:pt x="1134" y="4893"/>
                </a:cubicBezTo>
                <a:lnTo>
                  <a:pt x="1134" y="5214"/>
                </a:lnTo>
                <a:cubicBezTo>
                  <a:pt x="1134" y="5881"/>
                  <a:pt x="1575" y="6476"/>
                  <a:pt x="2218" y="6679"/>
                </a:cubicBezTo>
                <a:lnTo>
                  <a:pt x="2218" y="10096"/>
                </a:lnTo>
                <a:cubicBezTo>
                  <a:pt x="2146" y="10096"/>
                  <a:pt x="2087" y="10143"/>
                  <a:pt x="2075" y="10203"/>
                </a:cubicBezTo>
                <a:lnTo>
                  <a:pt x="1861" y="10810"/>
                </a:lnTo>
                <a:cubicBezTo>
                  <a:pt x="1837" y="10917"/>
                  <a:pt x="1908" y="11024"/>
                  <a:pt x="2015" y="11024"/>
                </a:cubicBezTo>
                <a:lnTo>
                  <a:pt x="3313" y="11024"/>
                </a:lnTo>
                <a:cubicBezTo>
                  <a:pt x="3408" y="11024"/>
                  <a:pt x="3504" y="10917"/>
                  <a:pt x="3456" y="10810"/>
                </a:cubicBezTo>
                <a:lnTo>
                  <a:pt x="3254" y="10203"/>
                </a:lnTo>
                <a:cubicBezTo>
                  <a:pt x="3230" y="10143"/>
                  <a:pt x="3158" y="10096"/>
                  <a:pt x="3099" y="10096"/>
                </a:cubicBezTo>
                <a:lnTo>
                  <a:pt x="3099" y="6679"/>
                </a:lnTo>
                <a:cubicBezTo>
                  <a:pt x="3254" y="6631"/>
                  <a:pt x="3385" y="6572"/>
                  <a:pt x="3516" y="6476"/>
                </a:cubicBezTo>
                <a:cubicBezTo>
                  <a:pt x="3647" y="6572"/>
                  <a:pt x="3789" y="6631"/>
                  <a:pt x="3932" y="6679"/>
                </a:cubicBezTo>
                <a:lnTo>
                  <a:pt x="3932" y="10096"/>
                </a:lnTo>
                <a:cubicBezTo>
                  <a:pt x="3861" y="10096"/>
                  <a:pt x="3801" y="10143"/>
                  <a:pt x="3789" y="10203"/>
                </a:cubicBezTo>
                <a:lnTo>
                  <a:pt x="3575" y="10810"/>
                </a:lnTo>
                <a:cubicBezTo>
                  <a:pt x="3528" y="10917"/>
                  <a:pt x="3623" y="11024"/>
                  <a:pt x="3730" y="11024"/>
                </a:cubicBezTo>
                <a:lnTo>
                  <a:pt x="5016" y="11024"/>
                </a:lnTo>
                <a:cubicBezTo>
                  <a:pt x="5123" y="11024"/>
                  <a:pt x="5218" y="10917"/>
                  <a:pt x="5171" y="10810"/>
                </a:cubicBezTo>
                <a:lnTo>
                  <a:pt x="4956" y="10203"/>
                </a:lnTo>
                <a:cubicBezTo>
                  <a:pt x="4921" y="10096"/>
                  <a:pt x="4813" y="10096"/>
                  <a:pt x="4813" y="10096"/>
                </a:cubicBezTo>
                <a:lnTo>
                  <a:pt x="4813" y="8429"/>
                </a:lnTo>
                <a:cubicBezTo>
                  <a:pt x="4813" y="8346"/>
                  <a:pt x="4742" y="8262"/>
                  <a:pt x="4647" y="8262"/>
                </a:cubicBezTo>
                <a:cubicBezTo>
                  <a:pt x="4563" y="8262"/>
                  <a:pt x="4480" y="8346"/>
                  <a:pt x="4480" y="8429"/>
                </a:cubicBezTo>
                <a:lnTo>
                  <a:pt x="4480" y="10096"/>
                </a:lnTo>
                <a:lnTo>
                  <a:pt x="4266" y="10096"/>
                </a:lnTo>
                <a:lnTo>
                  <a:pt x="4266" y="6738"/>
                </a:lnTo>
                <a:lnTo>
                  <a:pt x="4480" y="6738"/>
                </a:lnTo>
                <a:lnTo>
                  <a:pt x="4480" y="7643"/>
                </a:lnTo>
                <a:cubicBezTo>
                  <a:pt x="4480" y="7726"/>
                  <a:pt x="4563" y="7810"/>
                  <a:pt x="4647" y="7810"/>
                </a:cubicBezTo>
                <a:cubicBezTo>
                  <a:pt x="4742" y="7810"/>
                  <a:pt x="4813" y="7726"/>
                  <a:pt x="4813" y="7643"/>
                </a:cubicBezTo>
                <a:lnTo>
                  <a:pt x="4813" y="6679"/>
                </a:lnTo>
                <a:cubicBezTo>
                  <a:pt x="5456" y="6476"/>
                  <a:pt x="5897" y="5881"/>
                  <a:pt x="5897" y="5214"/>
                </a:cubicBezTo>
                <a:lnTo>
                  <a:pt x="5897" y="1118"/>
                </a:lnTo>
                <a:cubicBezTo>
                  <a:pt x="6373" y="1059"/>
                  <a:pt x="6611" y="1083"/>
                  <a:pt x="6790" y="821"/>
                </a:cubicBezTo>
                <a:cubicBezTo>
                  <a:pt x="7009" y="481"/>
                  <a:pt x="6754" y="0"/>
                  <a:pt x="634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39" name="Google Shape;9639;p72"/>
          <p:cNvGrpSpPr/>
          <p:nvPr/>
        </p:nvGrpSpPr>
        <p:grpSpPr>
          <a:xfrm>
            <a:off x="7141900" y="3168204"/>
            <a:ext cx="281057" cy="351010"/>
            <a:chOff x="7141900" y="3349204"/>
            <a:chExt cx="281057" cy="351010"/>
          </a:xfrm>
          <a:solidFill>
            <a:srgbClr val="002060"/>
          </a:solidFill>
        </p:grpSpPr>
        <p:sp>
          <p:nvSpPr>
            <p:cNvPr id="9640" name="Google Shape;9640;p72"/>
            <p:cNvSpPr/>
            <p:nvPr/>
          </p:nvSpPr>
          <p:spPr>
            <a:xfrm>
              <a:off x="7191944" y="3636186"/>
              <a:ext cx="66418" cy="37111"/>
            </a:xfrm>
            <a:custGeom>
              <a:avLst/>
              <a:gdLst/>
              <a:ahLst/>
              <a:cxnLst/>
              <a:rect l="l" t="t" r="r" b="b"/>
              <a:pathLst>
                <a:path w="2085" h="1165" extrusionOk="0">
                  <a:moveTo>
                    <a:pt x="594" y="0"/>
                  </a:moveTo>
                  <a:cubicBezTo>
                    <a:pt x="326" y="0"/>
                    <a:pt x="141" y="66"/>
                    <a:pt x="132" y="66"/>
                  </a:cubicBezTo>
                  <a:cubicBezTo>
                    <a:pt x="49" y="90"/>
                    <a:pt x="1" y="185"/>
                    <a:pt x="25" y="268"/>
                  </a:cubicBezTo>
                  <a:cubicBezTo>
                    <a:pt x="52" y="342"/>
                    <a:pt x="116" y="387"/>
                    <a:pt x="182" y="387"/>
                  </a:cubicBezTo>
                  <a:cubicBezTo>
                    <a:pt x="201" y="387"/>
                    <a:pt x="220" y="383"/>
                    <a:pt x="239" y="375"/>
                  </a:cubicBezTo>
                  <a:cubicBezTo>
                    <a:pt x="253" y="371"/>
                    <a:pt x="394" y="325"/>
                    <a:pt x="594" y="325"/>
                  </a:cubicBezTo>
                  <a:cubicBezTo>
                    <a:pt x="924" y="325"/>
                    <a:pt x="1415" y="448"/>
                    <a:pt x="1763" y="1078"/>
                  </a:cubicBezTo>
                  <a:cubicBezTo>
                    <a:pt x="1778" y="1138"/>
                    <a:pt x="1826" y="1165"/>
                    <a:pt x="1880" y="1165"/>
                  </a:cubicBezTo>
                  <a:cubicBezTo>
                    <a:pt x="1912" y="1165"/>
                    <a:pt x="1946" y="1155"/>
                    <a:pt x="1977" y="1137"/>
                  </a:cubicBezTo>
                  <a:cubicBezTo>
                    <a:pt x="2049" y="1090"/>
                    <a:pt x="2084" y="994"/>
                    <a:pt x="2037" y="911"/>
                  </a:cubicBezTo>
                  <a:cubicBezTo>
                    <a:pt x="1680" y="280"/>
                    <a:pt x="1192" y="78"/>
                    <a:pt x="834" y="18"/>
                  </a:cubicBezTo>
                  <a:cubicBezTo>
                    <a:pt x="749" y="5"/>
                    <a:pt x="668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72"/>
            <p:cNvSpPr/>
            <p:nvPr/>
          </p:nvSpPr>
          <p:spPr>
            <a:xfrm>
              <a:off x="7311432" y="3636886"/>
              <a:ext cx="66386" cy="36538"/>
            </a:xfrm>
            <a:custGeom>
              <a:avLst/>
              <a:gdLst/>
              <a:ahLst/>
              <a:cxnLst/>
              <a:rect l="l" t="t" r="r" b="b"/>
              <a:pathLst>
                <a:path w="2084" h="1147" extrusionOk="0">
                  <a:moveTo>
                    <a:pt x="1506" y="0"/>
                  </a:moveTo>
                  <a:cubicBezTo>
                    <a:pt x="1427" y="0"/>
                    <a:pt x="1341" y="6"/>
                    <a:pt x="1251" y="20"/>
                  </a:cubicBezTo>
                  <a:cubicBezTo>
                    <a:pt x="893" y="56"/>
                    <a:pt x="405" y="258"/>
                    <a:pt x="48" y="913"/>
                  </a:cubicBezTo>
                  <a:cubicBezTo>
                    <a:pt x="0" y="984"/>
                    <a:pt x="36" y="1092"/>
                    <a:pt x="108" y="1127"/>
                  </a:cubicBezTo>
                  <a:cubicBezTo>
                    <a:pt x="132" y="1140"/>
                    <a:pt x="161" y="1146"/>
                    <a:pt x="190" y="1146"/>
                  </a:cubicBezTo>
                  <a:cubicBezTo>
                    <a:pt x="244" y="1146"/>
                    <a:pt x="298" y="1122"/>
                    <a:pt x="322" y="1068"/>
                  </a:cubicBezTo>
                  <a:cubicBezTo>
                    <a:pt x="666" y="445"/>
                    <a:pt x="1145" y="318"/>
                    <a:pt x="1474" y="318"/>
                  </a:cubicBezTo>
                  <a:cubicBezTo>
                    <a:pt x="1680" y="318"/>
                    <a:pt x="1827" y="368"/>
                    <a:pt x="1846" y="377"/>
                  </a:cubicBezTo>
                  <a:cubicBezTo>
                    <a:pt x="1862" y="381"/>
                    <a:pt x="1879" y="383"/>
                    <a:pt x="1894" y="383"/>
                  </a:cubicBezTo>
                  <a:cubicBezTo>
                    <a:pt x="1969" y="383"/>
                    <a:pt x="2031" y="339"/>
                    <a:pt x="2060" y="270"/>
                  </a:cubicBezTo>
                  <a:cubicBezTo>
                    <a:pt x="2084" y="175"/>
                    <a:pt x="2036" y="91"/>
                    <a:pt x="1953" y="56"/>
                  </a:cubicBezTo>
                  <a:cubicBezTo>
                    <a:pt x="1935" y="56"/>
                    <a:pt x="1758" y="0"/>
                    <a:pt x="1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72"/>
            <p:cNvSpPr/>
            <p:nvPr/>
          </p:nvSpPr>
          <p:spPr>
            <a:xfrm>
              <a:off x="7141900" y="3349204"/>
              <a:ext cx="281057" cy="351010"/>
            </a:xfrm>
            <a:custGeom>
              <a:avLst/>
              <a:gdLst/>
              <a:ahLst/>
              <a:cxnLst/>
              <a:rect l="l" t="t" r="r" b="b"/>
              <a:pathLst>
                <a:path w="8823" h="11019" extrusionOk="0">
                  <a:moveTo>
                    <a:pt x="4492" y="1"/>
                  </a:moveTo>
                  <a:cubicBezTo>
                    <a:pt x="3595" y="1"/>
                    <a:pt x="2879" y="679"/>
                    <a:pt x="2774" y="1550"/>
                  </a:cubicBezTo>
                  <a:lnTo>
                    <a:pt x="2512" y="3955"/>
                  </a:lnTo>
                  <a:cubicBezTo>
                    <a:pt x="2512" y="4050"/>
                    <a:pt x="2572" y="4122"/>
                    <a:pt x="2655" y="4134"/>
                  </a:cubicBezTo>
                  <a:cubicBezTo>
                    <a:pt x="2751" y="4134"/>
                    <a:pt x="2822" y="4074"/>
                    <a:pt x="2834" y="3991"/>
                  </a:cubicBezTo>
                  <a:lnTo>
                    <a:pt x="3108" y="1574"/>
                  </a:lnTo>
                  <a:cubicBezTo>
                    <a:pt x="3179" y="859"/>
                    <a:pt x="3775" y="312"/>
                    <a:pt x="4489" y="312"/>
                  </a:cubicBezTo>
                  <a:cubicBezTo>
                    <a:pt x="5239" y="312"/>
                    <a:pt x="5811" y="871"/>
                    <a:pt x="5894" y="1574"/>
                  </a:cubicBezTo>
                  <a:lnTo>
                    <a:pt x="6382" y="5896"/>
                  </a:lnTo>
                  <a:cubicBezTo>
                    <a:pt x="6406" y="6170"/>
                    <a:pt x="6584" y="6396"/>
                    <a:pt x="6846" y="6503"/>
                  </a:cubicBezTo>
                  <a:cubicBezTo>
                    <a:pt x="7894" y="6908"/>
                    <a:pt x="8430" y="8170"/>
                    <a:pt x="7858" y="9134"/>
                  </a:cubicBezTo>
                  <a:cubicBezTo>
                    <a:pt x="7585" y="9587"/>
                    <a:pt x="7168" y="9837"/>
                    <a:pt x="6561" y="9908"/>
                  </a:cubicBezTo>
                  <a:cubicBezTo>
                    <a:pt x="6322" y="9944"/>
                    <a:pt x="6132" y="10027"/>
                    <a:pt x="5977" y="10194"/>
                  </a:cubicBezTo>
                  <a:cubicBezTo>
                    <a:pt x="5668" y="10521"/>
                    <a:pt x="5072" y="10685"/>
                    <a:pt x="4478" y="10685"/>
                  </a:cubicBezTo>
                  <a:cubicBezTo>
                    <a:pt x="3885" y="10685"/>
                    <a:pt x="3292" y="10521"/>
                    <a:pt x="2989" y="10194"/>
                  </a:cubicBezTo>
                  <a:cubicBezTo>
                    <a:pt x="2834" y="10039"/>
                    <a:pt x="2632" y="9944"/>
                    <a:pt x="2405" y="9908"/>
                  </a:cubicBezTo>
                  <a:cubicBezTo>
                    <a:pt x="1798" y="9837"/>
                    <a:pt x="1381" y="9587"/>
                    <a:pt x="1108" y="9134"/>
                  </a:cubicBezTo>
                  <a:cubicBezTo>
                    <a:pt x="548" y="8170"/>
                    <a:pt x="1072" y="6908"/>
                    <a:pt x="2120" y="6503"/>
                  </a:cubicBezTo>
                  <a:cubicBezTo>
                    <a:pt x="2382" y="6396"/>
                    <a:pt x="2560" y="6158"/>
                    <a:pt x="2584" y="5896"/>
                  </a:cubicBezTo>
                  <a:lnTo>
                    <a:pt x="2703" y="4824"/>
                  </a:lnTo>
                  <a:cubicBezTo>
                    <a:pt x="2703" y="4729"/>
                    <a:pt x="2643" y="4658"/>
                    <a:pt x="2560" y="4646"/>
                  </a:cubicBezTo>
                  <a:cubicBezTo>
                    <a:pt x="2465" y="4646"/>
                    <a:pt x="2393" y="4705"/>
                    <a:pt x="2382" y="4789"/>
                  </a:cubicBezTo>
                  <a:lnTo>
                    <a:pt x="2262" y="5860"/>
                  </a:lnTo>
                  <a:cubicBezTo>
                    <a:pt x="2239" y="6027"/>
                    <a:pt x="2155" y="6146"/>
                    <a:pt x="2001" y="6205"/>
                  </a:cubicBezTo>
                  <a:cubicBezTo>
                    <a:pt x="0" y="6979"/>
                    <a:pt x="60" y="9956"/>
                    <a:pt x="2382" y="10242"/>
                  </a:cubicBezTo>
                  <a:cubicBezTo>
                    <a:pt x="2524" y="10253"/>
                    <a:pt x="2655" y="10313"/>
                    <a:pt x="2751" y="10420"/>
                  </a:cubicBezTo>
                  <a:cubicBezTo>
                    <a:pt x="3120" y="10819"/>
                    <a:pt x="3801" y="11018"/>
                    <a:pt x="4483" y="11018"/>
                  </a:cubicBezTo>
                  <a:cubicBezTo>
                    <a:pt x="5165" y="11018"/>
                    <a:pt x="5846" y="10819"/>
                    <a:pt x="6215" y="10420"/>
                  </a:cubicBezTo>
                  <a:cubicBezTo>
                    <a:pt x="6311" y="10325"/>
                    <a:pt x="6442" y="10253"/>
                    <a:pt x="6584" y="10242"/>
                  </a:cubicBezTo>
                  <a:cubicBezTo>
                    <a:pt x="8287" y="10039"/>
                    <a:pt x="8823" y="8348"/>
                    <a:pt x="8097" y="7158"/>
                  </a:cubicBezTo>
                  <a:cubicBezTo>
                    <a:pt x="7811" y="6705"/>
                    <a:pt x="7442" y="6384"/>
                    <a:pt x="6965" y="6205"/>
                  </a:cubicBezTo>
                  <a:cubicBezTo>
                    <a:pt x="6823" y="6146"/>
                    <a:pt x="6727" y="6027"/>
                    <a:pt x="6703" y="5860"/>
                  </a:cubicBezTo>
                  <a:lnTo>
                    <a:pt x="6215" y="1550"/>
                  </a:lnTo>
                  <a:cubicBezTo>
                    <a:pt x="6108" y="693"/>
                    <a:pt x="5418" y="26"/>
                    <a:pt x="4560" y="2"/>
                  </a:cubicBezTo>
                  <a:cubicBezTo>
                    <a:pt x="4537" y="1"/>
                    <a:pt x="4514" y="1"/>
                    <a:pt x="44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3" name="Google Shape;9643;p72"/>
          <p:cNvGrpSpPr/>
          <p:nvPr/>
        </p:nvGrpSpPr>
        <p:grpSpPr>
          <a:xfrm>
            <a:off x="5314188" y="3169032"/>
            <a:ext cx="363752" cy="353113"/>
            <a:chOff x="5314188" y="3350032"/>
            <a:chExt cx="363752" cy="353113"/>
          </a:xfrm>
          <a:solidFill>
            <a:srgbClr val="002060"/>
          </a:solidFill>
        </p:grpSpPr>
        <p:sp>
          <p:nvSpPr>
            <p:cNvPr id="9644" name="Google Shape;9644;p72"/>
            <p:cNvSpPr/>
            <p:nvPr/>
          </p:nvSpPr>
          <p:spPr>
            <a:xfrm>
              <a:off x="5314188" y="3350032"/>
              <a:ext cx="363752" cy="353113"/>
            </a:xfrm>
            <a:custGeom>
              <a:avLst/>
              <a:gdLst/>
              <a:ahLst/>
              <a:cxnLst/>
              <a:rect l="l" t="t" r="r" b="b"/>
              <a:pathLst>
                <a:path w="11419" h="11085" extrusionOk="0">
                  <a:moveTo>
                    <a:pt x="8334" y="2667"/>
                  </a:moveTo>
                  <a:cubicBezTo>
                    <a:pt x="8394" y="2667"/>
                    <a:pt x="8453" y="2727"/>
                    <a:pt x="8453" y="2786"/>
                  </a:cubicBezTo>
                  <a:lnTo>
                    <a:pt x="8453" y="2869"/>
                  </a:lnTo>
                  <a:cubicBezTo>
                    <a:pt x="8453" y="2929"/>
                    <a:pt x="8394" y="2988"/>
                    <a:pt x="8334" y="2988"/>
                  </a:cubicBezTo>
                  <a:lnTo>
                    <a:pt x="6846" y="2988"/>
                  </a:lnTo>
                  <a:cubicBezTo>
                    <a:pt x="6787" y="2988"/>
                    <a:pt x="6727" y="2953"/>
                    <a:pt x="6727" y="2869"/>
                  </a:cubicBezTo>
                  <a:lnTo>
                    <a:pt x="6727" y="2786"/>
                  </a:lnTo>
                  <a:cubicBezTo>
                    <a:pt x="6727" y="2727"/>
                    <a:pt x="6787" y="2667"/>
                    <a:pt x="6846" y="2667"/>
                  </a:cubicBezTo>
                  <a:close/>
                  <a:moveTo>
                    <a:pt x="9608" y="3810"/>
                  </a:moveTo>
                  <a:cubicBezTo>
                    <a:pt x="10501" y="3810"/>
                    <a:pt x="10990" y="4858"/>
                    <a:pt x="10442" y="5536"/>
                  </a:cubicBezTo>
                  <a:cubicBezTo>
                    <a:pt x="10406" y="5530"/>
                    <a:pt x="10394" y="5530"/>
                    <a:pt x="10202" y="5530"/>
                  </a:cubicBezTo>
                  <a:cubicBezTo>
                    <a:pt x="10010" y="5530"/>
                    <a:pt x="9638" y="5530"/>
                    <a:pt x="8882" y="5525"/>
                  </a:cubicBezTo>
                  <a:cubicBezTo>
                    <a:pt x="8846" y="5525"/>
                    <a:pt x="8823" y="5525"/>
                    <a:pt x="8799" y="5536"/>
                  </a:cubicBezTo>
                  <a:cubicBezTo>
                    <a:pt x="8239" y="4858"/>
                    <a:pt x="8715" y="3810"/>
                    <a:pt x="9608" y="3810"/>
                  </a:cubicBezTo>
                  <a:close/>
                  <a:moveTo>
                    <a:pt x="4370" y="441"/>
                  </a:moveTo>
                  <a:lnTo>
                    <a:pt x="4953" y="464"/>
                  </a:lnTo>
                  <a:cubicBezTo>
                    <a:pt x="5382" y="464"/>
                    <a:pt x="5739" y="822"/>
                    <a:pt x="5739" y="1250"/>
                  </a:cubicBezTo>
                  <a:lnTo>
                    <a:pt x="5739" y="4941"/>
                  </a:lnTo>
                  <a:cubicBezTo>
                    <a:pt x="5739" y="5370"/>
                    <a:pt x="5382" y="5727"/>
                    <a:pt x="4953" y="5727"/>
                  </a:cubicBezTo>
                  <a:lnTo>
                    <a:pt x="4370" y="5727"/>
                  </a:lnTo>
                  <a:cubicBezTo>
                    <a:pt x="4382" y="5667"/>
                    <a:pt x="4405" y="5620"/>
                    <a:pt x="4405" y="5560"/>
                  </a:cubicBezTo>
                  <a:cubicBezTo>
                    <a:pt x="4393" y="381"/>
                    <a:pt x="4417" y="607"/>
                    <a:pt x="4370" y="441"/>
                  </a:cubicBezTo>
                  <a:close/>
                  <a:moveTo>
                    <a:pt x="10358" y="5870"/>
                  </a:moveTo>
                  <a:cubicBezTo>
                    <a:pt x="10418" y="5870"/>
                    <a:pt x="10478" y="5929"/>
                    <a:pt x="10478" y="5989"/>
                  </a:cubicBezTo>
                  <a:lnTo>
                    <a:pt x="10478" y="6072"/>
                  </a:lnTo>
                  <a:cubicBezTo>
                    <a:pt x="10478" y="6132"/>
                    <a:pt x="10418" y="6191"/>
                    <a:pt x="10358" y="6191"/>
                  </a:cubicBezTo>
                  <a:lnTo>
                    <a:pt x="8870" y="6191"/>
                  </a:lnTo>
                  <a:cubicBezTo>
                    <a:pt x="8811" y="6191"/>
                    <a:pt x="8751" y="6132"/>
                    <a:pt x="8751" y="6072"/>
                  </a:cubicBezTo>
                  <a:lnTo>
                    <a:pt x="8751" y="5989"/>
                  </a:lnTo>
                  <a:cubicBezTo>
                    <a:pt x="8751" y="5929"/>
                    <a:pt x="8811" y="5870"/>
                    <a:pt x="8870" y="5870"/>
                  </a:cubicBezTo>
                  <a:close/>
                  <a:moveTo>
                    <a:pt x="7584" y="0"/>
                  </a:moveTo>
                  <a:cubicBezTo>
                    <a:pt x="6918" y="0"/>
                    <a:pt x="6370" y="643"/>
                    <a:pt x="6370" y="1441"/>
                  </a:cubicBezTo>
                  <a:cubicBezTo>
                    <a:pt x="6370" y="1715"/>
                    <a:pt x="6441" y="2143"/>
                    <a:pt x="6584" y="2441"/>
                  </a:cubicBezTo>
                  <a:cubicBezTo>
                    <a:pt x="6489" y="2512"/>
                    <a:pt x="6406" y="2643"/>
                    <a:pt x="6406" y="2786"/>
                  </a:cubicBezTo>
                  <a:lnTo>
                    <a:pt x="6406" y="2869"/>
                  </a:lnTo>
                  <a:cubicBezTo>
                    <a:pt x="6406" y="3108"/>
                    <a:pt x="6608" y="3322"/>
                    <a:pt x="6858" y="3322"/>
                  </a:cubicBezTo>
                  <a:lnTo>
                    <a:pt x="7441" y="3322"/>
                  </a:lnTo>
                  <a:lnTo>
                    <a:pt x="7441" y="7953"/>
                  </a:lnTo>
                  <a:cubicBezTo>
                    <a:pt x="7441" y="8465"/>
                    <a:pt x="7025" y="8882"/>
                    <a:pt x="6501" y="8882"/>
                  </a:cubicBezTo>
                  <a:lnTo>
                    <a:pt x="5656" y="8882"/>
                  </a:lnTo>
                  <a:cubicBezTo>
                    <a:pt x="5132" y="8882"/>
                    <a:pt x="4715" y="8465"/>
                    <a:pt x="4715" y="7953"/>
                  </a:cubicBezTo>
                  <a:lnTo>
                    <a:pt x="4715" y="6060"/>
                  </a:lnTo>
                  <a:lnTo>
                    <a:pt x="4977" y="6060"/>
                  </a:lnTo>
                  <a:cubicBezTo>
                    <a:pt x="5596" y="6060"/>
                    <a:pt x="6096" y="5548"/>
                    <a:pt x="6096" y="4941"/>
                  </a:cubicBezTo>
                  <a:lnTo>
                    <a:pt x="6096" y="1250"/>
                  </a:lnTo>
                  <a:cubicBezTo>
                    <a:pt x="6096" y="643"/>
                    <a:pt x="5596" y="131"/>
                    <a:pt x="4977" y="131"/>
                  </a:cubicBezTo>
                  <a:lnTo>
                    <a:pt x="4167" y="131"/>
                  </a:lnTo>
                  <a:cubicBezTo>
                    <a:pt x="4060" y="60"/>
                    <a:pt x="3953" y="12"/>
                    <a:pt x="3822" y="12"/>
                  </a:cubicBezTo>
                  <a:lnTo>
                    <a:pt x="2334" y="12"/>
                  </a:lnTo>
                  <a:cubicBezTo>
                    <a:pt x="2250" y="12"/>
                    <a:pt x="2167" y="95"/>
                    <a:pt x="2167" y="179"/>
                  </a:cubicBezTo>
                  <a:cubicBezTo>
                    <a:pt x="2167" y="274"/>
                    <a:pt x="2250" y="345"/>
                    <a:pt x="2334" y="345"/>
                  </a:cubicBezTo>
                  <a:lnTo>
                    <a:pt x="3822" y="345"/>
                  </a:lnTo>
                  <a:cubicBezTo>
                    <a:pt x="4001" y="345"/>
                    <a:pt x="4120" y="488"/>
                    <a:pt x="4120" y="643"/>
                  </a:cubicBezTo>
                  <a:cubicBezTo>
                    <a:pt x="4108" y="6108"/>
                    <a:pt x="4143" y="5596"/>
                    <a:pt x="4072" y="5715"/>
                  </a:cubicBezTo>
                  <a:cubicBezTo>
                    <a:pt x="4012" y="5822"/>
                    <a:pt x="3917" y="5882"/>
                    <a:pt x="3822" y="5882"/>
                  </a:cubicBezTo>
                  <a:lnTo>
                    <a:pt x="1107" y="5882"/>
                  </a:lnTo>
                  <a:cubicBezTo>
                    <a:pt x="679" y="5882"/>
                    <a:pt x="322" y="5525"/>
                    <a:pt x="322" y="5096"/>
                  </a:cubicBezTo>
                  <a:lnTo>
                    <a:pt x="322" y="1167"/>
                  </a:lnTo>
                  <a:cubicBezTo>
                    <a:pt x="322" y="726"/>
                    <a:pt x="679" y="369"/>
                    <a:pt x="1107" y="369"/>
                  </a:cubicBezTo>
                  <a:lnTo>
                    <a:pt x="1524" y="369"/>
                  </a:lnTo>
                  <a:cubicBezTo>
                    <a:pt x="1619" y="369"/>
                    <a:pt x="1691" y="298"/>
                    <a:pt x="1691" y="214"/>
                  </a:cubicBezTo>
                  <a:cubicBezTo>
                    <a:pt x="1691" y="119"/>
                    <a:pt x="1619" y="48"/>
                    <a:pt x="1524" y="48"/>
                  </a:cubicBezTo>
                  <a:lnTo>
                    <a:pt x="1107" y="48"/>
                  </a:lnTo>
                  <a:cubicBezTo>
                    <a:pt x="500" y="48"/>
                    <a:pt x="0" y="548"/>
                    <a:pt x="0" y="1167"/>
                  </a:cubicBezTo>
                  <a:lnTo>
                    <a:pt x="0" y="5108"/>
                  </a:lnTo>
                  <a:cubicBezTo>
                    <a:pt x="0" y="5715"/>
                    <a:pt x="500" y="6227"/>
                    <a:pt x="1107" y="6227"/>
                  </a:cubicBezTo>
                  <a:lnTo>
                    <a:pt x="2048" y="6227"/>
                  </a:lnTo>
                  <a:lnTo>
                    <a:pt x="2048" y="9275"/>
                  </a:lnTo>
                  <a:cubicBezTo>
                    <a:pt x="2048" y="10275"/>
                    <a:pt x="2869" y="11085"/>
                    <a:pt x="3870" y="11085"/>
                  </a:cubicBezTo>
                  <a:lnTo>
                    <a:pt x="7977" y="11085"/>
                  </a:lnTo>
                  <a:cubicBezTo>
                    <a:pt x="8965" y="11085"/>
                    <a:pt x="9787" y="10275"/>
                    <a:pt x="9787" y="9275"/>
                  </a:cubicBezTo>
                  <a:lnTo>
                    <a:pt x="9787" y="6548"/>
                  </a:lnTo>
                  <a:lnTo>
                    <a:pt x="10370" y="6548"/>
                  </a:lnTo>
                  <a:cubicBezTo>
                    <a:pt x="10609" y="6548"/>
                    <a:pt x="10811" y="6358"/>
                    <a:pt x="10811" y="6108"/>
                  </a:cubicBezTo>
                  <a:cubicBezTo>
                    <a:pt x="10811" y="6048"/>
                    <a:pt x="10847" y="5929"/>
                    <a:pt x="10728" y="5763"/>
                  </a:cubicBezTo>
                  <a:cubicBezTo>
                    <a:pt x="11418" y="4810"/>
                    <a:pt x="10763" y="3500"/>
                    <a:pt x="9608" y="3500"/>
                  </a:cubicBezTo>
                  <a:cubicBezTo>
                    <a:pt x="8465" y="3500"/>
                    <a:pt x="7811" y="4810"/>
                    <a:pt x="8525" y="5727"/>
                  </a:cubicBezTo>
                  <a:cubicBezTo>
                    <a:pt x="8406" y="5894"/>
                    <a:pt x="8442" y="6025"/>
                    <a:pt x="8442" y="6072"/>
                  </a:cubicBezTo>
                  <a:cubicBezTo>
                    <a:pt x="8442" y="6310"/>
                    <a:pt x="8632" y="6525"/>
                    <a:pt x="8882" y="6525"/>
                  </a:cubicBezTo>
                  <a:lnTo>
                    <a:pt x="9466" y="6525"/>
                  </a:lnTo>
                  <a:lnTo>
                    <a:pt x="9466" y="9239"/>
                  </a:lnTo>
                  <a:cubicBezTo>
                    <a:pt x="9466" y="10061"/>
                    <a:pt x="8799" y="10728"/>
                    <a:pt x="7977" y="10728"/>
                  </a:cubicBezTo>
                  <a:lnTo>
                    <a:pt x="3858" y="10728"/>
                  </a:lnTo>
                  <a:cubicBezTo>
                    <a:pt x="3036" y="10728"/>
                    <a:pt x="2369" y="10061"/>
                    <a:pt x="2369" y="9239"/>
                  </a:cubicBezTo>
                  <a:lnTo>
                    <a:pt x="2369" y="6191"/>
                  </a:lnTo>
                  <a:lnTo>
                    <a:pt x="3810" y="6191"/>
                  </a:lnTo>
                  <a:cubicBezTo>
                    <a:pt x="3941" y="6191"/>
                    <a:pt x="4060" y="6132"/>
                    <a:pt x="4155" y="6072"/>
                  </a:cubicBezTo>
                  <a:lnTo>
                    <a:pt x="4370" y="6072"/>
                  </a:lnTo>
                  <a:lnTo>
                    <a:pt x="4370" y="7965"/>
                  </a:lnTo>
                  <a:cubicBezTo>
                    <a:pt x="4370" y="8668"/>
                    <a:pt x="4941" y="9227"/>
                    <a:pt x="5644" y="9227"/>
                  </a:cubicBezTo>
                  <a:lnTo>
                    <a:pt x="6489" y="9227"/>
                  </a:lnTo>
                  <a:cubicBezTo>
                    <a:pt x="7191" y="9227"/>
                    <a:pt x="7751" y="8668"/>
                    <a:pt x="7751" y="7965"/>
                  </a:cubicBezTo>
                  <a:lnTo>
                    <a:pt x="7751" y="3334"/>
                  </a:lnTo>
                  <a:lnTo>
                    <a:pt x="8334" y="3334"/>
                  </a:lnTo>
                  <a:cubicBezTo>
                    <a:pt x="8573" y="3334"/>
                    <a:pt x="8775" y="3143"/>
                    <a:pt x="8775" y="2893"/>
                  </a:cubicBezTo>
                  <a:lnTo>
                    <a:pt x="8775" y="2798"/>
                  </a:lnTo>
                  <a:cubicBezTo>
                    <a:pt x="8775" y="2667"/>
                    <a:pt x="8704" y="2548"/>
                    <a:pt x="8596" y="2453"/>
                  </a:cubicBezTo>
                  <a:cubicBezTo>
                    <a:pt x="8692" y="2262"/>
                    <a:pt x="8751" y="2036"/>
                    <a:pt x="8763" y="1905"/>
                  </a:cubicBezTo>
                  <a:cubicBezTo>
                    <a:pt x="8775" y="1810"/>
                    <a:pt x="8715" y="1726"/>
                    <a:pt x="8632" y="1715"/>
                  </a:cubicBezTo>
                  <a:cubicBezTo>
                    <a:pt x="8622" y="1713"/>
                    <a:pt x="8613" y="1713"/>
                    <a:pt x="8604" y="1713"/>
                  </a:cubicBezTo>
                  <a:cubicBezTo>
                    <a:pt x="8521" y="1713"/>
                    <a:pt x="8452" y="1760"/>
                    <a:pt x="8442" y="1845"/>
                  </a:cubicBezTo>
                  <a:cubicBezTo>
                    <a:pt x="8394" y="2048"/>
                    <a:pt x="8346" y="2238"/>
                    <a:pt x="8275" y="2346"/>
                  </a:cubicBezTo>
                  <a:lnTo>
                    <a:pt x="6870" y="2346"/>
                  </a:lnTo>
                  <a:cubicBezTo>
                    <a:pt x="6751" y="2143"/>
                    <a:pt x="6679" y="1726"/>
                    <a:pt x="6679" y="1441"/>
                  </a:cubicBezTo>
                  <a:cubicBezTo>
                    <a:pt x="6679" y="833"/>
                    <a:pt x="7084" y="321"/>
                    <a:pt x="7584" y="321"/>
                  </a:cubicBezTo>
                  <a:cubicBezTo>
                    <a:pt x="7989" y="321"/>
                    <a:pt x="8346" y="655"/>
                    <a:pt x="8453" y="1131"/>
                  </a:cubicBezTo>
                  <a:cubicBezTo>
                    <a:pt x="8464" y="1202"/>
                    <a:pt x="8534" y="1255"/>
                    <a:pt x="8606" y="1255"/>
                  </a:cubicBezTo>
                  <a:cubicBezTo>
                    <a:pt x="8619" y="1255"/>
                    <a:pt x="8631" y="1254"/>
                    <a:pt x="8644" y="1250"/>
                  </a:cubicBezTo>
                  <a:cubicBezTo>
                    <a:pt x="8727" y="1238"/>
                    <a:pt x="8799" y="1143"/>
                    <a:pt x="8763" y="1060"/>
                  </a:cubicBezTo>
                  <a:cubicBezTo>
                    <a:pt x="8608" y="429"/>
                    <a:pt x="8132" y="0"/>
                    <a:pt x="7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72"/>
            <p:cNvSpPr/>
            <p:nvPr/>
          </p:nvSpPr>
          <p:spPr>
            <a:xfrm>
              <a:off x="5615313" y="3481243"/>
              <a:ext cx="10289" cy="26567"/>
            </a:xfrm>
            <a:custGeom>
              <a:avLst/>
              <a:gdLst/>
              <a:ahLst/>
              <a:cxnLst/>
              <a:rect l="l" t="t" r="r" b="b"/>
              <a:pathLst>
                <a:path w="323" h="834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679"/>
                  </a:lnTo>
                  <a:cubicBezTo>
                    <a:pt x="13" y="763"/>
                    <a:pt x="84" y="834"/>
                    <a:pt x="155" y="834"/>
                  </a:cubicBezTo>
                  <a:cubicBezTo>
                    <a:pt x="251" y="834"/>
                    <a:pt x="322" y="763"/>
                    <a:pt x="322" y="679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6" name="Google Shape;9646;p72"/>
          <p:cNvGrpSpPr/>
          <p:nvPr/>
        </p:nvGrpSpPr>
        <p:grpSpPr>
          <a:xfrm>
            <a:off x="6203579" y="3167981"/>
            <a:ext cx="351615" cy="350373"/>
            <a:chOff x="6203579" y="3348981"/>
            <a:chExt cx="351615" cy="350373"/>
          </a:xfrm>
          <a:solidFill>
            <a:srgbClr val="002060"/>
          </a:solidFill>
        </p:grpSpPr>
        <p:sp>
          <p:nvSpPr>
            <p:cNvPr id="9647" name="Google Shape;9647;p72"/>
            <p:cNvSpPr/>
            <p:nvPr/>
          </p:nvSpPr>
          <p:spPr>
            <a:xfrm>
              <a:off x="6377667" y="3404249"/>
              <a:ext cx="93686" cy="58072"/>
            </a:xfrm>
            <a:custGeom>
              <a:avLst/>
              <a:gdLst/>
              <a:ahLst/>
              <a:cxnLst/>
              <a:rect l="l" t="t" r="r" b="b"/>
              <a:pathLst>
                <a:path w="2941" h="1823" extrusionOk="0">
                  <a:moveTo>
                    <a:pt x="644" y="0"/>
                  </a:moveTo>
                  <a:cubicBezTo>
                    <a:pt x="467" y="0"/>
                    <a:pt x="288" y="39"/>
                    <a:pt x="119" y="120"/>
                  </a:cubicBezTo>
                  <a:cubicBezTo>
                    <a:pt x="36" y="155"/>
                    <a:pt x="0" y="251"/>
                    <a:pt x="36" y="322"/>
                  </a:cubicBezTo>
                  <a:cubicBezTo>
                    <a:pt x="70" y="374"/>
                    <a:pt x="129" y="413"/>
                    <a:pt x="186" y="413"/>
                  </a:cubicBezTo>
                  <a:cubicBezTo>
                    <a:pt x="208" y="413"/>
                    <a:pt x="230" y="407"/>
                    <a:pt x="250" y="394"/>
                  </a:cubicBezTo>
                  <a:cubicBezTo>
                    <a:pt x="370" y="337"/>
                    <a:pt x="498" y="310"/>
                    <a:pt x="625" y="310"/>
                  </a:cubicBezTo>
                  <a:cubicBezTo>
                    <a:pt x="950" y="310"/>
                    <a:pt x="1269" y="487"/>
                    <a:pt x="1441" y="786"/>
                  </a:cubicBezTo>
                  <a:cubicBezTo>
                    <a:pt x="1215" y="1036"/>
                    <a:pt x="1143" y="1406"/>
                    <a:pt x="1286" y="1739"/>
                  </a:cubicBezTo>
                  <a:cubicBezTo>
                    <a:pt x="1322" y="1798"/>
                    <a:pt x="1381" y="1822"/>
                    <a:pt x="1441" y="1822"/>
                  </a:cubicBezTo>
                  <a:cubicBezTo>
                    <a:pt x="1560" y="1822"/>
                    <a:pt x="1631" y="1703"/>
                    <a:pt x="1584" y="1608"/>
                  </a:cubicBezTo>
                  <a:cubicBezTo>
                    <a:pt x="1453" y="1322"/>
                    <a:pt x="1572" y="989"/>
                    <a:pt x="1858" y="858"/>
                  </a:cubicBezTo>
                  <a:cubicBezTo>
                    <a:pt x="1936" y="822"/>
                    <a:pt x="2017" y="805"/>
                    <a:pt x="2096" y="805"/>
                  </a:cubicBezTo>
                  <a:cubicBezTo>
                    <a:pt x="2305" y="805"/>
                    <a:pt x="2501" y="924"/>
                    <a:pt x="2596" y="1132"/>
                  </a:cubicBezTo>
                  <a:cubicBezTo>
                    <a:pt x="2631" y="1193"/>
                    <a:pt x="2699" y="1229"/>
                    <a:pt x="2760" y="1229"/>
                  </a:cubicBezTo>
                  <a:cubicBezTo>
                    <a:pt x="2782" y="1229"/>
                    <a:pt x="2803" y="1224"/>
                    <a:pt x="2822" y="1215"/>
                  </a:cubicBezTo>
                  <a:cubicBezTo>
                    <a:pt x="2893" y="1167"/>
                    <a:pt x="2941" y="1084"/>
                    <a:pt x="2893" y="1013"/>
                  </a:cubicBezTo>
                  <a:cubicBezTo>
                    <a:pt x="2757" y="696"/>
                    <a:pt x="2448" y="503"/>
                    <a:pt x="2108" y="503"/>
                  </a:cubicBezTo>
                  <a:cubicBezTo>
                    <a:pt x="1975" y="503"/>
                    <a:pt x="1837" y="532"/>
                    <a:pt x="1703" y="596"/>
                  </a:cubicBezTo>
                  <a:cubicBezTo>
                    <a:pt x="1476" y="218"/>
                    <a:pt x="1066" y="0"/>
                    <a:pt x="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72"/>
            <p:cNvSpPr/>
            <p:nvPr/>
          </p:nvSpPr>
          <p:spPr>
            <a:xfrm>
              <a:off x="6260090" y="3449611"/>
              <a:ext cx="76643" cy="44947"/>
            </a:xfrm>
            <a:custGeom>
              <a:avLst/>
              <a:gdLst/>
              <a:ahLst/>
              <a:cxnLst/>
              <a:rect l="l" t="t" r="r" b="b"/>
              <a:pathLst>
                <a:path w="2406" h="1411" extrusionOk="0">
                  <a:moveTo>
                    <a:pt x="1868" y="0"/>
                  </a:moveTo>
                  <a:cubicBezTo>
                    <a:pt x="1523" y="0"/>
                    <a:pt x="1190" y="178"/>
                    <a:pt x="1012" y="541"/>
                  </a:cubicBezTo>
                  <a:cubicBezTo>
                    <a:pt x="891" y="501"/>
                    <a:pt x="765" y="480"/>
                    <a:pt x="638" y="480"/>
                  </a:cubicBezTo>
                  <a:cubicBezTo>
                    <a:pt x="466" y="480"/>
                    <a:pt x="291" y="518"/>
                    <a:pt x="119" y="601"/>
                  </a:cubicBezTo>
                  <a:cubicBezTo>
                    <a:pt x="36" y="636"/>
                    <a:pt x="0" y="732"/>
                    <a:pt x="36" y="803"/>
                  </a:cubicBezTo>
                  <a:cubicBezTo>
                    <a:pt x="70" y="855"/>
                    <a:pt x="129" y="894"/>
                    <a:pt x="186" y="894"/>
                  </a:cubicBezTo>
                  <a:cubicBezTo>
                    <a:pt x="209" y="894"/>
                    <a:pt x="230" y="888"/>
                    <a:pt x="250" y="875"/>
                  </a:cubicBezTo>
                  <a:cubicBezTo>
                    <a:pt x="375" y="820"/>
                    <a:pt x="506" y="794"/>
                    <a:pt x="636" y="794"/>
                  </a:cubicBezTo>
                  <a:cubicBezTo>
                    <a:pt x="990" y="794"/>
                    <a:pt x="1332" y="987"/>
                    <a:pt x="1489" y="1327"/>
                  </a:cubicBezTo>
                  <a:cubicBezTo>
                    <a:pt x="1512" y="1386"/>
                    <a:pt x="1572" y="1410"/>
                    <a:pt x="1631" y="1410"/>
                  </a:cubicBezTo>
                  <a:cubicBezTo>
                    <a:pt x="1750" y="1410"/>
                    <a:pt x="1822" y="1291"/>
                    <a:pt x="1786" y="1196"/>
                  </a:cubicBezTo>
                  <a:cubicBezTo>
                    <a:pt x="1679" y="970"/>
                    <a:pt x="1500" y="779"/>
                    <a:pt x="1310" y="660"/>
                  </a:cubicBezTo>
                  <a:cubicBezTo>
                    <a:pt x="1435" y="426"/>
                    <a:pt x="1654" y="315"/>
                    <a:pt x="1877" y="315"/>
                  </a:cubicBezTo>
                  <a:cubicBezTo>
                    <a:pt x="1971" y="315"/>
                    <a:pt x="2067" y="335"/>
                    <a:pt x="2155" y="374"/>
                  </a:cubicBezTo>
                  <a:cubicBezTo>
                    <a:pt x="2175" y="388"/>
                    <a:pt x="2198" y="394"/>
                    <a:pt x="2221" y="394"/>
                  </a:cubicBezTo>
                  <a:cubicBezTo>
                    <a:pt x="2280" y="394"/>
                    <a:pt x="2341" y="355"/>
                    <a:pt x="2358" y="303"/>
                  </a:cubicBezTo>
                  <a:cubicBezTo>
                    <a:pt x="2405" y="220"/>
                    <a:pt x="2358" y="124"/>
                    <a:pt x="2286" y="89"/>
                  </a:cubicBezTo>
                  <a:cubicBezTo>
                    <a:pt x="2151" y="30"/>
                    <a:pt x="2009" y="0"/>
                    <a:pt x="1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72"/>
            <p:cNvSpPr/>
            <p:nvPr/>
          </p:nvSpPr>
          <p:spPr>
            <a:xfrm>
              <a:off x="6415574" y="3498349"/>
              <a:ext cx="49343" cy="21598"/>
            </a:xfrm>
            <a:custGeom>
              <a:avLst/>
              <a:gdLst/>
              <a:ahLst/>
              <a:cxnLst/>
              <a:rect l="l" t="t" r="r" b="b"/>
              <a:pathLst>
                <a:path w="1549" h="678" extrusionOk="0">
                  <a:moveTo>
                    <a:pt x="642" y="1"/>
                  </a:moveTo>
                  <a:cubicBezTo>
                    <a:pt x="446" y="1"/>
                    <a:pt x="250" y="58"/>
                    <a:pt x="84" y="178"/>
                  </a:cubicBezTo>
                  <a:cubicBezTo>
                    <a:pt x="13" y="237"/>
                    <a:pt x="1" y="333"/>
                    <a:pt x="37" y="404"/>
                  </a:cubicBezTo>
                  <a:cubicBezTo>
                    <a:pt x="75" y="450"/>
                    <a:pt x="128" y="477"/>
                    <a:pt x="180" y="477"/>
                  </a:cubicBezTo>
                  <a:cubicBezTo>
                    <a:pt x="209" y="477"/>
                    <a:pt x="237" y="469"/>
                    <a:pt x="263" y="452"/>
                  </a:cubicBezTo>
                  <a:cubicBezTo>
                    <a:pt x="382" y="366"/>
                    <a:pt x="521" y="324"/>
                    <a:pt x="659" y="324"/>
                  </a:cubicBezTo>
                  <a:cubicBezTo>
                    <a:pt x="865" y="324"/>
                    <a:pt x="1068" y="417"/>
                    <a:pt x="1203" y="595"/>
                  </a:cubicBezTo>
                  <a:cubicBezTo>
                    <a:pt x="1227" y="642"/>
                    <a:pt x="1275" y="678"/>
                    <a:pt x="1334" y="678"/>
                  </a:cubicBezTo>
                  <a:cubicBezTo>
                    <a:pt x="1465" y="678"/>
                    <a:pt x="1549" y="523"/>
                    <a:pt x="1465" y="416"/>
                  </a:cubicBezTo>
                  <a:cubicBezTo>
                    <a:pt x="1268" y="146"/>
                    <a:pt x="954" y="1"/>
                    <a:pt x="6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72"/>
            <p:cNvSpPr/>
            <p:nvPr/>
          </p:nvSpPr>
          <p:spPr>
            <a:xfrm>
              <a:off x="6344283" y="3473247"/>
              <a:ext cx="41380" cy="32301"/>
            </a:xfrm>
            <a:custGeom>
              <a:avLst/>
              <a:gdLst/>
              <a:ahLst/>
              <a:cxnLst/>
              <a:rect l="l" t="t" r="r" b="b"/>
              <a:pathLst>
                <a:path w="1299" h="1014" extrusionOk="0">
                  <a:moveTo>
                    <a:pt x="1122" y="0"/>
                  </a:moveTo>
                  <a:cubicBezTo>
                    <a:pt x="1048" y="0"/>
                    <a:pt x="986" y="56"/>
                    <a:pt x="953" y="133"/>
                  </a:cubicBezTo>
                  <a:cubicBezTo>
                    <a:pt x="899" y="455"/>
                    <a:pt x="612" y="701"/>
                    <a:pt x="293" y="701"/>
                  </a:cubicBezTo>
                  <a:cubicBezTo>
                    <a:pt x="259" y="701"/>
                    <a:pt x="225" y="698"/>
                    <a:pt x="191" y="692"/>
                  </a:cubicBezTo>
                  <a:cubicBezTo>
                    <a:pt x="178" y="689"/>
                    <a:pt x="166" y="687"/>
                    <a:pt x="155" y="687"/>
                  </a:cubicBezTo>
                  <a:cubicBezTo>
                    <a:pt x="87" y="687"/>
                    <a:pt x="33" y="742"/>
                    <a:pt x="12" y="823"/>
                  </a:cubicBezTo>
                  <a:cubicBezTo>
                    <a:pt x="0" y="906"/>
                    <a:pt x="60" y="990"/>
                    <a:pt x="155" y="1002"/>
                  </a:cubicBezTo>
                  <a:cubicBezTo>
                    <a:pt x="215" y="1014"/>
                    <a:pt x="250" y="1014"/>
                    <a:pt x="310" y="1014"/>
                  </a:cubicBezTo>
                  <a:cubicBezTo>
                    <a:pt x="774" y="1014"/>
                    <a:pt x="1203" y="668"/>
                    <a:pt x="1286" y="180"/>
                  </a:cubicBezTo>
                  <a:cubicBezTo>
                    <a:pt x="1298" y="97"/>
                    <a:pt x="1239" y="13"/>
                    <a:pt x="1143" y="2"/>
                  </a:cubicBezTo>
                  <a:cubicBezTo>
                    <a:pt x="1136" y="1"/>
                    <a:pt x="1129" y="0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72"/>
            <p:cNvSpPr/>
            <p:nvPr/>
          </p:nvSpPr>
          <p:spPr>
            <a:xfrm>
              <a:off x="6203579" y="3348981"/>
              <a:ext cx="351615" cy="350373"/>
            </a:xfrm>
            <a:custGeom>
              <a:avLst/>
              <a:gdLst/>
              <a:ahLst/>
              <a:cxnLst/>
              <a:rect l="l" t="t" r="r" b="b"/>
              <a:pathLst>
                <a:path w="11038" h="10999" extrusionOk="0">
                  <a:moveTo>
                    <a:pt x="4995" y="1"/>
                  </a:moveTo>
                  <a:cubicBezTo>
                    <a:pt x="4687" y="1"/>
                    <a:pt x="4370" y="111"/>
                    <a:pt x="4132" y="331"/>
                  </a:cubicBezTo>
                  <a:cubicBezTo>
                    <a:pt x="3987" y="258"/>
                    <a:pt x="3828" y="224"/>
                    <a:pt x="3666" y="224"/>
                  </a:cubicBezTo>
                  <a:cubicBezTo>
                    <a:pt x="3298" y="224"/>
                    <a:pt x="2919" y="402"/>
                    <a:pt x="2679" y="700"/>
                  </a:cubicBezTo>
                  <a:cubicBezTo>
                    <a:pt x="2642" y="695"/>
                    <a:pt x="2604" y="692"/>
                    <a:pt x="2566" y="692"/>
                  </a:cubicBezTo>
                  <a:cubicBezTo>
                    <a:pt x="2064" y="692"/>
                    <a:pt x="1551" y="1122"/>
                    <a:pt x="1429" y="1676"/>
                  </a:cubicBezTo>
                  <a:cubicBezTo>
                    <a:pt x="881" y="1795"/>
                    <a:pt x="488" y="2462"/>
                    <a:pt x="643" y="3081"/>
                  </a:cubicBezTo>
                  <a:cubicBezTo>
                    <a:pt x="84" y="3379"/>
                    <a:pt x="0" y="4248"/>
                    <a:pt x="441" y="4784"/>
                  </a:cubicBezTo>
                  <a:cubicBezTo>
                    <a:pt x="336" y="5477"/>
                    <a:pt x="852" y="6142"/>
                    <a:pt x="1432" y="6142"/>
                  </a:cubicBezTo>
                  <a:cubicBezTo>
                    <a:pt x="1510" y="6142"/>
                    <a:pt x="1589" y="6130"/>
                    <a:pt x="1667" y="6105"/>
                  </a:cubicBezTo>
                  <a:cubicBezTo>
                    <a:pt x="1827" y="6308"/>
                    <a:pt x="2150" y="6444"/>
                    <a:pt x="2456" y="6444"/>
                  </a:cubicBezTo>
                  <a:cubicBezTo>
                    <a:pt x="2491" y="6444"/>
                    <a:pt x="2526" y="6442"/>
                    <a:pt x="2560" y="6439"/>
                  </a:cubicBezTo>
                  <a:cubicBezTo>
                    <a:pt x="3002" y="7378"/>
                    <a:pt x="3681" y="7769"/>
                    <a:pt x="4568" y="7769"/>
                  </a:cubicBezTo>
                  <a:cubicBezTo>
                    <a:pt x="4805" y="7769"/>
                    <a:pt x="5056" y="7741"/>
                    <a:pt x="5322" y="7689"/>
                  </a:cubicBezTo>
                  <a:cubicBezTo>
                    <a:pt x="5429" y="8070"/>
                    <a:pt x="5715" y="8534"/>
                    <a:pt x="6382" y="8915"/>
                  </a:cubicBezTo>
                  <a:cubicBezTo>
                    <a:pt x="7454" y="9534"/>
                    <a:pt x="7965" y="10022"/>
                    <a:pt x="8037" y="10487"/>
                  </a:cubicBezTo>
                  <a:cubicBezTo>
                    <a:pt x="8085" y="10796"/>
                    <a:pt x="8346" y="10999"/>
                    <a:pt x="8644" y="10999"/>
                  </a:cubicBezTo>
                  <a:cubicBezTo>
                    <a:pt x="9049" y="10999"/>
                    <a:pt x="9323" y="10630"/>
                    <a:pt x="9251" y="10260"/>
                  </a:cubicBezTo>
                  <a:lnTo>
                    <a:pt x="8835" y="8355"/>
                  </a:lnTo>
                  <a:cubicBezTo>
                    <a:pt x="9275" y="8260"/>
                    <a:pt x="9573" y="7927"/>
                    <a:pt x="9620" y="7593"/>
                  </a:cubicBezTo>
                  <a:cubicBezTo>
                    <a:pt x="9656" y="7308"/>
                    <a:pt x="9763" y="7177"/>
                    <a:pt x="9644" y="6867"/>
                  </a:cubicBezTo>
                  <a:cubicBezTo>
                    <a:pt x="10299" y="6808"/>
                    <a:pt x="10752" y="6081"/>
                    <a:pt x="10609" y="5427"/>
                  </a:cubicBezTo>
                  <a:cubicBezTo>
                    <a:pt x="11025" y="5034"/>
                    <a:pt x="11037" y="4212"/>
                    <a:pt x="10585" y="3831"/>
                  </a:cubicBezTo>
                  <a:cubicBezTo>
                    <a:pt x="10656" y="3307"/>
                    <a:pt x="10323" y="2760"/>
                    <a:pt x="9823" y="2545"/>
                  </a:cubicBezTo>
                  <a:cubicBezTo>
                    <a:pt x="9835" y="2355"/>
                    <a:pt x="9787" y="2164"/>
                    <a:pt x="9704" y="1974"/>
                  </a:cubicBezTo>
                  <a:cubicBezTo>
                    <a:pt x="9673" y="1919"/>
                    <a:pt x="9616" y="1890"/>
                    <a:pt x="9560" y="1890"/>
                  </a:cubicBezTo>
                  <a:cubicBezTo>
                    <a:pt x="9531" y="1890"/>
                    <a:pt x="9502" y="1898"/>
                    <a:pt x="9478" y="1914"/>
                  </a:cubicBezTo>
                  <a:cubicBezTo>
                    <a:pt x="9406" y="1950"/>
                    <a:pt x="9370" y="2057"/>
                    <a:pt x="9418" y="2129"/>
                  </a:cubicBezTo>
                  <a:cubicBezTo>
                    <a:pt x="9513" y="2295"/>
                    <a:pt x="9537" y="2474"/>
                    <a:pt x="9489" y="2605"/>
                  </a:cubicBezTo>
                  <a:cubicBezTo>
                    <a:pt x="9466" y="2700"/>
                    <a:pt x="9525" y="2783"/>
                    <a:pt x="9609" y="2819"/>
                  </a:cubicBezTo>
                  <a:cubicBezTo>
                    <a:pt x="10061" y="2926"/>
                    <a:pt x="10371" y="3438"/>
                    <a:pt x="10251" y="3855"/>
                  </a:cubicBezTo>
                  <a:cubicBezTo>
                    <a:pt x="10240" y="3938"/>
                    <a:pt x="10263" y="4010"/>
                    <a:pt x="10323" y="4034"/>
                  </a:cubicBezTo>
                  <a:cubicBezTo>
                    <a:pt x="10609" y="4212"/>
                    <a:pt x="10716" y="4724"/>
                    <a:pt x="10490" y="5105"/>
                  </a:cubicBezTo>
                  <a:cubicBezTo>
                    <a:pt x="10418" y="4950"/>
                    <a:pt x="10299" y="4748"/>
                    <a:pt x="10085" y="4557"/>
                  </a:cubicBezTo>
                  <a:cubicBezTo>
                    <a:pt x="10051" y="4529"/>
                    <a:pt x="10014" y="4514"/>
                    <a:pt x="9978" y="4514"/>
                  </a:cubicBezTo>
                  <a:cubicBezTo>
                    <a:pt x="9939" y="4514"/>
                    <a:pt x="9902" y="4532"/>
                    <a:pt x="9870" y="4569"/>
                  </a:cubicBezTo>
                  <a:cubicBezTo>
                    <a:pt x="9799" y="4653"/>
                    <a:pt x="9799" y="4736"/>
                    <a:pt x="9882" y="4796"/>
                  </a:cubicBezTo>
                  <a:cubicBezTo>
                    <a:pt x="10085" y="4974"/>
                    <a:pt x="10216" y="5200"/>
                    <a:pt x="10287" y="5462"/>
                  </a:cubicBezTo>
                  <a:lnTo>
                    <a:pt x="10287" y="5498"/>
                  </a:lnTo>
                  <a:cubicBezTo>
                    <a:pt x="10463" y="6016"/>
                    <a:pt x="10035" y="6624"/>
                    <a:pt x="9592" y="6624"/>
                  </a:cubicBezTo>
                  <a:cubicBezTo>
                    <a:pt x="9526" y="6624"/>
                    <a:pt x="9459" y="6611"/>
                    <a:pt x="9394" y="6581"/>
                  </a:cubicBezTo>
                  <a:lnTo>
                    <a:pt x="9359" y="6581"/>
                  </a:lnTo>
                  <a:cubicBezTo>
                    <a:pt x="9251" y="6510"/>
                    <a:pt x="9120" y="6462"/>
                    <a:pt x="8989" y="6462"/>
                  </a:cubicBezTo>
                  <a:lnTo>
                    <a:pt x="8180" y="6462"/>
                  </a:lnTo>
                  <a:cubicBezTo>
                    <a:pt x="8096" y="6462"/>
                    <a:pt x="8013" y="6534"/>
                    <a:pt x="8013" y="6629"/>
                  </a:cubicBezTo>
                  <a:cubicBezTo>
                    <a:pt x="8013" y="6712"/>
                    <a:pt x="8096" y="6796"/>
                    <a:pt x="8180" y="6796"/>
                  </a:cubicBezTo>
                  <a:lnTo>
                    <a:pt x="8989" y="6796"/>
                  </a:lnTo>
                  <a:cubicBezTo>
                    <a:pt x="9251" y="6796"/>
                    <a:pt x="9442" y="7046"/>
                    <a:pt x="9370" y="7296"/>
                  </a:cubicBezTo>
                  <a:cubicBezTo>
                    <a:pt x="9370" y="7308"/>
                    <a:pt x="9359" y="7367"/>
                    <a:pt x="9311" y="7605"/>
                  </a:cubicBezTo>
                  <a:cubicBezTo>
                    <a:pt x="9228" y="7927"/>
                    <a:pt x="8942" y="8141"/>
                    <a:pt x="8632" y="8141"/>
                  </a:cubicBezTo>
                  <a:lnTo>
                    <a:pt x="7596" y="8141"/>
                  </a:lnTo>
                  <a:cubicBezTo>
                    <a:pt x="7275" y="8141"/>
                    <a:pt x="6989" y="7927"/>
                    <a:pt x="6918" y="7605"/>
                  </a:cubicBezTo>
                  <a:cubicBezTo>
                    <a:pt x="6870" y="7355"/>
                    <a:pt x="6858" y="7296"/>
                    <a:pt x="6858" y="7296"/>
                  </a:cubicBezTo>
                  <a:cubicBezTo>
                    <a:pt x="6799" y="7046"/>
                    <a:pt x="6977" y="6796"/>
                    <a:pt x="7239" y="6796"/>
                  </a:cubicBezTo>
                  <a:lnTo>
                    <a:pt x="7501" y="6796"/>
                  </a:lnTo>
                  <a:cubicBezTo>
                    <a:pt x="7584" y="6796"/>
                    <a:pt x="7656" y="6712"/>
                    <a:pt x="7656" y="6629"/>
                  </a:cubicBezTo>
                  <a:cubicBezTo>
                    <a:pt x="7656" y="6534"/>
                    <a:pt x="7584" y="6462"/>
                    <a:pt x="7501" y="6462"/>
                  </a:cubicBezTo>
                  <a:lnTo>
                    <a:pt x="7239" y="6462"/>
                  </a:lnTo>
                  <a:cubicBezTo>
                    <a:pt x="6763" y="6462"/>
                    <a:pt x="6430" y="6915"/>
                    <a:pt x="6549" y="7355"/>
                  </a:cubicBezTo>
                  <a:cubicBezTo>
                    <a:pt x="6584" y="7593"/>
                    <a:pt x="6608" y="7665"/>
                    <a:pt x="6608" y="7665"/>
                  </a:cubicBezTo>
                  <a:cubicBezTo>
                    <a:pt x="6727" y="8129"/>
                    <a:pt x="7144" y="8439"/>
                    <a:pt x="7596" y="8439"/>
                  </a:cubicBezTo>
                  <a:lnTo>
                    <a:pt x="8525" y="8439"/>
                  </a:lnTo>
                  <a:lnTo>
                    <a:pt x="8942" y="10380"/>
                  </a:lnTo>
                  <a:cubicBezTo>
                    <a:pt x="8954" y="10463"/>
                    <a:pt x="8942" y="10558"/>
                    <a:pt x="8882" y="10630"/>
                  </a:cubicBezTo>
                  <a:cubicBezTo>
                    <a:pt x="8818" y="10703"/>
                    <a:pt x="8733" y="10737"/>
                    <a:pt x="8650" y="10737"/>
                  </a:cubicBezTo>
                  <a:cubicBezTo>
                    <a:pt x="8517" y="10737"/>
                    <a:pt x="8388" y="10648"/>
                    <a:pt x="8358" y="10487"/>
                  </a:cubicBezTo>
                  <a:cubicBezTo>
                    <a:pt x="8275" y="9903"/>
                    <a:pt x="7739" y="9368"/>
                    <a:pt x="6561" y="8677"/>
                  </a:cubicBezTo>
                  <a:cubicBezTo>
                    <a:pt x="5751" y="8225"/>
                    <a:pt x="5513" y="7570"/>
                    <a:pt x="5620" y="6998"/>
                  </a:cubicBezTo>
                  <a:lnTo>
                    <a:pt x="5620" y="6998"/>
                  </a:lnTo>
                  <a:cubicBezTo>
                    <a:pt x="5918" y="7129"/>
                    <a:pt x="5870" y="7272"/>
                    <a:pt x="6025" y="7272"/>
                  </a:cubicBezTo>
                  <a:cubicBezTo>
                    <a:pt x="6156" y="7272"/>
                    <a:pt x="6227" y="7117"/>
                    <a:pt x="6156" y="7010"/>
                  </a:cubicBezTo>
                  <a:cubicBezTo>
                    <a:pt x="6025" y="6820"/>
                    <a:pt x="5834" y="6712"/>
                    <a:pt x="5620" y="6653"/>
                  </a:cubicBezTo>
                  <a:lnTo>
                    <a:pt x="5584" y="6617"/>
                  </a:lnTo>
                  <a:cubicBezTo>
                    <a:pt x="5560" y="6605"/>
                    <a:pt x="5537" y="6599"/>
                    <a:pt x="5516" y="6599"/>
                  </a:cubicBezTo>
                  <a:cubicBezTo>
                    <a:pt x="5495" y="6599"/>
                    <a:pt x="5477" y="6605"/>
                    <a:pt x="5465" y="6617"/>
                  </a:cubicBezTo>
                  <a:cubicBezTo>
                    <a:pt x="5422" y="6610"/>
                    <a:pt x="5377" y="6607"/>
                    <a:pt x="5333" y="6607"/>
                  </a:cubicBezTo>
                  <a:cubicBezTo>
                    <a:pt x="5145" y="6607"/>
                    <a:pt x="4950" y="6666"/>
                    <a:pt x="4787" y="6772"/>
                  </a:cubicBezTo>
                  <a:cubicBezTo>
                    <a:pt x="4715" y="6831"/>
                    <a:pt x="4703" y="6927"/>
                    <a:pt x="4751" y="6998"/>
                  </a:cubicBezTo>
                  <a:cubicBezTo>
                    <a:pt x="4789" y="7044"/>
                    <a:pt x="4838" y="7071"/>
                    <a:pt x="4886" y="7071"/>
                  </a:cubicBezTo>
                  <a:cubicBezTo>
                    <a:pt x="4913" y="7071"/>
                    <a:pt x="4940" y="7063"/>
                    <a:pt x="4965" y="7046"/>
                  </a:cubicBezTo>
                  <a:cubicBezTo>
                    <a:pt x="5072" y="6974"/>
                    <a:pt x="5191" y="6939"/>
                    <a:pt x="5310" y="6939"/>
                  </a:cubicBezTo>
                  <a:cubicBezTo>
                    <a:pt x="5298" y="7058"/>
                    <a:pt x="5287" y="7224"/>
                    <a:pt x="5298" y="7403"/>
                  </a:cubicBezTo>
                  <a:cubicBezTo>
                    <a:pt x="5049" y="7450"/>
                    <a:pt x="4820" y="7475"/>
                    <a:pt x="4609" y="7475"/>
                  </a:cubicBezTo>
                  <a:cubicBezTo>
                    <a:pt x="3761" y="7475"/>
                    <a:pt x="3208" y="7082"/>
                    <a:pt x="2846" y="6224"/>
                  </a:cubicBezTo>
                  <a:cubicBezTo>
                    <a:pt x="2798" y="6058"/>
                    <a:pt x="2762" y="5796"/>
                    <a:pt x="2798" y="5688"/>
                  </a:cubicBezTo>
                  <a:cubicBezTo>
                    <a:pt x="2822" y="5605"/>
                    <a:pt x="2786" y="5510"/>
                    <a:pt x="2691" y="5486"/>
                  </a:cubicBezTo>
                  <a:cubicBezTo>
                    <a:pt x="2672" y="5478"/>
                    <a:pt x="2652" y="5474"/>
                    <a:pt x="2633" y="5474"/>
                  </a:cubicBezTo>
                  <a:cubicBezTo>
                    <a:pt x="2568" y="5474"/>
                    <a:pt x="2507" y="5517"/>
                    <a:pt x="2489" y="5581"/>
                  </a:cubicBezTo>
                  <a:cubicBezTo>
                    <a:pt x="2429" y="5748"/>
                    <a:pt x="2453" y="5974"/>
                    <a:pt x="2489" y="6141"/>
                  </a:cubicBezTo>
                  <a:cubicBezTo>
                    <a:pt x="2469" y="6142"/>
                    <a:pt x="2450" y="6143"/>
                    <a:pt x="2431" y="6143"/>
                  </a:cubicBezTo>
                  <a:cubicBezTo>
                    <a:pt x="2141" y="6143"/>
                    <a:pt x="1950" y="5980"/>
                    <a:pt x="1905" y="5879"/>
                  </a:cubicBezTo>
                  <a:cubicBezTo>
                    <a:pt x="1893" y="5843"/>
                    <a:pt x="1858" y="5808"/>
                    <a:pt x="1810" y="5796"/>
                  </a:cubicBezTo>
                  <a:cubicBezTo>
                    <a:pt x="1789" y="5787"/>
                    <a:pt x="1771" y="5783"/>
                    <a:pt x="1753" y="5783"/>
                  </a:cubicBezTo>
                  <a:cubicBezTo>
                    <a:pt x="1701" y="5783"/>
                    <a:pt x="1658" y="5816"/>
                    <a:pt x="1596" y="5843"/>
                  </a:cubicBezTo>
                  <a:cubicBezTo>
                    <a:pt x="1552" y="5855"/>
                    <a:pt x="1509" y="5861"/>
                    <a:pt x="1466" y="5861"/>
                  </a:cubicBezTo>
                  <a:cubicBezTo>
                    <a:pt x="1050" y="5861"/>
                    <a:pt x="679" y="5315"/>
                    <a:pt x="798" y="4807"/>
                  </a:cubicBezTo>
                  <a:cubicBezTo>
                    <a:pt x="846" y="4653"/>
                    <a:pt x="643" y="4653"/>
                    <a:pt x="536" y="4260"/>
                  </a:cubicBezTo>
                  <a:cubicBezTo>
                    <a:pt x="417" y="3855"/>
                    <a:pt x="584" y="3462"/>
                    <a:pt x="893" y="3367"/>
                  </a:cubicBezTo>
                  <a:cubicBezTo>
                    <a:pt x="977" y="3343"/>
                    <a:pt x="1036" y="3248"/>
                    <a:pt x="1000" y="3164"/>
                  </a:cubicBezTo>
                  <a:cubicBezTo>
                    <a:pt x="798" y="2664"/>
                    <a:pt x="1131" y="2045"/>
                    <a:pt x="1596" y="2009"/>
                  </a:cubicBezTo>
                  <a:cubicBezTo>
                    <a:pt x="1667" y="2009"/>
                    <a:pt x="1739" y="1950"/>
                    <a:pt x="1739" y="1867"/>
                  </a:cubicBezTo>
                  <a:cubicBezTo>
                    <a:pt x="1781" y="1436"/>
                    <a:pt x="2175" y="1060"/>
                    <a:pt x="2570" y="1060"/>
                  </a:cubicBezTo>
                  <a:cubicBezTo>
                    <a:pt x="2623" y="1060"/>
                    <a:pt x="2675" y="1067"/>
                    <a:pt x="2727" y="1081"/>
                  </a:cubicBezTo>
                  <a:cubicBezTo>
                    <a:pt x="2736" y="1082"/>
                    <a:pt x="2745" y="1083"/>
                    <a:pt x="2754" y="1083"/>
                  </a:cubicBezTo>
                  <a:cubicBezTo>
                    <a:pt x="2816" y="1083"/>
                    <a:pt x="2874" y="1049"/>
                    <a:pt x="2905" y="997"/>
                  </a:cubicBezTo>
                  <a:cubicBezTo>
                    <a:pt x="3065" y="744"/>
                    <a:pt x="3387" y="579"/>
                    <a:pt x="3692" y="579"/>
                  </a:cubicBezTo>
                  <a:cubicBezTo>
                    <a:pt x="3773" y="579"/>
                    <a:pt x="3854" y="591"/>
                    <a:pt x="3929" y="616"/>
                  </a:cubicBezTo>
                  <a:cubicBezTo>
                    <a:pt x="3870" y="700"/>
                    <a:pt x="3810" y="819"/>
                    <a:pt x="3810" y="962"/>
                  </a:cubicBezTo>
                  <a:cubicBezTo>
                    <a:pt x="3774" y="962"/>
                    <a:pt x="3739" y="974"/>
                    <a:pt x="3703" y="974"/>
                  </a:cubicBezTo>
                  <a:cubicBezTo>
                    <a:pt x="3465" y="1045"/>
                    <a:pt x="3298" y="1212"/>
                    <a:pt x="3298" y="1212"/>
                  </a:cubicBezTo>
                  <a:cubicBezTo>
                    <a:pt x="3239" y="1271"/>
                    <a:pt x="3239" y="1378"/>
                    <a:pt x="3298" y="1438"/>
                  </a:cubicBezTo>
                  <a:cubicBezTo>
                    <a:pt x="3328" y="1468"/>
                    <a:pt x="3370" y="1483"/>
                    <a:pt x="3411" y="1483"/>
                  </a:cubicBezTo>
                  <a:cubicBezTo>
                    <a:pt x="3453" y="1483"/>
                    <a:pt x="3495" y="1468"/>
                    <a:pt x="3524" y="1438"/>
                  </a:cubicBezTo>
                  <a:cubicBezTo>
                    <a:pt x="3532" y="1422"/>
                    <a:pt x="3715" y="1247"/>
                    <a:pt x="3964" y="1247"/>
                  </a:cubicBezTo>
                  <a:cubicBezTo>
                    <a:pt x="4094" y="1247"/>
                    <a:pt x="4243" y="1295"/>
                    <a:pt x="4394" y="1438"/>
                  </a:cubicBezTo>
                  <a:cubicBezTo>
                    <a:pt x="4417" y="1462"/>
                    <a:pt x="4465" y="1474"/>
                    <a:pt x="4513" y="1474"/>
                  </a:cubicBezTo>
                  <a:cubicBezTo>
                    <a:pt x="4656" y="1474"/>
                    <a:pt x="4715" y="1295"/>
                    <a:pt x="4632" y="1200"/>
                  </a:cubicBezTo>
                  <a:cubicBezTo>
                    <a:pt x="4465" y="1033"/>
                    <a:pt x="4286" y="962"/>
                    <a:pt x="4132" y="926"/>
                  </a:cubicBezTo>
                  <a:cubicBezTo>
                    <a:pt x="4155" y="819"/>
                    <a:pt x="4251" y="688"/>
                    <a:pt x="4298" y="664"/>
                  </a:cubicBezTo>
                  <a:lnTo>
                    <a:pt x="4298" y="640"/>
                  </a:lnTo>
                  <a:cubicBezTo>
                    <a:pt x="4502" y="424"/>
                    <a:pt x="4770" y="329"/>
                    <a:pt x="5016" y="329"/>
                  </a:cubicBezTo>
                  <a:cubicBezTo>
                    <a:pt x="5257" y="329"/>
                    <a:pt x="5478" y="421"/>
                    <a:pt x="5596" y="581"/>
                  </a:cubicBezTo>
                  <a:cubicBezTo>
                    <a:pt x="5620" y="628"/>
                    <a:pt x="5668" y="640"/>
                    <a:pt x="5715" y="664"/>
                  </a:cubicBezTo>
                  <a:cubicBezTo>
                    <a:pt x="5763" y="664"/>
                    <a:pt x="5799" y="640"/>
                    <a:pt x="5834" y="616"/>
                  </a:cubicBezTo>
                  <a:cubicBezTo>
                    <a:pt x="5984" y="476"/>
                    <a:pt x="6190" y="411"/>
                    <a:pt x="6397" y="411"/>
                  </a:cubicBezTo>
                  <a:cubicBezTo>
                    <a:pt x="6700" y="411"/>
                    <a:pt x="7005" y="552"/>
                    <a:pt x="7132" y="807"/>
                  </a:cubicBezTo>
                  <a:cubicBezTo>
                    <a:pt x="7153" y="869"/>
                    <a:pt x="7210" y="904"/>
                    <a:pt x="7287" y="904"/>
                  </a:cubicBezTo>
                  <a:cubicBezTo>
                    <a:pt x="7299" y="904"/>
                    <a:pt x="7310" y="904"/>
                    <a:pt x="7323" y="902"/>
                  </a:cubicBezTo>
                  <a:cubicBezTo>
                    <a:pt x="7391" y="883"/>
                    <a:pt x="7462" y="874"/>
                    <a:pt x="7533" y="874"/>
                  </a:cubicBezTo>
                  <a:cubicBezTo>
                    <a:pt x="7908" y="874"/>
                    <a:pt x="8292" y="1123"/>
                    <a:pt x="8382" y="1474"/>
                  </a:cubicBezTo>
                  <a:cubicBezTo>
                    <a:pt x="8392" y="1544"/>
                    <a:pt x="8445" y="1598"/>
                    <a:pt x="8519" y="1598"/>
                  </a:cubicBezTo>
                  <a:cubicBezTo>
                    <a:pt x="8533" y="1598"/>
                    <a:pt x="8546" y="1596"/>
                    <a:pt x="8561" y="1593"/>
                  </a:cubicBezTo>
                  <a:cubicBezTo>
                    <a:pt x="8578" y="1591"/>
                    <a:pt x="8595" y="1590"/>
                    <a:pt x="8612" y="1590"/>
                  </a:cubicBezTo>
                  <a:cubicBezTo>
                    <a:pt x="8726" y="1590"/>
                    <a:pt x="8843" y="1624"/>
                    <a:pt x="8978" y="1676"/>
                  </a:cubicBezTo>
                  <a:cubicBezTo>
                    <a:pt x="8994" y="1682"/>
                    <a:pt x="9013" y="1685"/>
                    <a:pt x="9033" y="1685"/>
                  </a:cubicBezTo>
                  <a:cubicBezTo>
                    <a:pt x="9095" y="1685"/>
                    <a:pt x="9162" y="1654"/>
                    <a:pt x="9180" y="1581"/>
                  </a:cubicBezTo>
                  <a:cubicBezTo>
                    <a:pt x="9216" y="1497"/>
                    <a:pt x="9180" y="1402"/>
                    <a:pt x="9097" y="1378"/>
                  </a:cubicBezTo>
                  <a:cubicBezTo>
                    <a:pt x="8942" y="1319"/>
                    <a:pt x="8799" y="1271"/>
                    <a:pt x="8644" y="1271"/>
                  </a:cubicBezTo>
                  <a:cubicBezTo>
                    <a:pt x="8472" y="841"/>
                    <a:pt x="7989" y="547"/>
                    <a:pt x="7502" y="547"/>
                  </a:cubicBezTo>
                  <a:cubicBezTo>
                    <a:pt x="7450" y="547"/>
                    <a:pt x="7398" y="550"/>
                    <a:pt x="7346" y="557"/>
                  </a:cubicBezTo>
                  <a:cubicBezTo>
                    <a:pt x="7145" y="251"/>
                    <a:pt x="6767" y="81"/>
                    <a:pt x="6386" y="81"/>
                  </a:cubicBezTo>
                  <a:cubicBezTo>
                    <a:pt x="6159" y="81"/>
                    <a:pt x="5931" y="142"/>
                    <a:pt x="5739" y="271"/>
                  </a:cubicBezTo>
                  <a:cubicBezTo>
                    <a:pt x="5542" y="91"/>
                    <a:pt x="5272" y="1"/>
                    <a:pt x="49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2" name="Google Shape;9652;p72"/>
          <p:cNvGrpSpPr/>
          <p:nvPr/>
        </p:nvGrpSpPr>
        <p:grpSpPr>
          <a:xfrm>
            <a:off x="5829984" y="3169032"/>
            <a:ext cx="220755" cy="352348"/>
            <a:chOff x="5829984" y="3350032"/>
            <a:chExt cx="220755" cy="352348"/>
          </a:xfrm>
          <a:solidFill>
            <a:srgbClr val="002060"/>
          </a:solidFill>
        </p:grpSpPr>
        <p:sp>
          <p:nvSpPr>
            <p:cNvPr id="9653" name="Google Shape;9653;p72"/>
            <p:cNvSpPr/>
            <p:nvPr/>
          </p:nvSpPr>
          <p:spPr>
            <a:xfrm>
              <a:off x="5829984" y="3350032"/>
              <a:ext cx="220755" cy="352348"/>
            </a:xfrm>
            <a:custGeom>
              <a:avLst/>
              <a:gdLst/>
              <a:ahLst/>
              <a:cxnLst/>
              <a:rect l="l" t="t" r="r" b="b"/>
              <a:pathLst>
                <a:path w="6930" h="11061" extrusionOk="0">
                  <a:moveTo>
                    <a:pt x="1989" y="333"/>
                  </a:moveTo>
                  <a:lnTo>
                    <a:pt x="1989" y="2060"/>
                  </a:lnTo>
                  <a:lnTo>
                    <a:pt x="1072" y="2060"/>
                  </a:lnTo>
                  <a:lnTo>
                    <a:pt x="1072" y="333"/>
                  </a:lnTo>
                  <a:close/>
                  <a:moveTo>
                    <a:pt x="3299" y="333"/>
                  </a:moveTo>
                  <a:lnTo>
                    <a:pt x="3299" y="2060"/>
                  </a:lnTo>
                  <a:lnTo>
                    <a:pt x="2322" y="2060"/>
                  </a:lnTo>
                  <a:lnTo>
                    <a:pt x="2322" y="333"/>
                  </a:lnTo>
                  <a:close/>
                  <a:moveTo>
                    <a:pt x="4608" y="333"/>
                  </a:moveTo>
                  <a:lnTo>
                    <a:pt x="4608" y="2060"/>
                  </a:lnTo>
                  <a:lnTo>
                    <a:pt x="3632" y="2060"/>
                  </a:lnTo>
                  <a:lnTo>
                    <a:pt x="3632" y="333"/>
                  </a:lnTo>
                  <a:close/>
                  <a:moveTo>
                    <a:pt x="5108" y="2381"/>
                  </a:moveTo>
                  <a:lnTo>
                    <a:pt x="5108" y="2774"/>
                  </a:lnTo>
                  <a:lnTo>
                    <a:pt x="1810" y="2774"/>
                  </a:lnTo>
                  <a:lnTo>
                    <a:pt x="1810" y="2381"/>
                  </a:lnTo>
                  <a:close/>
                  <a:moveTo>
                    <a:pt x="6085" y="3084"/>
                  </a:moveTo>
                  <a:cubicBezTo>
                    <a:pt x="6370" y="3084"/>
                    <a:pt x="6609" y="3322"/>
                    <a:pt x="6609" y="3608"/>
                  </a:cubicBezTo>
                  <a:lnTo>
                    <a:pt x="6609" y="10216"/>
                  </a:lnTo>
                  <a:cubicBezTo>
                    <a:pt x="6609" y="10489"/>
                    <a:pt x="6370" y="10728"/>
                    <a:pt x="6085" y="10728"/>
                  </a:cubicBezTo>
                  <a:lnTo>
                    <a:pt x="846" y="10728"/>
                  </a:lnTo>
                  <a:cubicBezTo>
                    <a:pt x="560" y="10728"/>
                    <a:pt x="322" y="10489"/>
                    <a:pt x="322" y="10216"/>
                  </a:cubicBezTo>
                  <a:lnTo>
                    <a:pt x="322" y="3608"/>
                  </a:lnTo>
                  <a:cubicBezTo>
                    <a:pt x="322" y="3322"/>
                    <a:pt x="560" y="3084"/>
                    <a:pt x="846" y="3084"/>
                  </a:cubicBezTo>
                  <a:close/>
                  <a:moveTo>
                    <a:pt x="905" y="0"/>
                  </a:moveTo>
                  <a:cubicBezTo>
                    <a:pt x="822" y="0"/>
                    <a:pt x="739" y="71"/>
                    <a:pt x="739" y="167"/>
                  </a:cubicBezTo>
                  <a:lnTo>
                    <a:pt x="739" y="2215"/>
                  </a:lnTo>
                  <a:cubicBezTo>
                    <a:pt x="739" y="2310"/>
                    <a:pt x="822" y="2381"/>
                    <a:pt x="905" y="2381"/>
                  </a:cubicBezTo>
                  <a:lnTo>
                    <a:pt x="1501" y="2381"/>
                  </a:lnTo>
                  <a:lnTo>
                    <a:pt x="1501" y="2762"/>
                  </a:lnTo>
                  <a:lnTo>
                    <a:pt x="846" y="2762"/>
                  </a:lnTo>
                  <a:cubicBezTo>
                    <a:pt x="382" y="2762"/>
                    <a:pt x="1" y="3143"/>
                    <a:pt x="1" y="3620"/>
                  </a:cubicBezTo>
                  <a:lnTo>
                    <a:pt x="1" y="10216"/>
                  </a:lnTo>
                  <a:cubicBezTo>
                    <a:pt x="1" y="10668"/>
                    <a:pt x="370" y="11061"/>
                    <a:pt x="846" y="11061"/>
                  </a:cubicBezTo>
                  <a:lnTo>
                    <a:pt x="6085" y="11061"/>
                  </a:lnTo>
                  <a:cubicBezTo>
                    <a:pt x="6549" y="11061"/>
                    <a:pt x="6930" y="10692"/>
                    <a:pt x="6930" y="10216"/>
                  </a:cubicBezTo>
                  <a:lnTo>
                    <a:pt x="6930" y="3608"/>
                  </a:lnTo>
                  <a:cubicBezTo>
                    <a:pt x="6930" y="3143"/>
                    <a:pt x="6549" y="2774"/>
                    <a:pt x="6085" y="2774"/>
                  </a:cubicBezTo>
                  <a:lnTo>
                    <a:pt x="5430" y="2774"/>
                  </a:lnTo>
                  <a:lnTo>
                    <a:pt x="5430" y="2381"/>
                  </a:lnTo>
                  <a:lnTo>
                    <a:pt x="6025" y="2381"/>
                  </a:lnTo>
                  <a:cubicBezTo>
                    <a:pt x="6108" y="2381"/>
                    <a:pt x="6192" y="2310"/>
                    <a:pt x="6192" y="2215"/>
                  </a:cubicBezTo>
                  <a:lnTo>
                    <a:pt x="6192" y="1191"/>
                  </a:lnTo>
                  <a:cubicBezTo>
                    <a:pt x="6192" y="1095"/>
                    <a:pt x="6108" y="1024"/>
                    <a:pt x="6025" y="1024"/>
                  </a:cubicBezTo>
                  <a:cubicBezTo>
                    <a:pt x="5942" y="1024"/>
                    <a:pt x="5858" y="1095"/>
                    <a:pt x="5858" y="1191"/>
                  </a:cubicBezTo>
                  <a:lnTo>
                    <a:pt x="5858" y="2048"/>
                  </a:lnTo>
                  <a:lnTo>
                    <a:pt x="4942" y="2048"/>
                  </a:lnTo>
                  <a:lnTo>
                    <a:pt x="4942" y="321"/>
                  </a:lnTo>
                  <a:lnTo>
                    <a:pt x="5858" y="321"/>
                  </a:lnTo>
                  <a:lnTo>
                    <a:pt x="5858" y="524"/>
                  </a:lnTo>
                  <a:cubicBezTo>
                    <a:pt x="5858" y="607"/>
                    <a:pt x="5942" y="679"/>
                    <a:pt x="6025" y="679"/>
                  </a:cubicBezTo>
                  <a:cubicBezTo>
                    <a:pt x="6108" y="679"/>
                    <a:pt x="6192" y="607"/>
                    <a:pt x="6192" y="524"/>
                  </a:cubicBezTo>
                  <a:lnTo>
                    <a:pt x="6192" y="167"/>
                  </a:lnTo>
                  <a:cubicBezTo>
                    <a:pt x="6192" y="71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72"/>
            <p:cNvSpPr/>
            <p:nvPr/>
          </p:nvSpPr>
          <p:spPr>
            <a:xfrm>
              <a:off x="5912297" y="3541927"/>
              <a:ext cx="56160" cy="56160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1"/>
                  </a:moveTo>
                  <a:cubicBezTo>
                    <a:pt x="798" y="1"/>
                    <a:pt x="715" y="72"/>
                    <a:pt x="715" y="167"/>
                  </a:cubicBezTo>
                  <a:lnTo>
                    <a:pt x="715" y="715"/>
                  </a:lnTo>
                  <a:lnTo>
                    <a:pt x="167" y="715"/>
                  </a:lnTo>
                  <a:cubicBezTo>
                    <a:pt x="84" y="715"/>
                    <a:pt x="0" y="798"/>
                    <a:pt x="0" y="882"/>
                  </a:cubicBezTo>
                  <a:cubicBezTo>
                    <a:pt x="0" y="977"/>
                    <a:pt x="84" y="1048"/>
                    <a:pt x="167" y="1048"/>
                  </a:cubicBezTo>
                  <a:lnTo>
                    <a:pt x="715" y="1048"/>
                  </a:lnTo>
                  <a:lnTo>
                    <a:pt x="715" y="1596"/>
                  </a:lnTo>
                  <a:cubicBezTo>
                    <a:pt x="715" y="1691"/>
                    <a:pt x="798" y="1763"/>
                    <a:pt x="881" y="1763"/>
                  </a:cubicBezTo>
                  <a:cubicBezTo>
                    <a:pt x="965" y="1763"/>
                    <a:pt x="1048" y="1691"/>
                    <a:pt x="1048" y="1596"/>
                  </a:cubicBezTo>
                  <a:lnTo>
                    <a:pt x="1048" y="1048"/>
                  </a:lnTo>
                  <a:lnTo>
                    <a:pt x="1596" y="1048"/>
                  </a:lnTo>
                  <a:cubicBezTo>
                    <a:pt x="1679" y="1048"/>
                    <a:pt x="1762" y="977"/>
                    <a:pt x="1762" y="882"/>
                  </a:cubicBezTo>
                  <a:cubicBezTo>
                    <a:pt x="1762" y="798"/>
                    <a:pt x="1679" y="715"/>
                    <a:pt x="1596" y="715"/>
                  </a:cubicBezTo>
                  <a:lnTo>
                    <a:pt x="1048" y="715"/>
                  </a:lnTo>
                  <a:lnTo>
                    <a:pt x="1048" y="167"/>
                  </a:lnTo>
                  <a:cubicBezTo>
                    <a:pt x="1048" y="72"/>
                    <a:pt x="96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72"/>
            <p:cNvSpPr/>
            <p:nvPr/>
          </p:nvSpPr>
          <p:spPr>
            <a:xfrm>
              <a:off x="5885730" y="3515391"/>
              <a:ext cx="109263" cy="109263"/>
            </a:xfrm>
            <a:custGeom>
              <a:avLst/>
              <a:gdLst/>
              <a:ahLst/>
              <a:cxnLst/>
              <a:rect l="l" t="t" r="r" b="b"/>
              <a:pathLst>
                <a:path w="3430" h="3430" extrusionOk="0">
                  <a:moveTo>
                    <a:pt x="1715" y="345"/>
                  </a:moveTo>
                  <a:cubicBezTo>
                    <a:pt x="2477" y="345"/>
                    <a:pt x="3096" y="976"/>
                    <a:pt x="3096" y="1727"/>
                  </a:cubicBezTo>
                  <a:cubicBezTo>
                    <a:pt x="3096" y="2489"/>
                    <a:pt x="2477" y="3120"/>
                    <a:pt x="1715" y="3120"/>
                  </a:cubicBezTo>
                  <a:cubicBezTo>
                    <a:pt x="953" y="3120"/>
                    <a:pt x="334" y="2489"/>
                    <a:pt x="334" y="1727"/>
                  </a:cubicBezTo>
                  <a:cubicBezTo>
                    <a:pt x="334" y="976"/>
                    <a:pt x="953" y="345"/>
                    <a:pt x="1715" y="345"/>
                  </a:cubicBezTo>
                  <a:close/>
                  <a:moveTo>
                    <a:pt x="1715" y="0"/>
                  </a:moveTo>
                  <a:cubicBezTo>
                    <a:pt x="775" y="0"/>
                    <a:pt x="1" y="762"/>
                    <a:pt x="1" y="1715"/>
                  </a:cubicBezTo>
                  <a:cubicBezTo>
                    <a:pt x="1" y="2667"/>
                    <a:pt x="775" y="3429"/>
                    <a:pt x="1715" y="3429"/>
                  </a:cubicBezTo>
                  <a:cubicBezTo>
                    <a:pt x="2656" y="3429"/>
                    <a:pt x="3430" y="2667"/>
                    <a:pt x="3430" y="1715"/>
                  </a:cubicBezTo>
                  <a:cubicBezTo>
                    <a:pt x="3430" y="774"/>
                    <a:pt x="266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72"/>
            <p:cNvSpPr/>
            <p:nvPr/>
          </p:nvSpPr>
          <p:spPr>
            <a:xfrm>
              <a:off x="5862986" y="3476305"/>
              <a:ext cx="154783" cy="188167"/>
            </a:xfrm>
            <a:custGeom>
              <a:avLst/>
              <a:gdLst/>
              <a:ahLst/>
              <a:cxnLst/>
              <a:rect l="l" t="t" r="r" b="b"/>
              <a:pathLst>
                <a:path w="4859" h="590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5740"/>
                  </a:lnTo>
                  <a:cubicBezTo>
                    <a:pt x="0" y="5835"/>
                    <a:pt x="84" y="5906"/>
                    <a:pt x="167" y="5906"/>
                  </a:cubicBezTo>
                  <a:lnTo>
                    <a:pt x="4691" y="5906"/>
                  </a:lnTo>
                  <a:cubicBezTo>
                    <a:pt x="4787" y="5906"/>
                    <a:pt x="4858" y="5835"/>
                    <a:pt x="4858" y="5740"/>
                  </a:cubicBezTo>
                  <a:lnTo>
                    <a:pt x="4858" y="156"/>
                  </a:lnTo>
                  <a:cubicBezTo>
                    <a:pt x="4858" y="72"/>
                    <a:pt x="4775" y="1"/>
                    <a:pt x="4691" y="1"/>
                  </a:cubicBezTo>
                  <a:lnTo>
                    <a:pt x="1715" y="1"/>
                  </a:lnTo>
                  <a:cubicBezTo>
                    <a:pt x="1632" y="1"/>
                    <a:pt x="1548" y="72"/>
                    <a:pt x="1548" y="156"/>
                  </a:cubicBezTo>
                  <a:cubicBezTo>
                    <a:pt x="1548" y="251"/>
                    <a:pt x="1632" y="322"/>
                    <a:pt x="1715" y="322"/>
                  </a:cubicBezTo>
                  <a:lnTo>
                    <a:pt x="4525" y="322"/>
                  </a:lnTo>
                  <a:lnTo>
                    <a:pt x="4525" y="5597"/>
                  </a:lnTo>
                  <a:lnTo>
                    <a:pt x="334" y="5597"/>
                  </a:lnTo>
                  <a:lnTo>
                    <a:pt x="334" y="322"/>
                  </a:lnTo>
                  <a:lnTo>
                    <a:pt x="881" y="322"/>
                  </a:lnTo>
                  <a:cubicBezTo>
                    <a:pt x="977" y="322"/>
                    <a:pt x="1048" y="251"/>
                    <a:pt x="1048" y="156"/>
                  </a:cubicBezTo>
                  <a:cubicBezTo>
                    <a:pt x="1048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7" name="Google Shape;9657;p72"/>
          <p:cNvGrpSpPr/>
          <p:nvPr/>
        </p:nvGrpSpPr>
        <p:grpSpPr>
          <a:xfrm>
            <a:off x="4882170" y="3168841"/>
            <a:ext cx="358464" cy="352316"/>
            <a:chOff x="4882170" y="3349841"/>
            <a:chExt cx="358464" cy="352316"/>
          </a:xfrm>
          <a:solidFill>
            <a:srgbClr val="002060"/>
          </a:solidFill>
        </p:grpSpPr>
        <p:sp>
          <p:nvSpPr>
            <p:cNvPr id="9658" name="Google Shape;9658;p72"/>
            <p:cNvSpPr/>
            <p:nvPr/>
          </p:nvSpPr>
          <p:spPr>
            <a:xfrm>
              <a:off x="5024403" y="3395521"/>
              <a:ext cx="174119" cy="166156"/>
            </a:xfrm>
            <a:custGeom>
              <a:avLst/>
              <a:gdLst/>
              <a:ahLst/>
              <a:cxnLst/>
              <a:rect l="l" t="t" r="r" b="b"/>
              <a:pathLst>
                <a:path w="5466" h="5216" extrusionOk="0">
                  <a:moveTo>
                    <a:pt x="4647" y="1"/>
                  </a:moveTo>
                  <a:cubicBezTo>
                    <a:pt x="4489" y="1"/>
                    <a:pt x="4335" y="60"/>
                    <a:pt x="4215" y="179"/>
                  </a:cubicBezTo>
                  <a:lnTo>
                    <a:pt x="239" y="4156"/>
                  </a:lnTo>
                  <a:cubicBezTo>
                    <a:pt x="1" y="4394"/>
                    <a:pt x="1" y="4799"/>
                    <a:pt x="239" y="5037"/>
                  </a:cubicBezTo>
                  <a:cubicBezTo>
                    <a:pt x="358" y="5156"/>
                    <a:pt x="519" y="5216"/>
                    <a:pt x="679" y="5216"/>
                  </a:cubicBezTo>
                  <a:cubicBezTo>
                    <a:pt x="840" y="5216"/>
                    <a:pt x="1001" y="5156"/>
                    <a:pt x="1120" y="5037"/>
                  </a:cubicBezTo>
                  <a:lnTo>
                    <a:pt x="4501" y="1656"/>
                  </a:lnTo>
                  <a:cubicBezTo>
                    <a:pt x="4561" y="1596"/>
                    <a:pt x="4561" y="1489"/>
                    <a:pt x="4501" y="1430"/>
                  </a:cubicBezTo>
                  <a:cubicBezTo>
                    <a:pt x="4471" y="1400"/>
                    <a:pt x="4430" y="1385"/>
                    <a:pt x="4388" y="1385"/>
                  </a:cubicBezTo>
                  <a:cubicBezTo>
                    <a:pt x="4346" y="1385"/>
                    <a:pt x="4305" y="1400"/>
                    <a:pt x="4275" y="1430"/>
                  </a:cubicBezTo>
                  <a:lnTo>
                    <a:pt x="894" y="4811"/>
                  </a:lnTo>
                  <a:cubicBezTo>
                    <a:pt x="834" y="4870"/>
                    <a:pt x="757" y="4900"/>
                    <a:pt x="681" y="4900"/>
                  </a:cubicBezTo>
                  <a:cubicBezTo>
                    <a:pt x="605" y="4900"/>
                    <a:pt x="530" y="4870"/>
                    <a:pt x="477" y="4811"/>
                  </a:cubicBezTo>
                  <a:cubicBezTo>
                    <a:pt x="358" y="4692"/>
                    <a:pt x="358" y="4501"/>
                    <a:pt x="477" y="4394"/>
                  </a:cubicBezTo>
                  <a:lnTo>
                    <a:pt x="4454" y="417"/>
                  </a:lnTo>
                  <a:cubicBezTo>
                    <a:pt x="4512" y="359"/>
                    <a:pt x="4585" y="333"/>
                    <a:pt x="4657" y="333"/>
                  </a:cubicBezTo>
                  <a:cubicBezTo>
                    <a:pt x="4807" y="333"/>
                    <a:pt x="4954" y="447"/>
                    <a:pt x="4954" y="632"/>
                  </a:cubicBezTo>
                  <a:cubicBezTo>
                    <a:pt x="4954" y="703"/>
                    <a:pt x="4930" y="775"/>
                    <a:pt x="4870" y="834"/>
                  </a:cubicBezTo>
                  <a:cubicBezTo>
                    <a:pt x="4811" y="894"/>
                    <a:pt x="4811" y="1001"/>
                    <a:pt x="4870" y="1060"/>
                  </a:cubicBezTo>
                  <a:cubicBezTo>
                    <a:pt x="4903" y="1094"/>
                    <a:pt x="4940" y="1108"/>
                    <a:pt x="4977" y="1108"/>
                  </a:cubicBezTo>
                  <a:cubicBezTo>
                    <a:pt x="5208" y="1108"/>
                    <a:pt x="5465" y="538"/>
                    <a:pt x="5097" y="179"/>
                  </a:cubicBezTo>
                  <a:cubicBezTo>
                    <a:pt x="4966" y="60"/>
                    <a:pt x="4805" y="1"/>
                    <a:pt x="4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72"/>
            <p:cNvSpPr/>
            <p:nvPr/>
          </p:nvSpPr>
          <p:spPr>
            <a:xfrm>
              <a:off x="4882170" y="3349841"/>
              <a:ext cx="358464" cy="352316"/>
            </a:xfrm>
            <a:custGeom>
              <a:avLst/>
              <a:gdLst/>
              <a:ahLst/>
              <a:cxnLst/>
              <a:rect l="l" t="t" r="r" b="b"/>
              <a:pathLst>
                <a:path w="11253" h="11060" extrusionOk="0">
                  <a:moveTo>
                    <a:pt x="8809" y="364"/>
                  </a:moveTo>
                  <a:cubicBezTo>
                    <a:pt x="8973" y="364"/>
                    <a:pt x="9138" y="421"/>
                    <a:pt x="9276" y="530"/>
                  </a:cubicBezTo>
                  <a:lnTo>
                    <a:pt x="10585" y="1840"/>
                  </a:lnTo>
                  <a:cubicBezTo>
                    <a:pt x="10895" y="2078"/>
                    <a:pt x="10895" y="2518"/>
                    <a:pt x="10633" y="2804"/>
                  </a:cubicBezTo>
                  <a:cubicBezTo>
                    <a:pt x="7276" y="6150"/>
                    <a:pt x="7395" y="6054"/>
                    <a:pt x="7192" y="6233"/>
                  </a:cubicBezTo>
                  <a:cubicBezTo>
                    <a:pt x="6609" y="6745"/>
                    <a:pt x="6002" y="7102"/>
                    <a:pt x="5287" y="7376"/>
                  </a:cubicBezTo>
                  <a:cubicBezTo>
                    <a:pt x="5144" y="7432"/>
                    <a:pt x="5001" y="7458"/>
                    <a:pt x="4863" y="7458"/>
                  </a:cubicBezTo>
                  <a:cubicBezTo>
                    <a:pt x="4096" y="7458"/>
                    <a:pt x="3484" y="6663"/>
                    <a:pt x="3787" y="5876"/>
                  </a:cubicBezTo>
                  <a:cubicBezTo>
                    <a:pt x="3799" y="5828"/>
                    <a:pt x="4061" y="5042"/>
                    <a:pt x="4704" y="4233"/>
                  </a:cubicBezTo>
                  <a:lnTo>
                    <a:pt x="4978" y="4507"/>
                  </a:lnTo>
                  <a:cubicBezTo>
                    <a:pt x="5007" y="4536"/>
                    <a:pt x="5046" y="4551"/>
                    <a:pt x="5085" y="4551"/>
                  </a:cubicBezTo>
                  <a:cubicBezTo>
                    <a:pt x="5123" y="4551"/>
                    <a:pt x="5162" y="4536"/>
                    <a:pt x="5192" y="4507"/>
                  </a:cubicBezTo>
                  <a:cubicBezTo>
                    <a:pt x="5251" y="4447"/>
                    <a:pt x="5251" y="4340"/>
                    <a:pt x="5192" y="4280"/>
                  </a:cubicBezTo>
                  <a:lnTo>
                    <a:pt x="4918" y="3995"/>
                  </a:lnTo>
                  <a:cubicBezTo>
                    <a:pt x="5073" y="3816"/>
                    <a:pt x="5180" y="3709"/>
                    <a:pt x="5287" y="3614"/>
                  </a:cubicBezTo>
                  <a:lnTo>
                    <a:pt x="5573" y="3887"/>
                  </a:lnTo>
                  <a:cubicBezTo>
                    <a:pt x="5603" y="3917"/>
                    <a:pt x="5641" y="3932"/>
                    <a:pt x="5680" y="3932"/>
                  </a:cubicBezTo>
                  <a:cubicBezTo>
                    <a:pt x="5719" y="3932"/>
                    <a:pt x="5757" y="3917"/>
                    <a:pt x="5787" y="3887"/>
                  </a:cubicBezTo>
                  <a:cubicBezTo>
                    <a:pt x="5847" y="3828"/>
                    <a:pt x="5847" y="3733"/>
                    <a:pt x="5787" y="3673"/>
                  </a:cubicBezTo>
                  <a:lnTo>
                    <a:pt x="5513" y="3387"/>
                  </a:lnTo>
                  <a:lnTo>
                    <a:pt x="5894" y="2994"/>
                  </a:lnTo>
                  <a:lnTo>
                    <a:pt x="6180" y="3280"/>
                  </a:lnTo>
                  <a:cubicBezTo>
                    <a:pt x="6210" y="3310"/>
                    <a:pt x="6252" y="3325"/>
                    <a:pt x="6293" y="3325"/>
                  </a:cubicBezTo>
                  <a:cubicBezTo>
                    <a:pt x="6335" y="3325"/>
                    <a:pt x="6377" y="3310"/>
                    <a:pt x="6406" y="3280"/>
                  </a:cubicBezTo>
                  <a:cubicBezTo>
                    <a:pt x="6466" y="3221"/>
                    <a:pt x="6466" y="3114"/>
                    <a:pt x="6406" y="3054"/>
                  </a:cubicBezTo>
                  <a:lnTo>
                    <a:pt x="6121" y="2780"/>
                  </a:lnTo>
                  <a:lnTo>
                    <a:pt x="6502" y="2387"/>
                  </a:lnTo>
                  <a:lnTo>
                    <a:pt x="6787" y="2673"/>
                  </a:lnTo>
                  <a:cubicBezTo>
                    <a:pt x="6817" y="2703"/>
                    <a:pt x="6859" y="2718"/>
                    <a:pt x="6900" y="2718"/>
                  </a:cubicBezTo>
                  <a:cubicBezTo>
                    <a:pt x="6942" y="2718"/>
                    <a:pt x="6984" y="2703"/>
                    <a:pt x="7014" y="2673"/>
                  </a:cubicBezTo>
                  <a:cubicBezTo>
                    <a:pt x="7073" y="2613"/>
                    <a:pt x="7073" y="2506"/>
                    <a:pt x="7014" y="2447"/>
                  </a:cubicBezTo>
                  <a:lnTo>
                    <a:pt x="6728" y="2161"/>
                  </a:lnTo>
                  <a:lnTo>
                    <a:pt x="7109" y="1780"/>
                  </a:lnTo>
                  <a:lnTo>
                    <a:pt x="7395" y="2054"/>
                  </a:lnTo>
                  <a:cubicBezTo>
                    <a:pt x="7424" y="2084"/>
                    <a:pt x="7466" y="2099"/>
                    <a:pt x="7508" y="2099"/>
                  </a:cubicBezTo>
                  <a:cubicBezTo>
                    <a:pt x="7549" y="2099"/>
                    <a:pt x="7591" y="2084"/>
                    <a:pt x="7621" y="2054"/>
                  </a:cubicBezTo>
                  <a:cubicBezTo>
                    <a:pt x="7680" y="1994"/>
                    <a:pt x="7680" y="1899"/>
                    <a:pt x="7621" y="1840"/>
                  </a:cubicBezTo>
                  <a:lnTo>
                    <a:pt x="7335" y="1554"/>
                  </a:lnTo>
                  <a:lnTo>
                    <a:pt x="7728" y="1161"/>
                  </a:lnTo>
                  <a:lnTo>
                    <a:pt x="8002" y="1447"/>
                  </a:lnTo>
                  <a:cubicBezTo>
                    <a:pt x="8038" y="1476"/>
                    <a:pt x="8079" y="1491"/>
                    <a:pt x="8119" y="1491"/>
                  </a:cubicBezTo>
                  <a:cubicBezTo>
                    <a:pt x="8160" y="1491"/>
                    <a:pt x="8198" y="1476"/>
                    <a:pt x="8228" y="1447"/>
                  </a:cubicBezTo>
                  <a:cubicBezTo>
                    <a:pt x="8288" y="1387"/>
                    <a:pt x="8288" y="1280"/>
                    <a:pt x="8228" y="1220"/>
                  </a:cubicBezTo>
                  <a:lnTo>
                    <a:pt x="7942" y="947"/>
                  </a:lnTo>
                  <a:lnTo>
                    <a:pt x="8323" y="566"/>
                  </a:lnTo>
                  <a:cubicBezTo>
                    <a:pt x="8459" y="430"/>
                    <a:pt x="8633" y="364"/>
                    <a:pt x="8809" y="364"/>
                  </a:cubicBezTo>
                  <a:close/>
                  <a:moveTo>
                    <a:pt x="1180" y="9245"/>
                  </a:moveTo>
                  <a:lnTo>
                    <a:pt x="1918" y="9995"/>
                  </a:lnTo>
                  <a:lnTo>
                    <a:pt x="1322" y="10591"/>
                  </a:lnTo>
                  <a:cubicBezTo>
                    <a:pt x="1227" y="10698"/>
                    <a:pt x="1108" y="10734"/>
                    <a:pt x="953" y="10734"/>
                  </a:cubicBezTo>
                  <a:cubicBezTo>
                    <a:pt x="477" y="10734"/>
                    <a:pt x="251" y="10174"/>
                    <a:pt x="584" y="9841"/>
                  </a:cubicBezTo>
                  <a:lnTo>
                    <a:pt x="1180" y="9245"/>
                  </a:lnTo>
                  <a:close/>
                  <a:moveTo>
                    <a:pt x="8855" y="0"/>
                  </a:moveTo>
                  <a:cubicBezTo>
                    <a:pt x="8591" y="0"/>
                    <a:pt x="8329" y="101"/>
                    <a:pt x="8133" y="304"/>
                  </a:cubicBezTo>
                  <a:cubicBezTo>
                    <a:pt x="4716" y="3709"/>
                    <a:pt x="4882" y="3530"/>
                    <a:pt x="4692" y="3756"/>
                  </a:cubicBezTo>
                  <a:cubicBezTo>
                    <a:pt x="3394" y="5185"/>
                    <a:pt x="3692" y="5876"/>
                    <a:pt x="2656" y="7221"/>
                  </a:cubicBezTo>
                  <a:cubicBezTo>
                    <a:pt x="2596" y="7305"/>
                    <a:pt x="2608" y="7400"/>
                    <a:pt x="2680" y="7447"/>
                  </a:cubicBezTo>
                  <a:cubicBezTo>
                    <a:pt x="2711" y="7473"/>
                    <a:pt x="2748" y="7486"/>
                    <a:pt x="2785" y="7486"/>
                  </a:cubicBezTo>
                  <a:cubicBezTo>
                    <a:pt x="2833" y="7486"/>
                    <a:pt x="2879" y="7464"/>
                    <a:pt x="2906" y="7424"/>
                  </a:cubicBezTo>
                  <a:cubicBezTo>
                    <a:pt x="3096" y="7162"/>
                    <a:pt x="3263" y="6912"/>
                    <a:pt x="3406" y="6638"/>
                  </a:cubicBezTo>
                  <a:cubicBezTo>
                    <a:pt x="3549" y="7174"/>
                    <a:pt x="3966" y="7614"/>
                    <a:pt x="4501" y="7733"/>
                  </a:cubicBezTo>
                  <a:cubicBezTo>
                    <a:pt x="3382" y="8352"/>
                    <a:pt x="2894" y="9043"/>
                    <a:pt x="2120" y="9757"/>
                  </a:cubicBezTo>
                  <a:lnTo>
                    <a:pt x="1370" y="9007"/>
                  </a:lnTo>
                  <a:lnTo>
                    <a:pt x="2334" y="8043"/>
                  </a:lnTo>
                  <a:cubicBezTo>
                    <a:pt x="2394" y="7983"/>
                    <a:pt x="2394" y="7876"/>
                    <a:pt x="2334" y="7817"/>
                  </a:cubicBezTo>
                  <a:cubicBezTo>
                    <a:pt x="2305" y="7787"/>
                    <a:pt x="2266" y="7772"/>
                    <a:pt x="2227" y="7772"/>
                  </a:cubicBezTo>
                  <a:cubicBezTo>
                    <a:pt x="2189" y="7772"/>
                    <a:pt x="2150" y="7787"/>
                    <a:pt x="2120" y="7817"/>
                  </a:cubicBezTo>
                  <a:lnTo>
                    <a:pt x="334" y="9602"/>
                  </a:lnTo>
                  <a:cubicBezTo>
                    <a:pt x="1" y="9936"/>
                    <a:pt x="1" y="10472"/>
                    <a:pt x="334" y="10805"/>
                  </a:cubicBezTo>
                  <a:cubicBezTo>
                    <a:pt x="494" y="10976"/>
                    <a:pt x="705" y="11059"/>
                    <a:pt x="921" y="11059"/>
                  </a:cubicBezTo>
                  <a:cubicBezTo>
                    <a:pt x="1140" y="11059"/>
                    <a:pt x="1363" y="10973"/>
                    <a:pt x="1537" y="10805"/>
                  </a:cubicBezTo>
                  <a:lnTo>
                    <a:pt x="3323" y="9019"/>
                  </a:lnTo>
                  <a:cubicBezTo>
                    <a:pt x="4335" y="8019"/>
                    <a:pt x="5287" y="7745"/>
                    <a:pt x="5716" y="7531"/>
                  </a:cubicBezTo>
                  <a:cubicBezTo>
                    <a:pt x="6430" y="7221"/>
                    <a:pt x="7061" y="6793"/>
                    <a:pt x="7621" y="6233"/>
                  </a:cubicBezTo>
                  <a:lnTo>
                    <a:pt x="10824" y="3030"/>
                  </a:lnTo>
                  <a:cubicBezTo>
                    <a:pt x="11252" y="2625"/>
                    <a:pt x="11252" y="1971"/>
                    <a:pt x="10847" y="1566"/>
                  </a:cubicBezTo>
                  <a:lnTo>
                    <a:pt x="9585" y="304"/>
                  </a:lnTo>
                  <a:cubicBezTo>
                    <a:pt x="9383" y="101"/>
                    <a:pt x="9118" y="0"/>
                    <a:pt x="8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60" name="Google Shape;9660;p72"/>
          <p:cNvSpPr/>
          <p:nvPr/>
        </p:nvSpPr>
        <p:spPr>
          <a:xfrm>
            <a:off x="3955221" y="2712008"/>
            <a:ext cx="358464" cy="356808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1" name="Google Shape;9661;p72"/>
          <p:cNvSpPr/>
          <p:nvPr/>
        </p:nvSpPr>
        <p:spPr>
          <a:xfrm>
            <a:off x="3499727" y="2261228"/>
            <a:ext cx="380444" cy="310077"/>
          </a:xfrm>
          <a:custGeom>
            <a:avLst/>
            <a:gdLst/>
            <a:ahLst/>
            <a:cxnLst/>
            <a:rect l="l" t="t" r="r" b="b"/>
            <a:pathLst>
              <a:path w="11943" h="9734" extrusionOk="0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2" name="Google Shape;9662;p72"/>
          <p:cNvGrpSpPr/>
          <p:nvPr/>
        </p:nvGrpSpPr>
        <p:grpSpPr>
          <a:xfrm>
            <a:off x="3044965" y="2254220"/>
            <a:ext cx="400194" cy="324316"/>
            <a:chOff x="3044965" y="2435220"/>
            <a:chExt cx="400194" cy="324316"/>
          </a:xfrm>
          <a:solidFill>
            <a:srgbClr val="002060"/>
          </a:solidFill>
        </p:grpSpPr>
        <p:sp>
          <p:nvSpPr>
            <p:cNvPr id="9663" name="Google Shape;9663;p72"/>
            <p:cNvSpPr/>
            <p:nvPr/>
          </p:nvSpPr>
          <p:spPr>
            <a:xfrm>
              <a:off x="3105649" y="2649413"/>
              <a:ext cx="68329" cy="66864"/>
            </a:xfrm>
            <a:custGeom>
              <a:avLst/>
              <a:gdLst/>
              <a:ahLst/>
              <a:cxnLst/>
              <a:rect l="l" t="t" r="r" b="b"/>
              <a:pathLst>
                <a:path w="2145" h="2099" extrusionOk="0">
                  <a:moveTo>
                    <a:pt x="1924" y="0"/>
                  </a:moveTo>
                  <a:cubicBezTo>
                    <a:pt x="1867" y="0"/>
                    <a:pt x="1811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8" y="2099"/>
                    <a:pt x="227" y="2099"/>
                  </a:cubicBezTo>
                  <a:cubicBezTo>
                    <a:pt x="275" y="2099"/>
                    <a:pt x="334" y="2075"/>
                    <a:pt x="382" y="2039"/>
                  </a:cubicBezTo>
                  <a:lnTo>
                    <a:pt x="2073" y="337"/>
                  </a:lnTo>
                  <a:cubicBezTo>
                    <a:pt x="2144" y="265"/>
                    <a:pt x="2144" y="134"/>
                    <a:pt x="2073" y="63"/>
                  </a:cubicBezTo>
                  <a:cubicBezTo>
                    <a:pt x="2037" y="21"/>
                    <a:pt x="1980" y="0"/>
                    <a:pt x="1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72"/>
            <p:cNvSpPr/>
            <p:nvPr/>
          </p:nvSpPr>
          <p:spPr>
            <a:xfrm>
              <a:off x="3297193" y="2649413"/>
              <a:ext cx="68297" cy="66864"/>
            </a:xfrm>
            <a:custGeom>
              <a:avLst/>
              <a:gdLst/>
              <a:ahLst/>
              <a:cxnLst/>
              <a:rect l="l" t="t" r="r" b="b"/>
              <a:pathLst>
                <a:path w="2144" h="2099" extrusionOk="0">
                  <a:moveTo>
                    <a:pt x="1919" y="0"/>
                  </a:moveTo>
                  <a:cubicBezTo>
                    <a:pt x="1864" y="0"/>
                    <a:pt x="1810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7" y="2099"/>
                    <a:pt x="227" y="2099"/>
                  </a:cubicBezTo>
                  <a:cubicBezTo>
                    <a:pt x="286" y="2099"/>
                    <a:pt x="334" y="2075"/>
                    <a:pt x="382" y="2039"/>
                  </a:cubicBezTo>
                  <a:lnTo>
                    <a:pt x="2072" y="337"/>
                  </a:lnTo>
                  <a:cubicBezTo>
                    <a:pt x="2144" y="265"/>
                    <a:pt x="2144" y="134"/>
                    <a:pt x="2072" y="63"/>
                  </a:cubicBezTo>
                  <a:cubicBezTo>
                    <a:pt x="2031" y="21"/>
                    <a:pt x="1974" y="0"/>
                    <a:pt x="19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72"/>
            <p:cNvSpPr/>
            <p:nvPr/>
          </p:nvSpPr>
          <p:spPr>
            <a:xfrm>
              <a:off x="3044965" y="2435220"/>
              <a:ext cx="400194" cy="324316"/>
            </a:xfrm>
            <a:custGeom>
              <a:avLst/>
              <a:gdLst/>
              <a:ahLst/>
              <a:cxnLst/>
              <a:rect l="l" t="t" r="r" b="b"/>
              <a:pathLst>
                <a:path w="12563" h="10181" extrusionOk="0">
                  <a:moveTo>
                    <a:pt x="822" y="7358"/>
                  </a:moveTo>
                  <a:cubicBezTo>
                    <a:pt x="787" y="7465"/>
                    <a:pt x="787" y="7573"/>
                    <a:pt x="787" y="7680"/>
                  </a:cubicBezTo>
                  <a:cubicBezTo>
                    <a:pt x="787" y="7751"/>
                    <a:pt x="787" y="7823"/>
                    <a:pt x="811" y="7918"/>
                  </a:cubicBezTo>
                  <a:lnTo>
                    <a:pt x="632" y="7918"/>
                  </a:lnTo>
                  <a:cubicBezTo>
                    <a:pt x="525" y="7918"/>
                    <a:pt x="418" y="7823"/>
                    <a:pt x="418" y="7704"/>
                  </a:cubicBezTo>
                  <a:lnTo>
                    <a:pt x="418" y="7573"/>
                  </a:lnTo>
                  <a:cubicBezTo>
                    <a:pt x="418" y="7465"/>
                    <a:pt x="513" y="7358"/>
                    <a:pt x="632" y="7358"/>
                  </a:cubicBezTo>
                  <a:close/>
                  <a:moveTo>
                    <a:pt x="11955" y="7358"/>
                  </a:moveTo>
                  <a:cubicBezTo>
                    <a:pt x="12062" y="7358"/>
                    <a:pt x="12157" y="7454"/>
                    <a:pt x="12157" y="7573"/>
                  </a:cubicBezTo>
                  <a:lnTo>
                    <a:pt x="12169" y="7704"/>
                  </a:lnTo>
                  <a:cubicBezTo>
                    <a:pt x="12169" y="7811"/>
                    <a:pt x="12074" y="7918"/>
                    <a:pt x="11955" y="7918"/>
                  </a:cubicBezTo>
                  <a:lnTo>
                    <a:pt x="11776" y="7918"/>
                  </a:lnTo>
                  <a:cubicBezTo>
                    <a:pt x="11776" y="7835"/>
                    <a:pt x="11788" y="7763"/>
                    <a:pt x="11788" y="7668"/>
                  </a:cubicBezTo>
                  <a:cubicBezTo>
                    <a:pt x="11788" y="7573"/>
                    <a:pt x="11776" y="7465"/>
                    <a:pt x="11764" y="7358"/>
                  </a:cubicBezTo>
                  <a:close/>
                  <a:moveTo>
                    <a:pt x="3299" y="6263"/>
                  </a:moveTo>
                  <a:cubicBezTo>
                    <a:pt x="3918" y="6263"/>
                    <a:pt x="4466" y="6441"/>
                    <a:pt x="4859" y="6739"/>
                  </a:cubicBezTo>
                  <a:lnTo>
                    <a:pt x="4442" y="7156"/>
                  </a:lnTo>
                  <a:cubicBezTo>
                    <a:pt x="4371" y="7227"/>
                    <a:pt x="4371" y="7358"/>
                    <a:pt x="4442" y="7442"/>
                  </a:cubicBezTo>
                  <a:cubicBezTo>
                    <a:pt x="4490" y="7477"/>
                    <a:pt x="4525" y="7501"/>
                    <a:pt x="4585" y="7501"/>
                  </a:cubicBezTo>
                  <a:cubicBezTo>
                    <a:pt x="4644" y="7501"/>
                    <a:pt x="4692" y="7477"/>
                    <a:pt x="4740" y="7442"/>
                  </a:cubicBezTo>
                  <a:lnTo>
                    <a:pt x="5156" y="7025"/>
                  </a:lnTo>
                  <a:cubicBezTo>
                    <a:pt x="5299" y="7215"/>
                    <a:pt x="5394" y="7442"/>
                    <a:pt x="5394" y="7692"/>
                  </a:cubicBezTo>
                  <a:cubicBezTo>
                    <a:pt x="5383" y="8835"/>
                    <a:pt x="4442" y="9775"/>
                    <a:pt x="3275" y="9775"/>
                  </a:cubicBezTo>
                  <a:cubicBezTo>
                    <a:pt x="3013" y="9775"/>
                    <a:pt x="2763" y="9728"/>
                    <a:pt x="2525" y="9620"/>
                  </a:cubicBezTo>
                  <a:lnTo>
                    <a:pt x="4156" y="7989"/>
                  </a:lnTo>
                  <a:cubicBezTo>
                    <a:pt x="4228" y="7918"/>
                    <a:pt x="4228" y="7775"/>
                    <a:pt x="4156" y="7704"/>
                  </a:cubicBezTo>
                  <a:cubicBezTo>
                    <a:pt x="4121" y="7668"/>
                    <a:pt x="4070" y="7650"/>
                    <a:pt x="4018" y="7650"/>
                  </a:cubicBezTo>
                  <a:cubicBezTo>
                    <a:pt x="3966" y="7650"/>
                    <a:pt x="3912" y="7668"/>
                    <a:pt x="3870" y="7704"/>
                  </a:cubicBezTo>
                  <a:lnTo>
                    <a:pt x="2144" y="9430"/>
                  </a:lnTo>
                  <a:cubicBezTo>
                    <a:pt x="1573" y="9061"/>
                    <a:pt x="1192" y="8406"/>
                    <a:pt x="1192" y="7680"/>
                  </a:cubicBezTo>
                  <a:cubicBezTo>
                    <a:pt x="1192" y="6882"/>
                    <a:pt x="2132" y="6263"/>
                    <a:pt x="3299" y="6263"/>
                  </a:cubicBezTo>
                  <a:close/>
                  <a:moveTo>
                    <a:pt x="9324" y="6275"/>
                  </a:moveTo>
                  <a:cubicBezTo>
                    <a:pt x="9943" y="6275"/>
                    <a:pt x="10502" y="6453"/>
                    <a:pt x="10883" y="6751"/>
                  </a:cubicBezTo>
                  <a:lnTo>
                    <a:pt x="10467" y="7168"/>
                  </a:lnTo>
                  <a:cubicBezTo>
                    <a:pt x="10395" y="7239"/>
                    <a:pt x="10395" y="7370"/>
                    <a:pt x="10467" y="7454"/>
                  </a:cubicBezTo>
                  <a:cubicBezTo>
                    <a:pt x="10514" y="7489"/>
                    <a:pt x="10562" y="7513"/>
                    <a:pt x="10621" y="7513"/>
                  </a:cubicBezTo>
                  <a:cubicBezTo>
                    <a:pt x="10657" y="7513"/>
                    <a:pt x="10717" y="7489"/>
                    <a:pt x="10764" y="7454"/>
                  </a:cubicBezTo>
                  <a:lnTo>
                    <a:pt x="11181" y="7037"/>
                  </a:lnTo>
                  <a:cubicBezTo>
                    <a:pt x="11336" y="7227"/>
                    <a:pt x="11419" y="7454"/>
                    <a:pt x="11419" y="7704"/>
                  </a:cubicBezTo>
                  <a:cubicBezTo>
                    <a:pt x="11407" y="8835"/>
                    <a:pt x="10467" y="9775"/>
                    <a:pt x="9312" y="9775"/>
                  </a:cubicBezTo>
                  <a:cubicBezTo>
                    <a:pt x="9038" y="9775"/>
                    <a:pt x="8788" y="9728"/>
                    <a:pt x="8550" y="9620"/>
                  </a:cubicBezTo>
                  <a:lnTo>
                    <a:pt x="10181" y="7989"/>
                  </a:lnTo>
                  <a:cubicBezTo>
                    <a:pt x="10264" y="7918"/>
                    <a:pt x="10264" y="7775"/>
                    <a:pt x="10181" y="7704"/>
                  </a:cubicBezTo>
                  <a:cubicBezTo>
                    <a:pt x="10145" y="7668"/>
                    <a:pt x="10094" y="7650"/>
                    <a:pt x="10044" y="7650"/>
                  </a:cubicBezTo>
                  <a:cubicBezTo>
                    <a:pt x="9993" y="7650"/>
                    <a:pt x="9943" y="7668"/>
                    <a:pt x="9907" y="7704"/>
                  </a:cubicBezTo>
                  <a:lnTo>
                    <a:pt x="8181" y="9442"/>
                  </a:lnTo>
                  <a:cubicBezTo>
                    <a:pt x="7597" y="9073"/>
                    <a:pt x="7228" y="8418"/>
                    <a:pt x="7228" y="7692"/>
                  </a:cubicBezTo>
                  <a:cubicBezTo>
                    <a:pt x="7228" y="6894"/>
                    <a:pt x="8157" y="6275"/>
                    <a:pt x="9324" y="6275"/>
                  </a:cubicBezTo>
                  <a:close/>
                  <a:moveTo>
                    <a:pt x="2751" y="0"/>
                  </a:moveTo>
                  <a:cubicBezTo>
                    <a:pt x="2239" y="0"/>
                    <a:pt x="1787" y="345"/>
                    <a:pt x="1656" y="857"/>
                  </a:cubicBezTo>
                  <a:lnTo>
                    <a:pt x="13" y="7418"/>
                  </a:lnTo>
                  <a:cubicBezTo>
                    <a:pt x="1" y="7465"/>
                    <a:pt x="1" y="7513"/>
                    <a:pt x="1" y="7573"/>
                  </a:cubicBezTo>
                  <a:lnTo>
                    <a:pt x="1" y="7704"/>
                  </a:lnTo>
                  <a:cubicBezTo>
                    <a:pt x="1" y="8037"/>
                    <a:pt x="275" y="8311"/>
                    <a:pt x="608" y="8311"/>
                  </a:cubicBezTo>
                  <a:lnTo>
                    <a:pt x="846" y="8311"/>
                  </a:lnTo>
                  <a:cubicBezTo>
                    <a:pt x="1037" y="8989"/>
                    <a:pt x="1465" y="9537"/>
                    <a:pt x="2037" y="9859"/>
                  </a:cubicBezTo>
                  <a:cubicBezTo>
                    <a:pt x="2061" y="9859"/>
                    <a:pt x="2061" y="9882"/>
                    <a:pt x="2073" y="9882"/>
                  </a:cubicBezTo>
                  <a:cubicBezTo>
                    <a:pt x="2430" y="10073"/>
                    <a:pt x="2835" y="10180"/>
                    <a:pt x="3263" y="10180"/>
                  </a:cubicBezTo>
                  <a:cubicBezTo>
                    <a:pt x="4609" y="10180"/>
                    <a:pt x="5704" y="9108"/>
                    <a:pt x="5764" y="7763"/>
                  </a:cubicBezTo>
                  <a:cubicBezTo>
                    <a:pt x="5918" y="7656"/>
                    <a:pt x="6097" y="7596"/>
                    <a:pt x="6287" y="7596"/>
                  </a:cubicBezTo>
                  <a:cubicBezTo>
                    <a:pt x="6478" y="7596"/>
                    <a:pt x="6657" y="7656"/>
                    <a:pt x="6811" y="7763"/>
                  </a:cubicBezTo>
                  <a:cubicBezTo>
                    <a:pt x="6835" y="8656"/>
                    <a:pt x="7347" y="9430"/>
                    <a:pt x="8085" y="9847"/>
                  </a:cubicBezTo>
                  <a:cubicBezTo>
                    <a:pt x="8097" y="9847"/>
                    <a:pt x="8097" y="9859"/>
                    <a:pt x="8121" y="9859"/>
                  </a:cubicBezTo>
                  <a:cubicBezTo>
                    <a:pt x="8478" y="10061"/>
                    <a:pt x="8871" y="10156"/>
                    <a:pt x="9312" y="10156"/>
                  </a:cubicBezTo>
                  <a:cubicBezTo>
                    <a:pt x="10467" y="10156"/>
                    <a:pt x="11455" y="9370"/>
                    <a:pt x="11717" y="8299"/>
                  </a:cubicBezTo>
                  <a:lnTo>
                    <a:pt x="11955" y="8299"/>
                  </a:lnTo>
                  <a:cubicBezTo>
                    <a:pt x="12288" y="8299"/>
                    <a:pt x="12562" y="8037"/>
                    <a:pt x="12562" y="7692"/>
                  </a:cubicBezTo>
                  <a:lnTo>
                    <a:pt x="12562" y="7561"/>
                  </a:lnTo>
                  <a:cubicBezTo>
                    <a:pt x="12562" y="7525"/>
                    <a:pt x="12562" y="7465"/>
                    <a:pt x="12550" y="7418"/>
                  </a:cubicBezTo>
                  <a:lnTo>
                    <a:pt x="10919" y="857"/>
                  </a:lnTo>
                  <a:cubicBezTo>
                    <a:pt x="10800" y="357"/>
                    <a:pt x="10336" y="0"/>
                    <a:pt x="9812" y="0"/>
                  </a:cubicBezTo>
                  <a:cubicBezTo>
                    <a:pt x="9705" y="0"/>
                    <a:pt x="9621" y="84"/>
                    <a:pt x="9621" y="191"/>
                  </a:cubicBezTo>
                  <a:cubicBezTo>
                    <a:pt x="9621" y="298"/>
                    <a:pt x="9705" y="381"/>
                    <a:pt x="9812" y="381"/>
                  </a:cubicBezTo>
                  <a:cubicBezTo>
                    <a:pt x="10157" y="381"/>
                    <a:pt x="10443" y="607"/>
                    <a:pt x="10526" y="929"/>
                  </a:cubicBezTo>
                  <a:lnTo>
                    <a:pt x="12014" y="6942"/>
                  </a:lnTo>
                  <a:lnTo>
                    <a:pt x="11598" y="6942"/>
                  </a:lnTo>
                  <a:cubicBezTo>
                    <a:pt x="11467" y="6727"/>
                    <a:pt x="11288" y="6525"/>
                    <a:pt x="11038" y="6346"/>
                  </a:cubicBezTo>
                  <a:cubicBezTo>
                    <a:pt x="10574" y="6025"/>
                    <a:pt x="9943" y="5846"/>
                    <a:pt x="9288" y="5846"/>
                  </a:cubicBezTo>
                  <a:cubicBezTo>
                    <a:pt x="8633" y="5846"/>
                    <a:pt x="8026" y="6025"/>
                    <a:pt x="7550" y="6346"/>
                  </a:cubicBezTo>
                  <a:cubicBezTo>
                    <a:pt x="7180" y="6620"/>
                    <a:pt x="6918" y="6942"/>
                    <a:pt x="6835" y="7299"/>
                  </a:cubicBezTo>
                  <a:cubicBezTo>
                    <a:pt x="6668" y="7215"/>
                    <a:pt x="6478" y="7168"/>
                    <a:pt x="6287" y="7168"/>
                  </a:cubicBezTo>
                  <a:cubicBezTo>
                    <a:pt x="6097" y="7168"/>
                    <a:pt x="5895" y="7215"/>
                    <a:pt x="5728" y="7299"/>
                  </a:cubicBezTo>
                  <a:cubicBezTo>
                    <a:pt x="5645" y="6942"/>
                    <a:pt x="5394" y="6596"/>
                    <a:pt x="5025" y="6346"/>
                  </a:cubicBezTo>
                  <a:cubicBezTo>
                    <a:pt x="4561" y="6025"/>
                    <a:pt x="3930" y="5846"/>
                    <a:pt x="3275" y="5846"/>
                  </a:cubicBezTo>
                  <a:cubicBezTo>
                    <a:pt x="2620" y="5846"/>
                    <a:pt x="2013" y="6025"/>
                    <a:pt x="1537" y="6346"/>
                  </a:cubicBezTo>
                  <a:cubicBezTo>
                    <a:pt x="1299" y="6525"/>
                    <a:pt x="1108" y="6727"/>
                    <a:pt x="965" y="6942"/>
                  </a:cubicBezTo>
                  <a:lnTo>
                    <a:pt x="549" y="6942"/>
                  </a:lnTo>
                  <a:lnTo>
                    <a:pt x="2037" y="929"/>
                  </a:lnTo>
                  <a:cubicBezTo>
                    <a:pt x="2120" y="607"/>
                    <a:pt x="2418" y="381"/>
                    <a:pt x="2751" y="381"/>
                  </a:cubicBezTo>
                  <a:cubicBezTo>
                    <a:pt x="2858" y="381"/>
                    <a:pt x="2954" y="298"/>
                    <a:pt x="2954" y="191"/>
                  </a:cubicBezTo>
                  <a:cubicBezTo>
                    <a:pt x="2954" y="84"/>
                    <a:pt x="2858" y="0"/>
                    <a:pt x="2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6" name="Google Shape;9666;p72"/>
          <p:cNvGrpSpPr/>
          <p:nvPr/>
        </p:nvGrpSpPr>
        <p:grpSpPr>
          <a:xfrm>
            <a:off x="4878379" y="2292892"/>
            <a:ext cx="367161" cy="287523"/>
            <a:chOff x="4878379" y="2473892"/>
            <a:chExt cx="367161" cy="287523"/>
          </a:xfrm>
          <a:solidFill>
            <a:srgbClr val="002060"/>
          </a:solidFill>
        </p:grpSpPr>
        <p:sp>
          <p:nvSpPr>
            <p:cNvPr id="9667" name="Google Shape;9667;p72"/>
            <p:cNvSpPr/>
            <p:nvPr/>
          </p:nvSpPr>
          <p:spPr>
            <a:xfrm>
              <a:off x="5110889" y="2554676"/>
              <a:ext cx="75496" cy="71355"/>
            </a:xfrm>
            <a:custGeom>
              <a:avLst/>
              <a:gdLst/>
              <a:ahLst/>
              <a:cxnLst/>
              <a:rect l="l" t="t" r="r" b="b"/>
              <a:pathLst>
                <a:path w="2370" h="2240" extrusionOk="0">
                  <a:moveTo>
                    <a:pt x="1250" y="322"/>
                  </a:moveTo>
                  <a:lnTo>
                    <a:pt x="2048" y="1263"/>
                  </a:lnTo>
                  <a:lnTo>
                    <a:pt x="2048" y="1918"/>
                  </a:lnTo>
                  <a:lnTo>
                    <a:pt x="322" y="1918"/>
                  </a:lnTo>
                  <a:lnTo>
                    <a:pt x="322" y="322"/>
                  </a:lnTo>
                  <a:close/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2084"/>
                  </a:lnTo>
                  <a:cubicBezTo>
                    <a:pt x="0" y="2168"/>
                    <a:pt x="72" y="2239"/>
                    <a:pt x="155" y="2239"/>
                  </a:cubicBezTo>
                  <a:lnTo>
                    <a:pt x="2215" y="2239"/>
                  </a:lnTo>
                  <a:cubicBezTo>
                    <a:pt x="2298" y="2239"/>
                    <a:pt x="2370" y="2168"/>
                    <a:pt x="2370" y="2084"/>
                  </a:cubicBezTo>
                  <a:lnTo>
                    <a:pt x="2370" y="1191"/>
                  </a:lnTo>
                  <a:cubicBezTo>
                    <a:pt x="2370" y="1084"/>
                    <a:pt x="2358" y="1132"/>
                    <a:pt x="1441" y="36"/>
                  </a:cubicBezTo>
                  <a:cubicBezTo>
                    <a:pt x="1429" y="13"/>
                    <a:pt x="1381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72"/>
            <p:cNvSpPr/>
            <p:nvPr/>
          </p:nvSpPr>
          <p:spPr>
            <a:xfrm>
              <a:off x="4958049" y="2691972"/>
              <a:ext cx="45521" cy="45553"/>
            </a:xfrm>
            <a:custGeom>
              <a:avLst/>
              <a:gdLst/>
              <a:ahLst/>
              <a:cxnLst/>
              <a:rect l="l" t="t" r="r" b="b"/>
              <a:pathLst>
                <a:path w="1429" h="1430" extrusionOk="0">
                  <a:moveTo>
                    <a:pt x="714" y="358"/>
                  </a:moveTo>
                  <a:cubicBezTo>
                    <a:pt x="929" y="358"/>
                    <a:pt x="1084" y="525"/>
                    <a:pt x="1084" y="727"/>
                  </a:cubicBezTo>
                  <a:cubicBezTo>
                    <a:pt x="1084" y="941"/>
                    <a:pt x="929" y="1108"/>
                    <a:pt x="714" y="1108"/>
                  </a:cubicBezTo>
                  <a:cubicBezTo>
                    <a:pt x="512" y="1108"/>
                    <a:pt x="345" y="941"/>
                    <a:pt x="345" y="727"/>
                  </a:cubicBezTo>
                  <a:cubicBezTo>
                    <a:pt x="345" y="525"/>
                    <a:pt x="512" y="358"/>
                    <a:pt x="714" y="358"/>
                  </a:cubicBezTo>
                  <a:close/>
                  <a:moveTo>
                    <a:pt x="714" y="1"/>
                  </a:moveTo>
                  <a:cubicBezTo>
                    <a:pt x="310" y="1"/>
                    <a:pt x="0" y="334"/>
                    <a:pt x="0" y="715"/>
                  </a:cubicBezTo>
                  <a:cubicBezTo>
                    <a:pt x="0" y="1108"/>
                    <a:pt x="333" y="1429"/>
                    <a:pt x="714" y="1429"/>
                  </a:cubicBezTo>
                  <a:cubicBezTo>
                    <a:pt x="1107" y="1429"/>
                    <a:pt x="1429" y="1108"/>
                    <a:pt x="1429" y="715"/>
                  </a:cubicBezTo>
                  <a:cubicBezTo>
                    <a:pt x="1429" y="334"/>
                    <a:pt x="1119" y="1"/>
                    <a:pt x="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72"/>
            <p:cNvSpPr/>
            <p:nvPr/>
          </p:nvSpPr>
          <p:spPr>
            <a:xfrm>
              <a:off x="5130225" y="2691972"/>
              <a:ext cx="45553" cy="45553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15" y="358"/>
                  </a:moveTo>
                  <a:cubicBezTo>
                    <a:pt x="917" y="358"/>
                    <a:pt x="1084" y="525"/>
                    <a:pt x="1084" y="727"/>
                  </a:cubicBezTo>
                  <a:cubicBezTo>
                    <a:pt x="1084" y="929"/>
                    <a:pt x="917" y="1108"/>
                    <a:pt x="715" y="1108"/>
                  </a:cubicBezTo>
                  <a:cubicBezTo>
                    <a:pt x="501" y="1108"/>
                    <a:pt x="346" y="941"/>
                    <a:pt x="346" y="727"/>
                  </a:cubicBezTo>
                  <a:cubicBezTo>
                    <a:pt x="346" y="525"/>
                    <a:pt x="501" y="358"/>
                    <a:pt x="715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08"/>
                    <a:pt x="322" y="1429"/>
                    <a:pt x="715" y="1429"/>
                  </a:cubicBezTo>
                  <a:cubicBezTo>
                    <a:pt x="1096" y="1429"/>
                    <a:pt x="1429" y="1108"/>
                    <a:pt x="1429" y="715"/>
                  </a:cubicBezTo>
                  <a:cubicBezTo>
                    <a:pt x="1429" y="334"/>
                    <a:pt x="1120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72"/>
            <p:cNvSpPr/>
            <p:nvPr/>
          </p:nvSpPr>
          <p:spPr>
            <a:xfrm>
              <a:off x="4930717" y="2523586"/>
              <a:ext cx="100917" cy="100534"/>
            </a:xfrm>
            <a:custGeom>
              <a:avLst/>
              <a:gdLst/>
              <a:ahLst/>
              <a:cxnLst/>
              <a:rect l="l" t="t" r="r" b="b"/>
              <a:pathLst>
                <a:path w="3168" h="3156" extrusionOk="0">
                  <a:moveTo>
                    <a:pt x="1763" y="346"/>
                  </a:moveTo>
                  <a:cubicBezTo>
                    <a:pt x="1811" y="346"/>
                    <a:pt x="1858" y="393"/>
                    <a:pt x="1858" y="441"/>
                  </a:cubicBezTo>
                  <a:lnTo>
                    <a:pt x="1858" y="1120"/>
                  </a:lnTo>
                  <a:cubicBezTo>
                    <a:pt x="1858" y="1215"/>
                    <a:pt x="1930" y="1286"/>
                    <a:pt x="2013" y="1286"/>
                  </a:cubicBezTo>
                  <a:lnTo>
                    <a:pt x="2704" y="1286"/>
                  </a:lnTo>
                  <a:cubicBezTo>
                    <a:pt x="2751" y="1286"/>
                    <a:pt x="2787" y="1334"/>
                    <a:pt x="2787" y="1370"/>
                  </a:cubicBezTo>
                  <a:lnTo>
                    <a:pt x="2787" y="1774"/>
                  </a:lnTo>
                  <a:cubicBezTo>
                    <a:pt x="2787" y="1822"/>
                    <a:pt x="2751" y="1870"/>
                    <a:pt x="2704" y="1870"/>
                  </a:cubicBezTo>
                  <a:lnTo>
                    <a:pt x="2013" y="1870"/>
                  </a:lnTo>
                  <a:cubicBezTo>
                    <a:pt x="1930" y="1870"/>
                    <a:pt x="1858" y="1941"/>
                    <a:pt x="1858" y="2024"/>
                  </a:cubicBezTo>
                  <a:lnTo>
                    <a:pt x="1858" y="2715"/>
                  </a:lnTo>
                  <a:cubicBezTo>
                    <a:pt x="1858" y="2763"/>
                    <a:pt x="1811" y="2798"/>
                    <a:pt x="1763" y="2798"/>
                  </a:cubicBezTo>
                  <a:lnTo>
                    <a:pt x="1358" y="2798"/>
                  </a:lnTo>
                  <a:cubicBezTo>
                    <a:pt x="1322" y="2798"/>
                    <a:pt x="1275" y="2763"/>
                    <a:pt x="1275" y="2715"/>
                  </a:cubicBezTo>
                  <a:lnTo>
                    <a:pt x="1275" y="2024"/>
                  </a:lnTo>
                  <a:cubicBezTo>
                    <a:pt x="1275" y="1941"/>
                    <a:pt x="1203" y="1870"/>
                    <a:pt x="1108" y="1870"/>
                  </a:cubicBezTo>
                  <a:lnTo>
                    <a:pt x="429" y="1870"/>
                  </a:lnTo>
                  <a:cubicBezTo>
                    <a:pt x="382" y="1870"/>
                    <a:pt x="334" y="1822"/>
                    <a:pt x="334" y="1774"/>
                  </a:cubicBezTo>
                  <a:lnTo>
                    <a:pt x="334" y="1370"/>
                  </a:lnTo>
                  <a:cubicBezTo>
                    <a:pt x="334" y="1334"/>
                    <a:pt x="382" y="1286"/>
                    <a:pt x="429" y="1286"/>
                  </a:cubicBezTo>
                  <a:lnTo>
                    <a:pt x="1108" y="1286"/>
                  </a:lnTo>
                  <a:cubicBezTo>
                    <a:pt x="1203" y="1286"/>
                    <a:pt x="1275" y="1215"/>
                    <a:pt x="1275" y="1120"/>
                  </a:cubicBezTo>
                  <a:lnTo>
                    <a:pt x="1275" y="441"/>
                  </a:lnTo>
                  <a:cubicBezTo>
                    <a:pt x="1275" y="393"/>
                    <a:pt x="1322" y="346"/>
                    <a:pt x="1358" y="346"/>
                  </a:cubicBezTo>
                  <a:close/>
                  <a:moveTo>
                    <a:pt x="1394" y="0"/>
                  </a:moveTo>
                  <a:cubicBezTo>
                    <a:pt x="1156" y="0"/>
                    <a:pt x="965" y="203"/>
                    <a:pt x="965" y="441"/>
                  </a:cubicBezTo>
                  <a:lnTo>
                    <a:pt x="965" y="953"/>
                  </a:lnTo>
                  <a:lnTo>
                    <a:pt x="441" y="953"/>
                  </a:lnTo>
                  <a:cubicBezTo>
                    <a:pt x="203" y="953"/>
                    <a:pt x="13" y="1155"/>
                    <a:pt x="13" y="1393"/>
                  </a:cubicBezTo>
                  <a:lnTo>
                    <a:pt x="13" y="1786"/>
                  </a:lnTo>
                  <a:cubicBezTo>
                    <a:pt x="1" y="2013"/>
                    <a:pt x="191" y="2203"/>
                    <a:pt x="429" y="2203"/>
                  </a:cubicBezTo>
                  <a:lnTo>
                    <a:pt x="953" y="2203"/>
                  </a:lnTo>
                  <a:lnTo>
                    <a:pt x="953" y="2727"/>
                  </a:lnTo>
                  <a:cubicBezTo>
                    <a:pt x="953" y="2965"/>
                    <a:pt x="1144" y="3156"/>
                    <a:pt x="1382" y="3156"/>
                  </a:cubicBezTo>
                  <a:lnTo>
                    <a:pt x="1787" y="3156"/>
                  </a:lnTo>
                  <a:cubicBezTo>
                    <a:pt x="2025" y="3156"/>
                    <a:pt x="2215" y="2965"/>
                    <a:pt x="2215" y="2727"/>
                  </a:cubicBezTo>
                  <a:lnTo>
                    <a:pt x="2215" y="2203"/>
                  </a:lnTo>
                  <a:lnTo>
                    <a:pt x="2739" y="2203"/>
                  </a:lnTo>
                  <a:cubicBezTo>
                    <a:pt x="2977" y="2203"/>
                    <a:pt x="3168" y="2013"/>
                    <a:pt x="3168" y="1774"/>
                  </a:cubicBezTo>
                  <a:lnTo>
                    <a:pt x="3168" y="1370"/>
                  </a:lnTo>
                  <a:cubicBezTo>
                    <a:pt x="3168" y="1131"/>
                    <a:pt x="2977" y="941"/>
                    <a:pt x="2739" y="941"/>
                  </a:cubicBezTo>
                  <a:lnTo>
                    <a:pt x="2227" y="941"/>
                  </a:lnTo>
                  <a:lnTo>
                    <a:pt x="2227" y="441"/>
                  </a:lnTo>
                  <a:cubicBezTo>
                    <a:pt x="2227" y="203"/>
                    <a:pt x="2037" y="0"/>
                    <a:pt x="1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72"/>
            <p:cNvSpPr/>
            <p:nvPr/>
          </p:nvSpPr>
          <p:spPr>
            <a:xfrm>
              <a:off x="4878379" y="2473892"/>
              <a:ext cx="367161" cy="287523"/>
            </a:xfrm>
            <a:custGeom>
              <a:avLst/>
              <a:gdLst/>
              <a:ahLst/>
              <a:cxnLst/>
              <a:rect l="l" t="t" r="r" b="b"/>
              <a:pathLst>
                <a:path w="11526" h="9026" extrusionOk="0">
                  <a:moveTo>
                    <a:pt x="7966" y="346"/>
                  </a:moveTo>
                  <a:cubicBezTo>
                    <a:pt x="8228" y="346"/>
                    <a:pt x="8454" y="572"/>
                    <a:pt x="8454" y="834"/>
                  </a:cubicBezTo>
                  <a:lnTo>
                    <a:pt x="8454" y="1203"/>
                  </a:lnTo>
                  <a:lnTo>
                    <a:pt x="7478" y="1203"/>
                  </a:lnTo>
                  <a:lnTo>
                    <a:pt x="7478" y="834"/>
                  </a:lnTo>
                  <a:cubicBezTo>
                    <a:pt x="7478" y="572"/>
                    <a:pt x="7692" y="346"/>
                    <a:pt x="7966" y="346"/>
                  </a:cubicBezTo>
                  <a:close/>
                  <a:moveTo>
                    <a:pt x="8645" y="1548"/>
                  </a:moveTo>
                  <a:lnTo>
                    <a:pt x="8645" y="1703"/>
                  </a:lnTo>
                  <a:lnTo>
                    <a:pt x="7275" y="1703"/>
                  </a:lnTo>
                  <a:lnTo>
                    <a:pt x="7275" y="1548"/>
                  </a:lnTo>
                  <a:close/>
                  <a:moveTo>
                    <a:pt x="6132" y="5894"/>
                  </a:moveTo>
                  <a:lnTo>
                    <a:pt x="6132" y="7192"/>
                  </a:lnTo>
                  <a:lnTo>
                    <a:pt x="4644" y="7192"/>
                  </a:lnTo>
                  <a:cubicBezTo>
                    <a:pt x="4644" y="7180"/>
                    <a:pt x="4632" y="7156"/>
                    <a:pt x="4632" y="7144"/>
                  </a:cubicBezTo>
                  <a:cubicBezTo>
                    <a:pt x="4420" y="6454"/>
                    <a:pt x="3830" y="6114"/>
                    <a:pt x="3240" y="6114"/>
                  </a:cubicBezTo>
                  <a:cubicBezTo>
                    <a:pt x="2639" y="6114"/>
                    <a:pt x="2038" y="6466"/>
                    <a:pt x="1834" y="7156"/>
                  </a:cubicBezTo>
                  <a:cubicBezTo>
                    <a:pt x="1834" y="7180"/>
                    <a:pt x="1822" y="7192"/>
                    <a:pt x="1822" y="7204"/>
                  </a:cubicBezTo>
                  <a:lnTo>
                    <a:pt x="691" y="7204"/>
                  </a:lnTo>
                  <a:cubicBezTo>
                    <a:pt x="489" y="7204"/>
                    <a:pt x="334" y="7061"/>
                    <a:pt x="334" y="6847"/>
                  </a:cubicBezTo>
                  <a:lnTo>
                    <a:pt x="334" y="5894"/>
                  </a:lnTo>
                  <a:close/>
                  <a:moveTo>
                    <a:pt x="11181" y="5906"/>
                  </a:moveTo>
                  <a:lnTo>
                    <a:pt x="11181" y="6847"/>
                  </a:lnTo>
                  <a:cubicBezTo>
                    <a:pt x="11181" y="7037"/>
                    <a:pt x="11026" y="7204"/>
                    <a:pt x="10824" y="7204"/>
                  </a:cubicBezTo>
                  <a:lnTo>
                    <a:pt x="10038" y="7204"/>
                  </a:lnTo>
                  <a:cubicBezTo>
                    <a:pt x="10038" y="7192"/>
                    <a:pt x="10014" y="7180"/>
                    <a:pt x="10014" y="7156"/>
                  </a:cubicBezTo>
                  <a:cubicBezTo>
                    <a:pt x="9823" y="6525"/>
                    <a:pt x="9228" y="6109"/>
                    <a:pt x="8621" y="6109"/>
                  </a:cubicBezTo>
                  <a:cubicBezTo>
                    <a:pt x="8026" y="6109"/>
                    <a:pt x="7430" y="6490"/>
                    <a:pt x="7216" y="7156"/>
                  </a:cubicBezTo>
                  <a:cubicBezTo>
                    <a:pt x="7216" y="7180"/>
                    <a:pt x="7204" y="7192"/>
                    <a:pt x="7204" y="7204"/>
                  </a:cubicBezTo>
                  <a:lnTo>
                    <a:pt x="6466" y="7204"/>
                  </a:lnTo>
                  <a:lnTo>
                    <a:pt x="6466" y="5906"/>
                  </a:lnTo>
                  <a:close/>
                  <a:moveTo>
                    <a:pt x="3215" y="6466"/>
                  </a:moveTo>
                  <a:cubicBezTo>
                    <a:pt x="3823" y="6466"/>
                    <a:pt x="4335" y="6978"/>
                    <a:pt x="4335" y="7573"/>
                  </a:cubicBezTo>
                  <a:cubicBezTo>
                    <a:pt x="4335" y="8192"/>
                    <a:pt x="3835" y="8692"/>
                    <a:pt x="3215" y="8692"/>
                  </a:cubicBezTo>
                  <a:cubicBezTo>
                    <a:pt x="2596" y="8692"/>
                    <a:pt x="2096" y="8192"/>
                    <a:pt x="2096" y="7573"/>
                  </a:cubicBezTo>
                  <a:cubicBezTo>
                    <a:pt x="2096" y="6978"/>
                    <a:pt x="2608" y="6466"/>
                    <a:pt x="3215" y="6466"/>
                  </a:cubicBezTo>
                  <a:close/>
                  <a:moveTo>
                    <a:pt x="8621" y="6466"/>
                  </a:moveTo>
                  <a:cubicBezTo>
                    <a:pt x="9240" y="6466"/>
                    <a:pt x="9740" y="6978"/>
                    <a:pt x="9740" y="7573"/>
                  </a:cubicBezTo>
                  <a:cubicBezTo>
                    <a:pt x="9740" y="8192"/>
                    <a:pt x="9240" y="8692"/>
                    <a:pt x="8621" y="8692"/>
                  </a:cubicBezTo>
                  <a:cubicBezTo>
                    <a:pt x="7990" y="8692"/>
                    <a:pt x="7502" y="8192"/>
                    <a:pt x="7502" y="7573"/>
                  </a:cubicBezTo>
                  <a:cubicBezTo>
                    <a:pt x="7502" y="6966"/>
                    <a:pt x="8014" y="6466"/>
                    <a:pt x="8621" y="6466"/>
                  </a:cubicBezTo>
                  <a:close/>
                  <a:moveTo>
                    <a:pt x="7966" y="1"/>
                  </a:moveTo>
                  <a:cubicBezTo>
                    <a:pt x="7502" y="1"/>
                    <a:pt x="7133" y="370"/>
                    <a:pt x="7133" y="834"/>
                  </a:cubicBezTo>
                  <a:lnTo>
                    <a:pt x="7133" y="1203"/>
                  </a:lnTo>
                  <a:lnTo>
                    <a:pt x="7097" y="1203"/>
                  </a:lnTo>
                  <a:cubicBezTo>
                    <a:pt x="7014" y="1203"/>
                    <a:pt x="6942" y="1275"/>
                    <a:pt x="6942" y="1370"/>
                  </a:cubicBezTo>
                  <a:lnTo>
                    <a:pt x="6942" y="1679"/>
                  </a:lnTo>
                  <a:lnTo>
                    <a:pt x="6466" y="1679"/>
                  </a:lnTo>
                  <a:lnTo>
                    <a:pt x="6466" y="1072"/>
                  </a:lnTo>
                  <a:cubicBezTo>
                    <a:pt x="6466" y="703"/>
                    <a:pt x="6144" y="382"/>
                    <a:pt x="5775" y="382"/>
                  </a:cubicBezTo>
                  <a:lnTo>
                    <a:pt x="2311" y="382"/>
                  </a:lnTo>
                  <a:cubicBezTo>
                    <a:pt x="2215" y="382"/>
                    <a:pt x="2144" y="465"/>
                    <a:pt x="2144" y="548"/>
                  </a:cubicBezTo>
                  <a:cubicBezTo>
                    <a:pt x="2144" y="644"/>
                    <a:pt x="2215" y="715"/>
                    <a:pt x="2311" y="715"/>
                  </a:cubicBezTo>
                  <a:lnTo>
                    <a:pt x="5775" y="715"/>
                  </a:lnTo>
                  <a:cubicBezTo>
                    <a:pt x="5966" y="715"/>
                    <a:pt x="6132" y="870"/>
                    <a:pt x="6132" y="1072"/>
                  </a:cubicBezTo>
                  <a:lnTo>
                    <a:pt x="6132" y="5573"/>
                  </a:lnTo>
                  <a:lnTo>
                    <a:pt x="334" y="5573"/>
                  </a:lnTo>
                  <a:lnTo>
                    <a:pt x="334" y="1072"/>
                  </a:lnTo>
                  <a:cubicBezTo>
                    <a:pt x="334" y="882"/>
                    <a:pt x="477" y="715"/>
                    <a:pt x="691" y="715"/>
                  </a:cubicBezTo>
                  <a:lnTo>
                    <a:pt x="1477" y="715"/>
                  </a:lnTo>
                  <a:cubicBezTo>
                    <a:pt x="1560" y="715"/>
                    <a:pt x="1644" y="644"/>
                    <a:pt x="1644" y="548"/>
                  </a:cubicBezTo>
                  <a:cubicBezTo>
                    <a:pt x="1644" y="465"/>
                    <a:pt x="1560" y="394"/>
                    <a:pt x="1477" y="394"/>
                  </a:cubicBezTo>
                  <a:lnTo>
                    <a:pt x="691" y="394"/>
                  </a:lnTo>
                  <a:cubicBezTo>
                    <a:pt x="310" y="394"/>
                    <a:pt x="1" y="703"/>
                    <a:pt x="1" y="1072"/>
                  </a:cubicBezTo>
                  <a:lnTo>
                    <a:pt x="1" y="6847"/>
                  </a:lnTo>
                  <a:cubicBezTo>
                    <a:pt x="1" y="7216"/>
                    <a:pt x="310" y="7537"/>
                    <a:pt x="691" y="7537"/>
                  </a:cubicBezTo>
                  <a:lnTo>
                    <a:pt x="1775" y="7537"/>
                  </a:lnTo>
                  <a:cubicBezTo>
                    <a:pt x="1763" y="8371"/>
                    <a:pt x="2442" y="9026"/>
                    <a:pt x="3227" y="9026"/>
                  </a:cubicBezTo>
                  <a:cubicBezTo>
                    <a:pt x="4025" y="9026"/>
                    <a:pt x="4704" y="8383"/>
                    <a:pt x="4692" y="7537"/>
                  </a:cubicBezTo>
                  <a:lnTo>
                    <a:pt x="7180" y="7537"/>
                  </a:lnTo>
                  <a:cubicBezTo>
                    <a:pt x="7156" y="8371"/>
                    <a:pt x="7847" y="9026"/>
                    <a:pt x="8633" y="9026"/>
                  </a:cubicBezTo>
                  <a:cubicBezTo>
                    <a:pt x="9419" y="9026"/>
                    <a:pt x="10109" y="8383"/>
                    <a:pt x="10097" y="7537"/>
                  </a:cubicBezTo>
                  <a:lnTo>
                    <a:pt x="10835" y="7537"/>
                  </a:lnTo>
                  <a:cubicBezTo>
                    <a:pt x="11205" y="7537"/>
                    <a:pt x="11526" y="7216"/>
                    <a:pt x="11526" y="6847"/>
                  </a:cubicBezTo>
                  <a:lnTo>
                    <a:pt x="11502" y="4299"/>
                  </a:lnTo>
                  <a:cubicBezTo>
                    <a:pt x="11502" y="4084"/>
                    <a:pt x="11431" y="3870"/>
                    <a:pt x="11276" y="3692"/>
                  </a:cubicBezTo>
                  <a:lnTo>
                    <a:pt x="10657" y="2989"/>
                  </a:lnTo>
                  <a:cubicBezTo>
                    <a:pt x="10626" y="2952"/>
                    <a:pt x="10582" y="2934"/>
                    <a:pt x="10536" y="2934"/>
                  </a:cubicBezTo>
                  <a:cubicBezTo>
                    <a:pt x="10495" y="2934"/>
                    <a:pt x="10453" y="2949"/>
                    <a:pt x="10419" y="2977"/>
                  </a:cubicBezTo>
                  <a:cubicBezTo>
                    <a:pt x="10347" y="3037"/>
                    <a:pt x="10347" y="3144"/>
                    <a:pt x="10407" y="3215"/>
                  </a:cubicBezTo>
                  <a:lnTo>
                    <a:pt x="11026" y="3918"/>
                  </a:lnTo>
                  <a:cubicBezTo>
                    <a:pt x="11121" y="4025"/>
                    <a:pt x="11181" y="4156"/>
                    <a:pt x="11181" y="4287"/>
                  </a:cubicBezTo>
                  <a:lnTo>
                    <a:pt x="11181" y="5549"/>
                  </a:lnTo>
                  <a:lnTo>
                    <a:pt x="6466" y="5549"/>
                  </a:lnTo>
                  <a:lnTo>
                    <a:pt x="6466" y="2013"/>
                  </a:lnTo>
                  <a:lnTo>
                    <a:pt x="9097" y="2013"/>
                  </a:lnTo>
                  <a:cubicBezTo>
                    <a:pt x="9264" y="2013"/>
                    <a:pt x="9407" y="2084"/>
                    <a:pt x="9514" y="2203"/>
                  </a:cubicBezTo>
                  <a:lnTo>
                    <a:pt x="9812" y="2549"/>
                  </a:lnTo>
                  <a:cubicBezTo>
                    <a:pt x="9843" y="2586"/>
                    <a:pt x="9887" y="2604"/>
                    <a:pt x="9932" y="2604"/>
                  </a:cubicBezTo>
                  <a:cubicBezTo>
                    <a:pt x="9973" y="2604"/>
                    <a:pt x="10016" y="2589"/>
                    <a:pt x="10050" y="2560"/>
                  </a:cubicBezTo>
                  <a:cubicBezTo>
                    <a:pt x="10121" y="2501"/>
                    <a:pt x="10121" y="2394"/>
                    <a:pt x="10062" y="2322"/>
                  </a:cubicBezTo>
                  <a:lnTo>
                    <a:pt x="9764" y="1977"/>
                  </a:lnTo>
                  <a:cubicBezTo>
                    <a:pt x="9532" y="1709"/>
                    <a:pt x="9226" y="1676"/>
                    <a:pt x="9077" y="1676"/>
                  </a:cubicBezTo>
                  <a:cubicBezTo>
                    <a:pt x="9028" y="1676"/>
                    <a:pt x="8996" y="1679"/>
                    <a:pt x="8990" y="1679"/>
                  </a:cubicBezTo>
                  <a:lnTo>
                    <a:pt x="8990" y="1370"/>
                  </a:lnTo>
                  <a:cubicBezTo>
                    <a:pt x="8990" y="1275"/>
                    <a:pt x="8919" y="1203"/>
                    <a:pt x="8823" y="1203"/>
                  </a:cubicBezTo>
                  <a:lnTo>
                    <a:pt x="8799" y="1203"/>
                  </a:lnTo>
                  <a:lnTo>
                    <a:pt x="8799" y="834"/>
                  </a:lnTo>
                  <a:cubicBezTo>
                    <a:pt x="8799" y="370"/>
                    <a:pt x="8418" y="1"/>
                    <a:pt x="7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2" name="Google Shape;9672;p72"/>
          <p:cNvGrpSpPr/>
          <p:nvPr/>
        </p:nvGrpSpPr>
        <p:grpSpPr>
          <a:xfrm>
            <a:off x="1325719" y="2706689"/>
            <a:ext cx="290581" cy="372481"/>
            <a:chOff x="1325719" y="2887689"/>
            <a:chExt cx="290581" cy="372481"/>
          </a:xfrm>
          <a:solidFill>
            <a:srgbClr val="002060"/>
          </a:solidFill>
        </p:grpSpPr>
        <p:sp>
          <p:nvSpPr>
            <p:cNvPr id="9673" name="Google Shape;9673;p72"/>
            <p:cNvSpPr/>
            <p:nvPr/>
          </p:nvSpPr>
          <p:spPr>
            <a:xfrm>
              <a:off x="1424724" y="3106533"/>
              <a:ext cx="37971" cy="37939"/>
            </a:xfrm>
            <a:custGeom>
              <a:avLst/>
              <a:gdLst/>
              <a:ahLst/>
              <a:cxnLst/>
              <a:rect l="l" t="t" r="r" b="b"/>
              <a:pathLst>
                <a:path w="1192" h="1191" extrusionOk="0">
                  <a:moveTo>
                    <a:pt x="596" y="334"/>
                  </a:moveTo>
                  <a:cubicBezTo>
                    <a:pt x="727" y="334"/>
                    <a:pt x="846" y="453"/>
                    <a:pt x="846" y="596"/>
                  </a:cubicBezTo>
                  <a:cubicBezTo>
                    <a:pt x="846" y="727"/>
                    <a:pt x="727" y="846"/>
                    <a:pt x="596" y="846"/>
                  </a:cubicBezTo>
                  <a:cubicBezTo>
                    <a:pt x="453" y="846"/>
                    <a:pt x="346" y="738"/>
                    <a:pt x="346" y="596"/>
                  </a:cubicBezTo>
                  <a:cubicBezTo>
                    <a:pt x="346" y="453"/>
                    <a:pt x="465" y="334"/>
                    <a:pt x="596" y="334"/>
                  </a:cubicBezTo>
                  <a:close/>
                  <a:moveTo>
                    <a:pt x="596" y="0"/>
                  </a:moveTo>
                  <a:cubicBezTo>
                    <a:pt x="262" y="0"/>
                    <a:pt x="0" y="262"/>
                    <a:pt x="0" y="596"/>
                  </a:cubicBezTo>
                  <a:cubicBezTo>
                    <a:pt x="0" y="917"/>
                    <a:pt x="262" y="1191"/>
                    <a:pt x="596" y="1191"/>
                  </a:cubicBezTo>
                  <a:cubicBezTo>
                    <a:pt x="917" y="1191"/>
                    <a:pt x="1191" y="917"/>
                    <a:pt x="1191" y="596"/>
                  </a:cubicBezTo>
                  <a:cubicBezTo>
                    <a:pt x="1191" y="262"/>
                    <a:pt x="917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72"/>
            <p:cNvSpPr/>
            <p:nvPr/>
          </p:nvSpPr>
          <p:spPr>
            <a:xfrm>
              <a:off x="1325719" y="2887689"/>
              <a:ext cx="290581" cy="372481"/>
            </a:xfrm>
            <a:custGeom>
              <a:avLst/>
              <a:gdLst/>
              <a:ahLst/>
              <a:cxnLst/>
              <a:rect l="l" t="t" r="r" b="b"/>
              <a:pathLst>
                <a:path w="9122" h="11693" extrusionOk="0">
                  <a:moveTo>
                    <a:pt x="5037" y="3620"/>
                  </a:moveTo>
                  <a:cubicBezTo>
                    <a:pt x="5847" y="3656"/>
                    <a:pt x="6502" y="4310"/>
                    <a:pt x="6502" y="5120"/>
                  </a:cubicBezTo>
                  <a:lnTo>
                    <a:pt x="6502" y="11299"/>
                  </a:lnTo>
                  <a:lnTo>
                    <a:pt x="5037" y="11299"/>
                  </a:lnTo>
                  <a:lnTo>
                    <a:pt x="5037" y="3620"/>
                  </a:lnTo>
                  <a:close/>
                  <a:moveTo>
                    <a:pt x="930" y="0"/>
                  </a:moveTo>
                  <a:cubicBezTo>
                    <a:pt x="418" y="0"/>
                    <a:pt x="1" y="417"/>
                    <a:pt x="1" y="941"/>
                  </a:cubicBezTo>
                  <a:lnTo>
                    <a:pt x="1" y="2703"/>
                  </a:lnTo>
                  <a:cubicBezTo>
                    <a:pt x="1" y="3084"/>
                    <a:pt x="180" y="3441"/>
                    <a:pt x="489" y="3667"/>
                  </a:cubicBezTo>
                  <a:cubicBezTo>
                    <a:pt x="953" y="3989"/>
                    <a:pt x="1275" y="4941"/>
                    <a:pt x="1275" y="5989"/>
                  </a:cubicBezTo>
                  <a:cubicBezTo>
                    <a:pt x="1275" y="7025"/>
                    <a:pt x="953" y="7978"/>
                    <a:pt x="489" y="8311"/>
                  </a:cubicBezTo>
                  <a:cubicBezTo>
                    <a:pt x="180" y="8537"/>
                    <a:pt x="1" y="8894"/>
                    <a:pt x="1" y="9275"/>
                  </a:cubicBezTo>
                  <a:lnTo>
                    <a:pt x="1" y="10752"/>
                  </a:lnTo>
                  <a:cubicBezTo>
                    <a:pt x="1" y="11276"/>
                    <a:pt x="418" y="11692"/>
                    <a:pt x="930" y="11692"/>
                  </a:cubicBezTo>
                  <a:lnTo>
                    <a:pt x="8181" y="11692"/>
                  </a:lnTo>
                  <a:cubicBezTo>
                    <a:pt x="8704" y="11692"/>
                    <a:pt x="9121" y="11276"/>
                    <a:pt x="9121" y="10752"/>
                  </a:cubicBezTo>
                  <a:lnTo>
                    <a:pt x="9121" y="9275"/>
                  </a:lnTo>
                  <a:cubicBezTo>
                    <a:pt x="9121" y="8894"/>
                    <a:pt x="8943" y="8537"/>
                    <a:pt x="8633" y="8311"/>
                  </a:cubicBezTo>
                  <a:cubicBezTo>
                    <a:pt x="8169" y="7978"/>
                    <a:pt x="7835" y="7025"/>
                    <a:pt x="7835" y="5989"/>
                  </a:cubicBezTo>
                  <a:cubicBezTo>
                    <a:pt x="7835" y="4941"/>
                    <a:pt x="8169" y="3989"/>
                    <a:pt x="8633" y="3667"/>
                  </a:cubicBezTo>
                  <a:cubicBezTo>
                    <a:pt x="8943" y="3441"/>
                    <a:pt x="9121" y="3084"/>
                    <a:pt x="9121" y="2703"/>
                  </a:cubicBezTo>
                  <a:lnTo>
                    <a:pt x="9121" y="1786"/>
                  </a:lnTo>
                  <a:cubicBezTo>
                    <a:pt x="9121" y="1703"/>
                    <a:pt x="9050" y="1620"/>
                    <a:pt x="8954" y="1620"/>
                  </a:cubicBezTo>
                  <a:cubicBezTo>
                    <a:pt x="8871" y="1620"/>
                    <a:pt x="8788" y="1703"/>
                    <a:pt x="8788" y="1786"/>
                  </a:cubicBezTo>
                  <a:lnTo>
                    <a:pt x="8788" y="2703"/>
                  </a:lnTo>
                  <a:cubicBezTo>
                    <a:pt x="8788" y="2965"/>
                    <a:pt x="8657" y="3215"/>
                    <a:pt x="8431" y="3382"/>
                  </a:cubicBezTo>
                  <a:cubicBezTo>
                    <a:pt x="7204" y="4263"/>
                    <a:pt x="7204" y="7680"/>
                    <a:pt x="8431" y="8573"/>
                  </a:cubicBezTo>
                  <a:cubicBezTo>
                    <a:pt x="8657" y="8740"/>
                    <a:pt x="8788" y="8990"/>
                    <a:pt x="8788" y="9263"/>
                  </a:cubicBezTo>
                  <a:lnTo>
                    <a:pt x="8788" y="10740"/>
                  </a:lnTo>
                  <a:cubicBezTo>
                    <a:pt x="8788" y="11061"/>
                    <a:pt x="8526" y="11335"/>
                    <a:pt x="8192" y="11335"/>
                  </a:cubicBezTo>
                  <a:lnTo>
                    <a:pt x="6859" y="11335"/>
                  </a:lnTo>
                  <a:lnTo>
                    <a:pt x="6859" y="5156"/>
                  </a:lnTo>
                  <a:cubicBezTo>
                    <a:pt x="6859" y="4144"/>
                    <a:pt x="6025" y="3310"/>
                    <a:pt x="5013" y="3310"/>
                  </a:cubicBezTo>
                  <a:lnTo>
                    <a:pt x="3001" y="3310"/>
                  </a:lnTo>
                  <a:cubicBezTo>
                    <a:pt x="2596" y="3310"/>
                    <a:pt x="2275" y="3632"/>
                    <a:pt x="2275" y="4037"/>
                  </a:cubicBezTo>
                  <a:lnTo>
                    <a:pt x="2275" y="9918"/>
                  </a:lnTo>
                  <a:cubicBezTo>
                    <a:pt x="2275" y="10002"/>
                    <a:pt x="2346" y="10085"/>
                    <a:pt x="2442" y="10085"/>
                  </a:cubicBezTo>
                  <a:cubicBezTo>
                    <a:pt x="2525" y="10085"/>
                    <a:pt x="2596" y="10002"/>
                    <a:pt x="2596" y="9918"/>
                  </a:cubicBezTo>
                  <a:lnTo>
                    <a:pt x="2596" y="4037"/>
                  </a:lnTo>
                  <a:cubicBezTo>
                    <a:pt x="2596" y="3834"/>
                    <a:pt x="2775" y="3656"/>
                    <a:pt x="2989" y="3656"/>
                  </a:cubicBezTo>
                  <a:lnTo>
                    <a:pt x="4704" y="3656"/>
                  </a:lnTo>
                  <a:lnTo>
                    <a:pt x="4704" y="11335"/>
                  </a:lnTo>
                  <a:lnTo>
                    <a:pt x="2620" y="11335"/>
                  </a:lnTo>
                  <a:lnTo>
                    <a:pt x="2620" y="10549"/>
                  </a:lnTo>
                  <a:cubicBezTo>
                    <a:pt x="2620" y="10466"/>
                    <a:pt x="2537" y="10394"/>
                    <a:pt x="2454" y="10394"/>
                  </a:cubicBezTo>
                  <a:cubicBezTo>
                    <a:pt x="2358" y="10394"/>
                    <a:pt x="2287" y="10466"/>
                    <a:pt x="2287" y="10549"/>
                  </a:cubicBezTo>
                  <a:lnTo>
                    <a:pt x="2287" y="11335"/>
                  </a:lnTo>
                  <a:lnTo>
                    <a:pt x="942" y="11335"/>
                  </a:lnTo>
                  <a:cubicBezTo>
                    <a:pt x="620" y="11335"/>
                    <a:pt x="346" y="11061"/>
                    <a:pt x="346" y="10740"/>
                  </a:cubicBezTo>
                  <a:lnTo>
                    <a:pt x="346" y="9263"/>
                  </a:lnTo>
                  <a:cubicBezTo>
                    <a:pt x="346" y="8990"/>
                    <a:pt x="489" y="8740"/>
                    <a:pt x="703" y="8573"/>
                  </a:cubicBezTo>
                  <a:cubicBezTo>
                    <a:pt x="1942" y="7704"/>
                    <a:pt x="1942" y="4275"/>
                    <a:pt x="703" y="3382"/>
                  </a:cubicBezTo>
                  <a:cubicBezTo>
                    <a:pt x="489" y="3215"/>
                    <a:pt x="346" y="2965"/>
                    <a:pt x="346" y="2703"/>
                  </a:cubicBezTo>
                  <a:lnTo>
                    <a:pt x="346" y="941"/>
                  </a:lnTo>
                  <a:cubicBezTo>
                    <a:pt x="346" y="619"/>
                    <a:pt x="620" y="346"/>
                    <a:pt x="942" y="346"/>
                  </a:cubicBezTo>
                  <a:lnTo>
                    <a:pt x="8192" y="346"/>
                  </a:lnTo>
                  <a:cubicBezTo>
                    <a:pt x="8526" y="346"/>
                    <a:pt x="8788" y="619"/>
                    <a:pt x="8788" y="941"/>
                  </a:cubicBezTo>
                  <a:lnTo>
                    <a:pt x="8788" y="1131"/>
                  </a:lnTo>
                  <a:cubicBezTo>
                    <a:pt x="8776" y="1227"/>
                    <a:pt x="8847" y="1298"/>
                    <a:pt x="8954" y="1298"/>
                  </a:cubicBezTo>
                  <a:cubicBezTo>
                    <a:pt x="9050" y="1298"/>
                    <a:pt x="9121" y="1227"/>
                    <a:pt x="9121" y="1131"/>
                  </a:cubicBezTo>
                  <a:lnTo>
                    <a:pt x="9121" y="941"/>
                  </a:lnTo>
                  <a:cubicBezTo>
                    <a:pt x="9121" y="417"/>
                    <a:pt x="8704" y="0"/>
                    <a:pt x="8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75" name="Google Shape;9675;p72"/>
          <p:cNvSpPr/>
          <p:nvPr/>
        </p:nvSpPr>
        <p:spPr>
          <a:xfrm>
            <a:off x="1819153" y="2701369"/>
            <a:ext cx="191194" cy="382738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6" name="Google Shape;9676;p72"/>
          <p:cNvGrpSpPr/>
          <p:nvPr/>
        </p:nvGrpSpPr>
        <p:grpSpPr>
          <a:xfrm>
            <a:off x="3510335" y="2711499"/>
            <a:ext cx="360726" cy="361204"/>
            <a:chOff x="3510335" y="2892499"/>
            <a:chExt cx="360726" cy="361204"/>
          </a:xfrm>
          <a:solidFill>
            <a:srgbClr val="002060"/>
          </a:solidFill>
        </p:grpSpPr>
        <p:sp>
          <p:nvSpPr>
            <p:cNvPr id="9677" name="Google Shape;9677;p72"/>
            <p:cNvSpPr/>
            <p:nvPr/>
          </p:nvSpPr>
          <p:spPr>
            <a:xfrm>
              <a:off x="3511864" y="2892499"/>
              <a:ext cx="359197" cy="358751"/>
            </a:xfrm>
            <a:custGeom>
              <a:avLst/>
              <a:gdLst/>
              <a:ahLst/>
              <a:cxnLst/>
              <a:rect l="l" t="t" r="r" b="b"/>
              <a:pathLst>
                <a:path w="11276" h="11262" extrusionOk="0">
                  <a:moveTo>
                    <a:pt x="2035" y="8898"/>
                  </a:moveTo>
                  <a:cubicBezTo>
                    <a:pt x="2132" y="8898"/>
                    <a:pt x="2227" y="8934"/>
                    <a:pt x="2298" y="9005"/>
                  </a:cubicBezTo>
                  <a:cubicBezTo>
                    <a:pt x="2453" y="9160"/>
                    <a:pt x="2453" y="9398"/>
                    <a:pt x="2298" y="9541"/>
                  </a:cubicBezTo>
                  <a:cubicBezTo>
                    <a:pt x="2227" y="9618"/>
                    <a:pt x="2132" y="9657"/>
                    <a:pt x="2035" y="9657"/>
                  </a:cubicBezTo>
                  <a:cubicBezTo>
                    <a:pt x="1938" y="9657"/>
                    <a:pt x="1840" y="9618"/>
                    <a:pt x="1763" y="9541"/>
                  </a:cubicBezTo>
                  <a:cubicBezTo>
                    <a:pt x="1620" y="9398"/>
                    <a:pt x="1620" y="9160"/>
                    <a:pt x="1763" y="9005"/>
                  </a:cubicBezTo>
                  <a:cubicBezTo>
                    <a:pt x="1840" y="8934"/>
                    <a:pt x="1938" y="8898"/>
                    <a:pt x="2035" y="8898"/>
                  </a:cubicBezTo>
                  <a:close/>
                  <a:moveTo>
                    <a:pt x="10477" y="1"/>
                  </a:moveTo>
                  <a:cubicBezTo>
                    <a:pt x="10261" y="1"/>
                    <a:pt x="10042" y="82"/>
                    <a:pt x="9871" y="254"/>
                  </a:cubicBezTo>
                  <a:lnTo>
                    <a:pt x="6882" y="3243"/>
                  </a:lnTo>
                  <a:cubicBezTo>
                    <a:pt x="6716" y="3196"/>
                    <a:pt x="6544" y="3172"/>
                    <a:pt x="6368" y="3172"/>
                  </a:cubicBezTo>
                  <a:cubicBezTo>
                    <a:pt x="6053" y="3172"/>
                    <a:pt x="5727" y="3249"/>
                    <a:pt x="5406" y="3409"/>
                  </a:cubicBezTo>
                  <a:cubicBezTo>
                    <a:pt x="5204" y="3516"/>
                    <a:pt x="4668" y="3766"/>
                    <a:pt x="4013" y="4040"/>
                  </a:cubicBezTo>
                  <a:cubicBezTo>
                    <a:pt x="3906" y="4076"/>
                    <a:pt x="3858" y="4195"/>
                    <a:pt x="3906" y="4290"/>
                  </a:cubicBezTo>
                  <a:cubicBezTo>
                    <a:pt x="3942" y="4371"/>
                    <a:pt x="4017" y="4411"/>
                    <a:pt x="4088" y="4411"/>
                  </a:cubicBezTo>
                  <a:cubicBezTo>
                    <a:pt x="4112" y="4411"/>
                    <a:pt x="4135" y="4406"/>
                    <a:pt x="4156" y="4398"/>
                  </a:cubicBezTo>
                  <a:cubicBezTo>
                    <a:pt x="4834" y="4124"/>
                    <a:pt x="5382" y="3862"/>
                    <a:pt x="5585" y="3755"/>
                  </a:cubicBezTo>
                  <a:cubicBezTo>
                    <a:pt x="5849" y="3621"/>
                    <a:pt x="6112" y="3561"/>
                    <a:pt x="6358" y="3561"/>
                  </a:cubicBezTo>
                  <a:cubicBezTo>
                    <a:pt x="7385" y="3561"/>
                    <a:pt x="8130" y="4607"/>
                    <a:pt x="7573" y="5731"/>
                  </a:cubicBezTo>
                  <a:cubicBezTo>
                    <a:pt x="7418" y="6029"/>
                    <a:pt x="6930" y="7053"/>
                    <a:pt x="6573" y="8100"/>
                  </a:cubicBezTo>
                  <a:cubicBezTo>
                    <a:pt x="6454" y="8469"/>
                    <a:pt x="6358" y="8803"/>
                    <a:pt x="6299" y="9100"/>
                  </a:cubicBezTo>
                  <a:lnTo>
                    <a:pt x="2227" y="5017"/>
                  </a:lnTo>
                  <a:cubicBezTo>
                    <a:pt x="2572" y="4945"/>
                    <a:pt x="2965" y="4838"/>
                    <a:pt x="3418" y="4671"/>
                  </a:cubicBezTo>
                  <a:cubicBezTo>
                    <a:pt x="3525" y="4648"/>
                    <a:pt x="3584" y="4528"/>
                    <a:pt x="3537" y="4421"/>
                  </a:cubicBezTo>
                  <a:cubicBezTo>
                    <a:pt x="3509" y="4340"/>
                    <a:pt x="3434" y="4286"/>
                    <a:pt x="3352" y="4286"/>
                  </a:cubicBezTo>
                  <a:cubicBezTo>
                    <a:pt x="3326" y="4286"/>
                    <a:pt x="3300" y="4291"/>
                    <a:pt x="3275" y="4302"/>
                  </a:cubicBezTo>
                  <a:cubicBezTo>
                    <a:pt x="2656" y="4517"/>
                    <a:pt x="2203" y="4636"/>
                    <a:pt x="1870" y="4671"/>
                  </a:cubicBezTo>
                  <a:lnTo>
                    <a:pt x="1453" y="4255"/>
                  </a:lnTo>
                  <a:cubicBezTo>
                    <a:pt x="1298" y="4100"/>
                    <a:pt x="1090" y="4022"/>
                    <a:pt x="880" y="4022"/>
                  </a:cubicBezTo>
                  <a:cubicBezTo>
                    <a:pt x="670" y="4022"/>
                    <a:pt x="459" y="4100"/>
                    <a:pt x="298" y="4255"/>
                  </a:cubicBezTo>
                  <a:cubicBezTo>
                    <a:pt x="84" y="4481"/>
                    <a:pt x="1" y="4826"/>
                    <a:pt x="120" y="5136"/>
                  </a:cubicBezTo>
                  <a:cubicBezTo>
                    <a:pt x="157" y="5219"/>
                    <a:pt x="230" y="5266"/>
                    <a:pt x="311" y="5266"/>
                  </a:cubicBezTo>
                  <a:cubicBezTo>
                    <a:pt x="334" y="5266"/>
                    <a:pt x="358" y="5263"/>
                    <a:pt x="382" y="5255"/>
                  </a:cubicBezTo>
                  <a:cubicBezTo>
                    <a:pt x="489" y="5207"/>
                    <a:pt x="524" y="5112"/>
                    <a:pt x="501" y="5005"/>
                  </a:cubicBezTo>
                  <a:cubicBezTo>
                    <a:pt x="379" y="4700"/>
                    <a:pt x="626" y="4433"/>
                    <a:pt x="894" y="4433"/>
                  </a:cubicBezTo>
                  <a:cubicBezTo>
                    <a:pt x="992" y="4433"/>
                    <a:pt x="1093" y="4469"/>
                    <a:pt x="1179" y="4552"/>
                  </a:cubicBezTo>
                  <a:lnTo>
                    <a:pt x="6799" y="10172"/>
                  </a:lnTo>
                  <a:cubicBezTo>
                    <a:pt x="6954" y="10327"/>
                    <a:pt x="6954" y="10601"/>
                    <a:pt x="6799" y="10744"/>
                  </a:cubicBezTo>
                  <a:cubicBezTo>
                    <a:pt x="6716" y="10827"/>
                    <a:pt x="6606" y="10869"/>
                    <a:pt x="6498" y="10869"/>
                  </a:cubicBezTo>
                  <a:cubicBezTo>
                    <a:pt x="6391" y="10869"/>
                    <a:pt x="6287" y="10827"/>
                    <a:pt x="6216" y="10744"/>
                  </a:cubicBezTo>
                  <a:lnTo>
                    <a:pt x="989" y="5529"/>
                  </a:lnTo>
                  <a:cubicBezTo>
                    <a:pt x="953" y="5487"/>
                    <a:pt x="902" y="5466"/>
                    <a:pt x="850" y="5466"/>
                  </a:cubicBezTo>
                  <a:cubicBezTo>
                    <a:pt x="798" y="5466"/>
                    <a:pt x="745" y="5487"/>
                    <a:pt x="703" y="5529"/>
                  </a:cubicBezTo>
                  <a:cubicBezTo>
                    <a:pt x="632" y="5600"/>
                    <a:pt x="632" y="5731"/>
                    <a:pt x="703" y="5802"/>
                  </a:cubicBezTo>
                  <a:lnTo>
                    <a:pt x="2977" y="8088"/>
                  </a:lnTo>
                  <a:lnTo>
                    <a:pt x="2441" y="8624"/>
                  </a:lnTo>
                  <a:cubicBezTo>
                    <a:pt x="2319" y="8551"/>
                    <a:pt x="2182" y="8513"/>
                    <a:pt x="2046" y="8513"/>
                  </a:cubicBezTo>
                  <a:cubicBezTo>
                    <a:pt x="1852" y="8513"/>
                    <a:pt x="1660" y="8589"/>
                    <a:pt x="1513" y="8743"/>
                  </a:cubicBezTo>
                  <a:cubicBezTo>
                    <a:pt x="1215" y="9041"/>
                    <a:pt x="1215" y="9541"/>
                    <a:pt x="1513" y="9839"/>
                  </a:cubicBezTo>
                  <a:cubicBezTo>
                    <a:pt x="1661" y="9987"/>
                    <a:pt x="1861" y="10062"/>
                    <a:pt x="2060" y="10062"/>
                  </a:cubicBezTo>
                  <a:cubicBezTo>
                    <a:pt x="2260" y="10062"/>
                    <a:pt x="2459" y="9987"/>
                    <a:pt x="2608" y="9839"/>
                  </a:cubicBezTo>
                  <a:cubicBezTo>
                    <a:pt x="2870" y="9589"/>
                    <a:pt x="2906" y="9196"/>
                    <a:pt x="2727" y="8898"/>
                  </a:cubicBezTo>
                  <a:lnTo>
                    <a:pt x="3263" y="8362"/>
                  </a:lnTo>
                  <a:lnTo>
                    <a:pt x="5930" y="11029"/>
                  </a:lnTo>
                  <a:cubicBezTo>
                    <a:pt x="6085" y="11184"/>
                    <a:pt x="6293" y="11261"/>
                    <a:pt x="6501" y="11261"/>
                  </a:cubicBezTo>
                  <a:cubicBezTo>
                    <a:pt x="6710" y="11261"/>
                    <a:pt x="6918" y="11184"/>
                    <a:pt x="7073" y="11029"/>
                  </a:cubicBezTo>
                  <a:cubicBezTo>
                    <a:pt x="7359" y="10696"/>
                    <a:pt x="7359" y="10184"/>
                    <a:pt x="7049" y="9874"/>
                  </a:cubicBezTo>
                  <a:lnTo>
                    <a:pt x="6632" y="9458"/>
                  </a:lnTo>
                  <a:cubicBezTo>
                    <a:pt x="6751" y="8529"/>
                    <a:pt x="7299" y="7136"/>
                    <a:pt x="7906" y="5910"/>
                  </a:cubicBezTo>
                  <a:cubicBezTo>
                    <a:pt x="8168" y="5421"/>
                    <a:pt x="8204" y="4898"/>
                    <a:pt x="8073" y="4433"/>
                  </a:cubicBezTo>
                  <a:lnTo>
                    <a:pt x="11109" y="1397"/>
                  </a:lnTo>
                  <a:cubicBezTo>
                    <a:pt x="11181" y="1314"/>
                    <a:pt x="11169" y="1195"/>
                    <a:pt x="11097" y="1123"/>
                  </a:cubicBezTo>
                  <a:cubicBezTo>
                    <a:pt x="11055" y="1086"/>
                    <a:pt x="11008" y="1070"/>
                    <a:pt x="10963" y="1070"/>
                  </a:cubicBezTo>
                  <a:cubicBezTo>
                    <a:pt x="10906" y="1070"/>
                    <a:pt x="10851" y="1095"/>
                    <a:pt x="10811" y="1135"/>
                  </a:cubicBezTo>
                  <a:cubicBezTo>
                    <a:pt x="10800" y="1147"/>
                    <a:pt x="10990" y="969"/>
                    <a:pt x="7906" y="4040"/>
                  </a:cubicBezTo>
                  <a:cubicBezTo>
                    <a:pt x="7763" y="3778"/>
                    <a:pt x="7537" y="3564"/>
                    <a:pt x="7275" y="3409"/>
                  </a:cubicBezTo>
                  <a:lnTo>
                    <a:pt x="10157" y="528"/>
                  </a:lnTo>
                  <a:cubicBezTo>
                    <a:pt x="10248" y="437"/>
                    <a:pt x="10365" y="393"/>
                    <a:pt x="10480" y="393"/>
                  </a:cubicBezTo>
                  <a:cubicBezTo>
                    <a:pt x="10636" y="393"/>
                    <a:pt x="10789" y="473"/>
                    <a:pt x="10871" y="623"/>
                  </a:cubicBezTo>
                  <a:cubicBezTo>
                    <a:pt x="10912" y="690"/>
                    <a:pt x="10983" y="733"/>
                    <a:pt x="11054" y="733"/>
                  </a:cubicBezTo>
                  <a:cubicBezTo>
                    <a:pt x="11085" y="733"/>
                    <a:pt x="11116" y="725"/>
                    <a:pt x="11145" y="707"/>
                  </a:cubicBezTo>
                  <a:cubicBezTo>
                    <a:pt x="11228" y="647"/>
                    <a:pt x="11276" y="528"/>
                    <a:pt x="11216" y="433"/>
                  </a:cubicBezTo>
                  <a:cubicBezTo>
                    <a:pt x="11058" y="152"/>
                    <a:pt x="10770" y="1"/>
                    <a:pt x="10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72"/>
            <p:cNvSpPr/>
            <p:nvPr/>
          </p:nvSpPr>
          <p:spPr>
            <a:xfrm>
              <a:off x="3510335" y="2959936"/>
              <a:ext cx="176413" cy="43291"/>
            </a:xfrm>
            <a:custGeom>
              <a:avLst/>
              <a:gdLst/>
              <a:ahLst/>
              <a:cxnLst/>
              <a:rect l="l" t="t" r="r" b="b"/>
              <a:pathLst>
                <a:path w="5538" h="1359" extrusionOk="0">
                  <a:moveTo>
                    <a:pt x="3439" y="0"/>
                  </a:moveTo>
                  <a:cubicBezTo>
                    <a:pt x="2239" y="0"/>
                    <a:pt x="999" y="350"/>
                    <a:pt x="96" y="995"/>
                  </a:cubicBezTo>
                  <a:cubicBezTo>
                    <a:pt x="13" y="1054"/>
                    <a:pt x="1" y="1185"/>
                    <a:pt x="60" y="1280"/>
                  </a:cubicBezTo>
                  <a:cubicBezTo>
                    <a:pt x="96" y="1330"/>
                    <a:pt x="156" y="1358"/>
                    <a:pt x="217" y="1358"/>
                  </a:cubicBezTo>
                  <a:cubicBezTo>
                    <a:pt x="259" y="1358"/>
                    <a:pt x="300" y="1345"/>
                    <a:pt x="334" y="1316"/>
                  </a:cubicBezTo>
                  <a:cubicBezTo>
                    <a:pt x="965" y="876"/>
                    <a:pt x="1787" y="578"/>
                    <a:pt x="2656" y="459"/>
                  </a:cubicBezTo>
                  <a:cubicBezTo>
                    <a:pt x="2927" y="424"/>
                    <a:pt x="3196" y="407"/>
                    <a:pt x="3459" y="407"/>
                  </a:cubicBezTo>
                  <a:cubicBezTo>
                    <a:pt x="4099" y="407"/>
                    <a:pt x="4708" y="510"/>
                    <a:pt x="5240" y="721"/>
                  </a:cubicBezTo>
                  <a:cubicBezTo>
                    <a:pt x="5258" y="729"/>
                    <a:pt x="5279" y="733"/>
                    <a:pt x="5300" y="733"/>
                  </a:cubicBezTo>
                  <a:cubicBezTo>
                    <a:pt x="5373" y="733"/>
                    <a:pt x="5453" y="687"/>
                    <a:pt x="5490" y="614"/>
                  </a:cubicBezTo>
                  <a:cubicBezTo>
                    <a:pt x="5537" y="506"/>
                    <a:pt x="5478" y="387"/>
                    <a:pt x="5383" y="352"/>
                  </a:cubicBezTo>
                  <a:cubicBezTo>
                    <a:pt x="4795" y="114"/>
                    <a:pt x="412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72"/>
            <p:cNvSpPr/>
            <p:nvPr/>
          </p:nvSpPr>
          <p:spPr>
            <a:xfrm>
              <a:off x="3530435" y="2920213"/>
              <a:ext cx="133918" cy="35072"/>
            </a:xfrm>
            <a:custGeom>
              <a:avLst/>
              <a:gdLst/>
              <a:ahLst/>
              <a:cxnLst/>
              <a:rect l="l" t="t" r="r" b="b"/>
              <a:pathLst>
                <a:path w="4204" h="1101" extrusionOk="0">
                  <a:moveTo>
                    <a:pt x="2585" y="0"/>
                  </a:moveTo>
                  <a:cubicBezTo>
                    <a:pt x="1695" y="0"/>
                    <a:pt x="780" y="258"/>
                    <a:pt x="108" y="741"/>
                  </a:cubicBezTo>
                  <a:cubicBezTo>
                    <a:pt x="13" y="801"/>
                    <a:pt x="1" y="932"/>
                    <a:pt x="60" y="1027"/>
                  </a:cubicBezTo>
                  <a:cubicBezTo>
                    <a:pt x="95" y="1076"/>
                    <a:pt x="158" y="1100"/>
                    <a:pt x="221" y="1100"/>
                  </a:cubicBezTo>
                  <a:cubicBezTo>
                    <a:pt x="266" y="1100"/>
                    <a:pt x="311" y="1088"/>
                    <a:pt x="346" y="1063"/>
                  </a:cubicBezTo>
                  <a:cubicBezTo>
                    <a:pt x="955" y="637"/>
                    <a:pt x="1801" y="405"/>
                    <a:pt x="2613" y="405"/>
                  </a:cubicBezTo>
                  <a:cubicBezTo>
                    <a:pt x="3071" y="405"/>
                    <a:pt x="3519" y="479"/>
                    <a:pt x="3906" y="634"/>
                  </a:cubicBezTo>
                  <a:cubicBezTo>
                    <a:pt x="3925" y="642"/>
                    <a:pt x="3945" y="646"/>
                    <a:pt x="3966" y="646"/>
                  </a:cubicBezTo>
                  <a:cubicBezTo>
                    <a:pt x="4039" y="646"/>
                    <a:pt x="4119" y="599"/>
                    <a:pt x="4156" y="515"/>
                  </a:cubicBezTo>
                  <a:cubicBezTo>
                    <a:pt x="4204" y="408"/>
                    <a:pt x="4144" y="289"/>
                    <a:pt x="4049" y="265"/>
                  </a:cubicBezTo>
                  <a:cubicBezTo>
                    <a:pt x="3604" y="86"/>
                    <a:pt x="3099" y="0"/>
                    <a:pt x="2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72"/>
            <p:cNvSpPr/>
            <p:nvPr/>
          </p:nvSpPr>
          <p:spPr>
            <a:xfrm>
              <a:off x="3761416" y="3078787"/>
              <a:ext cx="53134" cy="174916"/>
            </a:xfrm>
            <a:custGeom>
              <a:avLst/>
              <a:gdLst/>
              <a:ahLst/>
              <a:cxnLst/>
              <a:rect l="l" t="t" r="r" b="b"/>
              <a:pathLst>
                <a:path w="1668" h="5491" extrusionOk="0">
                  <a:moveTo>
                    <a:pt x="830" y="1"/>
                  </a:moveTo>
                  <a:cubicBezTo>
                    <a:pt x="807" y="1"/>
                    <a:pt x="784" y="5"/>
                    <a:pt x="763" y="14"/>
                  </a:cubicBezTo>
                  <a:cubicBezTo>
                    <a:pt x="656" y="62"/>
                    <a:pt x="608" y="181"/>
                    <a:pt x="656" y="276"/>
                  </a:cubicBezTo>
                  <a:cubicBezTo>
                    <a:pt x="953" y="1002"/>
                    <a:pt x="1061" y="1919"/>
                    <a:pt x="918" y="2848"/>
                  </a:cubicBezTo>
                  <a:cubicBezTo>
                    <a:pt x="799" y="3717"/>
                    <a:pt x="501" y="4550"/>
                    <a:pt x="60" y="5169"/>
                  </a:cubicBezTo>
                  <a:cubicBezTo>
                    <a:pt x="1" y="5253"/>
                    <a:pt x="13" y="5372"/>
                    <a:pt x="108" y="5443"/>
                  </a:cubicBezTo>
                  <a:cubicBezTo>
                    <a:pt x="136" y="5476"/>
                    <a:pt x="174" y="5491"/>
                    <a:pt x="213" y="5491"/>
                  </a:cubicBezTo>
                  <a:cubicBezTo>
                    <a:pt x="272" y="5491"/>
                    <a:pt x="334" y="5458"/>
                    <a:pt x="370" y="5407"/>
                  </a:cubicBezTo>
                  <a:cubicBezTo>
                    <a:pt x="1370" y="3991"/>
                    <a:pt x="1668" y="1740"/>
                    <a:pt x="1013" y="121"/>
                  </a:cubicBezTo>
                  <a:cubicBezTo>
                    <a:pt x="977" y="41"/>
                    <a:pt x="901" y="1"/>
                    <a:pt x="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72"/>
            <p:cNvSpPr/>
            <p:nvPr/>
          </p:nvSpPr>
          <p:spPr>
            <a:xfrm>
              <a:off x="3809230" y="3100990"/>
              <a:ext cx="42877" cy="132326"/>
            </a:xfrm>
            <a:custGeom>
              <a:avLst/>
              <a:gdLst/>
              <a:ahLst/>
              <a:cxnLst/>
              <a:rect l="l" t="t" r="r" b="b"/>
              <a:pathLst>
                <a:path w="1346" h="4154" extrusionOk="0">
                  <a:moveTo>
                    <a:pt x="674" y="1"/>
                  </a:moveTo>
                  <a:cubicBezTo>
                    <a:pt x="647" y="1"/>
                    <a:pt x="620" y="7"/>
                    <a:pt x="595" y="19"/>
                  </a:cubicBezTo>
                  <a:cubicBezTo>
                    <a:pt x="488" y="67"/>
                    <a:pt x="452" y="186"/>
                    <a:pt x="488" y="269"/>
                  </a:cubicBezTo>
                  <a:cubicBezTo>
                    <a:pt x="929" y="1365"/>
                    <a:pt x="750" y="2877"/>
                    <a:pt x="60" y="3829"/>
                  </a:cubicBezTo>
                  <a:cubicBezTo>
                    <a:pt x="0" y="3925"/>
                    <a:pt x="24" y="4044"/>
                    <a:pt x="107" y="4115"/>
                  </a:cubicBezTo>
                  <a:cubicBezTo>
                    <a:pt x="134" y="4142"/>
                    <a:pt x="170" y="4153"/>
                    <a:pt x="209" y="4153"/>
                  </a:cubicBezTo>
                  <a:cubicBezTo>
                    <a:pt x="273" y="4153"/>
                    <a:pt x="344" y="4120"/>
                    <a:pt x="381" y="4068"/>
                  </a:cubicBezTo>
                  <a:cubicBezTo>
                    <a:pt x="1119" y="3008"/>
                    <a:pt x="1345" y="1341"/>
                    <a:pt x="857" y="127"/>
                  </a:cubicBezTo>
                  <a:cubicBezTo>
                    <a:pt x="822" y="48"/>
                    <a:pt x="748" y="1"/>
                    <a:pt x="6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2" name="Google Shape;9682;p72"/>
          <p:cNvGrpSpPr/>
          <p:nvPr/>
        </p:nvGrpSpPr>
        <p:grpSpPr>
          <a:xfrm>
            <a:off x="3086313" y="2696049"/>
            <a:ext cx="320143" cy="392581"/>
            <a:chOff x="3086313" y="2877049"/>
            <a:chExt cx="320143" cy="392581"/>
          </a:xfrm>
          <a:solidFill>
            <a:srgbClr val="002060"/>
          </a:solidFill>
        </p:grpSpPr>
        <p:sp>
          <p:nvSpPr>
            <p:cNvPr id="9683" name="Google Shape;9683;p72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72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72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72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72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72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72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72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72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72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72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72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95" name="Google Shape;9695;p72"/>
          <p:cNvSpPr/>
          <p:nvPr/>
        </p:nvSpPr>
        <p:spPr>
          <a:xfrm>
            <a:off x="2253814" y="2713123"/>
            <a:ext cx="210530" cy="357700"/>
          </a:xfrm>
          <a:custGeom>
            <a:avLst/>
            <a:gdLst/>
            <a:ahLst/>
            <a:cxnLst/>
            <a:rect l="l" t="t" r="r" b="b"/>
            <a:pathLst>
              <a:path w="6609" h="11229" extrusionOk="0">
                <a:moveTo>
                  <a:pt x="3310" y="1941"/>
                </a:moveTo>
                <a:cubicBezTo>
                  <a:pt x="3632" y="1941"/>
                  <a:pt x="3918" y="2227"/>
                  <a:pt x="3918" y="2572"/>
                </a:cubicBezTo>
                <a:lnTo>
                  <a:pt x="3918" y="2882"/>
                </a:lnTo>
                <a:cubicBezTo>
                  <a:pt x="3918" y="3037"/>
                  <a:pt x="3799" y="3156"/>
                  <a:pt x="3644" y="3156"/>
                </a:cubicBezTo>
                <a:lnTo>
                  <a:pt x="2953" y="3156"/>
                </a:lnTo>
                <a:cubicBezTo>
                  <a:pt x="2798" y="3156"/>
                  <a:pt x="2679" y="3037"/>
                  <a:pt x="2679" y="2882"/>
                </a:cubicBezTo>
                <a:lnTo>
                  <a:pt x="2679" y="2572"/>
                </a:lnTo>
                <a:cubicBezTo>
                  <a:pt x="2679" y="2227"/>
                  <a:pt x="2965" y="1941"/>
                  <a:pt x="3310" y="1941"/>
                </a:cubicBezTo>
                <a:close/>
                <a:moveTo>
                  <a:pt x="3918" y="10371"/>
                </a:moveTo>
                <a:lnTo>
                  <a:pt x="3918" y="10633"/>
                </a:lnTo>
                <a:lnTo>
                  <a:pt x="3906" y="10633"/>
                </a:lnTo>
                <a:cubicBezTo>
                  <a:pt x="3906" y="10788"/>
                  <a:pt x="3787" y="10907"/>
                  <a:pt x="3632" y="10907"/>
                </a:cubicBezTo>
                <a:lnTo>
                  <a:pt x="2929" y="10907"/>
                </a:lnTo>
                <a:cubicBezTo>
                  <a:pt x="2787" y="10907"/>
                  <a:pt x="2668" y="10788"/>
                  <a:pt x="2668" y="10633"/>
                </a:cubicBezTo>
                <a:lnTo>
                  <a:pt x="2668" y="10371"/>
                </a:lnTo>
                <a:close/>
                <a:moveTo>
                  <a:pt x="2572" y="1"/>
                </a:moveTo>
                <a:cubicBezTo>
                  <a:pt x="1144" y="1"/>
                  <a:pt x="1" y="1156"/>
                  <a:pt x="1" y="2572"/>
                </a:cubicBezTo>
                <a:lnTo>
                  <a:pt x="1" y="2751"/>
                </a:lnTo>
                <a:cubicBezTo>
                  <a:pt x="1" y="2834"/>
                  <a:pt x="72" y="2918"/>
                  <a:pt x="167" y="2918"/>
                </a:cubicBezTo>
                <a:cubicBezTo>
                  <a:pt x="251" y="2918"/>
                  <a:pt x="334" y="2834"/>
                  <a:pt x="334" y="2751"/>
                </a:cubicBezTo>
                <a:lnTo>
                  <a:pt x="334" y="2572"/>
                </a:lnTo>
                <a:cubicBezTo>
                  <a:pt x="334" y="1334"/>
                  <a:pt x="1346" y="322"/>
                  <a:pt x="2572" y="322"/>
                </a:cubicBezTo>
                <a:lnTo>
                  <a:pt x="3132" y="322"/>
                </a:lnTo>
                <a:lnTo>
                  <a:pt x="3132" y="1632"/>
                </a:lnTo>
                <a:cubicBezTo>
                  <a:pt x="2679" y="1703"/>
                  <a:pt x="2334" y="2096"/>
                  <a:pt x="2334" y="2572"/>
                </a:cubicBezTo>
                <a:lnTo>
                  <a:pt x="2334" y="2882"/>
                </a:lnTo>
                <a:cubicBezTo>
                  <a:pt x="2334" y="3204"/>
                  <a:pt x="2608" y="3489"/>
                  <a:pt x="2953" y="3489"/>
                </a:cubicBezTo>
                <a:lnTo>
                  <a:pt x="3644" y="3489"/>
                </a:lnTo>
                <a:cubicBezTo>
                  <a:pt x="3977" y="3489"/>
                  <a:pt x="4263" y="3227"/>
                  <a:pt x="4263" y="2882"/>
                </a:cubicBezTo>
                <a:lnTo>
                  <a:pt x="4263" y="2572"/>
                </a:lnTo>
                <a:cubicBezTo>
                  <a:pt x="4263" y="2108"/>
                  <a:pt x="3918" y="1703"/>
                  <a:pt x="3465" y="1632"/>
                </a:cubicBezTo>
                <a:lnTo>
                  <a:pt x="3465" y="322"/>
                </a:lnTo>
                <a:lnTo>
                  <a:pt x="4025" y="322"/>
                </a:lnTo>
                <a:cubicBezTo>
                  <a:pt x="5251" y="322"/>
                  <a:pt x="6263" y="1334"/>
                  <a:pt x="6263" y="2572"/>
                </a:cubicBezTo>
                <a:lnTo>
                  <a:pt x="6263" y="3632"/>
                </a:lnTo>
                <a:lnTo>
                  <a:pt x="5882" y="3632"/>
                </a:lnTo>
                <a:cubicBezTo>
                  <a:pt x="5549" y="3632"/>
                  <a:pt x="5275" y="3894"/>
                  <a:pt x="5275" y="4239"/>
                </a:cubicBezTo>
                <a:lnTo>
                  <a:pt x="5275" y="4430"/>
                </a:lnTo>
                <a:cubicBezTo>
                  <a:pt x="5275" y="4525"/>
                  <a:pt x="5346" y="4597"/>
                  <a:pt x="5430" y="4597"/>
                </a:cubicBezTo>
                <a:cubicBezTo>
                  <a:pt x="5525" y="4597"/>
                  <a:pt x="5596" y="4525"/>
                  <a:pt x="5596" y="4430"/>
                </a:cubicBezTo>
                <a:lnTo>
                  <a:pt x="5596" y="4239"/>
                </a:lnTo>
                <a:cubicBezTo>
                  <a:pt x="5596" y="4085"/>
                  <a:pt x="5716" y="3966"/>
                  <a:pt x="5870" y="3966"/>
                </a:cubicBezTo>
                <a:lnTo>
                  <a:pt x="6251" y="3966"/>
                </a:lnTo>
                <a:lnTo>
                  <a:pt x="6251" y="7264"/>
                </a:lnTo>
                <a:lnTo>
                  <a:pt x="5870" y="7264"/>
                </a:lnTo>
                <a:cubicBezTo>
                  <a:pt x="5716" y="7264"/>
                  <a:pt x="5596" y="7144"/>
                  <a:pt x="5596" y="6990"/>
                </a:cubicBezTo>
                <a:lnTo>
                  <a:pt x="5596" y="5216"/>
                </a:lnTo>
                <a:cubicBezTo>
                  <a:pt x="5596" y="5132"/>
                  <a:pt x="5525" y="5061"/>
                  <a:pt x="5430" y="5061"/>
                </a:cubicBezTo>
                <a:cubicBezTo>
                  <a:pt x="5346" y="5061"/>
                  <a:pt x="5275" y="5132"/>
                  <a:pt x="5275" y="5216"/>
                </a:cubicBezTo>
                <a:lnTo>
                  <a:pt x="5275" y="6990"/>
                </a:lnTo>
                <a:cubicBezTo>
                  <a:pt x="5275" y="7323"/>
                  <a:pt x="5537" y="7597"/>
                  <a:pt x="5882" y="7597"/>
                </a:cubicBezTo>
                <a:lnTo>
                  <a:pt x="6263" y="7597"/>
                </a:lnTo>
                <a:lnTo>
                  <a:pt x="6263" y="8228"/>
                </a:lnTo>
                <a:cubicBezTo>
                  <a:pt x="6263" y="9228"/>
                  <a:pt x="5454" y="10038"/>
                  <a:pt x="4453" y="10038"/>
                </a:cubicBezTo>
                <a:lnTo>
                  <a:pt x="2144" y="10038"/>
                </a:lnTo>
                <a:cubicBezTo>
                  <a:pt x="1144" y="10038"/>
                  <a:pt x="334" y="9228"/>
                  <a:pt x="334" y="8228"/>
                </a:cubicBezTo>
                <a:lnTo>
                  <a:pt x="334" y="7597"/>
                </a:lnTo>
                <a:lnTo>
                  <a:pt x="715" y="7597"/>
                </a:lnTo>
                <a:cubicBezTo>
                  <a:pt x="1048" y="7597"/>
                  <a:pt x="1322" y="7335"/>
                  <a:pt x="1322" y="6990"/>
                </a:cubicBezTo>
                <a:lnTo>
                  <a:pt x="1322" y="6811"/>
                </a:lnTo>
                <a:cubicBezTo>
                  <a:pt x="1322" y="6728"/>
                  <a:pt x="1251" y="6644"/>
                  <a:pt x="1167" y="6644"/>
                </a:cubicBezTo>
                <a:cubicBezTo>
                  <a:pt x="1072" y="6644"/>
                  <a:pt x="1001" y="6728"/>
                  <a:pt x="1001" y="6811"/>
                </a:cubicBezTo>
                <a:lnTo>
                  <a:pt x="1001" y="6990"/>
                </a:lnTo>
                <a:cubicBezTo>
                  <a:pt x="1001" y="7144"/>
                  <a:pt x="882" y="7264"/>
                  <a:pt x="727" y="7264"/>
                </a:cubicBezTo>
                <a:lnTo>
                  <a:pt x="346" y="7264"/>
                </a:lnTo>
                <a:lnTo>
                  <a:pt x="346" y="3966"/>
                </a:lnTo>
                <a:lnTo>
                  <a:pt x="727" y="3966"/>
                </a:lnTo>
                <a:cubicBezTo>
                  <a:pt x="882" y="3966"/>
                  <a:pt x="1001" y="4085"/>
                  <a:pt x="1001" y="4239"/>
                </a:cubicBezTo>
                <a:lnTo>
                  <a:pt x="1001" y="6037"/>
                </a:lnTo>
                <a:cubicBezTo>
                  <a:pt x="1001" y="6132"/>
                  <a:pt x="1072" y="6204"/>
                  <a:pt x="1167" y="6204"/>
                </a:cubicBezTo>
                <a:cubicBezTo>
                  <a:pt x="1251" y="6204"/>
                  <a:pt x="1322" y="6132"/>
                  <a:pt x="1322" y="6037"/>
                </a:cubicBezTo>
                <a:lnTo>
                  <a:pt x="1322" y="4239"/>
                </a:lnTo>
                <a:cubicBezTo>
                  <a:pt x="1322" y="3906"/>
                  <a:pt x="1060" y="3620"/>
                  <a:pt x="715" y="3620"/>
                </a:cubicBezTo>
                <a:lnTo>
                  <a:pt x="334" y="3620"/>
                </a:lnTo>
                <a:lnTo>
                  <a:pt x="334" y="3501"/>
                </a:lnTo>
                <a:cubicBezTo>
                  <a:pt x="334" y="3418"/>
                  <a:pt x="251" y="3346"/>
                  <a:pt x="167" y="3346"/>
                </a:cubicBezTo>
                <a:cubicBezTo>
                  <a:pt x="72" y="3346"/>
                  <a:pt x="1" y="3418"/>
                  <a:pt x="1" y="3501"/>
                </a:cubicBezTo>
                <a:lnTo>
                  <a:pt x="1" y="8216"/>
                </a:lnTo>
                <a:cubicBezTo>
                  <a:pt x="1" y="9383"/>
                  <a:pt x="953" y="10347"/>
                  <a:pt x="2144" y="10347"/>
                </a:cubicBezTo>
                <a:lnTo>
                  <a:pt x="2334" y="10347"/>
                </a:lnTo>
                <a:lnTo>
                  <a:pt x="2334" y="10621"/>
                </a:lnTo>
                <a:cubicBezTo>
                  <a:pt x="2334" y="10943"/>
                  <a:pt x="2608" y="11228"/>
                  <a:pt x="2953" y="11228"/>
                </a:cubicBezTo>
                <a:lnTo>
                  <a:pt x="3644" y="11228"/>
                </a:lnTo>
                <a:cubicBezTo>
                  <a:pt x="3977" y="11228"/>
                  <a:pt x="4263" y="10966"/>
                  <a:pt x="4263" y="10621"/>
                </a:cubicBezTo>
                <a:lnTo>
                  <a:pt x="4263" y="10347"/>
                </a:lnTo>
                <a:lnTo>
                  <a:pt x="4465" y="10347"/>
                </a:lnTo>
                <a:cubicBezTo>
                  <a:pt x="5644" y="10347"/>
                  <a:pt x="6608" y="9407"/>
                  <a:pt x="6608" y="8216"/>
                </a:cubicBezTo>
                <a:lnTo>
                  <a:pt x="6608" y="2572"/>
                </a:lnTo>
                <a:cubicBezTo>
                  <a:pt x="6585" y="1156"/>
                  <a:pt x="5418" y="1"/>
                  <a:pt x="4001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96" name="Google Shape;9696;p72"/>
          <p:cNvGrpSpPr/>
          <p:nvPr/>
        </p:nvGrpSpPr>
        <p:grpSpPr>
          <a:xfrm>
            <a:off x="861113" y="2704746"/>
            <a:ext cx="333809" cy="373277"/>
            <a:chOff x="861113" y="2885746"/>
            <a:chExt cx="333809" cy="373277"/>
          </a:xfrm>
          <a:solidFill>
            <a:srgbClr val="002060"/>
          </a:solidFill>
        </p:grpSpPr>
        <p:sp>
          <p:nvSpPr>
            <p:cNvPr id="9697" name="Google Shape;9697;p72"/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72"/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72"/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0" name="Google Shape;9700;p72"/>
          <p:cNvSpPr/>
          <p:nvPr/>
        </p:nvSpPr>
        <p:spPr>
          <a:xfrm>
            <a:off x="2616005" y="2705542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1" name="Google Shape;9701;p72"/>
          <p:cNvSpPr/>
          <p:nvPr/>
        </p:nvSpPr>
        <p:spPr>
          <a:xfrm>
            <a:off x="2160129" y="1335235"/>
            <a:ext cx="399780" cy="341740"/>
          </a:xfrm>
          <a:custGeom>
            <a:avLst/>
            <a:gdLst/>
            <a:ahLst/>
            <a:cxnLst/>
            <a:rect l="l" t="t" r="r" b="b"/>
            <a:pathLst>
              <a:path w="12550" h="10728" extrusionOk="0">
                <a:moveTo>
                  <a:pt x="6298" y="369"/>
                </a:moveTo>
                <a:cubicBezTo>
                  <a:pt x="6306" y="369"/>
                  <a:pt x="6315" y="369"/>
                  <a:pt x="6323" y="370"/>
                </a:cubicBezTo>
                <a:cubicBezTo>
                  <a:pt x="6442" y="393"/>
                  <a:pt x="6525" y="477"/>
                  <a:pt x="6525" y="596"/>
                </a:cubicBezTo>
                <a:cubicBezTo>
                  <a:pt x="6525" y="727"/>
                  <a:pt x="6430" y="834"/>
                  <a:pt x="6287" y="834"/>
                </a:cubicBezTo>
                <a:cubicBezTo>
                  <a:pt x="6156" y="834"/>
                  <a:pt x="6049" y="727"/>
                  <a:pt x="6049" y="596"/>
                </a:cubicBezTo>
                <a:cubicBezTo>
                  <a:pt x="6049" y="482"/>
                  <a:pt x="6136" y="369"/>
                  <a:pt x="6298" y="369"/>
                </a:cubicBezTo>
                <a:close/>
                <a:moveTo>
                  <a:pt x="6871" y="727"/>
                </a:moveTo>
                <a:lnTo>
                  <a:pt x="8668" y="2513"/>
                </a:lnTo>
                <a:lnTo>
                  <a:pt x="3906" y="2513"/>
                </a:lnTo>
                <a:lnTo>
                  <a:pt x="5716" y="727"/>
                </a:lnTo>
                <a:cubicBezTo>
                  <a:pt x="5775" y="1001"/>
                  <a:pt x="6013" y="1191"/>
                  <a:pt x="6287" y="1191"/>
                </a:cubicBezTo>
                <a:cubicBezTo>
                  <a:pt x="6573" y="1191"/>
                  <a:pt x="6811" y="1001"/>
                  <a:pt x="6871" y="727"/>
                </a:cubicBezTo>
                <a:close/>
                <a:moveTo>
                  <a:pt x="3573" y="8787"/>
                </a:moveTo>
                <a:cubicBezTo>
                  <a:pt x="5216" y="8787"/>
                  <a:pt x="5097" y="8787"/>
                  <a:pt x="5156" y="8799"/>
                </a:cubicBezTo>
                <a:cubicBezTo>
                  <a:pt x="5275" y="8823"/>
                  <a:pt x="5370" y="8942"/>
                  <a:pt x="5370" y="9061"/>
                </a:cubicBezTo>
                <a:lnTo>
                  <a:pt x="5370" y="9513"/>
                </a:lnTo>
                <a:lnTo>
                  <a:pt x="3287" y="9513"/>
                </a:lnTo>
                <a:cubicBezTo>
                  <a:pt x="3275" y="9049"/>
                  <a:pt x="3275" y="9049"/>
                  <a:pt x="3287" y="9002"/>
                </a:cubicBezTo>
                <a:cubicBezTo>
                  <a:pt x="3334" y="8859"/>
                  <a:pt x="3430" y="8787"/>
                  <a:pt x="3573" y="8787"/>
                </a:cubicBezTo>
                <a:close/>
                <a:moveTo>
                  <a:pt x="10651" y="2885"/>
                </a:moveTo>
                <a:cubicBezTo>
                  <a:pt x="11916" y="2885"/>
                  <a:pt x="11740" y="2894"/>
                  <a:pt x="11740" y="2929"/>
                </a:cubicBezTo>
                <a:cubicBezTo>
                  <a:pt x="11729" y="9255"/>
                  <a:pt x="11779" y="9516"/>
                  <a:pt x="11713" y="9516"/>
                </a:cubicBezTo>
                <a:cubicBezTo>
                  <a:pt x="11707" y="9516"/>
                  <a:pt x="11700" y="9513"/>
                  <a:pt x="11693" y="9513"/>
                </a:cubicBezTo>
                <a:lnTo>
                  <a:pt x="5739" y="9513"/>
                </a:lnTo>
                <a:lnTo>
                  <a:pt x="5739" y="9144"/>
                </a:lnTo>
                <a:lnTo>
                  <a:pt x="11193" y="9144"/>
                </a:lnTo>
                <a:cubicBezTo>
                  <a:pt x="11288" y="9144"/>
                  <a:pt x="11371" y="9049"/>
                  <a:pt x="11371" y="8966"/>
                </a:cubicBezTo>
                <a:lnTo>
                  <a:pt x="11371" y="3441"/>
                </a:lnTo>
                <a:cubicBezTo>
                  <a:pt x="11371" y="3334"/>
                  <a:pt x="11276" y="3263"/>
                  <a:pt x="11193" y="3263"/>
                </a:cubicBezTo>
                <a:lnTo>
                  <a:pt x="3346" y="3263"/>
                </a:lnTo>
                <a:cubicBezTo>
                  <a:pt x="3239" y="3263"/>
                  <a:pt x="3168" y="3346"/>
                  <a:pt x="3168" y="3441"/>
                </a:cubicBezTo>
                <a:cubicBezTo>
                  <a:pt x="3168" y="3537"/>
                  <a:pt x="3251" y="3620"/>
                  <a:pt x="3346" y="3620"/>
                </a:cubicBezTo>
                <a:lnTo>
                  <a:pt x="10990" y="3620"/>
                </a:lnTo>
                <a:lnTo>
                  <a:pt x="10990" y="8775"/>
                </a:lnTo>
                <a:lnTo>
                  <a:pt x="5656" y="8775"/>
                </a:lnTo>
                <a:cubicBezTo>
                  <a:pt x="5561" y="8585"/>
                  <a:pt x="5370" y="8454"/>
                  <a:pt x="5156" y="8430"/>
                </a:cubicBezTo>
                <a:cubicBezTo>
                  <a:pt x="5128" y="8422"/>
                  <a:pt x="4938" y="8419"/>
                  <a:pt x="4696" y="8419"/>
                </a:cubicBezTo>
                <a:cubicBezTo>
                  <a:pt x="4212" y="8419"/>
                  <a:pt x="3521" y="8430"/>
                  <a:pt x="3513" y="8430"/>
                </a:cubicBezTo>
                <a:cubicBezTo>
                  <a:pt x="3287" y="8442"/>
                  <a:pt x="3072" y="8573"/>
                  <a:pt x="2977" y="8775"/>
                </a:cubicBezTo>
                <a:lnTo>
                  <a:pt x="1608" y="8775"/>
                </a:lnTo>
                <a:lnTo>
                  <a:pt x="1608" y="3620"/>
                </a:lnTo>
                <a:lnTo>
                  <a:pt x="2656" y="3620"/>
                </a:lnTo>
                <a:cubicBezTo>
                  <a:pt x="2763" y="3620"/>
                  <a:pt x="2834" y="3525"/>
                  <a:pt x="2834" y="3441"/>
                </a:cubicBezTo>
                <a:cubicBezTo>
                  <a:pt x="2834" y="3334"/>
                  <a:pt x="2751" y="3263"/>
                  <a:pt x="2656" y="3263"/>
                </a:cubicBezTo>
                <a:lnTo>
                  <a:pt x="1429" y="3263"/>
                </a:lnTo>
                <a:cubicBezTo>
                  <a:pt x="1322" y="3263"/>
                  <a:pt x="1251" y="3346"/>
                  <a:pt x="1251" y="3441"/>
                </a:cubicBezTo>
                <a:lnTo>
                  <a:pt x="1251" y="8966"/>
                </a:lnTo>
                <a:cubicBezTo>
                  <a:pt x="1251" y="9061"/>
                  <a:pt x="1334" y="9144"/>
                  <a:pt x="1429" y="9144"/>
                </a:cubicBezTo>
                <a:lnTo>
                  <a:pt x="2918" y="9144"/>
                </a:lnTo>
                <a:lnTo>
                  <a:pt x="2918" y="9513"/>
                </a:lnTo>
                <a:lnTo>
                  <a:pt x="917" y="9513"/>
                </a:lnTo>
                <a:cubicBezTo>
                  <a:pt x="894" y="9513"/>
                  <a:pt x="870" y="9490"/>
                  <a:pt x="870" y="9466"/>
                </a:cubicBezTo>
                <a:cubicBezTo>
                  <a:pt x="892" y="3144"/>
                  <a:pt x="843" y="2892"/>
                  <a:pt x="900" y="2892"/>
                </a:cubicBezTo>
                <a:cubicBezTo>
                  <a:pt x="905" y="2892"/>
                  <a:pt x="911" y="2894"/>
                  <a:pt x="917" y="2894"/>
                </a:cubicBezTo>
                <a:cubicBezTo>
                  <a:pt x="6680" y="2894"/>
                  <a:pt x="9386" y="2885"/>
                  <a:pt x="10651" y="2885"/>
                </a:cubicBezTo>
                <a:close/>
                <a:moveTo>
                  <a:pt x="6277" y="0"/>
                </a:moveTo>
                <a:cubicBezTo>
                  <a:pt x="6049" y="0"/>
                  <a:pt x="5823" y="84"/>
                  <a:pt x="5656" y="250"/>
                </a:cubicBezTo>
                <a:lnTo>
                  <a:pt x="3370" y="2513"/>
                </a:lnTo>
                <a:lnTo>
                  <a:pt x="894" y="2513"/>
                </a:lnTo>
                <a:cubicBezTo>
                  <a:pt x="667" y="2513"/>
                  <a:pt x="477" y="2691"/>
                  <a:pt x="477" y="2929"/>
                </a:cubicBezTo>
                <a:lnTo>
                  <a:pt x="477" y="9513"/>
                </a:lnTo>
                <a:lnTo>
                  <a:pt x="417" y="9513"/>
                </a:lnTo>
                <a:cubicBezTo>
                  <a:pt x="191" y="9513"/>
                  <a:pt x="1" y="9692"/>
                  <a:pt x="1" y="9930"/>
                </a:cubicBezTo>
                <a:lnTo>
                  <a:pt x="1" y="10311"/>
                </a:lnTo>
                <a:cubicBezTo>
                  <a:pt x="1" y="10537"/>
                  <a:pt x="179" y="10728"/>
                  <a:pt x="417" y="10728"/>
                </a:cubicBezTo>
                <a:lnTo>
                  <a:pt x="7811" y="10728"/>
                </a:lnTo>
                <a:cubicBezTo>
                  <a:pt x="7918" y="10728"/>
                  <a:pt x="7990" y="10645"/>
                  <a:pt x="7990" y="10549"/>
                </a:cubicBezTo>
                <a:cubicBezTo>
                  <a:pt x="7990" y="10454"/>
                  <a:pt x="7895" y="10371"/>
                  <a:pt x="7811" y="10371"/>
                </a:cubicBezTo>
                <a:cubicBezTo>
                  <a:pt x="7049" y="10370"/>
                  <a:pt x="6364" y="10369"/>
                  <a:pt x="5749" y="10369"/>
                </a:cubicBezTo>
                <a:cubicBezTo>
                  <a:pt x="2782" y="10369"/>
                  <a:pt x="1447" y="10380"/>
                  <a:pt x="848" y="10380"/>
                </a:cubicBezTo>
                <a:cubicBezTo>
                  <a:pt x="301" y="10380"/>
                  <a:pt x="370" y="10371"/>
                  <a:pt x="370" y="10335"/>
                </a:cubicBezTo>
                <a:lnTo>
                  <a:pt x="370" y="9942"/>
                </a:lnTo>
                <a:cubicBezTo>
                  <a:pt x="370" y="9904"/>
                  <a:pt x="221" y="9896"/>
                  <a:pt x="1247" y="9896"/>
                </a:cubicBezTo>
                <a:cubicBezTo>
                  <a:pt x="2032" y="9896"/>
                  <a:pt x="3502" y="9901"/>
                  <a:pt x="6250" y="9901"/>
                </a:cubicBezTo>
                <a:cubicBezTo>
                  <a:pt x="7776" y="9901"/>
                  <a:pt x="9695" y="9899"/>
                  <a:pt x="12109" y="9894"/>
                </a:cubicBezTo>
                <a:cubicBezTo>
                  <a:pt x="12145" y="9894"/>
                  <a:pt x="12157" y="9918"/>
                  <a:pt x="12157" y="9942"/>
                </a:cubicBezTo>
                <a:lnTo>
                  <a:pt x="12157" y="10335"/>
                </a:lnTo>
                <a:cubicBezTo>
                  <a:pt x="12157" y="10359"/>
                  <a:pt x="12145" y="10371"/>
                  <a:pt x="12109" y="10371"/>
                </a:cubicBezTo>
                <a:lnTo>
                  <a:pt x="8478" y="10371"/>
                </a:lnTo>
                <a:cubicBezTo>
                  <a:pt x="8371" y="10371"/>
                  <a:pt x="8299" y="10466"/>
                  <a:pt x="8299" y="10549"/>
                </a:cubicBezTo>
                <a:cubicBezTo>
                  <a:pt x="8299" y="10656"/>
                  <a:pt x="8395" y="10728"/>
                  <a:pt x="8478" y="10728"/>
                </a:cubicBezTo>
                <a:lnTo>
                  <a:pt x="12145" y="10728"/>
                </a:lnTo>
                <a:cubicBezTo>
                  <a:pt x="12359" y="10728"/>
                  <a:pt x="12550" y="10549"/>
                  <a:pt x="12550" y="10311"/>
                </a:cubicBezTo>
                <a:lnTo>
                  <a:pt x="12550" y="9930"/>
                </a:lnTo>
                <a:cubicBezTo>
                  <a:pt x="12550" y="9704"/>
                  <a:pt x="12383" y="9513"/>
                  <a:pt x="12145" y="9513"/>
                </a:cubicBezTo>
                <a:lnTo>
                  <a:pt x="12086" y="9513"/>
                </a:lnTo>
                <a:lnTo>
                  <a:pt x="12086" y="2929"/>
                </a:lnTo>
                <a:cubicBezTo>
                  <a:pt x="12086" y="2715"/>
                  <a:pt x="11907" y="2513"/>
                  <a:pt x="11669" y="2513"/>
                </a:cubicBezTo>
                <a:lnTo>
                  <a:pt x="9180" y="2513"/>
                </a:lnTo>
                <a:lnTo>
                  <a:pt x="6906" y="250"/>
                </a:lnTo>
                <a:cubicBezTo>
                  <a:pt x="6734" y="84"/>
                  <a:pt x="6504" y="0"/>
                  <a:pt x="627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02" name="Google Shape;9702;p72"/>
          <p:cNvGrpSpPr/>
          <p:nvPr/>
        </p:nvGrpSpPr>
        <p:grpSpPr>
          <a:xfrm>
            <a:off x="1297654" y="1323481"/>
            <a:ext cx="349354" cy="362223"/>
            <a:chOff x="1297654" y="1504481"/>
            <a:chExt cx="349354" cy="362223"/>
          </a:xfrm>
          <a:solidFill>
            <a:srgbClr val="002060"/>
          </a:solidFill>
        </p:grpSpPr>
        <p:sp>
          <p:nvSpPr>
            <p:cNvPr id="9703" name="Google Shape;9703;p72"/>
            <p:cNvSpPr/>
            <p:nvPr/>
          </p:nvSpPr>
          <p:spPr>
            <a:xfrm>
              <a:off x="1297654" y="1504481"/>
              <a:ext cx="349354" cy="362223"/>
            </a:xfrm>
            <a:custGeom>
              <a:avLst/>
              <a:gdLst/>
              <a:ahLst/>
              <a:cxnLst/>
              <a:rect l="l" t="t" r="r" b="b"/>
              <a:pathLst>
                <a:path w="10967" h="11371" extrusionOk="0">
                  <a:moveTo>
                    <a:pt x="6252" y="381"/>
                  </a:moveTo>
                  <a:cubicBezTo>
                    <a:pt x="6799" y="381"/>
                    <a:pt x="7335" y="679"/>
                    <a:pt x="7621" y="1155"/>
                  </a:cubicBezTo>
                  <a:cubicBezTo>
                    <a:pt x="7704" y="1274"/>
                    <a:pt x="7811" y="1655"/>
                    <a:pt x="8240" y="1786"/>
                  </a:cubicBezTo>
                  <a:cubicBezTo>
                    <a:pt x="8157" y="1858"/>
                    <a:pt x="7978" y="2036"/>
                    <a:pt x="7919" y="2108"/>
                  </a:cubicBezTo>
                  <a:cubicBezTo>
                    <a:pt x="7454" y="1870"/>
                    <a:pt x="7335" y="1501"/>
                    <a:pt x="7252" y="1381"/>
                  </a:cubicBezTo>
                  <a:cubicBezTo>
                    <a:pt x="7037" y="1036"/>
                    <a:pt x="6656" y="822"/>
                    <a:pt x="6252" y="822"/>
                  </a:cubicBezTo>
                  <a:lnTo>
                    <a:pt x="4644" y="822"/>
                  </a:lnTo>
                  <a:cubicBezTo>
                    <a:pt x="4239" y="822"/>
                    <a:pt x="3847" y="1036"/>
                    <a:pt x="3644" y="1381"/>
                  </a:cubicBezTo>
                  <a:cubicBezTo>
                    <a:pt x="3537" y="1512"/>
                    <a:pt x="3442" y="1846"/>
                    <a:pt x="3049" y="2072"/>
                  </a:cubicBezTo>
                  <a:lnTo>
                    <a:pt x="3025" y="2036"/>
                  </a:lnTo>
                  <a:lnTo>
                    <a:pt x="2870" y="1893"/>
                  </a:lnTo>
                  <a:cubicBezTo>
                    <a:pt x="2823" y="1846"/>
                    <a:pt x="2763" y="1798"/>
                    <a:pt x="2704" y="1751"/>
                  </a:cubicBezTo>
                  <a:cubicBezTo>
                    <a:pt x="3085" y="1608"/>
                    <a:pt x="3168" y="1310"/>
                    <a:pt x="3275" y="1155"/>
                  </a:cubicBezTo>
                  <a:cubicBezTo>
                    <a:pt x="3549" y="679"/>
                    <a:pt x="4073" y="381"/>
                    <a:pt x="4644" y="381"/>
                  </a:cubicBezTo>
                  <a:close/>
                  <a:moveTo>
                    <a:pt x="2620" y="3703"/>
                  </a:moveTo>
                  <a:lnTo>
                    <a:pt x="2823" y="3894"/>
                  </a:lnTo>
                  <a:cubicBezTo>
                    <a:pt x="2727" y="3989"/>
                    <a:pt x="2632" y="4096"/>
                    <a:pt x="2549" y="4191"/>
                  </a:cubicBezTo>
                  <a:lnTo>
                    <a:pt x="2334" y="3989"/>
                  </a:lnTo>
                  <a:lnTo>
                    <a:pt x="2620" y="3703"/>
                  </a:lnTo>
                  <a:close/>
                  <a:moveTo>
                    <a:pt x="8383" y="3703"/>
                  </a:moveTo>
                  <a:lnTo>
                    <a:pt x="8657" y="3989"/>
                  </a:lnTo>
                  <a:lnTo>
                    <a:pt x="8454" y="4191"/>
                  </a:lnTo>
                  <a:cubicBezTo>
                    <a:pt x="8383" y="4120"/>
                    <a:pt x="8276" y="4001"/>
                    <a:pt x="8169" y="3894"/>
                  </a:cubicBezTo>
                  <a:lnTo>
                    <a:pt x="8383" y="3703"/>
                  </a:lnTo>
                  <a:close/>
                  <a:moveTo>
                    <a:pt x="1727" y="1774"/>
                  </a:moveTo>
                  <a:cubicBezTo>
                    <a:pt x="2394" y="1774"/>
                    <a:pt x="2704" y="2251"/>
                    <a:pt x="2763" y="2286"/>
                  </a:cubicBezTo>
                  <a:cubicBezTo>
                    <a:pt x="2930" y="2453"/>
                    <a:pt x="2977" y="2691"/>
                    <a:pt x="2882" y="2905"/>
                  </a:cubicBezTo>
                  <a:cubicBezTo>
                    <a:pt x="2846" y="3013"/>
                    <a:pt x="2882" y="2965"/>
                    <a:pt x="1763" y="4072"/>
                  </a:cubicBezTo>
                  <a:cubicBezTo>
                    <a:pt x="1656" y="4185"/>
                    <a:pt x="1516" y="4242"/>
                    <a:pt x="1375" y="4242"/>
                  </a:cubicBezTo>
                  <a:cubicBezTo>
                    <a:pt x="1233" y="4242"/>
                    <a:pt x="1090" y="4185"/>
                    <a:pt x="977" y="4072"/>
                  </a:cubicBezTo>
                  <a:lnTo>
                    <a:pt x="834" y="3929"/>
                  </a:lnTo>
                  <a:cubicBezTo>
                    <a:pt x="37" y="3144"/>
                    <a:pt x="572" y="1774"/>
                    <a:pt x="1727" y="1774"/>
                  </a:cubicBezTo>
                  <a:close/>
                  <a:moveTo>
                    <a:pt x="6228" y="1155"/>
                  </a:moveTo>
                  <a:cubicBezTo>
                    <a:pt x="6514" y="1155"/>
                    <a:pt x="6799" y="1310"/>
                    <a:pt x="6930" y="1560"/>
                  </a:cubicBezTo>
                  <a:cubicBezTo>
                    <a:pt x="7026" y="1679"/>
                    <a:pt x="7180" y="2143"/>
                    <a:pt x="7740" y="2429"/>
                  </a:cubicBezTo>
                  <a:cubicBezTo>
                    <a:pt x="7645" y="2727"/>
                    <a:pt x="7716" y="3060"/>
                    <a:pt x="7954" y="3298"/>
                  </a:cubicBezTo>
                  <a:lnTo>
                    <a:pt x="8109" y="3453"/>
                  </a:lnTo>
                  <a:lnTo>
                    <a:pt x="7883" y="3679"/>
                  </a:lnTo>
                  <a:cubicBezTo>
                    <a:pt x="7190" y="3137"/>
                    <a:pt x="6339" y="2857"/>
                    <a:pt x="5480" y="2857"/>
                  </a:cubicBezTo>
                  <a:cubicBezTo>
                    <a:pt x="4980" y="2857"/>
                    <a:pt x="4478" y="2951"/>
                    <a:pt x="4001" y="3144"/>
                  </a:cubicBezTo>
                  <a:cubicBezTo>
                    <a:pt x="3906" y="3167"/>
                    <a:pt x="3870" y="3275"/>
                    <a:pt x="3906" y="3358"/>
                  </a:cubicBezTo>
                  <a:cubicBezTo>
                    <a:pt x="3933" y="3429"/>
                    <a:pt x="3999" y="3467"/>
                    <a:pt x="4065" y="3467"/>
                  </a:cubicBezTo>
                  <a:cubicBezTo>
                    <a:pt x="4088" y="3467"/>
                    <a:pt x="4111" y="3462"/>
                    <a:pt x="4132" y="3453"/>
                  </a:cubicBezTo>
                  <a:cubicBezTo>
                    <a:pt x="4579" y="3277"/>
                    <a:pt x="5034" y="3195"/>
                    <a:pt x="5479" y="3195"/>
                  </a:cubicBezTo>
                  <a:cubicBezTo>
                    <a:pt x="7404" y="3195"/>
                    <a:pt x="9133" y="4736"/>
                    <a:pt x="9133" y="6835"/>
                  </a:cubicBezTo>
                  <a:cubicBezTo>
                    <a:pt x="9133" y="8925"/>
                    <a:pt x="7411" y="10462"/>
                    <a:pt x="5498" y="10462"/>
                  </a:cubicBezTo>
                  <a:cubicBezTo>
                    <a:pt x="5047" y="10462"/>
                    <a:pt x="4585" y="10376"/>
                    <a:pt x="4132" y="10192"/>
                  </a:cubicBezTo>
                  <a:cubicBezTo>
                    <a:pt x="1442" y="9097"/>
                    <a:pt x="1049" y="5346"/>
                    <a:pt x="3585" y="3763"/>
                  </a:cubicBezTo>
                  <a:cubicBezTo>
                    <a:pt x="3656" y="3715"/>
                    <a:pt x="3692" y="3620"/>
                    <a:pt x="3644" y="3525"/>
                  </a:cubicBezTo>
                  <a:cubicBezTo>
                    <a:pt x="3611" y="3476"/>
                    <a:pt x="3551" y="3443"/>
                    <a:pt x="3489" y="3443"/>
                  </a:cubicBezTo>
                  <a:cubicBezTo>
                    <a:pt x="3461" y="3443"/>
                    <a:pt x="3432" y="3450"/>
                    <a:pt x="3406" y="3465"/>
                  </a:cubicBezTo>
                  <a:cubicBezTo>
                    <a:pt x="3299" y="3536"/>
                    <a:pt x="3192" y="3596"/>
                    <a:pt x="3096" y="3691"/>
                  </a:cubicBezTo>
                  <a:lnTo>
                    <a:pt x="2870" y="3465"/>
                  </a:lnTo>
                  <a:cubicBezTo>
                    <a:pt x="2942" y="3382"/>
                    <a:pt x="3287" y="3167"/>
                    <a:pt x="3287" y="2679"/>
                  </a:cubicBezTo>
                  <a:cubicBezTo>
                    <a:pt x="3287" y="2572"/>
                    <a:pt x="3275" y="2465"/>
                    <a:pt x="3227" y="2370"/>
                  </a:cubicBezTo>
                  <a:cubicBezTo>
                    <a:pt x="3704" y="2084"/>
                    <a:pt x="3835" y="1691"/>
                    <a:pt x="3930" y="1560"/>
                  </a:cubicBezTo>
                  <a:cubicBezTo>
                    <a:pt x="4073" y="1310"/>
                    <a:pt x="4347" y="1155"/>
                    <a:pt x="4620" y="1155"/>
                  </a:cubicBezTo>
                  <a:close/>
                  <a:moveTo>
                    <a:pt x="2811" y="9752"/>
                  </a:moveTo>
                  <a:cubicBezTo>
                    <a:pt x="3037" y="9954"/>
                    <a:pt x="3287" y="10133"/>
                    <a:pt x="3549" y="10287"/>
                  </a:cubicBezTo>
                  <a:lnTo>
                    <a:pt x="2906" y="10942"/>
                  </a:lnTo>
                  <a:cubicBezTo>
                    <a:pt x="2817" y="11031"/>
                    <a:pt x="2701" y="11076"/>
                    <a:pt x="2585" y="11076"/>
                  </a:cubicBezTo>
                  <a:cubicBezTo>
                    <a:pt x="2468" y="11076"/>
                    <a:pt x="2352" y="11031"/>
                    <a:pt x="2263" y="10942"/>
                  </a:cubicBezTo>
                  <a:cubicBezTo>
                    <a:pt x="2084" y="10764"/>
                    <a:pt x="2084" y="10478"/>
                    <a:pt x="2263" y="10299"/>
                  </a:cubicBezTo>
                  <a:lnTo>
                    <a:pt x="2811" y="9752"/>
                  </a:lnTo>
                  <a:close/>
                  <a:moveTo>
                    <a:pt x="8204" y="9752"/>
                  </a:moveTo>
                  <a:lnTo>
                    <a:pt x="8752" y="10299"/>
                  </a:lnTo>
                  <a:cubicBezTo>
                    <a:pt x="8931" y="10478"/>
                    <a:pt x="8931" y="10764"/>
                    <a:pt x="8752" y="10942"/>
                  </a:cubicBezTo>
                  <a:cubicBezTo>
                    <a:pt x="8663" y="11031"/>
                    <a:pt x="8547" y="11076"/>
                    <a:pt x="8430" y="11076"/>
                  </a:cubicBezTo>
                  <a:cubicBezTo>
                    <a:pt x="8314" y="11076"/>
                    <a:pt x="8198" y="11031"/>
                    <a:pt x="8109" y="10942"/>
                  </a:cubicBezTo>
                  <a:lnTo>
                    <a:pt x="7454" y="10287"/>
                  </a:lnTo>
                  <a:cubicBezTo>
                    <a:pt x="7740" y="10121"/>
                    <a:pt x="7978" y="9954"/>
                    <a:pt x="8204" y="9752"/>
                  </a:cubicBezTo>
                  <a:close/>
                  <a:moveTo>
                    <a:pt x="4644" y="0"/>
                  </a:moveTo>
                  <a:cubicBezTo>
                    <a:pt x="3978" y="0"/>
                    <a:pt x="3335" y="358"/>
                    <a:pt x="2989" y="929"/>
                  </a:cubicBezTo>
                  <a:lnTo>
                    <a:pt x="2858" y="1167"/>
                  </a:lnTo>
                  <a:cubicBezTo>
                    <a:pt x="2693" y="1433"/>
                    <a:pt x="2436" y="1452"/>
                    <a:pt x="2316" y="1452"/>
                  </a:cubicBezTo>
                  <a:cubicBezTo>
                    <a:pt x="2296" y="1452"/>
                    <a:pt x="2280" y="1451"/>
                    <a:pt x="2269" y="1451"/>
                  </a:cubicBezTo>
                  <a:cubicBezTo>
                    <a:pt x="2260" y="1451"/>
                    <a:pt x="2254" y="1452"/>
                    <a:pt x="2251" y="1453"/>
                  </a:cubicBezTo>
                  <a:cubicBezTo>
                    <a:pt x="2091" y="1402"/>
                    <a:pt x="1925" y="1376"/>
                    <a:pt x="1760" y="1376"/>
                  </a:cubicBezTo>
                  <a:cubicBezTo>
                    <a:pt x="1350" y="1376"/>
                    <a:pt x="943" y="1535"/>
                    <a:pt x="620" y="1858"/>
                  </a:cubicBezTo>
                  <a:cubicBezTo>
                    <a:pt x="1" y="2477"/>
                    <a:pt x="1" y="3489"/>
                    <a:pt x="620" y="4132"/>
                  </a:cubicBezTo>
                  <a:cubicBezTo>
                    <a:pt x="715" y="4191"/>
                    <a:pt x="918" y="4537"/>
                    <a:pt x="1394" y="4537"/>
                  </a:cubicBezTo>
                  <a:cubicBezTo>
                    <a:pt x="1846" y="4537"/>
                    <a:pt x="2073" y="4227"/>
                    <a:pt x="2108" y="4191"/>
                  </a:cubicBezTo>
                  <a:lnTo>
                    <a:pt x="2334" y="4418"/>
                  </a:lnTo>
                  <a:cubicBezTo>
                    <a:pt x="1144" y="6025"/>
                    <a:pt x="1370" y="8192"/>
                    <a:pt x="2585" y="9466"/>
                  </a:cubicBezTo>
                  <a:lnTo>
                    <a:pt x="2037" y="10013"/>
                  </a:lnTo>
                  <a:cubicBezTo>
                    <a:pt x="1549" y="10502"/>
                    <a:pt x="1894" y="11371"/>
                    <a:pt x="2608" y="11371"/>
                  </a:cubicBezTo>
                  <a:cubicBezTo>
                    <a:pt x="2811" y="11371"/>
                    <a:pt x="3001" y="11287"/>
                    <a:pt x="3168" y="11133"/>
                  </a:cubicBezTo>
                  <a:lnTo>
                    <a:pt x="3894" y="10394"/>
                  </a:lnTo>
                  <a:cubicBezTo>
                    <a:pt x="4403" y="10628"/>
                    <a:pt x="4958" y="10747"/>
                    <a:pt x="5518" y="10747"/>
                  </a:cubicBezTo>
                  <a:cubicBezTo>
                    <a:pt x="6071" y="10747"/>
                    <a:pt x="6630" y="10631"/>
                    <a:pt x="7157" y="10394"/>
                  </a:cubicBezTo>
                  <a:lnTo>
                    <a:pt x="7883" y="11133"/>
                  </a:lnTo>
                  <a:cubicBezTo>
                    <a:pt x="8038" y="11276"/>
                    <a:pt x="8240" y="11371"/>
                    <a:pt x="8454" y="11371"/>
                  </a:cubicBezTo>
                  <a:cubicBezTo>
                    <a:pt x="9157" y="11371"/>
                    <a:pt x="9514" y="10514"/>
                    <a:pt x="9014" y="10013"/>
                  </a:cubicBezTo>
                  <a:lnTo>
                    <a:pt x="8466" y="9466"/>
                  </a:lnTo>
                  <a:cubicBezTo>
                    <a:pt x="9752" y="8061"/>
                    <a:pt x="9871" y="5953"/>
                    <a:pt x="8716" y="4418"/>
                  </a:cubicBezTo>
                  <a:lnTo>
                    <a:pt x="8942" y="4191"/>
                  </a:lnTo>
                  <a:cubicBezTo>
                    <a:pt x="8990" y="4239"/>
                    <a:pt x="9192" y="4537"/>
                    <a:pt x="9657" y="4537"/>
                  </a:cubicBezTo>
                  <a:cubicBezTo>
                    <a:pt x="9895" y="4537"/>
                    <a:pt x="10121" y="4441"/>
                    <a:pt x="10288" y="4287"/>
                  </a:cubicBezTo>
                  <a:cubicBezTo>
                    <a:pt x="10300" y="4251"/>
                    <a:pt x="10967" y="3775"/>
                    <a:pt x="10859" y="2858"/>
                  </a:cubicBezTo>
                  <a:cubicBezTo>
                    <a:pt x="10848" y="2770"/>
                    <a:pt x="10786" y="2702"/>
                    <a:pt x="10701" y="2702"/>
                  </a:cubicBezTo>
                  <a:cubicBezTo>
                    <a:pt x="10695" y="2702"/>
                    <a:pt x="10688" y="2702"/>
                    <a:pt x="10681" y="2703"/>
                  </a:cubicBezTo>
                  <a:cubicBezTo>
                    <a:pt x="10597" y="2727"/>
                    <a:pt x="10526" y="2798"/>
                    <a:pt x="10538" y="2882"/>
                  </a:cubicBezTo>
                  <a:cubicBezTo>
                    <a:pt x="10609" y="3632"/>
                    <a:pt x="10074" y="4001"/>
                    <a:pt x="10026" y="4060"/>
                  </a:cubicBezTo>
                  <a:cubicBezTo>
                    <a:pt x="9922" y="4164"/>
                    <a:pt x="9777" y="4221"/>
                    <a:pt x="9630" y="4221"/>
                  </a:cubicBezTo>
                  <a:cubicBezTo>
                    <a:pt x="9491" y="4221"/>
                    <a:pt x="9350" y="4170"/>
                    <a:pt x="9240" y="4060"/>
                  </a:cubicBezTo>
                  <a:lnTo>
                    <a:pt x="8228" y="3048"/>
                  </a:lnTo>
                  <a:cubicBezTo>
                    <a:pt x="8002" y="2822"/>
                    <a:pt x="8026" y="2477"/>
                    <a:pt x="8228" y="2263"/>
                  </a:cubicBezTo>
                  <a:cubicBezTo>
                    <a:pt x="8300" y="2203"/>
                    <a:pt x="8621" y="1739"/>
                    <a:pt x="9276" y="1739"/>
                  </a:cubicBezTo>
                  <a:cubicBezTo>
                    <a:pt x="9716" y="1739"/>
                    <a:pt x="10109" y="1965"/>
                    <a:pt x="10324" y="2298"/>
                  </a:cubicBezTo>
                  <a:cubicBezTo>
                    <a:pt x="10353" y="2350"/>
                    <a:pt x="10406" y="2379"/>
                    <a:pt x="10462" y="2379"/>
                  </a:cubicBezTo>
                  <a:cubicBezTo>
                    <a:pt x="10495" y="2379"/>
                    <a:pt x="10530" y="2368"/>
                    <a:pt x="10562" y="2346"/>
                  </a:cubicBezTo>
                  <a:cubicBezTo>
                    <a:pt x="10645" y="2298"/>
                    <a:pt x="10669" y="2203"/>
                    <a:pt x="10609" y="2108"/>
                  </a:cubicBezTo>
                  <a:cubicBezTo>
                    <a:pt x="10297" y="1640"/>
                    <a:pt x="9787" y="1384"/>
                    <a:pt x="9254" y="1384"/>
                  </a:cubicBezTo>
                  <a:cubicBezTo>
                    <a:pt x="9095" y="1384"/>
                    <a:pt x="8934" y="1406"/>
                    <a:pt x="8776" y="1453"/>
                  </a:cubicBezTo>
                  <a:lnTo>
                    <a:pt x="8526" y="1453"/>
                  </a:lnTo>
                  <a:cubicBezTo>
                    <a:pt x="8335" y="1453"/>
                    <a:pt x="8145" y="1358"/>
                    <a:pt x="8038" y="1167"/>
                  </a:cubicBezTo>
                  <a:lnTo>
                    <a:pt x="7907" y="929"/>
                  </a:lnTo>
                  <a:cubicBezTo>
                    <a:pt x="7561" y="358"/>
                    <a:pt x="6918" y="0"/>
                    <a:pt x="6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72"/>
            <p:cNvSpPr/>
            <p:nvPr/>
          </p:nvSpPr>
          <p:spPr>
            <a:xfrm>
              <a:off x="1354930" y="1618713"/>
              <a:ext cx="224960" cy="206516"/>
            </a:xfrm>
            <a:custGeom>
              <a:avLst/>
              <a:gdLst/>
              <a:ahLst/>
              <a:cxnLst/>
              <a:rect l="l" t="t" r="r" b="b"/>
              <a:pathLst>
                <a:path w="7062" h="6483" extrusionOk="0">
                  <a:moveTo>
                    <a:pt x="3753" y="1"/>
                  </a:moveTo>
                  <a:cubicBezTo>
                    <a:pt x="2094" y="1"/>
                    <a:pt x="465" y="1260"/>
                    <a:pt x="465" y="3249"/>
                  </a:cubicBezTo>
                  <a:cubicBezTo>
                    <a:pt x="465" y="5198"/>
                    <a:pt x="2076" y="6483"/>
                    <a:pt x="3742" y="6483"/>
                  </a:cubicBezTo>
                  <a:cubicBezTo>
                    <a:pt x="4589" y="6483"/>
                    <a:pt x="5450" y="6150"/>
                    <a:pt x="6121" y="5404"/>
                  </a:cubicBezTo>
                  <a:cubicBezTo>
                    <a:pt x="6347" y="5165"/>
                    <a:pt x="6513" y="4880"/>
                    <a:pt x="6656" y="4582"/>
                  </a:cubicBezTo>
                  <a:cubicBezTo>
                    <a:pt x="6704" y="4487"/>
                    <a:pt x="6656" y="4403"/>
                    <a:pt x="6561" y="4356"/>
                  </a:cubicBezTo>
                  <a:cubicBezTo>
                    <a:pt x="6540" y="4347"/>
                    <a:pt x="6518" y="4342"/>
                    <a:pt x="6496" y="4342"/>
                  </a:cubicBezTo>
                  <a:cubicBezTo>
                    <a:pt x="6433" y="4342"/>
                    <a:pt x="6373" y="4380"/>
                    <a:pt x="6347" y="4451"/>
                  </a:cubicBezTo>
                  <a:cubicBezTo>
                    <a:pt x="5882" y="5463"/>
                    <a:pt x="4858" y="6142"/>
                    <a:pt x="3704" y="6142"/>
                  </a:cubicBezTo>
                  <a:cubicBezTo>
                    <a:pt x="1358" y="6142"/>
                    <a:pt x="1" y="3499"/>
                    <a:pt x="1322" y="1594"/>
                  </a:cubicBezTo>
                  <a:cubicBezTo>
                    <a:pt x="1903" y="762"/>
                    <a:pt x="2811" y="339"/>
                    <a:pt x="3721" y="339"/>
                  </a:cubicBezTo>
                  <a:cubicBezTo>
                    <a:pt x="4621" y="339"/>
                    <a:pt x="5522" y="753"/>
                    <a:pt x="6109" y="1594"/>
                  </a:cubicBezTo>
                  <a:cubicBezTo>
                    <a:pt x="6561" y="2260"/>
                    <a:pt x="6716" y="3082"/>
                    <a:pt x="6549" y="3844"/>
                  </a:cubicBezTo>
                  <a:cubicBezTo>
                    <a:pt x="6537" y="3927"/>
                    <a:pt x="6597" y="4022"/>
                    <a:pt x="6680" y="4034"/>
                  </a:cubicBezTo>
                  <a:cubicBezTo>
                    <a:pt x="6688" y="4035"/>
                    <a:pt x="6696" y="4036"/>
                    <a:pt x="6704" y="4036"/>
                  </a:cubicBezTo>
                  <a:cubicBezTo>
                    <a:pt x="6789" y="4036"/>
                    <a:pt x="6861" y="3980"/>
                    <a:pt x="6883" y="3903"/>
                  </a:cubicBezTo>
                  <a:cubicBezTo>
                    <a:pt x="7061" y="3046"/>
                    <a:pt x="6894" y="2141"/>
                    <a:pt x="6359" y="1379"/>
                  </a:cubicBezTo>
                  <a:cubicBezTo>
                    <a:pt x="5689" y="426"/>
                    <a:pt x="4716" y="1"/>
                    <a:pt x="37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72"/>
            <p:cNvSpPr/>
            <p:nvPr/>
          </p:nvSpPr>
          <p:spPr>
            <a:xfrm>
              <a:off x="1453553" y="1643305"/>
              <a:ext cx="73235" cy="141436"/>
            </a:xfrm>
            <a:custGeom>
              <a:avLst/>
              <a:gdLst/>
              <a:ahLst/>
              <a:cxnLst/>
              <a:rect l="l" t="t" r="r" b="b"/>
              <a:pathLst>
                <a:path w="2299" h="4440" extrusionOk="0">
                  <a:moveTo>
                    <a:pt x="572" y="345"/>
                  </a:moveTo>
                  <a:cubicBezTo>
                    <a:pt x="703" y="345"/>
                    <a:pt x="810" y="441"/>
                    <a:pt x="810" y="583"/>
                  </a:cubicBezTo>
                  <a:lnTo>
                    <a:pt x="810" y="2191"/>
                  </a:lnTo>
                  <a:cubicBezTo>
                    <a:pt x="727" y="2155"/>
                    <a:pt x="640" y="2137"/>
                    <a:pt x="555" y="2137"/>
                  </a:cubicBezTo>
                  <a:cubicBezTo>
                    <a:pt x="471" y="2137"/>
                    <a:pt x="387" y="2155"/>
                    <a:pt x="310" y="2191"/>
                  </a:cubicBezTo>
                  <a:lnTo>
                    <a:pt x="310" y="583"/>
                  </a:lnTo>
                  <a:lnTo>
                    <a:pt x="334" y="583"/>
                  </a:lnTo>
                  <a:cubicBezTo>
                    <a:pt x="334" y="452"/>
                    <a:pt x="429" y="345"/>
                    <a:pt x="572" y="345"/>
                  </a:cubicBezTo>
                  <a:close/>
                  <a:moveTo>
                    <a:pt x="610" y="2488"/>
                  </a:moveTo>
                  <a:cubicBezTo>
                    <a:pt x="726" y="2488"/>
                    <a:pt x="736" y="2510"/>
                    <a:pt x="1905" y="3703"/>
                  </a:cubicBezTo>
                  <a:cubicBezTo>
                    <a:pt x="1977" y="3798"/>
                    <a:pt x="1977" y="3941"/>
                    <a:pt x="1893" y="4036"/>
                  </a:cubicBezTo>
                  <a:cubicBezTo>
                    <a:pt x="1846" y="4078"/>
                    <a:pt x="1783" y="4099"/>
                    <a:pt x="1721" y="4099"/>
                  </a:cubicBezTo>
                  <a:cubicBezTo>
                    <a:pt x="1658" y="4099"/>
                    <a:pt x="1596" y="4078"/>
                    <a:pt x="1548" y="4036"/>
                  </a:cubicBezTo>
                  <a:lnTo>
                    <a:pt x="417" y="2905"/>
                  </a:lnTo>
                  <a:cubicBezTo>
                    <a:pt x="274" y="2750"/>
                    <a:pt x="369" y="2488"/>
                    <a:pt x="596" y="2488"/>
                  </a:cubicBezTo>
                  <a:cubicBezTo>
                    <a:pt x="600" y="2488"/>
                    <a:pt x="605" y="2488"/>
                    <a:pt x="610" y="2488"/>
                  </a:cubicBezTo>
                  <a:close/>
                  <a:moveTo>
                    <a:pt x="584" y="0"/>
                  </a:moveTo>
                  <a:cubicBezTo>
                    <a:pt x="250" y="0"/>
                    <a:pt x="0" y="274"/>
                    <a:pt x="0" y="583"/>
                  </a:cubicBezTo>
                  <a:lnTo>
                    <a:pt x="0" y="2715"/>
                  </a:lnTo>
                  <a:cubicBezTo>
                    <a:pt x="0" y="2858"/>
                    <a:pt x="60" y="3024"/>
                    <a:pt x="167" y="3131"/>
                  </a:cubicBezTo>
                  <a:cubicBezTo>
                    <a:pt x="1322" y="4262"/>
                    <a:pt x="1310" y="4334"/>
                    <a:pt x="1524" y="4405"/>
                  </a:cubicBezTo>
                  <a:cubicBezTo>
                    <a:pt x="1589" y="4428"/>
                    <a:pt x="1655" y="4439"/>
                    <a:pt x="1720" y="4439"/>
                  </a:cubicBezTo>
                  <a:cubicBezTo>
                    <a:pt x="2023" y="4439"/>
                    <a:pt x="2298" y="4201"/>
                    <a:pt x="2298" y="3858"/>
                  </a:cubicBezTo>
                  <a:cubicBezTo>
                    <a:pt x="2298" y="3703"/>
                    <a:pt x="2227" y="3572"/>
                    <a:pt x="2132" y="3453"/>
                  </a:cubicBezTo>
                  <a:lnTo>
                    <a:pt x="1167" y="2488"/>
                  </a:lnTo>
                  <a:lnTo>
                    <a:pt x="1167" y="583"/>
                  </a:lnTo>
                  <a:cubicBezTo>
                    <a:pt x="1167" y="250"/>
                    <a:pt x="893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6" name="Google Shape;9706;p72"/>
          <p:cNvSpPr/>
          <p:nvPr/>
        </p:nvSpPr>
        <p:spPr>
          <a:xfrm>
            <a:off x="3945378" y="1349729"/>
            <a:ext cx="381209" cy="312466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07" name="Google Shape;9707;p72"/>
          <p:cNvGrpSpPr/>
          <p:nvPr/>
        </p:nvGrpSpPr>
        <p:grpSpPr>
          <a:xfrm>
            <a:off x="852385" y="1329916"/>
            <a:ext cx="353145" cy="351998"/>
            <a:chOff x="852385" y="1510916"/>
            <a:chExt cx="353145" cy="351998"/>
          </a:xfrm>
          <a:solidFill>
            <a:srgbClr val="002060"/>
          </a:solidFill>
        </p:grpSpPr>
        <p:sp>
          <p:nvSpPr>
            <p:cNvPr id="9708" name="Google Shape;9708;p72"/>
            <p:cNvSpPr/>
            <p:nvPr/>
          </p:nvSpPr>
          <p:spPr>
            <a:xfrm>
              <a:off x="852385" y="1510916"/>
              <a:ext cx="353145" cy="187785"/>
            </a:xfrm>
            <a:custGeom>
              <a:avLst/>
              <a:gdLst/>
              <a:ahLst/>
              <a:cxnLst/>
              <a:rect l="l" t="t" r="r" b="b"/>
              <a:pathLst>
                <a:path w="11086" h="5895" extrusionOk="0">
                  <a:moveTo>
                    <a:pt x="6145" y="334"/>
                  </a:moveTo>
                  <a:lnTo>
                    <a:pt x="6145" y="703"/>
                  </a:lnTo>
                  <a:lnTo>
                    <a:pt x="4942" y="703"/>
                  </a:lnTo>
                  <a:lnTo>
                    <a:pt x="4942" y="334"/>
                  </a:lnTo>
                  <a:close/>
                  <a:moveTo>
                    <a:pt x="10764" y="1025"/>
                  </a:moveTo>
                  <a:lnTo>
                    <a:pt x="10764" y="1596"/>
                  </a:lnTo>
                  <a:lnTo>
                    <a:pt x="346" y="1596"/>
                  </a:lnTo>
                  <a:lnTo>
                    <a:pt x="346" y="1025"/>
                  </a:lnTo>
                  <a:close/>
                  <a:moveTo>
                    <a:pt x="4775" y="1"/>
                  </a:moveTo>
                  <a:cubicBezTo>
                    <a:pt x="4692" y="1"/>
                    <a:pt x="4621" y="84"/>
                    <a:pt x="4621" y="167"/>
                  </a:cubicBezTo>
                  <a:lnTo>
                    <a:pt x="4621" y="703"/>
                  </a:lnTo>
                  <a:lnTo>
                    <a:pt x="168" y="703"/>
                  </a:lnTo>
                  <a:cubicBezTo>
                    <a:pt x="72" y="703"/>
                    <a:pt x="1" y="775"/>
                    <a:pt x="1" y="870"/>
                  </a:cubicBezTo>
                  <a:lnTo>
                    <a:pt x="1" y="1751"/>
                  </a:lnTo>
                  <a:cubicBezTo>
                    <a:pt x="1" y="1834"/>
                    <a:pt x="72" y="1906"/>
                    <a:pt x="168" y="1906"/>
                  </a:cubicBezTo>
                  <a:lnTo>
                    <a:pt x="656" y="1906"/>
                  </a:lnTo>
                  <a:lnTo>
                    <a:pt x="656" y="2620"/>
                  </a:lnTo>
                  <a:cubicBezTo>
                    <a:pt x="656" y="2715"/>
                    <a:pt x="727" y="2787"/>
                    <a:pt x="822" y="2787"/>
                  </a:cubicBezTo>
                  <a:cubicBezTo>
                    <a:pt x="906" y="2787"/>
                    <a:pt x="989" y="2715"/>
                    <a:pt x="989" y="2620"/>
                  </a:cubicBezTo>
                  <a:lnTo>
                    <a:pt x="989" y="1906"/>
                  </a:lnTo>
                  <a:lnTo>
                    <a:pt x="10109" y="1906"/>
                  </a:lnTo>
                  <a:lnTo>
                    <a:pt x="10109" y="5740"/>
                  </a:lnTo>
                  <a:cubicBezTo>
                    <a:pt x="10109" y="5823"/>
                    <a:pt x="10181" y="5894"/>
                    <a:pt x="10276" y="5894"/>
                  </a:cubicBezTo>
                  <a:cubicBezTo>
                    <a:pt x="10359" y="5894"/>
                    <a:pt x="10431" y="5823"/>
                    <a:pt x="10431" y="5740"/>
                  </a:cubicBezTo>
                  <a:lnTo>
                    <a:pt x="10431" y="1918"/>
                  </a:lnTo>
                  <a:lnTo>
                    <a:pt x="10931" y="1918"/>
                  </a:lnTo>
                  <a:cubicBezTo>
                    <a:pt x="11014" y="1918"/>
                    <a:pt x="11086" y="1846"/>
                    <a:pt x="11086" y="1763"/>
                  </a:cubicBezTo>
                  <a:lnTo>
                    <a:pt x="11086" y="882"/>
                  </a:lnTo>
                  <a:cubicBezTo>
                    <a:pt x="11086" y="775"/>
                    <a:pt x="11014" y="703"/>
                    <a:pt x="10931" y="703"/>
                  </a:cubicBezTo>
                  <a:lnTo>
                    <a:pt x="6478" y="703"/>
                  </a:lnTo>
                  <a:lnTo>
                    <a:pt x="6478" y="167"/>
                  </a:lnTo>
                  <a:cubicBezTo>
                    <a:pt x="6478" y="84"/>
                    <a:pt x="6406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72"/>
            <p:cNvSpPr/>
            <p:nvPr/>
          </p:nvSpPr>
          <p:spPr>
            <a:xfrm>
              <a:off x="852385" y="1609921"/>
              <a:ext cx="353145" cy="252992"/>
            </a:xfrm>
            <a:custGeom>
              <a:avLst/>
              <a:gdLst/>
              <a:ahLst/>
              <a:cxnLst/>
              <a:rect l="l" t="t" r="r" b="b"/>
              <a:pathLst>
                <a:path w="11086" h="7942" extrusionOk="0">
                  <a:moveTo>
                    <a:pt x="10764" y="4382"/>
                  </a:moveTo>
                  <a:lnTo>
                    <a:pt x="10764" y="4953"/>
                  </a:lnTo>
                  <a:lnTo>
                    <a:pt x="346" y="4953"/>
                  </a:lnTo>
                  <a:lnTo>
                    <a:pt x="346" y="4382"/>
                  </a:lnTo>
                  <a:close/>
                  <a:moveTo>
                    <a:pt x="6406" y="5275"/>
                  </a:moveTo>
                  <a:lnTo>
                    <a:pt x="6895" y="6168"/>
                  </a:lnTo>
                  <a:lnTo>
                    <a:pt x="4228" y="6168"/>
                  </a:lnTo>
                  <a:lnTo>
                    <a:pt x="4716" y="5275"/>
                  </a:lnTo>
                  <a:close/>
                  <a:moveTo>
                    <a:pt x="4335" y="5275"/>
                  </a:moveTo>
                  <a:lnTo>
                    <a:pt x="3049" y="7608"/>
                  </a:lnTo>
                  <a:lnTo>
                    <a:pt x="2573" y="7608"/>
                  </a:lnTo>
                  <a:lnTo>
                    <a:pt x="3859" y="5275"/>
                  </a:lnTo>
                  <a:close/>
                  <a:moveTo>
                    <a:pt x="7240" y="5275"/>
                  </a:moveTo>
                  <a:lnTo>
                    <a:pt x="8514" y="7608"/>
                  </a:lnTo>
                  <a:lnTo>
                    <a:pt x="8038" y="7608"/>
                  </a:lnTo>
                  <a:lnTo>
                    <a:pt x="6764" y="5275"/>
                  </a:lnTo>
                  <a:close/>
                  <a:moveTo>
                    <a:pt x="822" y="0"/>
                  </a:moveTo>
                  <a:cubicBezTo>
                    <a:pt x="727" y="0"/>
                    <a:pt x="656" y="84"/>
                    <a:pt x="656" y="167"/>
                  </a:cubicBezTo>
                  <a:lnTo>
                    <a:pt x="656" y="4072"/>
                  </a:lnTo>
                  <a:lnTo>
                    <a:pt x="168" y="4072"/>
                  </a:lnTo>
                  <a:cubicBezTo>
                    <a:pt x="72" y="4072"/>
                    <a:pt x="1" y="4144"/>
                    <a:pt x="1" y="4239"/>
                  </a:cubicBezTo>
                  <a:lnTo>
                    <a:pt x="1" y="5108"/>
                  </a:lnTo>
                  <a:cubicBezTo>
                    <a:pt x="1" y="5203"/>
                    <a:pt x="72" y="5275"/>
                    <a:pt x="168" y="5275"/>
                  </a:cubicBezTo>
                  <a:lnTo>
                    <a:pt x="3489" y="5275"/>
                  </a:lnTo>
                  <a:lnTo>
                    <a:pt x="2144" y="7704"/>
                  </a:lnTo>
                  <a:cubicBezTo>
                    <a:pt x="2120" y="7751"/>
                    <a:pt x="2120" y="7811"/>
                    <a:pt x="2144" y="7870"/>
                  </a:cubicBezTo>
                  <a:cubicBezTo>
                    <a:pt x="2180" y="7906"/>
                    <a:pt x="2239" y="7942"/>
                    <a:pt x="2275" y="7942"/>
                  </a:cubicBezTo>
                  <a:lnTo>
                    <a:pt x="3132" y="7942"/>
                  </a:lnTo>
                  <a:cubicBezTo>
                    <a:pt x="3192" y="7942"/>
                    <a:pt x="3251" y="7906"/>
                    <a:pt x="3275" y="7846"/>
                  </a:cubicBezTo>
                  <a:lnTo>
                    <a:pt x="3644" y="7168"/>
                  </a:lnTo>
                  <a:lnTo>
                    <a:pt x="4644" y="7168"/>
                  </a:lnTo>
                  <a:cubicBezTo>
                    <a:pt x="4728" y="7168"/>
                    <a:pt x="4811" y="7096"/>
                    <a:pt x="4811" y="7001"/>
                  </a:cubicBezTo>
                  <a:cubicBezTo>
                    <a:pt x="4811" y="6906"/>
                    <a:pt x="4728" y="6834"/>
                    <a:pt x="4644" y="6834"/>
                  </a:cubicBezTo>
                  <a:lnTo>
                    <a:pt x="3823" y="6834"/>
                  </a:lnTo>
                  <a:lnTo>
                    <a:pt x="4037" y="6465"/>
                  </a:lnTo>
                  <a:lnTo>
                    <a:pt x="7061" y="6465"/>
                  </a:lnTo>
                  <a:lnTo>
                    <a:pt x="7252" y="6834"/>
                  </a:lnTo>
                  <a:lnTo>
                    <a:pt x="5299" y="6834"/>
                  </a:lnTo>
                  <a:cubicBezTo>
                    <a:pt x="5216" y="6834"/>
                    <a:pt x="5133" y="6906"/>
                    <a:pt x="5133" y="7001"/>
                  </a:cubicBezTo>
                  <a:cubicBezTo>
                    <a:pt x="5133" y="7096"/>
                    <a:pt x="5216" y="7168"/>
                    <a:pt x="5299" y="7168"/>
                  </a:cubicBezTo>
                  <a:lnTo>
                    <a:pt x="7430" y="7168"/>
                  </a:lnTo>
                  <a:lnTo>
                    <a:pt x="7800" y="7846"/>
                  </a:lnTo>
                  <a:cubicBezTo>
                    <a:pt x="7835" y="7894"/>
                    <a:pt x="7895" y="7942"/>
                    <a:pt x="7954" y="7942"/>
                  </a:cubicBezTo>
                  <a:lnTo>
                    <a:pt x="8800" y="7942"/>
                  </a:lnTo>
                  <a:cubicBezTo>
                    <a:pt x="8859" y="7942"/>
                    <a:pt x="8907" y="7906"/>
                    <a:pt x="8931" y="7870"/>
                  </a:cubicBezTo>
                  <a:cubicBezTo>
                    <a:pt x="8966" y="7823"/>
                    <a:pt x="8966" y="7763"/>
                    <a:pt x="8931" y="7704"/>
                  </a:cubicBezTo>
                  <a:lnTo>
                    <a:pt x="7597" y="5275"/>
                  </a:lnTo>
                  <a:lnTo>
                    <a:pt x="10931" y="5275"/>
                  </a:lnTo>
                  <a:cubicBezTo>
                    <a:pt x="11014" y="5275"/>
                    <a:pt x="11086" y="5203"/>
                    <a:pt x="11086" y="5108"/>
                  </a:cubicBezTo>
                  <a:lnTo>
                    <a:pt x="11086" y="4239"/>
                  </a:lnTo>
                  <a:cubicBezTo>
                    <a:pt x="11086" y="4144"/>
                    <a:pt x="11014" y="4072"/>
                    <a:pt x="10931" y="4072"/>
                  </a:cubicBezTo>
                  <a:lnTo>
                    <a:pt x="10431" y="4072"/>
                  </a:lnTo>
                  <a:lnTo>
                    <a:pt x="10431" y="3263"/>
                  </a:lnTo>
                  <a:cubicBezTo>
                    <a:pt x="10431" y="3179"/>
                    <a:pt x="10359" y="3108"/>
                    <a:pt x="10276" y="3108"/>
                  </a:cubicBezTo>
                  <a:cubicBezTo>
                    <a:pt x="10181" y="3108"/>
                    <a:pt x="10109" y="3179"/>
                    <a:pt x="10109" y="3263"/>
                  </a:cubicBezTo>
                  <a:lnTo>
                    <a:pt x="10109" y="4072"/>
                  </a:lnTo>
                  <a:lnTo>
                    <a:pt x="989" y="4072"/>
                  </a:lnTo>
                  <a:lnTo>
                    <a:pt x="989" y="167"/>
                  </a:lnTo>
                  <a:cubicBezTo>
                    <a:pt x="989" y="84"/>
                    <a:pt x="906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72"/>
            <p:cNvSpPr/>
            <p:nvPr/>
          </p:nvSpPr>
          <p:spPr>
            <a:xfrm>
              <a:off x="928264" y="1584501"/>
              <a:ext cx="198775" cy="140735"/>
            </a:xfrm>
            <a:custGeom>
              <a:avLst/>
              <a:gdLst/>
              <a:ahLst/>
              <a:cxnLst/>
              <a:rect l="l" t="t" r="r" b="b"/>
              <a:pathLst>
                <a:path w="6240" h="4418" extrusionOk="0">
                  <a:moveTo>
                    <a:pt x="5608" y="322"/>
                  </a:moveTo>
                  <a:cubicBezTo>
                    <a:pt x="5787" y="322"/>
                    <a:pt x="5929" y="465"/>
                    <a:pt x="5929" y="643"/>
                  </a:cubicBezTo>
                  <a:cubicBezTo>
                    <a:pt x="5929" y="798"/>
                    <a:pt x="5775" y="953"/>
                    <a:pt x="5608" y="953"/>
                  </a:cubicBezTo>
                  <a:cubicBezTo>
                    <a:pt x="5453" y="953"/>
                    <a:pt x="5298" y="822"/>
                    <a:pt x="5298" y="643"/>
                  </a:cubicBezTo>
                  <a:cubicBezTo>
                    <a:pt x="5298" y="477"/>
                    <a:pt x="5429" y="322"/>
                    <a:pt x="5608" y="322"/>
                  </a:cubicBezTo>
                  <a:close/>
                  <a:moveTo>
                    <a:pt x="2131" y="1334"/>
                  </a:moveTo>
                  <a:cubicBezTo>
                    <a:pt x="2310" y="1334"/>
                    <a:pt x="2441" y="1477"/>
                    <a:pt x="2441" y="1656"/>
                  </a:cubicBezTo>
                  <a:cubicBezTo>
                    <a:pt x="2441" y="1834"/>
                    <a:pt x="2310" y="1965"/>
                    <a:pt x="2131" y="1965"/>
                  </a:cubicBezTo>
                  <a:cubicBezTo>
                    <a:pt x="1965" y="1965"/>
                    <a:pt x="1822" y="1834"/>
                    <a:pt x="1822" y="1656"/>
                  </a:cubicBezTo>
                  <a:cubicBezTo>
                    <a:pt x="1822" y="1489"/>
                    <a:pt x="1953" y="1334"/>
                    <a:pt x="2131" y="1334"/>
                  </a:cubicBezTo>
                  <a:close/>
                  <a:moveTo>
                    <a:pt x="4036" y="2429"/>
                  </a:moveTo>
                  <a:cubicBezTo>
                    <a:pt x="4215" y="2429"/>
                    <a:pt x="4346" y="2560"/>
                    <a:pt x="4346" y="2739"/>
                  </a:cubicBezTo>
                  <a:cubicBezTo>
                    <a:pt x="4346" y="2918"/>
                    <a:pt x="4203" y="3049"/>
                    <a:pt x="4036" y="3049"/>
                  </a:cubicBezTo>
                  <a:cubicBezTo>
                    <a:pt x="3870" y="3049"/>
                    <a:pt x="3727" y="2918"/>
                    <a:pt x="3727" y="2739"/>
                  </a:cubicBezTo>
                  <a:cubicBezTo>
                    <a:pt x="3727" y="2572"/>
                    <a:pt x="3858" y="2429"/>
                    <a:pt x="4036" y="2429"/>
                  </a:cubicBezTo>
                  <a:close/>
                  <a:moveTo>
                    <a:pt x="595" y="3501"/>
                  </a:moveTo>
                  <a:cubicBezTo>
                    <a:pt x="774" y="3501"/>
                    <a:pt x="905" y="3632"/>
                    <a:pt x="905" y="3811"/>
                  </a:cubicBezTo>
                  <a:cubicBezTo>
                    <a:pt x="905" y="3989"/>
                    <a:pt x="762" y="4120"/>
                    <a:pt x="595" y="4120"/>
                  </a:cubicBezTo>
                  <a:cubicBezTo>
                    <a:pt x="429" y="4120"/>
                    <a:pt x="286" y="3989"/>
                    <a:pt x="286" y="3811"/>
                  </a:cubicBezTo>
                  <a:cubicBezTo>
                    <a:pt x="286" y="3644"/>
                    <a:pt x="417" y="3501"/>
                    <a:pt x="595" y="3501"/>
                  </a:cubicBezTo>
                  <a:close/>
                  <a:moveTo>
                    <a:pt x="5608" y="1"/>
                  </a:moveTo>
                  <a:cubicBezTo>
                    <a:pt x="5275" y="1"/>
                    <a:pt x="4989" y="286"/>
                    <a:pt x="4989" y="632"/>
                  </a:cubicBezTo>
                  <a:cubicBezTo>
                    <a:pt x="4989" y="786"/>
                    <a:pt x="5048" y="941"/>
                    <a:pt x="5156" y="1048"/>
                  </a:cubicBezTo>
                  <a:lnTo>
                    <a:pt x="4239" y="2132"/>
                  </a:lnTo>
                  <a:cubicBezTo>
                    <a:pt x="4179" y="2120"/>
                    <a:pt x="4108" y="2096"/>
                    <a:pt x="4048" y="2096"/>
                  </a:cubicBezTo>
                  <a:cubicBezTo>
                    <a:pt x="3858" y="2096"/>
                    <a:pt x="3679" y="2191"/>
                    <a:pt x="3560" y="2334"/>
                  </a:cubicBezTo>
                  <a:lnTo>
                    <a:pt x="2739" y="1882"/>
                  </a:lnTo>
                  <a:cubicBezTo>
                    <a:pt x="2774" y="1798"/>
                    <a:pt x="2786" y="1727"/>
                    <a:pt x="2786" y="1656"/>
                  </a:cubicBezTo>
                  <a:cubicBezTo>
                    <a:pt x="2786" y="1310"/>
                    <a:pt x="2500" y="1024"/>
                    <a:pt x="2155" y="1024"/>
                  </a:cubicBezTo>
                  <a:cubicBezTo>
                    <a:pt x="1822" y="1024"/>
                    <a:pt x="1536" y="1310"/>
                    <a:pt x="1536" y="1656"/>
                  </a:cubicBezTo>
                  <a:cubicBezTo>
                    <a:pt x="1536" y="1822"/>
                    <a:pt x="1596" y="1953"/>
                    <a:pt x="1703" y="2072"/>
                  </a:cubicBezTo>
                  <a:lnTo>
                    <a:pt x="834" y="3203"/>
                  </a:lnTo>
                  <a:cubicBezTo>
                    <a:pt x="774" y="3191"/>
                    <a:pt x="703" y="3168"/>
                    <a:pt x="631" y="3168"/>
                  </a:cubicBezTo>
                  <a:cubicBezTo>
                    <a:pt x="286" y="3168"/>
                    <a:pt x="0" y="3453"/>
                    <a:pt x="0" y="3799"/>
                  </a:cubicBezTo>
                  <a:cubicBezTo>
                    <a:pt x="0" y="4144"/>
                    <a:pt x="286" y="4418"/>
                    <a:pt x="631" y="4418"/>
                  </a:cubicBezTo>
                  <a:cubicBezTo>
                    <a:pt x="965" y="4418"/>
                    <a:pt x="1250" y="4144"/>
                    <a:pt x="1250" y="3799"/>
                  </a:cubicBezTo>
                  <a:cubicBezTo>
                    <a:pt x="1250" y="3632"/>
                    <a:pt x="1191" y="3501"/>
                    <a:pt x="1084" y="3382"/>
                  </a:cubicBezTo>
                  <a:lnTo>
                    <a:pt x="1953" y="2251"/>
                  </a:lnTo>
                  <a:cubicBezTo>
                    <a:pt x="2012" y="2263"/>
                    <a:pt x="2084" y="2275"/>
                    <a:pt x="2155" y="2275"/>
                  </a:cubicBezTo>
                  <a:cubicBezTo>
                    <a:pt x="2310" y="2275"/>
                    <a:pt x="2441" y="2215"/>
                    <a:pt x="2560" y="2144"/>
                  </a:cubicBezTo>
                  <a:lnTo>
                    <a:pt x="3441" y="2632"/>
                  </a:lnTo>
                  <a:cubicBezTo>
                    <a:pt x="3441" y="2668"/>
                    <a:pt x="3429" y="2691"/>
                    <a:pt x="3429" y="2739"/>
                  </a:cubicBezTo>
                  <a:cubicBezTo>
                    <a:pt x="3429" y="3084"/>
                    <a:pt x="3703" y="3370"/>
                    <a:pt x="4048" y="3370"/>
                  </a:cubicBezTo>
                  <a:cubicBezTo>
                    <a:pt x="4394" y="3370"/>
                    <a:pt x="4679" y="3084"/>
                    <a:pt x="4679" y="2739"/>
                  </a:cubicBezTo>
                  <a:cubicBezTo>
                    <a:pt x="4679" y="2572"/>
                    <a:pt x="4620" y="2429"/>
                    <a:pt x="4513" y="2322"/>
                  </a:cubicBezTo>
                  <a:lnTo>
                    <a:pt x="5418" y="1239"/>
                  </a:lnTo>
                  <a:cubicBezTo>
                    <a:pt x="5477" y="1251"/>
                    <a:pt x="5548" y="1263"/>
                    <a:pt x="5608" y="1263"/>
                  </a:cubicBezTo>
                  <a:cubicBezTo>
                    <a:pt x="5953" y="1263"/>
                    <a:pt x="6239" y="989"/>
                    <a:pt x="6239" y="643"/>
                  </a:cubicBezTo>
                  <a:cubicBezTo>
                    <a:pt x="6239" y="286"/>
                    <a:pt x="5953" y="1"/>
                    <a:pt x="5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1" name="Google Shape;9711;p72"/>
          <p:cNvGrpSpPr/>
          <p:nvPr/>
        </p:nvGrpSpPr>
        <p:grpSpPr>
          <a:xfrm>
            <a:off x="1745217" y="1334471"/>
            <a:ext cx="343269" cy="342505"/>
            <a:chOff x="1745217" y="1515471"/>
            <a:chExt cx="343269" cy="342505"/>
          </a:xfrm>
          <a:solidFill>
            <a:srgbClr val="002060"/>
          </a:solidFill>
        </p:grpSpPr>
        <p:sp>
          <p:nvSpPr>
            <p:cNvPr id="9712" name="Google Shape;9712;p72"/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72"/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72"/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72"/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16" name="Google Shape;9716;p72"/>
          <p:cNvSpPr/>
          <p:nvPr/>
        </p:nvSpPr>
        <p:spPr>
          <a:xfrm>
            <a:off x="3509220" y="1324437"/>
            <a:ext cx="365632" cy="363561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7" name="Google Shape;9717;p72"/>
          <p:cNvGrpSpPr/>
          <p:nvPr/>
        </p:nvGrpSpPr>
        <p:grpSpPr>
          <a:xfrm>
            <a:off x="3042703" y="1348137"/>
            <a:ext cx="411535" cy="315587"/>
            <a:chOff x="3042703" y="1529137"/>
            <a:chExt cx="411535" cy="315587"/>
          </a:xfrm>
          <a:solidFill>
            <a:srgbClr val="002060"/>
          </a:solidFill>
        </p:grpSpPr>
        <p:sp>
          <p:nvSpPr>
            <p:cNvPr id="9718" name="Google Shape;9718;p72"/>
            <p:cNvSpPr/>
            <p:nvPr/>
          </p:nvSpPr>
          <p:spPr>
            <a:xfrm>
              <a:off x="3042703" y="1529137"/>
              <a:ext cx="411535" cy="315587"/>
            </a:xfrm>
            <a:custGeom>
              <a:avLst/>
              <a:gdLst/>
              <a:ahLst/>
              <a:cxnLst/>
              <a:rect l="l" t="t" r="r" b="b"/>
              <a:pathLst>
                <a:path w="12919" h="9907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9716"/>
                  </a:lnTo>
                  <a:cubicBezTo>
                    <a:pt x="1" y="9823"/>
                    <a:pt x="96" y="9906"/>
                    <a:pt x="191" y="9906"/>
                  </a:cubicBezTo>
                  <a:lnTo>
                    <a:pt x="2394" y="9906"/>
                  </a:lnTo>
                  <a:cubicBezTo>
                    <a:pt x="2501" y="9906"/>
                    <a:pt x="2584" y="9823"/>
                    <a:pt x="2584" y="9716"/>
                  </a:cubicBezTo>
                  <a:cubicBezTo>
                    <a:pt x="2584" y="9609"/>
                    <a:pt x="2501" y="9525"/>
                    <a:pt x="2394" y="9525"/>
                  </a:cubicBezTo>
                  <a:lnTo>
                    <a:pt x="382" y="9525"/>
                  </a:lnTo>
                  <a:lnTo>
                    <a:pt x="382" y="7989"/>
                  </a:lnTo>
                  <a:lnTo>
                    <a:pt x="8287" y="7989"/>
                  </a:lnTo>
                  <a:cubicBezTo>
                    <a:pt x="8394" y="7989"/>
                    <a:pt x="8478" y="7894"/>
                    <a:pt x="8478" y="7799"/>
                  </a:cubicBezTo>
                  <a:cubicBezTo>
                    <a:pt x="8478" y="7692"/>
                    <a:pt x="8394" y="7596"/>
                    <a:pt x="8287" y="7596"/>
                  </a:cubicBezTo>
                  <a:lnTo>
                    <a:pt x="382" y="7596"/>
                  </a:lnTo>
                  <a:lnTo>
                    <a:pt x="382" y="2167"/>
                  </a:lnTo>
                  <a:lnTo>
                    <a:pt x="12550" y="2167"/>
                  </a:lnTo>
                  <a:lnTo>
                    <a:pt x="12550" y="7596"/>
                  </a:lnTo>
                  <a:lnTo>
                    <a:pt x="9287" y="7596"/>
                  </a:lnTo>
                  <a:cubicBezTo>
                    <a:pt x="9180" y="7596"/>
                    <a:pt x="9097" y="7692"/>
                    <a:pt x="9097" y="7799"/>
                  </a:cubicBezTo>
                  <a:cubicBezTo>
                    <a:pt x="9097" y="7894"/>
                    <a:pt x="9180" y="7989"/>
                    <a:pt x="9287" y="7989"/>
                  </a:cubicBezTo>
                  <a:lnTo>
                    <a:pt x="12538" y="7989"/>
                  </a:lnTo>
                  <a:lnTo>
                    <a:pt x="12538" y="9525"/>
                  </a:lnTo>
                  <a:lnTo>
                    <a:pt x="3251" y="9525"/>
                  </a:lnTo>
                  <a:cubicBezTo>
                    <a:pt x="3144" y="9525"/>
                    <a:pt x="3049" y="9609"/>
                    <a:pt x="3049" y="9716"/>
                  </a:cubicBezTo>
                  <a:cubicBezTo>
                    <a:pt x="3049" y="9823"/>
                    <a:pt x="3144" y="9906"/>
                    <a:pt x="3251" y="9906"/>
                  </a:cubicBezTo>
                  <a:lnTo>
                    <a:pt x="12728" y="9906"/>
                  </a:lnTo>
                  <a:cubicBezTo>
                    <a:pt x="12835" y="9906"/>
                    <a:pt x="12919" y="9823"/>
                    <a:pt x="12919" y="9716"/>
                  </a:cubicBezTo>
                  <a:lnTo>
                    <a:pt x="12919" y="191"/>
                  </a:lnTo>
                  <a:cubicBezTo>
                    <a:pt x="12907" y="84"/>
                    <a:pt x="12835" y="0"/>
                    <a:pt x="12728" y="0"/>
                  </a:cubicBezTo>
                  <a:lnTo>
                    <a:pt x="6859" y="0"/>
                  </a:lnTo>
                  <a:cubicBezTo>
                    <a:pt x="6763" y="0"/>
                    <a:pt x="6668" y="84"/>
                    <a:pt x="6668" y="191"/>
                  </a:cubicBezTo>
                  <a:cubicBezTo>
                    <a:pt x="6668" y="298"/>
                    <a:pt x="6763" y="381"/>
                    <a:pt x="6859" y="381"/>
                  </a:cubicBezTo>
                  <a:lnTo>
                    <a:pt x="12538" y="381"/>
                  </a:lnTo>
                  <a:lnTo>
                    <a:pt x="12538" y="1810"/>
                  </a:lnTo>
                  <a:lnTo>
                    <a:pt x="370" y="1810"/>
                  </a:lnTo>
                  <a:lnTo>
                    <a:pt x="370" y="381"/>
                  </a:lnTo>
                  <a:lnTo>
                    <a:pt x="6001" y="381"/>
                  </a:lnTo>
                  <a:cubicBezTo>
                    <a:pt x="6108" y="381"/>
                    <a:pt x="6192" y="298"/>
                    <a:pt x="6192" y="191"/>
                  </a:cubicBezTo>
                  <a:cubicBezTo>
                    <a:pt x="6192" y="84"/>
                    <a:pt x="6097" y="0"/>
                    <a:pt x="6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72"/>
            <p:cNvSpPr/>
            <p:nvPr/>
          </p:nvSpPr>
          <p:spPr>
            <a:xfrm>
              <a:off x="3077967" y="1557965"/>
              <a:ext cx="12169" cy="12551"/>
            </a:xfrm>
            <a:custGeom>
              <a:avLst/>
              <a:gdLst/>
              <a:ahLst/>
              <a:cxnLst/>
              <a:rect l="l" t="t" r="r" b="b"/>
              <a:pathLst>
                <a:path w="382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cubicBezTo>
                    <a:pt x="298" y="393"/>
                    <a:pt x="382" y="298"/>
                    <a:pt x="382" y="191"/>
                  </a:cubicBezTo>
                  <a:cubicBezTo>
                    <a:pt x="382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72"/>
            <p:cNvSpPr/>
            <p:nvPr/>
          </p:nvSpPr>
          <p:spPr>
            <a:xfrm>
              <a:off x="3099978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203" y="393"/>
                  </a:cubicBezTo>
                  <a:cubicBezTo>
                    <a:pt x="298" y="393"/>
                    <a:pt x="393" y="298"/>
                    <a:pt x="393" y="191"/>
                  </a:cubicBezTo>
                  <a:cubicBezTo>
                    <a:pt x="393" y="95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72"/>
            <p:cNvSpPr/>
            <p:nvPr/>
          </p:nvSpPr>
          <p:spPr>
            <a:xfrm>
              <a:off x="3122341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cubicBezTo>
                    <a:pt x="1" y="298"/>
                    <a:pt x="96" y="393"/>
                    <a:pt x="191" y="393"/>
                  </a:cubicBezTo>
                  <a:cubicBezTo>
                    <a:pt x="298" y="393"/>
                    <a:pt x="394" y="298"/>
                    <a:pt x="394" y="191"/>
                  </a:cubicBez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72"/>
            <p:cNvSpPr/>
            <p:nvPr/>
          </p:nvSpPr>
          <p:spPr>
            <a:xfrm>
              <a:off x="3342331" y="1557965"/>
              <a:ext cx="79669" cy="12551"/>
            </a:xfrm>
            <a:custGeom>
              <a:avLst/>
              <a:gdLst/>
              <a:ahLst/>
              <a:cxnLst/>
              <a:rect l="l" t="t" r="r" b="b"/>
              <a:pathLst>
                <a:path w="2501" h="394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2310" y="393"/>
                  </a:lnTo>
                  <a:cubicBezTo>
                    <a:pt x="2417" y="393"/>
                    <a:pt x="2501" y="298"/>
                    <a:pt x="2501" y="191"/>
                  </a:cubicBezTo>
                  <a:cubicBezTo>
                    <a:pt x="2501" y="95"/>
                    <a:pt x="2417" y="0"/>
                    <a:pt x="2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72"/>
            <p:cNvSpPr/>
            <p:nvPr/>
          </p:nvSpPr>
          <p:spPr>
            <a:xfrm>
              <a:off x="3306303" y="1557965"/>
              <a:ext cx="26949" cy="12551"/>
            </a:xfrm>
            <a:custGeom>
              <a:avLst/>
              <a:gdLst/>
              <a:ahLst/>
              <a:cxnLst/>
              <a:rect l="l" t="t" r="r" b="b"/>
              <a:pathLst>
                <a:path w="846" h="394" extrusionOk="0">
                  <a:moveTo>
                    <a:pt x="191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655" y="393"/>
                  </a:lnTo>
                  <a:cubicBezTo>
                    <a:pt x="762" y="393"/>
                    <a:pt x="846" y="298"/>
                    <a:pt x="846" y="191"/>
                  </a:cubicBezTo>
                  <a:cubicBezTo>
                    <a:pt x="846" y="95"/>
                    <a:pt x="76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72"/>
            <p:cNvSpPr/>
            <p:nvPr/>
          </p:nvSpPr>
          <p:spPr>
            <a:xfrm>
              <a:off x="3165217" y="1622822"/>
              <a:ext cx="166888" cy="121750"/>
            </a:xfrm>
            <a:custGeom>
              <a:avLst/>
              <a:gdLst/>
              <a:ahLst/>
              <a:cxnLst/>
              <a:rect l="l" t="t" r="r" b="b"/>
              <a:pathLst>
                <a:path w="5239" h="3822" extrusionOk="0">
                  <a:moveTo>
                    <a:pt x="4048" y="381"/>
                  </a:moveTo>
                  <a:cubicBezTo>
                    <a:pt x="4489" y="381"/>
                    <a:pt x="4846" y="738"/>
                    <a:pt x="4846" y="1179"/>
                  </a:cubicBezTo>
                  <a:lnTo>
                    <a:pt x="4846" y="2655"/>
                  </a:lnTo>
                  <a:cubicBezTo>
                    <a:pt x="4846" y="3096"/>
                    <a:pt x="4489" y="3453"/>
                    <a:pt x="4048" y="3453"/>
                  </a:cubicBezTo>
                  <a:lnTo>
                    <a:pt x="1155" y="3453"/>
                  </a:lnTo>
                  <a:cubicBezTo>
                    <a:pt x="715" y="3453"/>
                    <a:pt x="357" y="3096"/>
                    <a:pt x="357" y="2655"/>
                  </a:cubicBezTo>
                  <a:lnTo>
                    <a:pt x="357" y="1179"/>
                  </a:lnTo>
                  <a:cubicBezTo>
                    <a:pt x="357" y="738"/>
                    <a:pt x="715" y="381"/>
                    <a:pt x="1155" y="381"/>
                  </a:cubicBezTo>
                  <a:close/>
                  <a:moveTo>
                    <a:pt x="1167" y="0"/>
                  </a:moveTo>
                  <a:cubicBezTo>
                    <a:pt x="512" y="0"/>
                    <a:pt x="0" y="536"/>
                    <a:pt x="0" y="1179"/>
                  </a:cubicBezTo>
                  <a:lnTo>
                    <a:pt x="0" y="2655"/>
                  </a:lnTo>
                  <a:cubicBezTo>
                    <a:pt x="0" y="3310"/>
                    <a:pt x="536" y="3822"/>
                    <a:pt x="1167" y="3822"/>
                  </a:cubicBezTo>
                  <a:lnTo>
                    <a:pt x="4060" y="3822"/>
                  </a:lnTo>
                  <a:cubicBezTo>
                    <a:pt x="4715" y="3822"/>
                    <a:pt x="5239" y="3286"/>
                    <a:pt x="5239" y="2655"/>
                  </a:cubicBezTo>
                  <a:lnTo>
                    <a:pt x="5239" y="1179"/>
                  </a:lnTo>
                  <a:cubicBezTo>
                    <a:pt x="5239" y="524"/>
                    <a:pt x="4703" y="0"/>
                    <a:pt x="4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72"/>
            <p:cNvSpPr/>
            <p:nvPr/>
          </p:nvSpPr>
          <p:spPr>
            <a:xfrm>
              <a:off x="3222843" y="1657226"/>
              <a:ext cx="54281" cy="53612"/>
            </a:xfrm>
            <a:custGeom>
              <a:avLst/>
              <a:gdLst/>
              <a:ahLst/>
              <a:cxnLst/>
              <a:rect l="l" t="t" r="r" b="b"/>
              <a:pathLst>
                <a:path w="1704" h="1683" extrusionOk="0">
                  <a:moveTo>
                    <a:pt x="394" y="396"/>
                  </a:moveTo>
                  <a:lnTo>
                    <a:pt x="1287" y="849"/>
                  </a:lnTo>
                  <a:lnTo>
                    <a:pt x="394" y="1278"/>
                  </a:lnTo>
                  <a:lnTo>
                    <a:pt x="394" y="396"/>
                  </a:lnTo>
                  <a:close/>
                  <a:moveTo>
                    <a:pt x="358" y="0"/>
                  </a:moveTo>
                  <a:cubicBezTo>
                    <a:pt x="293" y="0"/>
                    <a:pt x="227" y="18"/>
                    <a:pt x="168" y="51"/>
                  </a:cubicBezTo>
                  <a:cubicBezTo>
                    <a:pt x="61" y="111"/>
                    <a:pt x="1" y="230"/>
                    <a:pt x="1" y="349"/>
                  </a:cubicBezTo>
                  <a:lnTo>
                    <a:pt x="1" y="1325"/>
                  </a:lnTo>
                  <a:cubicBezTo>
                    <a:pt x="1" y="1444"/>
                    <a:pt x="61" y="1563"/>
                    <a:pt x="168" y="1623"/>
                  </a:cubicBezTo>
                  <a:cubicBezTo>
                    <a:pt x="227" y="1647"/>
                    <a:pt x="287" y="1682"/>
                    <a:pt x="358" y="1682"/>
                  </a:cubicBezTo>
                  <a:cubicBezTo>
                    <a:pt x="418" y="1682"/>
                    <a:pt x="465" y="1659"/>
                    <a:pt x="513" y="1647"/>
                  </a:cubicBezTo>
                  <a:lnTo>
                    <a:pt x="1489" y="1170"/>
                  </a:lnTo>
                  <a:cubicBezTo>
                    <a:pt x="1608" y="1111"/>
                    <a:pt x="1680" y="992"/>
                    <a:pt x="1680" y="861"/>
                  </a:cubicBezTo>
                  <a:cubicBezTo>
                    <a:pt x="1704" y="706"/>
                    <a:pt x="1620" y="575"/>
                    <a:pt x="1489" y="516"/>
                  </a:cubicBezTo>
                  <a:lnTo>
                    <a:pt x="513" y="39"/>
                  </a:lnTo>
                  <a:cubicBezTo>
                    <a:pt x="465" y="12"/>
                    <a:pt x="412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72"/>
            <p:cNvSpPr/>
            <p:nvPr/>
          </p:nvSpPr>
          <p:spPr>
            <a:xfrm>
              <a:off x="3087459" y="1800700"/>
              <a:ext cx="160454" cy="12519"/>
            </a:xfrm>
            <a:custGeom>
              <a:avLst/>
              <a:gdLst/>
              <a:ahLst/>
              <a:cxnLst/>
              <a:rect l="l" t="t" r="r" b="b"/>
              <a:pathLst>
                <a:path w="5037" h="393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4846" y="393"/>
                  </a:lnTo>
                  <a:cubicBezTo>
                    <a:pt x="4953" y="393"/>
                    <a:pt x="5037" y="298"/>
                    <a:pt x="5037" y="191"/>
                  </a:cubicBezTo>
                  <a:cubicBezTo>
                    <a:pt x="5037" y="95"/>
                    <a:pt x="4953" y="0"/>
                    <a:pt x="4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72"/>
            <p:cNvSpPr/>
            <p:nvPr/>
          </p:nvSpPr>
          <p:spPr>
            <a:xfrm>
              <a:off x="3368866" y="1800318"/>
              <a:ext cx="43673" cy="12169"/>
            </a:xfrm>
            <a:custGeom>
              <a:avLst/>
              <a:gdLst/>
              <a:ahLst/>
              <a:cxnLst/>
              <a:rect l="l" t="t" r="r" b="b"/>
              <a:pathLst>
                <a:path w="1371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1180" y="381"/>
                  </a:lnTo>
                  <a:cubicBezTo>
                    <a:pt x="1287" y="381"/>
                    <a:pt x="1370" y="298"/>
                    <a:pt x="1370" y="191"/>
                  </a:cubicBezTo>
                  <a:cubicBezTo>
                    <a:pt x="1370" y="84"/>
                    <a:pt x="1287" y="0"/>
                    <a:pt x="1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8" name="Google Shape;9728;p72"/>
          <p:cNvGrpSpPr/>
          <p:nvPr/>
        </p:nvGrpSpPr>
        <p:grpSpPr>
          <a:xfrm>
            <a:off x="2629289" y="1363682"/>
            <a:ext cx="350501" cy="284497"/>
            <a:chOff x="2629289" y="1544682"/>
            <a:chExt cx="350501" cy="284497"/>
          </a:xfrm>
          <a:solidFill>
            <a:srgbClr val="002060"/>
          </a:solidFill>
        </p:grpSpPr>
        <p:sp>
          <p:nvSpPr>
            <p:cNvPr id="9729" name="Google Shape;9729;p72"/>
            <p:cNvSpPr/>
            <p:nvPr/>
          </p:nvSpPr>
          <p:spPr>
            <a:xfrm>
              <a:off x="2835614" y="1818507"/>
              <a:ext cx="10289" cy="10671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22" y="263"/>
                    <a:pt x="322" y="167"/>
                  </a:cubicBezTo>
                  <a:cubicBezTo>
                    <a:pt x="322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72"/>
            <p:cNvSpPr/>
            <p:nvPr/>
          </p:nvSpPr>
          <p:spPr>
            <a:xfrm>
              <a:off x="2629289" y="1544682"/>
              <a:ext cx="318614" cy="284497"/>
            </a:xfrm>
            <a:custGeom>
              <a:avLst/>
              <a:gdLst/>
              <a:ahLst/>
              <a:cxnLst/>
              <a:rect l="l" t="t" r="r" b="b"/>
              <a:pathLst>
                <a:path w="10002" h="8931" extrusionOk="0">
                  <a:moveTo>
                    <a:pt x="6978" y="334"/>
                  </a:moveTo>
                  <a:cubicBezTo>
                    <a:pt x="7049" y="334"/>
                    <a:pt x="7109" y="358"/>
                    <a:pt x="7168" y="405"/>
                  </a:cubicBezTo>
                  <a:cubicBezTo>
                    <a:pt x="7228" y="453"/>
                    <a:pt x="8085" y="1310"/>
                    <a:pt x="8764" y="2001"/>
                  </a:cubicBezTo>
                  <a:cubicBezTo>
                    <a:pt x="9216" y="2441"/>
                    <a:pt x="9597" y="2810"/>
                    <a:pt x="9621" y="2846"/>
                  </a:cubicBezTo>
                  <a:cubicBezTo>
                    <a:pt x="9657" y="2894"/>
                    <a:pt x="9692" y="2965"/>
                    <a:pt x="9692" y="3036"/>
                  </a:cubicBezTo>
                  <a:cubicBezTo>
                    <a:pt x="9692" y="3108"/>
                    <a:pt x="9657" y="3167"/>
                    <a:pt x="9621" y="3227"/>
                  </a:cubicBezTo>
                  <a:lnTo>
                    <a:pt x="6549" y="6299"/>
                  </a:lnTo>
                  <a:lnTo>
                    <a:pt x="3727" y="3489"/>
                  </a:lnTo>
                  <a:lnTo>
                    <a:pt x="6787" y="405"/>
                  </a:lnTo>
                  <a:cubicBezTo>
                    <a:pt x="6835" y="358"/>
                    <a:pt x="6906" y="334"/>
                    <a:pt x="6978" y="334"/>
                  </a:cubicBezTo>
                  <a:close/>
                  <a:moveTo>
                    <a:pt x="6978" y="0"/>
                  </a:moveTo>
                  <a:cubicBezTo>
                    <a:pt x="6906" y="0"/>
                    <a:pt x="6835" y="12"/>
                    <a:pt x="6752" y="48"/>
                  </a:cubicBezTo>
                  <a:cubicBezTo>
                    <a:pt x="6680" y="72"/>
                    <a:pt x="6621" y="119"/>
                    <a:pt x="6561" y="179"/>
                  </a:cubicBezTo>
                  <a:lnTo>
                    <a:pt x="3382" y="3358"/>
                  </a:lnTo>
                  <a:lnTo>
                    <a:pt x="179" y="6561"/>
                  </a:lnTo>
                  <a:cubicBezTo>
                    <a:pt x="120" y="6620"/>
                    <a:pt x="72" y="6680"/>
                    <a:pt x="48" y="6751"/>
                  </a:cubicBezTo>
                  <a:cubicBezTo>
                    <a:pt x="13" y="6835"/>
                    <a:pt x="1" y="6906"/>
                    <a:pt x="1" y="6977"/>
                  </a:cubicBezTo>
                  <a:cubicBezTo>
                    <a:pt x="1" y="7049"/>
                    <a:pt x="13" y="7132"/>
                    <a:pt x="48" y="7204"/>
                  </a:cubicBezTo>
                  <a:cubicBezTo>
                    <a:pt x="72" y="7275"/>
                    <a:pt x="120" y="7335"/>
                    <a:pt x="179" y="7394"/>
                  </a:cubicBezTo>
                  <a:lnTo>
                    <a:pt x="1477" y="8692"/>
                  </a:lnTo>
                  <a:cubicBezTo>
                    <a:pt x="1549" y="8763"/>
                    <a:pt x="1644" y="8823"/>
                    <a:pt x="1739" y="8871"/>
                  </a:cubicBezTo>
                  <a:cubicBezTo>
                    <a:pt x="1846" y="8918"/>
                    <a:pt x="1953" y="8930"/>
                    <a:pt x="2049" y="8930"/>
                  </a:cubicBezTo>
                  <a:lnTo>
                    <a:pt x="6013" y="8930"/>
                  </a:lnTo>
                  <a:cubicBezTo>
                    <a:pt x="6109" y="8930"/>
                    <a:pt x="6180" y="8859"/>
                    <a:pt x="6180" y="8763"/>
                  </a:cubicBezTo>
                  <a:cubicBezTo>
                    <a:pt x="6180" y="8680"/>
                    <a:pt x="6073" y="8597"/>
                    <a:pt x="6001" y="8597"/>
                  </a:cubicBezTo>
                  <a:lnTo>
                    <a:pt x="2025" y="8597"/>
                  </a:lnTo>
                  <a:cubicBezTo>
                    <a:pt x="1894" y="8597"/>
                    <a:pt x="1775" y="8561"/>
                    <a:pt x="1679" y="8454"/>
                  </a:cubicBezTo>
                  <a:lnTo>
                    <a:pt x="394" y="7156"/>
                  </a:lnTo>
                  <a:cubicBezTo>
                    <a:pt x="346" y="7108"/>
                    <a:pt x="310" y="7037"/>
                    <a:pt x="310" y="6966"/>
                  </a:cubicBezTo>
                  <a:cubicBezTo>
                    <a:pt x="310" y="6894"/>
                    <a:pt x="346" y="6835"/>
                    <a:pt x="394" y="6775"/>
                  </a:cubicBezTo>
                  <a:lnTo>
                    <a:pt x="3477" y="3679"/>
                  </a:lnTo>
                  <a:lnTo>
                    <a:pt x="6299" y="6489"/>
                  </a:lnTo>
                  <a:lnTo>
                    <a:pt x="4787" y="7989"/>
                  </a:lnTo>
                  <a:cubicBezTo>
                    <a:pt x="4763" y="8025"/>
                    <a:pt x="4751" y="8061"/>
                    <a:pt x="4751" y="8109"/>
                  </a:cubicBezTo>
                  <a:cubicBezTo>
                    <a:pt x="4751" y="8156"/>
                    <a:pt x="4763" y="8204"/>
                    <a:pt x="4787" y="8228"/>
                  </a:cubicBezTo>
                  <a:cubicBezTo>
                    <a:pt x="4823" y="8263"/>
                    <a:pt x="4870" y="8275"/>
                    <a:pt x="4906" y="8275"/>
                  </a:cubicBezTo>
                  <a:cubicBezTo>
                    <a:pt x="4954" y="8275"/>
                    <a:pt x="5001" y="8263"/>
                    <a:pt x="5025" y="8228"/>
                  </a:cubicBezTo>
                  <a:lnTo>
                    <a:pt x="9823" y="3441"/>
                  </a:lnTo>
                  <a:cubicBezTo>
                    <a:pt x="9883" y="3382"/>
                    <a:pt x="9931" y="3322"/>
                    <a:pt x="9954" y="3239"/>
                  </a:cubicBezTo>
                  <a:cubicBezTo>
                    <a:pt x="9990" y="3167"/>
                    <a:pt x="10002" y="3096"/>
                    <a:pt x="10002" y="3025"/>
                  </a:cubicBezTo>
                  <a:cubicBezTo>
                    <a:pt x="10002" y="2941"/>
                    <a:pt x="9990" y="2870"/>
                    <a:pt x="9954" y="2798"/>
                  </a:cubicBezTo>
                  <a:cubicBezTo>
                    <a:pt x="9931" y="2727"/>
                    <a:pt x="9883" y="2667"/>
                    <a:pt x="9823" y="2608"/>
                  </a:cubicBezTo>
                  <a:lnTo>
                    <a:pt x="8156" y="941"/>
                  </a:lnTo>
                  <a:lnTo>
                    <a:pt x="7394" y="179"/>
                  </a:lnTo>
                  <a:cubicBezTo>
                    <a:pt x="7335" y="119"/>
                    <a:pt x="7275" y="72"/>
                    <a:pt x="7204" y="48"/>
                  </a:cubicBezTo>
                  <a:cubicBezTo>
                    <a:pt x="7133" y="12"/>
                    <a:pt x="7049" y="0"/>
                    <a:pt x="69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72"/>
            <p:cNvSpPr/>
            <p:nvPr/>
          </p:nvSpPr>
          <p:spPr>
            <a:xfrm>
              <a:off x="2876962" y="1818507"/>
              <a:ext cx="30740" cy="10671"/>
            </a:xfrm>
            <a:custGeom>
              <a:avLst/>
              <a:gdLst/>
              <a:ahLst/>
              <a:cxnLst/>
              <a:rect l="l" t="t" r="r" b="b"/>
              <a:pathLst>
                <a:path w="965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798" y="334"/>
                  </a:lnTo>
                  <a:cubicBezTo>
                    <a:pt x="893" y="334"/>
                    <a:pt x="965" y="263"/>
                    <a:pt x="965" y="167"/>
                  </a:cubicBezTo>
                  <a:cubicBezTo>
                    <a:pt x="965" y="84"/>
                    <a:pt x="893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72"/>
            <p:cNvSpPr/>
            <p:nvPr/>
          </p:nvSpPr>
          <p:spPr>
            <a:xfrm>
              <a:off x="2969118" y="1818507"/>
              <a:ext cx="10671" cy="10671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34" y="263"/>
                    <a:pt x="334" y="167"/>
                  </a:cubicBez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72"/>
            <p:cNvSpPr/>
            <p:nvPr/>
          </p:nvSpPr>
          <p:spPr>
            <a:xfrm>
              <a:off x="2916780" y="1818507"/>
              <a:ext cx="34563" cy="10671"/>
            </a:xfrm>
            <a:custGeom>
              <a:avLst/>
              <a:gdLst/>
              <a:ahLst/>
              <a:cxnLst/>
              <a:rect l="l" t="t" r="r" b="b"/>
              <a:pathLst>
                <a:path w="1085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917" y="334"/>
                  </a:lnTo>
                  <a:cubicBezTo>
                    <a:pt x="1013" y="334"/>
                    <a:pt x="1084" y="263"/>
                    <a:pt x="1084" y="167"/>
                  </a:cubicBezTo>
                  <a:cubicBezTo>
                    <a:pt x="1084" y="84"/>
                    <a:pt x="1001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4" name="Google Shape;9734;p72"/>
          <p:cNvGrpSpPr/>
          <p:nvPr/>
        </p:nvGrpSpPr>
        <p:grpSpPr>
          <a:xfrm>
            <a:off x="5305077" y="1321633"/>
            <a:ext cx="367893" cy="365218"/>
            <a:chOff x="5305077" y="1502633"/>
            <a:chExt cx="367893" cy="365218"/>
          </a:xfrm>
          <a:solidFill>
            <a:srgbClr val="002060"/>
          </a:solidFill>
        </p:grpSpPr>
        <p:sp>
          <p:nvSpPr>
            <p:cNvPr id="9735" name="Google Shape;9735;p72"/>
            <p:cNvSpPr/>
            <p:nvPr/>
          </p:nvSpPr>
          <p:spPr>
            <a:xfrm>
              <a:off x="5305077" y="1502633"/>
              <a:ext cx="261338" cy="365218"/>
            </a:xfrm>
            <a:custGeom>
              <a:avLst/>
              <a:gdLst/>
              <a:ahLst/>
              <a:cxnLst/>
              <a:rect l="l" t="t" r="r" b="b"/>
              <a:pathLst>
                <a:path w="8204" h="11465" extrusionOk="0">
                  <a:moveTo>
                    <a:pt x="8028" y="0"/>
                  </a:moveTo>
                  <a:cubicBezTo>
                    <a:pt x="8011" y="0"/>
                    <a:pt x="7994" y="4"/>
                    <a:pt x="7977" y="11"/>
                  </a:cubicBezTo>
                  <a:cubicBezTo>
                    <a:pt x="7096" y="213"/>
                    <a:pt x="6596" y="1106"/>
                    <a:pt x="6858" y="1975"/>
                  </a:cubicBezTo>
                  <a:cubicBezTo>
                    <a:pt x="6930" y="2201"/>
                    <a:pt x="6870" y="2451"/>
                    <a:pt x="6704" y="2630"/>
                  </a:cubicBezTo>
                  <a:lnTo>
                    <a:pt x="2667" y="6666"/>
                  </a:lnTo>
                  <a:cubicBezTo>
                    <a:pt x="2542" y="6791"/>
                    <a:pt x="2382" y="6858"/>
                    <a:pt x="2219" y="6858"/>
                  </a:cubicBezTo>
                  <a:cubicBezTo>
                    <a:pt x="2150" y="6858"/>
                    <a:pt x="2080" y="6846"/>
                    <a:pt x="2012" y="6821"/>
                  </a:cubicBezTo>
                  <a:cubicBezTo>
                    <a:pt x="1858" y="6772"/>
                    <a:pt x="1703" y="6748"/>
                    <a:pt x="1551" y="6748"/>
                  </a:cubicBezTo>
                  <a:cubicBezTo>
                    <a:pt x="750" y="6748"/>
                    <a:pt x="32" y="7393"/>
                    <a:pt x="12" y="8274"/>
                  </a:cubicBezTo>
                  <a:cubicBezTo>
                    <a:pt x="1" y="9165"/>
                    <a:pt x="724" y="9837"/>
                    <a:pt x="1551" y="9837"/>
                  </a:cubicBezTo>
                  <a:cubicBezTo>
                    <a:pt x="1585" y="9837"/>
                    <a:pt x="1620" y="9836"/>
                    <a:pt x="1655" y="9833"/>
                  </a:cubicBezTo>
                  <a:lnTo>
                    <a:pt x="1655" y="9833"/>
                  </a:lnTo>
                  <a:cubicBezTo>
                    <a:pt x="1596" y="10691"/>
                    <a:pt x="2262" y="11464"/>
                    <a:pt x="3179" y="11464"/>
                  </a:cubicBezTo>
                  <a:cubicBezTo>
                    <a:pt x="4251" y="11464"/>
                    <a:pt x="4965" y="10441"/>
                    <a:pt x="4656" y="9476"/>
                  </a:cubicBezTo>
                  <a:cubicBezTo>
                    <a:pt x="4584" y="9250"/>
                    <a:pt x="4644" y="9000"/>
                    <a:pt x="4822" y="8821"/>
                  </a:cubicBezTo>
                  <a:lnTo>
                    <a:pt x="5703" y="7940"/>
                  </a:lnTo>
                  <a:cubicBezTo>
                    <a:pt x="5763" y="7881"/>
                    <a:pt x="5763" y="7762"/>
                    <a:pt x="5703" y="7702"/>
                  </a:cubicBezTo>
                  <a:cubicBezTo>
                    <a:pt x="5671" y="7637"/>
                    <a:pt x="5624" y="7608"/>
                    <a:pt x="5577" y="7608"/>
                  </a:cubicBezTo>
                  <a:cubicBezTo>
                    <a:pt x="5538" y="7608"/>
                    <a:pt x="5498" y="7628"/>
                    <a:pt x="5465" y="7666"/>
                  </a:cubicBezTo>
                  <a:lnTo>
                    <a:pt x="4584" y="8536"/>
                  </a:lnTo>
                  <a:cubicBezTo>
                    <a:pt x="4322" y="8809"/>
                    <a:pt x="4227" y="9178"/>
                    <a:pt x="4346" y="9536"/>
                  </a:cubicBezTo>
                  <a:cubicBezTo>
                    <a:pt x="4584" y="10298"/>
                    <a:pt x="4048" y="11083"/>
                    <a:pt x="3215" y="11095"/>
                  </a:cubicBezTo>
                  <a:cubicBezTo>
                    <a:pt x="3209" y="11095"/>
                    <a:pt x="3202" y="11096"/>
                    <a:pt x="3196" y="11096"/>
                  </a:cubicBezTo>
                  <a:cubicBezTo>
                    <a:pt x="2408" y="11096"/>
                    <a:pt x="1859" y="10363"/>
                    <a:pt x="2024" y="9643"/>
                  </a:cubicBezTo>
                  <a:cubicBezTo>
                    <a:pt x="2057" y="9535"/>
                    <a:pt x="1972" y="9437"/>
                    <a:pt x="1867" y="9437"/>
                  </a:cubicBezTo>
                  <a:cubicBezTo>
                    <a:pt x="1856" y="9437"/>
                    <a:pt x="1845" y="9438"/>
                    <a:pt x="1834" y="9440"/>
                  </a:cubicBezTo>
                  <a:cubicBezTo>
                    <a:pt x="1743" y="9461"/>
                    <a:pt x="1652" y="9470"/>
                    <a:pt x="1563" y="9470"/>
                  </a:cubicBezTo>
                  <a:cubicBezTo>
                    <a:pt x="918" y="9470"/>
                    <a:pt x="357" y="8961"/>
                    <a:pt x="357" y="8250"/>
                  </a:cubicBezTo>
                  <a:cubicBezTo>
                    <a:pt x="367" y="7551"/>
                    <a:pt x="929" y="7062"/>
                    <a:pt x="1553" y="7062"/>
                  </a:cubicBezTo>
                  <a:cubicBezTo>
                    <a:pt x="1673" y="7062"/>
                    <a:pt x="1796" y="7080"/>
                    <a:pt x="1917" y="7119"/>
                  </a:cubicBezTo>
                  <a:cubicBezTo>
                    <a:pt x="2019" y="7149"/>
                    <a:pt x="2122" y="7164"/>
                    <a:pt x="2224" y="7164"/>
                  </a:cubicBezTo>
                  <a:cubicBezTo>
                    <a:pt x="2481" y="7164"/>
                    <a:pt x="2730" y="7068"/>
                    <a:pt x="2917" y="6881"/>
                  </a:cubicBezTo>
                  <a:lnTo>
                    <a:pt x="6954" y="2856"/>
                  </a:lnTo>
                  <a:cubicBezTo>
                    <a:pt x="7215" y="2582"/>
                    <a:pt x="7311" y="2213"/>
                    <a:pt x="7192" y="1856"/>
                  </a:cubicBezTo>
                  <a:cubicBezTo>
                    <a:pt x="6977" y="1201"/>
                    <a:pt x="7370" y="487"/>
                    <a:pt x="8049" y="320"/>
                  </a:cubicBezTo>
                  <a:cubicBezTo>
                    <a:pt x="8144" y="308"/>
                    <a:pt x="8204" y="213"/>
                    <a:pt x="8168" y="130"/>
                  </a:cubicBezTo>
                  <a:cubicBezTo>
                    <a:pt x="8158" y="54"/>
                    <a:pt x="8096" y="0"/>
                    <a:pt x="8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72"/>
            <p:cNvSpPr/>
            <p:nvPr/>
          </p:nvSpPr>
          <p:spPr>
            <a:xfrm>
              <a:off x="5495092" y="1503111"/>
              <a:ext cx="177878" cy="233147"/>
            </a:xfrm>
            <a:custGeom>
              <a:avLst/>
              <a:gdLst/>
              <a:ahLst/>
              <a:cxnLst/>
              <a:rect l="l" t="t" r="r" b="b"/>
              <a:pathLst>
                <a:path w="5584" h="7319" extrusionOk="0">
                  <a:moveTo>
                    <a:pt x="2913" y="0"/>
                  </a:moveTo>
                  <a:cubicBezTo>
                    <a:pt x="2845" y="0"/>
                    <a:pt x="2777" y="37"/>
                    <a:pt x="2739" y="103"/>
                  </a:cubicBezTo>
                  <a:cubicBezTo>
                    <a:pt x="2715" y="186"/>
                    <a:pt x="2751" y="281"/>
                    <a:pt x="2834" y="317"/>
                  </a:cubicBezTo>
                  <a:cubicBezTo>
                    <a:pt x="3370" y="531"/>
                    <a:pt x="3691" y="1115"/>
                    <a:pt x="3560" y="1710"/>
                  </a:cubicBezTo>
                  <a:cubicBezTo>
                    <a:pt x="3528" y="1817"/>
                    <a:pt x="3611" y="1904"/>
                    <a:pt x="3714" y="1904"/>
                  </a:cubicBezTo>
                  <a:cubicBezTo>
                    <a:pt x="3726" y="1904"/>
                    <a:pt x="3738" y="1903"/>
                    <a:pt x="3751" y="1901"/>
                  </a:cubicBezTo>
                  <a:cubicBezTo>
                    <a:pt x="3842" y="1879"/>
                    <a:pt x="3935" y="1869"/>
                    <a:pt x="4028" y="1869"/>
                  </a:cubicBezTo>
                  <a:cubicBezTo>
                    <a:pt x="4342" y="1869"/>
                    <a:pt x="4649" y="1992"/>
                    <a:pt x="4870" y="2222"/>
                  </a:cubicBezTo>
                  <a:cubicBezTo>
                    <a:pt x="5346" y="2698"/>
                    <a:pt x="5334" y="3496"/>
                    <a:pt x="4858" y="3949"/>
                  </a:cubicBezTo>
                  <a:cubicBezTo>
                    <a:pt x="4632" y="4166"/>
                    <a:pt x="4323" y="4282"/>
                    <a:pt x="4010" y="4282"/>
                  </a:cubicBezTo>
                  <a:cubicBezTo>
                    <a:pt x="3895" y="4282"/>
                    <a:pt x="3779" y="4266"/>
                    <a:pt x="3667" y="4234"/>
                  </a:cubicBezTo>
                  <a:cubicBezTo>
                    <a:pt x="3570" y="4205"/>
                    <a:pt x="3470" y="4191"/>
                    <a:pt x="3372" y="4191"/>
                  </a:cubicBezTo>
                  <a:cubicBezTo>
                    <a:pt x="3111" y="4191"/>
                    <a:pt x="2858" y="4291"/>
                    <a:pt x="2667" y="4472"/>
                  </a:cubicBezTo>
                  <a:lnTo>
                    <a:pt x="107" y="7032"/>
                  </a:lnTo>
                  <a:cubicBezTo>
                    <a:pt x="0" y="7139"/>
                    <a:pt x="72" y="7318"/>
                    <a:pt x="227" y="7318"/>
                  </a:cubicBezTo>
                  <a:cubicBezTo>
                    <a:pt x="229" y="7318"/>
                    <a:pt x="231" y="7318"/>
                    <a:pt x="233" y="7318"/>
                  </a:cubicBezTo>
                  <a:cubicBezTo>
                    <a:pt x="354" y="7318"/>
                    <a:pt x="274" y="7295"/>
                    <a:pt x="2905" y="4711"/>
                  </a:cubicBezTo>
                  <a:cubicBezTo>
                    <a:pt x="3035" y="4581"/>
                    <a:pt x="3201" y="4514"/>
                    <a:pt x="3369" y="4514"/>
                  </a:cubicBezTo>
                  <a:cubicBezTo>
                    <a:pt x="3434" y="4514"/>
                    <a:pt x="3498" y="4524"/>
                    <a:pt x="3560" y="4544"/>
                  </a:cubicBezTo>
                  <a:cubicBezTo>
                    <a:pt x="3719" y="4597"/>
                    <a:pt x="3879" y="4622"/>
                    <a:pt x="4035" y="4622"/>
                  </a:cubicBezTo>
                  <a:cubicBezTo>
                    <a:pt x="4831" y="4622"/>
                    <a:pt x="5541" y="3979"/>
                    <a:pt x="5561" y="3103"/>
                  </a:cubicBezTo>
                  <a:cubicBezTo>
                    <a:pt x="5583" y="2207"/>
                    <a:pt x="4872" y="1538"/>
                    <a:pt x="4053" y="1538"/>
                  </a:cubicBezTo>
                  <a:cubicBezTo>
                    <a:pt x="4012" y="1538"/>
                    <a:pt x="3971" y="1540"/>
                    <a:pt x="3929" y="1544"/>
                  </a:cubicBezTo>
                  <a:cubicBezTo>
                    <a:pt x="3977" y="877"/>
                    <a:pt x="3572" y="246"/>
                    <a:pt x="2965" y="8"/>
                  </a:cubicBezTo>
                  <a:cubicBezTo>
                    <a:pt x="2948" y="3"/>
                    <a:pt x="2930" y="0"/>
                    <a:pt x="29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7" name="Google Shape;9737;p72"/>
          <p:cNvGrpSpPr/>
          <p:nvPr/>
        </p:nvGrpSpPr>
        <p:grpSpPr>
          <a:xfrm>
            <a:off x="7100170" y="1319117"/>
            <a:ext cx="368308" cy="367033"/>
            <a:chOff x="7100170" y="1500117"/>
            <a:chExt cx="368308" cy="367033"/>
          </a:xfrm>
          <a:solidFill>
            <a:srgbClr val="002060"/>
          </a:solidFill>
        </p:grpSpPr>
        <p:sp>
          <p:nvSpPr>
            <p:cNvPr id="9738" name="Google Shape;9738;p72"/>
            <p:cNvSpPr/>
            <p:nvPr/>
          </p:nvSpPr>
          <p:spPr>
            <a:xfrm>
              <a:off x="7328698" y="1501041"/>
              <a:ext cx="139780" cy="97126"/>
            </a:xfrm>
            <a:custGeom>
              <a:avLst/>
              <a:gdLst/>
              <a:ahLst/>
              <a:cxnLst/>
              <a:rect l="l" t="t" r="r" b="b"/>
              <a:pathLst>
                <a:path w="4388" h="3049" extrusionOk="0">
                  <a:moveTo>
                    <a:pt x="1894" y="0"/>
                  </a:moveTo>
                  <a:cubicBezTo>
                    <a:pt x="1861" y="0"/>
                    <a:pt x="1826" y="8"/>
                    <a:pt x="1792" y="25"/>
                  </a:cubicBezTo>
                  <a:cubicBezTo>
                    <a:pt x="1066" y="501"/>
                    <a:pt x="208" y="1728"/>
                    <a:pt x="30" y="2871"/>
                  </a:cubicBezTo>
                  <a:cubicBezTo>
                    <a:pt x="0" y="2960"/>
                    <a:pt x="86" y="3049"/>
                    <a:pt x="184" y="3049"/>
                  </a:cubicBezTo>
                  <a:cubicBezTo>
                    <a:pt x="204" y="3049"/>
                    <a:pt x="224" y="3045"/>
                    <a:pt x="244" y="3037"/>
                  </a:cubicBezTo>
                  <a:cubicBezTo>
                    <a:pt x="1459" y="2549"/>
                    <a:pt x="2768" y="2216"/>
                    <a:pt x="4114" y="2097"/>
                  </a:cubicBezTo>
                  <a:lnTo>
                    <a:pt x="4221" y="2097"/>
                  </a:lnTo>
                  <a:cubicBezTo>
                    <a:pt x="4316" y="2097"/>
                    <a:pt x="4388" y="2025"/>
                    <a:pt x="4388" y="1930"/>
                  </a:cubicBezTo>
                  <a:cubicBezTo>
                    <a:pt x="4388" y="1847"/>
                    <a:pt x="4316" y="1775"/>
                    <a:pt x="4221" y="1775"/>
                  </a:cubicBezTo>
                  <a:cubicBezTo>
                    <a:pt x="3506" y="1787"/>
                    <a:pt x="1875" y="2085"/>
                    <a:pt x="423" y="2632"/>
                  </a:cubicBezTo>
                  <a:cubicBezTo>
                    <a:pt x="709" y="1573"/>
                    <a:pt x="1494" y="656"/>
                    <a:pt x="1994" y="311"/>
                  </a:cubicBezTo>
                  <a:cubicBezTo>
                    <a:pt x="2066" y="263"/>
                    <a:pt x="2090" y="168"/>
                    <a:pt x="2030" y="73"/>
                  </a:cubicBezTo>
                  <a:cubicBezTo>
                    <a:pt x="2007" y="26"/>
                    <a:pt x="1954" y="0"/>
                    <a:pt x="1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72"/>
            <p:cNvSpPr/>
            <p:nvPr/>
          </p:nvSpPr>
          <p:spPr>
            <a:xfrm>
              <a:off x="7100170" y="1500117"/>
              <a:ext cx="192691" cy="307942"/>
            </a:xfrm>
            <a:custGeom>
              <a:avLst/>
              <a:gdLst/>
              <a:ahLst/>
              <a:cxnLst/>
              <a:rect l="l" t="t" r="r" b="b"/>
              <a:pathLst>
                <a:path w="6049" h="9667" extrusionOk="0">
                  <a:moveTo>
                    <a:pt x="4144" y="5007"/>
                  </a:moveTo>
                  <a:lnTo>
                    <a:pt x="4144" y="5007"/>
                  </a:lnTo>
                  <a:cubicBezTo>
                    <a:pt x="4025" y="5221"/>
                    <a:pt x="4001" y="5317"/>
                    <a:pt x="4013" y="5674"/>
                  </a:cubicBezTo>
                  <a:cubicBezTo>
                    <a:pt x="4025" y="5995"/>
                    <a:pt x="4013" y="6043"/>
                    <a:pt x="3727" y="6281"/>
                  </a:cubicBezTo>
                  <a:cubicBezTo>
                    <a:pt x="3513" y="6460"/>
                    <a:pt x="3453" y="6531"/>
                    <a:pt x="3299" y="6852"/>
                  </a:cubicBezTo>
                  <a:cubicBezTo>
                    <a:pt x="3168" y="7162"/>
                    <a:pt x="3132" y="7186"/>
                    <a:pt x="2763" y="7281"/>
                  </a:cubicBezTo>
                  <a:cubicBezTo>
                    <a:pt x="2477" y="7341"/>
                    <a:pt x="2382" y="7388"/>
                    <a:pt x="2096" y="7626"/>
                  </a:cubicBezTo>
                  <a:cubicBezTo>
                    <a:pt x="2001" y="7698"/>
                    <a:pt x="1917" y="7781"/>
                    <a:pt x="1846" y="7805"/>
                  </a:cubicBezTo>
                  <a:cubicBezTo>
                    <a:pt x="1757" y="7831"/>
                    <a:pt x="1702" y="7841"/>
                    <a:pt x="1660" y="7841"/>
                  </a:cubicBezTo>
                  <a:cubicBezTo>
                    <a:pt x="1607" y="7841"/>
                    <a:pt x="1573" y="7825"/>
                    <a:pt x="1513" y="7805"/>
                  </a:cubicBezTo>
                  <a:cubicBezTo>
                    <a:pt x="1751" y="7483"/>
                    <a:pt x="1977" y="7162"/>
                    <a:pt x="2227" y="6864"/>
                  </a:cubicBezTo>
                  <a:cubicBezTo>
                    <a:pt x="2822" y="6174"/>
                    <a:pt x="3465" y="5555"/>
                    <a:pt x="4144" y="5007"/>
                  </a:cubicBezTo>
                  <a:close/>
                  <a:moveTo>
                    <a:pt x="5864" y="0"/>
                  </a:moveTo>
                  <a:cubicBezTo>
                    <a:pt x="5808" y="0"/>
                    <a:pt x="5754" y="31"/>
                    <a:pt x="5716" y="78"/>
                  </a:cubicBezTo>
                  <a:cubicBezTo>
                    <a:pt x="4858" y="1257"/>
                    <a:pt x="4549" y="2697"/>
                    <a:pt x="4668" y="4174"/>
                  </a:cubicBezTo>
                  <a:cubicBezTo>
                    <a:pt x="2715" y="5543"/>
                    <a:pt x="1144" y="7400"/>
                    <a:pt x="36" y="9424"/>
                  </a:cubicBezTo>
                  <a:cubicBezTo>
                    <a:pt x="1" y="9496"/>
                    <a:pt x="24" y="9603"/>
                    <a:pt x="96" y="9650"/>
                  </a:cubicBezTo>
                  <a:cubicBezTo>
                    <a:pt x="122" y="9661"/>
                    <a:pt x="149" y="9667"/>
                    <a:pt x="175" y="9667"/>
                  </a:cubicBezTo>
                  <a:cubicBezTo>
                    <a:pt x="234" y="9667"/>
                    <a:pt x="289" y="9640"/>
                    <a:pt x="322" y="9591"/>
                  </a:cubicBezTo>
                  <a:cubicBezTo>
                    <a:pt x="608" y="9067"/>
                    <a:pt x="917" y="8579"/>
                    <a:pt x="1251" y="8103"/>
                  </a:cubicBezTo>
                  <a:cubicBezTo>
                    <a:pt x="1424" y="8111"/>
                    <a:pt x="1483" y="8176"/>
                    <a:pt x="1641" y="8176"/>
                  </a:cubicBezTo>
                  <a:cubicBezTo>
                    <a:pt x="1711" y="8176"/>
                    <a:pt x="1801" y="8163"/>
                    <a:pt x="1929" y="8126"/>
                  </a:cubicBezTo>
                  <a:cubicBezTo>
                    <a:pt x="2179" y="8055"/>
                    <a:pt x="2358" y="7805"/>
                    <a:pt x="2584" y="7686"/>
                  </a:cubicBezTo>
                  <a:cubicBezTo>
                    <a:pt x="2644" y="7650"/>
                    <a:pt x="2739" y="7626"/>
                    <a:pt x="2834" y="7603"/>
                  </a:cubicBezTo>
                  <a:cubicBezTo>
                    <a:pt x="3311" y="7507"/>
                    <a:pt x="3430" y="7388"/>
                    <a:pt x="3608" y="6983"/>
                  </a:cubicBezTo>
                  <a:cubicBezTo>
                    <a:pt x="3727" y="6710"/>
                    <a:pt x="3763" y="6698"/>
                    <a:pt x="3942" y="6531"/>
                  </a:cubicBezTo>
                  <a:cubicBezTo>
                    <a:pt x="4323" y="6221"/>
                    <a:pt x="4370" y="6079"/>
                    <a:pt x="4358" y="5662"/>
                  </a:cubicBezTo>
                  <a:cubicBezTo>
                    <a:pt x="4346" y="5364"/>
                    <a:pt x="4358" y="5317"/>
                    <a:pt x="4477" y="5090"/>
                  </a:cubicBezTo>
                  <a:cubicBezTo>
                    <a:pt x="4549" y="4959"/>
                    <a:pt x="4620" y="4793"/>
                    <a:pt x="4644" y="4614"/>
                  </a:cubicBezTo>
                  <a:lnTo>
                    <a:pt x="4954" y="4388"/>
                  </a:lnTo>
                  <a:cubicBezTo>
                    <a:pt x="5001" y="4364"/>
                    <a:pt x="5025" y="4305"/>
                    <a:pt x="5025" y="4245"/>
                  </a:cubicBezTo>
                  <a:cubicBezTo>
                    <a:pt x="4894" y="2840"/>
                    <a:pt x="5180" y="1435"/>
                    <a:pt x="5989" y="268"/>
                  </a:cubicBezTo>
                  <a:cubicBezTo>
                    <a:pt x="6049" y="197"/>
                    <a:pt x="6025" y="90"/>
                    <a:pt x="5954" y="30"/>
                  </a:cubicBezTo>
                  <a:cubicBezTo>
                    <a:pt x="5924" y="9"/>
                    <a:pt x="5894" y="0"/>
                    <a:pt x="5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72"/>
            <p:cNvSpPr/>
            <p:nvPr/>
          </p:nvSpPr>
          <p:spPr>
            <a:xfrm>
              <a:off x="7160089" y="1766170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8" y="1"/>
                  </a:moveTo>
                  <a:cubicBezTo>
                    <a:pt x="144" y="1"/>
                    <a:pt x="1" y="132"/>
                    <a:pt x="1" y="298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72"/>
            <p:cNvSpPr/>
            <p:nvPr/>
          </p:nvSpPr>
          <p:spPr>
            <a:xfrm>
              <a:off x="7295505" y="1540031"/>
              <a:ext cx="18986" cy="19081"/>
            </a:xfrm>
            <a:custGeom>
              <a:avLst/>
              <a:gdLst/>
              <a:ahLst/>
              <a:cxnLst/>
              <a:rect l="l" t="t" r="r" b="b"/>
              <a:pathLst>
                <a:path w="596" h="599" extrusionOk="0">
                  <a:moveTo>
                    <a:pt x="332" y="1"/>
                  </a:moveTo>
                  <a:cubicBezTo>
                    <a:pt x="321" y="1"/>
                    <a:pt x="309" y="2"/>
                    <a:pt x="298" y="4"/>
                  </a:cubicBezTo>
                  <a:cubicBezTo>
                    <a:pt x="131" y="4"/>
                    <a:pt x="0" y="134"/>
                    <a:pt x="0" y="301"/>
                  </a:cubicBezTo>
                  <a:cubicBezTo>
                    <a:pt x="0" y="456"/>
                    <a:pt x="131" y="599"/>
                    <a:pt x="298" y="599"/>
                  </a:cubicBezTo>
                  <a:cubicBezTo>
                    <a:pt x="453" y="599"/>
                    <a:pt x="596" y="456"/>
                    <a:pt x="596" y="301"/>
                  </a:cubicBezTo>
                  <a:cubicBezTo>
                    <a:pt x="596" y="136"/>
                    <a:pt x="473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72"/>
            <p:cNvSpPr/>
            <p:nvPr/>
          </p:nvSpPr>
          <p:spPr>
            <a:xfrm>
              <a:off x="7337968" y="163151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72"/>
            <p:cNvSpPr/>
            <p:nvPr/>
          </p:nvSpPr>
          <p:spPr>
            <a:xfrm>
              <a:off x="7275404" y="1612947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72"/>
            <p:cNvSpPr/>
            <p:nvPr/>
          </p:nvSpPr>
          <p:spPr>
            <a:xfrm>
              <a:off x="7248837" y="168802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53"/>
                    <a:pt x="132" y="596"/>
                    <a:pt x="298" y="596"/>
                  </a:cubicBezTo>
                  <a:cubicBezTo>
                    <a:pt x="465" y="596"/>
                    <a:pt x="596" y="453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72"/>
            <p:cNvSpPr/>
            <p:nvPr/>
          </p:nvSpPr>
          <p:spPr>
            <a:xfrm>
              <a:off x="7413464" y="1587527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4" y="596"/>
                    <a:pt x="595" y="453"/>
                    <a:pt x="595" y="298"/>
                  </a:cubicBezTo>
                  <a:cubicBezTo>
                    <a:pt x="595" y="132"/>
                    <a:pt x="464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72"/>
            <p:cNvSpPr/>
            <p:nvPr/>
          </p:nvSpPr>
          <p:spPr>
            <a:xfrm>
              <a:off x="7114218" y="18329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7" y="0"/>
                  </a:moveTo>
                  <a:cubicBezTo>
                    <a:pt x="311" y="0"/>
                    <a:pt x="304" y="1"/>
                    <a:pt x="298" y="1"/>
                  </a:cubicBez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9"/>
                  </a:cubicBezTo>
                  <a:cubicBezTo>
                    <a:pt x="595" y="139"/>
                    <a:pt x="474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72"/>
            <p:cNvSpPr/>
            <p:nvPr/>
          </p:nvSpPr>
          <p:spPr>
            <a:xfrm>
              <a:off x="7128999" y="17855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9" y="0"/>
                  </a:moveTo>
                  <a:cubicBezTo>
                    <a:pt x="312" y="0"/>
                    <a:pt x="305" y="0"/>
                    <a:pt x="298" y="1"/>
                  </a:cubicBezTo>
                  <a:cubicBezTo>
                    <a:pt x="131" y="1"/>
                    <a:pt x="0" y="132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27"/>
                    <a:pt x="476" y="0"/>
                    <a:pt x="3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72"/>
            <p:cNvSpPr/>
            <p:nvPr/>
          </p:nvSpPr>
          <p:spPr>
            <a:xfrm>
              <a:off x="7148335" y="1815481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72"/>
            <p:cNvSpPr/>
            <p:nvPr/>
          </p:nvSpPr>
          <p:spPr>
            <a:xfrm>
              <a:off x="7158592" y="1661494"/>
              <a:ext cx="208236" cy="205656"/>
            </a:xfrm>
            <a:custGeom>
              <a:avLst/>
              <a:gdLst/>
              <a:ahLst/>
              <a:cxnLst/>
              <a:rect l="l" t="t" r="r" b="b"/>
              <a:pathLst>
                <a:path w="6537" h="6456" extrusionOk="0">
                  <a:moveTo>
                    <a:pt x="2893" y="2275"/>
                  </a:moveTo>
                  <a:cubicBezTo>
                    <a:pt x="2131" y="3001"/>
                    <a:pt x="1512" y="3763"/>
                    <a:pt x="917" y="4703"/>
                  </a:cubicBezTo>
                  <a:cubicBezTo>
                    <a:pt x="905" y="4656"/>
                    <a:pt x="905" y="4596"/>
                    <a:pt x="929" y="4442"/>
                  </a:cubicBezTo>
                  <a:cubicBezTo>
                    <a:pt x="941" y="4370"/>
                    <a:pt x="1036" y="4287"/>
                    <a:pt x="1107" y="4191"/>
                  </a:cubicBezTo>
                  <a:cubicBezTo>
                    <a:pt x="1357" y="3906"/>
                    <a:pt x="1393" y="3822"/>
                    <a:pt x="1453" y="3525"/>
                  </a:cubicBezTo>
                  <a:cubicBezTo>
                    <a:pt x="1524" y="3168"/>
                    <a:pt x="1572" y="3120"/>
                    <a:pt x="1881" y="2989"/>
                  </a:cubicBezTo>
                  <a:cubicBezTo>
                    <a:pt x="2191" y="2858"/>
                    <a:pt x="2274" y="2775"/>
                    <a:pt x="2453" y="2560"/>
                  </a:cubicBezTo>
                  <a:cubicBezTo>
                    <a:pt x="2643" y="2322"/>
                    <a:pt x="2703" y="2275"/>
                    <a:pt x="2893" y="2275"/>
                  </a:cubicBezTo>
                  <a:close/>
                  <a:moveTo>
                    <a:pt x="6351" y="0"/>
                  </a:moveTo>
                  <a:cubicBezTo>
                    <a:pt x="6331" y="0"/>
                    <a:pt x="6309" y="4"/>
                    <a:pt x="6287" y="12"/>
                  </a:cubicBezTo>
                  <a:cubicBezTo>
                    <a:pt x="5144" y="453"/>
                    <a:pt x="4191" y="1072"/>
                    <a:pt x="3251" y="1917"/>
                  </a:cubicBezTo>
                  <a:cubicBezTo>
                    <a:pt x="3154" y="1917"/>
                    <a:pt x="3059" y="1911"/>
                    <a:pt x="2965" y="1911"/>
                  </a:cubicBezTo>
                  <a:cubicBezTo>
                    <a:pt x="2841" y="1911"/>
                    <a:pt x="2718" y="1923"/>
                    <a:pt x="2596" y="1977"/>
                  </a:cubicBezTo>
                  <a:cubicBezTo>
                    <a:pt x="2310" y="2108"/>
                    <a:pt x="2179" y="2406"/>
                    <a:pt x="2012" y="2525"/>
                  </a:cubicBezTo>
                  <a:cubicBezTo>
                    <a:pt x="1941" y="2584"/>
                    <a:pt x="1846" y="2620"/>
                    <a:pt x="1750" y="2656"/>
                  </a:cubicBezTo>
                  <a:cubicBezTo>
                    <a:pt x="1346" y="2834"/>
                    <a:pt x="1238" y="2941"/>
                    <a:pt x="1119" y="3430"/>
                  </a:cubicBezTo>
                  <a:cubicBezTo>
                    <a:pt x="1072" y="3668"/>
                    <a:pt x="1060" y="3715"/>
                    <a:pt x="857" y="3953"/>
                  </a:cubicBezTo>
                  <a:cubicBezTo>
                    <a:pt x="750" y="4072"/>
                    <a:pt x="643" y="4191"/>
                    <a:pt x="595" y="4334"/>
                  </a:cubicBezTo>
                  <a:cubicBezTo>
                    <a:pt x="464" y="4799"/>
                    <a:pt x="643" y="4775"/>
                    <a:pt x="631" y="5073"/>
                  </a:cubicBezTo>
                  <a:cubicBezTo>
                    <a:pt x="631" y="5084"/>
                    <a:pt x="643" y="5084"/>
                    <a:pt x="643" y="5096"/>
                  </a:cubicBezTo>
                  <a:cubicBezTo>
                    <a:pt x="381" y="5549"/>
                    <a:pt x="179" y="5942"/>
                    <a:pt x="48" y="6216"/>
                  </a:cubicBezTo>
                  <a:cubicBezTo>
                    <a:pt x="0" y="6299"/>
                    <a:pt x="48" y="6394"/>
                    <a:pt x="143" y="6442"/>
                  </a:cubicBezTo>
                  <a:cubicBezTo>
                    <a:pt x="164" y="6451"/>
                    <a:pt x="186" y="6455"/>
                    <a:pt x="208" y="6455"/>
                  </a:cubicBezTo>
                  <a:cubicBezTo>
                    <a:pt x="271" y="6455"/>
                    <a:pt x="331" y="6417"/>
                    <a:pt x="357" y="6347"/>
                  </a:cubicBezTo>
                  <a:cubicBezTo>
                    <a:pt x="643" y="5739"/>
                    <a:pt x="1274" y="4549"/>
                    <a:pt x="2322" y="3322"/>
                  </a:cubicBezTo>
                  <a:cubicBezTo>
                    <a:pt x="3620" y="1834"/>
                    <a:pt x="4846" y="929"/>
                    <a:pt x="6406" y="322"/>
                  </a:cubicBezTo>
                  <a:cubicBezTo>
                    <a:pt x="6489" y="286"/>
                    <a:pt x="6537" y="191"/>
                    <a:pt x="6489" y="96"/>
                  </a:cubicBezTo>
                  <a:cubicBezTo>
                    <a:pt x="6471" y="41"/>
                    <a:pt x="6418" y="0"/>
                    <a:pt x="6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72"/>
            <p:cNvSpPr/>
            <p:nvPr/>
          </p:nvSpPr>
          <p:spPr>
            <a:xfrm>
              <a:off x="7374696" y="1635660"/>
              <a:ext cx="93781" cy="28478"/>
            </a:xfrm>
            <a:custGeom>
              <a:avLst/>
              <a:gdLst/>
              <a:ahLst/>
              <a:cxnLst/>
              <a:rect l="l" t="t" r="r" b="b"/>
              <a:pathLst>
                <a:path w="2944" h="894" extrusionOk="0">
                  <a:moveTo>
                    <a:pt x="2772" y="1"/>
                  </a:moveTo>
                  <a:cubicBezTo>
                    <a:pt x="2765" y="1"/>
                    <a:pt x="2759" y="1"/>
                    <a:pt x="2753" y="2"/>
                  </a:cubicBezTo>
                  <a:cubicBezTo>
                    <a:pt x="1860" y="97"/>
                    <a:pt x="991" y="288"/>
                    <a:pt x="193" y="573"/>
                  </a:cubicBezTo>
                  <a:cubicBezTo>
                    <a:pt x="1" y="638"/>
                    <a:pt x="67" y="894"/>
                    <a:pt x="230" y="894"/>
                  </a:cubicBezTo>
                  <a:cubicBezTo>
                    <a:pt x="248" y="894"/>
                    <a:pt x="268" y="890"/>
                    <a:pt x="288" y="883"/>
                  </a:cubicBezTo>
                  <a:cubicBezTo>
                    <a:pt x="1086" y="609"/>
                    <a:pt x="1920" y="419"/>
                    <a:pt x="2777" y="335"/>
                  </a:cubicBezTo>
                  <a:cubicBezTo>
                    <a:pt x="2872" y="311"/>
                    <a:pt x="2944" y="240"/>
                    <a:pt x="2932" y="157"/>
                  </a:cubicBezTo>
                  <a:cubicBezTo>
                    <a:pt x="2932" y="68"/>
                    <a:pt x="2850" y="1"/>
                    <a:pt x="2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1" name="Google Shape;9751;p72"/>
          <p:cNvSpPr/>
          <p:nvPr/>
        </p:nvSpPr>
        <p:spPr>
          <a:xfrm>
            <a:off x="7539642" y="1319180"/>
            <a:ext cx="372958" cy="366747"/>
          </a:xfrm>
          <a:custGeom>
            <a:avLst/>
            <a:gdLst/>
            <a:ahLst/>
            <a:cxnLst/>
            <a:rect l="l" t="t" r="r" b="b"/>
            <a:pathLst>
              <a:path w="11708" h="11513" extrusionOk="0">
                <a:moveTo>
                  <a:pt x="5700" y="3058"/>
                </a:moveTo>
                <a:cubicBezTo>
                  <a:pt x="5722" y="3058"/>
                  <a:pt x="5743" y="3064"/>
                  <a:pt x="5755" y="3076"/>
                </a:cubicBezTo>
                <a:lnTo>
                  <a:pt x="8565" y="5898"/>
                </a:lnTo>
                <a:cubicBezTo>
                  <a:pt x="8612" y="5910"/>
                  <a:pt x="8612" y="5969"/>
                  <a:pt x="8588" y="6017"/>
                </a:cubicBezTo>
                <a:cubicBezTo>
                  <a:pt x="8207" y="6374"/>
                  <a:pt x="8231" y="6398"/>
                  <a:pt x="8172" y="6398"/>
                </a:cubicBezTo>
                <a:cubicBezTo>
                  <a:pt x="8112" y="6398"/>
                  <a:pt x="8112" y="6350"/>
                  <a:pt x="7850" y="6136"/>
                </a:cubicBezTo>
                <a:cubicBezTo>
                  <a:pt x="5112" y="3398"/>
                  <a:pt x="5255" y="3552"/>
                  <a:pt x="5255" y="3493"/>
                </a:cubicBezTo>
                <a:cubicBezTo>
                  <a:pt x="5255" y="3433"/>
                  <a:pt x="5278" y="3433"/>
                  <a:pt x="5636" y="3076"/>
                </a:cubicBezTo>
                <a:cubicBezTo>
                  <a:pt x="5653" y="3064"/>
                  <a:pt x="5677" y="3058"/>
                  <a:pt x="5700" y="3058"/>
                </a:cubicBezTo>
                <a:close/>
                <a:moveTo>
                  <a:pt x="10869" y="1"/>
                </a:moveTo>
                <a:cubicBezTo>
                  <a:pt x="10688" y="1"/>
                  <a:pt x="10504" y="64"/>
                  <a:pt x="10350" y="195"/>
                </a:cubicBezTo>
                <a:lnTo>
                  <a:pt x="9184" y="1219"/>
                </a:lnTo>
                <a:cubicBezTo>
                  <a:pt x="9100" y="1278"/>
                  <a:pt x="9100" y="1385"/>
                  <a:pt x="9160" y="1457"/>
                </a:cubicBezTo>
                <a:cubicBezTo>
                  <a:pt x="9191" y="1494"/>
                  <a:pt x="9235" y="1512"/>
                  <a:pt x="9280" y="1512"/>
                </a:cubicBezTo>
                <a:cubicBezTo>
                  <a:pt x="9322" y="1512"/>
                  <a:pt x="9364" y="1497"/>
                  <a:pt x="9398" y="1469"/>
                </a:cubicBezTo>
                <a:lnTo>
                  <a:pt x="10577" y="445"/>
                </a:lnTo>
                <a:cubicBezTo>
                  <a:pt x="10664" y="375"/>
                  <a:pt x="10769" y="339"/>
                  <a:pt x="10872" y="339"/>
                </a:cubicBezTo>
                <a:cubicBezTo>
                  <a:pt x="10980" y="339"/>
                  <a:pt x="11087" y="378"/>
                  <a:pt x="11172" y="457"/>
                </a:cubicBezTo>
                <a:cubicBezTo>
                  <a:pt x="11339" y="623"/>
                  <a:pt x="11339" y="874"/>
                  <a:pt x="11184" y="1052"/>
                </a:cubicBezTo>
                <a:lnTo>
                  <a:pt x="7933" y="4767"/>
                </a:lnTo>
                <a:lnTo>
                  <a:pt x="6874" y="3707"/>
                </a:lnTo>
                <a:lnTo>
                  <a:pt x="8767" y="2040"/>
                </a:lnTo>
                <a:cubicBezTo>
                  <a:pt x="8838" y="1981"/>
                  <a:pt x="8838" y="1874"/>
                  <a:pt x="8779" y="1802"/>
                </a:cubicBezTo>
                <a:cubicBezTo>
                  <a:pt x="8747" y="1757"/>
                  <a:pt x="8700" y="1736"/>
                  <a:pt x="8653" y="1736"/>
                </a:cubicBezTo>
                <a:cubicBezTo>
                  <a:pt x="8614" y="1736"/>
                  <a:pt x="8573" y="1751"/>
                  <a:pt x="8541" y="1778"/>
                </a:cubicBezTo>
                <a:lnTo>
                  <a:pt x="6636" y="3469"/>
                </a:lnTo>
                <a:lnTo>
                  <a:pt x="5993" y="2826"/>
                </a:lnTo>
                <a:cubicBezTo>
                  <a:pt x="5909" y="2743"/>
                  <a:pt x="5802" y="2701"/>
                  <a:pt x="5695" y="2701"/>
                </a:cubicBezTo>
                <a:cubicBezTo>
                  <a:pt x="5588" y="2701"/>
                  <a:pt x="5481" y="2743"/>
                  <a:pt x="5397" y="2826"/>
                </a:cubicBezTo>
                <a:lnTo>
                  <a:pt x="5040" y="3183"/>
                </a:lnTo>
                <a:cubicBezTo>
                  <a:pt x="4921" y="3302"/>
                  <a:pt x="4874" y="3481"/>
                  <a:pt x="4957" y="3660"/>
                </a:cubicBezTo>
                <a:cubicBezTo>
                  <a:pt x="4800" y="3641"/>
                  <a:pt x="4644" y="3631"/>
                  <a:pt x="4488" y="3631"/>
                </a:cubicBezTo>
                <a:cubicBezTo>
                  <a:pt x="2121" y="3631"/>
                  <a:pt x="1" y="5783"/>
                  <a:pt x="135" y="8208"/>
                </a:cubicBezTo>
                <a:cubicBezTo>
                  <a:pt x="147" y="8672"/>
                  <a:pt x="337" y="9101"/>
                  <a:pt x="671" y="9422"/>
                </a:cubicBezTo>
                <a:lnTo>
                  <a:pt x="2218" y="10970"/>
                </a:lnTo>
                <a:cubicBezTo>
                  <a:pt x="2620" y="11372"/>
                  <a:pt x="3076" y="11512"/>
                  <a:pt x="3595" y="11512"/>
                </a:cubicBezTo>
                <a:cubicBezTo>
                  <a:pt x="3768" y="11512"/>
                  <a:pt x="3948" y="11497"/>
                  <a:pt x="4135" y="11470"/>
                </a:cubicBezTo>
                <a:cubicBezTo>
                  <a:pt x="4219" y="11458"/>
                  <a:pt x="4278" y="11387"/>
                  <a:pt x="4278" y="11280"/>
                </a:cubicBezTo>
                <a:cubicBezTo>
                  <a:pt x="4266" y="11184"/>
                  <a:pt x="4195" y="11125"/>
                  <a:pt x="4088" y="11125"/>
                </a:cubicBezTo>
                <a:cubicBezTo>
                  <a:pt x="3923" y="11149"/>
                  <a:pt x="3764" y="11164"/>
                  <a:pt x="3613" y="11164"/>
                </a:cubicBezTo>
                <a:cubicBezTo>
                  <a:pt x="3175" y="11164"/>
                  <a:pt x="2793" y="11044"/>
                  <a:pt x="2457" y="10708"/>
                </a:cubicBezTo>
                <a:lnTo>
                  <a:pt x="909" y="9160"/>
                </a:lnTo>
                <a:cubicBezTo>
                  <a:pt x="635" y="8898"/>
                  <a:pt x="468" y="8541"/>
                  <a:pt x="456" y="8184"/>
                </a:cubicBezTo>
                <a:cubicBezTo>
                  <a:pt x="351" y="5941"/>
                  <a:pt x="2322" y="3959"/>
                  <a:pt x="4468" y="3959"/>
                </a:cubicBezTo>
                <a:cubicBezTo>
                  <a:pt x="4749" y="3959"/>
                  <a:pt x="5032" y="3993"/>
                  <a:pt x="5314" y="4064"/>
                </a:cubicBezTo>
                <a:lnTo>
                  <a:pt x="7576" y="6327"/>
                </a:lnTo>
                <a:cubicBezTo>
                  <a:pt x="8029" y="8196"/>
                  <a:pt x="6838" y="10220"/>
                  <a:pt x="4969" y="10934"/>
                </a:cubicBezTo>
                <a:cubicBezTo>
                  <a:pt x="4874" y="10970"/>
                  <a:pt x="4838" y="11065"/>
                  <a:pt x="4862" y="11160"/>
                </a:cubicBezTo>
                <a:cubicBezTo>
                  <a:pt x="4891" y="11229"/>
                  <a:pt x="4961" y="11274"/>
                  <a:pt x="5038" y="11274"/>
                </a:cubicBezTo>
                <a:cubicBezTo>
                  <a:pt x="5055" y="11274"/>
                  <a:pt x="5071" y="11272"/>
                  <a:pt x="5088" y="11268"/>
                </a:cubicBezTo>
                <a:cubicBezTo>
                  <a:pt x="6945" y="10553"/>
                  <a:pt x="8195" y="8624"/>
                  <a:pt x="7969" y="6696"/>
                </a:cubicBezTo>
                <a:lnTo>
                  <a:pt x="7969" y="6696"/>
                </a:lnTo>
                <a:cubicBezTo>
                  <a:pt x="8027" y="6722"/>
                  <a:pt x="8084" y="6735"/>
                  <a:pt x="8140" y="6735"/>
                </a:cubicBezTo>
                <a:cubicBezTo>
                  <a:pt x="8257" y="6735"/>
                  <a:pt x="8365" y="6681"/>
                  <a:pt x="8445" y="6600"/>
                </a:cubicBezTo>
                <a:lnTo>
                  <a:pt x="8803" y="6243"/>
                </a:lnTo>
                <a:cubicBezTo>
                  <a:pt x="8969" y="6088"/>
                  <a:pt x="8969" y="5815"/>
                  <a:pt x="8803" y="5648"/>
                </a:cubicBezTo>
                <a:lnTo>
                  <a:pt x="8172" y="5017"/>
                </a:lnTo>
                <a:lnTo>
                  <a:pt x="11446" y="1290"/>
                </a:lnTo>
                <a:cubicBezTo>
                  <a:pt x="11708" y="981"/>
                  <a:pt x="11696" y="516"/>
                  <a:pt x="11410" y="219"/>
                </a:cubicBezTo>
                <a:cubicBezTo>
                  <a:pt x="11261" y="76"/>
                  <a:pt x="11067" y="1"/>
                  <a:pt x="1086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2" name="Google Shape;9752;p72"/>
          <p:cNvGrpSpPr/>
          <p:nvPr/>
        </p:nvGrpSpPr>
        <p:grpSpPr>
          <a:xfrm>
            <a:off x="6649231" y="1319021"/>
            <a:ext cx="390287" cy="367065"/>
            <a:chOff x="6649231" y="1500021"/>
            <a:chExt cx="390287" cy="367065"/>
          </a:xfrm>
          <a:solidFill>
            <a:srgbClr val="002060"/>
          </a:solidFill>
        </p:grpSpPr>
        <p:sp>
          <p:nvSpPr>
            <p:cNvPr id="9753" name="Google Shape;9753;p72"/>
            <p:cNvSpPr/>
            <p:nvPr/>
          </p:nvSpPr>
          <p:spPr>
            <a:xfrm>
              <a:off x="6649231" y="1500021"/>
              <a:ext cx="390287" cy="367065"/>
            </a:xfrm>
            <a:custGeom>
              <a:avLst/>
              <a:gdLst/>
              <a:ahLst/>
              <a:cxnLst/>
              <a:rect l="l" t="t" r="r" b="b"/>
              <a:pathLst>
                <a:path w="12252" h="11523" extrusionOk="0">
                  <a:moveTo>
                    <a:pt x="2393" y="6022"/>
                  </a:moveTo>
                  <a:lnTo>
                    <a:pt x="5775" y="9391"/>
                  </a:lnTo>
                  <a:lnTo>
                    <a:pt x="4691" y="10487"/>
                  </a:lnTo>
                  <a:cubicBezTo>
                    <a:pt x="4221" y="10951"/>
                    <a:pt x="3611" y="11183"/>
                    <a:pt x="3000" y="11183"/>
                  </a:cubicBezTo>
                  <a:cubicBezTo>
                    <a:pt x="2390" y="11183"/>
                    <a:pt x="1780" y="10951"/>
                    <a:pt x="1310" y="10487"/>
                  </a:cubicBezTo>
                  <a:cubicBezTo>
                    <a:pt x="369" y="9546"/>
                    <a:pt x="369" y="8046"/>
                    <a:pt x="1310" y="7105"/>
                  </a:cubicBezTo>
                  <a:lnTo>
                    <a:pt x="2393" y="6022"/>
                  </a:lnTo>
                  <a:close/>
                  <a:moveTo>
                    <a:pt x="3000" y="331"/>
                  </a:moveTo>
                  <a:cubicBezTo>
                    <a:pt x="3608" y="331"/>
                    <a:pt x="4203" y="557"/>
                    <a:pt x="4667" y="1021"/>
                  </a:cubicBezTo>
                  <a:lnTo>
                    <a:pt x="10763" y="7105"/>
                  </a:lnTo>
                  <a:cubicBezTo>
                    <a:pt x="11680" y="8046"/>
                    <a:pt x="11680" y="9546"/>
                    <a:pt x="10763" y="10463"/>
                  </a:cubicBezTo>
                  <a:lnTo>
                    <a:pt x="10728" y="10499"/>
                  </a:lnTo>
                  <a:cubicBezTo>
                    <a:pt x="10263" y="10957"/>
                    <a:pt x="9656" y="11186"/>
                    <a:pt x="9050" y="11186"/>
                  </a:cubicBezTo>
                  <a:cubicBezTo>
                    <a:pt x="8445" y="11186"/>
                    <a:pt x="7840" y="10957"/>
                    <a:pt x="7382" y="10499"/>
                  </a:cubicBezTo>
                  <a:lnTo>
                    <a:pt x="1286" y="4415"/>
                  </a:lnTo>
                  <a:cubicBezTo>
                    <a:pt x="369" y="3486"/>
                    <a:pt x="369" y="1986"/>
                    <a:pt x="1286" y="1057"/>
                  </a:cubicBezTo>
                  <a:cubicBezTo>
                    <a:pt x="1310" y="1045"/>
                    <a:pt x="1929" y="331"/>
                    <a:pt x="3000" y="331"/>
                  </a:cubicBezTo>
                  <a:close/>
                  <a:moveTo>
                    <a:pt x="2999" y="0"/>
                  </a:moveTo>
                  <a:cubicBezTo>
                    <a:pt x="2307" y="0"/>
                    <a:pt x="1613" y="265"/>
                    <a:pt x="1084" y="795"/>
                  </a:cubicBezTo>
                  <a:lnTo>
                    <a:pt x="1060" y="819"/>
                  </a:lnTo>
                  <a:cubicBezTo>
                    <a:pt x="0" y="1879"/>
                    <a:pt x="0" y="3593"/>
                    <a:pt x="1060" y="4641"/>
                  </a:cubicBezTo>
                  <a:lnTo>
                    <a:pt x="2167" y="5760"/>
                  </a:lnTo>
                  <a:lnTo>
                    <a:pt x="1084" y="6855"/>
                  </a:lnTo>
                  <a:cubicBezTo>
                    <a:pt x="24" y="7903"/>
                    <a:pt x="24" y="9653"/>
                    <a:pt x="1084" y="10701"/>
                  </a:cubicBezTo>
                  <a:cubicBezTo>
                    <a:pt x="1613" y="11231"/>
                    <a:pt x="2313" y="11496"/>
                    <a:pt x="3012" y="11496"/>
                  </a:cubicBezTo>
                  <a:cubicBezTo>
                    <a:pt x="3712" y="11496"/>
                    <a:pt x="4411" y="11231"/>
                    <a:pt x="4941" y="10701"/>
                  </a:cubicBezTo>
                  <a:lnTo>
                    <a:pt x="6025" y="9618"/>
                  </a:lnTo>
                  <a:lnTo>
                    <a:pt x="7144" y="10737"/>
                  </a:lnTo>
                  <a:cubicBezTo>
                    <a:pt x="7674" y="11261"/>
                    <a:pt x="8364" y="11523"/>
                    <a:pt x="9055" y="11523"/>
                  </a:cubicBezTo>
                  <a:cubicBezTo>
                    <a:pt x="9745" y="11523"/>
                    <a:pt x="10436" y="11261"/>
                    <a:pt x="10966" y="10737"/>
                  </a:cubicBezTo>
                  <a:lnTo>
                    <a:pt x="11001" y="10701"/>
                  </a:lnTo>
                  <a:cubicBezTo>
                    <a:pt x="12037" y="9653"/>
                    <a:pt x="12037" y="7939"/>
                    <a:pt x="11001" y="6879"/>
                  </a:cubicBezTo>
                  <a:lnTo>
                    <a:pt x="6263" y="2141"/>
                  </a:lnTo>
                  <a:lnTo>
                    <a:pt x="7370" y="1045"/>
                  </a:lnTo>
                  <a:cubicBezTo>
                    <a:pt x="7811" y="593"/>
                    <a:pt x="8418" y="343"/>
                    <a:pt x="9049" y="343"/>
                  </a:cubicBezTo>
                  <a:cubicBezTo>
                    <a:pt x="11156" y="343"/>
                    <a:pt x="12252" y="2914"/>
                    <a:pt x="10728" y="4427"/>
                  </a:cubicBezTo>
                  <a:lnTo>
                    <a:pt x="9989" y="5165"/>
                  </a:lnTo>
                  <a:cubicBezTo>
                    <a:pt x="9882" y="5272"/>
                    <a:pt x="9954" y="5451"/>
                    <a:pt x="10108" y="5451"/>
                  </a:cubicBezTo>
                  <a:cubicBezTo>
                    <a:pt x="10228" y="5451"/>
                    <a:pt x="10204" y="5391"/>
                    <a:pt x="10966" y="4641"/>
                  </a:cubicBezTo>
                  <a:cubicBezTo>
                    <a:pt x="11490" y="4129"/>
                    <a:pt x="11775" y="3450"/>
                    <a:pt x="11775" y="2724"/>
                  </a:cubicBezTo>
                  <a:cubicBezTo>
                    <a:pt x="11775" y="1224"/>
                    <a:pt x="10549" y="9"/>
                    <a:pt x="9049" y="9"/>
                  </a:cubicBezTo>
                  <a:cubicBezTo>
                    <a:pt x="8323" y="9"/>
                    <a:pt x="7632" y="283"/>
                    <a:pt x="7132" y="807"/>
                  </a:cubicBezTo>
                  <a:lnTo>
                    <a:pt x="6025" y="1914"/>
                  </a:lnTo>
                  <a:lnTo>
                    <a:pt x="4905" y="795"/>
                  </a:lnTo>
                  <a:cubicBezTo>
                    <a:pt x="4382" y="265"/>
                    <a:pt x="3691" y="0"/>
                    <a:pt x="2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72"/>
            <p:cNvSpPr/>
            <p:nvPr/>
          </p:nvSpPr>
          <p:spPr>
            <a:xfrm>
              <a:off x="6759194" y="1602435"/>
              <a:ext cx="161983" cy="161409"/>
            </a:xfrm>
            <a:custGeom>
              <a:avLst/>
              <a:gdLst/>
              <a:ahLst/>
              <a:cxnLst/>
              <a:rect l="l" t="t" r="r" b="b"/>
              <a:pathLst>
                <a:path w="5085" h="5067" extrusionOk="0">
                  <a:moveTo>
                    <a:pt x="2192" y="0"/>
                  </a:moveTo>
                  <a:cubicBezTo>
                    <a:pt x="2147" y="0"/>
                    <a:pt x="2102" y="15"/>
                    <a:pt x="2073" y="45"/>
                  </a:cubicBezTo>
                  <a:lnTo>
                    <a:pt x="60" y="2057"/>
                  </a:lnTo>
                  <a:cubicBezTo>
                    <a:pt x="1" y="2116"/>
                    <a:pt x="1" y="2236"/>
                    <a:pt x="60" y="2295"/>
                  </a:cubicBezTo>
                  <a:lnTo>
                    <a:pt x="501" y="2747"/>
                  </a:lnTo>
                  <a:cubicBezTo>
                    <a:pt x="531" y="2771"/>
                    <a:pt x="575" y="2783"/>
                    <a:pt x="620" y="2783"/>
                  </a:cubicBezTo>
                  <a:cubicBezTo>
                    <a:pt x="665" y="2783"/>
                    <a:pt x="709" y="2771"/>
                    <a:pt x="739" y="2747"/>
                  </a:cubicBezTo>
                  <a:cubicBezTo>
                    <a:pt x="799" y="2688"/>
                    <a:pt x="799" y="2569"/>
                    <a:pt x="739" y="2497"/>
                  </a:cubicBezTo>
                  <a:lnTo>
                    <a:pt x="418" y="2176"/>
                  </a:lnTo>
                  <a:lnTo>
                    <a:pt x="2192" y="402"/>
                  </a:lnTo>
                  <a:lnTo>
                    <a:pt x="4668" y="2890"/>
                  </a:lnTo>
                  <a:lnTo>
                    <a:pt x="2906" y="4664"/>
                  </a:lnTo>
                  <a:lnTo>
                    <a:pt x="1322" y="3081"/>
                  </a:lnTo>
                  <a:cubicBezTo>
                    <a:pt x="1293" y="3051"/>
                    <a:pt x="1248" y="3036"/>
                    <a:pt x="1203" y="3036"/>
                  </a:cubicBezTo>
                  <a:cubicBezTo>
                    <a:pt x="1159" y="3036"/>
                    <a:pt x="1114" y="3051"/>
                    <a:pt x="1084" y="3081"/>
                  </a:cubicBezTo>
                  <a:cubicBezTo>
                    <a:pt x="1025" y="3140"/>
                    <a:pt x="1025" y="3259"/>
                    <a:pt x="1084" y="3319"/>
                  </a:cubicBezTo>
                  <a:lnTo>
                    <a:pt x="2787" y="5022"/>
                  </a:lnTo>
                  <a:cubicBezTo>
                    <a:pt x="2817" y="5051"/>
                    <a:pt x="2861" y="5066"/>
                    <a:pt x="2906" y="5066"/>
                  </a:cubicBezTo>
                  <a:cubicBezTo>
                    <a:pt x="2951" y="5066"/>
                    <a:pt x="2995" y="5051"/>
                    <a:pt x="3025" y="5022"/>
                  </a:cubicBezTo>
                  <a:lnTo>
                    <a:pt x="5025" y="3009"/>
                  </a:lnTo>
                  <a:cubicBezTo>
                    <a:pt x="5085" y="2938"/>
                    <a:pt x="5085" y="2831"/>
                    <a:pt x="5025" y="2771"/>
                  </a:cubicBezTo>
                  <a:lnTo>
                    <a:pt x="2311" y="45"/>
                  </a:lnTo>
                  <a:cubicBezTo>
                    <a:pt x="2281" y="15"/>
                    <a:pt x="2236" y="0"/>
                    <a:pt x="2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72"/>
            <p:cNvSpPr/>
            <p:nvPr/>
          </p:nvSpPr>
          <p:spPr>
            <a:xfrm>
              <a:off x="6718229" y="1625179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80" y="0"/>
                  </a:moveTo>
                  <a:cubicBezTo>
                    <a:pt x="135" y="0"/>
                    <a:pt x="90" y="15"/>
                    <a:pt x="61" y="45"/>
                  </a:cubicBezTo>
                  <a:cubicBezTo>
                    <a:pt x="1" y="105"/>
                    <a:pt x="1" y="224"/>
                    <a:pt x="61" y="283"/>
                  </a:cubicBezTo>
                  <a:lnTo>
                    <a:pt x="180" y="402"/>
                  </a:lnTo>
                  <a:cubicBezTo>
                    <a:pt x="209" y="432"/>
                    <a:pt x="254" y="447"/>
                    <a:pt x="299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72"/>
            <p:cNvSpPr/>
            <p:nvPr/>
          </p:nvSpPr>
          <p:spPr>
            <a:xfrm>
              <a:off x="6712176" y="1588005"/>
              <a:ext cx="16533" cy="14048"/>
            </a:xfrm>
            <a:custGeom>
              <a:avLst/>
              <a:gdLst/>
              <a:ahLst/>
              <a:cxnLst/>
              <a:rect l="l" t="t" r="r" b="b"/>
              <a:pathLst>
                <a:path w="519" h="44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93"/>
                    <a:pt x="0" y="224"/>
                    <a:pt x="60" y="283"/>
                  </a:cubicBezTo>
                  <a:cubicBezTo>
                    <a:pt x="155" y="355"/>
                    <a:pt x="191" y="438"/>
                    <a:pt x="298" y="438"/>
                  </a:cubicBezTo>
                  <a:cubicBezTo>
                    <a:pt x="307" y="440"/>
                    <a:pt x="315" y="440"/>
                    <a:pt x="323" y="440"/>
                  </a:cubicBezTo>
                  <a:cubicBezTo>
                    <a:pt x="460" y="440"/>
                    <a:pt x="518" y="254"/>
                    <a:pt x="417" y="164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72"/>
            <p:cNvSpPr/>
            <p:nvPr/>
          </p:nvSpPr>
          <p:spPr>
            <a:xfrm>
              <a:off x="6744796" y="1555003"/>
              <a:ext cx="16628" cy="14367"/>
            </a:xfrm>
            <a:custGeom>
              <a:avLst/>
              <a:gdLst/>
              <a:ahLst/>
              <a:cxnLst/>
              <a:rect l="l" t="t" r="r" b="b"/>
              <a:pathLst>
                <a:path w="522" h="45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105"/>
                    <a:pt x="0" y="224"/>
                    <a:pt x="60" y="284"/>
                  </a:cubicBezTo>
                  <a:cubicBezTo>
                    <a:pt x="155" y="367"/>
                    <a:pt x="203" y="450"/>
                    <a:pt x="298" y="450"/>
                  </a:cubicBezTo>
                  <a:cubicBezTo>
                    <a:pt x="303" y="451"/>
                    <a:pt x="307" y="451"/>
                    <a:pt x="312" y="451"/>
                  </a:cubicBezTo>
                  <a:cubicBezTo>
                    <a:pt x="457" y="451"/>
                    <a:pt x="521" y="268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72"/>
            <p:cNvSpPr/>
            <p:nvPr/>
          </p:nvSpPr>
          <p:spPr>
            <a:xfrm>
              <a:off x="6750115" y="1593707"/>
              <a:ext cx="15577" cy="13952"/>
            </a:xfrm>
            <a:custGeom>
              <a:avLst/>
              <a:gdLst/>
              <a:ahLst/>
              <a:cxnLst/>
              <a:rect l="l" t="t" r="r" b="b"/>
              <a:pathLst>
                <a:path w="489" h="43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93"/>
                    <a:pt x="0" y="212"/>
                    <a:pt x="60" y="283"/>
                  </a:cubicBezTo>
                  <a:cubicBezTo>
                    <a:pt x="155" y="354"/>
                    <a:pt x="191" y="438"/>
                    <a:pt x="298" y="438"/>
                  </a:cubicBezTo>
                  <a:cubicBezTo>
                    <a:pt x="345" y="438"/>
                    <a:pt x="393" y="426"/>
                    <a:pt x="417" y="402"/>
                  </a:cubicBezTo>
                  <a:cubicBezTo>
                    <a:pt x="488" y="319"/>
                    <a:pt x="488" y="212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72"/>
            <p:cNvSpPr/>
            <p:nvPr/>
          </p:nvSpPr>
          <p:spPr>
            <a:xfrm>
              <a:off x="6782353" y="1561852"/>
              <a:ext cx="16692" cy="14335"/>
            </a:xfrm>
            <a:custGeom>
              <a:avLst/>
              <a:gdLst/>
              <a:ahLst/>
              <a:cxnLst/>
              <a:rect l="l" t="t" r="r" b="b"/>
              <a:pathLst>
                <a:path w="524" h="450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55" y="354"/>
                    <a:pt x="179" y="450"/>
                    <a:pt x="298" y="450"/>
                  </a:cubicBezTo>
                  <a:cubicBezTo>
                    <a:pt x="453" y="450"/>
                    <a:pt x="524" y="271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72"/>
            <p:cNvSpPr/>
            <p:nvPr/>
          </p:nvSpPr>
          <p:spPr>
            <a:xfrm>
              <a:off x="6884735" y="1791686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4"/>
                    <a:pt x="60" y="283"/>
                  </a:cubicBezTo>
                  <a:lnTo>
                    <a:pt x="179" y="402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72"/>
            <p:cNvSpPr/>
            <p:nvPr/>
          </p:nvSpPr>
          <p:spPr>
            <a:xfrm>
              <a:off x="6922292" y="179773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1" y="105"/>
                    <a:pt x="1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72"/>
            <p:cNvSpPr/>
            <p:nvPr/>
          </p:nvSpPr>
          <p:spPr>
            <a:xfrm>
              <a:off x="6954911" y="176511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6"/>
                  </a:cubicBezTo>
                  <a:cubicBezTo>
                    <a:pt x="0" y="105"/>
                    <a:pt x="0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3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6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72"/>
            <p:cNvSpPr/>
            <p:nvPr/>
          </p:nvSpPr>
          <p:spPr>
            <a:xfrm>
              <a:off x="6916590" y="1759831"/>
              <a:ext cx="16724" cy="14335"/>
            </a:xfrm>
            <a:custGeom>
              <a:avLst/>
              <a:gdLst/>
              <a:ahLst/>
              <a:cxnLst/>
              <a:rect l="l" t="t" r="r" b="b"/>
              <a:pathLst>
                <a:path w="525" h="45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144" y="366"/>
                    <a:pt x="191" y="450"/>
                    <a:pt x="299" y="450"/>
                  </a:cubicBezTo>
                  <a:cubicBezTo>
                    <a:pt x="441" y="450"/>
                    <a:pt x="525" y="271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72"/>
            <p:cNvSpPr/>
            <p:nvPr/>
          </p:nvSpPr>
          <p:spPr>
            <a:xfrm>
              <a:off x="6948477" y="1727593"/>
              <a:ext cx="16979" cy="14367"/>
            </a:xfrm>
            <a:custGeom>
              <a:avLst/>
              <a:gdLst/>
              <a:ahLst/>
              <a:cxnLst/>
              <a:rect l="l" t="t" r="r" b="b"/>
              <a:pathLst>
                <a:path w="533" h="451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43" y="366"/>
                    <a:pt x="191" y="450"/>
                    <a:pt x="298" y="450"/>
                  </a:cubicBezTo>
                  <a:cubicBezTo>
                    <a:pt x="302" y="450"/>
                    <a:pt x="306" y="450"/>
                    <a:pt x="310" y="450"/>
                  </a:cubicBezTo>
                  <a:cubicBezTo>
                    <a:pt x="446" y="450"/>
                    <a:pt x="532" y="268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5" name="Google Shape;9765;p72"/>
          <p:cNvGrpSpPr/>
          <p:nvPr/>
        </p:nvGrpSpPr>
        <p:grpSpPr>
          <a:xfrm>
            <a:off x="5746938" y="1362503"/>
            <a:ext cx="387261" cy="280356"/>
            <a:chOff x="5746938" y="1543503"/>
            <a:chExt cx="387261" cy="280356"/>
          </a:xfrm>
          <a:solidFill>
            <a:srgbClr val="002060"/>
          </a:solidFill>
        </p:grpSpPr>
        <p:sp>
          <p:nvSpPr>
            <p:cNvPr id="9766" name="Google Shape;9766;p72"/>
            <p:cNvSpPr/>
            <p:nvPr/>
          </p:nvSpPr>
          <p:spPr>
            <a:xfrm>
              <a:off x="5746938" y="1543503"/>
              <a:ext cx="186256" cy="279591"/>
            </a:xfrm>
            <a:custGeom>
              <a:avLst/>
              <a:gdLst/>
              <a:ahLst/>
              <a:cxnLst/>
              <a:rect l="l" t="t" r="r" b="b"/>
              <a:pathLst>
                <a:path w="5847" h="8777" extrusionOk="0">
                  <a:moveTo>
                    <a:pt x="2712" y="1"/>
                  </a:moveTo>
                  <a:cubicBezTo>
                    <a:pt x="2459" y="1"/>
                    <a:pt x="2198" y="57"/>
                    <a:pt x="1941" y="180"/>
                  </a:cubicBezTo>
                  <a:cubicBezTo>
                    <a:pt x="1846" y="228"/>
                    <a:pt x="1822" y="335"/>
                    <a:pt x="1857" y="406"/>
                  </a:cubicBezTo>
                  <a:cubicBezTo>
                    <a:pt x="1889" y="470"/>
                    <a:pt x="1947" y="502"/>
                    <a:pt x="2004" y="502"/>
                  </a:cubicBezTo>
                  <a:cubicBezTo>
                    <a:pt x="2032" y="502"/>
                    <a:pt x="2060" y="494"/>
                    <a:pt x="2084" y="478"/>
                  </a:cubicBezTo>
                  <a:cubicBezTo>
                    <a:pt x="2292" y="377"/>
                    <a:pt x="2506" y="331"/>
                    <a:pt x="2712" y="331"/>
                  </a:cubicBezTo>
                  <a:cubicBezTo>
                    <a:pt x="3746" y="331"/>
                    <a:pt x="4616" y="1478"/>
                    <a:pt x="3882" y="2609"/>
                  </a:cubicBezTo>
                  <a:cubicBezTo>
                    <a:pt x="3751" y="2823"/>
                    <a:pt x="3751" y="3085"/>
                    <a:pt x="3882" y="3312"/>
                  </a:cubicBezTo>
                  <a:cubicBezTo>
                    <a:pt x="3989" y="3490"/>
                    <a:pt x="3989" y="3728"/>
                    <a:pt x="3882" y="3907"/>
                  </a:cubicBezTo>
                  <a:cubicBezTo>
                    <a:pt x="3751" y="4109"/>
                    <a:pt x="3739" y="4383"/>
                    <a:pt x="3905" y="4633"/>
                  </a:cubicBezTo>
                  <a:cubicBezTo>
                    <a:pt x="4108" y="4967"/>
                    <a:pt x="4203" y="5359"/>
                    <a:pt x="4108" y="5752"/>
                  </a:cubicBezTo>
                  <a:cubicBezTo>
                    <a:pt x="3962" y="6482"/>
                    <a:pt x="3341" y="6887"/>
                    <a:pt x="2712" y="6887"/>
                  </a:cubicBezTo>
                  <a:cubicBezTo>
                    <a:pt x="2264" y="6887"/>
                    <a:pt x="1811" y="6682"/>
                    <a:pt x="1524" y="6241"/>
                  </a:cubicBezTo>
                  <a:cubicBezTo>
                    <a:pt x="393" y="4562"/>
                    <a:pt x="357" y="2704"/>
                    <a:pt x="1524" y="954"/>
                  </a:cubicBezTo>
                  <a:cubicBezTo>
                    <a:pt x="1560" y="883"/>
                    <a:pt x="1548" y="776"/>
                    <a:pt x="1476" y="716"/>
                  </a:cubicBezTo>
                  <a:cubicBezTo>
                    <a:pt x="1451" y="703"/>
                    <a:pt x="1421" y="697"/>
                    <a:pt x="1390" y="697"/>
                  </a:cubicBezTo>
                  <a:cubicBezTo>
                    <a:pt x="1334" y="697"/>
                    <a:pt x="1276" y="718"/>
                    <a:pt x="1238" y="764"/>
                  </a:cubicBezTo>
                  <a:cubicBezTo>
                    <a:pt x="48" y="2562"/>
                    <a:pt x="0" y="4562"/>
                    <a:pt x="1238" y="6419"/>
                  </a:cubicBezTo>
                  <a:cubicBezTo>
                    <a:pt x="1594" y="6958"/>
                    <a:pt x="2149" y="7209"/>
                    <a:pt x="2700" y="7209"/>
                  </a:cubicBezTo>
                  <a:cubicBezTo>
                    <a:pt x="3477" y="7209"/>
                    <a:pt x="4246" y="6710"/>
                    <a:pt x="4441" y="5812"/>
                  </a:cubicBezTo>
                  <a:cubicBezTo>
                    <a:pt x="4524" y="5348"/>
                    <a:pt x="4453" y="4871"/>
                    <a:pt x="4167" y="4407"/>
                  </a:cubicBezTo>
                  <a:cubicBezTo>
                    <a:pt x="4108" y="4312"/>
                    <a:pt x="4108" y="4169"/>
                    <a:pt x="4167" y="4074"/>
                  </a:cubicBezTo>
                  <a:cubicBezTo>
                    <a:pt x="4215" y="3990"/>
                    <a:pt x="4239" y="3919"/>
                    <a:pt x="4274" y="3847"/>
                  </a:cubicBezTo>
                  <a:lnTo>
                    <a:pt x="4477" y="3847"/>
                  </a:lnTo>
                  <a:cubicBezTo>
                    <a:pt x="5060" y="3847"/>
                    <a:pt x="5525" y="4312"/>
                    <a:pt x="5525" y="4883"/>
                  </a:cubicBezTo>
                  <a:lnTo>
                    <a:pt x="5525" y="8610"/>
                  </a:lnTo>
                  <a:cubicBezTo>
                    <a:pt x="5525" y="8693"/>
                    <a:pt x="5596" y="8777"/>
                    <a:pt x="5691" y="8777"/>
                  </a:cubicBezTo>
                  <a:cubicBezTo>
                    <a:pt x="5775" y="8777"/>
                    <a:pt x="5846" y="8693"/>
                    <a:pt x="5846" y="8610"/>
                  </a:cubicBezTo>
                  <a:lnTo>
                    <a:pt x="5846" y="4883"/>
                  </a:lnTo>
                  <a:cubicBezTo>
                    <a:pt x="5834" y="4240"/>
                    <a:pt x="5346" y="3681"/>
                    <a:pt x="4703" y="3550"/>
                  </a:cubicBezTo>
                  <a:cubicBezTo>
                    <a:pt x="5120" y="3419"/>
                    <a:pt x="5429" y="2966"/>
                    <a:pt x="5429" y="2454"/>
                  </a:cubicBezTo>
                  <a:lnTo>
                    <a:pt x="5429" y="2228"/>
                  </a:lnTo>
                  <a:cubicBezTo>
                    <a:pt x="5429" y="2133"/>
                    <a:pt x="5358" y="2061"/>
                    <a:pt x="5275" y="2061"/>
                  </a:cubicBezTo>
                  <a:cubicBezTo>
                    <a:pt x="5179" y="2061"/>
                    <a:pt x="5108" y="2133"/>
                    <a:pt x="5108" y="2228"/>
                  </a:cubicBezTo>
                  <a:lnTo>
                    <a:pt x="5108" y="2454"/>
                  </a:lnTo>
                  <a:cubicBezTo>
                    <a:pt x="5108" y="2895"/>
                    <a:pt x="4810" y="3264"/>
                    <a:pt x="4453" y="3264"/>
                  </a:cubicBezTo>
                  <a:lnTo>
                    <a:pt x="4215" y="3264"/>
                  </a:lnTo>
                  <a:cubicBezTo>
                    <a:pt x="4203" y="3228"/>
                    <a:pt x="4179" y="3181"/>
                    <a:pt x="4167" y="3145"/>
                  </a:cubicBezTo>
                  <a:cubicBezTo>
                    <a:pt x="4108" y="3050"/>
                    <a:pt x="4096" y="2907"/>
                    <a:pt x="4167" y="2812"/>
                  </a:cubicBezTo>
                  <a:cubicBezTo>
                    <a:pt x="5052" y="1439"/>
                    <a:pt x="3994" y="1"/>
                    <a:pt x="27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72"/>
            <p:cNvSpPr/>
            <p:nvPr/>
          </p:nvSpPr>
          <p:spPr>
            <a:xfrm>
              <a:off x="5949090" y="1543949"/>
              <a:ext cx="185109" cy="279910"/>
            </a:xfrm>
            <a:custGeom>
              <a:avLst/>
              <a:gdLst/>
              <a:ahLst/>
              <a:cxnLst/>
              <a:rect l="l" t="t" r="r" b="b"/>
              <a:pathLst>
                <a:path w="5811" h="8787" extrusionOk="0">
                  <a:moveTo>
                    <a:pt x="3104" y="0"/>
                  </a:moveTo>
                  <a:cubicBezTo>
                    <a:pt x="1830" y="0"/>
                    <a:pt x="786" y="1434"/>
                    <a:pt x="1667" y="2809"/>
                  </a:cubicBezTo>
                  <a:cubicBezTo>
                    <a:pt x="1727" y="2917"/>
                    <a:pt x="1727" y="3048"/>
                    <a:pt x="1667" y="3155"/>
                  </a:cubicBezTo>
                  <a:cubicBezTo>
                    <a:pt x="1643" y="3179"/>
                    <a:pt x="1631" y="3226"/>
                    <a:pt x="1619" y="3274"/>
                  </a:cubicBezTo>
                  <a:lnTo>
                    <a:pt x="1381" y="3274"/>
                  </a:lnTo>
                  <a:cubicBezTo>
                    <a:pt x="1024" y="3274"/>
                    <a:pt x="726" y="2893"/>
                    <a:pt x="726" y="2452"/>
                  </a:cubicBezTo>
                  <a:lnTo>
                    <a:pt x="726" y="2226"/>
                  </a:lnTo>
                  <a:cubicBezTo>
                    <a:pt x="726" y="2143"/>
                    <a:pt x="655" y="2059"/>
                    <a:pt x="560" y="2059"/>
                  </a:cubicBezTo>
                  <a:cubicBezTo>
                    <a:pt x="476" y="2059"/>
                    <a:pt x="393" y="2143"/>
                    <a:pt x="393" y="2226"/>
                  </a:cubicBezTo>
                  <a:lnTo>
                    <a:pt x="393" y="2452"/>
                  </a:lnTo>
                  <a:cubicBezTo>
                    <a:pt x="393" y="2976"/>
                    <a:pt x="714" y="3417"/>
                    <a:pt x="1131" y="3548"/>
                  </a:cubicBezTo>
                  <a:cubicBezTo>
                    <a:pt x="488" y="3667"/>
                    <a:pt x="0" y="4238"/>
                    <a:pt x="0" y="4905"/>
                  </a:cubicBezTo>
                  <a:lnTo>
                    <a:pt x="0" y="8632"/>
                  </a:lnTo>
                  <a:cubicBezTo>
                    <a:pt x="0" y="8715"/>
                    <a:pt x="72" y="8786"/>
                    <a:pt x="155" y="8786"/>
                  </a:cubicBezTo>
                  <a:cubicBezTo>
                    <a:pt x="250" y="8786"/>
                    <a:pt x="322" y="8715"/>
                    <a:pt x="322" y="8632"/>
                  </a:cubicBezTo>
                  <a:lnTo>
                    <a:pt x="322" y="4905"/>
                  </a:lnTo>
                  <a:cubicBezTo>
                    <a:pt x="322" y="4322"/>
                    <a:pt x="786" y="3869"/>
                    <a:pt x="1369" y="3869"/>
                  </a:cubicBezTo>
                  <a:lnTo>
                    <a:pt x="1572" y="3869"/>
                  </a:lnTo>
                  <a:cubicBezTo>
                    <a:pt x="1584" y="3941"/>
                    <a:pt x="1631" y="4024"/>
                    <a:pt x="1679" y="4083"/>
                  </a:cubicBezTo>
                  <a:cubicBezTo>
                    <a:pt x="1738" y="4191"/>
                    <a:pt x="1750" y="4322"/>
                    <a:pt x="1667" y="4464"/>
                  </a:cubicBezTo>
                  <a:cubicBezTo>
                    <a:pt x="893" y="5631"/>
                    <a:pt x="1679" y="7227"/>
                    <a:pt x="3120" y="7227"/>
                  </a:cubicBezTo>
                  <a:cubicBezTo>
                    <a:pt x="3715" y="7227"/>
                    <a:pt x="4263" y="6929"/>
                    <a:pt x="4596" y="6441"/>
                  </a:cubicBezTo>
                  <a:cubicBezTo>
                    <a:pt x="5787" y="4643"/>
                    <a:pt x="5810" y="2643"/>
                    <a:pt x="4584" y="785"/>
                  </a:cubicBezTo>
                  <a:cubicBezTo>
                    <a:pt x="4553" y="739"/>
                    <a:pt x="4497" y="708"/>
                    <a:pt x="4439" y="708"/>
                  </a:cubicBezTo>
                  <a:cubicBezTo>
                    <a:pt x="4407" y="708"/>
                    <a:pt x="4375" y="717"/>
                    <a:pt x="4346" y="738"/>
                  </a:cubicBezTo>
                  <a:cubicBezTo>
                    <a:pt x="4263" y="785"/>
                    <a:pt x="4239" y="881"/>
                    <a:pt x="4298" y="976"/>
                  </a:cubicBezTo>
                  <a:cubicBezTo>
                    <a:pt x="5429" y="2667"/>
                    <a:pt x="5441" y="4524"/>
                    <a:pt x="4298" y="6262"/>
                  </a:cubicBezTo>
                  <a:cubicBezTo>
                    <a:pt x="4024" y="6667"/>
                    <a:pt x="3584" y="6905"/>
                    <a:pt x="3108" y="6905"/>
                  </a:cubicBezTo>
                  <a:cubicBezTo>
                    <a:pt x="1988" y="6905"/>
                    <a:pt x="1274" y="5667"/>
                    <a:pt x="1941" y="4619"/>
                  </a:cubicBezTo>
                  <a:cubicBezTo>
                    <a:pt x="2084" y="4417"/>
                    <a:pt x="2084" y="4131"/>
                    <a:pt x="1941" y="3905"/>
                  </a:cubicBezTo>
                  <a:cubicBezTo>
                    <a:pt x="1846" y="3726"/>
                    <a:pt x="1846" y="3488"/>
                    <a:pt x="1941" y="3310"/>
                  </a:cubicBezTo>
                  <a:cubicBezTo>
                    <a:pt x="2084" y="3095"/>
                    <a:pt x="2084" y="2821"/>
                    <a:pt x="1941" y="2619"/>
                  </a:cubicBezTo>
                  <a:cubicBezTo>
                    <a:pt x="1229" y="1492"/>
                    <a:pt x="2069" y="332"/>
                    <a:pt x="3103" y="332"/>
                  </a:cubicBezTo>
                  <a:cubicBezTo>
                    <a:pt x="3315" y="332"/>
                    <a:pt x="3534" y="381"/>
                    <a:pt x="3751" y="488"/>
                  </a:cubicBezTo>
                  <a:cubicBezTo>
                    <a:pt x="3774" y="501"/>
                    <a:pt x="3798" y="507"/>
                    <a:pt x="3822" y="507"/>
                  </a:cubicBezTo>
                  <a:cubicBezTo>
                    <a:pt x="3882" y="507"/>
                    <a:pt x="3939" y="468"/>
                    <a:pt x="3965" y="416"/>
                  </a:cubicBezTo>
                  <a:cubicBezTo>
                    <a:pt x="4013" y="321"/>
                    <a:pt x="3965" y="238"/>
                    <a:pt x="3893" y="190"/>
                  </a:cubicBezTo>
                  <a:cubicBezTo>
                    <a:pt x="3630" y="59"/>
                    <a:pt x="3362" y="0"/>
                    <a:pt x="3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8" name="Google Shape;9768;p72"/>
          <p:cNvGrpSpPr/>
          <p:nvPr/>
        </p:nvGrpSpPr>
        <p:grpSpPr>
          <a:xfrm>
            <a:off x="6196730" y="1344346"/>
            <a:ext cx="369072" cy="317467"/>
            <a:chOff x="6196730" y="1525346"/>
            <a:chExt cx="369072" cy="317467"/>
          </a:xfrm>
          <a:solidFill>
            <a:srgbClr val="002060"/>
          </a:solidFill>
        </p:grpSpPr>
        <p:sp>
          <p:nvSpPr>
            <p:cNvPr id="9769" name="Google Shape;9769;p72"/>
            <p:cNvSpPr/>
            <p:nvPr/>
          </p:nvSpPr>
          <p:spPr>
            <a:xfrm>
              <a:off x="6285478" y="1697140"/>
              <a:ext cx="193870" cy="145673"/>
            </a:xfrm>
            <a:custGeom>
              <a:avLst/>
              <a:gdLst/>
              <a:ahLst/>
              <a:cxnLst/>
              <a:rect l="l" t="t" r="r" b="b"/>
              <a:pathLst>
                <a:path w="6086" h="4573" extrusionOk="0">
                  <a:moveTo>
                    <a:pt x="2972" y="1"/>
                  </a:moveTo>
                  <a:cubicBezTo>
                    <a:pt x="2790" y="1"/>
                    <a:pt x="2608" y="72"/>
                    <a:pt x="2477" y="215"/>
                  </a:cubicBezTo>
                  <a:cubicBezTo>
                    <a:pt x="1580" y="1144"/>
                    <a:pt x="674" y="1192"/>
                    <a:pt x="471" y="1192"/>
                  </a:cubicBezTo>
                  <a:cubicBezTo>
                    <a:pt x="447" y="1192"/>
                    <a:pt x="433" y="1191"/>
                    <a:pt x="430" y="1191"/>
                  </a:cubicBezTo>
                  <a:cubicBezTo>
                    <a:pt x="346" y="1191"/>
                    <a:pt x="275" y="1275"/>
                    <a:pt x="275" y="1358"/>
                  </a:cubicBezTo>
                  <a:cubicBezTo>
                    <a:pt x="275" y="1453"/>
                    <a:pt x="346" y="1525"/>
                    <a:pt x="430" y="1525"/>
                  </a:cubicBezTo>
                  <a:cubicBezTo>
                    <a:pt x="430" y="1525"/>
                    <a:pt x="608" y="1525"/>
                    <a:pt x="846" y="1501"/>
                  </a:cubicBezTo>
                  <a:lnTo>
                    <a:pt x="846" y="1501"/>
                  </a:lnTo>
                  <a:cubicBezTo>
                    <a:pt x="822" y="1691"/>
                    <a:pt x="751" y="1953"/>
                    <a:pt x="465" y="2037"/>
                  </a:cubicBezTo>
                  <a:cubicBezTo>
                    <a:pt x="268" y="2070"/>
                    <a:pt x="303" y="2365"/>
                    <a:pt x="486" y="2365"/>
                  </a:cubicBezTo>
                  <a:cubicBezTo>
                    <a:pt x="502" y="2365"/>
                    <a:pt x="519" y="2363"/>
                    <a:pt x="537" y="2358"/>
                  </a:cubicBezTo>
                  <a:cubicBezTo>
                    <a:pt x="1025" y="2239"/>
                    <a:pt x="1180" y="1751"/>
                    <a:pt x="1203" y="1418"/>
                  </a:cubicBezTo>
                  <a:cubicBezTo>
                    <a:pt x="1346" y="1382"/>
                    <a:pt x="1489" y="1334"/>
                    <a:pt x="1620" y="1275"/>
                  </a:cubicBezTo>
                  <a:cubicBezTo>
                    <a:pt x="1620" y="1275"/>
                    <a:pt x="1906" y="1120"/>
                    <a:pt x="1954" y="1096"/>
                  </a:cubicBezTo>
                  <a:cubicBezTo>
                    <a:pt x="2044" y="2566"/>
                    <a:pt x="2059" y="2743"/>
                    <a:pt x="2061" y="2760"/>
                  </a:cubicBezTo>
                  <a:lnTo>
                    <a:pt x="2061" y="2760"/>
                  </a:lnTo>
                  <a:cubicBezTo>
                    <a:pt x="2061" y="2760"/>
                    <a:pt x="2061" y="2761"/>
                    <a:pt x="2061" y="2763"/>
                  </a:cubicBezTo>
                  <a:cubicBezTo>
                    <a:pt x="2120" y="3549"/>
                    <a:pt x="1501" y="4239"/>
                    <a:pt x="703" y="4239"/>
                  </a:cubicBezTo>
                  <a:lnTo>
                    <a:pt x="168" y="4239"/>
                  </a:lnTo>
                  <a:cubicBezTo>
                    <a:pt x="72" y="4239"/>
                    <a:pt x="1" y="4311"/>
                    <a:pt x="1" y="4394"/>
                  </a:cubicBezTo>
                  <a:cubicBezTo>
                    <a:pt x="1" y="4489"/>
                    <a:pt x="72" y="4561"/>
                    <a:pt x="168" y="4561"/>
                  </a:cubicBezTo>
                  <a:lnTo>
                    <a:pt x="703" y="4561"/>
                  </a:lnTo>
                  <a:cubicBezTo>
                    <a:pt x="1680" y="4561"/>
                    <a:pt x="2477" y="3715"/>
                    <a:pt x="2394" y="2727"/>
                  </a:cubicBezTo>
                  <a:lnTo>
                    <a:pt x="2275" y="858"/>
                  </a:lnTo>
                  <a:cubicBezTo>
                    <a:pt x="2442" y="739"/>
                    <a:pt x="2597" y="608"/>
                    <a:pt x="2739" y="441"/>
                  </a:cubicBezTo>
                  <a:cubicBezTo>
                    <a:pt x="2799" y="370"/>
                    <a:pt x="2906" y="334"/>
                    <a:pt x="2989" y="334"/>
                  </a:cubicBezTo>
                  <a:cubicBezTo>
                    <a:pt x="3228" y="334"/>
                    <a:pt x="3216" y="489"/>
                    <a:pt x="3740" y="882"/>
                  </a:cubicBezTo>
                  <a:lnTo>
                    <a:pt x="3620" y="2751"/>
                  </a:lnTo>
                  <a:cubicBezTo>
                    <a:pt x="3573" y="3215"/>
                    <a:pt x="3740" y="3680"/>
                    <a:pt x="4061" y="4025"/>
                  </a:cubicBezTo>
                  <a:cubicBezTo>
                    <a:pt x="4382" y="4370"/>
                    <a:pt x="4835" y="4573"/>
                    <a:pt x="5311" y="4573"/>
                  </a:cubicBezTo>
                  <a:lnTo>
                    <a:pt x="5930" y="4573"/>
                  </a:lnTo>
                  <a:cubicBezTo>
                    <a:pt x="6014" y="4573"/>
                    <a:pt x="6085" y="4501"/>
                    <a:pt x="6085" y="4406"/>
                  </a:cubicBezTo>
                  <a:cubicBezTo>
                    <a:pt x="6049" y="4311"/>
                    <a:pt x="5966" y="4239"/>
                    <a:pt x="5883" y="4239"/>
                  </a:cubicBezTo>
                  <a:lnTo>
                    <a:pt x="5275" y="4239"/>
                  </a:lnTo>
                  <a:cubicBezTo>
                    <a:pt x="4883" y="4239"/>
                    <a:pt x="4525" y="4085"/>
                    <a:pt x="4275" y="3799"/>
                  </a:cubicBezTo>
                  <a:cubicBezTo>
                    <a:pt x="4025" y="3537"/>
                    <a:pt x="3906" y="3192"/>
                    <a:pt x="3918" y="2763"/>
                  </a:cubicBezTo>
                  <a:lnTo>
                    <a:pt x="4025" y="1108"/>
                  </a:lnTo>
                  <a:lnTo>
                    <a:pt x="4204" y="1203"/>
                  </a:lnTo>
                  <a:cubicBezTo>
                    <a:pt x="4335" y="1275"/>
                    <a:pt x="4478" y="1346"/>
                    <a:pt x="4716" y="1406"/>
                  </a:cubicBezTo>
                  <a:cubicBezTo>
                    <a:pt x="4740" y="1727"/>
                    <a:pt x="4883" y="2239"/>
                    <a:pt x="5394" y="2346"/>
                  </a:cubicBezTo>
                  <a:cubicBezTo>
                    <a:pt x="5409" y="2349"/>
                    <a:pt x="5422" y="2351"/>
                    <a:pt x="5435" y="2351"/>
                  </a:cubicBezTo>
                  <a:cubicBezTo>
                    <a:pt x="5616" y="2351"/>
                    <a:pt x="5655" y="2057"/>
                    <a:pt x="5466" y="2013"/>
                  </a:cubicBezTo>
                  <a:cubicBezTo>
                    <a:pt x="5180" y="1953"/>
                    <a:pt x="5097" y="1679"/>
                    <a:pt x="5073" y="1477"/>
                  </a:cubicBezTo>
                  <a:lnTo>
                    <a:pt x="5073" y="1477"/>
                  </a:lnTo>
                  <a:cubicBezTo>
                    <a:pt x="5311" y="1525"/>
                    <a:pt x="5514" y="1525"/>
                    <a:pt x="5514" y="1525"/>
                  </a:cubicBezTo>
                  <a:cubicBezTo>
                    <a:pt x="5597" y="1525"/>
                    <a:pt x="5668" y="1453"/>
                    <a:pt x="5668" y="1358"/>
                  </a:cubicBezTo>
                  <a:cubicBezTo>
                    <a:pt x="5668" y="1275"/>
                    <a:pt x="5597" y="1191"/>
                    <a:pt x="5514" y="1191"/>
                  </a:cubicBezTo>
                  <a:cubicBezTo>
                    <a:pt x="4752" y="1179"/>
                    <a:pt x="4025" y="798"/>
                    <a:pt x="3466" y="215"/>
                  </a:cubicBezTo>
                  <a:cubicBezTo>
                    <a:pt x="3335" y="72"/>
                    <a:pt x="3153" y="1"/>
                    <a:pt x="29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72"/>
            <p:cNvSpPr/>
            <p:nvPr/>
          </p:nvSpPr>
          <p:spPr>
            <a:xfrm>
              <a:off x="6391301" y="1525346"/>
              <a:ext cx="174502" cy="317467"/>
            </a:xfrm>
            <a:custGeom>
              <a:avLst/>
              <a:gdLst/>
              <a:ahLst/>
              <a:cxnLst/>
              <a:rect l="l" t="t" r="r" b="b"/>
              <a:pathLst>
                <a:path w="5478" h="9966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941"/>
                  </a:lnTo>
                  <a:cubicBezTo>
                    <a:pt x="1" y="4120"/>
                    <a:pt x="37" y="4310"/>
                    <a:pt x="144" y="4465"/>
                  </a:cubicBezTo>
                  <a:cubicBezTo>
                    <a:pt x="263" y="4656"/>
                    <a:pt x="441" y="4894"/>
                    <a:pt x="560" y="5025"/>
                  </a:cubicBezTo>
                  <a:cubicBezTo>
                    <a:pt x="822" y="5322"/>
                    <a:pt x="1072" y="5501"/>
                    <a:pt x="1322" y="5656"/>
                  </a:cubicBezTo>
                  <a:cubicBezTo>
                    <a:pt x="1334" y="5656"/>
                    <a:pt x="1334" y="5668"/>
                    <a:pt x="1346" y="5668"/>
                  </a:cubicBezTo>
                  <a:cubicBezTo>
                    <a:pt x="1346" y="5668"/>
                    <a:pt x="1394" y="5679"/>
                    <a:pt x="1418" y="5703"/>
                  </a:cubicBezTo>
                  <a:cubicBezTo>
                    <a:pt x="1644" y="5822"/>
                    <a:pt x="1965" y="5906"/>
                    <a:pt x="2227" y="5906"/>
                  </a:cubicBezTo>
                  <a:cubicBezTo>
                    <a:pt x="2263" y="5906"/>
                    <a:pt x="2275" y="5894"/>
                    <a:pt x="2287" y="5882"/>
                  </a:cubicBezTo>
                  <a:cubicBezTo>
                    <a:pt x="2311" y="5882"/>
                    <a:pt x="2334" y="5882"/>
                    <a:pt x="2346" y="5858"/>
                  </a:cubicBezTo>
                  <a:cubicBezTo>
                    <a:pt x="2453" y="5763"/>
                    <a:pt x="2382" y="5584"/>
                    <a:pt x="2227" y="5584"/>
                  </a:cubicBezTo>
                  <a:cubicBezTo>
                    <a:pt x="2156" y="5584"/>
                    <a:pt x="2072" y="5560"/>
                    <a:pt x="1989" y="5548"/>
                  </a:cubicBezTo>
                  <a:cubicBezTo>
                    <a:pt x="2144" y="5441"/>
                    <a:pt x="2311" y="5263"/>
                    <a:pt x="2382" y="4989"/>
                  </a:cubicBezTo>
                  <a:cubicBezTo>
                    <a:pt x="2406" y="4894"/>
                    <a:pt x="2346" y="4810"/>
                    <a:pt x="2263" y="4775"/>
                  </a:cubicBezTo>
                  <a:cubicBezTo>
                    <a:pt x="2249" y="4771"/>
                    <a:pt x="2234" y="4769"/>
                    <a:pt x="2221" y="4769"/>
                  </a:cubicBezTo>
                  <a:cubicBezTo>
                    <a:pt x="2144" y="4769"/>
                    <a:pt x="2079" y="4823"/>
                    <a:pt x="2049" y="4894"/>
                  </a:cubicBezTo>
                  <a:cubicBezTo>
                    <a:pt x="1953" y="5310"/>
                    <a:pt x="1608" y="5370"/>
                    <a:pt x="1513" y="5382"/>
                  </a:cubicBezTo>
                  <a:cubicBezTo>
                    <a:pt x="1275" y="5251"/>
                    <a:pt x="1060" y="5072"/>
                    <a:pt x="882" y="4882"/>
                  </a:cubicBezTo>
                  <a:lnTo>
                    <a:pt x="941" y="4072"/>
                  </a:lnTo>
                  <a:cubicBezTo>
                    <a:pt x="977" y="3584"/>
                    <a:pt x="1846" y="3167"/>
                    <a:pt x="2382" y="3167"/>
                  </a:cubicBezTo>
                  <a:cubicBezTo>
                    <a:pt x="2573" y="3167"/>
                    <a:pt x="2763" y="3227"/>
                    <a:pt x="2930" y="3334"/>
                  </a:cubicBezTo>
                  <a:cubicBezTo>
                    <a:pt x="4430" y="4334"/>
                    <a:pt x="4763" y="6739"/>
                    <a:pt x="5109" y="9299"/>
                  </a:cubicBezTo>
                  <a:lnTo>
                    <a:pt x="5109" y="9347"/>
                  </a:lnTo>
                  <a:cubicBezTo>
                    <a:pt x="5120" y="9418"/>
                    <a:pt x="5085" y="9489"/>
                    <a:pt x="5049" y="9549"/>
                  </a:cubicBezTo>
                  <a:cubicBezTo>
                    <a:pt x="5001" y="9608"/>
                    <a:pt x="4930" y="9644"/>
                    <a:pt x="4847" y="9644"/>
                  </a:cubicBezTo>
                  <a:lnTo>
                    <a:pt x="3346" y="9644"/>
                  </a:lnTo>
                  <a:cubicBezTo>
                    <a:pt x="3263" y="9644"/>
                    <a:pt x="3180" y="9716"/>
                    <a:pt x="3180" y="9811"/>
                  </a:cubicBezTo>
                  <a:cubicBezTo>
                    <a:pt x="3180" y="9894"/>
                    <a:pt x="3263" y="9966"/>
                    <a:pt x="3346" y="9966"/>
                  </a:cubicBezTo>
                  <a:lnTo>
                    <a:pt x="4847" y="9966"/>
                  </a:lnTo>
                  <a:cubicBezTo>
                    <a:pt x="5025" y="9966"/>
                    <a:pt x="5192" y="9894"/>
                    <a:pt x="5311" y="9763"/>
                  </a:cubicBezTo>
                  <a:cubicBezTo>
                    <a:pt x="5430" y="9632"/>
                    <a:pt x="5478" y="9454"/>
                    <a:pt x="5466" y="9287"/>
                  </a:cubicBezTo>
                  <a:lnTo>
                    <a:pt x="5382" y="9239"/>
                  </a:lnTo>
                  <a:cubicBezTo>
                    <a:pt x="5025" y="6608"/>
                    <a:pt x="4704" y="4120"/>
                    <a:pt x="3061" y="3036"/>
                  </a:cubicBezTo>
                  <a:cubicBezTo>
                    <a:pt x="2846" y="2881"/>
                    <a:pt x="2584" y="2810"/>
                    <a:pt x="2334" y="2810"/>
                  </a:cubicBezTo>
                  <a:cubicBezTo>
                    <a:pt x="1668" y="2810"/>
                    <a:pt x="620" y="3322"/>
                    <a:pt x="560" y="4036"/>
                  </a:cubicBezTo>
                  <a:lnTo>
                    <a:pt x="537" y="4477"/>
                  </a:lnTo>
                  <a:cubicBezTo>
                    <a:pt x="418" y="4298"/>
                    <a:pt x="322" y="4167"/>
                    <a:pt x="322" y="3953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72"/>
            <p:cNvSpPr/>
            <p:nvPr/>
          </p:nvSpPr>
          <p:spPr>
            <a:xfrm>
              <a:off x="6196730" y="1525346"/>
              <a:ext cx="172622" cy="317467"/>
            </a:xfrm>
            <a:custGeom>
              <a:avLst/>
              <a:gdLst/>
              <a:ahLst/>
              <a:cxnLst/>
              <a:rect l="l" t="t" r="r" b="b"/>
              <a:pathLst>
                <a:path w="5419" h="9966" extrusionOk="0">
                  <a:moveTo>
                    <a:pt x="5252" y="0"/>
                  </a:moveTo>
                  <a:cubicBezTo>
                    <a:pt x="5168" y="0"/>
                    <a:pt x="5097" y="72"/>
                    <a:pt x="5097" y="155"/>
                  </a:cubicBezTo>
                  <a:lnTo>
                    <a:pt x="5097" y="3953"/>
                  </a:lnTo>
                  <a:cubicBezTo>
                    <a:pt x="5097" y="4227"/>
                    <a:pt x="4942" y="4370"/>
                    <a:pt x="4906" y="4429"/>
                  </a:cubicBezTo>
                  <a:lnTo>
                    <a:pt x="4871" y="4024"/>
                  </a:lnTo>
                  <a:cubicBezTo>
                    <a:pt x="4811" y="3310"/>
                    <a:pt x="3763" y="2810"/>
                    <a:pt x="3097" y="2810"/>
                  </a:cubicBezTo>
                  <a:cubicBezTo>
                    <a:pt x="2835" y="2810"/>
                    <a:pt x="2573" y="2881"/>
                    <a:pt x="2370" y="3036"/>
                  </a:cubicBezTo>
                  <a:cubicBezTo>
                    <a:pt x="632" y="4179"/>
                    <a:pt x="346" y="7037"/>
                    <a:pt x="49" y="9287"/>
                  </a:cubicBezTo>
                  <a:cubicBezTo>
                    <a:pt x="1" y="9644"/>
                    <a:pt x="287" y="9966"/>
                    <a:pt x="644" y="9966"/>
                  </a:cubicBezTo>
                  <a:lnTo>
                    <a:pt x="1977" y="9966"/>
                  </a:lnTo>
                  <a:cubicBezTo>
                    <a:pt x="2073" y="9966"/>
                    <a:pt x="2144" y="9894"/>
                    <a:pt x="2144" y="9799"/>
                  </a:cubicBezTo>
                  <a:cubicBezTo>
                    <a:pt x="2144" y="9716"/>
                    <a:pt x="2073" y="9644"/>
                    <a:pt x="1977" y="9644"/>
                  </a:cubicBezTo>
                  <a:lnTo>
                    <a:pt x="644" y="9644"/>
                  </a:lnTo>
                  <a:cubicBezTo>
                    <a:pt x="572" y="9644"/>
                    <a:pt x="489" y="9608"/>
                    <a:pt x="453" y="9549"/>
                  </a:cubicBezTo>
                  <a:cubicBezTo>
                    <a:pt x="346" y="9442"/>
                    <a:pt x="394" y="9311"/>
                    <a:pt x="394" y="9299"/>
                  </a:cubicBezTo>
                  <a:cubicBezTo>
                    <a:pt x="691" y="6727"/>
                    <a:pt x="1013" y="4310"/>
                    <a:pt x="2525" y="3322"/>
                  </a:cubicBezTo>
                  <a:cubicBezTo>
                    <a:pt x="2680" y="3215"/>
                    <a:pt x="2858" y="3155"/>
                    <a:pt x="3073" y="3155"/>
                  </a:cubicBezTo>
                  <a:cubicBezTo>
                    <a:pt x="3597" y="3155"/>
                    <a:pt x="4466" y="3572"/>
                    <a:pt x="4513" y="4060"/>
                  </a:cubicBezTo>
                  <a:lnTo>
                    <a:pt x="4573" y="4846"/>
                  </a:lnTo>
                  <a:lnTo>
                    <a:pt x="4394" y="5025"/>
                  </a:lnTo>
                  <a:cubicBezTo>
                    <a:pt x="4251" y="5167"/>
                    <a:pt x="4323" y="5132"/>
                    <a:pt x="4049" y="5310"/>
                  </a:cubicBezTo>
                  <a:lnTo>
                    <a:pt x="3918" y="5406"/>
                  </a:lnTo>
                  <a:cubicBezTo>
                    <a:pt x="3859" y="5406"/>
                    <a:pt x="3489" y="5346"/>
                    <a:pt x="3370" y="4906"/>
                  </a:cubicBezTo>
                  <a:cubicBezTo>
                    <a:pt x="3340" y="4835"/>
                    <a:pt x="3275" y="4781"/>
                    <a:pt x="3198" y="4781"/>
                  </a:cubicBezTo>
                  <a:cubicBezTo>
                    <a:pt x="3185" y="4781"/>
                    <a:pt x="3170" y="4783"/>
                    <a:pt x="3156" y="4786"/>
                  </a:cubicBezTo>
                  <a:cubicBezTo>
                    <a:pt x="3073" y="4822"/>
                    <a:pt x="3013" y="4906"/>
                    <a:pt x="3037" y="5001"/>
                  </a:cubicBezTo>
                  <a:cubicBezTo>
                    <a:pt x="3120" y="5275"/>
                    <a:pt x="3275" y="5465"/>
                    <a:pt x="3430" y="5560"/>
                  </a:cubicBezTo>
                  <a:cubicBezTo>
                    <a:pt x="3358" y="5584"/>
                    <a:pt x="3275" y="5596"/>
                    <a:pt x="3204" y="5596"/>
                  </a:cubicBezTo>
                  <a:cubicBezTo>
                    <a:pt x="3061" y="5596"/>
                    <a:pt x="2977" y="5775"/>
                    <a:pt x="3085" y="5870"/>
                  </a:cubicBezTo>
                  <a:cubicBezTo>
                    <a:pt x="3097" y="5894"/>
                    <a:pt x="3120" y="5894"/>
                    <a:pt x="3132" y="5894"/>
                  </a:cubicBezTo>
                  <a:cubicBezTo>
                    <a:pt x="3156" y="5906"/>
                    <a:pt x="3168" y="5918"/>
                    <a:pt x="3204" y="5918"/>
                  </a:cubicBezTo>
                  <a:cubicBezTo>
                    <a:pt x="3454" y="5918"/>
                    <a:pt x="3859" y="5799"/>
                    <a:pt x="4061" y="5691"/>
                  </a:cubicBezTo>
                  <a:cubicBezTo>
                    <a:pt x="4573" y="5429"/>
                    <a:pt x="5002" y="4917"/>
                    <a:pt x="5275" y="4477"/>
                  </a:cubicBezTo>
                  <a:cubicBezTo>
                    <a:pt x="5359" y="4322"/>
                    <a:pt x="5418" y="4132"/>
                    <a:pt x="5418" y="3953"/>
                  </a:cubicBezTo>
                  <a:lnTo>
                    <a:pt x="5418" y="155"/>
                  </a:lnTo>
                  <a:cubicBezTo>
                    <a:pt x="5418" y="72"/>
                    <a:pt x="5347" y="0"/>
                    <a:pt x="5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2" name="Google Shape;9772;p72"/>
          <p:cNvGrpSpPr/>
          <p:nvPr/>
        </p:nvGrpSpPr>
        <p:grpSpPr>
          <a:xfrm>
            <a:off x="4940592" y="1319690"/>
            <a:ext cx="246558" cy="367161"/>
            <a:chOff x="4940592" y="1500690"/>
            <a:chExt cx="246558" cy="367161"/>
          </a:xfrm>
          <a:solidFill>
            <a:srgbClr val="002060"/>
          </a:solidFill>
        </p:grpSpPr>
        <p:sp>
          <p:nvSpPr>
            <p:cNvPr id="9773" name="Google Shape;9773;p72"/>
            <p:cNvSpPr/>
            <p:nvPr/>
          </p:nvSpPr>
          <p:spPr>
            <a:xfrm>
              <a:off x="4961075" y="1766934"/>
              <a:ext cx="44024" cy="74732"/>
            </a:xfrm>
            <a:custGeom>
              <a:avLst/>
              <a:gdLst/>
              <a:ahLst/>
              <a:cxnLst/>
              <a:rect l="l" t="t" r="r" b="b"/>
              <a:pathLst>
                <a:path w="1382" h="2346" extrusionOk="0">
                  <a:moveTo>
                    <a:pt x="679" y="334"/>
                  </a:moveTo>
                  <a:cubicBezTo>
                    <a:pt x="869" y="334"/>
                    <a:pt x="1036" y="501"/>
                    <a:pt x="1036" y="691"/>
                  </a:cubicBezTo>
                  <a:lnTo>
                    <a:pt x="1036" y="1655"/>
                  </a:lnTo>
                  <a:cubicBezTo>
                    <a:pt x="1036" y="1846"/>
                    <a:pt x="869" y="2013"/>
                    <a:pt x="679" y="2013"/>
                  </a:cubicBezTo>
                  <a:cubicBezTo>
                    <a:pt x="488" y="2013"/>
                    <a:pt x="322" y="1846"/>
                    <a:pt x="322" y="1655"/>
                  </a:cubicBezTo>
                  <a:lnTo>
                    <a:pt x="322" y="691"/>
                  </a:lnTo>
                  <a:cubicBezTo>
                    <a:pt x="322" y="501"/>
                    <a:pt x="488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0" y="322"/>
                    <a:pt x="0" y="691"/>
                  </a:cubicBezTo>
                  <a:lnTo>
                    <a:pt x="0" y="1655"/>
                  </a:lnTo>
                  <a:cubicBezTo>
                    <a:pt x="0" y="2048"/>
                    <a:pt x="310" y="2346"/>
                    <a:pt x="679" y="2346"/>
                  </a:cubicBezTo>
                  <a:cubicBezTo>
                    <a:pt x="1048" y="2346"/>
                    <a:pt x="1358" y="2024"/>
                    <a:pt x="1358" y="1655"/>
                  </a:cubicBezTo>
                  <a:lnTo>
                    <a:pt x="1358" y="691"/>
                  </a:lnTo>
                  <a:cubicBezTo>
                    <a:pt x="1381" y="322"/>
                    <a:pt x="1072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72"/>
            <p:cNvSpPr/>
            <p:nvPr/>
          </p:nvSpPr>
          <p:spPr>
            <a:xfrm>
              <a:off x="5009240" y="1623937"/>
              <a:ext cx="37207" cy="36824"/>
            </a:xfrm>
            <a:custGeom>
              <a:avLst/>
              <a:gdLst/>
              <a:ahLst/>
              <a:cxnLst/>
              <a:rect l="l" t="t" r="r" b="b"/>
              <a:pathLst>
                <a:path w="1168" h="1156" extrusionOk="0">
                  <a:moveTo>
                    <a:pt x="584" y="334"/>
                  </a:moveTo>
                  <a:cubicBezTo>
                    <a:pt x="715" y="334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41" y="822"/>
                    <a:pt x="346" y="715"/>
                    <a:pt x="346" y="584"/>
                  </a:cubicBezTo>
                  <a:cubicBezTo>
                    <a:pt x="346" y="441"/>
                    <a:pt x="453" y="334"/>
                    <a:pt x="584" y="334"/>
                  </a:cubicBezTo>
                  <a:close/>
                  <a:moveTo>
                    <a:pt x="584" y="1"/>
                  </a:moveTo>
                  <a:cubicBezTo>
                    <a:pt x="274" y="1"/>
                    <a:pt x="0" y="251"/>
                    <a:pt x="0" y="584"/>
                  </a:cubicBezTo>
                  <a:cubicBezTo>
                    <a:pt x="0" y="906"/>
                    <a:pt x="250" y="1156"/>
                    <a:pt x="584" y="1156"/>
                  </a:cubicBezTo>
                  <a:cubicBezTo>
                    <a:pt x="893" y="1156"/>
                    <a:pt x="1167" y="906"/>
                    <a:pt x="1167" y="584"/>
                  </a:cubicBezTo>
                  <a:cubicBezTo>
                    <a:pt x="1167" y="251"/>
                    <a:pt x="893" y="1"/>
                    <a:pt x="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72"/>
            <p:cNvSpPr/>
            <p:nvPr/>
          </p:nvSpPr>
          <p:spPr>
            <a:xfrm>
              <a:off x="5110125" y="1785123"/>
              <a:ext cx="50458" cy="50108"/>
            </a:xfrm>
            <a:custGeom>
              <a:avLst/>
              <a:gdLst/>
              <a:ahLst/>
              <a:cxnLst/>
              <a:rect l="l" t="t" r="r" b="b"/>
              <a:pathLst>
                <a:path w="1584" h="1573" extrusionOk="0">
                  <a:moveTo>
                    <a:pt x="798" y="322"/>
                  </a:moveTo>
                  <a:cubicBezTo>
                    <a:pt x="1048" y="322"/>
                    <a:pt x="1239" y="537"/>
                    <a:pt x="1239" y="775"/>
                  </a:cubicBezTo>
                  <a:cubicBezTo>
                    <a:pt x="1239" y="1025"/>
                    <a:pt x="1024" y="1215"/>
                    <a:pt x="798" y="1215"/>
                  </a:cubicBezTo>
                  <a:cubicBezTo>
                    <a:pt x="560" y="1215"/>
                    <a:pt x="346" y="1013"/>
                    <a:pt x="346" y="775"/>
                  </a:cubicBezTo>
                  <a:cubicBezTo>
                    <a:pt x="346" y="537"/>
                    <a:pt x="536" y="322"/>
                    <a:pt x="798" y="322"/>
                  </a:cubicBezTo>
                  <a:close/>
                  <a:moveTo>
                    <a:pt x="798" y="1"/>
                  </a:moveTo>
                  <a:cubicBezTo>
                    <a:pt x="358" y="1"/>
                    <a:pt x="0" y="358"/>
                    <a:pt x="0" y="787"/>
                  </a:cubicBezTo>
                  <a:cubicBezTo>
                    <a:pt x="0" y="1215"/>
                    <a:pt x="358" y="1573"/>
                    <a:pt x="798" y="1573"/>
                  </a:cubicBezTo>
                  <a:cubicBezTo>
                    <a:pt x="1227" y="1573"/>
                    <a:pt x="1584" y="1215"/>
                    <a:pt x="1584" y="787"/>
                  </a:cubicBezTo>
                  <a:cubicBezTo>
                    <a:pt x="1584" y="358"/>
                    <a:pt x="1227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72"/>
            <p:cNvSpPr/>
            <p:nvPr/>
          </p:nvSpPr>
          <p:spPr>
            <a:xfrm>
              <a:off x="4940592" y="1500690"/>
              <a:ext cx="246558" cy="367161"/>
            </a:xfrm>
            <a:custGeom>
              <a:avLst/>
              <a:gdLst/>
              <a:ahLst/>
              <a:cxnLst/>
              <a:rect l="l" t="t" r="r" b="b"/>
              <a:pathLst>
                <a:path w="7740" h="11526" extrusionOk="0">
                  <a:moveTo>
                    <a:pt x="2441" y="322"/>
                  </a:moveTo>
                  <a:cubicBezTo>
                    <a:pt x="2703" y="322"/>
                    <a:pt x="2929" y="548"/>
                    <a:pt x="2929" y="822"/>
                  </a:cubicBezTo>
                  <a:lnTo>
                    <a:pt x="2929" y="3167"/>
                  </a:lnTo>
                  <a:cubicBezTo>
                    <a:pt x="2865" y="3156"/>
                    <a:pt x="2800" y="3151"/>
                    <a:pt x="2735" y="3151"/>
                  </a:cubicBezTo>
                  <a:cubicBezTo>
                    <a:pt x="2454" y="3151"/>
                    <a:pt x="2180" y="3251"/>
                    <a:pt x="1977" y="3405"/>
                  </a:cubicBezTo>
                  <a:cubicBezTo>
                    <a:pt x="1977" y="3405"/>
                    <a:pt x="1965" y="3405"/>
                    <a:pt x="1941" y="3417"/>
                  </a:cubicBezTo>
                  <a:lnTo>
                    <a:pt x="1941" y="822"/>
                  </a:lnTo>
                  <a:lnTo>
                    <a:pt x="1953" y="822"/>
                  </a:lnTo>
                  <a:cubicBezTo>
                    <a:pt x="1953" y="548"/>
                    <a:pt x="2167" y="322"/>
                    <a:pt x="2441" y="322"/>
                  </a:cubicBezTo>
                  <a:close/>
                  <a:moveTo>
                    <a:pt x="2477" y="0"/>
                  </a:moveTo>
                  <a:cubicBezTo>
                    <a:pt x="2024" y="0"/>
                    <a:pt x="1643" y="369"/>
                    <a:pt x="1643" y="834"/>
                  </a:cubicBezTo>
                  <a:lnTo>
                    <a:pt x="1643" y="3822"/>
                  </a:lnTo>
                  <a:cubicBezTo>
                    <a:pt x="1382" y="4287"/>
                    <a:pt x="1441" y="4822"/>
                    <a:pt x="1727" y="5203"/>
                  </a:cubicBezTo>
                  <a:lnTo>
                    <a:pt x="1727" y="7620"/>
                  </a:lnTo>
                  <a:cubicBezTo>
                    <a:pt x="1608" y="7585"/>
                    <a:pt x="1489" y="7573"/>
                    <a:pt x="1370" y="7573"/>
                  </a:cubicBezTo>
                  <a:cubicBezTo>
                    <a:pt x="608" y="7573"/>
                    <a:pt x="0" y="8180"/>
                    <a:pt x="0" y="8942"/>
                  </a:cubicBezTo>
                  <a:lnTo>
                    <a:pt x="0" y="10156"/>
                  </a:lnTo>
                  <a:cubicBezTo>
                    <a:pt x="0" y="10918"/>
                    <a:pt x="608" y="11525"/>
                    <a:pt x="1370" y="11525"/>
                  </a:cubicBezTo>
                  <a:cubicBezTo>
                    <a:pt x="2120" y="11525"/>
                    <a:pt x="2739" y="10918"/>
                    <a:pt x="2739" y="10156"/>
                  </a:cubicBezTo>
                  <a:lnTo>
                    <a:pt x="2739" y="5739"/>
                  </a:lnTo>
                  <a:cubicBezTo>
                    <a:pt x="2834" y="5739"/>
                    <a:pt x="2858" y="5727"/>
                    <a:pt x="2941" y="5715"/>
                  </a:cubicBezTo>
                  <a:lnTo>
                    <a:pt x="3572" y="7227"/>
                  </a:lnTo>
                  <a:cubicBezTo>
                    <a:pt x="3590" y="7298"/>
                    <a:pt x="3654" y="7336"/>
                    <a:pt x="3720" y="7336"/>
                  </a:cubicBezTo>
                  <a:cubicBezTo>
                    <a:pt x="3742" y="7336"/>
                    <a:pt x="3765" y="7332"/>
                    <a:pt x="3787" y="7323"/>
                  </a:cubicBezTo>
                  <a:cubicBezTo>
                    <a:pt x="3882" y="7287"/>
                    <a:pt x="3929" y="7180"/>
                    <a:pt x="3882" y="7096"/>
                  </a:cubicBezTo>
                  <a:lnTo>
                    <a:pt x="3287" y="5632"/>
                  </a:lnTo>
                  <a:cubicBezTo>
                    <a:pt x="3346" y="5608"/>
                    <a:pt x="3406" y="5560"/>
                    <a:pt x="3465" y="5537"/>
                  </a:cubicBezTo>
                  <a:cubicBezTo>
                    <a:pt x="3465" y="5537"/>
                    <a:pt x="3572" y="5477"/>
                    <a:pt x="3584" y="5477"/>
                  </a:cubicBezTo>
                  <a:lnTo>
                    <a:pt x="5001" y="8918"/>
                  </a:lnTo>
                  <a:cubicBezTo>
                    <a:pt x="5021" y="8984"/>
                    <a:pt x="5077" y="9017"/>
                    <a:pt x="5138" y="9017"/>
                  </a:cubicBezTo>
                  <a:cubicBezTo>
                    <a:pt x="5187" y="9017"/>
                    <a:pt x="5238" y="8996"/>
                    <a:pt x="5275" y="8954"/>
                  </a:cubicBezTo>
                  <a:cubicBezTo>
                    <a:pt x="5497" y="8710"/>
                    <a:pt x="5812" y="8558"/>
                    <a:pt x="6143" y="8558"/>
                  </a:cubicBezTo>
                  <a:cubicBezTo>
                    <a:pt x="6167" y="8558"/>
                    <a:pt x="6191" y="8559"/>
                    <a:pt x="6215" y="8561"/>
                  </a:cubicBezTo>
                  <a:cubicBezTo>
                    <a:pt x="7239" y="8585"/>
                    <a:pt x="7739" y="9835"/>
                    <a:pt x="7025" y="10561"/>
                  </a:cubicBezTo>
                  <a:cubicBezTo>
                    <a:pt x="6788" y="10803"/>
                    <a:pt x="6485" y="10915"/>
                    <a:pt x="6187" y="10915"/>
                  </a:cubicBezTo>
                  <a:cubicBezTo>
                    <a:pt x="5679" y="10915"/>
                    <a:pt x="5184" y="10588"/>
                    <a:pt x="5049" y="10025"/>
                  </a:cubicBezTo>
                  <a:cubicBezTo>
                    <a:pt x="4858" y="9359"/>
                    <a:pt x="4632" y="8859"/>
                    <a:pt x="4239" y="7930"/>
                  </a:cubicBezTo>
                  <a:cubicBezTo>
                    <a:pt x="4212" y="7859"/>
                    <a:pt x="4153" y="7821"/>
                    <a:pt x="4085" y="7821"/>
                  </a:cubicBezTo>
                  <a:cubicBezTo>
                    <a:pt x="4061" y="7821"/>
                    <a:pt x="4037" y="7825"/>
                    <a:pt x="4013" y="7835"/>
                  </a:cubicBezTo>
                  <a:cubicBezTo>
                    <a:pt x="3929" y="7870"/>
                    <a:pt x="3882" y="7977"/>
                    <a:pt x="3929" y="8061"/>
                  </a:cubicBezTo>
                  <a:cubicBezTo>
                    <a:pt x="4299" y="9001"/>
                    <a:pt x="4549" y="9490"/>
                    <a:pt x="4715" y="10121"/>
                  </a:cubicBezTo>
                  <a:cubicBezTo>
                    <a:pt x="4894" y="10787"/>
                    <a:pt x="5489" y="11252"/>
                    <a:pt x="6192" y="11252"/>
                  </a:cubicBezTo>
                  <a:cubicBezTo>
                    <a:pt x="7037" y="11252"/>
                    <a:pt x="7728" y="10549"/>
                    <a:pt x="7704" y="9704"/>
                  </a:cubicBezTo>
                  <a:cubicBezTo>
                    <a:pt x="7645" y="8808"/>
                    <a:pt x="6884" y="8194"/>
                    <a:pt x="6094" y="8194"/>
                  </a:cubicBezTo>
                  <a:cubicBezTo>
                    <a:pt x="5771" y="8194"/>
                    <a:pt x="5443" y="8297"/>
                    <a:pt x="5156" y="8525"/>
                  </a:cubicBezTo>
                  <a:lnTo>
                    <a:pt x="3787" y="5179"/>
                  </a:lnTo>
                  <a:cubicBezTo>
                    <a:pt x="3870" y="5072"/>
                    <a:pt x="3929" y="4953"/>
                    <a:pt x="3965" y="4822"/>
                  </a:cubicBezTo>
                  <a:lnTo>
                    <a:pt x="4834" y="3953"/>
                  </a:lnTo>
                  <a:cubicBezTo>
                    <a:pt x="4894" y="3894"/>
                    <a:pt x="4894" y="3775"/>
                    <a:pt x="4834" y="3715"/>
                  </a:cubicBezTo>
                  <a:cubicBezTo>
                    <a:pt x="4805" y="3685"/>
                    <a:pt x="4760" y="3670"/>
                    <a:pt x="4715" y="3670"/>
                  </a:cubicBezTo>
                  <a:cubicBezTo>
                    <a:pt x="4671" y="3670"/>
                    <a:pt x="4626" y="3685"/>
                    <a:pt x="4596" y="3715"/>
                  </a:cubicBezTo>
                  <a:cubicBezTo>
                    <a:pt x="3644" y="4668"/>
                    <a:pt x="3668" y="4608"/>
                    <a:pt x="3656" y="4703"/>
                  </a:cubicBezTo>
                  <a:cubicBezTo>
                    <a:pt x="3620" y="4882"/>
                    <a:pt x="3513" y="5013"/>
                    <a:pt x="3394" y="5132"/>
                  </a:cubicBezTo>
                  <a:cubicBezTo>
                    <a:pt x="3298" y="5227"/>
                    <a:pt x="3287" y="5239"/>
                    <a:pt x="3144" y="5310"/>
                  </a:cubicBezTo>
                  <a:cubicBezTo>
                    <a:pt x="3096" y="5322"/>
                    <a:pt x="3060" y="5358"/>
                    <a:pt x="3025" y="5370"/>
                  </a:cubicBezTo>
                  <a:cubicBezTo>
                    <a:pt x="2931" y="5399"/>
                    <a:pt x="2846" y="5415"/>
                    <a:pt x="2756" y="5415"/>
                  </a:cubicBezTo>
                  <a:cubicBezTo>
                    <a:pt x="2698" y="5415"/>
                    <a:pt x="2638" y="5408"/>
                    <a:pt x="2572" y="5394"/>
                  </a:cubicBezTo>
                  <a:cubicBezTo>
                    <a:pt x="2564" y="5393"/>
                    <a:pt x="2557" y="5392"/>
                    <a:pt x="2549" y="5392"/>
                  </a:cubicBezTo>
                  <a:cubicBezTo>
                    <a:pt x="2453" y="5392"/>
                    <a:pt x="2382" y="5461"/>
                    <a:pt x="2382" y="5560"/>
                  </a:cubicBezTo>
                  <a:lnTo>
                    <a:pt x="2382" y="10156"/>
                  </a:lnTo>
                  <a:cubicBezTo>
                    <a:pt x="2382" y="10728"/>
                    <a:pt x="1917" y="11192"/>
                    <a:pt x="1358" y="11192"/>
                  </a:cubicBezTo>
                  <a:cubicBezTo>
                    <a:pt x="786" y="11192"/>
                    <a:pt x="322" y="10728"/>
                    <a:pt x="322" y="10156"/>
                  </a:cubicBezTo>
                  <a:lnTo>
                    <a:pt x="322" y="8942"/>
                  </a:lnTo>
                  <a:cubicBezTo>
                    <a:pt x="322" y="8340"/>
                    <a:pt x="826" y="7902"/>
                    <a:pt x="1372" y="7902"/>
                  </a:cubicBezTo>
                  <a:cubicBezTo>
                    <a:pt x="1518" y="7902"/>
                    <a:pt x="1667" y="7933"/>
                    <a:pt x="1810" y="8001"/>
                  </a:cubicBezTo>
                  <a:cubicBezTo>
                    <a:pt x="1835" y="8015"/>
                    <a:pt x="1860" y="8021"/>
                    <a:pt x="1885" y="8021"/>
                  </a:cubicBezTo>
                  <a:cubicBezTo>
                    <a:pt x="1970" y="8021"/>
                    <a:pt x="2048" y="7950"/>
                    <a:pt x="2048" y="7858"/>
                  </a:cubicBezTo>
                  <a:cubicBezTo>
                    <a:pt x="2036" y="5049"/>
                    <a:pt x="2084" y="5132"/>
                    <a:pt x="2024" y="5049"/>
                  </a:cubicBezTo>
                  <a:cubicBezTo>
                    <a:pt x="1504" y="4390"/>
                    <a:pt x="2016" y="3495"/>
                    <a:pt x="2766" y="3495"/>
                  </a:cubicBezTo>
                  <a:cubicBezTo>
                    <a:pt x="2857" y="3495"/>
                    <a:pt x="2952" y="3508"/>
                    <a:pt x="3048" y="3536"/>
                  </a:cubicBezTo>
                  <a:cubicBezTo>
                    <a:pt x="3096" y="3560"/>
                    <a:pt x="3156" y="3572"/>
                    <a:pt x="3191" y="3596"/>
                  </a:cubicBezTo>
                  <a:cubicBezTo>
                    <a:pt x="3216" y="3608"/>
                    <a:pt x="3243" y="3614"/>
                    <a:pt x="3268" y="3614"/>
                  </a:cubicBezTo>
                  <a:cubicBezTo>
                    <a:pt x="3316" y="3614"/>
                    <a:pt x="3363" y="3595"/>
                    <a:pt x="3394" y="3572"/>
                  </a:cubicBezTo>
                  <a:lnTo>
                    <a:pt x="5370" y="1584"/>
                  </a:lnTo>
                  <a:cubicBezTo>
                    <a:pt x="5465" y="1489"/>
                    <a:pt x="5590" y="1441"/>
                    <a:pt x="5717" y="1441"/>
                  </a:cubicBezTo>
                  <a:cubicBezTo>
                    <a:pt x="5843" y="1441"/>
                    <a:pt x="5971" y="1489"/>
                    <a:pt x="6073" y="1584"/>
                  </a:cubicBezTo>
                  <a:cubicBezTo>
                    <a:pt x="6263" y="1786"/>
                    <a:pt x="6263" y="2096"/>
                    <a:pt x="6073" y="2286"/>
                  </a:cubicBezTo>
                  <a:lnTo>
                    <a:pt x="5156" y="3191"/>
                  </a:lnTo>
                  <a:cubicBezTo>
                    <a:pt x="5096" y="3251"/>
                    <a:pt x="5096" y="3370"/>
                    <a:pt x="5156" y="3429"/>
                  </a:cubicBezTo>
                  <a:cubicBezTo>
                    <a:pt x="5192" y="3459"/>
                    <a:pt x="5239" y="3474"/>
                    <a:pt x="5284" y="3474"/>
                  </a:cubicBezTo>
                  <a:cubicBezTo>
                    <a:pt x="5328" y="3474"/>
                    <a:pt x="5370" y="3459"/>
                    <a:pt x="5394" y="3429"/>
                  </a:cubicBezTo>
                  <a:lnTo>
                    <a:pt x="6311" y="2524"/>
                  </a:lnTo>
                  <a:cubicBezTo>
                    <a:pt x="6823" y="2001"/>
                    <a:pt x="6454" y="1108"/>
                    <a:pt x="5727" y="1108"/>
                  </a:cubicBezTo>
                  <a:cubicBezTo>
                    <a:pt x="5501" y="1108"/>
                    <a:pt x="5299" y="1203"/>
                    <a:pt x="5144" y="1346"/>
                  </a:cubicBezTo>
                  <a:lnTo>
                    <a:pt x="3310" y="3179"/>
                  </a:lnTo>
                  <a:lnTo>
                    <a:pt x="3310" y="834"/>
                  </a:lnTo>
                  <a:cubicBezTo>
                    <a:pt x="3310" y="369"/>
                    <a:pt x="2941" y="0"/>
                    <a:pt x="2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7" name="Google Shape;9777;p72"/>
          <p:cNvGrpSpPr/>
          <p:nvPr/>
        </p:nvGrpSpPr>
        <p:grpSpPr>
          <a:xfrm>
            <a:off x="7964906" y="1318894"/>
            <a:ext cx="380858" cy="367575"/>
            <a:chOff x="7964906" y="1499894"/>
            <a:chExt cx="380858" cy="367575"/>
          </a:xfrm>
          <a:solidFill>
            <a:srgbClr val="002060"/>
          </a:solidFill>
        </p:grpSpPr>
        <p:sp>
          <p:nvSpPr>
            <p:cNvPr id="9778" name="Google Shape;9778;p72"/>
            <p:cNvSpPr/>
            <p:nvPr/>
          </p:nvSpPr>
          <p:spPr>
            <a:xfrm>
              <a:off x="7964906" y="1501359"/>
              <a:ext cx="377099" cy="365600"/>
            </a:xfrm>
            <a:custGeom>
              <a:avLst/>
              <a:gdLst/>
              <a:ahLst/>
              <a:cxnLst/>
              <a:rect l="l" t="t" r="r" b="b"/>
              <a:pathLst>
                <a:path w="11838" h="11477" extrusionOk="0">
                  <a:moveTo>
                    <a:pt x="6668" y="4170"/>
                  </a:moveTo>
                  <a:cubicBezTo>
                    <a:pt x="6859" y="4468"/>
                    <a:pt x="7085" y="4694"/>
                    <a:pt x="7359" y="4873"/>
                  </a:cubicBezTo>
                  <a:cubicBezTo>
                    <a:pt x="7383" y="4873"/>
                    <a:pt x="7383" y="4885"/>
                    <a:pt x="7395" y="4885"/>
                  </a:cubicBezTo>
                  <a:cubicBezTo>
                    <a:pt x="6978" y="5289"/>
                    <a:pt x="6990" y="5325"/>
                    <a:pt x="6930" y="5325"/>
                  </a:cubicBezTo>
                  <a:cubicBezTo>
                    <a:pt x="6871" y="5325"/>
                    <a:pt x="6906" y="5301"/>
                    <a:pt x="6252" y="4670"/>
                  </a:cubicBezTo>
                  <a:cubicBezTo>
                    <a:pt x="6228" y="4647"/>
                    <a:pt x="6228" y="4635"/>
                    <a:pt x="6228" y="4623"/>
                  </a:cubicBezTo>
                  <a:cubicBezTo>
                    <a:pt x="6228" y="4575"/>
                    <a:pt x="6264" y="4575"/>
                    <a:pt x="6668" y="4170"/>
                  </a:cubicBezTo>
                  <a:close/>
                  <a:moveTo>
                    <a:pt x="6144" y="5039"/>
                  </a:moveTo>
                  <a:lnTo>
                    <a:pt x="6514" y="5409"/>
                  </a:lnTo>
                  <a:cubicBezTo>
                    <a:pt x="6287" y="5611"/>
                    <a:pt x="5918" y="6075"/>
                    <a:pt x="5609" y="6968"/>
                  </a:cubicBezTo>
                  <a:cubicBezTo>
                    <a:pt x="5171" y="8200"/>
                    <a:pt x="4345" y="8864"/>
                    <a:pt x="3268" y="8864"/>
                  </a:cubicBezTo>
                  <a:cubicBezTo>
                    <a:pt x="3231" y="8864"/>
                    <a:pt x="3194" y="8863"/>
                    <a:pt x="3156" y="8861"/>
                  </a:cubicBezTo>
                  <a:cubicBezTo>
                    <a:pt x="3133" y="8860"/>
                    <a:pt x="3110" y="8860"/>
                    <a:pt x="3087" y="8860"/>
                  </a:cubicBezTo>
                  <a:cubicBezTo>
                    <a:pt x="1839" y="8860"/>
                    <a:pt x="1004" y="10112"/>
                    <a:pt x="549" y="10778"/>
                  </a:cubicBezTo>
                  <a:cubicBezTo>
                    <a:pt x="501" y="10850"/>
                    <a:pt x="453" y="10933"/>
                    <a:pt x="418" y="10993"/>
                  </a:cubicBezTo>
                  <a:cubicBezTo>
                    <a:pt x="489" y="10612"/>
                    <a:pt x="739" y="9814"/>
                    <a:pt x="1287" y="9171"/>
                  </a:cubicBezTo>
                  <a:cubicBezTo>
                    <a:pt x="1727" y="8671"/>
                    <a:pt x="2275" y="8349"/>
                    <a:pt x="2942" y="8349"/>
                  </a:cubicBezTo>
                  <a:cubicBezTo>
                    <a:pt x="4049" y="8349"/>
                    <a:pt x="4728" y="7861"/>
                    <a:pt x="5109" y="6790"/>
                  </a:cubicBezTo>
                  <a:cubicBezTo>
                    <a:pt x="5454" y="5825"/>
                    <a:pt x="5871" y="5301"/>
                    <a:pt x="6144" y="5039"/>
                  </a:cubicBezTo>
                  <a:close/>
                  <a:moveTo>
                    <a:pt x="10008" y="0"/>
                  </a:moveTo>
                  <a:cubicBezTo>
                    <a:pt x="9561" y="0"/>
                    <a:pt x="9041" y="122"/>
                    <a:pt x="8478" y="372"/>
                  </a:cubicBezTo>
                  <a:cubicBezTo>
                    <a:pt x="8395" y="420"/>
                    <a:pt x="8359" y="515"/>
                    <a:pt x="8395" y="598"/>
                  </a:cubicBezTo>
                  <a:cubicBezTo>
                    <a:pt x="8422" y="671"/>
                    <a:pt x="8484" y="702"/>
                    <a:pt x="8549" y="702"/>
                  </a:cubicBezTo>
                  <a:cubicBezTo>
                    <a:pt x="8569" y="702"/>
                    <a:pt x="8589" y="699"/>
                    <a:pt x="8609" y="694"/>
                  </a:cubicBezTo>
                  <a:cubicBezTo>
                    <a:pt x="9121" y="466"/>
                    <a:pt x="9607" y="352"/>
                    <a:pt x="10014" y="352"/>
                  </a:cubicBezTo>
                  <a:cubicBezTo>
                    <a:pt x="10394" y="352"/>
                    <a:pt x="10706" y="451"/>
                    <a:pt x="10907" y="646"/>
                  </a:cubicBezTo>
                  <a:cubicBezTo>
                    <a:pt x="11645" y="1384"/>
                    <a:pt x="10907" y="3325"/>
                    <a:pt x="10014" y="4206"/>
                  </a:cubicBezTo>
                  <a:cubicBezTo>
                    <a:pt x="9543" y="4677"/>
                    <a:pt x="9023" y="4874"/>
                    <a:pt x="8537" y="4874"/>
                  </a:cubicBezTo>
                  <a:cubicBezTo>
                    <a:pt x="6872" y="4874"/>
                    <a:pt x="5593" y="2566"/>
                    <a:pt x="7942" y="1027"/>
                  </a:cubicBezTo>
                  <a:cubicBezTo>
                    <a:pt x="8014" y="991"/>
                    <a:pt x="8049" y="884"/>
                    <a:pt x="7990" y="789"/>
                  </a:cubicBezTo>
                  <a:cubicBezTo>
                    <a:pt x="7961" y="745"/>
                    <a:pt x="7910" y="719"/>
                    <a:pt x="7855" y="719"/>
                  </a:cubicBezTo>
                  <a:cubicBezTo>
                    <a:pt x="7820" y="719"/>
                    <a:pt x="7784" y="730"/>
                    <a:pt x="7752" y="753"/>
                  </a:cubicBezTo>
                  <a:cubicBezTo>
                    <a:pt x="6335" y="1670"/>
                    <a:pt x="6073" y="2872"/>
                    <a:pt x="6490" y="3849"/>
                  </a:cubicBezTo>
                  <a:lnTo>
                    <a:pt x="5990" y="4337"/>
                  </a:lnTo>
                  <a:cubicBezTo>
                    <a:pt x="5894" y="4444"/>
                    <a:pt x="5847" y="4623"/>
                    <a:pt x="5918" y="4777"/>
                  </a:cubicBezTo>
                  <a:cubicBezTo>
                    <a:pt x="5621" y="5063"/>
                    <a:pt x="5156" y="5635"/>
                    <a:pt x="4787" y="6671"/>
                  </a:cubicBezTo>
                  <a:cubicBezTo>
                    <a:pt x="4430" y="7635"/>
                    <a:pt x="3847" y="7992"/>
                    <a:pt x="2930" y="8016"/>
                  </a:cubicBezTo>
                  <a:cubicBezTo>
                    <a:pt x="1370" y="8016"/>
                    <a:pt x="572" y="9504"/>
                    <a:pt x="310" y="10135"/>
                  </a:cubicBezTo>
                  <a:cubicBezTo>
                    <a:pt x="203" y="10397"/>
                    <a:pt x="132" y="10647"/>
                    <a:pt x="72" y="10873"/>
                  </a:cubicBezTo>
                  <a:cubicBezTo>
                    <a:pt x="1" y="11231"/>
                    <a:pt x="13" y="11326"/>
                    <a:pt x="215" y="11445"/>
                  </a:cubicBezTo>
                  <a:cubicBezTo>
                    <a:pt x="253" y="11467"/>
                    <a:pt x="289" y="11476"/>
                    <a:pt x="323" y="11476"/>
                  </a:cubicBezTo>
                  <a:cubicBezTo>
                    <a:pt x="419" y="11476"/>
                    <a:pt x="502" y="11402"/>
                    <a:pt x="572" y="11314"/>
                  </a:cubicBezTo>
                  <a:cubicBezTo>
                    <a:pt x="912" y="10893"/>
                    <a:pt x="1769" y="9205"/>
                    <a:pt x="3065" y="9205"/>
                  </a:cubicBezTo>
                  <a:cubicBezTo>
                    <a:pt x="3087" y="9205"/>
                    <a:pt x="3110" y="9206"/>
                    <a:pt x="3132" y="9207"/>
                  </a:cubicBezTo>
                  <a:cubicBezTo>
                    <a:pt x="3160" y="9207"/>
                    <a:pt x="3187" y="9208"/>
                    <a:pt x="3215" y="9208"/>
                  </a:cubicBezTo>
                  <a:cubicBezTo>
                    <a:pt x="4529" y="9208"/>
                    <a:pt x="5463" y="8371"/>
                    <a:pt x="5918" y="7099"/>
                  </a:cubicBezTo>
                  <a:cubicBezTo>
                    <a:pt x="6252" y="6194"/>
                    <a:pt x="6621" y="5778"/>
                    <a:pt x="6787" y="5635"/>
                  </a:cubicBezTo>
                  <a:cubicBezTo>
                    <a:pt x="6833" y="5652"/>
                    <a:pt x="6879" y="5661"/>
                    <a:pt x="6924" y="5661"/>
                  </a:cubicBezTo>
                  <a:cubicBezTo>
                    <a:pt x="7030" y="5661"/>
                    <a:pt x="7129" y="5615"/>
                    <a:pt x="7204" y="5539"/>
                  </a:cubicBezTo>
                  <a:lnTo>
                    <a:pt x="7692" y="5051"/>
                  </a:lnTo>
                  <a:cubicBezTo>
                    <a:pt x="7967" y="5171"/>
                    <a:pt x="8246" y="5226"/>
                    <a:pt x="8521" y="5226"/>
                  </a:cubicBezTo>
                  <a:cubicBezTo>
                    <a:pt x="9152" y="5226"/>
                    <a:pt x="9763" y="4933"/>
                    <a:pt x="10252" y="4444"/>
                  </a:cubicBezTo>
                  <a:cubicBezTo>
                    <a:pt x="10752" y="3932"/>
                    <a:pt x="11205" y="3146"/>
                    <a:pt x="11407" y="2396"/>
                  </a:cubicBezTo>
                  <a:cubicBezTo>
                    <a:pt x="11838" y="837"/>
                    <a:pt x="11177" y="0"/>
                    <a:pt x="10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72"/>
            <p:cNvSpPr/>
            <p:nvPr/>
          </p:nvSpPr>
          <p:spPr>
            <a:xfrm>
              <a:off x="7965288" y="1499894"/>
              <a:ext cx="202948" cy="193870"/>
            </a:xfrm>
            <a:custGeom>
              <a:avLst/>
              <a:gdLst/>
              <a:ahLst/>
              <a:cxnLst/>
              <a:rect l="l" t="t" r="r" b="b"/>
              <a:pathLst>
                <a:path w="6371" h="6086" extrusionOk="0">
                  <a:moveTo>
                    <a:pt x="5278" y="341"/>
                  </a:moveTo>
                  <a:cubicBezTo>
                    <a:pt x="5440" y="341"/>
                    <a:pt x="5578" y="379"/>
                    <a:pt x="5668" y="466"/>
                  </a:cubicBezTo>
                  <a:cubicBezTo>
                    <a:pt x="6073" y="871"/>
                    <a:pt x="5442" y="2514"/>
                    <a:pt x="4513" y="2526"/>
                  </a:cubicBezTo>
                  <a:cubicBezTo>
                    <a:pt x="4509" y="2526"/>
                    <a:pt x="4504" y="2526"/>
                    <a:pt x="4500" y="2526"/>
                  </a:cubicBezTo>
                  <a:cubicBezTo>
                    <a:pt x="3826" y="2526"/>
                    <a:pt x="3220" y="1652"/>
                    <a:pt x="3942" y="930"/>
                  </a:cubicBezTo>
                  <a:cubicBezTo>
                    <a:pt x="4276" y="595"/>
                    <a:pt x="4858" y="341"/>
                    <a:pt x="5278" y="341"/>
                  </a:cubicBezTo>
                  <a:close/>
                  <a:moveTo>
                    <a:pt x="3525" y="2359"/>
                  </a:moveTo>
                  <a:cubicBezTo>
                    <a:pt x="3596" y="2466"/>
                    <a:pt x="3692" y="2549"/>
                    <a:pt x="3775" y="2609"/>
                  </a:cubicBezTo>
                  <a:lnTo>
                    <a:pt x="3680" y="2716"/>
                  </a:lnTo>
                  <a:lnTo>
                    <a:pt x="3418" y="2466"/>
                  </a:lnTo>
                  <a:lnTo>
                    <a:pt x="3525" y="2359"/>
                  </a:lnTo>
                  <a:close/>
                  <a:moveTo>
                    <a:pt x="5223" y="1"/>
                  </a:moveTo>
                  <a:cubicBezTo>
                    <a:pt x="4679" y="1"/>
                    <a:pt x="4024" y="324"/>
                    <a:pt x="3656" y="692"/>
                  </a:cubicBezTo>
                  <a:cubicBezTo>
                    <a:pt x="3287" y="1061"/>
                    <a:pt x="3120" y="1561"/>
                    <a:pt x="3311" y="2049"/>
                  </a:cubicBezTo>
                  <a:cubicBezTo>
                    <a:pt x="3132" y="2240"/>
                    <a:pt x="2977" y="2299"/>
                    <a:pt x="3037" y="2537"/>
                  </a:cubicBezTo>
                  <a:cubicBezTo>
                    <a:pt x="2299" y="3288"/>
                    <a:pt x="2620" y="4133"/>
                    <a:pt x="1572" y="4145"/>
                  </a:cubicBezTo>
                  <a:cubicBezTo>
                    <a:pt x="715" y="4145"/>
                    <a:pt x="298" y="4954"/>
                    <a:pt x="144" y="5288"/>
                  </a:cubicBezTo>
                  <a:cubicBezTo>
                    <a:pt x="84" y="5431"/>
                    <a:pt x="36" y="5562"/>
                    <a:pt x="25" y="5681"/>
                  </a:cubicBezTo>
                  <a:cubicBezTo>
                    <a:pt x="1" y="5824"/>
                    <a:pt x="1" y="5931"/>
                    <a:pt x="60" y="6002"/>
                  </a:cubicBezTo>
                  <a:cubicBezTo>
                    <a:pt x="144" y="6050"/>
                    <a:pt x="203" y="6086"/>
                    <a:pt x="263" y="6086"/>
                  </a:cubicBezTo>
                  <a:cubicBezTo>
                    <a:pt x="406" y="6086"/>
                    <a:pt x="501" y="5919"/>
                    <a:pt x="584" y="5788"/>
                  </a:cubicBezTo>
                  <a:cubicBezTo>
                    <a:pt x="781" y="5476"/>
                    <a:pt x="1168" y="4905"/>
                    <a:pt x="1670" y="4905"/>
                  </a:cubicBezTo>
                  <a:cubicBezTo>
                    <a:pt x="1685" y="4905"/>
                    <a:pt x="1700" y="4906"/>
                    <a:pt x="1715" y="4907"/>
                  </a:cubicBezTo>
                  <a:cubicBezTo>
                    <a:pt x="1735" y="4908"/>
                    <a:pt x="1755" y="4908"/>
                    <a:pt x="1775" y="4908"/>
                  </a:cubicBezTo>
                  <a:cubicBezTo>
                    <a:pt x="2074" y="4908"/>
                    <a:pt x="2350" y="4824"/>
                    <a:pt x="2584" y="4657"/>
                  </a:cubicBezTo>
                  <a:cubicBezTo>
                    <a:pt x="2668" y="4597"/>
                    <a:pt x="2680" y="4490"/>
                    <a:pt x="2632" y="4419"/>
                  </a:cubicBezTo>
                  <a:cubicBezTo>
                    <a:pt x="2603" y="4367"/>
                    <a:pt x="2546" y="4343"/>
                    <a:pt x="2491" y="4343"/>
                  </a:cubicBezTo>
                  <a:cubicBezTo>
                    <a:pt x="2456" y="4343"/>
                    <a:pt x="2421" y="4353"/>
                    <a:pt x="2394" y="4371"/>
                  </a:cubicBezTo>
                  <a:cubicBezTo>
                    <a:pt x="2203" y="4502"/>
                    <a:pt x="1977" y="4562"/>
                    <a:pt x="1727" y="4562"/>
                  </a:cubicBezTo>
                  <a:cubicBezTo>
                    <a:pt x="1718" y="4561"/>
                    <a:pt x="1710" y="4561"/>
                    <a:pt x="1701" y="4561"/>
                  </a:cubicBezTo>
                  <a:cubicBezTo>
                    <a:pt x="1225" y="4561"/>
                    <a:pt x="853" y="4877"/>
                    <a:pt x="596" y="5204"/>
                  </a:cubicBezTo>
                  <a:cubicBezTo>
                    <a:pt x="792" y="4813"/>
                    <a:pt x="1132" y="4477"/>
                    <a:pt x="1564" y="4477"/>
                  </a:cubicBezTo>
                  <a:cubicBezTo>
                    <a:pt x="1579" y="4477"/>
                    <a:pt x="1593" y="4477"/>
                    <a:pt x="1608" y="4478"/>
                  </a:cubicBezTo>
                  <a:cubicBezTo>
                    <a:pt x="2203" y="4478"/>
                    <a:pt x="2584" y="4192"/>
                    <a:pt x="2799" y="3609"/>
                  </a:cubicBezTo>
                  <a:cubicBezTo>
                    <a:pt x="2942" y="3192"/>
                    <a:pt x="3120" y="2942"/>
                    <a:pt x="3263" y="2788"/>
                  </a:cubicBezTo>
                  <a:lnTo>
                    <a:pt x="3334" y="2871"/>
                  </a:lnTo>
                  <a:cubicBezTo>
                    <a:pt x="3001" y="3228"/>
                    <a:pt x="2930" y="3645"/>
                    <a:pt x="2787" y="3907"/>
                  </a:cubicBezTo>
                  <a:cubicBezTo>
                    <a:pt x="2739" y="3978"/>
                    <a:pt x="2763" y="4085"/>
                    <a:pt x="2846" y="4133"/>
                  </a:cubicBezTo>
                  <a:cubicBezTo>
                    <a:pt x="2869" y="4148"/>
                    <a:pt x="2895" y="4155"/>
                    <a:pt x="2921" y="4155"/>
                  </a:cubicBezTo>
                  <a:cubicBezTo>
                    <a:pt x="2978" y="4155"/>
                    <a:pt x="3036" y="4122"/>
                    <a:pt x="3061" y="4073"/>
                  </a:cubicBezTo>
                  <a:cubicBezTo>
                    <a:pt x="3227" y="3764"/>
                    <a:pt x="3299" y="3359"/>
                    <a:pt x="3596" y="3061"/>
                  </a:cubicBezTo>
                  <a:cubicBezTo>
                    <a:pt x="3608" y="3061"/>
                    <a:pt x="3608" y="3073"/>
                    <a:pt x="3632" y="3073"/>
                  </a:cubicBezTo>
                  <a:cubicBezTo>
                    <a:pt x="3811" y="3073"/>
                    <a:pt x="3870" y="2930"/>
                    <a:pt x="4049" y="2776"/>
                  </a:cubicBezTo>
                  <a:cubicBezTo>
                    <a:pt x="4183" y="2825"/>
                    <a:pt x="4318" y="2848"/>
                    <a:pt x="4450" y="2848"/>
                  </a:cubicBezTo>
                  <a:cubicBezTo>
                    <a:pt x="4797" y="2848"/>
                    <a:pt x="5127" y="2689"/>
                    <a:pt x="5394" y="2430"/>
                  </a:cubicBezTo>
                  <a:cubicBezTo>
                    <a:pt x="5930" y="1895"/>
                    <a:pt x="6371" y="752"/>
                    <a:pt x="5859" y="228"/>
                  </a:cubicBezTo>
                  <a:cubicBezTo>
                    <a:pt x="5695" y="68"/>
                    <a:pt x="5470" y="1"/>
                    <a:pt x="52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72"/>
            <p:cNvSpPr/>
            <p:nvPr/>
          </p:nvSpPr>
          <p:spPr>
            <a:xfrm>
              <a:off x="8137879" y="1673440"/>
              <a:ext cx="207886" cy="194029"/>
            </a:xfrm>
            <a:custGeom>
              <a:avLst/>
              <a:gdLst/>
              <a:ahLst/>
              <a:cxnLst/>
              <a:rect l="l" t="t" r="r" b="b"/>
              <a:pathLst>
                <a:path w="6526" h="6091" extrusionOk="0">
                  <a:moveTo>
                    <a:pt x="5242" y="346"/>
                  </a:moveTo>
                  <a:cubicBezTo>
                    <a:pt x="5404" y="346"/>
                    <a:pt x="5542" y="384"/>
                    <a:pt x="5632" y="471"/>
                  </a:cubicBezTo>
                  <a:cubicBezTo>
                    <a:pt x="5953" y="792"/>
                    <a:pt x="5656" y="1733"/>
                    <a:pt x="5179" y="2197"/>
                  </a:cubicBezTo>
                  <a:cubicBezTo>
                    <a:pt x="4947" y="2429"/>
                    <a:pt x="4696" y="2526"/>
                    <a:pt x="4464" y="2526"/>
                  </a:cubicBezTo>
                  <a:cubicBezTo>
                    <a:pt x="3754" y="2526"/>
                    <a:pt x="3218" y="1626"/>
                    <a:pt x="3917" y="935"/>
                  </a:cubicBezTo>
                  <a:cubicBezTo>
                    <a:pt x="4243" y="601"/>
                    <a:pt x="4823" y="346"/>
                    <a:pt x="5242" y="346"/>
                  </a:cubicBezTo>
                  <a:close/>
                  <a:moveTo>
                    <a:pt x="3512" y="2364"/>
                  </a:moveTo>
                  <a:cubicBezTo>
                    <a:pt x="3572" y="2447"/>
                    <a:pt x="3655" y="2543"/>
                    <a:pt x="3762" y="2614"/>
                  </a:cubicBezTo>
                  <a:lnTo>
                    <a:pt x="3655" y="2721"/>
                  </a:lnTo>
                  <a:lnTo>
                    <a:pt x="3405" y="2459"/>
                  </a:lnTo>
                  <a:lnTo>
                    <a:pt x="3512" y="2364"/>
                  </a:lnTo>
                  <a:close/>
                  <a:moveTo>
                    <a:pt x="5245" y="0"/>
                  </a:moveTo>
                  <a:cubicBezTo>
                    <a:pt x="4702" y="0"/>
                    <a:pt x="4047" y="329"/>
                    <a:pt x="3679" y="697"/>
                  </a:cubicBezTo>
                  <a:cubicBezTo>
                    <a:pt x="3298" y="1066"/>
                    <a:pt x="3143" y="1554"/>
                    <a:pt x="3334" y="2042"/>
                  </a:cubicBezTo>
                  <a:cubicBezTo>
                    <a:pt x="3155" y="2245"/>
                    <a:pt x="2989" y="2304"/>
                    <a:pt x="3048" y="2543"/>
                  </a:cubicBezTo>
                  <a:cubicBezTo>
                    <a:pt x="2322" y="3281"/>
                    <a:pt x="2631" y="4126"/>
                    <a:pt x="1596" y="4150"/>
                  </a:cubicBezTo>
                  <a:cubicBezTo>
                    <a:pt x="726" y="4150"/>
                    <a:pt x="310" y="4948"/>
                    <a:pt x="167" y="5293"/>
                  </a:cubicBezTo>
                  <a:cubicBezTo>
                    <a:pt x="107" y="5424"/>
                    <a:pt x="60" y="5555"/>
                    <a:pt x="48" y="5674"/>
                  </a:cubicBezTo>
                  <a:cubicBezTo>
                    <a:pt x="0" y="5852"/>
                    <a:pt x="0" y="5972"/>
                    <a:pt x="167" y="6067"/>
                  </a:cubicBezTo>
                  <a:cubicBezTo>
                    <a:pt x="193" y="6083"/>
                    <a:pt x="220" y="6091"/>
                    <a:pt x="248" y="6091"/>
                  </a:cubicBezTo>
                  <a:cubicBezTo>
                    <a:pt x="319" y="6091"/>
                    <a:pt x="389" y="6040"/>
                    <a:pt x="441" y="5972"/>
                  </a:cubicBezTo>
                  <a:cubicBezTo>
                    <a:pt x="616" y="5762"/>
                    <a:pt x="1054" y="4923"/>
                    <a:pt x="1654" y="4923"/>
                  </a:cubicBezTo>
                  <a:cubicBezTo>
                    <a:pt x="1666" y="4923"/>
                    <a:pt x="1678" y="4923"/>
                    <a:pt x="1691" y="4924"/>
                  </a:cubicBezTo>
                  <a:cubicBezTo>
                    <a:pt x="1709" y="4924"/>
                    <a:pt x="1728" y="4925"/>
                    <a:pt x="1746" y="4925"/>
                  </a:cubicBezTo>
                  <a:cubicBezTo>
                    <a:pt x="2059" y="4925"/>
                    <a:pt x="2348" y="4830"/>
                    <a:pt x="2584" y="4662"/>
                  </a:cubicBezTo>
                  <a:cubicBezTo>
                    <a:pt x="2667" y="4602"/>
                    <a:pt x="2679" y="4507"/>
                    <a:pt x="2631" y="4424"/>
                  </a:cubicBezTo>
                  <a:cubicBezTo>
                    <a:pt x="2596" y="4381"/>
                    <a:pt x="2543" y="4359"/>
                    <a:pt x="2491" y="4359"/>
                  </a:cubicBezTo>
                  <a:cubicBezTo>
                    <a:pt x="2456" y="4359"/>
                    <a:pt x="2422" y="4369"/>
                    <a:pt x="2393" y="4388"/>
                  </a:cubicBezTo>
                  <a:cubicBezTo>
                    <a:pt x="2216" y="4510"/>
                    <a:pt x="1999" y="4580"/>
                    <a:pt x="1769" y="4580"/>
                  </a:cubicBezTo>
                  <a:cubicBezTo>
                    <a:pt x="1751" y="4580"/>
                    <a:pt x="1733" y="4579"/>
                    <a:pt x="1715" y="4578"/>
                  </a:cubicBezTo>
                  <a:cubicBezTo>
                    <a:pt x="1706" y="4578"/>
                    <a:pt x="1697" y="4578"/>
                    <a:pt x="1688" y="4578"/>
                  </a:cubicBezTo>
                  <a:cubicBezTo>
                    <a:pt x="1201" y="4578"/>
                    <a:pt x="841" y="4894"/>
                    <a:pt x="583" y="5221"/>
                  </a:cubicBezTo>
                  <a:cubicBezTo>
                    <a:pt x="782" y="4823"/>
                    <a:pt x="1131" y="4483"/>
                    <a:pt x="1573" y="4483"/>
                  </a:cubicBezTo>
                  <a:cubicBezTo>
                    <a:pt x="1580" y="4483"/>
                    <a:pt x="1588" y="4483"/>
                    <a:pt x="1596" y="4483"/>
                  </a:cubicBezTo>
                  <a:cubicBezTo>
                    <a:pt x="2191" y="4483"/>
                    <a:pt x="2572" y="4209"/>
                    <a:pt x="2786" y="3626"/>
                  </a:cubicBezTo>
                  <a:cubicBezTo>
                    <a:pt x="2929" y="3209"/>
                    <a:pt x="3108" y="2959"/>
                    <a:pt x="3239" y="2804"/>
                  </a:cubicBezTo>
                  <a:lnTo>
                    <a:pt x="3322" y="2876"/>
                  </a:lnTo>
                  <a:cubicBezTo>
                    <a:pt x="2989" y="3257"/>
                    <a:pt x="2917" y="3650"/>
                    <a:pt x="2750" y="3947"/>
                  </a:cubicBezTo>
                  <a:cubicBezTo>
                    <a:pt x="2703" y="4031"/>
                    <a:pt x="2739" y="4126"/>
                    <a:pt x="2810" y="4174"/>
                  </a:cubicBezTo>
                  <a:cubicBezTo>
                    <a:pt x="2832" y="4189"/>
                    <a:pt x="2858" y="4195"/>
                    <a:pt x="2885" y="4195"/>
                  </a:cubicBezTo>
                  <a:cubicBezTo>
                    <a:pt x="2943" y="4195"/>
                    <a:pt x="3003" y="4163"/>
                    <a:pt x="3036" y="4114"/>
                  </a:cubicBezTo>
                  <a:cubicBezTo>
                    <a:pt x="3215" y="3793"/>
                    <a:pt x="3286" y="3376"/>
                    <a:pt x="3584" y="3078"/>
                  </a:cubicBezTo>
                  <a:cubicBezTo>
                    <a:pt x="3596" y="3078"/>
                    <a:pt x="3596" y="3090"/>
                    <a:pt x="3620" y="3090"/>
                  </a:cubicBezTo>
                  <a:cubicBezTo>
                    <a:pt x="3798" y="3090"/>
                    <a:pt x="3858" y="2935"/>
                    <a:pt x="4036" y="2793"/>
                  </a:cubicBezTo>
                  <a:cubicBezTo>
                    <a:pt x="4179" y="2844"/>
                    <a:pt x="4319" y="2868"/>
                    <a:pt x="4454" y="2868"/>
                  </a:cubicBezTo>
                  <a:cubicBezTo>
                    <a:pt x="5689" y="2868"/>
                    <a:pt x="6526" y="887"/>
                    <a:pt x="5882" y="233"/>
                  </a:cubicBezTo>
                  <a:cubicBezTo>
                    <a:pt x="5718" y="69"/>
                    <a:pt x="5493" y="0"/>
                    <a:pt x="52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81" name="Google Shape;9781;p72"/>
          <p:cNvSpPr/>
          <p:nvPr/>
        </p:nvSpPr>
        <p:spPr>
          <a:xfrm>
            <a:off x="5779557" y="2721087"/>
            <a:ext cx="322787" cy="355788"/>
          </a:xfrm>
          <a:custGeom>
            <a:avLst/>
            <a:gdLst/>
            <a:ahLst/>
            <a:cxnLst/>
            <a:rect l="l" t="t" r="r" b="b"/>
            <a:pathLst>
              <a:path w="10133" h="11169" extrusionOk="0">
                <a:moveTo>
                  <a:pt x="5513" y="358"/>
                </a:moveTo>
                <a:cubicBezTo>
                  <a:pt x="5632" y="358"/>
                  <a:pt x="5751" y="394"/>
                  <a:pt x="5822" y="489"/>
                </a:cubicBezTo>
                <a:cubicBezTo>
                  <a:pt x="5894" y="572"/>
                  <a:pt x="5941" y="691"/>
                  <a:pt x="5929" y="810"/>
                </a:cubicBezTo>
                <a:lnTo>
                  <a:pt x="5882" y="1215"/>
                </a:lnTo>
                <a:lnTo>
                  <a:pt x="2417" y="1215"/>
                </a:lnTo>
                <a:cubicBezTo>
                  <a:pt x="2322" y="1215"/>
                  <a:pt x="2250" y="1287"/>
                  <a:pt x="2250" y="1382"/>
                </a:cubicBezTo>
                <a:cubicBezTo>
                  <a:pt x="2250" y="1465"/>
                  <a:pt x="2322" y="1549"/>
                  <a:pt x="2417" y="1549"/>
                </a:cubicBezTo>
                <a:lnTo>
                  <a:pt x="5846" y="1549"/>
                </a:lnTo>
                <a:lnTo>
                  <a:pt x="5810" y="1989"/>
                </a:lnTo>
                <a:lnTo>
                  <a:pt x="5227" y="1989"/>
                </a:lnTo>
                <a:cubicBezTo>
                  <a:pt x="5132" y="1989"/>
                  <a:pt x="5060" y="2061"/>
                  <a:pt x="5060" y="2156"/>
                </a:cubicBezTo>
                <a:cubicBezTo>
                  <a:pt x="5060" y="2251"/>
                  <a:pt x="5132" y="2322"/>
                  <a:pt x="5227" y="2322"/>
                </a:cubicBezTo>
                <a:lnTo>
                  <a:pt x="5763" y="2322"/>
                </a:lnTo>
                <a:lnTo>
                  <a:pt x="5715" y="2763"/>
                </a:lnTo>
                <a:lnTo>
                  <a:pt x="4572" y="2763"/>
                </a:lnTo>
                <a:cubicBezTo>
                  <a:pt x="4477" y="2763"/>
                  <a:pt x="4405" y="2846"/>
                  <a:pt x="4405" y="2930"/>
                </a:cubicBezTo>
                <a:cubicBezTo>
                  <a:pt x="4405" y="3025"/>
                  <a:pt x="4477" y="3096"/>
                  <a:pt x="4572" y="3096"/>
                </a:cubicBezTo>
                <a:lnTo>
                  <a:pt x="5691" y="3096"/>
                </a:lnTo>
                <a:lnTo>
                  <a:pt x="5644" y="3537"/>
                </a:lnTo>
                <a:lnTo>
                  <a:pt x="5239" y="3537"/>
                </a:lnTo>
                <a:cubicBezTo>
                  <a:pt x="5155" y="3537"/>
                  <a:pt x="5072" y="3620"/>
                  <a:pt x="5072" y="3704"/>
                </a:cubicBezTo>
                <a:cubicBezTo>
                  <a:pt x="5072" y="3799"/>
                  <a:pt x="5155" y="3870"/>
                  <a:pt x="5239" y="3870"/>
                </a:cubicBezTo>
                <a:lnTo>
                  <a:pt x="5608" y="3870"/>
                </a:lnTo>
                <a:lnTo>
                  <a:pt x="5572" y="4311"/>
                </a:lnTo>
                <a:lnTo>
                  <a:pt x="4572" y="4311"/>
                </a:lnTo>
                <a:cubicBezTo>
                  <a:pt x="4477" y="4311"/>
                  <a:pt x="4405" y="4394"/>
                  <a:pt x="4405" y="4478"/>
                </a:cubicBezTo>
                <a:cubicBezTo>
                  <a:pt x="4405" y="4573"/>
                  <a:pt x="4477" y="4644"/>
                  <a:pt x="4572" y="4644"/>
                </a:cubicBezTo>
                <a:lnTo>
                  <a:pt x="5525" y="4644"/>
                </a:lnTo>
                <a:lnTo>
                  <a:pt x="5465" y="5311"/>
                </a:lnTo>
                <a:cubicBezTo>
                  <a:pt x="5429" y="5585"/>
                  <a:pt x="5298" y="5954"/>
                  <a:pt x="4441" y="5954"/>
                </a:cubicBezTo>
                <a:lnTo>
                  <a:pt x="1738" y="5954"/>
                </a:lnTo>
                <a:cubicBezTo>
                  <a:pt x="929" y="5930"/>
                  <a:pt x="798" y="5585"/>
                  <a:pt x="762" y="5299"/>
                </a:cubicBezTo>
                <a:lnTo>
                  <a:pt x="393" y="1549"/>
                </a:lnTo>
                <a:lnTo>
                  <a:pt x="1512" y="1549"/>
                </a:lnTo>
                <a:cubicBezTo>
                  <a:pt x="1595" y="1549"/>
                  <a:pt x="1667" y="1465"/>
                  <a:pt x="1667" y="1382"/>
                </a:cubicBezTo>
                <a:cubicBezTo>
                  <a:pt x="1667" y="1287"/>
                  <a:pt x="1595" y="1215"/>
                  <a:pt x="1512" y="1215"/>
                </a:cubicBezTo>
                <a:lnTo>
                  <a:pt x="357" y="1215"/>
                </a:lnTo>
                <a:lnTo>
                  <a:pt x="321" y="810"/>
                </a:lnTo>
                <a:cubicBezTo>
                  <a:pt x="298" y="691"/>
                  <a:pt x="345" y="572"/>
                  <a:pt x="417" y="489"/>
                </a:cubicBezTo>
                <a:cubicBezTo>
                  <a:pt x="500" y="394"/>
                  <a:pt x="619" y="358"/>
                  <a:pt x="738" y="358"/>
                </a:cubicBezTo>
                <a:close/>
                <a:moveTo>
                  <a:pt x="4370" y="6263"/>
                </a:moveTo>
                <a:lnTo>
                  <a:pt x="4370" y="6549"/>
                </a:lnTo>
                <a:cubicBezTo>
                  <a:pt x="4370" y="6716"/>
                  <a:pt x="4227" y="6859"/>
                  <a:pt x="4048" y="6859"/>
                </a:cubicBezTo>
                <a:lnTo>
                  <a:pt x="2203" y="6859"/>
                </a:lnTo>
                <a:cubicBezTo>
                  <a:pt x="2060" y="6859"/>
                  <a:pt x="1905" y="6716"/>
                  <a:pt x="1905" y="6549"/>
                </a:cubicBezTo>
                <a:lnTo>
                  <a:pt x="1905" y="6263"/>
                </a:lnTo>
                <a:close/>
                <a:moveTo>
                  <a:pt x="762" y="1"/>
                </a:moveTo>
                <a:cubicBezTo>
                  <a:pt x="548" y="1"/>
                  <a:pt x="345" y="84"/>
                  <a:pt x="214" y="251"/>
                </a:cubicBezTo>
                <a:cubicBezTo>
                  <a:pt x="60" y="417"/>
                  <a:pt x="0" y="620"/>
                  <a:pt x="24" y="834"/>
                </a:cubicBezTo>
                <a:lnTo>
                  <a:pt x="464" y="5311"/>
                </a:lnTo>
                <a:cubicBezTo>
                  <a:pt x="512" y="5716"/>
                  <a:pt x="738" y="6168"/>
                  <a:pt x="1607" y="6252"/>
                </a:cubicBezTo>
                <a:lnTo>
                  <a:pt x="1607" y="6525"/>
                </a:lnTo>
                <a:cubicBezTo>
                  <a:pt x="1607" y="6871"/>
                  <a:pt x="1893" y="7168"/>
                  <a:pt x="2250" y="7168"/>
                </a:cubicBezTo>
                <a:lnTo>
                  <a:pt x="3012" y="7168"/>
                </a:lnTo>
                <a:lnTo>
                  <a:pt x="3012" y="8966"/>
                </a:lnTo>
                <a:cubicBezTo>
                  <a:pt x="3012" y="10181"/>
                  <a:pt x="3989" y="11169"/>
                  <a:pt x="5215" y="11169"/>
                </a:cubicBezTo>
                <a:lnTo>
                  <a:pt x="7203" y="11169"/>
                </a:lnTo>
                <a:cubicBezTo>
                  <a:pt x="8406" y="11169"/>
                  <a:pt x="9406" y="10192"/>
                  <a:pt x="9406" y="8966"/>
                </a:cubicBezTo>
                <a:lnTo>
                  <a:pt x="9406" y="5668"/>
                </a:lnTo>
                <a:lnTo>
                  <a:pt x="9680" y="5668"/>
                </a:lnTo>
                <a:cubicBezTo>
                  <a:pt x="9930" y="5668"/>
                  <a:pt x="10132" y="5454"/>
                  <a:pt x="10132" y="5204"/>
                </a:cubicBezTo>
                <a:lnTo>
                  <a:pt x="10132" y="2894"/>
                </a:lnTo>
                <a:cubicBezTo>
                  <a:pt x="10073" y="2656"/>
                  <a:pt x="9882" y="2453"/>
                  <a:pt x="9632" y="2453"/>
                </a:cubicBezTo>
                <a:lnTo>
                  <a:pt x="9406" y="2453"/>
                </a:lnTo>
                <a:lnTo>
                  <a:pt x="9406" y="1763"/>
                </a:lnTo>
                <a:cubicBezTo>
                  <a:pt x="9406" y="1680"/>
                  <a:pt x="9335" y="1608"/>
                  <a:pt x="9251" y="1608"/>
                </a:cubicBezTo>
                <a:cubicBezTo>
                  <a:pt x="9156" y="1608"/>
                  <a:pt x="9084" y="1680"/>
                  <a:pt x="9084" y="1763"/>
                </a:cubicBezTo>
                <a:lnTo>
                  <a:pt x="9084" y="2453"/>
                </a:lnTo>
                <a:lnTo>
                  <a:pt x="8858" y="2453"/>
                </a:lnTo>
                <a:cubicBezTo>
                  <a:pt x="8608" y="2453"/>
                  <a:pt x="8394" y="2656"/>
                  <a:pt x="8394" y="2918"/>
                </a:cubicBezTo>
                <a:lnTo>
                  <a:pt x="8394" y="3549"/>
                </a:lnTo>
                <a:cubicBezTo>
                  <a:pt x="8394" y="3644"/>
                  <a:pt x="8477" y="3716"/>
                  <a:pt x="8561" y="3716"/>
                </a:cubicBezTo>
                <a:cubicBezTo>
                  <a:pt x="8656" y="3716"/>
                  <a:pt x="8727" y="3644"/>
                  <a:pt x="8727" y="3549"/>
                </a:cubicBezTo>
                <a:lnTo>
                  <a:pt x="8727" y="2918"/>
                </a:lnTo>
                <a:cubicBezTo>
                  <a:pt x="8727" y="2846"/>
                  <a:pt x="8787" y="2787"/>
                  <a:pt x="8858" y="2787"/>
                </a:cubicBezTo>
                <a:lnTo>
                  <a:pt x="9632" y="2787"/>
                </a:lnTo>
                <a:cubicBezTo>
                  <a:pt x="9704" y="2787"/>
                  <a:pt x="9763" y="2846"/>
                  <a:pt x="9763" y="2918"/>
                </a:cubicBezTo>
                <a:lnTo>
                  <a:pt x="9763" y="5228"/>
                </a:lnTo>
                <a:cubicBezTo>
                  <a:pt x="9763" y="5299"/>
                  <a:pt x="9704" y="5359"/>
                  <a:pt x="9632" y="5359"/>
                </a:cubicBezTo>
                <a:lnTo>
                  <a:pt x="8858" y="5359"/>
                </a:lnTo>
                <a:cubicBezTo>
                  <a:pt x="8787" y="5359"/>
                  <a:pt x="8727" y="5299"/>
                  <a:pt x="8727" y="5228"/>
                </a:cubicBezTo>
                <a:lnTo>
                  <a:pt x="8727" y="4251"/>
                </a:lnTo>
                <a:cubicBezTo>
                  <a:pt x="8727" y="4168"/>
                  <a:pt x="8656" y="4097"/>
                  <a:pt x="8561" y="4097"/>
                </a:cubicBezTo>
                <a:cubicBezTo>
                  <a:pt x="8477" y="4097"/>
                  <a:pt x="8394" y="4168"/>
                  <a:pt x="8394" y="4251"/>
                </a:cubicBezTo>
                <a:lnTo>
                  <a:pt x="8394" y="5228"/>
                </a:lnTo>
                <a:cubicBezTo>
                  <a:pt x="8394" y="5478"/>
                  <a:pt x="8608" y="5680"/>
                  <a:pt x="8858" y="5680"/>
                </a:cubicBezTo>
                <a:lnTo>
                  <a:pt x="9049" y="5680"/>
                </a:lnTo>
                <a:lnTo>
                  <a:pt x="9049" y="8990"/>
                </a:lnTo>
                <a:cubicBezTo>
                  <a:pt x="9049" y="10014"/>
                  <a:pt x="8215" y="10859"/>
                  <a:pt x="7179" y="10859"/>
                </a:cubicBezTo>
                <a:lnTo>
                  <a:pt x="5179" y="10859"/>
                </a:lnTo>
                <a:cubicBezTo>
                  <a:pt x="4155" y="10859"/>
                  <a:pt x="3310" y="10026"/>
                  <a:pt x="3310" y="8990"/>
                </a:cubicBezTo>
                <a:lnTo>
                  <a:pt x="3310" y="7192"/>
                </a:lnTo>
                <a:lnTo>
                  <a:pt x="4072" y="7192"/>
                </a:lnTo>
                <a:cubicBezTo>
                  <a:pt x="4405" y="7192"/>
                  <a:pt x="4703" y="6906"/>
                  <a:pt x="4703" y="6549"/>
                </a:cubicBezTo>
                <a:lnTo>
                  <a:pt x="4703" y="6263"/>
                </a:lnTo>
                <a:cubicBezTo>
                  <a:pt x="5572" y="6204"/>
                  <a:pt x="5810" y="5728"/>
                  <a:pt x="5858" y="5323"/>
                </a:cubicBezTo>
                <a:lnTo>
                  <a:pt x="5941" y="4478"/>
                </a:lnTo>
                <a:lnTo>
                  <a:pt x="6013" y="3704"/>
                </a:lnTo>
                <a:lnTo>
                  <a:pt x="6096" y="2930"/>
                </a:lnTo>
                <a:lnTo>
                  <a:pt x="6239" y="1382"/>
                </a:lnTo>
                <a:lnTo>
                  <a:pt x="6298" y="834"/>
                </a:lnTo>
                <a:cubicBezTo>
                  <a:pt x="6310" y="620"/>
                  <a:pt x="6251" y="417"/>
                  <a:pt x="6108" y="251"/>
                </a:cubicBezTo>
                <a:cubicBezTo>
                  <a:pt x="5953" y="84"/>
                  <a:pt x="5763" y="1"/>
                  <a:pt x="5560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82" name="Google Shape;9782;p72"/>
          <p:cNvGrpSpPr/>
          <p:nvPr/>
        </p:nvGrpSpPr>
        <p:grpSpPr>
          <a:xfrm>
            <a:off x="8007400" y="2721278"/>
            <a:ext cx="285230" cy="355597"/>
            <a:chOff x="8007400" y="2902278"/>
            <a:chExt cx="285230" cy="355597"/>
          </a:xfrm>
          <a:solidFill>
            <a:srgbClr val="002060"/>
          </a:solidFill>
        </p:grpSpPr>
        <p:sp>
          <p:nvSpPr>
            <p:cNvPr id="9783" name="Google Shape;9783;p72"/>
            <p:cNvSpPr/>
            <p:nvPr/>
          </p:nvSpPr>
          <p:spPr>
            <a:xfrm>
              <a:off x="8134820" y="3165305"/>
              <a:ext cx="39851" cy="39851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32" y="310"/>
                  </a:moveTo>
                  <a:cubicBezTo>
                    <a:pt x="799" y="310"/>
                    <a:pt x="930" y="441"/>
                    <a:pt x="930" y="608"/>
                  </a:cubicBezTo>
                  <a:cubicBezTo>
                    <a:pt x="930" y="775"/>
                    <a:pt x="799" y="906"/>
                    <a:pt x="632" y="906"/>
                  </a:cubicBezTo>
                  <a:cubicBezTo>
                    <a:pt x="465" y="906"/>
                    <a:pt x="334" y="775"/>
                    <a:pt x="334" y="608"/>
                  </a:cubicBezTo>
                  <a:cubicBezTo>
                    <a:pt x="334" y="441"/>
                    <a:pt x="465" y="310"/>
                    <a:pt x="632" y="310"/>
                  </a:cubicBezTo>
                  <a:close/>
                  <a:moveTo>
                    <a:pt x="632" y="1"/>
                  </a:moveTo>
                  <a:cubicBezTo>
                    <a:pt x="287" y="1"/>
                    <a:pt x="1" y="275"/>
                    <a:pt x="1" y="620"/>
                  </a:cubicBezTo>
                  <a:cubicBezTo>
                    <a:pt x="1" y="965"/>
                    <a:pt x="287" y="1251"/>
                    <a:pt x="632" y="1251"/>
                  </a:cubicBezTo>
                  <a:cubicBezTo>
                    <a:pt x="977" y="1251"/>
                    <a:pt x="1251" y="965"/>
                    <a:pt x="1251" y="620"/>
                  </a:cubicBezTo>
                  <a:cubicBezTo>
                    <a:pt x="1251" y="275"/>
                    <a:pt x="977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72"/>
            <p:cNvSpPr/>
            <p:nvPr/>
          </p:nvSpPr>
          <p:spPr>
            <a:xfrm>
              <a:off x="8007400" y="2902278"/>
              <a:ext cx="285230" cy="355597"/>
            </a:xfrm>
            <a:custGeom>
              <a:avLst/>
              <a:gdLst/>
              <a:ahLst/>
              <a:cxnLst/>
              <a:rect l="l" t="t" r="r" b="b"/>
              <a:pathLst>
                <a:path w="8954" h="11163" extrusionOk="0">
                  <a:moveTo>
                    <a:pt x="6528" y="337"/>
                  </a:moveTo>
                  <a:cubicBezTo>
                    <a:pt x="6549" y="337"/>
                    <a:pt x="6573" y="346"/>
                    <a:pt x="6596" y="364"/>
                  </a:cubicBezTo>
                  <a:lnTo>
                    <a:pt x="7632" y="1412"/>
                  </a:lnTo>
                  <a:cubicBezTo>
                    <a:pt x="7668" y="1435"/>
                    <a:pt x="7668" y="1483"/>
                    <a:pt x="7632" y="1519"/>
                  </a:cubicBezTo>
                  <a:lnTo>
                    <a:pt x="7489" y="1674"/>
                  </a:lnTo>
                  <a:cubicBezTo>
                    <a:pt x="7472" y="1691"/>
                    <a:pt x="7454" y="1700"/>
                    <a:pt x="7434" y="1700"/>
                  </a:cubicBezTo>
                  <a:cubicBezTo>
                    <a:pt x="7415" y="1700"/>
                    <a:pt x="7394" y="1691"/>
                    <a:pt x="7370" y="1674"/>
                  </a:cubicBezTo>
                  <a:lnTo>
                    <a:pt x="6323" y="626"/>
                  </a:lnTo>
                  <a:cubicBezTo>
                    <a:pt x="6299" y="590"/>
                    <a:pt x="6299" y="542"/>
                    <a:pt x="6323" y="519"/>
                  </a:cubicBezTo>
                  <a:lnTo>
                    <a:pt x="6477" y="364"/>
                  </a:lnTo>
                  <a:cubicBezTo>
                    <a:pt x="6489" y="346"/>
                    <a:pt x="6507" y="337"/>
                    <a:pt x="6528" y="337"/>
                  </a:cubicBezTo>
                  <a:close/>
                  <a:moveTo>
                    <a:pt x="6299" y="1066"/>
                  </a:moveTo>
                  <a:lnTo>
                    <a:pt x="7001" y="1769"/>
                  </a:lnTo>
                  <a:lnTo>
                    <a:pt x="6346" y="2424"/>
                  </a:lnTo>
                  <a:lnTo>
                    <a:pt x="5644" y="1721"/>
                  </a:lnTo>
                  <a:lnTo>
                    <a:pt x="6299" y="1066"/>
                  </a:lnTo>
                  <a:close/>
                  <a:moveTo>
                    <a:pt x="2155" y="4698"/>
                  </a:moveTo>
                  <a:lnTo>
                    <a:pt x="2453" y="4995"/>
                  </a:lnTo>
                  <a:lnTo>
                    <a:pt x="2215" y="5198"/>
                  </a:lnTo>
                  <a:cubicBezTo>
                    <a:pt x="2203" y="5216"/>
                    <a:pt x="2182" y="5225"/>
                    <a:pt x="2160" y="5225"/>
                  </a:cubicBezTo>
                  <a:cubicBezTo>
                    <a:pt x="2137" y="5225"/>
                    <a:pt x="2114" y="5216"/>
                    <a:pt x="2096" y="5198"/>
                  </a:cubicBezTo>
                  <a:lnTo>
                    <a:pt x="1941" y="5031"/>
                  </a:lnTo>
                  <a:cubicBezTo>
                    <a:pt x="1905" y="5007"/>
                    <a:pt x="1905" y="4948"/>
                    <a:pt x="1941" y="4924"/>
                  </a:cubicBezTo>
                  <a:lnTo>
                    <a:pt x="2155" y="4698"/>
                  </a:lnTo>
                  <a:close/>
                  <a:moveTo>
                    <a:pt x="2408" y="3865"/>
                  </a:moveTo>
                  <a:cubicBezTo>
                    <a:pt x="2416" y="3865"/>
                    <a:pt x="2422" y="3869"/>
                    <a:pt x="2429" y="3876"/>
                  </a:cubicBezTo>
                  <a:lnTo>
                    <a:pt x="2572" y="4031"/>
                  </a:lnTo>
                  <a:cubicBezTo>
                    <a:pt x="4203" y="5662"/>
                    <a:pt x="4144" y="5579"/>
                    <a:pt x="4108" y="5603"/>
                  </a:cubicBezTo>
                  <a:lnTo>
                    <a:pt x="3846" y="5876"/>
                  </a:lnTo>
                  <a:cubicBezTo>
                    <a:pt x="3842" y="5879"/>
                    <a:pt x="3839" y="5883"/>
                    <a:pt x="3835" y="5883"/>
                  </a:cubicBezTo>
                  <a:cubicBezTo>
                    <a:pt x="3804" y="5883"/>
                    <a:pt x="3678" y="5722"/>
                    <a:pt x="2120" y="4174"/>
                  </a:cubicBezTo>
                  <a:cubicBezTo>
                    <a:pt x="2096" y="4162"/>
                    <a:pt x="2096" y="4138"/>
                    <a:pt x="2120" y="4138"/>
                  </a:cubicBezTo>
                  <a:cubicBezTo>
                    <a:pt x="2328" y="3930"/>
                    <a:pt x="2378" y="3865"/>
                    <a:pt x="2408" y="3865"/>
                  </a:cubicBezTo>
                  <a:close/>
                  <a:moveTo>
                    <a:pt x="3025" y="5579"/>
                  </a:moveTo>
                  <a:lnTo>
                    <a:pt x="3322" y="5876"/>
                  </a:lnTo>
                  <a:lnTo>
                    <a:pt x="3084" y="6079"/>
                  </a:lnTo>
                  <a:cubicBezTo>
                    <a:pt x="3066" y="6097"/>
                    <a:pt x="3042" y="6106"/>
                    <a:pt x="3020" y="6106"/>
                  </a:cubicBezTo>
                  <a:cubicBezTo>
                    <a:pt x="2998" y="6106"/>
                    <a:pt x="2977" y="6097"/>
                    <a:pt x="2965" y="6079"/>
                  </a:cubicBezTo>
                  <a:lnTo>
                    <a:pt x="2798" y="5912"/>
                  </a:lnTo>
                  <a:cubicBezTo>
                    <a:pt x="2774" y="5888"/>
                    <a:pt x="2774" y="5829"/>
                    <a:pt x="2798" y="5793"/>
                  </a:cubicBezTo>
                  <a:lnTo>
                    <a:pt x="3025" y="5579"/>
                  </a:lnTo>
                  <a:close/>
                  <a:moveTo>
                    <a:pt x="3025" y="6936"/>
                  </a:moveTo>
                  <a:cubicBezTo>
                    <a:pt x="3072" y="6936"/>
                    <a:pt x="3096" y="6972"/>
                    <a:pt x="3096" y="7019"/>
                  </a:cubicBezTo>
                  <a:lnTo>
                    <a:pt x="3096" y="7269"/>
                  </a:lnTo>
                  <a:cubicBezTo>
                    <a:pt x="3096" y="7317"/>
                    <a:pt x="3072" y="7341"/>
                    <a:pt x="3025" y="7341"/>
                  </a:cubicBezTo>
                  <a:lnTo>
                    <a:pt x="405" y="7341"/>
                  </a:lnTo>
                  <a:cubicBezTo>
                    <a:pt x="369" y="7341"/>
                    <a:pt x="334" y="7305"/>
                    <a:pt x="334" y="7269"/>
                  </a:cubicBezTo>
                  <a:lnTo>
                    <a:pt x="334" y="7019"/>
                  </a:lnTo>
                  <a:cubicBezTo>
                    <a:pt x="334" y="6972"/>
                    <a:pt x="358" y="6936"/>
                    <a:pt x="405" y="6936"/>
                  </a:cubicBezTo>
                  <a:close/>
                  <a:moveTo>
                    <a:pt x="1834" y="7674"/>
                  </a:moveTo>
                  <a:cubicBezTo>
                    <a:pt x="2060" y="7960"/>
                    <a:pt x="2322" y="8210"/>
                    <a:pt x="2632" y="8401"/>
                  </a:cubicBezTo>
                  <a:cubicBezTo>
                    <a:pt x="2608" y="8448"/>
                    <a:pt x="2572" y="8496"/>
                    <a:pt x="2548" y="8520"/>
                  </a:cubicBezTo>
                  <a:cubicBezTo>
                    <a:pt x="2489" y="8591"/>
                    <a:pt x="2441" y="8663"/>
                    <a:pt x="2393" y="8746"/>
                  </a:cubicBezTo>
                  <a:cubicBezTo>
                    <a:pt x="2382" y="8770"/>
                    <a:pt x="2334" y="8805"/>
                    <a:pt x="2322" y="8853"/>
                  </a:cubicBezTo>
                  <a:cubicBezTo>
                    <a:pt x="1846" y="8555"/>
                    <a:pt x="1465" y="8151"/>
                    <a:pt x="1167" y="7674"/>
                  </a:cubicBezTo>
                  <a:close/>
                  <a:moveTo>
                    <a:pt x="4632" y="7793"/>
                  </a:moveTo>
                  <a:cubicBezTo>
                    <a:pt x="5870" y="7793"/>
                    <a:pt x="6846" y="8793"/>
                    <a:pt x="6918" y="9936"/>
                  </a:cubicBezTo>
                  <a:lnTo>
                    <a:pt x="2334" y="9936"/>
                  </a:lnTo>
                  <a:cubicBezTo>
                    <a:pt x="2417" y="8770"/>
                    <a:pt x="3406" y="7793"/>
                    <a:pt x="4632" y="7793"/>
                  </a:cubicBezTo>
                  <a:close/>
                  <a:moveTo>
                    <a:pt x="6525" y="1"/>
                  </a:moveTo>
                  <a:cubicBezTo>
                    <a:pt x="6421" y="1"/>
                    <a:pt x="6317" y="42"/>
                    <a:pt x="6239" y="126"/>
                  </a:cubicBezTo>
                  <a:lnTo>
                    <a:pt x="6084" y="269"/>
                  </a:lnTo>
                  <a:cubicBezTo>
                    <a:pt x="5942" y="423"/>
                    <a:pt x="5942" y="662"/>
                    <a:pt x="6073" y="804"/>
                  </a:cubicBezTo>
                  <a:lnTo>
                    <a:pt x="5406" y="1483"/>
                  </a:lnTo>
                  <a:lnTo>
                    <a:pt x="5251" y="1328"/>
                  </a:lnTo>
                  <a:cubicBezTo>
                    <a:pt x="5221" y="1299"/>
                    <a:pt x="5180" y="1284"/>
                    <a:pt x="5136" y="1284"/>
                  </a:cubicBezTo>
                  <a:cubicBezTo>
                    <a:pt x="5093" y="1284"/>
                    <a:pt x="5049" y="1299"/>
                    <a:pt x="5013" y="1328"/>
                  </a:cubicBezTo>
                  <a:lnTo>
                    <a:pt x="3977" y="2376"/>
                  </a:lnTo>
                  <a:cubicBezTo>
                    <a:pt x="3917" y="2436"/>
                    <a:pt x="3917" y="2531"/>
                    <a:pt x="3977" y="2614"/>
                  </a:cubicBezTo>
                  <a:cubicBezTo>
                    <a:pt x="4007" y="2644"/>
                    <a:pt x="4045" y="2659"/>
                    <a:pt x="4087" y="2659"/>
                  </a:cubicBezTo>
                  <a:cubicBezTo>
                    <a:pt x="4129" y="2659"/>
                    <a:pt x="4173" y="2644"/>
                    <a:pt x="4215" y="2614"/>
                  </a:cubicBezTo>
                  <a:lnTo>
                    <a:pt x="5132" y="1685"/>
                  </a:lnTo>
                  <a:lnTo>
                    <a:pt x="6299" y="2852"/>
                  </a:lnTo>
                  <a:lnTo>
                    <a:pt x="4060" y="5079"/>
                  </a:lnTo>
                  <a:lnTo>
                    <a:pt x="2905" y="3924"/>
                  </a:lnTo>
                  <a:lnTo>
                    <a:pt x="3739" y="3090"/>
                  </a:lnTo>
                  <a:cubicBezTo>
                    <a:pt x="3798" y="3031"/>
                    <a:pt x="3798" y="2924"/>
                    <a:pt x="3739" y="2864"/>
                  </a:cubicBezTo>
                  <a:cubicBezTo>
                    <a:pt x="3709" y="2834"/>
                    <a:pt x="3667" y="2820"/>
                    <a:pt x="3624" y="2820"/>
                  </a:cubicBezTo>
                  <a:cubicBezTo>
                    <a:pt x="3581" y="2820"/>
                    <a:pt x="3536" y="2834"/>
                    <a:pt x="3501" y="2864"/>
                  </a:cubicBezTo>
                  <a:lnTo>
                    <a:pt x="2667" y="3698"/>
                  </a:lnTo>
                  <a:lnTo>
                    <a:pt x="2632" y="3662"/>
                  </a:lnTo>
                  <a:cubicBezTo>
                    <a:pt x="2566" y="3596"/>
                    <a:pt x="2477" y="3564"/>
                    <a:pt x="2388" y="3564"/>
                  </a:cubicBezTo>
                  <a:cubicBezTo>
                    <a:pt x="2298" y="3564"/>
                    <a:pt x="2209" y="3596"/>
                    <a:pt x="2143" y="3662"/>
                  </a:cubicBezTo>
                  <a:lnTo>
                    <a:pt x="1870" y="3936"/>
                  </a:lnTo>
                  <a:cubicBezTo>
                    <a:pt x="1739" y="4067"/>
                    <a:pt x="1739" y="4293"/>
                    <a:pt x="1870" y="4424"/>
                  </a:cubicBezTo>
                  <a:lnTo>
                    <a:pt x="1905" y="4460"/>
                  </a:lnTo>
                  <a:cubicBezTo>
                    <a:pt x="1751" y="4638"/>
                    <a:pt x="1548" y="4722"/>
                    <a:pt x="1548" y="4972"/>
                  </a:cubicBezTo>
                  <a:cubicBezTo>
                    <a:pt x="1548" y="5079"/>
                    <a:pt x="1596" y="5186"/>
                    <a:pt x="1667" y="5269"/>
                  </a:cubicBezTo>
                  <a:cubicBezTo>
                    <a:pt x="1786" y="5376"/>
                    <a:pt x="1870" y="5555"/>
                    <a:pt x="2132" y="5555"/>
                  </a:cubicBezTo>
                  <a:cubicBezTo>
                    <a:pt x="2382" y="5555"/>
                    <a:pt x="2465" y="5353"/>
                    <a:pt x="2644" y="5198"/>
                  </a:cubicBezTo>
                  <a:lnTo>
                    <a:pt x="2763" y="5317"/>
                  </a:lnTo>
                  <a:cubicBezTo>
                    <a:pt x="2620" y="5495"/>
                    <a:pt x="2405" y="5591"/>
                    <a:pt x="2405" y="5841"/>
                  </a:cubicBezTo>
                  <a:cubicBezTo>
                    <a:pt x="2405" y="6079"/>
                    <a:pt x="2608" y="6186"/>
                    <a:pt x="2691" y="6305"/>
                  </a:cubicBezTo>
                  <a:cubicBezTo>
                    <a:pt x="2763" y="6377"/>
                    <a:pt x="2870" y="6424"/>
                    <a:pt x="2989" y="6424"/>
                  </a:cubicBezTo>
                  <a:cubicBezTo>
                    <a:pt x="3239" y="6424"/>
                    <a:pt x="3334" y="6210"/>
                    <a:pt x="3513" y="6067"/>
                  </a:cubicBezTo>
                  <a:cubicBezTo>
                    <a:pt x="3525" y="6079"/>
                    <a:pt x="3620" y="6198"/>
                    <a:pt x="3798" y="6198"/>
                  </a:cubicBezTo>
                  <a:cubicBezTo>
                    <a:pt x="3882" y="6198"/>
                    <a:pt x="3977" y="6162"/>
                    <a:pt x="4048" y="6091"/>
                  </a:cubicBezTo>
                  <a:lnTo>
                    <a:pt x="4310" y="5829"/>
                  </a:lnTo>
                  <a:cubicBezTo>
                    <a:pt x="4453" y="5686"/>
                    <a:pt x="4453" y="5472"/>
                    <a:pt x="4310" y="5329"/>
                  </a:cubicBezTo>
                  <a:lnTo>
                    <a:pt x="4287" y="5305"/>
                  </a:lnTo>
                  <a:lnTo>
                    <a:pt x="6239" y="3352"/>
                  </a:lnTo>
                  <a:cubicBezTo>
                    <a:pt x="6930" y="3924"/>
                    <a:pt x="7335" y="4733"/>
                    <a:pt x="7335" y="5626"/>
                  </a:cubicBezTo>
                  <a:cubicBezTo>
                    <a:pt x="7335" y="6555"/>
                    <a:pt x="6906" y="7412"/>
                    <a:pt x="6156" y="7984"/>
                  </a:cubicBezTo>
                  <a:cubicBezTo>
                    <a:pt x="5690" y="7638"/>
                    <a:pt x="5153" y="7470"/>
                    <a:pt x="4619" y="7470"/>
                  </a:cubicBezTo>
                  <a:cubicBezTo>
                    <a:pt x="3993" y="7470"/>
                    <a:pt x="3371" y="7701"/>
                    <a:pt x="2870" y="8151"/>
                  </a:cubicBezTo>
                  <a:cubicBezTo>
                    <a:pt x="2644" y="8008"/>
                    <a:pt x="2453" y="7853"/>
                    <a:pt x="2274" y="7650"/>
                  </a:cubicBezTo>
                  <a:lnTo>
                    <a:pt x="3025" y="7650"/>
                  </a:lnTo>
                  <a:cubicBezTo>
                    <a:pt x="3239" y="7650"/>
                    <a:pt x="3417" y="7472"/>
                    <a:pt x="3417" y="7258"/>
                  </a:cubicBezTo>
                  <a:lnTo>
                    <a:pt x="3417" y="6996"/>
                  </a:lnTo>
                  <a:cubicBezTo>
                    <a:pt x="3417" y="6781"/>
                    <a:pt x="3239" y="6603"/>
                    <a:pt x="3025" y="6603"/>
                  </a:cubicBezTo>
                  <a:lnTo>
                    <a:pt x="405" y="6603"/>
                  </a:lnTo>
                  <a:cubicBezTo>
                    <a:pt x="179" y="6603"/>
                    <a:pt x="0" y="6781"/>
                    <a:pt x="0" y="6996"/>
                  </a:cubicBezTo>
                  <a:lnTo>
                    <a:pt x="0" y="7258"/>
                  </a:lnTo>
                  <a:cubicBezTo>
                    <a:pt x="0" y="7472"/>
                    <a:pt x="179" y="7650"/>
                    <a:pt x="405" y="7650"/>
                  </a:cubicBezTo>
                  <a:lnTo>
                    <a:pt x="774" y="7650"/>
                  </a:lnTo>
                  <a:cubicBezTo>
                    <a:pt x="1036" y="8162"/>
                    <a:pt x="1548" y="8722"/>
                    <a:pt x="2191" y="9127"/>
                  </a:cubicBezTo>
                  <a:cubicBezTo>
                    <a:pt x="2084" y="9377"/>
                    <a:pt x="2036" y="9651"/>
                    <a:pt x="2012" y="9936"/>
                  </a:cubicBezTo>
                  <a:lnTo>
                    <a:pt x="846" y="9936"/>
                  </a:lnTo>
                  <a:cubicBezTo>
                    <a:pt x="774" y="9936"/>
                    <a:pt x="715" y="9972"/>
                    <a:pt x="703" y="10032"/>
                  </a:cubicBezTo>
                  <a:lnTo>
                    <a:pt x="346" y="10948"/>
                  </a:lnTo>
                  <a:cubicBezTo>
                    <a:pt x="298" y="11044"/>
                    <a:pt x="381" y="11163"/>
                    <a:pt x="488" y="11163"/>
                  </a:cubicBezTo>
                  <a:lnTo>
                    <a:pt x="1393" y="11163"/>
                  </a:lnTo>
                  <a:cubicBezTo>
                    <a:pt x="1489" y="11163"/>
                    <a:pt x="1560" y="11091"/>
                    <a:pt x="1560" y="11008"/>
                  </a:cubicBezTo>
                  <a:cubicBezTo>
                    <a:pt x="1560" y="10913"/>
                    <a:pt x="1489" y="10841"/>
                    <a:pt x="1393" y="10841"/>
                  </a:cubicBezTo>
                  <a:lnTo>
                    <a:pt x="739" y="10841"/>
                  </a:lnTo>
                  <a:lnTo>
                    <a:pt x="965" y="10258"/>
                  </a:lnTo>
                  <a:lnTo>
                    <a:pt x="8299" y="10258"/>
                  </a:lnTo>
                  <a:lnTo>
                    <a:pt x="8525" y="10841"/>
                  </a:lnTo>
                  <a:lnTo>
                    <a:pt x="2167" y="10841"/>
                  </a:lnTo>
                  <a:cubicBezTo>
                    <a:pt x="2084" y="10841"/>
                    <a:pt x="2012" y="10913"/>
                    <a:pt x="2012" y="11008"/>
                  </a:cubicBezTo>
                  <a:cubicBezTo>
                    <a:pt x="2012" y="11091"/>
                    <a:pt x="2084" y="11163"/>
                    <a:pt x="2167" y="11163"/>
                  </a:cubicBezTo>
                  <a:lnTo>
                    <a:pt x="8763" y="11163"/>
                  </a:lnTo>
                  <a:cubicBezTo>
                    <a:pt x="8882" y="11163"/>
                    <a:pt x="8954" y="11044"/>
                    <a:pt x="8918" y="10948"/>
                  </a:cubicBezTo>
                  <a:lnTo>
                    <a:pt x="8561" y="10044"/>
                  </a:lnTo>
                  <a:cubicBezTo>
                    <a:pt x="8525" y="9984"/>
                    <a:pt x="8466" y="9936"/>
                    <a:pt x="8406" y="9936"/>
                  </a:cubicBezTo>
                  <a:lnTo>
                    <a:pt x="7251" y="9936"/>
                  </a:lnTo>
                  <a:cubicBezTo>
                    <a:pt x="7216" y="9555"/>
                    <a:pt x="7132" y="9198"/>
                    <a:pt x="6965" y="8889"/>
                  </a:cubicBezTo>
                  <a:cubicBezTo>
                    <a:pt x="7847" y="8210"/>
                    <a:pt x="8430" y="7174"/>
                    <a:pt x="8525" y="6067"/>
                  </a:cubicBezTo>
                  <a:cubicBezTo>
                    <a:pt x="8537" y="5972"/>
                    <a:pt x="8466" y="5900"/>
                    <a:pt x="8382" y="5888"/>
                  </a:cubicBezTo>
                  <a:cubicBezTo>
                    <a:pt x="8371" y="5886"/>
                    <a:pt x="8360" y="5884"/>
                    <a:pt x="8350" y="5884"/>
                  </a:cubicBezTo>
                  <a:cubicBezTo>
                    <a:pt x="8271" y="5884"/>
                    <a:pt x="8214" y="5958"/>
                    <a:pt x="8204" y="6031"/>
                  </a:cubicBezTo>
                  <a:cubicBezTo>
                    <a:pt x="8097" y="7043"/>
                    <a:pt x="7597" y="7972"/>
                    <a:pt x="6799" y="8603"/>
                  </a:cubicBezTo>
                  <a:cubicBezTo>
                    <a:pt x="6751" y="8543"/>
                    <a:pt x="6715" y="8508"/>
                    <a:pt x="6668" y="8460"/>
                  </a:cubicBezTo>
                  <a:cubicBezTo>
                    <a:pt x="6608" y="8389"/>
                    <a:pt x="6537" y="8293"/>
                    <a:pt x="6454" y="8222"/>
                  </a:cubicBezTo>
                  <a:lnTo>
                    <a:pt x="6430" y="8186"/>
                  </a:lnTo>
                  <a:cubicBezTo>
                    <a:pt x="8037" y="6912"/>
                    <a:pt x="8097" y="4460"/>
                    <a:pt x="6477" y="3114"/>
                  </a:cubicBezTo>
                  <a:lnTo>
                    <a:pt x="6632" y="2948"/>
                  </a:lnTo>
                  <a:cubicBezTo>
                    <a:pt x="6692" y="2888"/>
                    <a:pt x="6692" y="2793"/>
                    <a:pt x="6632" y="2733"/>
                  </a:cubicBezTo>
                  <a:lnTo>
                    <a:pt x="6561" y="2650"/>
                  </a:lnTo>
                  <a:lnTo>
                    <a:pt x="6656" y="2567"/>
                  </a:lnTo>
                  <a:cubicBezTo>
                    <a:pt x="7013" y="2793"/>
                    <a:pt x="7489" y="3305"/>
                    <a:pt x="7799" y="3900"/>
                  </a:cubicBezTo>
                  <a:cubicBezTo>
                    <a:pt x="8037" y="4352"/>
                    <a:pt x="8168" y="4876"/>
                    <a:pt x="8216" y="5376"/>
                  </a:cubicBezTo>
                  <a:cubicBezTo>
                    <a:pt x="8216" y="5465"/>
                    <a:pt x="8287" y="5532"/>
                    <a:pt x="8373" y="5532"/>
                  </a:cubicBezTo>
                  <a:cubicBezTo>
                    <a:pt x="8380" y="5532"/>
                    <a:pt x="8387" y="5532"/>
                    <a:pt x="8394" y="5531"/>
                  </a:cubicBezTo>
                  <a:cubicBezTo>
                    <a:pt x="8478" y="5531"/>
                    <a:pt x="8561" y="5436"/>
                    <a:pt x="8537" y="5353"/>
                  </a:cubicBezTo>
                  <a:cubicBezTo>
                    <a:pt x="8454" y="4138"/>
                    <a:pt x="7858" y="3055"/>
                    <a:pt x="6894" y="2328"/>
                  </a:cubicBezTo>
                  <a:lnTo>
                    <a:pt x="7251" y="1971"/>
                  </a:lnTo>
                  <a:cubicBezTo>
                    <a:pt x="7317" y="2002"/>
                    <a:pt x="7384" y="2017"/>
                    <a:pt x="7446" y="2017"/>
                  </a:cubicBezTo>
                  <a:cubicBezTo>
                    <a:pt x="7551" y="2017"/>
                    <a:pt x="7644" y="1975"/>
                    <a:pt x="7704" y="1900"/>
                  </a:cubicBezTo>
                  <a:lnTo>
                    <a:pt x="7858" y="1745"/>
                  </a:lnTo>
                  <a:cubicBezTo>
                    <a:pt x="8025" y="1578"/>
                    <a:pt x="8025" y="1328"/>
                    <a:pt x="7858" y="1162"/>
                  </a:cubicBezTo>
                  <a:lnTo>
                    <a:pt x="6811" y="126"/>
                  </a:lnTo>
                  <a:cubicBezTo>
                    <a:pt x="6733" y="42"/>
                    <a:pt x="6629" y="1"/>
                    <a:pt x="6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5" name="Google Shape;9785;p72"/>
          <p:cNvGrpSpPr/>
          <p:nvPr/>
        </p:nvGrpSpPr>
        <p:grpSpPr>
          <a:xfrm>
            <a:off x="6219124" y="2721788"/>
            <a:ext cx="318231" cy="355470"/>
            <a:chOff x="6219124" y="2902788"/>
            <a:chExt cx="318231" cy="355470"/>
          </a:xfrm>
          <a:solidFill>
            <a:srgbClr val="002060"/>
          </a:solidFill>
        </p:grpSpPr>
        <p:sp>
          <p:nvSpPr>
            <p:cNvPr id="9786" name="Google Shape;9786;p72"/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72"/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72"/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9" name="Google Shape;9789;p72"/>
          <p:cNvGrpSpPr/>
          <p:nvPr/>
        </p:nvGrpSpPr>
        <p:grpSpPr>
          <a:xfrm>
            <a:off x="4969421" y="2721852"/>
            <a:ext cx="185109" cy="355406"/>
            <a:chOff x="4969421" y="2902852"/>
            <a:chExt cx="185109" cy="355406"/>
          </a:xfrm>
          <a:solidFill>
            <a:srgbClr val="002060"/>
          </a:solidFill>
        </p:grpSpPr>
        <p:sp>
          <p:nvSpPr>
            <p:cNvPr id="9790" name="Google Shape;9790;p72"/>
            <p:cNvSpPr/>
            <p:nvPr/>
          </p:nvSpPr>
          <p:spPr>
            <a:xfrm>
              <a:off x="5022906" y="3084138"/>
              <a:ext cx="16310" cy="15959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406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405" y="13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72"/>
            <p:cNvSpPr/>
            <p:nvPr/>
          </p:nvSpPr>
          <p:spPr>
            <a:xfrm>
              <a:off x="5086998" y="3107265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21" y="0"/>
                  </a:moveTo>
                  <a:cubicBezTo>
                    <a:pt x="215" y="0"/>
                    <a:pt x="209" y="0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34"/>
                    <a:pt x="84" y="418"/>
                    <a:pt x="203" y="418"/>
                  </a:cubicBezTo>
                  <a:cubicBezTo>
                    <a:pt x="334" y="418"/>
                    <a:pt x="417" y="334"/>
                    <a:pt x="417" y="215"/>
                  </a:cubicBezTo>
                  <a:cubicBezTo>
                    <a:pt x="417" y="92"/>
                    <a:pt x="322" y="0"/>
                    <a:pt x="2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72"/>
            <p:cNvSpPr/>
            <p:nvPr/>
          </p:nvSpPr>
          <p:spPr>
            <a:xfrm>
              <a:off x="5039566" y="3205092"/>
              <a:ext cx="13315" cy="13347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225" y="1"/>
                  </a:moveTo>
                  <a:cubicBezTo>
                    <a:pt x="218" y="1"/>
                    <a:pt x="211" y="1"/>
                    <a:pt x="203" y="2"/>
                  </a:cubicBezTo>
                  <a:cubicBezTo>
                    <a:pt x="84" y="2"/>
                    <a:pt x="1" y="85"/>
                    <a:pt x="1" y="204"/>
                  </a:cubicBezTo>
                  <a:cubicBezTo>
                    <a:pt x="1" y="323"/>
                    <a:pt x="84" y="419"/>
                    <a:pt x="203" y="419"/>
                  </a:cubicBezTo>
                  <a:cubicBezTo>
                    <a:pt x="334" y="419"/>
                    <a:pt x="418" y="323"/>
                    <a:pt x="418" y="204"/>
                  </a:cubicBezTo>
                  <a:cubicBezTo>
                    <a:pt x="418" y="92"/>
                    <a:pt x="343" y="1"/>
                    <a:pt x="2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72"/>
            <p:cNvSpPr/>
            <p:nvPr/>
          </p:nvSpPr>
          <p:spPr>
            <a:xfrm>
              <a:off x="5086998" y="3175530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9" y="0"/>
                  </a:moveTo>
                  <a:cubicBezTo>
                    <a:pt x="214" y="0"/>
                    <a:pt x="208" y="1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23"/>
                    <a:pt x="84" y="418"/>
                    <a:pt x="203" y="418"/>
                  </a:cubicBezTo>
                  <a:cubicBezTo>
                    <a:pt x="334" y="418"/>
                    <a:pt x="417" y="323"/>
                    <a:pt x="417" y="215"/>
                  </a:cubicBezTo>
                  <a:cubicBezTo>
                    <a:pt x="417" y="103"/>
                    <a:pt x="320" y="0"/>
                    <a:pt x="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72"/>
            <p:cNvSpPr/>
            <p:nvPr/>
          </p:nvSpPr>
          <p:spPr>
            <a:xfrm>
              <a:off x="5033131" y="3137623"/>
              <a:ext cx="17106" cy="17106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62" y="1"/>
                  </a:moveTo>
                  <a:cubicBezTo>
                    <a:pt x="120" y="1"/>
                    <a:pt x="1" y="120"/>
                    <a:pt x="1" y="274"/>
                  </a:cubicBezTo>
                  <a:cubicBezTo>
                    <a:pt x="1" y="417"/>
                    <a:pt x="120" y="536"/>
                    <a:pt x="262" y="536"/>
                  </a:cubicBezTo>
                  <a:cubicBezTo>
                    <a:pt x="417" y="536"/>
                    <a:pt x="536" y="417"/>
                    <a:pt x="536" y="274"/>
                  </a:cubicBezTo>
                  <a:cubicBezTo>
                    <a:pt x="536" y="120"/>
                    <a:pt x="417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72"/>
            <p:cNvSpPr/>
            <p:nvPr/>
          </p:nvSpPr>
          <p:spPr>
            <a:xfrm>
              <a:off x="4969421" y="2902852"/>
              <a:ext cx="185109" cy="355406"/>
            </a:xfrm>
            <a:custGeom>
              <a:avLst/>
              <a:gdLst/>
              <a:ahLst/>
              <a:cxnLst/>
              <a:rect l="l" t="t" r="r" b="b"/>
              <a:pathLst>
                <a:path w="5811" h="11157" extrusionOk="0">
                  <a:moveTo>
                    <a:pt x="1916" y="4904"/>
                  </a:moveTo>
                  <a:cubicBezTo>
                    <a:pt x="2183" y="4904"/>
                    <a:pt x="2490" y="4967"/>
                    <a:pt x="2810" y="5156"/>
                  </a:cubicBezTo>
                  <a:cubicBezTo>
                    <a:pt x="3108" y="5335"/>
                    <a:pt x="3426" y="5421"/>
                    <a:pt x="3748" y="5421"/>
                  </a:cubicBezTo>
                  <a:cubicBezTo>
                    <a:pt x="4069" y="5421"/>
                    <a:pt x="4394" y="5335"/>
                    <a:pt x="4703" y="5168"/>
                  </a:cubicBezTo>
                  <a:lnTo>
                    <a:pt x="4703" y="9025"/>
                  </a:lnTo>
                  <a:cubicBezTo>
                    <a:pt x="4703" y="10026"/>
                    <a:pt x="3906" y="10823"/>
                    <a:pt x="2905" y="10823"/>
                  </a:cubicBezTo>
                  <a:cubicBezTo>
                    <a:pt x="1905" y="10823"/>
                    <a:pt x="1108" y="10026"/>
                    <a:pt x="1108" y="9025"/>
                  </a:cubicBezTo>
                  <a:lnTo>
                    <a:pt x="1108" y="5108"/>
                  </a:lnTo>
                  <a:cubicBezTo>
                    <a:pt x="1228" y="5038"/>
                    <a:pt x="1528" y="4904"/>
                    <a:pt x="1916" y="4904"/>
                  </a:cubicBezTo>
                  <a:close/>
                  <a:moveTo>
                    <a:pt x="512" y="1"/>
                  </a:moveTo>
                  <a:cubicBezTo>
                    <a:pt x="226" y="1"/>
                    <a:pt x="0" y="227"/>
                    <a:pt x="0" y="513"/>
                  </a:cubicBezTo>
                  <a:lnTo>
                    <a:pt x="0" y="834"/>
                  </a:lnTo>
                  <a:cubicBezTo>
                    <a:pt x="0" y="1120"/>
                    <a:pt x="226" y="1346"/>
                    <a:pt x="512" y="1346"/>
                  </a:cubicBezTo>
                  <a:lnTo>
                    <a:pt x="774" y="1346"/>
                  </a:lnTo>
                  <a:lnTo>
                    <a:pt x="774" y="9025"/>
                  </a:lnTo>
                  <a:cubicBezTo>
                    <a:pt x="774" y="10204"/>
                    <a:pt x="1727" y="11157"/>
                    <a:pt x="2905" y="11157"/>
                  </a:cubicBezTo>
                  <a:cubicBezTo>
                    <a:pt x="4084" y="11157"/>
                    <a:pt x="5037" y="10204"/>
                    <a:pt x="5037" y="9025"/>
                  </a:cubicBezTo>
                  <a:lnTo>
                    <a:pt x="5037" y="3441"/>
                  </a:lnTo>
                  <a:cubicBezTo>
                    <a:pt x="5037" y="3358"/>
                    <a:pt x="4953" y="3275"/>
                    <a:pt x="4870" y="3275"/>
                  </a:cubicBezTo>
                  <a:cubicBezTo>
                    <a:pt x="4775" y="3275"/>
                    <a:pt x="4703" y="3358"/>
                    <a:pt x="4703" y="3441"/>
                  </a:cubicBezTo>
                  <a:lnTo>
                    <a:pt x="4703" y="4787"/>
                  </a:lnTo>
                  <a:cubicBezTo>
                    <a:pt x="4571" y="4873"/>
                    <a:pt x="4209" y="5081"/>
                    <a:pt x="3757" y="5081"/>
                  </a:cubicBezTo>
                  <a:cubicBezTo>
                    <a:pt x="3519" y="5081"/>
                    <a:pt x="3256" y="5023"/>
                    <a:pt x="2989" y="4858"/>
                  </a:cubicBezTo>
                  <a:cubicBezTo>
                    <a:pt x="2617" y="4633"/>
                    <a:pt x="2259" y="4557"/>
                    <a:pt x="1945" y="4557"/>
                  </a:cubicBezTo>
                  <a:cubicBezTo>
                    <a:pt x="1596" y="4557"/>
                    <a:pt x="1302" y="4651"/>
                    <a:pt x="1108" y="4739"/>
                  </a:cubicBezTo>
                  <a:lnTo>
                    <a:pt x="1108" y="1334"/>
                  </a:lnTo>
                  <a:lnTo>
                    <a:pt x="4703" y="1334"/>
                  </a:lnTo>
                  <a:lnTo>
                    <a:pt x="4703" y="2560"/>
                  </a:lnTo>
                  <a:cubicBezTo>
                    <a:pt x="4703" y="2656"/>
                    <a:pt x="4775" y="2727"/>
                    <a:pt x="4870" y="2727"/>
                  </a:cubicBezTo>
                  <a:cubicBezTo>
                    <a:pt x="4953" y="2727"/>
                    <a:pt x="5037" y="2656"/>
                    <a:pt x="5037" y="2560"/>
                  </a:cubicBezTo>
                  <a:lnTo>
                    <a:pt x="5037" y="1334"/>
                  </a:lnTo>
                  <a:lnTo>
                    <a:pt x="5299" y="1334"/>
                  </a:lnTo>
                  <a:cubicBezTo>
                    <a:pt x="5584" y="1334"/>
                    <a:pt x="5811" y="1108"/>
                    <a:pt x="5811" y="822"/>
                  </a:cubicBezTo>
                  <a:lnTo>
                    <a:pt x="5811" y="501"/>
                  </a:lnTo>
                  <a:cubicBezTo>
                    <a:pt x="5787" y="227"/>
                    <a:pt x="5549" y="1"/>
                    <a:pt x="5287" y="1"/>
                  </a:cubicBezTo>
                  <a:lnTo>
                    <a:pt x="1822" y="1"/>
                  </a:lnTo>
                  <a:cubicBezTo>
                    <a:pt x="1727" y="1"/>
                    <a:pt x="1655" y="84"/>
                    <a:pt x="1655" y="167"/>
                  </a:cubicBezTo>
                  <a:cubicBezTo>
                    <a:pt x="1655" y="263"/>
                    <a:pt x="1727" y="334"/>
                    <a:pt x="1822" y="334"/>
                  </a:cubicBezTo>
                  <a:lnTo>
                    <a:pt x="5287" y="334"/>
                  </a:lnTo>
                  <a:cubicBezTo>
                    <a:pt x="5394" y="334"/>
                    <a:pt x="5465" y="405"/>
                    <a:pt x="5465" y="513"/>
                  </a:cubicBezTo>
                  <a:lnTo>
                    <a:pt x="5465" y="834"/>
                  </a:lnTo>
                  <a:cubicBezTo>
                    <a:pt x="5465" y="941"/>
                    <a:pt x="5394" y="1013"/>
                    <a:pt x="5287" y="1013"/>
                  </a:cubicBezTo>
                  <a:lnTo>
                    <a:pt x="512" y="1013"/>
                  </a:lnTo>
                  <a:cubicBezTo>
                    <a:pt x="405" y="1013"/>
                    <a:pt x="334" y="941"/>
                    <a:pt x="334" y="834"/>
                  </a:cubicBezTo>
                  <a:lnTo>
                    <a:pt x="334" y="513"/>
                  </a:lnTo>
                  <a:cubicBezTo>
                    <a:pt x="334" y="405"/>
                    <a:pt x="405" y="334"/>
                    <a:pt x="512" y="334"/>
                  </a:cubicBezTo>
                  <a:lnTo>
                    <a:pt x="941" y="334"/>
                  </a:lnTo>
                  <a:cubicBezTo>
                    <a:pt x="1024" y="334"/>
                    <a:pt x="1108" y="263"/>
                    <a:pt x="1108" y="167"/>
                  </a:cubicBezTo>
                  <a:cubicBezTo>
                    <a:pt x="1108" y="84"/>
                    <a:pt x="1024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72"/>
          <p:cNvSpPr/>
          <p:nvPr/>
        </p:nvSpPr>
        <p:spPr>
          <a:xfrm>
            <a:off x="7574555" y="2722043"/>
            <a:ext cx="303387" cy="355597"/>
          </a:xfrm>
          <a:custGeom>
            <a:avLst/>
            <a:gdLst/>
            <a:ahLst/>
            <a:cxnLst/>
            <a:rect l="l" t="t" r="r" b="b"/>
            <a:pathLst>
              <a:path w="9524" h="11163" extrusionOk="0">
                <a:moveTo>
                  <a:pt x="4791" y="3888"/>
                </a:moveTo>
                <a:cubicBezTo>
                  <a:pt x="5165" y="3888"/>
                  <a:pt x="5540" y="3936"/>
                  <a:pt x="5909" y="4031"/>
                </a:cubicBezTo>
                <a:lnTo>
                  <a:pt x="5909" y="4543"/>
                </a:lnTo>
                <a:cubicBezTo>
                  <a:pt x="5540" y="4442"/>
                  <a:pt x="5168" y="4391"/>
                  <a:pt x="4796" y="4391"/>
                </a:cubicBezTo>
                <a:cubicBezTo>
                  <a:pt x="4423" y="4391"/>
                  <a:pt x="4051" y="4442"/>
                  <a:pt x="3682" y="4543"/>
                </a:cubicBezTo>
                <a:lnTo>
                  <a:pt x="3682" y="4031"/>
                </a:lnTo>
                <a:cubicBezTo>
                  <a:pt x="4045" y="3936"/>
                  <a:pt x="4418" y="3888"/>
                  <a:pt x="4791" y="3888"/>
                </a:cubicBezTo>
                <a:close/>
                <a:moveTo>
                  <a:pt x="4778" y="4724"/>
                </a:moveTo>
                <a:cubicBezTo>
                  <a:pt x="5150" y="4724"/>
                  <a:pt x="5522" y="4775"/>
                  <a:pt x="5897" y="4876"/>
                </a:cubicBezTo>
                <a:lnTo>
                  <a:pt x="5897" y="5305"/>
                </a:lnTo>
                <a:cubicBezTo>
                  <a:pt x="5522" y="5210"/>
                  <a:pt x="5150" y="5162"/>
                  <a:pt x="4778" y="5162"/>
                </a:cubicBezTo>
                <a:cubicBezTo>
                  <a:pt x="4406" y="5162"/>
                  <a:pt x="4034" y="5210"/>
                  <a:pt x="3659" y="5305"/>
                </a:cubicBezTo>
                <a:lnTo>
                  <a:pt x="3659" y="4876"/>
                </a:lnTo>
                <a:cubicBezTo>
                  <a:pt x="4034" y="4775"/>
                  <a:pt x="4406" y="4724"/>
                  <a:pt x="4778" y="4724"/>
                </a:cubicBezTo>
                <a:close/>
                <a:moveTo>
                  <a:pt x="4778" y="5492"/>
                </a:moveTo>
                <a:cubicBezTo>
                  <a:pt x="5132" y="5492"/>
                  <a:pt x="5486" y="5537"/>
                  <a:pt x="5837" y="5626"/>
                </a:cubicBezTo>
                <a:cubicBezTo>
                  <a:pt x="5778" y="5698"/>
                  <a:pt x="5706" y="5769"/>
                  <a:pt x="5611" y="5852"/>
                </a:cubicBezTo>
                <a:cubicBezTo>
                  <a:pt x="5325" y="6091"/>
                  <a:pt x="5052" y="6186"/>
                  <a:pt x="4778" y="6186"/>
                </a:cubicBezTo>
                <a:cubicBezTo>
                  <a:pt x="4516" y="6186"/>
                  <a:pt x="4230" y="6067"/>
                  <a:pt x="3944" y="5852"/>
                </a:cubicBezTo>
                <a:lnTo>
                  <a:pt x="3932" y="5829"/>
                </a:lnTo>
                <a:cubicBezTo>
                  <a:pt x="3861" y="5769"/>
                  <a:pt x="3801" y="5698"/>
                  <a:pt x="3718" y="5626"/>
                </a:cubicBezTo>
                <a:cubicBezTo>
                  <a:pt x="4069" y="5537"/>
                  <a:pt x="4423" y="5492"/>
                  <a:pt x="4778" y="5492"/>
                </a:cubicBezTo>
                <a:close/>
                <a:moveTo>
                  <a:pt x="4803" y="9277"/>
                </a:moveTo>
                <a:cubicBezTo>
                  <a:pt x="5172" y="9277"/>
                  <a:pt x="5538" y="9411"/>
                  <a:pt x="5909" y="9674"/>
                </a:cubicBezTo>
                <a:lnTo>
                  <a:pt x="5909" y="9901"/>
                </a:lnTo>
                <a:cubicBezTo>
                  <a:pt x="5540" y="9799"/>
                  <a:pt x="5168" y="9749"/>
                  <a:pt x="4796" y="9749"/>
                </a:cubicBezTo>
                <a:cubicBezTo>
                  <a:pt x="4423" y="9749"/>
                  <a:pt x="4051" y="9799"/>
                  <a:pt x="3682" y="9901"/>
                </a:cubicBezTo>
                <a:lnTo>
                  <a:pt x="3682" y="9674"/>
                </a:lnTo>
                <a:cubicBezTo>
                  <a:pt x="4067" y="9408"/>
                  <a:pt x="4437" y="9277"/>
                  <a:pt x="4803" y="9277"/>
                </a:cubicBezTo>
                <a:close/>
                <a:moveTo>
                  <a:pt x="4778" y="10070"/>
                </a:moveTo>
                <a:cubicBezTo>
                  <a:pt x="5150" y="10070"/>
                  <a:pt x="5522" y="10121"/>
                  <a:pt x="5897" y="10222"/>
                </a:cubicBezTo>
                <a:lnTo>
                  <a:pt x="5897" y="10329"/>
                </a:lnTo>
                <a:cubicBezTo>
                  <a:pt x="5909" y="10591"/>
                  <a:pt x="5683" y="10817"/>
                  <a:pt x="5409" y="10817"/>
                </a:cubicBezTo>
                <a:lnTo>
                  <a:pt x="4159" y="10817"/>
                </a:lnTo>
                <a:cubicBezTo>
                  <a:pt x="3885" y="10817"/>
                  <a:pt x="3659" y="10591"/>
                  <a:pt x="3659" y="10329"/>
                </a:cubicBezTo>
                <a:lnTo>
                  <a:pt x="3659" y="10222"/>
                </a:lnTo>
                <a:cubicBezTo>
                  <a:pt x="4034" y="10121"/>
                  <a:pt x="4406" y="10070"/>
                  <a:pt x="4778" y="10070"/>
                </a:cubicBezTo>
                <a:close/>
                <a:moveTo>
                  <a:pt x="6668" y="0"/>
                </a:moveTo>
                <a:cubicBezTo>
                  <a:pt x="6280" y="0"/>
                  <a:pt x="6026" y="240"/>
                  <a:pt x="5956" y="280"/>
                </a:cubicBezTo>
                <a:cubicBezTo>
                  <a:pt x="5599" y="513"/>
                  <a:pt x="5188" y="629"/>
                  <a:pt x="4778" y="629"/>
                </a:cubicBezTo>
                <a:cubicBezTo>
                  <a:pt x="4367" y="629"/>
                  <a:pt x="3956" y="513"/>
                  <a:pt x="3599" y="280"/>
                </a:cubicBezTo>
                <a:lnTo>
                  <a:pt x="3408" y="161"/>
                </a:lnTo>
                <a:cubicBezTo>
                  <a:pt x="3245" y="55"/>
                  <a:pt x="3064" y="5"/>
                  <a:pt x="2885" y="5"/>
                </a:cubicBezTo>
                <a:cubicBezTo>
                  <a:pt x="2545" y="5"/>
                  <a:pt x="2215" y="186"/>
                  <a:pt x="2027" y="507"/>
                </a:cubicBezTo>
                <a:lnTo>
                  <a:pt x="1599" y="1292"/>
                </a:lnTo>
                <a:cubicBezTo>
                  <a:pt x="1337" y="1769"/>
                  <a:pt x="1503" y="2352"/>
                  <a:pt x="1980" y="2602"/>
                </a:cubicBezTo>
                <a:lnTo>
                  <a:pt x="2944" y="3138"/>
                </a:lnTo>
                <a:cubicBezTo>
                  <a:pt x="3182" y="3269"/>
                  <a:pt x="3325" y="3507"/>
                  <a:pt x="3325" y="3781"/>
                </a:cubicBezTo>
                <a:lnTo>
                  <a:pt x="3325" y="5162"/>
                </a:lnTo>
                <a:cubicBezTo>
                  <a:pt x="3063" y="4805"/>
                  <a:pt x="2813" y="4376"/>
                  <a:pt x="2551" y="3840"/>
                </a:cubicBezTo>
                <a:cubicBezTo>
                  <a:pt x="2299" y="3327"/>
                  <a:pt x="1836" y="3098"/>
                  <a:pt x="1377" y="3098"/>
                </a:cubicBezTo>
                <a:cubicBezTo>
                  <a:pt x="685" y="3098"/>
                  <a:pt x="1" y="3616"/>
                  <a:pt x="51" y="4459"/>
                </a:cubicBezTo>
                <a:cubicBezTo>
                  <a:pt x="51" y="4507"/>
                  <a:pt x="51" y="4543"/>
                  <a:pt x="63" y="4578"/>
                </a:cubicBezTo>
                <a:cubicBezTo>
                  <a:pt x="134" y="5198"/>
                  <a:pt x="218" y="5817"/>
                  <a:pt x="325" y="6388"/>
                </a:cubicBezTo>
                <a:cubicBezTo>
                  <a:pt x="336" y="6464"/>
                  <a:pt x="416" y="6521"/>
                  <a:pt x="494" y="6521"/>
                </a:cubicBezTo>
                <a:cubicBezTo>
                  <a:pt x="501" y="6521"/>
                  <a:pt x="508" y="6520"/>
                  <a:pt x="515" y="6519"/>
                </a:cubicBezTo>
                <a:cubicBezTo>
                  <a:pt x="611" y="6495"/>
                  <a:pt x="670" y="6412"/>
                  <a:pt x="658" y="6329"/>
                </a:cubicBezTo>
                <a:cubicBezTo>
                  <a:pt x="551" y="5769"/>
                  <a:pt x="468" y="5150"/>
                  <a:pt x="384" y="4543"/>
                </a:cubicBezTo>
                <a:lnTo>
                  <a:pt x="384" y="4448"/>
                </a:lnTo>
                <a:cubicBezTo>
                  <a:pt x="349" y="3807"/>
                  <a:pt x="862" y="3421"/>
                  <a:pt x="1380" y="3421"/>
                </a:cubicBezTo>
                <a:cubicBezTo>
                  <a:pt x="1729" y="3421"/>
                  <a:pt x="2079" y="3595"/>
                  <a:pt x="2265" y="3983"/>
                </a:cubicBezTo>
                <a:cubicBezTo>
                  <a:pt x="3081" y="5674"/>
                  <a:pt x="3926" y="6519"/>
                  <a:pt x="4772" y="6519"/>
                </a:cubicBezTo>
                <a:cubicBezTo>
                  <a:pt x="5617" y="6519"/>
                  <a:pt x="6462" y="5674"/>
                  <a:pt x="7278" y="3983"/>
                </a:cubicBezTo>
                <a:cubicBezTo>
                  <a:pt x="7466" y="3603"/>
                  <a:pt x="7818" y="3428"/>
                  <a:pt x="8167" y="3428"/>
                </a:cubicBezTo>
                <a:cubicBezTo>
                  <a:pt x="8703" y="3428"/>
                  <a:pt x="9229" y="3841"/>
                  <a:pt x="9135" y="4555"/>
                </a:cubicBezTo>
                <a:cubicBezTo>
                  <a:pt x="9004" y="5757"/>
                  <a:pt x="8623" y="8198"/>
                  <a:pt x="8052" y="9258"/>
                </a:cubicBezTo>
                <a:cubicBezTo>
                  <a:pt x="7840" y="9638"/>
                  <a:pt x="7443" y="9848"/>
                  <a:pt x="7039" y="9848"/>
                </a:cubicBezTo>
                <a:cubicBezTo>
                  <a:pt x="6786" y="9848"/>
                  <a:pt x="6529" y="9765"/>
                  <a:pt x="6314" y="9591"/>
                </a:cubicBezTo>
                <a:cubicBezTo>
                  <a:pt x="6254" y="9555"/>
                  <a:pt x="5921" y="9329"/>
                  <a:pt x="5861" y="9281"/>
                </a:cubicBezTo>
                <a:cubicBezTo>
                  <a:pt x="5493" y="9072"/>
                  <a:pt x="5125" y="8962"/>
                  <a:pt x="4752" y="8962"/>
                </a:cubicBezTo>
                <a:cubicBezTo>
                  <a:pt x="4340" y="8962"/>
                  <a:pt x="3923" y="9096"/>
                  <a:pt x="3492" y="9377"/>
                </a:cubicBezTo>
                <a:cubicBezTo>
                  <a:pt x="3480" y="9389"/>
                  <a:pt x="3230" y="9567"/>
                  <a:pt x="3218" y="9579"/>
                </a:cubicBezTo>
                <a:cubicBezTo>
                  <a:pt x="2982" y="9768"/>
                  <a:pt x="2715" y="9875"/>
                  <a:pt x="2442" y="9875"/>
                </a:cubicBezTo>
                <a:cubicBezTo>
                  <a:pt x="2372" y="9875"/>
                  <a:pt x="2301" y="9868"/>
                  <a:pt x="2230" y="9853"/>
                </a:cubicBezTo>
                <a:cubicBezTo>
                  <a:pt x="1908" y="9793"/>
                  <a:pt x="1634" y="9579"/>
                  <a:pt x="1456" y="9258"/>
                </a:cubicBezTo>
                <a:cubicBezTo>
                  <a:pt x="1444" y="9222"/>
                  <a:pt x="1432" y="9198"/>
                  <a:pt x="1408" y="9174"/>
                </a:cubicBezTo>
                <a:cubicBezTo>
                  <a:pt x="1194" y="8686"/>
                  <a:pt x="980" y="8007"/>
                  <a:pt x="789" y="7174"/>
                </a:cubicBezTo>
                <a:cubicBezTo>
                  <a:pt x="780" y="7098"/>
                  <a:pt x="717" y="7044"/>
                  <a:pt x="649" y="7044"/>
                </a:cubicBezTo>
                <a:cubicBezTo>
                  <a:pt x="632" y="7044"/>
                  <a:pt x="615" y="7048"/>
                  <a:pt x="599" y="7055"/>
                </a:cubicBezTo>
                <a:cubicBezTo>
                  <a:pt x="503" y="7067"/>
                  <a:pt x="444" y="7150"/>
                  <a:pt x="480" y="7245"/>
                </a:cubicBezTo>
                <a:cubicBezTo>
                  <a:pt x="670" y="8127"/>
                  <a:pt x="884" y="8817"/>
                  <a:pt x="1134" y="9329"/>
                </a:cubicBezTo>
                <a:lnTo>
                  <a:pt x="1182" y="9412"/>
                </a:lnTo>
                <a:cubicBezTo>
                  <a:pt x="1396" y="9817"/>
                  <a:pt x="1742" y="10091"/>
                  <a:pt x="2170" y="10174"/>
                </a:cubicBezTo>
                <a:cubicBezTo>
                  <a:pt x="2265" y="10186"/>
                  <a:pt x="2349" y="10210"/>
                  <a:pt x="2444" y="10210"/>
                </a:cubicBezTo>
                <a:cubicBezTo>
                  <a:pt x="2742" y="10210"/>
                  <a:pt x="3039" y="10103"/>
                  <a:pt x="3301" y="9924"/>
                </a:cubicBezTo>
                <a:lnTo>
                  <a:pt x="3301" y="10341"/>
                </a:lnTo>
                <a:cubicBezTo>
                  <a:pt x="3301" y="10805"/>
                  <a:pt x="3670" y="11163"/>
                  <a:pt x="4123" y="11163"/>
                </a:cubicBezTo>
                <a:lnTo>
                  <a:pt x="5373" y="11163"/>
                </a:lnTo>
                <a:cubicBezTo>
                  <a:pt x="5837" y="11163"/>
                  <a:pt x="6195" y="10782"/>
                  <a:pt x="6195" y="10341"/>
                </a:cubicBezTo>
                <a:lnTo>
                  <a:pt x="6195" y="9924"/>
                </a:lnTo>
                <a:cubicBezTo>
                  <a:pt x="6454" y="10105"/>
                  <a:pt x="6745" y="10191"/>
                  <a:pt x="7032" y="10191"/>
                </a:cubicBezTo>
                <a:cubicBezTo>
                  <a:pt x="7576" y="10191"/>
                  <a:pt x="8104" y="9883"/>
                  <a:pt x="8361" y="9329"/>
                </a:cubicBezTo>
                <a:cubicBezTo>
                  <a:pt x="9016" y="7912"/>
                  <a:pt x="9421" y="5067"/>
                  <a:pt x="9445" y="4495"/>
                </a:cubicBezTo>
                <a:cubicBezTo>
                  <a:pt x="9524" y="3627"/>
                  <a:pt x="8846" y="3100"/>
                  <a:pt x="8157" y="3100"/>
                </a:cubicBezTo>
                <a:cubicBezTo>
                  <a:pt x="7702" y="3100"/>
                  <a:pt x="7243" y="3329"/>
                  <a:pt x="6992" y="3840"/>
                </a:cubicBezTo>
                <a:cubicBezTo>
                  <a:pt x="6742" y="4376"/>
                  <a:pt x="6480" y="4805"/>
                  <a:pt x="6218" y="5162"/>
                </a:cubicBezTo>
                <a:lnTo>
                  <a:pt x="6218" y="3781"/>
                </a:lnTo>
                <a:cubicBezTo>
                  <a:pt x="6218" y="3507"/>
                  <a:pt x="6373" y="3269"/>
                  <a:pt x="6599" y="3138"/>
                </a:cubicBezTo>
                <a:lnTo>
                  <a:pt x="7564" y="2602"/>
                </a:lnTo>
                <a:cubicBezTo>
                  <a:pt x="8040" y="2352"/>
                  <a:pt x="8207" y="1757"/>
                  <a:pt x="7945" y="1292"/>
                </a:cubicBezTo>
                <a:lnTo>
                  <a:pt x="7885" y="1173"/>
                </a:lnTo>
                <a:cubicBezTo>
                  <a:pt x="7853" y="1124"/>
                  <a:pt x="7797" y="1092"/>
                  <a:pt x="7739" y="1092"/>
                </a:cubicBezTo>
                <a:cubicBezTo>
                  <a:pt x="7712" y="1092"/>
                  <a:pt x="7685" y="1099"/>
                  <a:pt x="7659" y="1114"/>
                </a:cubicBezTo>
                <a:cubicBezTo>
                  <a:pt x="7588" y="1161"/>
                  <a:pt x="7564" y="1269"/>
                  <a:pt x="7599" y="1340"/>
                </a:cubicBezTo>
                <a:lnTo>
                  <a:pt x="7659" y="1459"/>
                </a:lnTo>
                <a:cubicBezTo>
                  <a:pt x="7826" y="1769"/>
                  <a:pt x="7730" y="2162"/>
                  <a:pt x="7409" y="2340"/>
                </a:cubicBezTo>
                <a:lnTo>
                  <a:pt x="6445" y="2876"/>
                </a:lnTo>
                <a:cubicBezTo>
                  <a:pt x="6135" y="3054"/>
                  <a:pt x="5933" y="3364"/>
                  <a:pt x="5909" y="3721"/>
                </a:cubicBezTo>
                <a:cubicBezTo>
                  <a:pt x="5534" y="3626"/>
                  <a:pt x="5159" y="3578"/>
                  <a:pt x="4782" y="3578"/>
                </a:cubicBezTo>
                <a:cubicBezTo>
                  <a:pt x="4406" y="3578"/>
                  <a:pt x="4028" y="3626"/>
                  <a:pt x="3647" y="3721"/>
                </a:cubicBezTo>
                <a:cubicBezTo>
                  <a:pt x="3611" y="3364"/>
                  <a:pt x="3420" y="3031"/>
                  <a:pt x="3111" y="2876"/>
                </a:cubicBezTo>
                <a:lnTo>
                  <a:pt x="2146" y="2340"/>
                </a:lnTo>
                <a:cubicBezTo>
                  <a:pt x="1837" y="2173"/>
                  <a:pt x="1706" y="1769"/>
                  <a:pt x="1884" y="1459"/>
                </a:cubicBezTo>
                <a:lnTo>
                  <a:pt x="2325" y="673"/>
                </a:lnTo>
                <a:cubicBezTo>
                  <a:pt x="2441" y="457"/>
                  <a:pt x="2657" y="336"/>
                  <a:pt x="2879" y="336"/>
                </a:cubicBezTo>
                <a:cubicBezTo>
                  <a:pt x="2999" y="336"/>
                  <a:pt x="3121" y="372"/>
                  <a:pt x="3230" y="447"/>
                </a:cubicBezTo>
                <a:cubicBezTo>
                  <a:pt x="3337" y="495"/>
                  <a:pt x="3873" y="971"/>
                  <a:pt x="4778" y="971"/>
                </a:cubicBezTo>
                <a:cubicBezTo>
                  <a:pt x="5683" y="971"/>
                  <a:pt x="6218" y="495"/>
                  <a:pt x="6326" y="447"/>
                </a:cubicBezTo>
                <a:cubicBezTo>
                  <a:pt x="6434" y="372"/>
                  <a:pt x="6556" y="336"/>
                  <a:pt x="6677" y="336"/>
                </a:cubicBezTo>
                <a:cubicBezTo>
                  <a:pt x="6899" y="336"/>
                  <a:pt x="7115" y="457"/>
                  <a:pt x="7230" y="673"/>
                </a:cubicBezTo>
                <a:cubicBezTo>
                  <a:pt x="7263" y="723"/>
                  <a:pt x="7325" y="749"/>
                  <a:pt x="7383" y="749"/>
                </a:cubicBezTo>
                <a:cubicBezTo>
                  <a:pt x="7409" y="749"/>
                  <a:pt x="7434" y="744"/>
                  <a:pt x="7457" y="733"/>
                </a:cubicBezTo>
                <a:cubicBezTo>
                  <a:pt x="7528" y="685"/>
                  <a:pt x="7564" y="578"/>
                  <a:pt x="7516" y="507"/>
                </a:cubicBezTo>
                <a:cubicBezTo>
                  <a:pt x="7385" y="268"/>
                  <a:pt x="7159" y="102"/>
                  <a:pt x="6909" y="30"/>
                </a:cubicBezTo>
                <a:cubicBezTo>
                  <a:pt x="6824" y="9"/>
                  <a:pt x="6744" y="0"/>
                  <a:pt x="666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72"/>
          <p:cNvSpPr/>
          <p:nvPr/>
        </p:nvSpPr>
        <p:spPr>
          <a:xfrm>
            <a:off x="7121800" y="2721852"/>
            <a:ext cx="318231" cy="354642"/>
          </a:xfrm>
          <a:custGeom>
            <a:avLst/>
            <a:gdLst/>
            <a:ahLst/>
            <a:cxnLst/>
            <a:rect l="l" t="t" r="r" b="b"/>
            <a:pathLst>
              <a:path w="9990" h="11133" extrusionOk="0">
                <a:moveTo>
                  <a:pt x="3096" y="1"/>
                </a:moveTo>
                <a:cubicBezTo>
                  <a:pt x="1358" y="36"/>
                  <a:pt x="0" y="1656"/>
                  <a:pt x="346" y="3418"/>
                </a:cubicBezTo>
                <a:cubicBezTo>
                  <a:pt x="356" y="3494"/>
                  <a:pt x="437" y="3550"/>
                  <a:pt x="514" y="3550"/>
                </a:cubicBezTo>
                <a:cubicBezTo>
                  <a:pt x="522" y="3550"/>
                  <a:pt x="529" y="3550"/>
                  <a:pt x="536" y="3549"/>
                </a:cubicBezTo>
                <a:cubicBezTo>
                  <a:pt x="631" y="3525"/>
                  <a:pt x="691" y="3441"/>
                  <a:pt x="667" y="3358"/>
                </a:cubicBezTo>
                <a:cubicBezTo>
                  <a:pt x="369" y="1810"/>
                  <a:pt x="1560" y="358"/>
                  <a:pt x="3108" y="334"/>
                </a:cubicBezTo>
                <a:cubicBezTo>
                  <a:pt x="3128" y="333"/>
                  <a:pt x="3148" y="333"/>
                  <a:pt x="3168" y="333"/>
                </a:cubicBezTo>
                <a:cubicBezTo>
                  <a:pt x="3671" y="333"/>
                  <a:pt x="4160" y="476"/>
                  <a:pt x="4572" y="763"/>
                </a:cubicBezTo>
                <a:cubicBezTo>
                  <a:pt x="4745" y="876"/>
                  <a:pt x="4935" y="932"/>
                  <a:pt x="5124" y="932"/>
                </a:cubicBezTo>
                <a:cubicBezTo>
                  <a:pt x="5313" y="932"/>
                  <a:pt x="5501" y="876"/>
                  <a:pt x="5668" y="763"/>
                </a:cubicBezTo>
                <a:cubicBezTo>
                  <a:pt x="6113" y="465"/>
                  <a:pt x="6597" y="331"/>
                  <a:pt x="7070" y="331"/>
                </a:cubicBezTo>
                <a:cubicBezTo>
                  <a:pt x="8393" y="331"/>
                  <a:pt x="9624" y="1384"/>
                  <a:pt x="9632" y="2858"/>
                </a:cubicBezTo>
                <a:cubicBezTo>
                  <a:pt x="9632" y="3477"/>
                  <a:pt x="9406" y="4073"/>
                  <a:pt x="9025" y="4525"/>
                </a:cubicBezTo>
                <a:cubicBezTo>
                  <a:pt x="8370" y="5287"/>
                  <a:pt x="8013" y="6228"/>
                  <a:pt x="8013" y="7192"/>
                </a:cubicBezTo>
                <a:lnTo>
                  <a:pt x="8013" y="8966"/>
                </a:lnTo>
                <a:cubicBezTo>
                  <a:pt x="8013" y="9930"/>
                  <a:pt x="7263" y="10716"/>
                  <a:pt x="6322" y="10811"/>
                </a:cubicBezTo>
                <a:lnTo>
                  <a:pt x="6322" y="8573"/>
                </a:lnTo>
                <a:cubicBezTo>
                  <a:pt x="6322" y="7918"/>
                  <a:pt x="5787" y="7382"/>
                  <a:pt x="5132" y="7382"/>
                </a:cubicBezTo>
                <a:cubicBezTo>
                  <a:pt x="4477" y="7382"/>
                  <a:pt x="3941" y="7918"/>
                  <a:pt x="3941" y="8573"/>
                </a:cubicBezTo>
                <a:lnTo>
                  <a:pt x="3941" y="10811"/>
                </a:lnTo>
                <a:cubicBezTo>
                  <a:pt x="3013" y="10716"/>
                  <a:pt x="2262" y="9930"/>
                  <a:pt x="2262" y="8966"/>
                </a:cubicBezTo>
                <a:lnTo>
                  <a:pt x="2262" y="7192"/>
                </a:lnTo>
                <a:cubicBezTo>
                  <a:pt x="2262" y="6228"/>
                  <a:pt x="1905" y="5275"/>
                  <a:pt x="1250" y="4525"/>
                </a:cubicBezTo>
                <a:cubicBezTo>
                  <a:pt x="1131" y="4394"/>
                  <a:pt x="1048" y="4263"/>
                  <a:pt x="953" y="4096"/>
                </a:cubicBezTo>
                <a:cubicBezTo>
                  <a:pt x="920" y="4047"/>
                  <a:pt x="865" y="4015"/>
                  <a:pt x="807" y="4015"/>
                </a:cubicBezTo>
                <a:cubicBezTo>
                  <a:pt x="780" y="4015"/>
                  <a:pt x="753" y="4022"/>
                  <a:pt x="727" y="4037"/>
                </a:cubicBezTo>
                <a:cubicBezTo>
                  <a:pt x="655" y="4084"/>
                  <a:pt x="631" y="4192"/>
                  <a:pt x="667" y="4263"/>
                </a:cubicBezTo>
                <a:cubicBezTo>
                  <a:pt x="762" y="4430"/>
                  <a:pt x="881" y="4584"/>
                  <a:pt x="1012" y="4739"/>
                </a:cubicBezTo>
                <a:cubicBezTo>
                  <a:pt x="1608" y="5442"/>
                  <a:pt x="1953" y="6299"/>
                  <a:pt x="1953" y="7192"/>
                </a:cubicBezTo>
                <a:lnTo>
                  <a:pt x="1953" y="8966"/>
                </a:lnTo>
                <a:cubicBezTo>
                  <a:pt x="1953" y="10168"/>
                  <a:pt x="2929" y="11133"/>
                  <a:pt x="4120" y="11133"/>
                </a:cubicBezTo>
                <a:cubicBezTo>
                  <a:pt x="4215" y="11133"/>
                  <a:pt x="4286" y="11061"/>
                  <a:pt x="4286" y="10978"/>
                </a:cubicBezTo>
                <a:lnTo>
                  <a:pt x="4286" y="8561"/>
                </a:lnTo>
                <a:cubicBezTo>
                  <a:pt x="4286" y="8085"/>
                  <a:pt x="4679" y="7704"/>
                  <a:pt x="5156" y="7704"/>
                </a:cubicBezTo>
                <a:cubicBezTo>
                  <a:pt x="5632" y="7704"/>
                  <a:pt x="6013" y="8085"/>
                  <a:pt x="6013" y="8561"/>
                </a:cubicBezTo>
                <a:lnTo>
                  <a:pt x="6013" y="10978"/>
                </a:lnTo>
                <a:cubicBezTo>
                  <a:pt x="6013" y="11061"/>
                  <a:pt x="6084" y="11133"/>
                  <a:pt x="6180" y="11133"/>
                </a:cubicBezTo>
                <a:cubicBezTo>
                  <a:pt x="7382" y="11133"/>
                  <a:pt x="8347" y="10157"/>
                  <a:pt x="8347" y="8966"/>
                </a:cubicBezTo>
                <a:lnTo>
                  <a:pt x="8347" y="7192"/>
                </a:lnTo>
                <a:cubicBezTo>
                  <a:pt x="8347" y="6299"/>
                  <a:pt x="8680" y="5442"/>
                  <a:pt x="9287" y="4739"/>
                </a:cubicBezTo>
                <a:cubicBezTo>
                  <a:pt x="9740" y="4215"/>
                  <a:pt x="9990" y="3549"/>
                  <a:pt x="9990" y="2858"/>
                </a:cubicBezTo>
                <a:cubicBezTo>
                  <a:pt x="9955" y="1194"/>
                  <a:pt x="8560" y="7"/>
                  <a:pt x="7072" y="7"/>
                </a:cubicBezTo>
                <a:cubicBezTo>
                  <a:pt x="6537" y="7"/>
                  <a:pt x="5990" y="161"/>
                  <a:pt x="5489" y="501"/>
                </a:cubicBezTo>
                <a:cubicBezTo>
                  <a:pt x="5382" y="572"/>
                  <a:pt x="5257" y="608"/>
                  <a:pt x="5129" y="608"/>
                </a:cubicBezTo>
                <a:cubicBezTo>
                  <a:pt x="5001" y="608"/>
                  <a:pt x="4870" y="572"/>
                  <a:pt x="4751" y="501"/>
                </a:cubicBezTo>
                <a:cubicBezTo>
                  <a:pt x="4263" y="167"/>
                  <a:pt x="3691" y="1"/>
                  <a:pt x="3096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98" name="Google Shape;9798;p72"/>
          <p:cNvGrpSpPr/>
          <p:nvPr/>
        </p:nvGrpSpPr>
        <p:grpSpPr>
          <a:xfrm>
            <a:off x="6685259" y="2721852"/>
            <a:ext cx="311414" cy="355406"/>
            <a:chOff x="6685259" y="2902852"/>
            <a:chExt cx="311414" cy="355406"/>
          </a:xfrm>
          <a:solidFill>
            <a:srgbClr val="002060"/>
          </a:solidFill>
        </p:grpSpPr>
        <p:sp>
          <p:nvSpPr>
            <p:cNvPr id="9799" name="Google Shape;9799;p72"/>
            <p:cNvSpPr/>
            <p:nvPr/>
          </p:nvSpPr>
          <p:spPr>
            <a:xfrm>
              <a:off x="6835805" y="3045466"/>
              <a:ext cx="10671" cy="155134"/>
            </a:xfrm>
            <a:custGeom>
              <a:avLst/>
              <a:gdLst/>
              <a:ahLst/>
              <a:cxnLst/>
              <a:rect l="l" t="t" r="r" b="b"/>
              <a:pathLst>
                <a:path w="335" h="4870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703"/>
                  </a:lnTo>
                  <a:cubicBezTo>
                    <a:pt x="1" y="4799"/>
                    <a:pt x="84" y="4870"/>
                    <a:pt x="168" y="4870"/>
                  </a:cubicBezTo>
                  <a:cubicBezTo>
                    <a:pt x="263" y="4870"/>
                    <a:pt x="334" y="4799"/>
                    <a:pt x="334" y="4703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0" name="Google Shape;9800;p72"/>
            <p:cNvSpPr/>
            <p:nvPr/>
          </p:nvSpPr>
          <p:spPr>
            <a:xfrm>
              <a:off x="6765661" y="2938497"/>
              <a:ext cx="149846" cy="63774"/>
            </a:xfrm>
            <a:custGeom>
              <a:avLst/>
              <a:gdLst/>
              <a:ahLst/>
              <a:cxnLst/>
              <a:rect l="l" t="t" r="r" b="b"/>
              <a:pathLst>
                <a:path w="4704" h="200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1430"/>
                  </a:lnTo>
                  <a:cubicBezTo>
                    <a:pt x="0" y="1739"/>
                    <a:pt x="262" y="2001"/>
                    <a:pt x="572" y="2001"/>
                  </a:cubicBezTo>
                  <a:lnTo>
                    <a:pt x="2679" y="2001"/>
                  </a:lnTo>
                  <a:cubicBezTo>
                    <a:pt x="2774" y="2001"/>
                    <a:pt x="2846" y="1918"/>
                    <a:pt x="2846" y="1834"/>
                  </a:cubicBezTo>
                  <a:cubicBezTo>
                    <a:pt x="2846" y="1739"/>
                    <a:pt x="2774" y="1668"/>
                    <a:pt x="2679" y="1668"/>
                  </a:cubicBezTo>
                  <a:lnTo>
                    <a:pt x="572" y="1668"/>
                  </a:lnTo>
                  <a:cubicBezTo>
                    <a:pt x="441" y="1668"/>
                    <a:pt x="334" y="1560"/>
                    <a:pt x="334" y="1430"/>
                  </a:cubicBezTo>
                  <a:lnTo>
                    <a:pt x="334" y="572"/>
                  </a:lnTo>
                  <a:cubicBezTo>
                    <a:pt x="334" y="429"/>
                    <a:pt x="441" y="322"/>
                    <a:pt x="572" y="322"/>
                  </a:cubicBezTo>
                  <a:lnTo>
                    <a:pt x="4144" y="322"/>
                  </a:lnTo>
                  <a:cubicBezTo>
                    <a:pt x="4275" y="322"/>
                    <a:pt x="4382" y="429"/>
                    <a:pt x="4382" y="572"/>
                  </a:cubicBezTo>
                  <a:lnTo>
                    <a:pt x="4382" y="1430"/>
                  </a:lnTo>
                  <a:cubicBezTo>
                    <a:pt x="4394" y="1549"/>
                    <a:pt x="4275" y="1668"/>
                    <a:pt x="4144" y="1668"/>
                  </a:cubicBezTo>
                  <a:lnTo>
                    <a:pt x="3513" y="1668"/>
                  </a:lnTo>
                  <a:cubicBezTo>
                    <a:pt x="3429" y="1668"/>
                    <a:pt x="3358" y="1739"/>
                    <a:pt x="3358" y="1834"/>
                  </a:cubicBezTo>
                  <a:cubicBezTo>
                    <a:pt x="3358" y="1918"/>
                    <a:pt x="3429" y="2001"/>
                    <a:pt x="3513" y="2001"/>
                  </a:cubicBezTo>
                  <a:lnTo>
                    <a:pt x="4144" y="2001"/>
                  </a:lnTo>
                  <a:cubicBezTo>
                    <a:pt x="4453" y="2001"/>
                    <a:pt x="4703" y="1739"/>
                    <a:pt x="4703" y="1430"/>
                  </a:cubicBezTo>
                  <a:lnTo>
                    <a:pt x="4703" y="572"/>
                  </a:lnTo>
                  <a:cubicBezTo>
                    <a:pt x="4703" y="251"/>
                    <a:pt x="4453" y="1"/>
                    <a:pt x="4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1" name="Google Shape;9801;p72"/>
            <p:cNvSpPr/>
            <p:nvPr/>
          </p:nvSpPr>
          <p:spPr>
            <a:xfrm>
              <a:off x="6685259" y="2902852"/>
              <a:ext cx="311414" cy="355406"/>
            </a:xfrm>
            <a:custGeom>
              <a:avLst/>
              <a:gdLst/>
              <a:ahLst/>
              <a:cxnLst/>
              <a:rect l="l" t="t" r="r" b="b"/>
              <a:pathLst>
                <a:path w="9776" h="11157" extrusionOk="0">
                  <a:moveTo>
                    <a:pt x="3227" y="1"/>
                  </a:moveTo>
                  <a:cubicBezTo>
                    <a:pt x="2227" y="1"/>
                    <a:pt x="1810" y="774"/>
                    <a:pt x="1667" y="894"/>
                  </a:cubicBezTo>
                  <a:lnTo>
                    <a:pt x="822" y="894"/>
                  </a:lnTo>
                  <a:cubicBezTo>
                    <a:pt x="369" y="894"/>
                    <a:pt x="0" y="1275"/>
                    <a:pt x="0" y="1715"/>
                  </a:cubicBezTo>
                  <a:lnTo>
                    <a:pt x="0" y="4287"/>
                  </a:lnTo>
                  <a:cubicBezTo>
                    <a:pt x="0" y="4382"/>
                    <a:pt x="72" y="4454"/>
                    <a:pt x="155" y="4454"/>
                  </a:cubicBezTo>
                  <a:cubicBezTo>
                    <a:pt x="250" y="4454"/>
                    <a:pt x="322" y="4382"/>
                    <a:pt x="322" y="4287"/>
                  </a:cubicBezTo>
                  <a:lnTo>
                    <a:pt x="322" y="1715"/>
                  </a:lnTo>
                  <a:cubicBezTo>
                    <a:pt x="322" y="1453"/>
                    <a:pt x="548" y="1227"/>
                    <a:pt x="810" y="1227"/>
                  </a:cubicBezTo>
                  <a:lnTo>
                    <a:pt x="1738" y="1227"/>
                  </a:lnTo>
                  <a:cubicBezTo>
                    <a:pt x="1786" y="1227"/>
                    <a:pt x="1822" y="1215"/>
                    <a:pt x="1858" y="1167"/>
                  </a:cubicBezTo>
                  <a:lnTo>
                    <a:pt x="2167" y="810"/>
                  </a:lnTo>
                  <a:cubicBezTo>
                    <a:pt x="2441" y="513"/>
                    <a:pt x="2822" y="334"/>
                    <a:pt x="3227" y="334"/>
                  </a:cubicBezTo>
                  <a:lnTo>
                    <a:pt x="6525" y="334"/>
                  </a:lnTo>
                  <a:cubicBezTo>
                    <a:pt x="6930" y="334"/>
                    <a:pt x="7322" y="513"/>
                    <a:pt x="7584" y="810"/>
                  </a:cubicBezTo>
                  <a:lnTo>
                    <a:pt x="7894" y="1167"/>
                  </a:lnTo>
                  <a:cubicBezTo>
                    <a:pt x="7930" y="1191"/>
                    <a:pt x="7977" y="1227"/>
                    <a:pt x="8013" y="1227"/>
                  </a:cubicBezTo>
                  <a:lnTo>
                    <a:pt x="8942" y="1227"/>
                  </a:lnTo>
                  <a:cubicBezTo>
                    <a:pt x="9204" y="1227"/>
                    <a:pt x="9430" y="1453"/>
                    <a:pt x="9430" y="1715"/>
                  </a:cubicBezTo>
                  <a:lnTo>
                    <a:pt x="9430" y="10335"/>
                  </a:lnTo>
                  <a:cubicBezTo>
                    <a:pt x="9430" y="10597"/>
                    <a:pt x="9204" y="10823"/>
                    <a:pt x="8942" y="10823"/>
                  </a:cubicBezTo>
                  <a:lnTo>
                    <a:pt x="7632" y="10823"/>
                  </a:lnTo>
                  <a:lnTo>
                    <a:pt x="7632" y="9823"/>
                  </a:lnTo>
                  <a:cubicBezTo>
                    <a:pt x="7632" y="9740"/>
                    <a:pt x="7561" y="9657"/>
                    <a:pt x="7465" y="9657"/>
                  </a:cubicBezTo>
                  <a:cubicBezTo>
                    <a:pt x="7382" y="9657"/>
                    <a:pt x="7299" y="9740"/>
                    <a:pt x="7299" y="9823"/>
                  </a:cubicBezTo>
                  <a:lnTo>
                    <a:pt x="7299" y="10823"/>
                  </a:lnTo>
                  <a:lnTo>
                    <a:pt x="2453" y="10823"/>
                  </a:lnTo>
                  <a:lnTo>
                    <a:pt x="2453" y="9823"/>
                  </a:lnTo>
                  <a:cubicBezTo>
                    <a:pt x="2453" y="9740"/>
                    <a:pt x="2381" y="9657"/>
                    <a:pt x="2286" y="9657"/>
                  </a:cubicBezTo>
                  <a:cubicBezTo>
                    <a:pt x="2203" y="9657"/>
                    <a:pt x="2119" y="9740"/>
                    <a:pt x="2119" y="9823"/>
                  </a:cubicBezTo>
                  <a:lnTo>
                    <a:pt x="2119" y="10823"/>
                  </a:lnTo>
                  <a:lnTo>
                    <a:pt x="822" y="10823"/>
                  </a:lnTo>
                  <a:cubicBezTo>
                    <a:pt x="548" y="10823"/>
                    <a:pt x="322" y="10597"/>
                    <a:pt x="322" y="10335"/>
                  </a:cubicBezTo>
                  <a:lnTo>
                    <a:pt x="322" y="5227"/>
                  </a:lnTo>
                  <a:cubicBezTo>
                    <a:pt x="322" y="5144"/>
                    <a:pt x="250" y="5061"/>
                    <a:pt x="167" y="5061"/>
                  </a:cubicBezTo>
                  <a:cubicBezTo>
                    <a:pt x="72" y="5061"/>
                    <a:pt x="0" y="5144"/>
                    <a:pt x="0" y="5227"/>
                  </a:cubicBezTo>
                  <a:lnTo>
                    <a:pt x="0" y="10335"/>
                  </a:lnTo>
                  <a:cubicBezTo>
                    <a:pt x="0" y="10776"/>
                    <a:pt x="369" y="11157"/>
                    <a:pt x="822" y="11157"/>
                  </a:cubicBezTo>
                  <a:lnTo>
                    <a:pt x="8942" y="11157"/>
                  </a:lnTo>
                  <a:cubicBezTo>
                    <a:pt x="9394" y="11157"/>
                    <a:pt x="9763" y="10776"/>
                    <a:pt x="9763" y="10335"/>
                  </a:cubicBezTo>
                  <a:lnTo>
                    <a:pt x="9763" y="1715"/>
                  </a:lnTo>
                  <a:cubicBezTo>
                    <a:pt x="9775" y="1275"/>
                    <a:pt x="9406" y="894"/>
                    <a:pt x="8942" y="894"/>
                  </a:cubicBezTo>
                  <a:lnTo>
                    <a:pt x="8096" y="894"/>
                  </a:lnTo>
                  <a:cubicBezTo>
                    <a:pt x="7965" y="774"/>
                    <a:pt x="7525" y="1"/>
                    <a:pt x="6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2" name="Google Shape;9802;p72"/>
          <p:cNvGrpSpPr/>
          <p:nvPr/>
        </p:nvGrpSpPr>
        <p:grpSpPr>
          <a:xfrm>
            <a:off x="5309250" y="2722170"/>
            <a:ext cx="359579" cy="355852"/>
            <a:chOff x="5309250" y="2903170"/>
            <a:chExt cx="359579" cy="355852"/>
          </a:xfrm>
          <a:solidFill>
            <a:srgbClr val="002060"/>
          </a:solidFill>
        </p:grpSpPr>
        <p:sp>
          <p:nvSpPr>
            <p:cNvPr id="9803" name="Google Shape;9803;p72"/>
            <p:cNvSpPr/>
            <p:nvPr/>
          </p:nvSpPr>
          <p:spPr>
            <a:xfrm>
              <a:off x="5410517" y="3006317"/>
              <a:ext cx="77854" cy="76452"/>
            </a:xfrm>
            <a:custGeom>
              <a:avLst/>
              <a:gdLst/>
              <a:ahLst/>
              <a:cxnLst/>
              <a:rect l="l" t="t" r="r" b="b"/>
              <a:pathLst>
                <a:path w="2444" h="2400" extrusionOk="0">
                  <a:moveTo>
                    <a:pt x="1345" y="315"/>
                  </a:moveTo>
                  <a:cubicBezTo>
                    <a:pt x="1450" y="315"/>
                    <a:pt x="1549" y="346"/>
                    <a:pt x="1631" y="420"/>
                  </a:cubicBezTo>
                  <a:cubicBezTo>
                    <a:pt x="1905" y="634"/>
                    <a:pt x="2060" y="1206"/>
                    <a:pt x="2096" y="1622"/>
                  </a:cubicBezTo>
                  <a:cubicBezTo>
                    <a:pt x="2104" y="1923"/>
                    <a:pt x="1755" y="2071"/>
                    <a:pt x="1406" y="2071"/>
                  </a:cubicBezTo>
                  <a:cubicBezTo>
                    <a:pt x="1257" y="2071"/>
                    <a:pt x="1109" y="2045"/>
                    <a:pt x="988" y="1991"/>
                  </a:cubicBezTo>
                  <a:cubicBezTo>
                    <a:pt x="560" y="1801"/>
                    <a:pt x="381" y="1313"/>
                    <a:pt x="560" y="872"/>
                  </a:cubicBezTo>
                  <a:cubicBezTo>
                    <a:pt x="693" y="580"/>
                    <a:pt x="1042" y="315"/>
                    <a:pt x="1345" y="315"/>
                  </a:cubicBezTo>
                  <a:close/>
                  <a:moveTo>
                    <a:pt x="1344" y="1"/>
                  </a:moveTo>
                  <a:cubicBezTo>
                    <a:pt x="906" y="1"/>
                    <a:pt x="447" y="320"/>
                    <a:pt x="262" y="741"/>
                  </a:cubicBezTo>
                  <a:cubicBezTo>
                    <a:pt x="0" y="1336"/>
                    <a:pt x="262" y="2027"/>
                    <a:pt x="857" y="2289"/>
                  </a:cubicBezTo>
                  <a:cubicBezTo>
                    <a:pt x="1022" y="2363"/>
                    <a:pt x="1214" y="2400"/>
                    <a:pt x="1407" y="2400"/>
                  </a:cubicBezTo>
                  <a:cubicBezTo>
                    <a:pt x="1925" y="2400"/>
                    <a:pt x="2443" y="2134"/>
                    <a:pt x="2417" y="1622"/>
                  </a:cubicBezTo>
                  <a:cubicBezTo>
                    <a:pt x="2405" y="1134"/>
                    <a:pt x="2203" y="479"/>
                    <a:pt x="1858" y="182"/>
                  </a:cubicBezTo>
                  <a:cubicBezTo>
                    <a:pt x="1704" y="56"/>
                    <a:pt x="1526" y="1"/>
                    <a:pt x="13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4" name="Google Shape;9804;p72"/>
            <p:cNvSpPr/>
            <p:nvPr/>
          </p:nvSpPr>
          <p:spPr>
            <a:xfrm>
              <a:off x="5309250" y="2903170"/>
              <a:ext cx="359579" cy="355852"/>
            </a:xfrm>
            <a:custGeom>
              <a:avLst/>
              <a:gdLst/>
              <a:ahLst/>
              <a:cxnLst/>
              <a:rect l="l" t="t" r="r" b="b"/>
              <a:pathLst>
                <a:path w="11288" h="11171" extrusionOk="0">
                  <a:moveTo>
                    <a:pt x="3691" y="336"/>
                  </a:moveTo>
                  <a:cubicBezTo>
                    <a:pt x="3775" y="336"/>
                    <a:pt x="3846" y="383"/>
                    <a:pt x="3870" y="455"/>
                  </a:cubicBezTo>
                  <a:lnTo>
                    <a:pt x="4084" y="991"/>
                  </a:lnTo>
                  <a:cubicBezTo>
                    <a:pt x="3953" y="1003"/>
                    <a:pt x="3846" y="1050"/>
                    <a:pt x="3739" y="1122"/>
                  </a:cubicBezTo>
                  <a:lnTo>
                    <a:pt x="3536" y="586"/>
                  </a:lnTo>
                  <a:cubicBezTo>
                    <a:pt x="3489" y="455"/>
                    <a:pt x="3572" y="336"/>
                    <a:pt x="3691" y="336"/>
                  </a:cubicBezTo>
                  <a:close/>
                  <a:moveTo>
                    <a:pt x="7834" y="436"/>
                  </a:moveTo>
                  <a:cubicBezTo>
                    <a:pt x="7859" y="436"/>
                    <a:pt x="7883" y="442"/>
                    <a:pt x="7906" y="455"/>
                  </a:cubicBezTo>
                  <a:cubicBezTo>
                    <a:pt x="7989" y="503"/>
                    <a:pt x="8037" y="598"/>
                    <a:pt x="7989" y="693"/>
                  </a:cubicBezTo>
                  <a:lnTo>
                    <a:pt x="7763" y="1217"/>
                  </a:lnTo>
                  <a:cubicBezTo>
                    <a:pt x="7668" y="1134"/>
                    <a:pt x="7561" y="1086"/>
                    <a:pt x="7418" y="1062"/>
                  </a:cubicBezTo>
                  <a:lnTo>
                    <a:pt x="7668" y="538"/>
                  </a:lnTo>
                  <a:cubicBezTo>
                    <a:pt x="7702" y="478"/>
                    <a:pt x="7769" y="436"/>
                    <a:pt x="7834" y="436"/>
                  </a:cubicBezTo>
                  <a:close/>
                  <a:moveTo>
                    <a:pt x="698" y="3177"/>
                  </a:moveTo>
                  <a:cubicBezTo>
                    <a:pt x="775" y="3177"/>
                    <a:pt x="883" y="3247"/>
                    <a:pt x="1298" y="3431"/>
                  </a:cubicBezTo>
                  <a:cubicBezTo>
                    <a:pt x="1250" y="3479"/>
                    <a:pt x="1227" y="3539"/>
                    <a:pt x="1191" y="3586"/>
                  </a:cubicBezTo>
                  <a:cubicBezTo>
                    <a:pt x="1191" y="3586"/>
                    <a:pt x="1167" y="3658"/>
                    <a:pt x="1155" y="3765"/>
                  </a:cubicBezTo>
                  <a:lnTo>
                    <a:pt x="631" y="3527"/>
                  </a:lnTo>
                  <a:cubicBezTo>
                    <a:pt x="477" y="3479"/>
                    <a:pt x="477" y="3253"/>
                    <a:pt x="631" y="3193"/>
                  </a:cubicBezTo>
                  <a:cubicBezTo>
                    <a:pt x="655" y="3183"/>
                    <a:pt x="675" y="3177"/>
                    <a:pt x="698" y="3177"/>
                  </a:cubicBezTo>
                  <a:close/>
                  <a:moveTo>
                    <a:pt x="10679" y="3437"/>
                  </a:moveTo>
                  <a:cubicBezTo>
                    <a:pt x="10755" y="3437"/>
                    <a:pt x="10841" y="3482"/>
                    <a:pt x="10871" y="3551"/>
                  </a:cubicBezTo>
                  <a:cubicBezTo>
                    <a:pt x="10906" y="3646"/>
                    <a:pt x="10847" y="3765"/>
                    <a:pt x="10764" y="3789"/>
                  </a:cubicBezTo>
                  <a:lnTo>
                    <a:pt x="10228" y="4003"/>
                  </a:lnTo>
                  <a:cubicBezTo>
                    <a:pt x="10216" y="3848"/>
                    <a:pt x="10168" y="3741"/>
                    <a:pt x="10097" y="3658"/>
                  </a:cubicBezTo>
                  <a:lnTo>
                    <a:pt x="10633" y="3443"/>
                  </a:lnTo>
                  <a:cubicBezTo>
                    <a:pt x="10647" y="3439"/>
                    <a:pt x="10663" y="3437"/>
                    <a:pt x="10679" y="3437"/>
                  </a:cubicBezTo>
                  <a:close/>
                  <a:moveTo>
                    <a:pt x="1060" y="7134"/>
                  </a:moveTo>
                  <a:cubicBezTo>
                    <a:pt x="1072" y="7265"/>
                    <a:pt x="1119" y="7372"/>
                    <a:pt x="1191" y="7480"/>
                  </a:cubicBezTo>
                  <a:lnTo>
                    <a:pt x="655" y="7682"/>
                  </a:lnTo>
                  <a:cubicBezTo>
                    <a:pt x="635" y="7694"/>
                    <a:pt x="612" y="7699"/>
                    <a:pt x="589" y="7699"/>
                  </a:cubicBezTo>
                  <a:cubicBezTo>
                    <a:pt x="518" y="7699"/>
                    <a:pt x="444" y="7650"/>
                    <a:pt x="417" y="7587"/>
                  </a:cubicBezTo>
                  <a:cubicBezTo>
                    <a:pt x="381" y="7492"/>
                    <a:pt x="429" y="7372"/>
                    <a:pt x="524" y="7349"/>
                  </a:cubicBezTo>
                  <a:lnTo>
                    <a:pt x="1060" y="7134"/>
                  </a:lnTo>
                  <a:close/>
                  <a:moveTo>
                    <a:pt x="10144" y="7361"/>
                  </a:moveTo>
                  <a:lnTo>
                    <a:pt x="10656" y="7599"/>
                  </a:lnTo>
                  <a:cubicBezTo>
                    <a:pt x="10811" y="7658"/>
                    <a:pt x="10811" y="7884"/>
                    <a:pt x="10656" y="7944"/>
                  </a:cubicBezTo>
                  <a:cubicBezTo>
                    <a:pt x="10637" y="7950"/>
                    <a:pt x="10619" y="7953"/>
                    <a:pt x="10601" y="7953"/>
                  </a:cubicBezTo>
                  <a:cubicBezTo>
                    <a:pt x="10506" y="7953"/>
                    <a:pt x="10398" y="7875"/>
                    <a:pt x="9990" y="7706"/>
                  </a:cubicBezTo>
                  <a:cubicBezTo>
                    <a:pt x="10061" y="7611"/>
                    <a:pt x="10121" y="7515"/>
                    <a:pt x="10144" y="7361"/>
                  </a:cubicBezTo>
                  <a:close/>
                  <a:moveTo>
                    <a:pt x="3536" y="9920"/>
                  </a:moveTo>
                  <a:cubicBezTo>
                    <a:pt x="3620" y="9992"/>
                    <a:pt x="3727" y="10051"/>
                    <a:pt x="3870" y="10063"/>
                  </a:cubicBezTo>
                  <a:lnTo>
                    <a:pt x="3620" y="10587"/>
                  </a:lnTo>
                  <a:cubicBezTo>
                    <a:pt x="3584" y="10658"/>
                    <a:pt x="3522" y="10696"/>
                    <a:pt x="3454" y="10696"/>
                  </a:cubicBezTo>
                  <a:cubicBezTo>
                    <a:pt x="3430" y="10696"/>
                    <a:pt x="3406" y="10691"/>
                    <a:pt x="3382" y="10682"/>
                  </a:cubicBezTo>
                  <a:cubicBezTo>
                    <a:pt x="3298" y="10635"/>
                    <a:pt x="3251" y="10528"/>
                    <a:pt x="3298" y="10444"/>
                  </a:cubicBezTo>
                  <a:lnTo>
                    <a:pt x="3536" y="9920"/>
                  </a:lnTo>
                  <a:close/>
                  <a:moveTo>
                    <a:pt x="7549" y="10016"/>
                  </a:moveTo>
                  <a:cubicBezTo>
                    <a:pt x="7727" y="10528"/>
                    <a:pt x="7799" y="10575"/>
                    <a:pt x="7763" y="10694"/>
                  </a:cubicBezTo>
                  <a:cubicBezTo>
                    <a:pt x="7728" y="10770"/>
                    <a:pt x="7659" y="10809"/>
                    <a:pt x="7590" y="10809"/>
                  </a:cubicBezTo>
                  <a:cubicBezTo>
                    <a:pt x="7519" y="10809"/>
                    <a:pt x="7448" y="10767"/>
                    <a:pt x="7418" y="10682"/>
                  </a:cubicBezTo>
                  <a:lnTo>
                    <a:pt x="7204" y="10147"/>
                  </a:lnTo>
                  <a:cubicBezTo>
                    <a:pt x="7346" y="10123"/>
                    <a:pt x="7442" y="10087"/>
                    <a:pt x="7549" y="10016"/>
                  </a:cubicBezTo>
                  <a:close/>
                  <a:moveTo>
                    <a:pt x="3696" y="1"/>
                  </a:moveTo>
                  <a:cubicBezTo>
                    <a:pt x="3631" y="1"/>
                    <a:pt x="3565" y="13"/>
                    <a:pt x="3501" y="38"/>
                  </a:cubicBezTo>
                  <a:cubicBezTo>
                    <a:pt x="3239" y="145"/>
                    <a:pt x="3096" y="443"/>
                    <a:pt x="3203" y="705"/>
                  </a:cubicBezTo>
                  <a:lnTo>
                    <a:pt x="3477" y="1407"/>
                  </a:lnTo>
                  <a:cubicBezTo>
                    <a:pt x="3239" y="1753"/>
                    <a:pt x="3203" y="1765"/>
                    <a:pt x="2846" y="1824"/>
                  </a:cubicBezTo>
                  <a:cubicBezTo>
                    <a:pt x="2655" y="1848"/>
                    <a:pt x="2429" y="1896"/>
                    <a:pt x="2286" y="2050"/>
                  </a:cubicBezTo>
                  <a:cubicBezTo>
                    <a:pt x="2012" y="2300"/>
                    <a:pt x="2060" y="2741"/>
                    <a:pt x="1929" y="2955"/>
                  </a:cubicBezTo>
                  <a:cubicBezTo>
                    <a:pt x="1870" y="3027"/>
                    <a:pt x="1762" y="3098"/>
                    <a:pt x="1643" y="3181"/>
                  </a:cubicBezTo>
                  <a:cubicBezTo>
                    <a:pt x="1631" y="3193"/>
                    <a:pt x="1608" y="3205"/>
                    <a:pt x="1584" y="3217"/>
                  </a:cubicBezTo>
                  <a:lnTo>
                    <a:pt x="893" y="2920"/>
                  </a:lnTo>
                  <a:cubicBezTo>
                    <a:pt x="830" y="2888"/>
                    <a:pt x="761" y="2873"/>
                    <a:pt x="692" y="2873"/>
                  </a:cubicBezTo>
                  <a:cubicBezTo>
                    <a:pt x="630" y="2873"/>
                    <a:pt x="568" y="2885"/>
                    <a:pt x="512" y="2908"/>
                  </a:cubicBezTo>
                  <a:cubicBezTo>
                    <a:pt x="84" y="3074"/>
                    <a:pt x="60" y="3670"/>
                    <a:pt x="477" y="3860"/>
                  </a:cubicBezTo>
                  <a:lnTo>
                    <a:pt x="1167" y="4158"/>
                  </a:lnTo>
                  <a:cubicBezTo>
                    <a:pt x="1239" y="4563"/>
                    <a:pt x="1239" y="4586"/>
                    <a:pt x="1012" y="4920"/>
                  </a:cubicBezTo>
                  <a:cubicBezTo>
                    <a:pt x="893" y="5086"/>
                    <a:pt x="774" y="5265"/>
                    <a:pt x="774" y="5467"/>
                  </a:cubicBezTo>
                  <a:cubicBezTo>
                    <a:pt x="762" y="5825"/>
                    <a:pt x="1119" y="6122"/>
                    <a:pt x="1167" y="6360"/>
                  </a:cubicBezTo>
                  <a:cubicBezTo>
                    <a:pt x="1179" y="6479"/>
                    <a:pt x="1155" y="6646"/>
                    <a:pt x="1108" y="6777"/>
                  </a:cubicBezTo>
                  <a:lnTo>
                    <a:pt x="405" y="7051"/>
                  </a:lnTo>
                  <a:cubicBezTo>
                    <a:pt x="143" y="7146"/>
                    <a:pt x="0" y="7444"/>
                    <a:pt x="107" y="7718"/>
                  </a:cubicBezTo>
                  <a:cubicBezTo>
                    <a:pt x="190" y="7920"/>
                    <a:pt x="386" y="8051"/>
                    <a:pt x="592" y="8051"/>
                  </a:cubicBezTo>
                  <a:cubicBezTo>
                    <a:pt x="653" y="8051"/>
                    <a:pt x="714" y="8040"/>
                    <a:pt x="774" y="8015"/>
                  </a:cubicBezTo>
                  <a:lnTo>
                    <a:pt x="1477" y="7742"/>
                  </a:lnTo>
                  <a:cubicBezTo>
                    <a:pt x="1822" y="7980"/>
                    <a:pt x="1834" y="8015"/>
                    <a:pt x="1893" y="8373"/>
                  </a:cubicBezTo>
                  <a:cubicBezTo>
                    <a:pt x="1989" y="8932"/>
                    <a:pt x="2131" y="9075"/>
                    <a:pt x="2667" y="9194"/>
                  </a:cubicBezTo>
                  <a:cubicBezTo>
                    <a:pt x="3036" y="9277"/>
                    <a:pt x="3060" y="9289"/>
                    <a:pt x="3274" y="9647"/>
                  </a:cubicBezTo>
                  <a:lnTo>
                    <a:pt x="2977" y="10337"/>
                  </a:lnTo>
                  <a:cubicBezTo>
                    <a:pt x="2815" y="10691"/>
                    <a:pt x="3091" y="11053"/>
                    <a:pt x="3439" y="11053"/>
                  </a:cubicBezTo>
                  <a:cubicBezTo>
                    <a:pt x="3502" y="11053"/>
                    <a:pt x="3567" y="11041"/>
                    <a:pt x="3632" y="11016"/>
                  </a:cubicBezTo>
                  <a:cubicBezTo>
                    <a:pt x="3775" y="10980"/>
                    <a:pt x="3858" y="10873"/>
                    <a:pt x="3917" y="10754"/>
                  </a:cubicBezTo>
                  <a:lnTo>
                    <a:pt x="4215" y="10063"/>
                  </a:lnTo>
                  <a:cubicBezTo>
                    <a:pt x="4361" y="10038"/>
                    <a:pt x="4457" y="10021"/>
                    <a:pt x="4536" y="10021"/>
                  </a:cubicBezTo>
                  <a:cubicBezTo>
                    <a:pt x="4677" y="10021"/>
                    <a:pt x="4764" y="10073"/>
                    <a:pt x="4977" y="10218"/>
                  </a:cubicBezTo>
                  <a:cubicBezTo>
                    <a:pt x="5204" y="10377"/>
                    <a:pt x="5367" y="10458"/>
                    <a:pt x="5538" y="10458"/>
                  </a:cubicBezTo>
                  <a:cubicBezTo>
                    <a:pt x="5699" y="10458"/>
                    <a:pt x="5865" y="10386"/>
                    <a:pt x="6096" y="10242"/>
                  </a:cubicBezTo>
                  <a:cubicBezTo>
                    <a:pt x="6280" y="10126"/>
                    <a:pt x="6363" y="10080"/>
                    <a:pt x="6476" y="10080"/>
                  </a:cubicBezTo>
                  <a:cubicBezTo>
                    <a:pt x="6560" y="10080"/>
                    <a:pt x="6661" y="10106"/>
                    <a:pt x="6834" y="10147"/>
                  </a:cubicBezTo>
                  <a:lnTo>
                    <a:pt x="7108" y="10837"/>
                  </a:lnTo>
                  <a:cubicBezTo>
                    <a:pt x="7180" y="11051"/>
                    <a:pt x="7370" y="11171"/>
                    <a:pt x="7585" y="11171"/>
                  </a:cubicBezTo>
                  <a:cubicBezTo>
                    <a:pt x="7942" y="11171"/>
                    <a:pt x="8192" y="10813"/>
                    <a:pt x="8061" y="10468"/>
                  </a:cubicBezTo>
                  <a:lnTo>
                    <a:pt x="7787" y="9766"/>
                  </a:lnTo>
                  <a:cubicBezTo>
                    <a:pt x="8025" y="9432"/>
                    <a:pt x="8061" y="9408"/>
                    <a:pt x="8418" y="9349"/>
                  </a:cubicBezTo>
                  <a:cubicBezTo>
                    <a:pt x="8978" y="9266"/>
                    <a:pt x="9109" y="9111"/>
                    <a:pt x="9228" y="8575"/>
                  </a:cubicBezTo>
                  <a:cubicBezTo>
                    <a:pt x="9323" y="8206"/>
                    <a:pt x="9335" y="8194"/>
                    <a:pt x="9692" y="7968"/>
                  </a:cubicBezTo>
                  <a:cubicBezTo>
                    <a:pt x="10198" y="8180"/>
                    <a:pt x="10406" y="8313"/>
                    <a:pt x="10595" y="8313"/>
                  </a:cubicBezTo>
                  <a:cubicBezTo>
                    <a:pt x="10650" y="8313"/>
                    <a:pt x="10704" y="8302"/>
                    <a:pt x="10764" y="8277"/>
                  </a:cubicBezTo>
                  <a:cubicBezTo>
                    <a:pt x="11192" y="8075"/>
                    <a:pt x="11216" y="7480"/>
                    <a:pt x="10799" y="7301"/>
                  </a:cubicBezTo>
                  <a:lnTo>
                    <a:pt x="10109" y="7003"/>
                  </a:lnTo>
                  <a:cubicBezTo>
                    <a:pt x="10037" y="6599"/>
                    <a:pt x="10037" y="6575"/>
                    <a:pt x="10263" y="6241"/>
                  </a:cubicBezTo>
                  <a:cubicBezTo>
                    <a:pt x="10573" y="5801"/>
                    <a:pt x="10597" y="5622"/>
                    <a:pt x="10287" y="5134"/>
                  </a:cubicBezTo>
                  <a:cubicBezTo>
                    <a:pt x="10085" y="4801"/>
                    <a:pt x="10097" y="4789"/>
                    <a:pt x="10180" y="4384"/>
                  </a:cubicBezTo>
                  <a:lnTo>
                    <a:pt x="10883" y="4122"/>
                  </a:lnTo>
                  <a:cubicBezTo>
                    <a:pt x="11156" y="4015"/>
                    <a:pt x="11287" y="3717"/>
                    <a:pt x="11180" y="3443"/>
                  </a:cubicBezTo>
                  <a:cubicBezTo>
                    <a:pt x="11097" y="3239"/>
                    <a:pt x="10898" y="3115"/>
                    <a:pt x="10690" y="3115"/>
                  </a:cubicBezTo>
                  <a:cubicBezTo>
                    <a:pt x="10631" y="3115"/>
                    <a:pt x="10571" y="3125"/>
                    <a:pt x="10513" y="3146"/>
                  </a:cubicBezTo>
                  <a:lnTo>
                    <a:pt x="9811" y="3420"/>
                  </a:lnTo>
                  <a:cubicBezTo>
                    <a:pt x="9466" y="3181"/>
                    <a:pt x="9454" y="3146"/>
                    <a:pt x="9394" y="2789"/>
                  </a:cubicBezTo>
                  <a:cubicBezTo>
                    <a:pt x="9311" y="2229"/>
                    <a:pt x="9156" y="2086"/>
                    <a:pt x="8620" y="1979"/>
                  </a:cubicBezTo>
                  <a:cubicBezTo>
                    <a:pt x="8251" y="1884"/>
                    <a:pt x="8239" y="1872"/>
                    <a:pt x="8013" y="1515"/>
                  </a:cubicBezTo>
                  <a:lnTo>
                    <a:pt x="8311" y="824"/>
                  </a:lnTo>
                  <a:cubicBezTo>
                    <a:pt x="8430" y="574"/>
                    <a:pt x="8311" y="264"/>
                    <a:pt x="8037" y="157"/>
                  </a:cubicBezTo>
                  <a:cubicBezTo>
                    <a:pt x="7971" y="126"/>
                    <a:pt x="7901" y="111"/>
                    <a:pt x="7831" y="111"/>
                  </a:cubicBezTo>
                  <a:cubicBezTo>
                    <a:pt x="7638" y="111"/>
                    <a:pt x="7449" y="226"/>
                    <a:pt x="7370" y="419"/>
                  </a:cubicBezTo>
                  <a:lnTo>
                    <a:pt x="7073" y="1110"/>
                  </a:lnTo>
                  <a:cubicBezTo>
                    <a:pt x="6927" y="1135"/>
                    <a:pt x="6831" y="1152"/>
                    <a:pt x="6751" y="1152"/>
                  </a:cubicBezTo>
                  <a:cubicBezTo>
                    <a:pt x="6611" y="1152"/>
                    <a:pt x="6524" y="1100"/>
                    <a:pt x="6311" y="955"/>
                  </a:cubicBezTo>
                  <a:lnTo>
                    <a:pt x="6180" y="872"/>
                  </a:lnTo>
                  <a:cubicBezTo>
                    <a:pt x="6152" y="853"/>
                    <a:pt x="6119" y="844"/>
                    <a:pt x="6087" y="844"/>
                  </a:cubicBezTo>
                  <a:cubicBezTo>
                    <a:pt x="6034" y="844"/>
                    <a:pt x="5983" y="868"/>
                    <a:pt x="5953" y="919"/>
                  </a:cubicBezTo>
                  <a:cubicBezTo>
                    <a:pt x="5918" y="991"/>
                    <a:pt x="5930" y="1098"/>
                    <a:pt x="6001" y="1134"/>
                  </a:cubicBezTo>
                  <a:lnTo>
                    <a:pt x="6132" y="1229"/>
                  </a:lnTo>
                  <a:cubicBezTo>
                    <a:pt x="6389" y="1406"/>
                    <a:pt x="6533" y="1474"/>
                    <a:pt x="6731" y="1474"/>
                  </a:cubicBezTo>
                  <a:cubicBezTo>
                    <a:pt x="6826" y="1474"/>
                    <a:pt x="6933" y="1458"/>
                    <a:pt x="7073" y="1431"/>
                  </a:cubicBezTo>
                  <a:cubicBezTo>
                    <a:pt x="7189" y="1411"/>
                    <a:pt x="7278" y="1397"/>
                    <a:pt x="7350" y="1397"/>
                  </a:cubicBezTo>
                  <a:cubicBezTo>
                    <a:pt x="7531" y="1397"/>
                    <a:pt x="7614" y="1481"/>
                    <a:pt x="7775" y="1753"/>
                  </a:cubicBezTo>
                  <a:cubicBezTo>
                    <a:pt x="8013" y="2122"/>
                    <a:pt x="8120" y="2193"/>
                    <a:pt x="8561" y="2300"/>
                  </a:cubicBezTo>
                  <a:cubicBezTo>
                    <a:pt x="8966" y="2384"/>
                    <a:pt x="9013" y="2419"/>
                    <a:pt x="9085" y="2848"/>
                  </a:cubicBezTo>
                  <a:cubicBezTo>
                    <a:pt x="9109" y="3015"/>
                    <a:pt x="9144" y="3181"/>
                    <a:pt x="9228" y="3324"/>
                  </a:cubicBezTo>
                  <a:cubicBezTo>
                    <a:pt x="9370" y="3551"/>
                    <a:pt x="9621" y="3658"/>
                    <a:pt x="9799" y="3812"/>
                  </a:cubicBezTo>
                  <a:cubicBezTo>
                    <a:pt x="9882" y="3908"/>
                    <a:pt x="9906" y="3932"/>
                    <a:pt x="9906" y="3955"/>
                  </a:cubicBezTo>
                  <a:cubicBezTo>
                    <a:pt x="9906" y="3955"/>
                    <a:pt x="9930" y="4015"/>
                    <a:pt x="9906" y="4193"/>
                  </a:cubicBezTo>
                  <a:cubicBezTo>
                    <a:pt x="9859" y="4444"/>
                    <a:pt x="9787" y="4634"/>
                    <a:pt x="9823" y="4860"/>
                  </a:cubicBezTo>
                  <a:cubicBezTo>
                    <a:pt x="9882" y="5194"/>
                    <a:pt x="10216" y="5467"/>
                    <a:pt x="10204" y="5694"/>
                  </a:cubicBezTo>
                  <a:cubicBezTo>
                    <a:pt x="10204" y="5920"/>
                    <a:pt x="9859" y="6170"/>
                    <a:pt x="9787" y="6515"/>
                  </a:cubicBezTo>
                  <a:cubicBezTo>
                    <a:pt x="9704" y="6813"/>
                    <a:pt x="9906" y="7241"/>
                    <a:pt x="9811" y="7420"/>
                  </a:cubicBezTo>
                  <a:cubicBezTo>
                    <a:pt x="9728" y="7611"/>
                    <a:pt x="9275" y="7777"/>
                    <a:pt x="9109" y="8015"/>
                  </a:cubicBezTo>
                  <a:cubicBezTo>
                    <a:pt x="8918" y="8277"/>
                    <a:pt x="8954" y="8718"/>
                    <a:pt x="8787" y="8873"/>
                  </a:cubicBezTo>
                  <a:cubicBezTo>
                    <a:pt x="8620" y="9027"/>
                    <a:pt x="8192" y="8980"/>
                    <a:pt x="7906" y="9158"/>
                  </a:cubicBezTo>
                  <a:cubicBezTo>
                    <a:pt x="7644" y="9325"/>
                    <a:pt x="7477" y="9754"/>
                    <a:pt x="7287" y="9825"/>
                  </a:cubicBezTo>
                  <a:cubicBezTo>
                    <a:pt x="7254" y="9840"/>
                    <a:pt x="7210" y="9846"/>
                    <a:pt x="7163" y="9846"/>
                  </a:cubicBezTo>
                  <a:cubicBezTo>
                    <a:pt x="7058" y="9846"/>
                    <a:pt x="6936" y="9818"/>
                    <a:pt x="6870" y="9801"/>
                  </a:cubicBezTo>
                  <a:cubicBezTo>
                    <a:pt x="6712" y="9764"/>
                    <a:pt x="6595" y="9744"/>
                    <a:pt x="6493" y="9744"/>
                  </a:cubicBezTo>
                  <a:cubicBezTo>
                    <a:pt x="6304" y="9744"/>
                    <a:pt x="6170" y="9813"/>
                    <a:pt x="5930" y="9968"/>
                  </a:cubicBezTo>
                  <a:cubicBezTo>
                    <a:pt x="5756" y="10072"/>
                    <a:pt x="5655" y="10126"/>
                    <a:pt x="5557" y="10126"/>
                  </a:cubicBezTo>
                  <a:cubicBezTo>
                    <a:pt x="5453" y="10126"/>
                    <a:pt x="5351" y="10066"/>
                    <a:pt x="5168" y="9944"/>
                  </a:cubicBezTo>
                  <a:cubicBezTo>
                    <a:pt x="4918" y="9767"/>
                    <a:pt x="4777" y="9704"/>
                    <a:pt x="4576" y="9704"/>
                  </a:cubicBezTo>
                  <a:cubicBezTo>
                    <a:pt x="4480" y="9704"/>
                    <a:pt x="4370" y="9719"/>
                    <a:pt x="4227" y="9742"/>
                  </a:cubicBezTo>
                  <a:cubicBezTo>
                    <a:pt x="4095" y="9764"/>
                    <a:pt x="4008" y="9771"/>
                    <a:pt x="3947" y="9771"/>
                  </a:cubicBezTo>
                  <a:cubicBezTo>
                    <a:pt x="3843" y="9771"/>
                    <a:pt x="3821" y="9749"/>
                    <a:pt x="3798" y="9742"/>
                  </a:cubicBezTo>
                  <a:cubicBezTo>
                    <a:pt x="3608" y="9647"/>
                    <a:pt x="3453" y="9218"/>
                    <a:pt x="3203" y="9039"/>
                  </a:cubicBezTo>
                  <a:cubicBezTo>
                    <a:pt x="2941" y="8849"/>
                    <a:pt x="2501" y="8873"/>
                    <a:pt x="2346" y="8718"/>
                  </a:cubicBezTo>
                  <a:cubicBezTo>
                    <a:pt x="2191" y="8551"/>
                    <a:pt x="2239" y="8123"/>
                    <a:pt x="2060" y="7837"/>
                  </a:cubicBezTo>
                  <a:cubicBezTo>
                    <a:pt x="1941" y="7646"/>
                    <a:pt x="1750" y="7551"/>
                    <a:pt x="1548" y="7384"/>
                  </a:cubicBezTo>
                  <a:cubicBezTo>
                    <a:pt x="1417" y="7265"/>
                    <a:pt x="1393" y="7206"/>
                    <a:pt x="1393" y="7206"/>
                  </a:cubicBezTo>
                  <a:cubicBezTo>
                    <a:pt x="1310" y="7015"/>
                    <a:pt x="1524" y="6599"/>
                    <a:pt x="1465" y="6301"/>
                  </a:cubicBezTo>
                  <a:cubicBezTo>
                    <a:pt x="1405" y="5979"/>
                    <a:pt x="1072" y="5694"/>
                    <a:pt x="1096" y="5467"/>
                  </a:cubicBezTo>
                  <a:cubicBezTo>
                    <a:pt x="1096" y="5241"/>
                    <a:pt x="1429" y="4991"/>
                    <a:pt x="1512" y="4646"/>
                  </a:cubicBezTo>
                  <a:cubicBezTo>
                    <a:pt x="1584" y="4336"/>
                    <a:pt x="1393" y="3932"/>
                    <a:pt x="1477" y="3741"/>
                  </a:cubicBezTo>
                  <a:cubicBezTo>
                    <a:pt x="1572" y="3551"/>
                    <a:pt x="2001" y="3396"/>
                    <a:pt x="2179" y="3146"/>
                  </a:cubicBezTo>
                  <a:cubicBezTo>
                    <a:pt x="2370" y="2884"/>
                    <a:pt x="2346" y="2443"/>
                    <a:pt x="2501" y="2288"/>
                  </a:cubicBezTo>
                  <a:cubicBezTo>
                    <a:pt x="2667" y="2134"/>
                    <a:pt x="3096" y="2181"/>
                    <a:pt x="3382" y="2003"/>
                  </a:cubicBezTo>
                  <a:cubicBezTo>
                    <a:pt x="3608" y="1872"/>
                    <a:pt x="3715" y="1610"/>
                    <a:pt x="3870" y="1431"/>
                  </a:cubicBezTo>
                  <a:cubicBezTo>
                    <a:pt x="3944" y="1357"/>
                    <a:pt x="3995" y="1320"/>
                    <a:pt x="4116" y="1320"/>
                  </a:cubicBezTo>
                  <a:cubicBezTo>
                    <a:pt x="4189" y="1320"/>
                    <a:pt x="4287" y="1333"/>
                    <a:pt x="4429" y="1360"/>
                  </a:cubicBezTo>
                  <a:cubicBezTo>
                    <a:pt x="4543" y="1395"/>
                    <a:pt x="4662" y="1417"/>
                    <a:pt x="4784" y="1417"/>
                  </a:cubicBezTo>
                  <a:cubicBezTo>
                    <a:pt x="4828" y="1417"/>
                    <a:pt x="4873" y="1414"/>
                    <a:pt x="4918" y="1407"/>
                  </a:cubicBezTo>
                  <a:cubicBezTo>
                    <a:pt x="5144" y="1360"/>
                    <a:pt x="5322" y="1217"/>
                    <a:pt x="5513" y="1110"/>
                  </a:cubicBezTo>
                  <a:cubicBezTo>
                    <a:pt x="5584" y="1062"/>
                    <a:pt x="5620" y="955"/>
                    <a:pt x="5572" y="884"/>
                  </a:cubicBezTo>
                  <a:cubicBezTo>
                    <a:pt x="5540" y="835"/>
                    <a:pt x="5479" y="802"/>
                    <a:pt x="5421" y="802"/>
                  </a:cubicBezTo>
                  <a:cubicBezTo>
                    <a:pt x="5395" y="802"/>
                    <a:pt x="5369" y="809"/>
                    <a:pt x="5346" y="824"/>
                  </a:cubicBezTo>
                  <a:cubicBezTo>
                    <a:pt x="5023" y="1010"/>
                    <a:pt x="4963" y="1086"/>
                    <a:pt x="4794" y="1086"/>
                  </a:cubicBezTo>
                  <a:cubicBezTo>
                    <a:pt x="4714" y="1086"/>
                    <a:pt x="4610" y="1069"/>
                    <a:pt x="4441" y="1038"/>
                  </a:cubicBezTo>
                  <a:lnTo>
                    <a:pt x="4167" y="336"/>
                  </a:lnTo>
                  <a:cubicBezTo>
                    <a:pt x="4095" y="127"/>
                    <a:pt x="3904" y="1"/>
                    <a:pt x="3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72"/>
            <p:cNvSpPr/>
            <p:nvPr/>
          </p:nvSpPr>
          <p:spPr>
            <a:xfrm>
              <a:off x="5466263" y="3032979"/>
              <a:ext cx="127101" cy="146214"/>
            </a:xfrm>
            <a:custGeom>
              <a:avLst/>
              <a:gdLst/>
              <a:ahLst/>
              <a:cxnLst/>
              <a:rect l="l" t="t" r="r" b="b"/>
              <a:pathLst>
                <a:path w="3990" h="4590" extrusionOk="0">
                  <a:moveTo>
                    <a:pt x="2681" y="1"/>
                  </a:moveTo>
                  <a:cubicBezTo>
                    <a:pt x="2422" y="1"/>
                    <a:pt x="2181" y="137"/>
                    <a:pt x="2120" y="428"/>
                  </a:cubicBezTo>
                  <a:cubicBezTo>
                    <a:pt x="2036" y="773"/>
                    <a:pt x="1941" y="1095"/>
                    <a:pt x="1786" y="1392"/>
                  </a:cubicBezTo>
                  <a:cubicBezTo>
                    <a:pt x="1739" y="1476"/>
                    <a:pt x="1786" y="1571"/>
                    <a:pt x="1858" y="1619"/>
                  </a:cubicBezTo>
                  <a:cubicBezTo>
                    <a:pt x="1881" y="1632"/>
                    <a:pt x="1905" y="1638"/>
                    <a:pt x="1929" y="1638"/>
                  </a:cubicBezTo>
                  <a:cubicBezTo>
                    <a:pt x="1991" y="1638"/>
                    <a:pt x="2050" y="1599"/>
                    <a:pt x="2084" y="1547"/>
                  </a:cubicBezTo>
                  <a:cubicBezTo>
                    <a:pt x="2251" y="1214"/>
                    <a:pt x="2358" y="880"/>
                    <a:pt x="2441" y="499"/>
                  </a:cubicBezTo>
                  <a:cubicBezTo>
                    <a:pt x="2466" y="387"/>
                    <a:pt x="2563" y="336"/>
                    <a:pt x="2676" y="336"/>
                  </a:cubicBezTo>
                  <a:cubicBezTo>
                    <a:pt x="2836" y="336"/>
                    <a:pt x="3028" y="439"/>
                    <a:pt x="3084" y="607"/>
                  </a:cubicBezTo>
                  <a:cubicBezTo>
                    <a:pt x="3287" y="1214"/>
                    <a:pt x="3632" y="2214"/>
                    <a:pt x="3072" y="3095"/>
                  </a:cubicBezTo>
                  <a:cubicBezTo>
                    <a:pt x="2512" y="3947"/>
                    <a:pt x="1615" y="4265"/>
                    <a:pt x="1007" y="4265"/>
                  </a:cubicBezTo>
                  <a:cubicBezTo>
                    <a:pt x="672" y="4265"/>
                    <a:pt x="425" y="4168"/>
                    <a:pt x="370" y="4012"/>
                  </a:cubicBezTo>
                  <a:cubicBezTo>
                    <a:pt x="334" y="3881"/>
                    <a:pt x="417" y="3678"/>
                    <a:pt x="643" y="3440"/>
                  </a:cubicBezTo>
                  <a:cubicBezTo>
                    <a:pt x="1060" y="2964"/>
                    <a:pt x="1405" y="2583"/>
                    <a:pt x="1679" y="2190"/>
                  </a:cubicBezTo>
                  <a:cubicBezTo>
                    <a:pt x="1739" y="2107"/>
                    <a:pt x="1715" y="2012"/>
                    <a:pt x="1644" y="1964"/>
                  </a:cubicBezTo>
                  <a:cubicBezTo>
                    <a:pt x="1611" y="1946"/>
                    <a:pt x="1576" y="1936"/>
                    <a:pt x="1542" y="1936"/>
                  </a:cubicBezTo>
                  <a:cubicBezTo>
                    <a:pt x="1488" y="1936"/>
                    <a:pt x="1439" y="1960"/>
                    <a:pt x="1417" y="2012"/>
                  </a:cubicBezTo>
                  <a:cubicBezTo>
                    <a:pt x="1143" y="2393"/>
                    <a:pt x="810" y="2762"/>
                    <a:pt x="405" y="3202"/>
                  </a:cubicBezTo>
                  <a:cubicBezTo>
                    <a:pt x="0" y="3607"/>
                    <a:pt x="0" y="3928"/>
                    <a:pt x="60" y="4119"/>
                  </a:cubicBezTo>
                  <a:cubicBezTo>
                    <a:pt x="171" y="4424"/>
                    <a:pt x="546" y="4589"/>
                    <a:pt x="1019" y="4589"/>
                  </a:cubicBezTo>
                  <a:cubicBezTo>
                    <a:pt x="1763" y="4589"/>
                    <a:pt x="2752" y="4179"/>
                    <a:pt x="3334" y="3262"/>
                  </a:cubicBezTo>
                  <a:cubicBezTo>
                    <a:pt x="3989" y="2250"/>
                    <a:pt x="3608" y="1095"/>
                    <a:pt x="3394" y="488"/>
                  </a:cubicBezTo>
                  <a:cubicBezTo>
                    <a:pt x="3287" y="172"/>
                    <a:pt x="2973" y="1"/>
                    <a:pt x="2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6" name="Google Shape;9806;p72"/>
          <p:cNvGrpSpPr/>
          <p:nvPr/>
        </p:nvGrpSpPr>
        <p:grpSpPr>
          <a:xfrm>
            <a:off x="2199565" y="2240172"/>
            <a:ext cx="312179" cy="353431"/>
            <a:chOff x="2199565" y="2421172"/>
            <a:chExt cx="312179" cy="353431"/>
          </a:xfrm>
          <a:solidFill>
            <a:srgbClr val="002060"/>
          </a:solidFill>
        </p:grpSpPr>
        <p:sp>
          <p:nvSpPr>
            <p:cNvPr id="9807" name="Google Shape;9807;p72"/>
            <p:cNvSpPr/>
            <p:nvPr/>
          </p:nvSpPr>
          <p:spPr>
            <a:xfrm>
              <a:off x="2199565" y="2421172"/>
              <a:ext cx="312179" cy="353431"/>
            </a:xfrm>
            <a:custGeom>
              <a:avLst/>
              <a:gdLst/>
              <a:ahLst/>
              <a:cxnLst/>
              <a:rect l="l" t="t" r="r" b="b"/>
              <a:pathLst>
                <a:path w="9800" h="11095" extrusionOk="0">
                  <a:moveTo>
                    <a:pt x="5156" y="322"/>
                  </a:moveTo>
                  <a:cubicBezTo>
                    <a:pt x="5228" y="322"/>
                    <a:pt x="5311" y="370"/>
                    <a:pt x="5311" y="465"/>
                  </a:cubicBezTo>
                  <a:lnTo>
                    <a:pt x="5311" y="858"/>
                  </a:lnTo>
                  <a:cubicBezTo>
                    <a:pt x="5202" y="822"/>
                    <a:pt x="5100" y="806"/>
                    <a:pt x="4999" y="806"/>
                  </a:cubicBezTo>
                  <a:cubicBezTo>
                    <a:pt x="4968" y="806"/>
                    <a:pt x="4937" y="807"/>
                    <a:pt x="4906" y="810"/>
                  </a:cubicBezTo>
                  <a:cubicBezTo>
                    <a:pt x="4775" y="810"/>
                    <a:pt x="4656" y="822"/>
                    <a:pt x="4549" y="858"/>
                  </a:cubicBezTo>
                  <a:lnTo>
                    <a:pt x="4549" y="465"/>
                  </a:lnTo>
                  <a:cubicBezTo>
                    <a:pt x="4549" y="394"/>
                    <a:pt x="4609" y="322"/>
                    <a:pt x="4692" y="322"/>
                  </a:cubicBezTo>
                  <a:close/>
                  <a:moveTo>
                    <a:pt x="4906" y="1132"/>
                  </a:moveTo>
                  <a:cubicBezTo>
                    <a:pt x="5502" y="1132"/>
                    <a:pt x="6002" y="1608"/>
                    <a:pt x="6002" y="2227"/>
                  </a:cubicBezTo>
                  <a:cubicBezTo>
                    <a:pt x="6002" y="2838"/>
                    <a:pt x="5504" y="3302"/>
                    <a:pt x="4927" y="3302"/>
                  </a:cubicBezTo>
                  <a:cubicBezTo>
                    <a:pt x="4807" y="3302"/>
                    <a:pt x="4684" y="3282"/>
                    <a:pt x="4561" y="3239"/>
                  </a:cubicBezTo>
                  <a:cubicBezTo>
                    <a:pt x="4144" y="3084"/>
                    <a:pt x="3847" y="2680"/>
                    <a:pt x="3847" y="2227"/>
                  </a:cubicBezTo>
                  <a:cubicBezTo>
                    <a:pt x="3835" y="1632"/>
                    <a:pt x="4311" y="1132"/>
                    <a:pt x="4906" y="1132"/>
                  </a:cubicBezTo>
                  <a:close/>
                  <a:moveTo>
                    <a:pt x="4978" y="3620"/>
                  </a:moveTo>
                  <a:lnTo>
                    <a:pt x="6061" y="6251"/>
                  </a:lnTo>
                  <a:lnTo>
                    <a:pt x="5621" y="6251"/>
                  </a:lnTo>
                  <a:cubicBezTo>
                    <a:pt x="5621" y="5918"/>
                    <a:pt x="5335" y="5644"/>
                    <a:pt x="4990" y="5644"/>
                  </a:cubicBezTo>
                  <a:lnTo>
                    <a:pt x="4847" y="5644"/>
                  </a:lnTo>
                  <a:cubicBezTo>
                    <a:pt x="4501" y="5644"/>
                    <a:pt x="4216" y="5918"/>
                    <a:pt x="4216" y="6251"/>
                  </a:cubicBezTo>
                  <a:lnTo>
                    <a:pt x="3775" y="6251"/>
                  </a:lnTo>
                  <a:lnTo>
                    <a:pt x="4859" y="3620"/>
                  </a:lnTo>
                  <a:close/>
                  <a:moveTo>
                    <a:pt x="1406" y="6573"/>
                  </a:moveTo>
                  <a:lnTo>
                    <a:pt x="1323" y="6740"/>
                  </a:lnTo>
                  <a:lnTo>
                    <a:pt x="430" y="6740"/>
                  </a:lnTo>
                  <a:cubicBezTo>
                    <a:pt x="423" y="6741"/>
                    <a:pt x="417" y="6742"/>
                    <a:pt x="411" y="6742"/>
                  </a:cubicBezTo>
                  <a:cubicBezTo>
                    <a:pt x="370" y="6742"/>
                    <a:pt x="334" y="6708"/>
                    <a:pt x="334" y="6656"/>
                  </a:cubicBezTo>
                  <a:cubicBezTo>
                    <a:pt x="334" y="6609"/>
                    <a:pt x="382" y="6573"/>
                    <a:pt x="430" y="6573"/>
                  </a:cubicBezTo>
                  <a:close/>
                  <a:moveTo>
                    <a:pt x="6204" y="6573"/>
                  </a:moveTo>
                  <a:lnTo>
                    <a:pt x="6276" y="6752"/>
                  </a:lnTo>
                  <a:lnTo>
                    <a:pt x="5621" y="6752"/>
                  </a:lnTo>
                  <a:lnTo>
                    <a:pt x="5621" y="6573"/>
                  </a:lnTo>
                  <a:close/>
                  <a:moveTo>
                    <a:pt x="9419" y="6573"/>
                  </a:moveTo>
                  <a:cubicBezTo>
                    <a:pt x="9454" y="6573"/>
                    <a:pt x="9502" y="6609"/>
                    <a:pt x="9502" y="6656"/>
                  </a:cubicBezTo>
                  <a:cubicBezTo>
                    <a:pt x="9502" y="6716"/>
                    <a:pt x="9454" y="6752"/>
                    <a:pt x="9419" y="6752"/>
                  </a:cubicBezTo>
                  <a:lnTo>
                    <a:pt x="8526" y="6752"/>
                  </a:lnTo>
                  <a:cubicBezTo>
                    <a:pt x="8526" y="6752"/>
                    <a:pt x="8451" y="6592"/>
                    <a:pt x="8434" y="6573"/>
                  </a:cubicBezTo>
                  <a:close/>
                  <a:moveTo>
                    <a:pt x="4216" y="6585"/>
                  </a:moveTo>
                  <a:lnTo>
                    <a:pt x="4216" y="6763"/>
                  </a:lnTo>
                  <a:lnTo>
                    <a:pt x="3573" y="6763"/>
                  </a:lnTo>
                  <a:lnTo>
                    <a:pt x="3644" y="6585"/>
                  </a:lnTo>
                  <a:close/>
                  <a:moveTo>
                    <a:pt x="4990" y="5954"/>
                  </a:moveTo>
                  <a:cubicBezTo>
                    <a:pt x="5156" y="5954"/>
                    <a:pt x="5287" y="6097"/>
                    <a:pt x="5287" y="6251"/>
                  </a:cubicBezTo>
                  <a:lnTo>
                    <a:pt x="5287" y="7061"/>
                  </a:lnTo>
                  <a:cubicBezTo>
                    <a:pt x="5287" y="7228"/>
                    <a:pt x="5156" y="7359"/>
                    <a:pt x="4990" y="7359"/>
                  </a:cubicBezTo>
                  <a:lnTo>
                    <a:pt x="4847" y="7359"/>
                  </a:lnTo>
                  <a:cubicBezTo>
                    <a:pt x="4680" y="7359"/>
                    <a:pt x="4549" y="7228"/>
                    <a:pt x="4549" y="7061"/>
                  </a:cubicBezTo>
                  <a:lnTo>
                    <a:pt x="4549" y="6251"/>
                  </a:lnTo>
                  <a:cubicBezTo>
                    <a:pt x="4549" y="6097"/>
                    <a:pt x="4680" y="5954"/>
                    <a:pt x="4847" y="5954"/>
                  </a:cubicBezTo>
                  <a:close/>
                  <a:moveTo>
                    <a:pt x="1299" y="10157"/>
                  </a:moveTo>
                  <a:lnTo>
                    <a:pt x="1477" y="10228"/>
                  </a:lnTo>
                  <a:lnTo>
                    <a:pt x="1287" y="10454"/>
                  </a:lnTo>
                  <a:lnTo>
                    <a:pt x="1299" y="10157"/>
                  </a:lnTo>
                  <a:close/>
                  <a:moveTo>
                    <a:pt x="8538" y="10157"/>
                  </a:moveTo>
                  <a:lnTo>
                    <a:pt x="8550" y="10454"/>
                  </a:lnTo>
                  <a:lnTo>
                    <a:pt x="8359" y="10228"/>
                  </a:lnTo>
                  <a:lnTo>
                    <a:pt x="8538" y="10157"/>
                  </a:lnTo>
                  <a:close/>
                  <a:moveTo>
                    <a:pt x="4680" y="1"/>
                  </a:moveTo>
                  <a:cubicBezTo>
                    <a:pt x="4430" y="1"/>
                    <a:pt x="4204" y="215"/>
                    <a:pt x="4204" y="477"/>
                  </a:cubicBezTo>
                  <a:lnTo>
                    <a:pt x="4204" y="1001"/>
                  </a:lnTo>
                  <a:cubicBezTo>
                    <a:pt x="3716" y="1287"/>
                    <a:pt x="3418" y="1870"/>
                    <a:pt x="3525" y="2441"/>
                  </a:cubicBezTo>
                  <a:lnTo>
                    <a:pt x="3108" y="3263"/>
                  </a:lnTo>
                  <a:cubicBezTo>
                    <a:pt x="3061" y="3334"/>
                    <a:pt x="3085" y="3442"/>
                    <a:pt x="3180" y="3489"/>
                  </a:cubicBezTo>
                  <a:cubicBezTo>
                    <a:pt x="3202" y="3504"/>
                    <a:pt x="3227" y="3511"/>
                    <a:pt x="3253" y="3511"/>
                  </a:cubicBezTo>
                  <a:cubicBezTo>
                    <a:pt x="3311" y="3511"/>
                    <a:pt x="3373" y="3476"/>
                    <a:pt x="3406" y="3418"/>
                  </a:cubicBezTo>
                  <a:lnTo>
                    <a:pt x="3680" y="2858"/>
                  </a:lnTo>
                  <a:cubicBezTo>
                    <a:pt x="3859" y="3203"/>
                    <a:pt x="4168" y="3453"/>
                    <a:pt x="4549" y="3561"/>
                  </a:cubicBezTo>
                  <a:cubicBezTo>
                    <a:pt x="4442" y="3811"/>
                    <a:pt x="2287" y="9073"/>
                    <a:pt x="1930" y="9919"/>
                  </a:cubicBezTo>
                  <a:cubicBezTo>
                    <a:pt x="1900" y="9968"/>
                    <a:pt x="1845" y="9993"/>
                    <a:pt x="1794" y="9993"/>
                  </a:cubicBezTo>
                  <a:cubicBezTo>
                    <a:pt x="1783" y="9993"/>
                    <a:pt x="1773" y="9992"/>
                    <a:pt x="1763" y="9990"/>
                  </a:cubicBezTo>
                  <a:lnTo>
                    <a:pt x="1168" y="9752"/>
                  </a:lnTo>
                  <a:cubicBezTo>
                    <a:pt x="1120" y="9740"/>
                    <a:pt x="1096" y="9692"/>
                    <a:pt x="1096" y="9645"/>
                  </a:cubicBezTo>
                  <a:cubicBezTo>
                    <a:pt x="882" y="7990"/>
                    <a:pt x="1632" y="6906"/>
                    <a:pt x="1692" y="6763"/>
                  </a:cubicBezTo>
                  <a:cubicBezTo>
                    <a:pt x="1846" y="6430"/>
                    <a:pt x="2847" y="4501"/>
                    <a:pt x="3120" y="3977"/>
                  </a:cubicBezTo>
                  <a:cubicBezTo>
                    <a:pt x="3156" y="3906"/>
                    <a:pt x="3132" y="3799"/>
                    <a:pt x="3037" y="3751"/>
                  </a:cubicBezTo>
                  <a:cubicBezTo>
                    <a:pt x="3016" y="3741"/>
                    <a:pt x="2992" y="3735"/>
                    <a:pt x="2968" y="3735"/>
                  </a:cubicBezTo>
                  <a:cubicBezTo>
                    <a:pt x="2909" y="3735"/>
                    <a:pt x="2848" y="3767"/>
                    <a:pt x="2823" y="3834"/>
                  </a:cubicBezTo>
                  <a:lnTo>
                    <a:pt x="1573" y="6251"/>
                  </a:lnTo>
                  <a:lnTo>
                    <a:pt x="430" y="6251"/>
                  </a:lnTo>
                  <a:cubicBezTo>
                    <a:pt x="203" y="6251"/>
                    <a:pt x="1" y="6430"/>
                    <a:pt x="1" y="6668"/>
                  </a:cubicBezTo>
                  <a:cubicBezTo>
                    <a:pt x="1" y="6894"/>
                    <a:pt x="180" y="7085"/>
                    <a:pt x="430" y="7085"/>
                  </a:cubicBezTo>
                  <a:lnTo>
                    <a:pt x="1156" y="7085"/>
                  </a:lnTo>
                  <a:cubicBezTo>
                    <a:pt x="775" y="7906"/>
                    <a:pt x="644" y="8799"/>
                    <a:pt x="751" y="9704"/>
                  </a:cubicBezTo>
                  <a:cubicBezTo>
                    <a:pt x="763" y="9847"/>
                    <a:pt x="858" y="9978"/>
                    <a:pt x="977" y="10038"/>
                  </a:cubicBezTo>
                  <a:lnTo>
                    <a:pt x="930" y="10919"/>
                  </a:lnTo>
                  <a:cubicBezTo>
                    <a:pt x="930" y="11017"/>
                    <a:pt x="1014" y="11081"/>
                    <a:pt x="1101" y="11081"/>
                  </a:cubicBezTo>
                  <a:cubicBezTo>
                    <a:pt x="1141" y="11081"/>
                    <a:pt x="1182" y="11068"/>
                    <a:pt x="1215" y="11038"/>
                  </a:cubicBezTo>
                  <a:lnTo>
                    <a:pt x="1823" y="10347"/>
                  </a:lnTo>
                  <a:cubicBezTo>
                    <a:pt x="1989" y="10335"/>
                    <a:pt x="2132" y="10228"/>
                    <a:pt x="2215" y="10061"/>
                  </a:cubicBezTo>
                  <a:lnTo>
                    <a:pt x="3430" y="7109"/>
                  </a:lnTo>
                  <a:lnTo>
                    <a:pt x="4204" y="7109"/>
                  </a:lnTo>
                  <a:cubicBezTo>
                    <a:pt x="4204" y="7442"/>
                    <a:pt x="4490" y="7716"/>
                    <a:pt x="4823" y="7716"/>
                  </a:cubicBezTo>
                  <a:lnTo>
                    <a:pt x="4978" y="7716"/>
                  </a:lnTo>
                  <a:cubicBezTo>
                    <a:pt x="5323" y="7716"/>
                    <a:pt x="5597" y="7442"/>
                    <a:pt x="5597" y="7109"/>
                  </a:cubicBezTo>
                  <a:lnTo>
                    <a:pt x="6371" y="7109"/>
                  </a:lnTo>
                  <a:lnTo>
                    <a:pt x="7014" y="8668"/>
                  </a:lnTo>
                  <a:cubicBezTo>
                    <a:pt x="7040" y="8730"/>
                    <a:pt x="7099" y="8766"/>
                    <a:pt x="7161" y="8766"/>
                  </a:cubicBezTo>
                  <a:cubicBezTo>
                    <a:pt x="7184" y="8766"/>
                    <a:pt x="7206" y="8761"/>
                    <a:pt x="7228" y="8752"/>
                  </a:cubicBezTo>
                  <a:cubicBezTo>
                    <a:pt x="7311" y="8728"/>
                    <a:pt x="7347" y="8621"/>
                    <a:pt x="7311" y="8549"/>
                  </a:cubicBezTo>
                  <a:cubicBezTo>
                    <a:pt x="7192" y="8252"/>
                    <a:pt x="5394" y="3870"/>
                    <a:pt x="5275" y="3608"/>
                  </a:cubicBezTo>
                  <a:cubicBezTo>
                    <a:pt x="5644" y="3501"/>
                    <a:pt x="5954" y="3251"/>
                    <a:pt x="6133" y="2906"/>
                  </a:cubicBezTo>
                  <a:cubicBezTo>
                    <a:pt x="6168" y="2953"/>
                    <a:pt x="8145" y="6811"/>
                    <a:pt x="8264" y="7061"/>
                  </a:cubicBezTo>
                  <a:cubicBezTo>
                    <a:pt x="8681" y="7859"/>
                    <a:pt x="8847" y="8776"/>
                    <a:pt x="8728" y="9680"/>
                  </a:cubicBezTo>
                  <a:cubicBezTo>
                    <a:pt x="8728" y="9728"/>
                    <a:pt x="8692" y="9764"/>
                    <a:pt x="8657" y="9788"/>
                  </a:cubicBezTo>
                  <a:lnTo>
                    <a:pt x="8061" y="10026"/>
                  </a:lnTo>
                  <a:cubicBezTo>
                    <a:pt x="8047" y="10031"/>
                    <a:pt x="8032" y="10034"/>
                    <a:pt x="8017" y="10034"/>
                  </a:cubicBezTo>
                  <a:cubicBezTo>
                    <a:pt x="7969" y="10034"/>
                    <a:pt x="7922" y="10005"/>
                    <a:pt x="7895" y="9942"/>
                  </a:cubicBezTo>
                  <a:lnTo>
                    <a:pt x="7573" y="9145"/>
                  </a:lnTo>
                  <a:cubicBezTo>
                    <a:pt x="7546" y="9072"/>
                    <a:pt x="7477" y="9041"/>
                    <a:pt x="7414" y="9041"/>
                  </a:cubicBezTo>
                  <a:cubicBezTo>
                    <a:pt x="7395" y="9041"/>
                    <a:pt x="7376" y="9044"/>
                    <a:pt x="7359" y="9049"/>
                  </a:cubicBezTo>
                  <a:cubicBezTo>
                    <a:pt x="7276" y="9085"/>
                    <a:pt x="7240" y="9192"/>
                    <a:pt x="7276" y="9264"/>
                  </a:cubicBezTo>
                  <a:lnTo>
                    <a:pt x="7597" y="10061"/>
                  </a:lnTo>
                  <a:cubicBezTo>
                    <a:pt x="7657" y="10228"/>
                    <a:pt x="7823" y="10335"/>
                    <a:pt x="7990" y="10347"/>
                  </a:cubicBezTo>
                  <a:lnTo>
                    <a:pt x="8597" y="11038"/>
                  </a:lnTo>
                  <a:cubicBezTo>
                    <a:pt x="8632" y="11077"/>
                    <a:pt x="8676" y="11094"/>
                    <a:pt x="8717" y="11094"/>
                  </a:cubicBezTo>
                  <a:cubicBezTo>
                    <a:pt x="8803" y="11094"/>
                    <a:pt x="8883" y="11023"/>
                    <a:pt x="8883" y="10919"/>
                  </a:cubicBezTo>
                  <a:lnTo>
                    <a:pt x="8835" y="10038"/>
                  </a:lnTo>
                  <a:cubicBezTo>
                    <a:pt x="8954" y="9966"/>
                    <a:pt x="9038" y="9847"/>
                    <a:pt x="9062" y="9704"/>
                  </a:cubicBezTo>
                  <a:cubicBezTo>
                    <a:pt x="9181" y="8811"/>
                    <a:pt x="9038" y="7906"/>
                    <a:pt x="8657" y="7085"/>
                  </a:cubicBezTo>
                  <a:lnTo>
                    <a:pt x="9383" y="7085"/>
                  </a:lnTo>
                  <a:cubicBezTo>
                    <a:pt x="9609" y="7085"/>
                    <a:pt x="9800" y="6906"/>
                    <a:pt x="9800" y="6668"/>
                  </a:cubicBezTo>
                  <a:cubicBezTo>
                    <a:pt x="9800" y="6430"/>
                    <a:pt x="9633" y="6251"/>
                    <a:pt x="9419" y="6251"/>
                  </a:cubicBezTo>
                  <a:lnTo>
                    <a:pt x="8264" y="6251"/>
                  </a:lnTo>
                  <a:lnTo>
                    <a:pt x="6299" y="2441"/>
                  </a:lnTo>
                  <a:cubicBezTo>
                    <a:pt x="6395" y="1846"/>
                    <a:pt x="6109" y="1287"/>
                    <a:pt x="5621" y="1001"/>
                  </a:cubicBezTo>
                  <a:lnTo>
                    <a:pt x="5621" y="477"/>
                  </a:lnTo>
                  <a:cubicBezTo>
                    <a:pt x="5621" y="227"/>
                    <a:pt x="5406" y="1"/>
                    <a:pt x="5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8" name="Google Shape;9808;p72"/>
            <p:cNvSpPr/>
            <p:nvPr/>
          </p:nvSpPr>
          <p:spPr>
            <a:xfrm>
              <a:off x="2335745" y="2471248"/>
              <a:ext cx="40997" cy="40615"/>
            </a:xfrm>
            <a:custGeom>
              <a:avLst/>
              <a:gdLst/>
              <a:ahLst/>
              <a:cxnLst/>
              <a:rect l="l" t="t" r="r" b="b"/>
              <a:pathLst>
                <a:path w="1287" h="1275" extrusionOk="0">
                  <a:moveTo>
                    <a:pt x="643" y="322"/>
                  </a:moveTo>
                  <a:cubicBezTo>
                    <a:pt x="822" y="322"/>
                    <a:pt x="953" y="477"/>
                    <a:pt x="953" y="631"/>
                  </a:cubicBezTo>
                  <a:cubicBezTo>
                    <a:pt x="953" y="798"/>
                    <a:pt x="810" y="953"/>
                    <a:pt x="643" y="953"/>
                  </a:cubicBezTo>
                  <a:cubicBezTo>
                    <a:pt x="477" y="953"/>
                    <a:pt x="334" y="798"/>
                    <a:pt x="334" y="631"/>
                  </a:cubicBezTo>
                  <a:cubicBezTo>
                    <a:pt x="334" y="477"/>
                    <a:pt x="465" y="322"/>
                    <a:pt x="643" y="322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cubicBezTo>
                    <a:pt x="0" y="989"/>
                    <a:pt x="286" y="1274"/>
                    <a:pt x="643" y="1274"/>
                  </a:cubicBezTo>
                  <a:cubicBezTo>
                    <a:pt x="1000" y="1274"/>
                    <a:pt x="1286" y="989"/>
                    <a:pt x="1286" y="631"/>
                  </a:cubicBezTo>
                  <a:cubicBezTo>
                    <a:pt x="1286" y="274"/>
                    <a:pt x="1000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9" name="Google Shape;9809;p72"/>
          <p:cNvGrpSpPr/>
          <p:nvPr/>
        </p:nvGrpSpPr>
        <p:grpSpPr>
          <a:xfrm>
            <a:off x="1750887" y="2244727"/>
            <a:ext cx="320143" cy="343269"/>
            <a:chOff x="1750887" y="2425727"/>
            <a:chExt cx="320143" cy="343269"/>
          </a:xfrm>
          <a:solidFill>
            <a:srgbClr val="002060"/>
          </a:solidFill>
        </p:grpSpPr>
        <p:sp>
          <p:nvSpPr>
            <p:cNvPr id="9810" name="Google Shape;9810;p72"/>
            <p:cNvSpPr/>
            <p:nvPr/>
          </p:nvSpPr>
          <p:spPr>
            <a:xfrm>
              <a:off x="1750887" y="2425727"/>
              <a:ext cx="320143" cy="289052"/>
            </a:xfrm>
            <a:custGeom>
              <a:avLst/>
              <a:gdLst/>
              <a:ahLst/>
              <a:cxnLst/>
              <a:rect l="l" t="t" r="r" b="b"/>
              <a:pathLst>
                <a:path w="10050" h="9074" extrusionOk="0">
                  <a:moveTo>
                    <a:pt x="1668" y="322"/>
                  </a:moveTo>
                  <a:cubicBezTo>
                    <a:pt x="1834" y="322"/>
                    <a:pt x="1953" y="453"/>
                    <a:pt x="1953" y="608"/>
                  </a:cubicBezTo>
                  <a:lnTo>
                    <a:pt x="1953" y="1275"/>
                  </a:lnTo>
                  <a:cubicBezTo>
                    <a:pt x="1953" y="1441"/>
                    <a:pt x="1811" y="1560"/>
                    <a:pt x="1668" y="1560"/>
                  </a:cubicBezTo>
                  <a:cubicBezTo>
                    <a:pt x="1513" y="1560"/>
                    <a:pt x="1382" y="1429"/>
                    <a:pt x="1382" y="1275"/>
                  </a:cubicBezTo>
                  <a:lnTo>
                    <a:pt x="1382" y="929"/>
                  </a:lnTo>
                  <a:lnTo>
                    <a:pt x="1382" y="608"/>
                  </a:lnTo>
                  <a:cubicBezTo>
                    <a:pt x="1370" y="453"/>
                    <a:pt x="1501" y="322"/>
                    <a:pt x="1668" y="322"/>
                  </a:cubicBezTo>
                  <a:close/>
                  <a:moveTo>
                    <a:pt x="3918" y="322"/>
                  </a:moveTo>
                  <a:cubicBezTo>
                    <a:pt x="4061" y="322"/>
                    <a:pt x="4192" y="453"/>
                    <a:pt x="4192" y="608"/>
                  </a:cubicBezTo>
                  <a:lnTo>
                    <a:pt x="4192" y="1275"/>
                  </a:lnTo>
                  <a:cubicBezTo>
                    <a:pt x="4192" y="1441"/>
                    <a:pt x="4061" y="1560"/>
                    <a:pt x="3918" y="1560"/>
                  </a:cubicBezTo>
                  <a:cubicBezTo>
                    <a:pt x="3763" y="1560"/>
                    <a:pt x="3632" y="1429"/>
                    <a:pt x="3632" y="1275"/>
                  </a:cubicBezTo>
                  <a:lnTo>
                    <a:pt x="3632" y="608"/>
                  </a:lnTo>
                  <a:cubicBezTo>
                    <a:pt x="3632" y="441"/>
                    <a:pt x="3763" y="322"/>
                    <a:pt x="3918" y="322"/>
                  </a:cubicBezTo>
                  <a:close/>
                  <a:moveTo>
                    <a:pt x="6180" y="322"/>
                  </a:moveTo>
                  <a:cubicBezTo>
                    <a:pt x="6323" y="322"/>
                    <a:pt x="6454" y="453"/>
                    <a:pt x="6454" y="608"/>
                  </a:cubicBezTo>
                  <a:lnTo>
                    <a:pt x="6454" y="1275"/>
                  </a:lnTo>
                  <a:cubicBezTo>
                    <a:pt x="6454" y="1441"/>
                    <a:pt x="6323" y="1560"/>
                    <a:pt x="6180" y="1560"/>
                  </a:cubicBezTo>
                  <a:cubicBezTo>
                    <a:pt x="6025" y="1560"/>
                    <a:pt x="5894" y="1429"/>
                    <a:pt x="5894" y="1275"/>
                  </a:cubicBezTo>
                  <a:lnTo>
                    <a:pt x="5894" y="608"/>
                  </a:lnTo>
                  <a:cubicBezTo>
                    <a:pt x="5894" y="441"/>
                    <a:pt x="6025" y="322"/>
                    <a:pt x="6180" y="322"/>
                  </a:cubicBezTo>
                  <a:close/>
                  <a:moveTo>
                    <a:pt x="8419" y="322"/>
                  </a:moveTo>
                  <a:cubicBezTo>
                    <a:pt x="8573" y="322"/>
                    <a:pt x="8704" y="453"/>
                    <a:pt x="8704" y="608"/>
                  </a:cubicBezTo>
                  <a:lnTo>
                    <a:pt x="8704" y="929"/>
                  </a:lnTo>
                  <a:lnTo>
                    <a:pt x="8704" y="1275"/>
                  </a:lnTo>
                  <a:cubicBezTo>
                    <a:pt x="8704" y="1441"/>
                    <a:pt x="8573" y="1560"/>
                    <a:pt x="8419" y="1560"/>
                  </a:cubicBezTo>
                  <a:cubicBezTo>
                    <a:pt x="8276" y="1560"/>
                    <a:pt x="8145" y="1429"/>
                    <a:pt x="8145" y="1275"/>
                  </a:cubicBezTo>
                  <a:lnTo>
                    <a:pt x="8145" y="608"/>
                  </a:lnTo>
                  <a:cubicBezTo>
                    <a:pt x="8145" y="441"/>
                    <a:pt x="8276" y="322"/>
                    <a:pt x="8419" y="322"/>
                  </a:cubicBezTo>
                  <a:close/>
                  <a:moveTo>
                    <a:pt x="9526" y="1096"/>
                  </a:moveTo>
                  <a:cubicBezTo>
                    <a:pt x="9669" y="1096"/>
                    <a:pt x="9788" y="1215"/>
                    <a:pt x="9788" y="1370"/>
                  </a:cubicBezTo>
                  <a:lnTo>
                    <a:pt x="9788" y="2525"/>
                  </a:lnTo>
                  <a:lnTo>
                    <a:pt x="370" y="2525"/>
                  </a:lnTo>
                  <a:lnTo>
                    <a:pt x="370" y="1370"/>
                  </a:lnTo>
                  <a:cubicBezTo>
                    <a:pt x="370" y="1215"/>
                    <a:pt x="489" y="1096"/>
                    <a:pt x="644" y="1096"/>
                  </a:cubicBezTo>
                  <a:lnTo>
                    <a:pt x="1060" y="1096"/>
                  </a:lnTo>
                  <a:lnTo>
                    <a:pt x="1060" y="1275"/>
                  </a:lnTo>
                  <a:cubicBezTo>
                    <a:pt x="1060" y="1596"/>
                    <a:pt x="1322" y="1882"/>
                    <a:pt x="1668" y="1882"/>
                  </a:cubicBezTo>
                  <a:cubicBezTo>
                    <a:pt x="1989" y="1882"/>
                    <a:pt x="2275" y="1620"/>
                    <a:pt x="2275" y="1275"/>
                  </a:cubicBezTo>
                  <a:lnTo>
                    <a:pt x="2275" y="1096"/>
                  </a:lnTo>
                  <a:lnTo>
                    <a:pt x="3335" y="1096"/>
                  </a:lnTo>
                  <a:lnTo>
                    <a:pt x="3335" y="1275"/>
                  </a:lnTo>
                  <a:cubicBezTo>
                    <a:pt x="3335" y="1596"/>
                    <a:pt x="3597" y="1882"/>
                    <a:pt x="3942" y="1882"/>
                  </a:cubicBezTo>
                  <a:cubicBezTo>
                    <a:pt x="4287" y="1882"/>
                    <a:pt x="4549" y="1620"/>
                    <a:pt x="4549" y="1275"/>
                  </a:cubicBezTo>
                  <a:lnTo>
                    <a:pt x="4549" y="1096"/>
                  </a:lnTo>
                  <a:lnTo>
                    <a:pt x="5609" y="1096"/>
                  </a:lnTo>
                  <a:lnTo>
                    <a:pt x="5609" y="1275"/>
                  </a:lnTo>
                  <a:cubicBezTo>
                    <a:pt x="5609" y="1596"/>
                    <a:pt x="5883" y="1882"/>
                    <a:pt x="6216" y="1882"/>
                  </a:cubicBezTo>
                  <a:cubicBezTo>
                    <a:pt x="6561" y="1882"/>
                    <a:pt x="6835" y="1620"/>
                    <a:pt x="6835" y="1275"/>
                  </a:cubicBezTo>
                  <a:lnTo>
                    <a:pt x="6835" y="1096"/>
                  </a:lnTo>
                  <a:lnTo>
                    <a:pt x="7883" y="1096"/>
                  </a:lnTo>
                  <a:lnTo>
                    <a:pt x="7883" y="1275"/>
                  </a:lnTo>
                  <a:cubicBezTo>
                    <a:pt x="7883" y="1596"/>
                    <a:pt x="8157" y="1882"/>
                    <a:pt x="8502" y="1882"/>
                  </a:cubicBezTo>
                  <a:cubicBezTo>
                    <a:pt x="8823" y="1882"/>
                    <a:pt x="9109" y="1620"/>
                    <a:pt x="9109" y="1275"/>
                  </a:cubicBezTo>
                  <a:lnTo>
                    <a:pt x="9109" y="1096"/>
                  </a:lnTo>
                  <a:close/>
                  <a:moveTo>
                    <a:pt x="1608" y="1"/>
                  </a:moveTo>
                  <a:cubicBezTo>
                    <a:pt x="1275" y="1"/>
                    <a:pt x="989" y="262"/>
                    <a:pt x="989" y="608"/>
                  </a:cubicBezTo>
                  <a:lnTo>
                    <a:pt x="989" y="786"/>
                  </a:lnTo>
                  <a:lnTo>
                    <a:pt x="572" y="786"/>
                  </a:lnTo>
                  <a:cubicBezTo>
                    <a:pt x="251" y="786"/>
                    <a:pt x="1" y="1048"/>
                    <a:pt x="1" y="1370"/>
                  </a:cubicBezTo>
                  <a:lnTo>
                    <a:pt x="1" y="3584"/>
                  </a:lnTo>
                  <a:cubicBezTo>
                    <a:pt x="1" y="3668"/>
                    <a:pt x="72" y="3751"/>
                    <a:pt x="156" y="3751"/>
                  </a:cubicBezTo>
                  <a:cubicBezTo>
                    <a:pt x="251" y="3751"/>
                    <a:pt x="322" y="3668"/>
                    <a:pt x="322" y="3584"/>
                  </a:cubicBezTo>
                  <a:lnTo>
                    <a:pt x="322" y="2834"/>
                  </a:lnTo>
                  <a:lnTo>
                    <a:pt x="9681" y="2834"/>
                  </a:lnTo>
                  <a:lnTo>
                    <a:pt x="9681" y="8906"/>
                  </a:lnTo>
                  <a:cubicBezTo>
                    <a:pt x="9681" y="9002"/>
                    <a:pt x="9764" y="9073"/>
                    <a:pt x="9847" y="9073"/>
                  </a:cubicBezTo>
                  <a:cubicBezTo>
                    <a:pt x="9943" y="9073"/>
                    <a:pt x="10014" y="9002"/>
                    <a:pt x="10014" y="8906"/>
                  </a:cubicBezTo>
                  <a:lnTo>
                    <a:pt x="10014" y="1346"/>
                  </a:lnTo>
                  <a:cubicBezTo>
                    <a:pt x="10050" y="1036"/>
                    <a:pt x="9776" y="786"/>
                    <a:pt x="9466" y="786"/>
                  </a:cubicBezTo>
                  <a:lnTo>
                    <a:pt x="9050" y="786"/>
                  </a:lnTo>
                  <a:lnTo>
                    <a:pt x="9050" y="608"/>
                  </a:lnTo>
                  <a:cubicBezTo>
                    <a:pt x="9050" y="274"/>
                    <a:pt x="8776" y="1"/>
                    <a:pt x="8430" y="1"/>
                  </a:cubicBezTo>
                  <a:cubicBezTo>
                    <a:pt x="8109" y="1"/>
                    <a:pt x="7823" y="262"/>
                    <a:pt x="7823" y="608"/>
                  </a:cubicBezTo>
                  <a:lnTo>
                    <a:pt x="7823" y="786"/>
                  </a:lnTo>
                  <a:lnTo>
                    <a:pt x="6764" y="786"/>
                  </a:lnTo>
                  <a:lnTo>
                    <a:pt x="6764" y="608"/>
                  </a:lnTo>
                  <a:cubicBezTo>
                    <a:pt x="6764" y="274"/>
                    <a:pt x="6502" y="1"/>
                    <a:pt x="6156" y="1"/>
                  </a:cubicBezTo>
                  <a:cubicBezTo>
                    <a:pt x="5811" y="1"/>
                    <a:pt x="5549" y="262"/>
                    <a:pt x="5549" y="608"/>
                  </a:cubicBezTo>
                  <a:lnTo>
                    <a:pt x="5549" y="786"/>
                  </a:lnTo>
                  <a:lnTo>
                    <a:pt x="4489" y="786"/>
                  </a:lnTo>
                  <a:lnTo>
                    <a:pt x="4489" y="608"/>
                  </a:lnTo>
                  <a:cubicBezTo>
                    <a:pt x="4489" y="274"/>
                    <a:pt x="4228" y="1"/>
                    <a:pt x="3882" y="1"/>
                  </a:cubicBezTo>
                  <a:cubicBezTo>
                    <a:pt x="3549" y="1"/>
                    <a:pt x="3275" y="262"/>
                    <a:pt x="3275" y="608"/>
                  </a:cubicBezTo>
                  <a:lnTo>
                    <a:pt x="3275" y="786"/>
                  </a:lnTo>
                  <a:lnTo>
                    <a:pt x="2215" y="786"/>
                  </a:lnTo>
                  <a:lnTo>
                    <a:pt x="2215" y="608"/>
                  </a:lnTo>
                  <a:cubicBezTo>
                    <a:pt x="2215" y="274"/>
                    <a:pt x="1942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1" name="Google Shape;9811;p72"/>
            <p:cNvSpPr/>
            <p:nvPr/>
          </p:nvSpPr>
          <p:spPr>
            <a:xfrm>
              <a:off x="1751652" y="2558467"/>
              <a:ext cx="319378" cy="210530"/>
            </a:xfrm>
            <a:custGeom>
              <a:avLst/>
              <a:gdLst/>
              <a:ahLst/>
              <a:cxnLst/>
              <a:rect l="l" t="t" r="r" b="b"/>
              <a:pathLst>
                <a:path w="10026" h="660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025"/>
                  </a:lnTo>
                  <a:cubicBezTo>
                    <a:pt x="1" y="6347"/>
                    <a:pt x="274" y="6609"/>
                    <a:pt x="584" y="6609"/>
                  </a:cubicBezTo>
                  <a:lnTo>
                    <a:pt x="9407" y="6609"/>
                  </a:lnTo>
                  <a:cubicBezTo>
                    <a:pt x="9740" y="6609"/>
                    <a:pt x="9990" y="6335"/>
                    <a:pt x="9990" y="6025"/>
                  </a:cubicBezTo>
                  <a:lnTo>
                    <a:pt x="9990" y="5501"/>
                  </a:lnTo>
                  <a:cubicBezTo>
                    <a:pt x="10026" y="5418"/>
                    <a:pt x="9942" y="5335"/>
                    <a:pt x="9859" y="5335"/>
                  </a:cubicBezTo>
                  <a:cubicBezTo>
                    <a:pt x="9764" y="5335"/>
                    <a:pt x="9692" y="5418"/>
                    <a:pt x="9692" y="5501"/>
                  </a:cubicBezTo>
                  <a:lnTo>
                    <a:pt x="9692" y="6025"/>
                  </a:lnTo>
                  <a:cubicBezTo>
                    <a:pt x="9692" y="6168"/>
                    <a:pt x="9573" y="6287"/>
                    <a:pt x="9430" y="6287"/>
                  </a:cubicBezTo>
                  <a:lnTo>
                    <a:pt x="596" y="6287"/>
                  </a:lnTo>
                  <a:cubicBezTo>
                    <a:pt x="453" y="6287"/>
                    <a:pt x="334" y="6168"/>
                    <a:pt x="334" y="6025"/>
                  </a:cubicBezTo>
                  <a:lnTo>
                    <a:pt x="334" y="156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2" name="Google Shape;9812;p72"/>
          <p:cNvGrpSpPr/>
          <p:nvPr/>
        </p:nvGrpSpPr>
        <p:grpSpPr>
          <a:xfrm>
            <a:off x="1298037" y="2244727"/>
            <a:ext cx="338364" cy="342887"/>
            <a:chOff x="1298037" y="2425727"/>
            <a:chExt cx="338364" cy="342887"/>
          </a:xfrm>
          <a:solidFill>
            <a:srgbClr val="002060"/>
          </a:solidFill>
        </p:grpSpPr>
        <p:sp>
          <p:nvSpPr>
            <p:cNvPr id="9813" name="Google Shape;9813;p72"/>
            <p:cNvSpPr/>
            <p:nvPr/>
          </p:nvSpPr>
          <p:spPr>
            <a:xfrm>
              <a:off x="1339384" y="2471631"/>
              <a:ext cx="256050" cy="136180"/>
            </a:xfrm>
            <a:custGeom>
              <a:avLst/>
              <a:gdLst/>
              <a:ahLst/>
              <a:cxnLst/>
              <a:rect l="l" t="t" r="r" b="b"/>
              <a:pathLst>
                <a:path w="8038" h="4275" extrusionOk="0">
                  <a:moveTo>
                    <a:pt x="7704" y="1477"/>
                  </a:moveTo>
                  <a:lnTo>
                    <a:pt x="7704" y="3501"/>
                  </a:lnTo>
                  <a:cubicBezTo>
                    <a:pt x="7704" y="3751"/>
                    <a:pt x="7513" y="3941"/>
                    <a:pt x="7263" y="3941"/>
                  </a:cubicBezTo>
                  <a:lnTo>
                    <a:pt x="774" y="3941"/>
                  </a:lnTo>
                  <a:cubicBezTo>
                    <a:pt x="524" y="3941"/>
                    <a:pt x="322" y="3751"/>
                    <a:pt x="322" y="3501"/>
                  </a:cubicBezTo>
                  <a:lnTo>
                    <a:pt x="322" y="1477"/>
                  </a:lnTo>
                  <a:close/>
                  <a:moveTo>
                    <a:pt x="774" y="0"/>
                  </a:moveTo>
                  <a:cubicBezTo>
                    <a:pt x="346" y="0"/>
                    <a:pt x="1" y="345"/>
                    <a:pt x="1" y="774"/>
                  </a:cubicBezTo>
                  <a:lnTo>
                    <a:pt x="1" y="3501"/>
                  </a:lnTo>
                  <a:cubicBezTo>
                    <a:pt x="1" y="3929"/>
                    <a:pt x="346" y="4275"/>
                    <a:pt x="774" y="4275"/>
                  </a:cubicBezTo>
                  <a:lnTo>
                    <a:pt x="7263" y="4275"/>
                  </a:lnTo>
                  <a:cubicBezTo>
                    <a:pt x="7692" y="4275"/>
                    <a:pt x="8037" y="3929"/>
                    <a:pt x="8037" y="3501"/>
                  </a:cubicBezTo>
                  <a:lnTo>
                    <a:pt x="8037" y="774"/>
                  </a:lnTo>
                  <a:cubicBezTo>
                    <a:pt x="8025" y="345"/>
                    <a:pt x="7680" y="0"/>
                    <a:pt x="7263" y="0"/>
                  </a:cubicBezTo>
                  <a:lnTo>
                    <a:pt x="5787" y="0"/>
                  </a:lnTo>
                  <a:cubicBezTo>
                    <a:pt x="5704" y="0"/>
                    <a:pt x="5620" y="72"/>
                    <a:pt x="5620" y="167"/>
                  </a:cubicBezTo>
                  <a:cubicBezTo>
                    <a:pt x="5620" y="250"/>
                    <a:pt x="5704" y="322"/>
                    <a:pt x="5787" y="322"/>
                  </a:cubicBezTo>
                  <a:lnTo>
                    <a:pt x="7263" y="322"/>
                  </a:lnTo>
                  <a:cubicBezTo>
                    <a:pt x="7513" y="322"/>
                    <a:pt x="7704" y="524"/>
                    <a:pt x="7704" y="774"/>
                  </a:cubicBezTo>
                  <a:lnTo>
                    <a:pt x="7704" y="1155"/>
                  </a:lnTo>
                  <a:lnTo>
                    <a:pt x="322" y="1155"/>
                  </a:lnTo>
                  <a:lnTo>
                    <a:pt x="322" y="774"/>
                  </a:lnTo>
                  <a:cubicBezTo>
                    <a:pt x="322" y="524"/>
                    <a:pt x="524" y="322"/>
                    <a:pt x="774" y="322"/>
                  </a:cubicBezTo>
                  <a:lnTo>
                    <a:pt x="5049" y="322"/>
                  </a:lnTo>
                  <a:cubicBezTo>
                    <a:pt x="5132" y="322"/>
                    <a:pt x="5204" y="250"/>
                    <a:pt x="5204" y="167"/>
                  </a:cubicBezTo>
                  <a:cubicBezTo>
                    <a:pt x="5204" y="72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4" name="Google Shape;9814;p72"/>
            <p:cNvSpPr/>
            <p:nvPr/>
          </p:nvSpPr>
          <p:spPr>
            <a:xfrm>
              <a:off x="1341646" y="2618036"/>
              <a:ext cx="50490" cy="50458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787" y="321"/>
                  </a:moveTo>
                  <a:cubicBezTo>
                    <a:pt x="1049" y="321"/>
                    <a:pt x="1251" y="536"/>
                    <a:pt x="1251" y="786"/>
                  </a:cubicBezTo>
                  <a:cubicBezTo>
                    <a:pt x="1251" y="1048"/>
                    <a:pt x="1049" y="1250"/>
                    <a:pt x="787" y="1250"/>
                  </a:cubicBezTo>
                  <a:cubicBezTo>
                    <a:pt x="537" y="1250"/>
                    <a:pt x="334" y="1048"/>
                    <a:pt x="334" y="786"/>
                  </a:cubicBezTo>
                  <a:cubicBezTo>
                    <a:pt x="334" y="536"/>
                    <a:pt x="537" y="321"/>
                    <a:pt x="787" y="321"/>
                  </a:cubicBezTo>
                  <a:close/>
                  <a:moveTo>
                    <a:pt x="787" y="0"/>
                  </a:moveTo>
                  <a:cubicBezTo>
                    <a:pt x="358" y="0"/>
                    <a:pt x="1" y="357"/>
                    <a:pt x="1" y="786"/>
                  </a:cubicBezTo>
                  <a:cubicBezTo>
                    <a:pt x="1" y="1226"/>
                    <a:pt x="358" y="1584"/>
                    <a:pt x="787" y="1584"/>
                  </a:cubicBezTo>
                  <a:cubicBezTo>
                    <a:pt x="1227" y="1584"/>
                    <a:pt x="1585" y="1226"/>
                    <a:pt x="1585" y="786"/>
                  </a:cubicBezTo>
                  <a:cubicBezTo>
                    <a:pt x="1585" y="357"/>
                    <a:pt x="1227" y="0"/>
                    <a:pt x="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5" name="Google Shape;9815;p72"/>
            <p:cNvSpPr/>
            <p:nvPr/>
          </p:nvSpPr>
          <p:spPr>
            <a:xfrm>
              <a:off x="1542301" y="2618036"/>
              <a:ext cx="50076" cy="50458"/>
            </a:xfrm>
            <a:custGeom>
              <a:avLst/>
              <a:gdLst/>
              <a:ahLst/>
              <a:cxnLst/>
              <a:rect l="l" t="t" r="r" b="b"/>
              <a:pathLst>
                <a:path w="1572" h="1584" extrusionOk="0">
                  <a:moveTo>
                    <a:pt x="786" y="321"/>
                  </a:moveTo>
                  <a:cubicBezTo>
                    <a:pt x="1036" y="321"/>
                    <a:pt x="1251" y="536"/>
                    <a:pt x="1251" y="786"/>
                  </a:cubicBezTo>
                  <a:cubicBezTo>
                    <a:pt x="1251" y="1048"/>
                    <a:pt x="1036" y="1250"/>
                    <a:pt x="786" y="1250"/>
                  </a:cubicBezTo>
                  <a:cubicBezTo>
                    <a:pt x="536" y="1250"/>
                    <a:pt x="322" y="1048"/>
                    <a:pt x="322" y="786"/>
                  </a:cubicBezTo>
                  <a:cubicBezTo>
                    <a:pt x="322" y="536"/>
                    <a:pt x="536" y="321"/>
                    <a:pt x="786" y="321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7"/>
                    <a:pt x="0" y="786"/>
                  </a:cubicBezTo>
                  <a:cubicBezTo>
                    <a:pt x="0" y="1226"/>
                    <a:pt x="358" y="1584"/>
                    <a:pt x="786" y="1584"/>
                  </a:cubicBezTo>
                  <a:cubicBezTo>
                    <a:pt x="1215" y="1584"/>
                    <a:pt x="1572" y="1226"/>
                    <a:pt x="1572" y="786"/>
                  </a:cubicBezTo>
                  <a:cubicBezTo>
                    <a:pt x="1572" y="357"/>
                    <a:pt x="1215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72"/>
            <p:cNvSpPr/>
            <p:nvPr/>
          </p:nvSpPr>
          <p:spPr>
            <a:xfrm>
              <a:off x="1298037" y="2425727"/>
              <a:ext cx="338364" cy="342887"/>
            </a:xfrm>
            <a:custGeom>
              <a:avLst/>
              <a:gdLst/>
              <a:ahLst/>
              <a:cxnLst/>
              <a:rect l="l" t="t" r="r" b="b"/>
              <a:pathLst>
                <a:path w="10622" h="10764" extrusionOk="0">
                  <a:moveTo>
                    <a:pt x="715" y="2525"/>
                  </a:moveTo>
                  <a:lnTo>
                    <a:pt x="715" y="4644"/>
                  </a:lnTo>
                  <a:lnTo>
                    <a:pt x="560" y="4644"/>
                  </a:lnTo>
                  <a:lnTo>
                    <a:pt x="560" y="4656"/>
                  </a:lnTo>
                  <a:cubicBezTo>
                    <a:pt x="429" y="4656"/>
                    <a:pt x="322" y="4549"/>
                    <a:pt x="322" y="4418"/>
                  </a:cubicBezTo>
                  <a:lnTo>
                    <a:pt x="322" y="2763"/>
                  </a:lnTo>
                  <a:cubicBezTo>
                    <a:pt x="322" y="2632"/>
                    <a:pt x="429" y="2525"/>
                    <a:pt x="560" y="2525"/>
                  </a:cubicBezTo>
                  <a:close/>
                  <a:moveTo>
                    <a:pt x="10050" y="2537"/>
                  </a:moveTo>
                  <a:cubicBezTo>
                    <a:pt x="10181" y="2537"/>
                    <a:pt x="10288" y="2644"/>
                    <a:pt x="10288" y="2775"/>
                  </a:cubicBezTo>
                  <a:lnTo>
                    <a:pt x="10288" y="4418"/>
                  </a:lnTo>
                  <a:cubicBezTo>
                    <a:pt x="10288" y="4549"/>
                    <a:pt x="10181" y="4656"/>
                    <a:pt x="10050" y="4656"/>
                  </a:cubicBezTo>
                  <a:lnTo>
                    <a:pt x="9895" y="4656"/>
                  </a:lnTo>
                  <a:lnTo>
                    <a:pt x="9895" y="2537"/>
                  </a:lnTo>
                  <a:close/>
                  <a:moveTo>
                    <a:pt x="6418" y="6263"/>
                  </a:moveTo>
                  <a:cubicBezTo>
                    <a:pt x="6680" y="6263"/>
                    <a:pt x="6906" y="6489"/>
                    <a:pt x="6906" y="6751"/>
                  </a:cubicBezTo>
                  <a:lnTo>
                    <a:pt x="6906" y="7930"/>
                  </a:lnTo>
                  <a:lnTo>
                    <a:pt x="3727" y="7930"/>
                  </a:lnTo>
                  <a:lnTo>
                    <a:pt x="3727" y="6751"/>
                  </a:lnTo>
                  <a:cubicBezTo>
                    <a:pt x="3727" y="6489"/>
                    <a:pt x="3942" y="6263"/>
                    <a:pt x="4216" y="6263"/>
                  </a:cubicBezTo>
                  <a:close/>
                  <a:moveTo>
                    <a:pt x="8347" y="334"/>
                  </a:moveTo>
                  <a:cubicBezTo>
                    <a:pt x="9026" y="334"/>
                    <a:pt x="9561" y="870"/>
                    <a:pt x="9561" y="1536"/>
                  </a:cubicBezTo>
                  <a:lnTo>
                    <a:pt x="9561" y="2382"/>
                  </a:lnTo>
                  <a:lnTo>
                    <a:pt x="9561" y="4811"/>
                  </a:lnTo>
                  <a:lnTo>
                    <a:pt x="9561" y="7930"/>
                  </a:lnTo>
                  <a:lnTo>
                    <a:pt x="7204" y="7930"/>
                  </a:lnTo>
                  <a:lnTo>
                    <a:pt x="7204" y="6751"/>
                  </a:lnTo>
                  <a:cubicBezTo>
                    <a:pt x="7204" y="6299"/>
                    <a:pt x="6847" y="5930"/>
                    <a:pt x="6383" y="5930"/>
                  </a:cubicBezTo>
                  <a:lnTo>
                    <a:pt x="4180" y="5930"/>
                  </a:lnTo>
                  <a:cubicBezTo>
                    <a:pt x="3739" y="5930"/>
                    <a:pt x="3370" y="6287"/>
                    <a:pt x="3370" y="6751"/>
                  </a:cubicBezTo>
                  <a:lnTo>
                    <a:pt x="3370" y="7930"/>
                  </a:lnTo>
                  <a:lnTo>
                    <a:pt x="3215" y="7930"/>
                  </a:lnTo>
                  <a:cubicBezTo>
                    <a:pt x="3120" y="7930"/>
                    <a:pt x="3049" y="8002"/>
                    <a:pt x="3049" y="8085"/>
                  </a:cubicBezTo>
                  <a:cubicBezTo>
                    <a:pt x="3049" y="8180"/>
                    <a:pt x="3120" y="8252"/>
                    <a:pt x="3215" y="8252"/>
                  </a:cubicBezTo>
                  <a:lnTo>
                    <a:pt x="9931" y="8252"/>
                  </a:lnTo>
                  <a:cubicBezTo>
                    <a:pt x="9990" y="8252"/>
                    <a:pt x="10050" y="8299"/>
                    <a:pt x="10050" y="8371"/>
                  </a:cubicBezTo>
                  <a:lnTo>
                    <a:pt x="10050" y="9323"/>
                  </a:lnTo>
                  <a:cubicBezTo>
                    <a:pt x="10050" y="9383"/>
                    <a:pt x="10002" y="9442"/>
                    <a:pt x="9931" y="9442"/>
                  </a:cubicBezTo>
                  <a:lnTo>
                    <a:pt x="763" y="9442"/>
                  </a:lnTo>
                  <a:cubicBezTo>
                    <a:pt x="703" y="9442"/>
                    <a:pt x="644" y="9406"/>
                    <a:pt x="644" y="9323"/>
                  </a:cubicBezTo>
                  <a:lnTo>
                    <a:pt x="644" y="8371"/>
                  </a:lnTo>
                  <a:cubicBezTo>
                    <a:pt x="644" y="8311"/>
                    <a:pt x="691" y="8252"/>
                    <a:pt x="763" y="8252"/>
                  </a:cubicBezTo>
                  <a:lnTo>
                    <a:pt x="2477" y="8252"/>
                  </a:lnTo>
                  <a:cubicBezTo>
                    <a:pt x="2561" y="8252"/>
                    <a:pt x="2632" y="8180"/>
                    <a:pt x="2632" y="8085"/>
                  </a:cubicBezTo>
                  <a:cubicBezTo>
                    <a:pt x="2632" y="8002"/>
                    <a:pt x="2561" y="7930"/>
                    <a:pt x="2477" y="7930"/>
                  </a:cubicBezTo>
                  <a:lnTo>
                    <a:pt x="1013" y="7930"/>
                  </a:lnTo>
                  <a:lnTo>
                    <a:pt x="1013" y="4811"/>
                  </a:lnTo>
                  <a:lnTo>
                    <a:pt x="1013" y="2382"/>
                  </a:lnTo>
                  <a:lnTo>
                    <a:pt x="1013" y="1536"/>
                  </a:lnTo>
                  <a:cubicBezTo>
                    <a:pt x="1013" y="870"/>
                    <a:pt x="1549" y="334"/>
                    <a:pt x="2215" y="334"/>
                  </a:cubicBezTo>
                  <a:close/>
                  <a:moveTo>
                    <a:pt x="6906" y="9740"/>
                  </a:moveTo>
                  <a:cubicBezTo>
                    <a:pt x="6859" y="9835"/>
                    <a:pt x="6775" y="9883"/>
                    <a:pt x="6668" y="9883"/>
                  </a:cubicBezTo>
                  <a:lnTo>
                    <a:pt x="3930" y="9883"/>
                  </a:lnTo>
                  <a:cubicBezTo>
                    <a:pt x="3823" y="9883"/>
                    <a:pt x="3739" y="9835"/>
                    <a:pt x="3692" y="9740"/>
                  </a:cubicBezTo>
                  <a:close/>
                  <a:moveTo>
                    <a:pt x="2751" y="9764"/>
                  </a:moveTo>
                  <a:lnTo>
                    <a:pt x="2751" y="10311"/>
                  </a:lnTo>
                  <a:cubicBezTo>
                    <a:pt x="2751" y="10383"/>
                    <a:pt x="2692" y="10454"/>
                    <a:pt x="2608" y="10454"/>
                  </a:cubicBezTo>
                  <a:lnTo>
                    <a:pt x="1430" y="10454"/>
                  </a:lnTo>
                  <a:cubicBezTo>
                    <a:pt x="1346" y="10454"/>
                    <a:pt x="1287" y="10383"/>
                    <a:pt x="1287" y="10311"/>
                  </a:cubicBezTo>
                  <a:lnTo>
                    <a:pt x="1287" y="9764"/>
                  </a:lnTo>
                  <a:close/>
                  <a:moveTo>
                    <a:pt x="9442" y="9764"/>
                  </a:moveTo>
                  <a:lnTo>
                    <a:pt x="9442" y="10311"/>
                  </a:lnTo>
                  <a:cubicBezTo>
                    <a:pt x="9442" y="10395"/>
                    <a:pt x="9359" y="10454"/>
                    <a:pt x="9288" y="10454"/>
                  </a:cubicBezTo>
                  <a:lnTo>
                    <a:pt x="8109" y="10454"/>
                  </a:lnTo>
                  <a:cubicBezTo>
                    <a:pt x="8026" y="10454"/>
                    <a:pt x="7966" y="10383"/>
                    <a:pt x="7966" y="10311"/>
                  </a:cubicBezTo>
                  <a:lnTo>
                    <a:pt x="7966" y="9764"/>
                  </a:lnTo>
                  <a:close/>
                  <a:moveTo>
                    <a:pt x="2239" y="1"/>
                  </a:moveTo>
                  <a:cubicBezTo>
                    <a:pt x="1382" y="1"/>
                    <a:pt x="703" y="679"/>
                    <a:pt x="703" y="1525"/>
                  </a:cubicBezTo>
                  <a:lnTo>
                    <a:pt x="703" y="2215"/>
                  </a:lnTo>
                  <a:lnTo>
                    <a:pt x="548" y="2215"/>
                  </a:lnTo>
                  <a:cubicBezTo>
                    <a:pt x="239" y="2215"/>
                    <a:pt x="1" y="2465"/>
                    <a:pt x="1" y="2763"/>
                  </a:cubicBezTo>
                  <a:lnTo>
                    <a:pt x="1" y="4418"/>
                  </a:lnTo>
                  <a:cubicBezTo>
                    <a:pt x="1" y="4727"/>
                    <a:pt x="251" y="4965"/>
                    <a:pt x="548" y="4965"/>
                  </a:cubicBezTo>
                  <a:lnTo>
                    <a:pt x="703" y="4965"/>
                  </a:lnTo>
                  <a:lnTo>
                    <a:pt x="703" y="7930"/>
                  </a:lnTo>
                  <a:cubicBezTo>
                    <a:pt x="489" y="7954"/>
                    <a:pt x="346" y="8133"/>
                    <a:pt x="346" y="8359"/>
                  </a:cubicBezTo>
                  <a:lnTo>
                    <a:pt x="346" y="9311"/>
                  </a:lnTo>
                  <a:cubicBezTo>
                    <a:pt x="346" y="9549"/>
                    <a:pt x="537" y="9740"/>
                    <a:pt x="775" y="9740"/>
                  </a:cubicBezTo>
                  <a:lnTo>
                    <a:pt x="953" y="9740"/>
                  </a:lnTo>
                  <a:lnTo>
                    <a:pt x="953" y="10288"/>
                  </a:lnTo>
                  <a:cubicBezTo>
                    <a:pt x="953" y="10549"/>
                    <a:pt x="1156" y="10764"/>
                    <a:pt x="1430" y="10764"/>
                  </a:cubicBezTo>
                  <a:lnTo>
                    <a:pt x="2608" y="10764"/>
                  </a:lnTo>
                  <a:cubicBezTo>
                    <a:pt x="2858" y="10764"/>
                    <a:pt x="3084" y="10561"/>
                    <a:pt x="3084" y="10299"/>
                  </a:cubicBezTo>
                  <a:lnTo>
                    <a:pt x="3084" y="9740"/>
                  </a:lnTo>
                  <a:lnTo>
                    <a:pt x="3346" y="9740"/>
                  </a:lnTo>
                  <a:cubicBezTo>
                    <a:pt x="3418" y="10002"/>
                    <a:pt x="3668" y="10192"/>
                    <a:pt x="3942" y="10192"/>
                  </a:cubicBezTo>
                  <a:lnTo>
                    <a:pt x="6680" y="10192"/>
                  </a:lnTo>
                  <a:cubicBezTo>
                    <a:pt x="6966" y="10192"/>
                    <a:pt x="7204" y="10002"/>
                    <a:pt x="7275" y="9740"/>
                  </a:cubicBezTo>
                  <a:lnTo>
                    <a:pt x="7645" y="9740"/>
                  </a:lnTo>
                  <a:lnTo>
                    <a:pt x="7645" y="10299"/>
                  </a:lnTo>
                  <a:cubicBezTo>
                    <a:pt x="7645" y="10549"/>
                    <a:pt x="7859" y="10764"/>
                    <a:pt x="8121" y="10764"/>
                  </a:cubicBezTo>
                  <a:lnTo>
                    <a:pt x="9300" y="10764"/>
                  </a:lnTo>
                  <a:cubicBezTo>
                    <a:pt x="9550" y="10764"/>
                    <a:pt x="9776" y="10561"/>
                    <a:pt x="9776" y="10299"/>
                  </a:cubicBezTo>
                  <a:lnTo>
                    <a:pt x="9776" y="9740"/>
                  </a:lnTo>
                  <a:lnTo>
                    <a:pt x="9954" y="9740"/>
                  </a:lnTo>
                  <a:cubicBezTo>
                    <a:pt x="10193" y="9740"/>
                    <a:pt x="10383" y="9549"/>
                    <a:pt x="10383" y="9311"/>
                  </a:cubicBezTo>
                  <a:lnTo>
                    <a:pt x="10383" y="8359"/>
                  </a:lnTo>
                  <a:cubicBezTo>
                    <a:pt x="10383" y="8121"/>
                    <a:pt x="10193" y="7930"/>
                    <a:pt x="9954" y="7930"/>
                  </a:cubicBezTo>
                  <a:lnTo>
                    <a:pt x="9931" y="7930"/>
                  </a:lnTo>
                  <a:lnTo>
                    <a:pt x="9931" y="4965"/>
                  </a:lnTo>
                  <a:lnTo>
                    <a:pt x="10073" y="4965"/>
                  </a:lnTo>
                  <a:cubicBezTo>
                    <a:pt x="10383" y="4965"/>
                    <a:pt x="10621" y="4715"/>
                    <a:pt x="10621" y="4418"/>
                  </a:cubicBezTo>
                  <a:lnTo>
                    <a:pt x="10621" y="2763"/>
                  </a:lnTo>
                  <a:cubicBezTo>
                    <a:pt x="10609" y="2465"/>
                    <a:pt x="10359" y="2215"/>
                    <a:pt x="10050" y="2215"/>
                  </a:cubicBezTo>
                  <a:lnTo>
                    <a:pt x="9895" y="2215"/>
                  </a:lnTo>
                  <a:lnTo>
                    <a:pt x="9895" y="1525"/>
                  </a:lnTo>
                  <a:cubicBezTo>
                    <a:pt x="9895" y="679"/>
                    <a:pt x="9216" y="1"/>
                    <a:pt x="83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17" name="Google Shape;9817;p72"/>
          <p:cNvSpPr/>
          <p:nvPr/>
        </p:nvSpPr>
        <p:spPr>
          <a:xfrm>
            <a:off x="848977" y="2237528"/>
            <a:ext cx="347060" cy="357286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18" name="Google Shape;9818;p72"/>
          <p:cNvGrpSpPr/>
          <p:nvPr/>
        </p:nvGrpSpPr>
        <p:grpSpPr>
          <a:xfrm>
            <a:off x="3974207" y="2248009"/>
            <a:ext cx="320143" cy="338491"/>
            <a:chOff x="3974207" y="2429009"/>
            <a:chExt cx="320143" cy="338491"/>
          </a:xfrm>
          <a:solidFill>
            <a:srgbClr val="002060"/>
          </a:solidFill>
        </p:grpSpPr>
        <p:sp>
          <p:nvSpPr>
            <p:cNvPr id="9819" name="Google Shape;9819;p72"/>
            <p:cNvSpPr/>
            <p:nvPr/>
          </p:nvSpPr>
          <p:spPr>
            <a:xfrm>
              <a:off x="3974207" y="2429009"/>
              <a:ext cx="320143" cy="338491"/>
            </a:xfrm>
            <a:custGeom>
              <a:avLst/>
              <a:gdLst/>
              <a:ahLst/>
              <a:cxnLst/>
              <a:rect l="l" t="t" r="r" b="b"/>
              <a:pathLst>
                <a:path w="10050" h="10626" extrusionOk="0">
                  <a:moveTo>
                    <a:pt x="9390" y="0"/>
                  </a:moveTo>
                  <a:cubicBezTo>
                    <a:pt x="9344" y="0"/>
                    <a:pt x="9298" y="6"/>
                    <a:pt x="9251" y="17"/>
                  </a:cubicBezTo>
                  <a:lnTo>
                    <a:pt x="3132" y="1100"/>
                  </a:lnTo>
                  <a:cubicBezTo>
                    <a:pt x="2798" y="1160"/>
                    <a:pt x="2560" y="1445"/>
                    <a:pt x="2560" y="1779"/>
                  </a:cubicBezTo>
                  <a:lnTo>
                    <a:pt x="2560" y="6803"/>
                  </a:lnTo>
                  <a:cubicBezTo>
                    <a:pt x="2358" y="6744"/>
                    <a:pt x="2143" y="6708"/>
                    <a:pt x="1929" y="6708"/>
                  </a:cubicBezTo>
                  <a:cubicBezTo>
                    <a:pt x="1417" y="6720"/>
                    <a:pt x="941" y="6934"/>
                    <a:pt x="584" y="7291"/>
                  </a:cubicBezTo>
                  <a:cubicBezTo>
                    <a:pt x="226" y="7649"/>
                    <a:pt x="24" y="8125"/>
                    <a:pt x="24" y="8625"/>
                  </a:cubicBezTo>
                  <a:cubicBezTo>
                    <a:pt x="0" y="9161"/>
                    <a:pt x="215" y="9649"/>
                    <a:pt x="584" y="10042"/>
                  </a:cubicBezTo>
                  <a:cubicBezTo>
                    <a:pt x="953" y="10411"/>
                    <a:pt x="1453" y="10625"/>
                    <a:pt x="1965" y="10625"/>
                  </a:cubicBezTo>
                  <a:lnTo>
                    <a:pt x="2001" y="10625"/>
                  </a:lnTo>
                  <a:cubicBezTo>
                    <a:pt x="3060" y="10613"/>
                    <a:pt x="3917" y="9732"/>
                    <a:pt x="3917" y="8649"/>
                  </a:cubicBezTo>
                  <a:lnTo>
                    <a:pt x="3917" y="4684"/>
                  </a:lnTo>
                  <a:cubicBezTo>
                    <a:pt x="3917" y="4577"/>
                    <a:pt x="3834" y="4493"/>
                    <a:pt x="3727" y="4493"/>
                  </a:cubicBezTo>
                  <a:cubicBezTo>
                    <a:pt x="3620" y="4493"/>
                    <a:pt x="3536" y="4577"/>
                    <a:pt x="3536" y="4684"/>
                  </a:cubicBezTo>
                  <a:lnTo>
                    <a:pt x="3536" y="8613"/>
                  </a:lnTo>
                  <a:cubicBezTo>
                    <a:pt x="3536" y="9482"/>
                    <a:pt x="2834" y="10196"/>
                    <a:pt x="1989" y="10208"/>
                  </a:cubicBezTo>
                  <a:lnTo>
                    <a:pt x="1953" y="10208"/>
                  </a:lnTo>
                  <a:cubicBezTo>
                    <a:pt x="1536" y="10208"/>
                    <a:pt x="1131" y="10042"/>
                    <a:pt x="834" y="9744"/>
                  </a:cubicBezTo>
                  <a:cubicBezTo>
                    <a:pt x="536" y="9446"/>
                    <a:pt x="381" y="9030"/>
                    <a:pt x="381" y="8613"/>
                  </a:cubicBezTo>
                  <a:cubicBezTo>
                    <a:pt x="393" y="7779"/>
                    <a:pt x="1072" y="7089"/>
                    <a:pt x="1905" y="7065"/>
                  </a:cubicBezTo>
                  <a:cubicBezTo>
                    <a:pt x="2167" y="7065"/>
                    <a:pt x="2417" y="7113"/>
                    <a:pt x="2643" y="7232"/>
                  </a:cubicBezTo>
                  <a:cubicBezTo>
                    <a:pt x="2670" y="7242"/>
                    <a:pt x="2699" y="7248"/>
                    <a:pt x="2728" y="7248"/>
                  </a:cubicBezTo>
                  <a:cubicBezTo>
                    <a:pt x="2762" y="7248"/>
                    <a:pt x="2796" y="7240"/>
                    <a:pt x="2822" y="7220"/>
                  </a:cubicBezTo>
                  <a:cubicBezTo>
                    <a:pt x="2882" y="7184"/>
                    <a:pt x="2905" y="7125"/>
                    <a:pt x="2905" y="7053"/>
                  </a:cubicBezTo>
                  <a:lnTo>
                    <a:pt x="2905" y="1767"/>
                  </a:lnTo>
                  <a:cubicBezTo>
                    <a:pt x="2905" y="1624"/>
                    <a:pt x="3013" y="1481"/>
                    <a:pt x="3155" y="1457"/>
                  </a:cubicBezTo>
                  <a:lnTo>
                    <a:pt x="9275" y="374"/>
                  </a:lnTo>
                  <a:cubicBezTo>
                    <a:pt x="9296" y="369"/>
                    <a:pt x="9315" y="366"/>
                    <a:pt x="9335" y="366"/>
                  </a:cubicBezTo>
                  <a:cubicBezTo>
                    <a:pt x="9406" y="366"/>
                    <a:pt x="9469" y="398"/>
                    <a:pt x="9525" y="445"/>
                  </a:cubicBezTo>
                  <a:cubicBezTo>
                    <a:pt x="9609" y="505"/>
                    <a:pt x="9644" y="588"/>
                    <a:pt x="9644" y="683"/>
                  </a:cubicBezTo>
                  <a:lnTo>
                    <a:pt x="9644" y="2767"/>
                  </a:lnTo>
                  <a:cubicBezTo>
                    <a:pt x="9644" y="2874"/>
                    <a:pt x="9740" y="2957"/>
                    <a:pt x="9847" y="2957"/>
                  </a:cubicBezTo>
                  <a:cubicBezTo>
                    <a:pt x="9942" y="2957"/>
                    <a:pt x="10037" y="2874"/>
                    <a:pt x="10037" y="2767"/>
                  </a:cubicBezTo>
                  <a:lnTo>
                    <a:pt x="10037" y="683"/>
                  </a:lnTo>
                  <a:cubicBezTo>
                    <a:pt x="10049" y="469"/>
                    <a:pt x="9966" y="279"/>
                    <a:pt x="9811" y="159"/>
                  </a:cubicBezTo>
                  <a:cubicBezTo>
                    <a:pt x="9683" y="59"/>
                    <a:pt x="9541" y="0"/>
                    <a:pt x="93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72"/>
            <p:cNvSpPr/>
            <p:nvPr/>
          </p:nvSpPr>
          <p:spPr>
            <a:xfrm>
              <a:off x="4086846" y="2479977"/>
              <a:ext cx="207503" cy="245793"/>
            </a:xfrm>
            <a:custGeom>
              <a:avLst/>
              <a:gdLst/>
              <a:ahLst/>
              <a:cxnLst/>
              <a:rect l="l" t="t" r="r" b="b"/>
              <a:pathLst>
                <a:path w="6514" h="7716" extrusionOk="0">
                  <a:moveTo>
                    <a:pt x="5299" y="0"/>
                  </a:moveTo>
                  <a:lnTo>
                    <a:pt x="143" y="905"/>
                  </a:lnTo>
                  <a:cubicBezTo>
                    <a:pt x="60" y="929"/>
                    <a:pt x="0" y="1000"/>
                    <a:pt x="0" y="1084"/>
                  </a:cubicBezTo>
                  <a:lnTo>
                    <a:pt x="0" y="2131"/>
                  </a:lnTo>
                  <a:cubicBezTo>
                    <a:pt x="0" y="2239"/>
                    <a:pt x="84" y="2322"/>
                    <a:pt x="191" y="2322"/>
                  </a:cubicBezTo>
                  <a:cubicBezTo>
                    <a:pt x="298" y="2322"/>
                    <a:pt x="381" y="2239"/>
                    <a:pt x="381" y="2131"/>
                  </a:cubicBezTo>
                  <a:lnTo>
                    <a:pt x="381" y="1250"/>
                  </a:lnTo>
                  <a:lnTo>
                    <a:pt x="5156" y="405"/>
                  </a:lnTo>
                  <a:lnTo>
                    <a:pt x="5156" y="3882"/>
                  </a:lnTo>
                  <a:cubicBezTo>
                    <a:pt x="4953" y="3834"/>
                    <a:pt x="4739" y="3798"/>
                    <a:pt x="4525" y="3798"/>
                  </a:cubicBezTo>
                  <a:cubicBezTo>
                    <a:pt x="4013" y="3810"/>
                    <a:pt x="3537" y="4024"/>
                    <a:pt x="3179" y="4382"/>
                  </a:cubicBezTo>
                  <a:cubicBezTo>
                    <a:pt x="2822" y="4739"/>
                    <a:pt x="2620" y="5215"/>
                    <a:pt x="2620" y="5715"/>
                  </a:cubicBezTo>
                  <a:cubicBezTo>
                    <a:pt x="2596" y="6251"/>
                    <a:pt x="2810" y="6739"/>
                    <a:pt x="3179" y="7132"/>
                  </a:cubicBezTo>
                  <a:cubicBezTo>
                    <a:pt x="3548" y="7501"/>
                    <a:pt x="4037" y="7715"/>
                    <a:pt x="4561" y="7715"/>
                  </a:cubicBezTo>
                  <a:lnTo>
                    <a:pt x="4596" y="7715"/>
                  </a:lnTo>
                  <a:cubicBezTo>
                    <a:pt x="5656" y="7692"/>
                    <a:pt x="6513" y="6822"/>
                    <a:pt x="6513" y="5727"/>
                  </a:cubicBezTo>
                  <a:lnTo>
                    <a:pt x="6513" y="2024"/>
                  </a:lnTo>
                  <a:cubicBezTo>
                    <a:pt x="6513" y="1941"/>
                    <a:pt x="6442" y="1846"/>
                    <a:pt x="6335" y="1846"/>
                  </a:cubicBezTo>
                  <a:cubicBezTo>
                    <a:pt x="6227" y="1846"/>
                    <a:pt x="6144" y="1941"/>
                    <a:pt x="6144" y="2048"/>
                  </a:cubicBezTo>
                  <a:lnTo>
                    <a:pt x="6144" y="5751"/>
                  </a:lnTo>
                  <a:cubicBezTo>
                    <a:pt x="6144" y="6608"/>
                    <a:pt x="5442" y="7322"/>
                    <a:pt x="4596" y="7346"/>
                  </a:cubicBezTo>
                  <a:lnTo>
                    <a:pt x="4561" y="7346"/>
                  </a:lnTo>
                  <a:cubicBezTo>
                    <a:pt x="4144" y="7346"/>
                    <a:pt x="3751" y="7180"/>
                    <a:pt x="3453" y="6882"/>
                  </a:cubicBezTo>
                  <a:cubicBezTo>
                    <a:pt x="3156" y="6584"/>
                    <a:pt x="2989" y="6168"/>
                    <a:pt x="2989" y="5751"/>
                  </a:cubicBezTo>
                  <a:cubicBezTo>
                    <a:pt x="3001" y="4917"/>
                    <a:pt x="3691" y="4227"/>
                    <a:pt x="4525" y="4203"/>
                  </a:cubicBezTo>
                  <a:cubicBezTo>
                    <a:pt x="4775" y="4203"/>
                    <a:pt x="5025" y="4251"/>
                    <a:pt x="5251" y="4370"/>
                  </a:cubicBezTo>
                  <a:cubicBezTo>
                    <a:pt x="5276" y="4380"/>
                    <a:pt x="5302" y="4385"/>
                    <a:pt x="5329" y="4385"/>
                  </a:cubicBezTo>
                  <a:cubicBezTo>
                    <a:pt x="5366" y="4385"/>
                    <a:pt x="5402" y="4374"/>
                    <a:pt x="5430" y="4346"/>
                  </a:cubicBezTo>
                  <a:cubicBezTo>
                    <a:pt x="5489" y="4322"/>
                    <a:pt x="5513" y="4263"/>
                    <a:pt x="5513" y="4179"/>
                  </a:cubicBezTo>
                  <a:lnTo>
                    <a:pt x="5513" y="191"/>
                  </a:lnTo>
                  <a:cubicBezTo>
                    <a:pt x="5513" y="131"/>
                    <a:pt x="5489" y="95"/>
                    <a:pt x="5442" y="48"/>
                  </a:cubicBezTo>
                  <a:cubicBezTo>
                    <a:pt x="5394" y="12"/>
                    <a:pt x="5334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1" name="Google Shape;9821;p72"/>
          <p:cNvGrpSpPr/>
          <p:nvPr/>
        </p:nvGrpSpPr>
        <p:grpSpPr>
          <a:xfrm>
            <a:off x="2623237" y="2250047"/>
            <a:ext cx="355024" cy="332630"/>
            <a:chOff x="2623237" y="2431047"/>
            <a:chExt cx="355024" cy="332630"/>
          </a:xfrm>
          <a:solidFill>
            <a:srgbClr val="002060"/>
          </a:solidFill>
        </p:grpSpPr>
        <p:sp>
          <p:nvSpPr>
            <p:cNvPr id="9822" name="Google Shape;9822;p72"/>
            <p:cNvSpPr/>
            <p:nvPr/>
          </p:nvSpPr>
          <p:spPr>
            <a:xfrm>
              <a:off x="2655856" y="2604370"/>
              <a:ext cx="48579" cy="64506"/>
            </a:xfrm>
            <a:custGeom>
              <a:avLst/>
              <a:gdLst/>
              <a:ahLst/>
              <a:cxnLst/>
              <a:rect l="l" t="t" r="r" b="b"/>
              <a:pathLst>
                <a:path w="1525" h="2025" extrusionOk="0">
                  <a:moveTo>
                    <a:pt x="762" y="346"/>
                  </a:moveTo>
                  <a:cubicBezTo>
                    <a:pt x="1000" y="346"/>
                    <a:pt x="1191" y="536"/>
                    <a:pt x="1191" y="774"/>
                  </a:cubicBezTo>
                  <a:lnTo>
                    <a:pt x="1191" y="1715"/>
                  </a:lnTo>
                  <a:lnTo>
                    <a:pt x="345" y="1715"/>
                  </a:lnTo>
                  <a:lnTo>
                    <a:pt x="345" y="774"/>
                  </a:lnTo>
                  <a:lnTo>
                    <a:pt x="334" y="774"/>
                  </a:lnTo>
                  <a:cubicBezTo>
                    <a:pt x="334" y="536"/>
                    <a:pt x="524" y="346"/>
                    <a:pt x="762" y="346"/>
                  </a:cubicBezTo>
                  <a:close/>
                  <a:moveTo>
                    <a:pt x="762" y="0"/>
                  </a:moveTo>
                  <a:cubicBezTo>
                    <a:pt x="345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67" y="2024"/>
                  </a:cubicBezTo>
                  <a:lnTo>
                    <a:pt x="1357" y="2024"/>
                  </a:lnTo>
                  <a:cubicBezTo>
                    <a:pt x="1441" y="2024"/>
                    <a:pt x="1524" y="1953"/>
                    <a:pt x="1524" y="1858"/>
                  </a:cubicBezTo>
                  <a:lnTo>
                    <a:pt x="1524" y="762"/>
                  </a:lnTo>
                  <a:cubicBezTo>
                    <a:pt x="1524" y="346"/>
                    <a:pt x="1179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72"/>
            <p:cNvSpPr/>
            <p:nvPr/>
          </p:nvSpPr>
          <p:spPr>
            <a:xfrm>
              <a:off x="2623237" y="2431047"/>
              <a:ext cx="355024" cy="332630"/>
            </a:xfrm>
            <a:custGeom>
              <a:avLst/>
              <a:gdLst/>
              <a:ahLst/>
              <a:cxnLst/>
              <a:rect l="l" t="t" r="r" b="b"/>
              <a:pathLst>
                <a:path w="11145" h="10442" extrusionOk="0">
                  <a:moveTo>
                    <a:pt x="8692" y="2608"/>
                  </a:moveTo>
                  <a:cubicBezTo>
                    <a:pt x="8716" y="2608"/>
                    <a:pt x="8751" y="2643"/>
                    <a:pt x="8751" y="2667"/>
                  </a:cubicBezTo>
                  <a:lnTo>
                    <a:pt x="8751" y="3024"/>
                  </a:lnTo>
                  <a:cubicBezTo>
                    <a:pt x="8751" y="3060"/>
                    <a:pt x="8716" y="3084"/>
                    <a:pt x="8692" y="3084"/>
                  </a:cubicBezTo>
                  <a:lnTo>
                    <a:pt x="2453" y="3084"/>
                  </a:lnTo>
                  <a:cubicBezTo>
                    <a:pt x="2441" y="3084"/>
                    <a:pt x="2405" y="3060"/>
                    <a:pt x="2405" y="3024"/>
                  </a:cubicBezTo>
                  <a:lnTo>
                    <a:pt x="2405" y="2667"/>
                  </a:lnTo>
                  <a:cubicBezTo>
                    <a:pt x="2405" y="2643"/>
                    <a:pt x="2441" y="2608"/>
                    <a:pt x="2465" y="2608"/>
                  </a:cubicBezTo>
                  <a:close/>
                  <a:moveTo>
                    <a:pt x="8096" y="3405"/>
                  </a:moveTo>
                  <a:lnTo>
                    <a:pt x="8096" y="3834"/>
                  </a:lnTo>
                  <a:lnTo>
                    <a:pt x="7977" y="3953"/>
                  </a:lnTo>
                  <a:lnTo>
                    <a:pt x="7227" y="3953"/>
                  </a:lnTo>
                  <a:lnTo>
                    <a:pt x="7108" y="3834"/>
                  </a:lnTo>
                  <a:lnTo>
                    <a:pt x="7108" y="3405"/>
                  </a:lnTo>
                  <a:close/>
                  <a:moveTo>
                    <a:pt x="4048" y="3417"/>
                  </a:moveTo>
                  <a:lnTo>
                    <a:pt x="4048" y="3846"/>
                  </a:lnTo>
                  <a:lnTo>
                    <a:pt x="3929" y="3965"/>
                  </a:lnTo>
                  <a:lnTo>
                    <a:pt x="3179" y="3965"/>
                  </a:lnTo>
                  <a:lnTo>
                    <a:pt x="3060" y="3846"/>
                  </a:lnTo>
                  <a:lnTo>
                    <a:pt x="3060" y="3417"/>
                  </a:lnTo>
                  <a:close/>
                  <a:moveTo>
                    <a:pt x="2739" y="3417"/>
                  </a:moveTo>
                  <a:lnTo>
                    <a:pt x="2739" y="3905"/>
                  </a:lnTo>
                  <a:cubicBezTo>
                    <a:pt x="2739" y="3953"/>
                    <a:pt x="2751" y="4001"/>
                    <a:pt x="2774" y="4025"/>
                  </a:cubicBezTo>
                  <a:lnTo>
                    <a:pt x="2941" y="4191"/>
                  </a:lnTo>
                  <a:lnTo>
                    <a:pt x="2941" y="4667"/>
                  </a:lnTo>
                  <a:lnTo>
                    <a:pt x="357" y="4667"/>
                  </a:lnTo>
                  <a:lnTo>
                    <a:pt x="476" y="3453"/>
                  </a:lnTo>
                  <a:cubicBezTo>
                    <a:pt x="476" y="3429"/>
                    <a:pt x="500" y="3417"/>
                    <a:pt x="536" y="3417"/>
                  </a:cubicBezTo>
                  <a:close/>
                  <a:moveTo>
                    <a:pt x="10621" y="3417"/>
                  </a:moveTo>
                  <a:cubicBezTo>
                    <a:pt x="10656" y="3417"/>
                    <a:pt x="10668" y="3429"/>
                    <a:pt x="10680" y="3453"/>
                  </a:cubicBezTo>
                  <a:lnTo>
                    <a:pt x="10799" y="4667"/>
                  </a:lnTo>
                  <a:lnTo>
                    <a:pt x="8204" y="4667"/>
                  </a:lnTo>
                  <a:lnTo>
                    <a:pt x="8204" y="4191"/>
                  </a:lnTo>
                  <a:lnTo>
                    <a:pt x="8382" y="4025"/>
                  </a:lnTo>
                  <a:cubicBezTo>
                    <a:pt x="8406" y="4001"/>
                    <a:pt x="8418" y="3953"/>
                    <a:pt x="8418" y="3905"/>
                  </a:cubicBezTo>
                  <a:lnTo>
                    <a:pt x="8418" y="3417"/>
                  </a:lnTo>
                  <a:close/>
                  <a:moveTo>
                    <a:pt x="3834" y="4298"/>
                  </a:moveTo>
                  <a:lnTo>
                    <a:pt x="3834" y="7644"/>
                  </a:lnTo>
                  <a:lnTo>
                    <a:pt x="3286" y="7644"/>
                  </a:lnTo>
                  <a:lnTo>
                    <a:pt x="3286" y="4298"/>
                  </a:lnTo>
                  <a:close/>
                  <a:moveTo>
                    <a:pt x="7870" y="4298"/>
                  </a:moveTo>
                  <a:lnTo>
                    <a:pt x="7870" y="7644"/>
                  </a:lnTo>
                  <a:lnTo>
                    <a:pt x="7323" y="7644"/>
                  </a:lnTo>
                  <a:lnTo>
                    <a:pt x="7323" y="4298"/>
                  </a:lnTo>
                  <a:close/>
                  <a:moveTo>
                    <a:pt x="5563" y="6230"/>
                  </a:moveTo>
                  <a:cubicBezTo>
                    <a:pt x="5617" y="6230"/>
                    <a:pt x="5674" y="6245"/>
                    <a:pt x="5727" y="6275"/>
                  </a:cubicBezTo>
                  <a:lnTo>
                    <a:pt x="6013" y="6465"/>
                  </a:lnTo>
                  <a:cubicBezTo>
                    <a:pt x="6084" y="6513"/>
                    <a:pt x="6132" y="6596"/>
                    <a:pt x="6132" y="6692"/>
                  </a:cubicBezTo>
                  <a:lnTo>
                    <a:pt x="6132" y="8525"/>
                  </a:lnTo>
                  <a:lnTo>
                    <a:pt x="5013" y="8525"/>
                  </a:lnTo>
                  <a:lnTo>
                    <a:pt x="5013" y="6692"/>
                  </a:lnTo>
                  <a:cubicBezTo>
                    <a:pt x="5013" y="6596"/>
                    <a:pt x="5060" y="6513"/>
                    <a:pt x="5132" y="6465"/>
                  </a:cubicBezTo>
                  <a:lnTo>
                    <a:pt x="5418" y="6275"/>
                  </a:lnTo>
                  <a:cubicBezTo>
                    <a:pt x="5459" y="6245"/>
                    <a:pt x="5510" y="6230"/>
                    <a:pt x="5563" y="6230"/>
                  </a:cubicBezTo>
                  <a:close/>
                  <a:moveTo>
                    <a:pt x="3929" y="7989"/>
                  </a:moveTo>
                  <a:lnTo>
                    <a:pt x="4048" y="8108"/>
                  </a:lnTo>
                  <a:lnTo>
                    <a:pt x="4048" y="8537"/>
                  </a:lnTo>
                  <a:lnTo>
                    <a:pt x="3060" y="8537"/>
                  </a:lnTo>
                  <a:lnTo>
                    <a:pt x="3060" y="8108"/>
                  </a:lnTo>
                  <a:lnTo>
                    <a:pt x="3179" y="7989"/>
                  </a:lnTo>
                  <a:close/>
                  <a:moveTo>
                    <a:pt x="7954" y="7989"/>
                  </a:moveTo>
                  <a:lnTo>
                    <a:pt x="8073" y="8108"/>
                  </a:lnTo>
                  <a:lnTo>
                    <a:pt x="8073" y="8537"/>
                  </a:lnTo>
                  <a:lnTo>
                    <a:pt x="7096" y="8537"/>
                  </a:lnTo>
                  <a:lnTo>
                    <a:pt x="7096" y="8525"/>
                  </a:lnTo>
                  <a:lnTo>
                    <a:pt x="7096" y="8108"/>
                  </a:lnTo>
                  <a:lnTo>
                    <a:pt x="7215" y="7989"/>
                  </a:lnTo>
                  <a:close/>
                  <a:moveTo>
                    <a:pt x="6787" y="3429"/>
                  </a:moveTo>
                  <a:lnTo>
                    <a:pt x="6787" y="3917"/>
                  </a:lnTo>
                  <a:cubicBezTo>
                    <a:pt x="6787" y="3965"/>
                    <a:pt x="6799" y="4013"/>
                    <a:pt x="6834" y="4036"/>
                  </a:cubicBezTo>
                  <a:lnTo>
                    <a:pt x="7013" y="4215"/>
                  </a:lnTo>
                  <a:lnTo>
                    <a:pt x="7013" y="7763"/>
                  </a:lnTo>
                  <a:lnTo>
                    <a:pt x="6834" y="7942"/>
                  </a:lnTo>
                  <a:cubicBezTo>
                    <a:pt x="6799" y="7966"/>
                    <a:pt x="6787" y="8013"/>
                    <a:pt x="6787" y="8061"/>
                  </a:cubicBezTo>
                  <a:lnTo>
                    <a:pt x="6787" y="8549"/>
                  </a:lnTo>
                  <a:lnTo>
                    <a:pt x="6477" y="8525"/>
                  </a:lnTo>
                  <a:lnTo>
                    <a:pt x="6477" y="6692"/>
                  </a:lnTo>
                  <a:cubicBezTo>
                    <a:pt x="6477" y="6501"/>
                    <a:pt x="6370" y="6299"/>
                    <a:pt x="6203" y="6180"/>
                  </a:cubicBezTo>
                  <a:lnTo>
                    <a:pt x="5918" y="5989"/>
                  </a:lnTo>
                  <a:cubicBezTo>
                    <a:pt x="5816" y="5924"/>
                    <a:pt x="5703" y="5891"/>
                    <a:pt x="5589" y="5891"/>
                  </a:cubicBezTo>
                  <a:cubicBezTo>
                    <a:pt x="5474" y="5891"/>
                    <a:pt x="5358" y="5924"/>
                    <a:pt x="5251" y="5989"/>
                  </a:cubicBezTo>
                  <a:lnTo>
                    <a:pt x="4965" y="6180"/>
                  </a:lnTo>
                  <a:cubicBezTo>
                    <a:pt x="4810" y="6299"/>
                    <a:pt x="4703" y="6477"/>
                    <a:pt x="4703" y="6692"/>
                  </a:cubicBezTo>
                  <a:lnTo>
                    <a:pt x="4703" y="8525"/>
                  </a:lnTo>
                  <a:lnTo>
                    <a:pt x="4394" y="8525"/>
                  </a:lnTo>
                  <a:lnTo>
                    <a:pt x="4394" y="8025"/>
                  </a:lnTo>
                  <a:cubicBezTo>
                    <a:pt x="4394" y="7989"/>
                    <a:pt x="4370" y="7942"/>
                    <a:pt x="4346" y="7906"/>
                  </a:cubicBezTo>
                  <a:lnTo>
                    <a:pt x="4167" y="7751"/>
                  </a:lnTo>
                  <a:lnTo>
                    <a:pt x="4167" y="4203"/>
                  </a:lnTo>
                  <a:lnTo>
                    <a:pt x="4346" y="4036"/>
                  </a:lnTo>
                  <a:cubicBezTo>
                    <a:pt x="4370" y="4013"/>
                    <a:pt x="4394" y="3965"/>
                    <a:pt x="4394" y="3917"/>
                  </a:cubicBezTo>
                  <a:lnTo>
                    <a:pt x="4394" y="3429"/>
                  </a:lnTo>
                  <a:close/>
                  <a:moveTo>
                    <a:pt x="8525" y="8847"/>
                  </a:moveTo>
                  <a:lnTo>
                    <a:pt x="8525" y="9311"/>
                  </a:lnTo>
                  <a:lnTo>
                    <a:pt x="2631" y="9311"/>
                  </a:lnTo>
                  <a:lnTo>
                    <a:pt x="2631" y="8847"/>
                  </a:lnTo>
                  <a:close/>
                  <a:moveTo>
                    <a:pt x="1858" y="9632"/>
                  </a:moveTo>
                  <a:lnTo>
                    <a:pt x="1858" y="10097"/>
                  </a:lnTo>
                  <a:lnTo>
                    <a:pt x="607" y="10097"/>
                  </a:lnTo>
                  <a:lnTo>
                    <a:pt x="607" y="9632"/>
                  </a:lnTo>
                  <a:close/>
                  <a:moveTo>
                    <a:pt x="8978" y="9632"/>
                  </a:moveTo>
                  <a:lnTo>
                    <a:pt x="8978" y="10097"/>
                  </a:lnTo>
                  <a:lnTo>
                    <a:pt x="2203" y="10097"/>
                  </a:lnTo>
                  <a:lnTo>
                    <a:pt x="2203" y="9632"/>
                  </a:lnTo>
                  <a:close/>
                  <a:moveTo>
                    <a:pt x="10549" y="9632"/>
                  </a:moveTo>
                  <a:lnTo>
                    <a:pt x="10549" y="10097"/>
                  </a:lnTo>
                  <a:lnTo>
                    <a:pt x="9299" y="10097"/>
                  </a:lnTo>
                  <a:lnTo>
                    <a:pt x="9299" y="9632"/>
                  </a:lnTo>
                  <a:close/>
                  <a:moveTo>
                    <a:pt x="5566" y="0"/>
                  </a:moveTo>
                  <a:cubicBezTo>
                    <a:pt x="5531" y="0"/>
                    <a:pt x="5495" y="12"/>
                    <a:pt x="5465" y="36"/>
                  </a:cubicBezTo>
                  <a:lnTo>
                    <a:pt x="4417" y="857"/>
                  </a:lnTo>
                  <a:cubicBezTo>
                    <a:pt x="4346" y="917"/>
                    <a:pt x="4334" y="1024"/>
                    <a:pt x="4394" y="1096"/>
                  </a:cubicBezTo>
                  <a:cubicBezTo>
                    <a:pt x="4427" y="1136"/>
                    <a:pt x="4473" y="1158"/>
                    <a:pt x="4521" y="1158"/>
                  </a:cubicBezTo>
                  <a:cubicBezTo>
                    <a:pt x="4557" y="1158"/>
                    <a:pt x="4596" y="1145"/>
                    <a:pt x="4632" y="1119"/>
                  </a:cubicBezTo>
                  <a:lnTo>
                    <a:pt x="5560" y="393"/>
                  </a:lnTo>
                  <a:lnTo>
                    <a:pt x="8025" y="2298"/>
                  </a:lnTo>
                  <a:lnTo>
                    <a:pt x="3143" y="2298"/>
                  </a:lnTo>
                  <a:lnTo>
                    <a:pt x="4036" y="1596"/>
                  </a:lnTo>
                  <a:cubicBezTo>
                    <a:pt x="4108" y="1536"/>
                    <a:pt x="4120" y="1441"/>
                    <a:pt x="4060" y="1358"/>
                  </a:cubicBezTo>
                  <a:cubicBezTo>
                    <a:pt x="4026" y="1317"/>
                    <a:pt x="3977" y="1296"/>
                    <a:pt x="3928" y="1296"/>
                  </a:cubicBezTo>
                  <a:cubicBezTo>
                    <a:pt x="3891" y="1296"/>
                    <a:pt x="3853" y="1308"/>
                    <a:pt x="3822" y="1334"/>
                  </a:cubicBezTo>
                  <a:lnTo>
                    <a:pt x="2584" y="2298"/>
                  </a:lnTo>
                  <a:lnTo>
                    <a:pt x="2453" y="2298"/>
                  </a:lnTo>
                  <a:cubicBezTo>
                    <a:pt x="2250" y="2298"/>
                    <a:pt x="2072" y="2477"/>
                    <a:pt x="2072" y="2691"/>
                  </a:cubicBezTo>
                  <a:lnTo>
                    <a:pt x="2072" y="3048"/>
                  </a:lnTo>
                  <a:lnTo>
                    <a:pt x="2072" y="3108"/>
                  </a:lnTo>
                  <a:lnTo>
                    <a:pt x="524" y="3108"/>
                  </a:lnTo>
                  <a:cubicBezTo>
                    <a:pt x="322" y="3108"/>
                    <a:pt x="167" y="3251"/>
                    <a:pt x="131" y="3441"/>
                  </a:cubicBezTo>
                  <a:lnTo>
                    <a:pt x="0" y="4834"/>
                  </a:lnTo>
                  <a:cubicBezTo>
                    <a:pt x="0" y="4870"/>
                    <a:pt x="12" y="4918"/>
                    <a:pt x="48" y="4953"/>
                  </a:cubicBezTo>
                  <a:cubicBezTo>
                    <a:pt x="72" y="4977"/>
                    <a:pt x="119" y="5013"/>
                    <a:pt x="167" y="5013"/>
                  </a:cubicBezTo>
                  <a:lnTo>
                    <a:pt x="262" y="5013"/>
                  </a:lnTo>
                  <a:lnTo>
                    <a:pt x="262" y="5822"/>
                  </a:lnTo>
                  <a:cubicBezTo>
                    <a:pt x="262" y="5918"/>
                    <a:pt x="345" y="5989"/>
                    <a:pt x="429" y="5989"/>
                  </a:cubicBezTo>
                  <a:cubicBezTo>
                    <a:pt x="524" y="5989"/>
                    <a:pt x="596" y="5918"/>
                    <a:pt x="596" y="5822"/>
                  </a:cubicBezTo>
                  <a:lnTo>
                    <a:pt x="596" y="5013"/>
                  </a:lnTo>
                  <a:lnTo>
                    <a:pt x="2965" y="5013"/>
                  </a:lnTo>
                  <a:lnTo>
                    <a:pt x="2965" y="7763"/>
                  </a:lnTo>
                  <a:lnTo>
                    <a:pt x="2798" y="7930"/>
                  </a:lnTo>
                  <a:cubicBezTo>
                    <a:pt x="2762" y="7954"/>
                    <a:pt x="2751" y="8001"/>
                    <a:pt x="2751" y="8049"/>
                  </a:cubicBezTo>
                  <a:lnTo>
                    <a:pt x="2751" y="8537"/>
                  </a:lnTo>
                  <a:lnTo>
                    <a:pt x="2489" y="8537"/>
                  </a:lnTo>
                  <a:cubicBezTo>
                    <a:pt x="2393" y="8537"/>
                    <a:pt x="2322" y="8608"/>
                    <a:pt x="2322" y="8704"/>
                  </a:cubicBezTo>
                  <a:lnTo>
                    <a:pt x="2322" y="9323"/>
                  </a:lnTo>
                  <a:lnTo>
                    <a:pt x="643" y="9323"/>
                  </a:lnTo>
                  <a:lnTo>
                    <a:pt x="643" y="6584"/>
                  </a:lnTo>
                  <a:cubicBezTo>
                    <a:pt x="643" y="6501"/>
                    <a:pt x="560" y="6418"/>
                    <a:pt x="476" y="6418"/>
                  </a:cubicBezTo>
                  <a:cubicBezTo>
                    <a:pt x="381" y="6418"/>
                    <a:pt x="310" y="6501"/>
                    <a:pt x="310" y="6584"/>
                  </a:cubicBezTo>
                  <a:lnTo>
                    <a:pt x="310" y="10275"/>
                  </a:lnTo>
                  <a:cubicBezTo>
                    <a:pt x="310" y="10371"/>
                    <a:pt x="381" y="10442"/>
                    <a:pt x="476" y="10442"/>
                  </a:cubicBezTo>
                  <a:lnTo>
                    <a:pt x="10740" y="10442"/>
                  </a:lnTo>
                  <a:cubicBezTo>
                    <a:pt x="10835" y="10442"/>
                    <a:pt x="10906" y="10371"/>
                    <a:pt x="10906" y="10275"/>
                  </a:cubicBezTo>
                  <a:lnTo>
                    <a:pt x="10906" y="8347"/>
                  </a:lnTo>
                  <a:cubicBezTo>
                    <a:pt x="10906" y="8251"/>
                    <a:pt x="10835" y="8180"/>
                    <a:pt x="10740" y="8180"/>
                  </a:cubicBezTo>
                  <a:cubicBezTo>
                    <a:pt x="10656" y="8180"/>
                    <a:pt x="10585" y="8251"/>
                    <a:pt x="10585" y="8347"/>
                  </a:cubicBezTo>
                  <a:lnTo>
                    <a:pt x="10585" y="9323"/>
                  </a:lnTo>
                  <a:lnTo>
                    <a:pt x="8894" y="9323"/>
                  </a:lnTo>
                  <a:lnTo>
                    <a:pt x="8894" y="8704"/>
                  </a:lnTo>
                  <a:cubicBezTo>
                    <a:pt x="8894" y="8608"/>
                    <a:pt x="8823" y="8537"/>
                    <a:pt x="8739" y="8537"/>
                  </a:cubicBezTo>
                  <a:lnTo>
                    <a:pt x="8466" y="8537"/>
                  </a:lnTo>
                  <a:lnTo>
                    <a:pt x="8466" y="8049"/>
                  </a:lnTo>
                  <a:cubicBezTo>
                    <a:pt x="8466" y="8001"/>
                    <a:pt x="8454" y="7954"/>
                    <a:pt x="8418" y="7930"/>
                  </a:cubicBezTo>
                  <a:lnTo>
                    <a:pt x="8239" y="7763"/>
                  </a:lnTo>
                  <a:lnTo>
                    <a:pt x="8239" y="5013"/>
                  </a:lnTo>
                  <a:lnTo>
                    <a:pt x="10549" y="5013"/>
                  </a:lnTo>
                  <a:lnTo>
                    <a:pt x="10549" y="7585"/>
                  </a:lnTo>
                  <a:cubicBezTo>
                    <a:pt x="10549" y="7668"/>
                    <a:pt x="10621" y="7751"/>
                    <a:pt x="10716" y="7751"/>
                  </a:cubicBezTo>
                  <a:cubicBezTo>
                    <a:pt x="10799" y="7751"/>
                    <a:pt x="10883" y="7668"/>
                    <a:pt x="10883" y="7585"/>
                  </a:cubicBezTo>
                  <a:lnTo>
                    <a:pt x="10883" y="5013"/>
                  </a:lnTo>
                  <a:lnTo>
                    <a:pt x="10978" y="5013"/>
                  </a:lnTo>
                  <a:cubicBezTo>
                    <a:pt x="11025" y="5013"/>
                    <a:pt x="11073" y="4989"/>
                    <a:pt x="11097" y="4953"/>
                  </a:cubicBezTo>
                  <a:cubicBezTo>
                    <a:pt x="11133" y="4906"/>
                    <a:pt x="11144" y="4858"/>
                    <a:pt x="11133" y="4810"/>
                  </a:cubicBezTo>
                  <a:lnTo>
                    <a:pt x="11002" y="3429"/>
                  </a:lnTo>
                  <a:cubicBezTo>
                    <a:pt x="10978" y="3239"/>
                    <a:pt x="10811" y="3084"/>
                    <a:pt x="10609" y="3084"/>
                  </a:cubicBezTo>
                  <a:lnTo>
                    <a:pt x="9061" y="3084"/>
                  </a:lnTo>
                  <a:lnTo>
                    <a:pt x="9061" y="3024"/>
                  </a:lnTo>
                  <a:lnTo>
                    <a:pt x="9061" y="2667"/>
                  </a:lnTo>
                  <a:cubicBezTo>
                    <a:pt x="9061" y="2465"/>
                    <a:pt x="8882" y="2286"/>
                    <a:pt x="8680" y="2286"/>
                  </a:cubicBezTo>
                  <a:lnTo>
                    <a:pt x="8537" y="2286"/>
                  </a:lnTo>
                  <a:lnTo>
                    <a:pt x="5668" y="36"/>
                  </a:lnTo>
                  <a:cubicBezTo>
                    <a:pt x="5638" y="12"/>
                    <a:pt x="5602" y="0"/>
                    <a:pt x="5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72"/>
            <p:cNvSpPr/>
            <p:nvPr/>
          </p:nvSpPr>
          <p:spPr>
            <a:xfrm>
              <a:off x="2897827" y="2604753"/>
              <a:ext cx="48197" cy="64506"/>
            </a:xfrm>
            <a:custGeom>
              <a:avLst/>
              <a:gdLst/>
              <a:ahLst/>
              <a:cxnLst/>
              <a:rect l="l" t="t" r="r" b="b"/>
              <a:pathLst>
                <a:path w="1513" h="2025" extrusionOk="0">
                  <a:moveTo>
                    <a:pt x="762" y="334"/>
                  </a:moveTo>
                  <a:cubicBezTo>
                    <a:pt x="989" y="334"/>
                    <a:pt x="1191" y="524"/>
                    <a:pt x="1191" y="762"/>
                  </a:cubicBezTo>
                  <a:lnTo>
                    <a:pt x="1191" y="1703"/>
                  </a:lnTo>
                  <a:lnTo>
                    <a:pt x="334" y="1703"/>
                  </a:lnTo>
                  <a:lnTo>
                    <a:pt x="334" y="762"/>
                  </a:lnTo>
                  <a:cubicBezTo>
                    <a:pt x="334" y="524"/>
                    <a:pt x="524" y="334"/>
                    <a:pt x="762" y="334"/>
                  </a:cubicBezTo>
                  <a:close/>
                  <a:moveTo>
                    <a:pt x="750" y="0"/>
                  </a:moveTo>
                  <a:cubicBezTo>
                    <a:pt x="334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55" y="2024"/>
                  </a:cubicBezTo>
                  <a:lnTo>
                    <a:pt x="1346" y="2024"/>
                  </a:lnTo>
                  <a:cubicBezTo>
                    <a:pt x="1441" y="2024"/>
                    <a:pt x="1512" y="1953"/>
                    <a:pt x="1512" y="1858"/>
                  </a:cubicBezTo>
                  <a:lnTo>
                    <a:pt x="1512" y="762"/>
                  </a:lnTo>
                  <a:cubicBezTo>
                    <a:pt x="1512" y="346"/>
                    <a:pt x="1167" y="0"/>
                    <a:pt x="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72"/>
            <p:cNvSpPr/>
            <p:nvPr/>
          </p:nvSpPr>
          <p:spPr>
            <a:xfrm>
              <a:off x="2775695" y="2551650"/>
              <a:ext cx="51223" cy="51223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10"/>
                  </a:moveTo>
                  <a:cubicBezTo>
                    <a:pt x="1060" y="310"/>
                    <a:pt x="1286" y="524"/>
                    <a:pt x="1286" y="786"/>
                  </a:cubicBezTo>
                  <a:cubicBezTo>
                    <a:pt x="1263" y="1060"/>
                    <a:pt x="1060" y="1262"/>
                    <a:pt x="810" y="1262"/>
                  </a:cubicBezTo>
                  <a:cubicBezTo>
                    <a:pt x="560" y="1262"/>
                    <a:pt x="334" y="1060"/>
                    <a:pt x="334" y="786"/>
                  </a:cubicBezTo>
                  <a:cubicBezTo>
                    <a:pt x="334" y="536"/>
                    <a:pt x="536" y="310"/>
                    <a:pt x="810" y="310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8"/>
                    <a:pt x="1" y="810"/>
                  </a:cubicBezTo>
                  <a:cubicBezTo>
                    <a:pt x="1" y="1251"/>
                    <a:pt x="358" y="1608"/>
                    <a:pt x="810" y="1608"/>
                  </a:cubicBezTo>
                  <a:cubicBezTo>
                    <a:pt x="1251" y="1608"/>
                    <a:pt x="1608" y="1251"/>
                    <a:pt x="1608" y="810"/>
                  </a:cubicBezTo>
                  <a:cubicBezTo>
                    <a:pt x="1596" y="358"/>
                    <a:pt x="1239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6" name="Google Shape;9826;p72"/>
          <p:cNvGrpSpPr/>
          <p:nvPr/>
        </p:nvGrpSpPr>
        <p:grpSpPr>
          <a:xfrm>
            <a:off x="6657194" y="2253073"/>
            <a:ext cx="375507" cy="367925"/>
            <a:chOff x="6657194" y="2434073"/>
            <a:chExt cx="375507" cy="367925"/>
          </a:xfrm>
          <a:solidFill>
            <a:srgbClr val="002060"/>
          </a:solidFill>
        </p:grpSpPr>
        <p:sp>
          <p:nvSpPr>
            <p:cNvPr id="9827" name="Google Shape;9827;p72"/>
            <p:cNvSpPr/>
            <p:nvPr/>
          </p:nvSpPr>
          <p:spPr>
            <a:xfrm>
              <a:off x="6657194" y="2434073"/>
              <a:ext cx="190780" cy="367925"/>
            </a:xfrm>
            <a:custGeom>
              <a:avLst/>
              <a:gdLst/>
              <a:ahLst/>
              <a:cxnLst/>
              <a:rect l="l" t="t" r="r" b="b"/>
              <a:pathLst>
                <a:path w="5989" h="11550" extrusionOk="0">
                  <a:moveTo>
                    <a:pt x="3024" y="346"/>
                  </a:moveTo>
                  <a:cubicBezTo>
                    <a:pt x="4465" y="346"/>
                    <a:pt x="5644" y="1524"/>
                    <a:pt x="5644" y="2965"/>
                  </a:cubicBezTo>
                  <a:lnTo>
                    <a:pt x="5644" y="5596"/>
                  </a:lnTo>
                  <a:lnTo>
                    <a:pt x="2977" y="5596"/>
                  </a:lnTo>
                  <a:cubicBezTo>
                    <a:pt x="2893" y="5596"/>
                    <a:pt x="2810" y="5668"/>
                    <a:pt x="2810" y="5763"/>
                  </a:cubicBezTo>
                  <a:cubicBezTo>
                    <a:pt x="2810" y="5846"/>
                    <a:pt x="2893" y="5930"/>
                    <a:pt x="2977" y="5930"/>
                  </a:cubicBezTo>
                  <a:lnTo>
                    <a:pt x="5644" y="5930"/>
                  </a:lnTo>
                  <a:lnTo>
                    <a:pt x="5644" y="8561"/>
                  </a:lnTo>
                  <a:cubicBezTo>
                    <a:pt x="5644" y="10002"/>
                    <a:pt x="4465" y="11180"/>
                    <a:pt x="3024" y="11180"/>
                  </a:cubicBezTo>
                  <a:lnTo>
                    <a:pt x="2965" y="11180"/>
                  </a:lnTo>
                  <a:cubicBezTo>
                    <a:pt x="1524" y="11180"/>
                    <a:pt x="345" y="10002"/>
                    <a:pt x="345" y="8561"/>
                  </a:cubicBezTo>
                  <a:lnTo>
                    <a:pt x="345" y="5930"/>
                  </a:lnTo>
                  <a:lnTo>
                    <a:pt x="2119" y="5930"/>
                  </a:lnTo>
                  <a:cubicBezTo>
                    <a:pt x="2203" y="5930"/>
                    <a:pt x="2274" y="5846"/>
                    <a:pt x="2274" y="5763"/>
                  </a:cubicBezTo>
                  <a:cubicBezTo>
                    <a:pt x="2274" y="5668"/>
                    <a:pt x="2203" y="5596"/>
                    <a:pt x="2119" y="5596"/>
                  </a:cubicBezTo>
                  <a:lnTo>
                    <a:pt x="345" y="5596"/>
                  </a:lnTo>
                  <a:lnTo>
                    <a:pt x="345" y="2965"/>
                  </a:lnTo>
                  <a:cubicBezTo>
                    <a:pt x="345" y="1524"/>
                    <a:pt x="1524" y="346"/>
                    <a:pt x="2965" y="346"/>
                  </a:cubicBezTo>
                  <a:close/>
                  <a:moveTo>
                    <a:pt x="2965" y="0"/>
                  </a:moveTo>
                  <a:cubicBezTo>
                    <a:pt x="1322" y="0"/>
                    <a:pt x="0" y="1322"/>
                    <a:pt x="0" y="2965"/>
                  </a:cubicBezTo>
                  <a:lnTo>
                    <a:pt x="0" y="8585"/>
                  </a:lnTo>
                  <a:cubicBezTo>
                    <a:pt x="0" y="10228"/>
                    <a:pt x="1322" y="11550"/>
                    <a:pt x="2965" y="11550"/>
                  </a:cubicBezTo>
                  <a:lnTo>
                    <a:pt x="3024" y="11550"/>
                  </a:lnTo>
                  <a:cubicBezTo>
                    <a:pt x="4655" y="11550"/>
                    <a:pt x="5989" y="10228"/>
                    <a:pt x="5989" y="8585"/>
                  </a:cubicBezTo>
                  <a:lnTo>
                    <a:pt x="5989" y="2953"/>
                  </a:lnTo>
                  <a:cubicBezTo>
                    <a:pt x="5965" y="1322"/>
                    <a:pt x="4644" y="0"/>
                    <a:pt x="3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72"/>
            <p:cNvSpPr/>
            <p:nvPr/>
          </p:nvSpPr>
          <p:spPr>
            <a:xfrm>
              <a:off x="6854409" y="2464399"/>
              <a:ext cx="178292" cy="162365"/>
            </a:xfrm>
            <a:custGeom>
              <a:avLst/>
              <a:gdLst/>
              <a:ahLst/>
              <a:cxnLst/>
              <a:rect l="l" t="t" r="r" b="b"/>
              <a:pathLst>
                <a:path w="5597" h="5097" extrusionOk="0">
                  <a:moveTo>
                    <a:pt x="2807" y="346"/>
                  </a:moveTo>
                  <a:cubicBezTo>
                    <a:pt x="3371" y="346"/>
                    <a:pt x="3933" y="564"/>
                    <a:pt x="4358" y="1001"/>
                  </a:cubicBezTo>
                  <a:cubicBezTo>
                    <a:pt x="5180" y="1835"/>
                    <a:pt x="5227" y="3132"/>
                    <a:pt x="4477" y="3990"/>
                  </a:cubicBezTo>
                  <a:lnTo>
                    <a:pt x="3441" y="2954"/>
                  </a:lnTo>
                  <a:cubicBezTo>
                    <a:pt x="3411" y="2924"/>
                    <a:pt x="3367" y="2909"/>
                    <a:pt x="3322" y="2909"/>
                  </a:cubicBezTo>
                  <a:cubicBezTo>
                    <a:pt x="3278" y="2909"/>
                    <a:pt x="3233" y="2924"/>
                    <a:pt x="3203" y="2954"/>
                  </a:cubicBezTo>
                  <a:cubicBezTo>
                    <a:pt x="3144" y="3013"/>
                    <a:pt x="3144" y="3132"/>
                    <a:pt x="3203" y="3192"/>
                  </a:cubicBezTo>
                  <a:lnTo>
                    <a:pt x="4239" y="4228"/>
                  </a:lnTo>
                  <a:cubicBezTo>
                    <a:pt x="3831" y="4584"/>
                    <a:pt x="3321" y="4763"/>
                    <a:pt x="2810" y="4763"/>
                  </a:cubicBezTo>
                  <a:cubicBezTo>
                    <a:pt x="2246" y="4763"/>
                    <a:pt x="1681" y="4546"/>
                    <a:pt x="1250" y="4109"/>
                  </a:cubicBezTo>
                  <a:cubicBezTo>
                    <a:pt x="417" y="3287"/>
                    <a:pt x="393" y="1977"/>
                    <a:pt x="1131" y="1120"/>
                  </a:cubicBezTo>
                  <a:lnTo>
                    <a:pt x="1131" y="1120"/>
                  </a:lnTo>
                  <a:lnTo>
                    <a:pt x="2679" y="2668"/>
                  </a:lnTo>
                  <a:cubicBezTo>
                    <a:pt x="2709" y="2698"/>
                    <a:pt x="2754" y="2713"/>
                    <a:pt x="2798" y="2713"/>
                  </a:cubicBezTo>
                  <a:cubicBezTo>
                    <a:pt x="2843" y="2713"/>
                    <a:pt x="2888" y="2698"/>
                    <a:pt x="2917" y="2668"/>
                  </a:cubicBezTo>
                  <a:cubicBezTo>
                    <a:pt x="2977" y="2608"/>
                    <a:pt x="2977" y="2489"/>
                    <a:pt x="2917" y="2430"/>
                  </a:cubicBezTo>
                  <a:lnTo>
                    <a:pt x="1370" y="882"/>
                  </a:lnTo>
                  <a:cubicBezTo>
                    <a:pt x="1783" y="525"/>
                    <a:pt x="2296" y="346"/>
                    <a:pt x="2807" y="346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7"/>
                    <a:pt x="1000" y="4347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7"/>
                  </a:cubicBezTo>
                  <a:cubicBezTo>
                    <a:pt x="5596" y="3347"/>
                    <a:pt x="5596" y="1739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9" name="Google Shape;9829;p72"/>
            <p:cNvSpPr/>
            <p:nvPr/>
          </p:nvSpPr>
          <p:spPr>
            <a:xfrm>
              <a:off x="6854409" y="2631288"/>
              <a:ext cx="177528" cy="162365"/>
            </a:xfrm>
            <a:custGeom>
              <a:avLst/>
              <a:gdLst/>
              <a:ahLst/>
              <a:cxnLst/>
              <a:rect l="l" t="t" r="r" b="b"/>
              <a:pathLst>
                <a:path w="5573" h="5097" extrusionOk="0">
                  <a:moveTo>
                    <a:pt x="2805" y="338"/>
                  </a:moveTo>
                  <a:cubicBezTo>
                    <a:pt x="3314" y="338"/>
                    <a:pt x="3821" y="515"/>
                    <a:pt x="4227" y="870"/>
                  </a:cubicBezTo>
                  <a:lnTo>
                    <a:pt x="1120" y="3977"/>
                  </a:lnTo>
                  <a:cubicBezTo>
                    <a:pt x="393" y="3108"/>
                    <a:pt x="417" y="1799"/>
                    <a:pt x="1239" y="989"/>
                  </a:cubicBezTo>
                  <a:cubicBezTo>
                    <a:pt x="1671" y="556"/>
                    <a:pt x="2239" y="338"/>
                    <a:pt x="2805" y="338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6"/>
                    <a:pt x="1000" y="4346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6"/>
                  </a:cubicBezTo>
                  <a:cubicBezTo>
                    <a:pt x="4656" y="4287"/>
                    <a:pt x="4656" y="4168"/>
                    <a:pt x="4596" y="4108"/>
                  </a:cubicBezTo>
                  <a:cubicBezTo>
                    <a:pt x="4566" y="4079"/>
                    <a:pt x="4522" y="4064"/>
                    <a:pt x="4477" y="4064"/>
                  </a:cubicBezTo>
                  <a:cubicBezTo>
                    <a:pt x="4432" y="4064"/>
                    <a:pt x="4388" y="4079"/>
                    <a:pt x="4358" y="4108"/>
                  </a:cubicBezTo>
                  <a:cubicBezTo>
                    <a:pt x="3933" y="4540"/>
                    <a:pt x="3370" y="4754"/>
                    <a:pt x="2806" y="4754"/>
                  </a:cubicBezTo>
                  <a:cubicBezTo>
                    <a:pt x="2295" y="4754"/>
                    <a:pt x="1783" y="4578"/>
                    <a:pt x="1370" y="4227"/>
                  </a:cubicBezTo>
                  <a:lnTo>
                    <a:pt x="2417" y="3180"/>
                  </a:lnTo>
                  <a:lnTo>
                    <a:pt x="4477" y="1120"/>
                  </a:lnTo>
                  <a:cubicBezTo>
                    <a:pt x="5060" y="1799"/>
                    <a:pt x="5180" y="2775"/>
                    <a:pt x="4763" y="3573"/>
                  </a:cubicBezTo>
                  <a:cubicBezTo>
                    <a:pt x="4715" y="3668"/>
                    <a:pt x="4751" y="3751"/>
                    <a:pt x="4834" y="3799"/>
                  </a:cubicBezTo>
                  <a:cubicBezTo>
                    <a:pt x="4863" y="3813"/>
                    <a:pt x="4890" y="3820"/>
                    <a:pt x="4916" y="3820"/>
                  </a:cubicBezTo>
                  <a:cubicBezTo>
                    <a:pt x="4976" y="3820"/>
                    <a:pt x="5027" y="3782"/>
                    <a:pt x="5060" y="3715"/>
                  </a:cubicBezTo>
                  <a:cubicBezTo>
                    <a:pt x="5572" y="2739"/>
                    <a:pt x="5406" y="1537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0" name="Google Shape;9830;p72"/>
          <p:cNvGrpSpPr/>
          <p:nvPr/>
        </p:nvGrpSpPr>
        <p:grpSpPr>
          <a:xfrm>
            <a:off x="7101317" y="2260655"/>
            <a:ext cx="367925" cy="352380"/>
            <a:chOff x="7101317" y="2441655"/>
            <a:chExt cx="367925" cy="352380"/>
          </a:xfrm>
          <a:solidFill>
            <a:srgbClr val="002060"/>
          </a:solidFill>
        </p:grpSpPr>
        <p:sp>
          <p:nvSpPr>
            <p:cNvPr id="9831" name="Google Shape;9831;p72"/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2" name="Google Shape;9832;p72"/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3" name="Google Shape;9833;p72"/>
          <p:cNvGrpSpPr/>
          <p:nvPr/>
        </p:nvGrpSpPr>
        <p:grpSpPr>
          <a:xfrm>
            <a:off x="5756399" y="2253456"/>
            <a:ext cx="367925" cy="367161"/>
            <a:chOff x="5756399" y="2434456"/>
            <a:chExt cx="367925" cy="367161"/>
          </a:xfrm>
          <a:solidFill>
            <a:srgbClr val="002060"/>
          </a:solidFill>
        </p:grpSpPr>
        <p:sp>
          <p:nvSpPr>
            <p:cNvPr id="9834" name="Google Shape;9834;p72"/>
            <p:cNvSpPr/>
            <p:nvPr/>
          </p:nvSpPr>
          <p:spPr>
            <a:xfrm>
              <a:off x="5864865" y="2563023"/>
              <a:ext cx="39882" cy="68297"/>
            </a:xfrm>
            <a:custGeom>
              <a:avLst/>
              <a:gdLst/>
              <a:ahLst/>
              <a:cxnLst/>
              <a:rect l="l" t="t" r="r" b="b"/>
              <a:pathLst>
                <a:path w="1252" h="2144" extrusionOk="0">
                  <a:moveTo>
                    <a:pt x="918" y="334"/>
                  </a:moveTo>
                  <a:lnTo>
                    <a:pt x="918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77"/>
                  </a:lnTo>
                  <a:cubicBezTo>
                    <a:pt x="1" y="2072"/>
                    <a:pt x="84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5" name="Google Shape;9835;p72"/>
            <p:cNvSpPr/>
            <p:nvPr/>
          </p:nvSpPr>
          <p:spPr>
            <a:xfrm>
              <a:off x="5920261" y="2563023"/>
              <a:ext cx="40233" cy="68297"/>
            </a:xfrm>
            <a:custGeom>
              <a:avLst/>
              <a:gdLst/>
              <a:ahLst/>
              <a:cxnLst/>
              <a:rect l="l" t="t" r="r" b="b"/>
              <a:pathLst>
                <a:path w="1263" h="2144" extrusionOk="0">
                  <a:moveTo>
                    <a:pt x="929" y="334"/>
                  </a:moveTo>
                  <a:lnTo>
                    <a:pt x="929" y="1822"/>
                  </a:lnTo>
                  <a:lnTo>
                    <a:pt x="346" y="1822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84" y="1"/>
                    <a:pt x="12" y="72"/>
                    <a:pt x="12" y="167"/>
                  </a:cubicBezTo>
                  <a:lnTo>
                    <a:pt x="12" y="1977"/>
                  </a:lnTo>
                  <a:cubicBezTo>
                    <a:pt x="0" y="2072"/>
                    <a:pt x="84" y="2144"/>
                    <a:pt x="167" y="2144"/>
                  </a:cubicBezTo>
                  <a:lnTo>
                    <a:pt x="1096" y="2144"/>
                  </a:lnTo>
                  <a:cubicBezTo>
                    <a:pt x="1179" y="2144"/>
                    <a:pt x="1262" y="2072"/>
                    <a:pt x="1262" y="1977"/>
                  </a:cubicBezTo>
                  <a:lnTo>
                    <a:pt x="1262" y="167"/>
                  </a:lnTo>
                  <a:cubicBezTo>
                    <a:pt x="1262" y="72"/>
                    <a:pt x="1179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72"/>
            <p:cNvSpPr/>
            <p:nvPr/>
          </p:nvSpPr>
          <p:spPr>
            <a:xfrm>
              <a:off x="5790165" y="2646451"/>
              <a:ext cx="39851" cy="68329"/>
            </a:xfrm>
            <a:custGeom>
              <a:avLst/>
              <a:gdLst/>
              <a:ahLst/>
              <a:cxnLst/>
              <a:rect l="l" t="t" r="r" b="b"/>
              <a:pathLst>
                <a:path w="1251" h="2145" extrusionOk="0">
                  <a:moveTo>
                    <a:pt x="917" y="334"/>
                  </a:moveTo>
                  <a:lnTo>
                    <a:pt x="917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977"/>
                  </a:lnTo>
                  <a:cubicBezTo>
                    <a:pt x="0" y="2073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72"/>
            <p:cNvSpPr/>
            <p:nvPr/>
          </p:nvSpPr>
          <p:spPr>
            <a:xfrm>
              <a:off x="6050707" y="2646451"/>
              <a:ext cx="39882" cy="68329"/>
            </a:xfrm>
            <a:custGeom>
              <a:avLst/>
              <a:gdLst/>
              <a:ahLst/>
              <a:cxnLst/>
              <a:rect l="l" t="t" r="r" b="b"/>
              <a:pathLst>
                <a:path w="1252" h="2145" extrusionOk="0">
                  <a:moveTo>
                    <a:pt x="930" y="334"/>
                  </a:moveTo>
                  <a:lnTo>
                    <a:pt x="930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1977"/>
                  </a:lnTo>
                  <a:cubicBezTo>
                    <a:pt x="1" y="2073"/>
                    <a:pt x="72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72"/>
            <p:cNvSpPr/>
            <p:nvPr/>
          </p:nvSpPr>
          <p:spPr>
            <a:xfrm>
              <a:off x="5976007" y="2563023"/>
              <a:ext cx="39851" cy="68297"/>
            </a:xfrm>
            <a:custGeom>
              <a:avLst/>
              <a:gdLst/>
              <a:ahLst/>
              <a:cxnLst/>
              <a:rect l="l" t="t" r="r" b="b"/>
              <a:pathLst>
                <a:path w="1251" h="2144" extrusionOk="0">
                  <a:moveTo>
                    <a:pt x="917" y="334"/>
                  </a:moveTo>
                  <a:lnTo>
                    <a:pt x="917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977"/>
                  </a:lnTo>
                  <a:cubicBezTo>
                    <a:pt x="0" y="2072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9" name="Google Shape;9839;p72"/>
            <p:cNvSpPr/>
            <p:nvPr/>
          </p:nvSpPr>
          <p:spPr>
            <a:xfrm>
              <a:off x="5919114" y="2453027"/>
              <a:ext cx="42877" cy="43673"/>
            </a:xfrm>
            <a:custGeom>
              <a:avLst/>
              <a:gdLst/>
              <a:ahLst/>
              <a:cxnLst/>
              <a:rect l="l" t="t" r="r" b="b"/>
              <a:pathLst>
                <a:path w="1346" h="1371" extrusionOk="0">
                  <a:moveTo>
                    <a:pt x="679" y="1"/>
                  </a:moveTo>
                  <a:cubicBezTo>
                    <a:pt x="596" y="1"/>
                    <a:pt x="524" y="72"/>
                    <a:pt x="524" y="167"/>
                  </a:cubicBezTo>
                  <a:lnTo>
                    <a:pt x="524" y="525"/>
                  </a:lnTo>
                  <a:lnTo>
                    <a:pt x="167" y="525"/>
                  </a:lnTo>
                  <a:cubicBezTo>
                    <a:pt x="72" y="525"/>
                    <a:pt x="1" y="596"/>
                    <a:pt x="1" y="691"/>
                  </a:cubicBezTo>
                  <a:cubicBezTo>
                    <a:pt x="1" y="775"/>
                    <a:pt x="72" y="846"/>
                    <a:pt x="167" y="846"/>
                  </a:cubicBezTo>
                  <a:lnTo>
                    <a:pt x="524" y="846"/>
                  </a:lnTo>
                  <a:lnTo>
                    <a:pt x="501" y="1203"/>
                  </a:lnTo>
                  <a:cubicBezTo>
                    <a:pt x="501" y="1299"/>
                    <a:pt x="584" y="1370"/>
                    <a:pt x="667" y="1370"/>
                  </a:cubicBezTo>
                  <a:cubicBezTo>
                    <a:pt x="751" y="1370"/>
                    <a:pt x="834" y="1299"/>
                    <a:pt x="834" y="1203"/>
                  </a:cubicBezTo>
                  <a:lnTo>
                    <a:pt x="834" y="846"/>
                  </a:lnTo>
                  <a:lnTo>
                    <a:pt x="1191" y="846"/>
                  </a:lnTo>
                  <a:cubicBezTo>
                    <a:pt x="1274" y="846"/>
                    <a:pt x="1346" y="775"/>
                    <a:pt x="1346" y="691"/>
                  </a:cubicBezTo>
                  <a:cubicBezTo>
                    <a:pt x="1346" y="596"/>
                    <a:pt x="1274" y="525"/>
                    <a:pt x="1191" y="525"/>
                  </a:cubicBezTo>
                  <a:lnTo>
                    <a:pt x="846" y="525"/>
                  </a:lnTo>
                  <a:lnTo>
                    <a:pt x="846" y="167"/>
                  </a:ln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0" name="Google Shape;9840;p72"/>
            <p:cNvSpPr/>
            <p:nvPr/>
          </p:nvSpPr>
          <p:spPr>
            <a:xfrm>
              <a:off x="5756399" y="2434456"/>
              <a:ext cx="367925" cy="367161"/>
            </a:xfrm>
            <a:custGeom>
              <a:avLst/>
              <a:gdLst/>
              <a:ahLst/>
              <a:cxnLst/>
              <a:rect l="l" t="t" r="r" b="b"/>
              <a:pathLst>
                <a:path w="11550" h="11526" extrusionOk="0">
                  <a:moveTo>
                    <a:pt x="7192" y="334"/>
                  </a:moveTo>
                  <a:lnTo>
                    <a:pt x="7192" y="2215"/>
                  </a:lnTo>
                  <a:lnTo>
                    <a:pt x="6287" y="2215"/>
                  </a:lnTo>
                  <a:cubicBezTo>
                    <a:pt x="6192" y="2215"/>
                    <a:pt x="6121" y="2298"/>
                    <a:pt x="6121" y="2382"/>
                  </a:cubicBezTo>
                  <a:cubicBezTo>
                    <a:pt x="6121" y="2477"/>
                    <a:pt x="6192" y="2548"/>
                    <a:pt x="6287" y="2548"/>
                  </a:cubicBezTo>
                  <a:lnTo>
                    <a:pt x="8859" y="2548"/>
                  </a:lnTo>
                  <a:lnTo>
                    <a:pt x="8859" y="2822"/>
                  </a:lnTo>
                  <a:lnTo>
                    <a:pt x="2692" y="2822"/>
                  </a:lnTo>
                  <a:lnTo>
                    <a:pt x="2692" y="2548"/>
                  </a:lnTo>
                  <a:lnTo>
                    <a:pt x="5335" y="2548"/>
                  </a:lnTo>
                  <a:cubicBezTo>
                    <a:pt x="5418" y="2548"/>
                    <a:pt x="5490" y="2477"/>
                    <a:pt x="5490" y="2382"/>
                  </a:cubicBezTo>
                  <a:cubicBezTo>
                    <a:pt x="5490" y="2298"/>
                    <a:pt x="5418" y="2215"/>
                    <a:pt x="5335" y="2215"/>
                  </a:cubicBezTo>
                  <a:lnTo>
                    <a:pt x="4370" y="2215"/>
                  </a:lnTo>
                  <a:lnTo>
                    <a:pt x="4370" y="334"/>
                  </a:lnTo>
                  <a:close/>
                  <a:moveTo>
                    <a:pt x="2787" y="4287"/>
                  </a:moveTo>
                  <a:lnTo>
                    <a:pt x="2787" y="4560"/>
                  </a:lnTo>
                  <a:lnTo>
                    <a:pt x="346" y="4560"/>
                  </a:lnTo>
                  <a:lnTo>
                    <a:pt x="346" y="4287"/>
                  </a:lnTo>
                  <a:close/>
                  <a:moveTo>
                    <a:pt x="7133" y="8037"/>
                  </a:moveTo>
                  <a:lnTo>
                    <a:pt x="7133" y="10537"/>
                  </a:lnTo>
                  <a:lnTo>
                    <a:pt x="5954" y="10537"/>
                  </a:lnTo>
                  <a:lnTo>
                    <a:pt x="5954" y="8037"/>
                  </a:lnTo>
                  <a:close/>
                  <a:moveTo>
                    <a:pt x="8442" y="3156"/>
                  </a:moveTo>
                  <a:lnTo>
                    <a:pt x="8442" y="10537"/>
                  </a:lnTo>
                  <a:lnTo>
                    <a:pt x="7478" y="10537"/>
                  </a:lnTo>
                  <a:lnTo>
                    <a:pt x="7478" y="7859"/>
                  </a:lnTo>
                  <a:cubicBezTo>
                    <a:pt x="7478" y="7775"/>
                    <a:pt x="7395" y="7704"/>
                    <a:pt x="7311" y="7704"/>
                  </a:cubicBezTo>
                  <a:lnTo>
                    <a:pt x="4287" y="7704"/>
                  </a:lnTo>
                  <a:cubicBezTo>
                    <a:pt x="4204" y="7704"/>
                    <a:pt x="4120" y="7775"/>
                    <a:pt x="4120" y="7859"/>
                  </a:cubicBezTo>
                  <a:lnTo>
                    <a:pt x="4120" y="10537"/>
                  </a:lnTo>
                  <a:lnTo>
                    <a:pt x="3156" y="10537"/>
                  </a:lnTo>
                  <a:lnTo>
                    <a:pt x="3132" y="3156"/>
                  </a:lnTo>
                  <a:close/>
                  <a:moveTo>
                    <a:pt x="5609" y="8061"/>
                  </a:moveTo>
                  <a:lnTo>
                    <a:pt x="5609" y="10561"/>
                  </a:lnTo>
                  <a:lnTo>
                    <a:pt x="4442" y="10561"/>
                  </a:lnTo>
                  <a:lnTo>
                    <a:pt x="4442" y="8061"/>
                  </a:lnTo>
                  <a:close/>
                  <a:moveTo>
                    <a:pt x="10966" y="4906"/>
                  </a:moveTo>
                  <a:lnTo>
                    <a:pt x="10966" y="10561"/>
                  </a:lnTo>
                  <a:lnTo>
                    <a:pt x="8764" y="10561"/>
                  </a:lnTo>
                  <a:lnTo>
                    <a:pt x="8764" y="4906"/>
                  </a:lnTo>
                  <a:close/>
                  <a:moveTo>
                    <a:pt x="11205" y="10883"/>
                  </a:moveTo>
                  <a:lnTo>
                    <a:pt x="11205" y="11180"/>
                  </a:lnTo>
                  <a:lnTo>
                    <a:pt x="334" y="11180"/>
                  </a:lnTo>
                  <a:lnTo>
                    <a:pt x="334" y="10883"/>
                  </a:lnTo>
                  <a:close/>
                  <a:moveTo>
                    <a:pt x="4216" y="0"/>
                  </a:moveTo>
                  <a:cubicBezTo>
                    <a:pt x="4120" y="0"/>
                    <a:pt x="4049" y="72"/>
                    <a:pt x="4049" y="167"/>
                  </a:cubicBezTo>
                  <a:lnTo>
                    <a:pt x="4049" y="2239"/>
                  </a:lnTo>
                  <a:lnTo>
                    <a:pt x="2537" y="2239"/>
                  </a:lnTo>
                  <a:cubicBezTo>
                    <a:pt x="2442" y="2239"/>
                    <a:pt x="2370" y="2310"/>
                    <a:pt x="2370" y="2394"/>
                  </a:cubicBezTo>
                  <a:lnTo>
                    <a:pt x="2370" y="3013"/>
                  </a:lnTo>
                  <a:cubicBezTo>
                    <a:pt x="2370" y="3096"/>
                    <a:pt x="2442" y="3179"/>
                    <a:pt x="2537" y="3179"/>
                  </a:cubicBezTo>
                  <a:lnTo>
                    <a:pt x="2787" y="3179"/>
                  </a:lnTo>
                  <a:lnTo>
                    <a:pt x="2787" y="3965"/>
                  </a:lnTo>
                  <a:lnTo>
                    <a:pt x="167" y="3965"/>
                  </a:lnTo>
                  <a:cubicBezTo>
                    <a:pt x="72" y="3965"/>
                    <a:pt x="1" y="4037"/>
                    <a:pt x="1" y="4132"/>
                  </a:cubicBezTo>
                  <a:lnTo>
                    <a:pt x="1" y="4739"/>
                  </a:lnTo>
                  <a:cubicBezTo>
                    <a:pt x="1" y="4822"/>
                    <a:pt x="72" y="4906"/>
                    <a:pt x="167" y="4906"/>
                  </a:cubicBezTo>
                  <a:lnTo>
                    <a:pt x="239" y="4906"/>
                  </a:lnTo>
                  <a:lnTo>
                    <a:pt x="239" y="6013"/>
                  </a:lnTo>
                  <a:cubicBezTo>
                    <a:pt x="239" y="6108"/>
                    <a:pt x="310" y="6180"/>
                    <a:pt x="406" y="6180"/>
                  </a:cubicBezTo>
                  <a:cubicBezTo>
                    <a:pt x="489" y="6180"/>
                    <a:pt x="572" y="6108"/>
                    <a:pt x="572" y="6013"/>
                  </a:cubicBezTo>
                  <a:lnTo>
                    <a:pt x="572" y="4906"/>
                  </a:lnTo>
                  <a:lnTo>
                    <a:pt x="2763" y="4906"/>
                  </a:lnTo>
                  <a:lnTo>
                    <a:pt x="2763" y="10561"/>
                  </a:lnTo>
                  <a:lnTo>
                    <a:pt x="572" y="10561"/>
                  </a:lnTo>
                  <a:lnTo>
                    <a:pt x="572" y="6870"/>
                  </a:lnTo>
                  <a:cubicBezTo>
                    <a:pt x="572" y="6775"/>
                    <a:pt x="489" y="6704"/>
                    <a:pt x="406" y="6704"/>
                  </a:cubicBezTo>
                  <a:cubicBezTo>
                    <a:pt x="310" y="6704"/>
                    <a:pt x="239" y="6775"/>
                    <a:pt x="239" y="6870"/>
                  </a:cubicBezTo>
                  <a:lnTo>
                    <a:pt x="239" y="10561"/>
                  </a:lnTo>
                  <a:lnTo>
                    <a:pt x="167" y="10561"/>
                  </a:lnTo>
                  <a:cubicBezTo>
                    <a:pt x="72" y="10561"/>
                    <a:pt x="1" y="10633"/>
                    <a:pt x="1" y="10716"/>
                  </a:cubicBezTo>
                  <a:lnTo>
                    <a:pt x="1" y="11359"/>
                  </a:lnTo>
                  <a:cubicBezTo>
                    <a:pt x="1" y="11454"/>
                    <a:pt x="72" y="11526"/>
                    <a:pt x="167" y="11526"/>
                  </a:cubicBezTo>
                  <a:lnTo>
                    <a:pt x="11371" y="11526"/>
                  </a:lnTo>
                  <a:cubicBezTo>
                    <a:pt x="11466" y="11526"/>
                    <a:pt x="11538" y="11454"/>
                    <a:pt x="11538" y="11359"/>
                  </a:cubicBezTo>
                  <a:lnTo>
                    <a:pt x="11538" y="10716"/>
                  </a:lnTo>
                  <a:cubicBezTo>
                    <a:pt x="11538" y="10633"/>
                    <a:pt x="11466" y="10561"/>
                    <a:pt x="11371" y="10561"/>
                  </a:cubicBezTo>
                  <a:lnTo>
                    <a:pt x="11300" y="10561"/>
                  </a:lnTo>
                  <a:lnTo>
                    <a:pt x="11300" y="4906"/>
                  </a:lnTo>
                  <a:lnTo>
                    <a:pt x="11383" y="4906"/>
                  </a:lnTo>
                  <a:cubicBezTo>
                    <a:pt x="11478" y="4906"/>
                    <a:pt x="11550" y="4822"/>
                    <a:pt x="11550" y="4739"/>
                  </a:cubicBezTo>
                  <a:lnTo>
                    <a:pt x="11550" y="4132"/>
                  </a:lnTo>
                  <a:cubicBezTo>
                    <a:pt x="11550" y="4037"/>
                    <a:pt x="11478" y="3965"/>
                    <a:pt x="11383" y="3965"/>
                  </a:cubicBezTo>
                  <a:lnTo>
                    <a:pt x="10359" y="3965"/>
                  </a:lnTo>
                  <a:cubicBezTo>
                    <a:pt x="10276" y="3965"/>
                    <a:pt x="10192" y="4037"/>
                    <a:pt x="10192" y="4132"/>
                  </a:cubicBezTo>
                  <a:cubicBezTo>
                    <a:pt x="10192" y="4215"/>
                    <a:pt x="10276" y="4287"/>
                    <a:pt x="10359" y="4287"/>
                  </a:cubicBezTo>
                  <a:lnTo>
                    <a:pt x="11216" y="4287"/>
                  </a:lnTo>
                  <a:lnTo>
                    <a:pt x="11216" y="4560"/>
                  </a:lnTo>
                  <a:lnTo>
                    <a:pt x="8776" y="4560"/>
                  </a:lnTo>
                  <a:lnTo>
                    <a:pt x="8776" y="4287"/>
                  </a:lnTo>
                  <a:lnTo>
                    <a:pt x="9526" y="4287"/>
                  </a:lnTo>
                  <a:cubicBezTo>
                    <a:pt x="9609" y="4287"/>
                    <a:pt x="9692" y="4215"/>
                    <a:pt x="9692" y="4132"/>
                  </a:cubicBezTo>
                  <a:cubicBezTo>
                    <a:pt x="9692" y="4037"/>
                    <a:pt x="9609" y="3965"/>
                    <a:pt x="9526" y="3965"/>
                  </a:cubicBezTo>
                  <a:lnTo>
                    <a:pt x="8776" y="3965"/>
                  </a:lnTo>
                  <a:lnTo>
                    <a:pt x="8776" y="3179"/>
                  </a:lnTo>
                  <a:lnTo>
                    <a:pt x="9038" y="3179"/>
                  </a:lnTo>
                  <a:cubicBezTo>
                    <a:pt x="9121" y="3179"/>
                    <a:pt x="9192" y="3096"/>
                    <a:pt x="9192" y="3013"/>
                  </a:cubicBezTo>
                  <a:lnTo>
                    <a:pt x="9192" y="2394"/>
                  </a:lnTo>
                  <a:cubicBezTo>
                    <a:pt x="9192" y="2310"/>
                    <a:pt x="9121" y="2239"/>
                    <a:pt x="9038" y="2239"/>
                  </a:cubicBezTo>
                  <a:lnTo>
                    <a:pt x="7525" y="2239"/>
                  </a:lnTo>
                  <a:lnTo>
                    <a:pt x="7525" y="167"/>
                  </a:lnTo>
                  <a:cubicBezTo>
                    <a:pt x="7525" y="72"/>
                    <a:pt x="7454" y="0"/>
                    <a:pt x="7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41" name="Google Shape;9841;p72"/>
          <p:cNvSpPr/>
          <p:nvPr/>
        </p:nvSpPr>
        <p:spPr>
          <a:xfrm>
            <a:off x="5304695" y="2253551"/>
            <a:ext cx="368308" cy="366970"/>
          </a:xfrm>
          <a:custGeom>
            <a:avLst/>
            <a:gdLst/>
            <a:ahLst/>
            <a:cxnLst/>
            <a:rect l="l" t="t" r="r" b="b"/>
            <a:pathLst>
              <a:path w="11562" h="11520" extrusionOk="0">
                <a:moveTo>
                  <a:pt x="9204" y="402"/>
                </a:moveTo>
                <a:lnTo>
                  <a:pt x="11145" y="2343"/>
                </a:lnTo>
                <a:lnTo>
                  <a:pt x="11073" y="2414"/>
                </a:lnTo>
                <a:lnTo>
                  <a:pt x="9132" y="474"/>
                </a:lnTo>
                <a:lnTo>
                  <a:pt x="9204" y="402"/>
                </a:lnTo>
                <a:close/>
                <a:moveTo>
                  <a:pt x="7049" y="1712"/>
                </a:moveTo>
                <a:lnTo>
                  <a:pt x="9823" y="4486"/>
                </a:lnTo>
                <a:lnTo>
                  <a:pt x="9668" y="4629"/>
                </a:lnTo>
                <a:lnTo>
                  <a:pt x="6906" y="1855"/>
                </a:lnTo>
                <a:lnTo>
                  <a:pt x="7049" y="1712"/>
                </a:lnTo>
                <a:close/>
                <a:moveTo>
                  <a:pt x="5025" y="4927"/>
                </a:moveTo>
                <a:lnTo>
                  <a:pt x="5025" y="4927"/>
                </a:lnTo>
                <a:cubicBezTo>
                  <a:pt x="5192" y="5022"/>
                  <a:pt x="5465" y="5224"/>
                  <a:pt x="5703" y="5760"/>
                </a:cubicBezTo>
                <a:cubicBezTo>
                  <a:pt x="5965" y="6367"/>
                  <a:pt x="6323" y="6629"/>
                  <a:pt x="6596" y="6724"/>
                </a:cubicBezTo>
                <a:lnTo>
                  <a:pt x="5489" y="7832"/>
                </a:lnTo>
                <a:cubicBezTo>
                  <a:pt x="5048" y="8272"/>
                  <a:pt x="4462" y="8519"/>
                  <a:pt x="3836" y="8519"/>
                </a:cubicBezTo>
                <a:cubicBezTo>
                  <a:pt x="3768" y="8519"/>
                  <a:pt x="3700" y="8516"/>
                  <a:pt x="3632" y="8510"/>
                </a:cubicBezTo>
                <a:cubicBezTo>
                  <a:pt x="3298" y="8487"/>
                  <a:pt x="3048" y="8237"/>
                  <a:pt x="3025" y="7903"/>
                </a:cubicBezTo>
                <a:cubicBezTo>
                  <a:pt x="2977" y="7308"/>
                  <a:pt x="3156" y="6713"/>
                  <a:pt x="3525" y="6248"/>
                </a:cubicBezTo>
                <a:cubicBezTo>
                  <a:pt x="4358" y="7058"/>
                  <a:pt x="4334" y="7117"/>
                  <a:pt x="4465" y="7117"/>
                </a:cubicBezTo>
                <a:cubicBezTo>
                  <a:pt x="4608" y="7117"/>
                  <a:pt x="4691" y="6939"/>
                  <a:pt x="4584" y="6832"/>
                </a:cubicBezTo>
                <a:lnTo>
                  <a:pt x="3763" y="6010"/>
                </a:lnTo>
                <a:lnTo>
                  <a:pt x="4120" y="5653"/>
                </a:lnTo>
                <a:cubicBezTo>
                  <a:pt x="4477" y="5998"/>
                  <a:pt x="4489" y="6093"/>
                  <a:pt x="4608" y="6093"/>
                </a:cubicBezTo>
                <a:cubicBezTo>
                  <a:pt x="4763" y="6093"/>
                  <a:pt x="4834" y="5915"/>
                  <a:pt x="4727" y="5808"/>
                </a:cubicBezTo>
                <a:lnTo>
                  <a:pt x="4358" y="5439"/>
                </a:lnTo>
                <a:lnTo>
                  <a:pt x="4715" y="5081"/>
                </a:lnTo>
                <a:cubicBezTo>
                  <a:pt x="5072" y="5415"/>
                  <a:pt x="5084" y="5510"/>
                  <a:pt x="5203" y="5510"/>
                </a:cubicBezTo>
                <a:cubicBezTo>
                  <a:pt x="5358" y="5510"/>
                  <a:pt x="5430" y="5331"/>
                  <a:pt x="5322" y="5224"/>
                </a:cubicBezTo>
                <a:lnTo>
                  <a:pt x="5025" y="4927"/>
                </a:lnTo>
                <a:close/>
                <a:moveTo>
                  <a:pt x="2751" y="8248"/>
                </a:moveTo>
                <a:cubicBezTo>
                  <a:pt x="2858" y="8487"/>
                  <a:pt x="3048" y="8677"/>
                  <a:pt x="3287" y="8784"/>
                </a:cubicBezTo>
                <a:cubicBezTo>
                  <a:pt x="3036" y="9022"/>
                  <a:pt x="3001" y="9106"/>
                  <a:pt x="2882" y="9106"/>
                </a:cubicBezTo>
                <a:cubicBezTo>
                  <a:pt x="2763" y="9106"/>
                  <a:pt x="2727" y="9010"/>
                  <a:pt x="2477" y="8784"/>
                </a:cubicBezTo>
                <a:cubicBezTo>
                  <a:pt x="2405" y="8713"/>
                  <a:pt x="2405" y="8594"/>
                  <a:pt x="2477" y="8510"/>
                </a:cubicBezTo>
                <a:lnTo>
                  <a:pt x="2751" y="8248"/>
                </a:lnTo>
                <a:close/>
                <a:moveTo>
                  <a:pt x="9216" y="0"/>
                </a:moveTo>
                <a:cubicBezTo>
                  <a:pt x="9171" y="0"/>
                  <a:pt x="9127" y="15"/>
                  <a:pt x="9097" y="45"/>
                </a:cubicBezTo>
                <a:lnTo>
                  <a:pt x="8775" y="355"/>
                </a:lnTo>
                <a:cubicBezTo>
                  <a:pt x="8716" y="414"/>
                  <a:pt x="8716" y="533"/>
                  <a:pt x="8775" y="593"/>
                </a:cubicBezTo>
                <a:lnTo>
                  <a:pt x="9037" y="855"/>
                </a:lnTo>
                <a:lnTo>
                  <a:pt x="8775" y="1105"/>
                </a:lnTo>
                <a:cubicBezTo>
                  <a:pt x="8716" y="1164"/>
                  <a:pt x="8716" y="1283"/>
                  <a:pt x="8775" y="1343"/>
                </a:cubicBezTo>
                <a:cubicBezTo>
                  <a:pt x="8805" y="1373"/>
                  <a:pt x="8850" y="1387"/>
                  <a:pt x="8894" y="1387"/>
                </a:cubicBezTo>
                <a:cubicBezTo>
                  <a:pt x="8939" y="1387"/>
                  <a:pt x="8984" y="1373"/>
                  <a:pt x="9013" y="1343"/>
                </a:cubicBezTo>
                <a:lnTo>
                  <a:pt x="9275" y="1093"/>
                </a:lnTo>
                <a:lnTo>
                  <a:pt x="10466" y="2283"/>
                </a:lnTo>
                <a:lnTo>
                  <a:pt x="9275" y="3474"/>
                </a:lnTo>
                <a:lnTo>
                  <a:pt x="8085" y="2283"/>
                </a:lnTo>
                <a:lnTo>
                  <a:pt x="8406" y="1950"/>
                </a:lnTo>
                <a:cubicBezTo>
                  <a:pt x="8466" y="1890"/>
                  <a:pt x="8466" y="1771"/>
                  <a:pt x="8406" y="1712"/>
                </a:cubicBezTo>
                <a:cubicBezTo>
                  <a:pt x="8376" y="1682"/>
                  <a:pt x="8332" y="1667"/>
                  <a:pt x="8287" y="1667"/>
                </a:cubicBezTo>
                <a:cubicBezTo>
                  <a:pt x="8242" y="1667"/>
                  <a:pt x="8198" y="1682"/>
                  <a:pt x="8168" y="1712"/>
                </a:cubicBezTo>
                <a:lnTo>
                  <a:pt x="7847" y="2045"/>
                </a:lnTo>
                <a:cubicBezTo>
                  <a:pt x="7168" y="1390"/>
                  <a:pt x="7168" y="1331"/>
                  <a:pt x="7049" y="1331"/>
                </a:cubicBezTo>
                <a:cubicBezTo>
                  <a:pt x="6930" y="1331"/>
                  <a:pt x="6906" y="1414"/>
                  <a:pt x="6549" y="1760"/>
                </a:cubicBezTo>
                <a:cubicBezTo>
                  <a:pt x="6489" y="1819"/>
                  <a:pt x="6489" y="1938"/>
                  <a:pt x="6549" y="1998"/>
                </a:cubicBezTo>
                <a:lnTo>
                  <a:pt x="6918" y="2367"/>
                </a:lnTo>
                <a:lnTo>
                  <a:pt x="3346" y="5939"/>
                </a:lnTo>
                <a:cubicBezTo>
                  <a:pt x="2870" y="6462"/>
                  <a:pt x="2620" y="7165"/>
                  <a:pt x="2644" y="7879"/>
                </a:cubicBezTo>
                <a:lnTo>
                  <a:pt x="2215" y="8308"/>
                </a:lnTo>
                <a:cubicBezTo>
                  <a:pt x="2108" y="8403"/>
                  <a:pt x="2072" y="8534"/>
                  <a:pt x="2072" y="8677"/>
                </a:cubicBezTo>
                <a:cubicBezTo>
                  <a:pt x="2072" y="8915"/>
                  <a:pt x="2227" y="9070"/>
                  <a:pt x="2227" y="9070"/>
                </a:cubicBezTo>
                <a:lnTo>
                  <a:pt x="60" y="11237"/>
                </a:lnTo>
                <a:cubicBezTo>
                  <a:pt x="0" y="11296"/>
                  <a:pt x="0" y="11415"/>
                  <a:pt x="60" y="11475"/>
                </a:cubicBezTo>
                <a:cubicBezTo>
                  <a:pt x="90" y="11505"/>
                  <a:pt x="134" y="11520"/>
                  <a:pt x="179" y="11520"/>
                </a:cubicBezTo>
                <a:cubicBezTo>
                  <a:pt x="224" y="11520"/>
                  <a:pt x="268" y="11505"/>
                  <a:pt x="298" y="11475"/>
                </a:cubicBezTo>
                <a:lnTo>
                  <a:pt x="2465" y="9296"/>
                </a:lnTo>
                <a:lnTo>
                  <a:pt x="2477" y="9320"/>
                </a:lnTo>
                <a:cubicBezTo>
                  <a:pt x="2584" y="9421"/>
                  <a:pt x="2718" y="9472"/>
                  <a:pt x="2852" y="9472"/>
                </a:cubicBezTo>
                <a:cubicBezTo>
                  <a:pt x="2986" y="9472"/>
                  <a:pt x="3120" y="9421"/>
                  <a:pt x="3227" y="9320"/>
                </a:cubicBezTo>
                <a:lnTo>
                  <a:pt x="3656" y="8891"/>
                </a:lnTo>
                <a:cubicBezTo>
                  <a:pt x="3685" y="8892"/>
                  <a:pt x="3715" y="8893"/>
                  <a:pt x="3745" y="8893"/>
                </a:cubicBezTo>
                <a:cubicBezTo>
                  <a:pt x="4485" y="8893"/>
                  <a:pt x="5176" y="8609"/>
                  <a:pt x="5680" y="8094"/>
                </a:cubicBezTo>
                <a:lnTo>
                  <a:pt x="7835" y="5939"/>
                </a:lnTo>
                <a:cubicBezTo>
                  <a:pt x="7906" y="5879"/>
                  <a:pt x="7906" y="5760"/>
                  <a:pt x="7835" y="5700"/>
                </a:cubicBezTo>
                <a:cubicBezTo>
                  <a:pt x="7805" y="5671"/>
                  <a:pt x="7760" y="5656"/>
                  <a:pt x="7717" y="5656"/>
                </a:cubicBezTo>
                <a:cubicBezTo>
                  <a:pt x="7674" y="5656"/>
                  <a:pt x="7632" y="5671"/>
                  <a:pt x="7608" y="5700"/>
                </a:cubicBezTo>
                <a:lnTo>
                  <a:pt x="6811" y="6486"/>
                </a:lnTo>
                <a:cubicBezTo>
                  <a:pt x="6668" y="6462"/>
                  <a:pt x="6275" y="6343"/>
                  <a:pt x="5965" y="5641"/>
                </a:cubicBezTo>
                <a:cubicBezTo>
                  <a:pt x="5680" y="5022"/>
                  <a:pt x="5358" y="4748"/>
                  <a:pt x="5120" y="4629"/>
                </a:cubicBezTo>
                <a:lnTo>
                  <a:pt x="5251" y="4498"/>
                </a:lnTo>
                <a:lnTo>
                  <a:pt x="6073" y="5319"/>
                </a:lnTo>
                <a:cubicBezTo>
                  <a:pt x="6102" y="5349"/>
                  <a:pt x="6147" y="5364"/>
                  <a:pt x="6192" y="5364"/>
                </a:cubicBezTo>
                <a:cubicBezTo>
                  <a:pt x="6236" y="5364"/>
                  <a:pt x="6281" y="5349"/>
                  <a:pt x="6311" y="5319"/>
                </a:cubicBezTo>
                <a:cubicBezTo>
                  <a:pt x="6370" y="5260"/>
                  <a:pt x="6370" y="5141"/>
                  <a:pt x="6311" y="5081"/>
                </a:cubicBezTo>
                <a:lnTo>
                  <a:pt x="5489" y="4260"/>
                </a:lnTo>
                <a:lnTo>
                  <a:pt x="5846" y="3903"/>
                </a:lnTo>
                <a:lnTo>
                  <a:pt x="6215" y="4272"/>
                </a:lnTo>
                <a:cubicBezTo>
                  <a:pt x="6245" y="4301"/>
                  <a:pt x="6290" y="4316"/>
                  <a:pt x="6335" y="4316"/>
                </a:cubicBezTo>
                <a:cubicBezTo>
                  <a:pt x="6379" y="4316"/>
                  <a:pt x="6424" y="4301"/>
                  <a:pt x="6454" y="4272"/>
                </a:cubicBezTo>
                <a:cubicBezTo>
                  <a:pt x="6513" y="4212"/>
                  <a:pt x="6513" y="4093"/>
                  <a:pt x="6454" y="4034"/>
                </a:cubicBezTo>
                <a:lnTo>
                  <a:pt x="6084" y="3665"/>
                </a:lnTo>
                <a:lnTo>
                  <a:pt x="6442" y="3307"/>
                </a:lnTo>
                <a:lnTo>
                  <a:pt x="6811" y="3676"/>
                </a:lnTo>
                <a:cubicBezTo>
                  <a:pt x="6841" y="3706"/>
                  <a:pt x="6885" y="3721"/>
                  <a:pt x="6930" y="3721"/>
                </a:cubicBezTo>
                <a:cubicBezTo>
                  <a:pt x="6974" y="3721"/>
                  <a:pt x="7019" y="3706"/>
                  <a:pt x="7049" y="3676"/>
                </a:cubicBezTo>
                <a:cubicBezTo>
                  <a:pt x="7108" y="3617"/>
                  <a:pt x="7108" y="3498"/>
                  <a:pt x="7049" y="3438"/>
                </a:cubicBezTo>
                <a:lnTo>
                  <a:pt x="6680" y="3069"/>
                </a:lnTo>
                <a:lnTo>
                  <a:pt x="7144" y="2605"/>
                </a:lnTo>
                <a:lnTo>
                  <a:pt x="8906" y="4379"/>
                </a:lnTo>
                <a:lnTo>
                  <a:pt x="8287" y="4998"/>
                </a:lnTo>
                <a:cubicBezTo>
                  <a:pt x="8228" y="5058"/>
                  <a:pt x="8228" y="5177"/>
                  <a:pt x="8287" y="5236"/>
                </a:cubicBezTo>
                <a:cubicBezTo>
                  <a:pt x="8317" y="5266"/>
                  <a:pt x="8362" y="5281"/>
                  <a:pt x="8406" y="5281"/>
                </a:cubicBezTo>
                <a:cubicBezTo>
                  <a:pt x="8451" y="5281"/>
                  <a:pt x="8495" y="5266"/>
                  <a:pt x="8525" y="5236"/>
                </a:cubicBezTo>
                <a:lnTo>
                  <a:pt x="9144" y="4617"/>
                </a:lnTo>
                <a:cubicBezTo>
                  <a:pt x="9502" y="4962"/>
                  <a:pt x="9525" y="5034"/>
                  <a:pt x="9644" y="5034"/>
                </a:cubicBezTo>
                <a:cubicBezTo>
                  <a:pt x="9680" y="5034"/>
                  <a:pt x="9728" y="5010"/>
                  <a:pt x="9764" y="4986"/>
                </a:cubicBezTo>
                <a:cubicBezTo>
                  <a:pt x="10121" y="4617"/>
                  <a:pt x="10192" y="4593"/>
                  <a:pt x="10192" y="4486"/>
                </a:cubicBezTo>
                <a:cubicBezTo>
                  <a:pt x="10192" y="4367"/>
                  <a:pt x="10133" y="4379"/>
                  <a:pt x="9478" y="3688"/>
                </a:cubicBezTo>
                <a:lnTo>
                  <a:pt x="10668" y="2498"/>
                </a:lnTo>
                <a:cubicBezTo>
                  <a:pt x="10907" y="2724"/>
                  <a:pt x="10930" y="2819"/>
                  <a:pt x="11037" y="2819"/>
                </a:cubicBezTo>
                <a:cubicBezTo>
                  <a:pt x="11085" y="2819"/>
                  <a:pt x="11133" y="2795"/>
                  <a:pt x="11157" y="2772"/>
                </a:cubicBezTo>
                <a:lnTo>
                  <a:pt x="11502" y="2462"/>
                </a:lnTo>
                <a:cubicBezTo>
                  <a:pt x="11561" y="2402"/>
                  <a:pt x="11561" y="2283"/>
                  <a:pt x="11502" y="2224"/>
                </a:cubicBezTo>
                <a:lnTo>
                  <a:pt x="9335" y="45"/>
                </a:lnTo>
                <a:cubicBezTo>
                  <a:pt x="9305" y="15"/>
                  <a:pt x="9260" y="0"/>
                  <a:pt x="9216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2" name="Google Shape;9842;p72"/>
          <p:cNvSpPr/>
          <p:nvPr/>
        </p:nvSpPr>
        <p:spPr>
          <a:xfrm>
            <a:off x="7542031" y="2264541"/>
            <a:ext cx="370187" cy="344034"/>
          </a:xfrm>
          <a:custGeom>
            <a:avLst/>
            <a:gdLst/>
            <a:ahLst/>
            <a:cxnLst/>
            <a:rect l="l" t="t" r="r" b="b"/>
            <a:pathLst>
              <a:path w="11621" h="10800" extrusionOk="0">
                <a:moveTo>
                  <a:pt x="9522" y="349"/>
                </a:moveTo>
                <a:cubicBezTo>
                  <a:pt x="9633" y="349"/>
                  <a:pt x="9746" y="391"/>
                  <a:pt x="9835" y="474"/>
                </a:cubicBezTo>
                <a:lnTo>
                  <a:pt x="11097" y="1736"/>
                </a:lnTo>
                <a:cubicBezTo>
                  <a:pt x="11252" y="1891"/>
                  <a:pt x="11252" y="2153"/>
                  <a:pt x="11085" y="2331"/>
                </a:cubicBezTo>
                <a:lnTo>
                  <a:pt x="10299" y="3129"/>
                </a:lnTo>
                <a:lnTo>
                  <a:pt x="8430" y="1260"/>
                </a:lnTo>
                <a:lnTo>
                  <a:pt x="9228" y="474"/>
                </a:lnTo>
                <a:cubicBezTo>
                  <a:pt x="9305" y="391"/>
                  <a:pt x="9412" y="349"/>
                  <a:pt x="9522" y="349"/>
                </a:cubicBezTo>
                <a:close/>
                <a:moveTo>
                  <a:pt x="8216" y="1486"/>
                </a:moveTo>
                <a:lnTo>
                  <a:pt x="10073" y="3343"/>
                </a:lnTo>
                <a:lnTo>
                  <a:pt x="9799" y="3617"/>
                </a:lnTo>
                <a:lnTo>
                  <a:pt x="7942" y="1760"/>
                </a:lnTo>
                <a:lnTo>
                  <a:pt x="8216" y="1486"/>
                </a:lnTo>
                <a:close/>
                <a:moveTo>
                  <a:pt x="9513" y="1"/>
                </a:moveTo>
                <a:cubicBezTo>
                  <a:pt x="9314" y="1"/>
                  <a:pt x="9115" y="75"/>
                  <a:pt x="8966" y="224"/>
                </a:cubicBezTo>
                <a:lnTo>
                  <a:pt x="6977" y="2200"/>
                </a:lnTo>
                <a:cubicBezTo>
                  <a:pt x="6918" y="2260"/>
                  <a:pt x="6918" y="2379"/>
                  <a:pt x="6977" y="2438"/>
                </a:cubicBezTo>
                <a:cubicBezTo>
                  <a:pt x="7007" y="2468"/>
                  <a:pt x="7052" y="2483"/>
                  <a:pt x="7096" y="2483"/>
                </a:cubicBezTo>
                <a:cubicBezTo>
                  <a:pt x="7141" y="2483"/>
                  <a:pt x="7186" y="2468"/>
                  <a:pt x="7216" y="2438"/>
                </a:cubicBezTo>
                <a:lnTo>
                  <a:pt x="7668" y="1974"/>
                </a:lnTo>
                <a:lnTo>
                  <a:pt x="9537" y="3843"/>
                </a:lnTo>
                <a:lnTo>
                  <a:pt x="7120" y="6260"/>
                </a:lnTo>
                <a:cubicBezTo>
                  <a:pt x="7043" y="6344"/>
                  <a:pt x="6933" y="6385"/>
                  <a:pt x="6821" y="6385"/>
                </a:cubicBezTo>
                <a:cubicBezTo>
                  <a:pt x="6710" y="6385"/>
                  <a:pt x="6596" y="6344"/>
                  <a:pt x="6513" y="6260"/>
                </a:cubicBezTo>
                <a:lnTo>
                  <a:pt x="5251" y="4998"/>
                </a:lnTo>
                <a:cubicBezTo>
                  <a:pt x="5084" y="4832"/>
                  <a:pt x="5084" y="4570"/>
                  <a:pt x="5251" y="4391"/>
                </a:cubicBezTo>
                <a:lnTo>
                  <a:pt x="6668" y="2974"/>
                </a:lnTo>
                <a:cubicBezTo>
                  <a:pt x="6727" y="2915"/>
                  <a:pt x="6727" y="2796"/>
                  <a:pt x="6668" y="2736"/>
                </a:cubicBezTo>
                <a:cubicBezTo>
                  <a:pt x="6632" y="2706"/>
                  <a:pt x="6585" y="2691"/>
                  <a:pt x="6540" y="2691"/>
                </a:cubicBezTo>
                <a:cubicBezTo>
                  <a:pt x="6495" y="2691"/>
                  <a:pt x="6454" y="2706"/>
                  <a:pt x="6430" y="2736"/>
                </a:cubicBezTo>
                <a:lnTo>
                  <a:pt x="5013" y="4153"/>
                </a:lnTo>
                <a:cubicBezTo>
                  <a:pt x="4727" y="4439"/>
                  <a:pt x="4715" y="4915"/>
                  <a:pt x="5001" y="5213"/>
                </a:cubicBezTo>
                <a:lnTo>
                  <a:pt x="1679" y="8523"/>
                </a:lnTo>
                <a:cubicBezTo>
                  <a:pt x="1620" y="8582"/>
                  <a:pt x="1620" y="8701"/>
                  <a:pt x="1679" y="8761"/>
                </a:cubicBezTo>
                <a:cubicBezTo>
                  <a:pt x="1709" y="8790"/>
                  <a:pt x="1754" y="8805"/>
                  <a:pt x="1798" y="8805"/>
                </a:cubicBezTo>
                <a:cubicBezTo>
                  <a:pt x="1843" y="8805"/>
                  <a:pt x="1887" y="8790"/>
                  <a:pt x="1917" y="8761"/>
                </a:cubicBezTo>
                <a:lnTo>
                  <a:pt x="5215" y="5463"/>
                </a:lnTo>
                <a:lnTo>
                  <a:pt x="5977" y="6225"/>
                </a:lnTo>
                <a:lnTo>
                  <a:pt x="4977" y="7213"/>
                </a:lnTo>
                <a:cubicBezTo>
                  <a:pt x="4787" y="7415"/>
                  <a:pt x="4680" y="7630"/>
                  <a:pt x="4668" y="7856"/>
                </a:cubicBezTo>
                <a:cubicBezTo>
                  <a:pt x="4581" y="9489"/>
                  <a:pt x="2148" y="10471"/>
                  <a:pt x="955" y="10471"/>
                </a:cubicBezTo>
                <a:cubicBezTo>
                  <a:pt x="678" y="10471"/>
                  <a:pt x="468" y="10418"/>
                  <a:pt x="369" y="10308"/>
                </a:cubicBezTo>
                <a:lnTo>
                  <a:pt x="1334" y="9344"/>
                </a:lnTo>
                <a:cubicBezTo>
                  <a:pt x="1393" y="9285"/>
                  <a:pt x="1393" y="9165"/>
                  <a:pt x="1334" y="9106"/>
                </a:cubicBezTo>
                <a:cubicBezTo>
                  <a:pt x="1304" y="9076"/>
                  <a:pt x="1259" y="9061"/>
                  <a:pt x="1215" y="9061"/>
                </a:cubicBezTo>
                <a:cubicBezTo>
                  <a:pt x="1170" y="9061"/>
                  <a:pt x="1125" y="9076"/>
                  <a:pt x="1096" y="9106"/>
                </a:cubicBezTo>
                <a:lnTo>
                  <a:pt x="60" y="10154"/>
                </a:lnTo>
                <a:cubicBezTo>
                  <a:pt x="12" y="10189"/>
                  <a:pt x="0" y="10249"/>
                  <a:pt x="12" y="10308"/>
                </a:cubicBezTo>
                <a:cubicBezTo>
                  <a:pt x="119" y="10695"/>
                  <a:pt x="578" y="10799"/>
                  <a:pt x="1021" y="10799"/>
                </a:cubicBezTo>
                <a:cubicBezTo>
                  <a:pt x="1124" y="10799"/>
                  <a:pt x="1226" y="10794"/>
                  <a:pt x="1322" y="10785"/>
                </a:cubicBezTo>
                <a:cubicBezTo>
                  <a:pt x="2858" y="10630"/>
                  <a:pt x="4941" y="9499"/>
                  <a:pt x="5013" y="7868"/>
                </a:cubicBezTo>
                <a:cubicBezTo>
                  <a:pt x="5025" y="7558"/>
                  <a:pt x="5299" y="7427"/>
                  <a:pt x="6215" y="6475"/>
                </a:cubicBezTo>
                <a:cubicBezTo>
                  <a:pt x="6227" y="6487"/>
                  <a:pt x="6430" y="6737"/>
                  <a:pt x="6799" y="6737"/>
                </a:cubicBezTo>
                <a:cubicBezTo>
                  <a:pt x="6989" y="6737"/>
                  <a:pt x="7180" y="6665"/>
                  <a:pt x="7335" y="6522"/>
                </a:cubicBezTo>
                <a:lnTo>
                  <a:pt x="11276" y="2569"/>
                </a:lnTo>
                <a:cubicBezTo>
                  <a:pt x="11621" y="2260"/>
                  <a:pt x="11621" y="1784"/>
                  <a:pt x="11323" y="1486"/>
                </a:cubicBezTo>
                <a:lnTo>
                  <a:pt x="10061" y="224"/>
                </a:lnTo>
                <a:cubicBezTo>
                  <a:pt x="9912" y="75"/>
                  <a:pt x="9713" y="1"/>
                  <a:pt x="951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43" name="Google Shape;9843;p72"/>
          <p:cNvGrpSpPr/>
          <p:nvPr/>
        </p:nvGrpSpPr>
        <p:grpSpPr>
          <a:xfrm>
            <a:off x="7964906" y="2253073"/>
            <a:ext cx="373627" cy="367925"/>
            <a:chOff x="7964906" y="2434073"/>
            <a:chExt cx="373627" cy="367925"/>
          </a:xfrm>
          <a:solidFill>
            <a:srgbClr val="002060"/>
          </a:solidFill>
        </p:grpSpPr>
        <p:sp>
          <p:nvSpPr>
            <p:cNvPr id="9844" name="Google Shape;9844;p72"/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5" name="Google Shape;9845;p72"/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6" name="Google Shape;9846;p72"/>
          <p:cNvGrpSpPr/>
          <p:nvPr/>
        </p:nvGrpSpPr>
        <p:grpSpPr>
          <a:xfrm>
            <a:off x="6194086" y="2256737"/>
            <a:ext cx="369837" cy="360471"/>
            <a:chOff x="6194086" y="2437737"/>
            <a:chExt cx="369837" cy="360471"/>
          </a:xfrm>
          <a:solidFill>
            <a:srgbClr val="002060"/>
          </a:solidFill>
        </p:grpSpPr>
        <p:sp>
          <p:nvSpPr>
            <p:cNvPr id="9847" name="Google Shape;9847;p72"/>
            <p:cNvSpPr/>
            <p:nvPr/>
          </p:nvSpPr>
          <p:spPr>
            <a:xfrm>
              <a:off x="6194086" y="2437737"/>
              <a:ext cx="369837" cy="360471"/>
            </a:xfrm>
            <a:custGeom>
              <a:avLst/>
              <a:gdLst/>
              <a:ahLst/>
              <a:cxnLst/>
              <a:rect l="l" t="t" r="r" b="b"/>
              <a:pathLst>
                <a:path w="11610" h="11316" extrusionOk="0">
                  <a:moveTo>
                    <a:pt x="630" y="321"/>
                  </a:moveTo>
                  <a:cubicBezTo>
                    <a:pt x="672" y="321"/>
                    <a:pt x="714" y="334"/>
                    <a:pt x="751" y="362"/>
                  </a:cubicBezTo>
                  <a:lnTo>
                    <a:pt x="1286" y="731"/>
                  </a:lnTo>
                  <a:cubicBezTo>
                    <a:pt x="1251" y="790"/>
                    <a:pt x="1096" y="1028"/>
                    <a:pt x="1036" y="1112"/>
                  </a:cubicBezTo>
                  <a:cubicBezTo>
                    <a:pt x="573" y="774"/>
                    <a:pt x="509" y="732"/>
                    <a:pt x="505" y="732"/>
                  </a:cubicBezTo>
                  <a:lnTo>
                    <a:pt x="505" y="732"/>
                  </a:lnTo>
                  <a:cubicBezTo>
                    <a:pt x="503" y="732"/>
                    <a:pt x="509" y="736"/>
                    <a:pt x="508" y="736"/>
                  </a:cubicBezTo>
                  <a:cubicBezTo>
                    <a:pt x="508" y="736"/>
                    <a:pt x="506" y="735"/>
                    <a:pt x="501" y="731"/>
                  </a:cubicBezTo>
                  <a:cubicBezTo>
                    <a:pt x="405" y="659"/>
                    <a:pt x="370" y="528"/>
                    <a:pt x="441" y="421"/>
                  </a:cubicBezTo>
                  <a:cubicBezTo>
                    <a:pt x="492" y="355"/>
                    <a:pt x="562" y="321"/>
                    <a:pt x="630" y="321"/>
                  </a:cubicBezTo>
                  <a:close/>
                  <a:moveTo>
                    <a:pt x="9192" y="2493"/>
                  </a:moveTo>
                  <a:cubicBezTo>
                    <a:pt x="9347" y="2493"/>
                    <a:pt x="9466" y="2612"/>
                    <a:pt x="9466" y="2755"/>
                  </a:cubicBezTo>
                  <a:lnTo>
                    <a:pt x="9466" y="2779"/>
                  </a:lnTo>
                  <a:cubicBezTo>
                    <a:pt x="9466" y="2922"/>
                    <a:pt x="9347" y="3041"/>
                    <a:pt x="9192" y="3041"/>
                  </a:cubicBezTo>
                  <a:lnTo>
                    <a:pt x="7799" y="3041"/>
                  </a:lnTo>
                  <a:lnTo>
                    <a:pt x="7799" y="2493"/>
                  </a:lnTo>
                  <a:close/>
                  <a:moveTo>
                    <a:pt x="6513" y="2933"/>
                  </a:moveTo>
                  <a:lnTo>
                    <a:pt x="6513" y="3743"/>
                  </a:lnTo>
                  <a:lnTo>
                    <a:pt x="2084" y="3743"/>
                  </a:lnTo>
                  <a:lnTo>
                    <a:pt x="2084" y="2933"/>
                  </a:lnTo>
                  <a:close/>
                  <a:moveTo>
                    <a:pt x="3180" y="5422"/>
                  </a:moveTo>
                  <a:cubicBezTo>
                    <a:pt x="4727" y="5422"/>
                    <a:pt x="5966" y="6672"/>
                    <a:pt x="5966" y="8196"/>
                  </a:cubicBezTo>
                  <a:cubicBezTo>
                    <a:pt x="5954" y="9744"/>
                    <a:pt x="4715" y="10970"/>
                    <a:pt x="3180" y="10970"/>
                  </a:cubicBezTo>
                  <a:cubicBezTo>
                    <a:pt x="1656" y="10970"/>
                    <a:pt x="417" y="9720"/>
                    <a:pt x="417" y="8196"/>
                  </a:cubicBezTo>
                  <a:cubicBezTo>
                    <a:pt x="417" y="6660"/>
                    <a:pt x="1667" y="5422"/>
                    <a:pt x="3180" y="5422"/>
                  </a:cubicBezTo>
                  <a:close/>
                  <a:moveTo>
                    <a:pt x="9240" y="8827"/>
                  </a:moveTo>
                  <a:cubicBezTo>
                    <a:pt x="9823" y="8827"/>
                    <a:pt x="10311" y="9327"/>
                    <a:pt x="10311" y="9899"/>
                  </a:cubicBezTo>
                  <a:cubicBezTo>
                    <a:pt x="10311" y="10494"/>
                    <a:pt x="9835" y="10970"/>
                    <a:pt x="9240" y="10970"/>
                  </a:cubicBezTo>
                  <a:cubicBezTo>
                    <a:pt x="8644" y="10970"/>
                    <a:pt x="8168" y="10482"/>
                    <a:pt x="8168" y="9899"/>
                  </a:cubicBezTo>
                  <a:cubicBezTo>
                    <a:pt x="8168" y="9303"/>
                    <a:pt x="8656" y="8827"/>
                    <a:pt x="9240" y="8827"/>
                  </a:cubicBezTo>
                  <a:close/>
                  <a:moveTo>
                    <a:pt x="651" y="1"/>
                  </a:moveTo>
                  <a:cubicBezTo>
                    <a:pt x="471" y="1"/>
                    <a:pt x="290" y="87"/>
                    <a:pt x="179" y="243"/>
                  </a:cubicBezTo>
                  <a:cubicBezTo>
                    <a:pt x="1" y="493"/>
                    <a:pt x="72" y="850"/>
                    <a:pt x="322" y="1017"/>
                  </a:cubicBezTo>
                  <a:cubicBezTo>
                    <a:pt x="911" y="1399"/>
                    <a:pt x="989" y="1512"/>
                    <a:pt x="1077" y="1512"/>
                  </a:cubicBezTo>
                  <a:cubicBezTo>
                    <a:pt x="1090" y="1512"/>
                    <a:pt x="1104" y="1509"/>
                    <a:pt x="1120" y="1505"/>
                  </a:cubicBezTo>
                  <a:cubicBezTo>
                    <a:pt x="1215" y="1493"/>
                    <a:pt x="1239" y="1386"/>
                    <a:pt x="1322" y="1290"/>
                  </a:cubicBezTo>
                  <a:lnTo>
                    <a:pt x="1739" y="1564"/>
                  </a:lnTo>
                  <a:lnTo>
                    <a:pt x="1739" y="5458"/>
                  </a:lnTo>
                  <a:cubicBezTo>
                    <a:pt x="763" y="5970"/>
                    <a:pt x="72" y="7017"/>
                    <a:pt x="72" y="8208"/>
                  </a:cubicBezTo>
                  <a:cubicBezTo>
                    <a:pt x="72" y="9922"/>
                    <a:pt x="1477" y="11315"/>
                    <a:pt x="3180" y="11315"/>
                  </a:cubicBezTo>
                  <a:cubicBezTo>
                    <a:pt x="5049" y="11315"/>
                    <a:pt x="6501" y="9684"/>
                    <a:pt x="6275" y="7815"/>
                  </a:cubicBezTo>
                  <a:lnTo>
                    <a:pt x="9073" y="7815"/>
                  </a:lnTo>
                  <a:lnTo>
                    <a:pt x="9073" y="8506"/>
                  </a:lnTo>
                  <a:cubicBezTo>
                    <a:pt x="8383" y="8589"/>
                    <a:pt x="7823" y="9184"/>
                    <a:pt x="7823" y="9899"/>
                  </a:cubicBezTo>
                  <a:cubicBezTo>
                    <a:pt x="7823" y="10673"/>
                    <a:pt x="8466" y="11315"/>
                    <a:pt x="9240" y="11315"/>
                  </a:cubicBezTo>
                  <a:cubicBezTo>
                    <a:pt x="9966" y="11315"/>
                    <a:pt x="10561" y="10768"/>
                    <a:pt x="10645" y="10065"/>
                  </a:cubicBezTo>
                  <a:lnTo>
                    <a:pt x="11431" y="10065"/>
                  </a:lnTo>
                  <a:cubicBezTo>
                    <a:pt x="11514" y="10065"/>
                    <a:pt x="11597" y="9994"/>
                    <a:pt x="11597" y="9899"/>
                  </a:cubicBezTo>
                  <a:cubicBezTo>
                    <a:pt x="11609" y="9815"/>
                    <a:pt x="11538" y="9720"/>
                    <a:pt x="11431" y="9720"/>
                  </a:cubicBezTo>
                  <a:lnTo>
                    <a:pt x="10645" y="9720"/>
                  </a:lnTo>
                  <a:cubicBezTo>
                    <a:pt x="10561" y="9089"/>
                    <a:pt x="10049" y="8565"/>
                    <a:pt x="9406" y="8494"/>
                  </a:cubicBezTo>
                  <a:lnTo>
                    <a:pt x="9406" y="6922"/>
                  </a:lnTo>
                  <a:cubicBezTo>
                    <a:pt x="9406" y="6839"/>
                    <a:pt x="9335" y="6767"/>
                    <a:pt x="9240" y="6767"/>
                  </a:cubicBezTo>
                  <a:cubicBezTo>
                    <a:pt x="9156" y="6767"/>
                    <a:pt x="9073" y="6839"/>
                    <a:pt x="9073" y="6922"/>
                  </a:cubicBezTo>
                  <a:lnTo>
                    <a:pt x="9073" y="7482"/>
                  </a:lnTo>
                  <a:lnTo>
                    <a:pt x="6216" y="7482"/>
                  </a:lnTo>
                  <a:cubicBezTo>
                    <a:pt x="5875" y="6064"/>
                    <a:pt x="4598" y="5082"/>
                    <a:pt x="3192" y="5082"/>
                  </a:cubicBezTo>
                  <a:cubicBezTo>
                    <a:pt x="2827" y="5082"/>
                    <a:pt x="2453" y="5148"/>
                    <a:pt x="2084" y="5291"/>
                  </a:cubicBezTo>
                  <a:lnTo>
                    <a:pt x="2084" y="4088"/>
                  </a:lnTo>
                  <a:lnTo>
                    <a:pt x="6859" y="4088"/>
                  </a:lnTo>
                  <a:cubicBezTo>
                    <a:pt x="8037" y="4088"/>
                    <a:pt x="9002" y="5005"/>
                    <a:pt x="9073" y="6184"/>
                  </a:cubicBezTo>
                  <a:cubicBezTo>
                    <a:pt x="9073" y="6267"/>
                    <a:pt x="9168" y="6351"/>
                    <a:pt x="9252" y="6351"/>
                  </a:cubicBezTo>
                  <a:cubicBezTo>
                    <a:pt x="9347" y="6351"/>
                    <a:pt x="9418" y="6255"/>
                    <a:pt x="9418" y="6172"/>
                  </a:cubicBezTo>
                  <a:cubicBezTo>
                    <a:pt x="9347" y="4815"/>
                    <a:pt x="8228" y="3755"/>
                    <a:pt x="6870" y="3755"/>
                  </a:cubicBezTo>
                  <a:lnTo>
                    <a:pt x="6870" y="2957"/>
                  </a:lnTo>
                  <a:lnTo>
                    <a:pt x="7490" y="2957"/>
                  </a:lnTo>
                  <a:lnTo>
                    <a:pt x="7490" y="3231"/>
                  </a:lnTo>
                  <a:cubicBezTo>
                    <a:pt x="7490" y="3326"/>
                    <a:pt x="7561" y="3398"/>
                    <a:pt x="7644" y="3398"/>
                  </a:cubicBezTo>
                  <a:lnTo>
                    <a:pt x="9228" y="3398"/>
                  </a:lnTo>
                  <a:cubicBezTo>
                    <a:pt x="9573" y="3398"/>
                    <a:pt x="9835" y="3136"/>
                    <a:pt x="9835" y="2791"/>
                  </a:cubicBezTo>
                  <a:lnTo>
                    <a:pt x="9835" y="2779"/>
                  </a:lnTo>
                  <a:cubicBezTo>
                    <a:pt x="9835" y="2433"/>
                    <a:pt x="9573" y="2160"/>
                    <a:pt x="9228" y="2160"/>
                  </a:cubicBezTo>
                  <a:lnTo>
                    <a:pt x="7644" y="2160"/>
                  </a:lnTo>
                  <a:cubicBezTo>
                    <a:pt x="7561" y="2160"/>
                    <a:pt x="7490" y="2243"/>
                    <a:pt x="7490" y="2326"/>
                  </a:cubicBezTo>
                  <a:lnTo>
                    <a:pt x="7490" y="2612"/>
                  </a:lnTo>
                  <a:lnTo>
                    <a:pt x="2096" y="2612"/>
                  </a:lnTo>
                  <a:lnTo>
                    <a:pt x="2096" y="1481"/>
                  </a:lnTo>
                  <a:cubicBezTo>
                    <a:pt x="2096" y="1421"/>
                    <a:pt x="2072" y="1374"/>
                    <a:pt x="2025" y="1350"/>
                  </a:cubicBezTo>
                  <a:lnTo>
                    <a:pt x="1536" y="1028"/>
                  </a:lnTo>
                  <a:lnTo>
                    <a:pt x="1679" y="814"/>
                  </a:lnTo>
                  <a:cubicBezTo>
                    <a:pt x="1727" y="731"/>
                    <a:pt x="1715" y="636"/>
                    <a:pt x="1632" y="564"/>
                  </a:cubicBezTo>
                  <a:cubicBezTo>
                    <a:pt x="1050" y="153"/>
                    <a:pt x="969" y="96"/>
                    <a:pt x="966" y="96"/>
                  </a:cubicBezTo>
                  <a:lnTo>
                    <a:pt x="966" y="96"/>
                  </a:lnTo>
                  <a:cubicBezTo>
                    <a:pt x="965" y="96"/>
                    <a:pt x="976" y="104"/>
                    <a:pt x="974" y="104"/>
                  </a:cubicBezTo>
                  <a:cubicBezTo>
                    <a:pt x="973" y="104"/>
                    <a:pt x="971" y="103"/>
                    <a:pt x="965" y="100"/>
                  </a:cubicBezTo>
                  <a:cubicBezTo>
                    <a:pt x="871" y="32"/>
                    <a:pt x="761" y="1"/>
                    <a:pt x="6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72"/>
            <p:cNvSpPr/>
            <p:nvPr/>
          </p:nvSpPr>
          <p:spPr>
            <a:xfrm>
              <a:off x="6251362" y="2655721"/>
              <a:ext cx="89927" cy="88621"/>
            </a:xfrm>
            <a:custGeom>
              <a:avLst/>
              <a:gdLst/>
              <a:ahLst/>
              <a:cxnLst/>
              <a:rect l="l" t="t" r="r" b="b"/>
              <a:pathLst>
                <a:path w="2823" h="2782" extrusionOk="0">
                  <a:moveTo>
                    <a:pt x="1032" y="0"/>
                  </a:moveTo>
                  <a:cubicBezTo>
                    <a:pt x="1014" y="0"/>
                    <a:pt x="996" y="3"/>
                    <a:pt x="977" y="8"/>
                  </a:cubicBezTo>
                  <a:cubicBezTo>
                    <a:pt x="381" y="198"/>
                    <a:pt x="0" y="734"/>
                    <a:pt x="0" y="1365"/>
                  </a:cubicBezTo>
                  <a:cubicBezTo>
                    <a:pt x="0" y="2139"/>
                    <a:pt x="643" y="2782"/>
                    <a:pt x="1417" y="2782"/>
                  </a:cubicBezTo>
                  <a:cubicBezTo>
                    <a:pt x="2191" y="2782"/>
                    <a:pt x="2822" y="2139"/>
                    <a:pt x="2822" y="1365"/>
                  </a:cubicBezTo>
                  <a:cubicBezTo>
                    <a:pt x="2798" y="734"/>
                    <a:pt x="2417" y="198"/>
                    <a:pt x="1822" y="8"/>
                  </a:cubicBezTo>
                  <a:cubicBezTo>
                    <a:pt x="1803" y="3"/>
                    <a:pt x="1784" y="0"/>
                    <a:pt x="1767" y="0"/>
                  </a:cubicBezTo>
                  <a:cubicBezTo>
                    <a:pt x="1695" y="0"/>
                    <a:pt x="1636" y="39"/>
                    <a:pt x="1608" y="115"/>
                  </a:cubicBezTo>
                  <a:cubicBezTo>
                    <a:pt x="1572" y="198"/>
                    <a:pt x="1620" y="293"/>
                    <a:pt x="1715" y="317"/>
                  </a:cubicBezTo>
                  <a:cubicBezTo>
                    <a:pt x="2155" y="472"/>
                    <a:pt x="2465" y="865"/>
                    <a:pt x="2465" y="1341"/>
                  </a:cubicBezTo>
                  <a:cubicBezTo>
                    <a:pt x="2465" y="1936"/>
                    <a:pt x="1977" y="2413"/>
                    <a:pt x="1393" y="2413"/>
                  </a:cubicBezTo>
                  <a:cubicBezTo>
                    <a:pt x="822" y="2413"/>
                    <a:pt x="322" y="1925"/>
                    <a:pt x="322" y="1341"/>
                  </a:cubicBezTo>
                  <a:cubicBezTo>
                    <a:pt x="322" y="865"/>
                    <a:pt x="620" y="448"/>
                    <a:pt x="1084" y="317"/>
                  </a:cubicBezTo>
                  <a:cubicBezTo>
                    <a:pt x="1179" y="293"/>
                    <a:pt x="1215" y="198"/>
                    <a:pt x="1191" y="115"/>
                  </a:cubicBezTo>
                  <a:cubicBezTo>
                    <a:pt x="1162" y="39"/>
                    <a:pt x="1103" y="0"/>
                    <a:pt x="1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49" name="Google Shape;9849;p72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70C0"/>
                </a:solidFill>
              </a:rPr>
              <a:t>Educational Icons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9850" name="Google Shape;9850;p72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70C0"/>
                </a:solidFill>
              </a:rPr>
              <a:t>Medical Icons</a:t>
            </a:r>
            <a:endParaRPr sz="24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5" name="Google Shape;9855;p73"/>
          <p:cNvGrpSpPr/>
          <p:nvPr/>
        </p:nvGrpSpPr>
        <p:grpSpPr>
          <a:xfrm>
            <a:off x="3541011" y="1334344"/>
            <a:ext cx="350166" cy="349434"/>
            <a:chOff x="3541011" y="1508594"/>
            <a:chExt cx="350166" cy="349434"/>
          </a:xfrm>
          <a:solidFill>
            <a:srgbClr val="7030A0"/>
          </a:solidFill>
        </p:grpSpPr>
        <p:sp>
          <p:nvSpPr>
            <p:cNvPr id="9856" name="Google Shape;9856;p73"/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7" name="Google Shape;9857;p73"/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73"/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73"/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0" name="Google Shape;9860;p73"/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1" name="Google Shape;9861;p73"/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2" name="Google Shape;9862;p73"/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3" name="Google Shape;9863;p73"/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4" name="Google Shape;9864;p73"/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73"/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6" name="Google Shape;9866;p73"/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7" name="Google Shape;9867;p73"/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8" name="Google Shape;9868;p73"/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9" name="Google Shape;9869;p73"/>
          <p:cNvGrpSpPr/>
          <p:nvPr/>
        </p:nvGrpSpPr>
        <p:grpSpPr>
          <a:xfrm>
            <a:off x="3122257" y="1334344"/>
            <a:ext cx="294850" cy="349434"/>
            <a:chOff x="3122257" y="1508594"/>
            <a:chExt cx="294850" cy="349434"/>
          </a:xfrm>
          <a:solidFill>
            <a:srgbClr val="7030A0"/>
          </a:solidFill>
        </p:grpSpPr>
        <p:sp>
          <p:nvSpPr>
            <p:cNvPr id="9870" name="Google Shape;9870;p73"/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1" name="Google Shape;9871;p73"/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2" name="Google Shape;9872;p73"/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3" name="Google Shape;9873;p73"/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4" name="Google Shape;9874;p73"/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5" name="Google Shape;9875;p73"/>
          <p:cNvGrpSpPr/>
          <p:nvPr/>
        </p:nvGrpSpPr>
        <p:grpSpPr>
          <a:xfrm>
            <a:off x="910723" y="1333962"/>
            <a:ext cx="251660" cy="350166"/>
            <a:chOff x="910723" y="1508212"/>
            <a:chExt cx="251660" cy="350166"/>
          </a:xfrm>
          <a:solidFill>
            <a:srgbClr val="7030A0"/>
          </a:solidFill>
        </p:grpSpPr>
        <p:sp>
          <p:nvSpPr>
            <p:cNvPr id="9876" name="Google Shape;9876;p73"/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7" name="Google Shape;9877;p73"/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73"/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9" name="Google Shape;9879;p73"/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0" name="Google Shape;9880;p73"/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73"/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73"/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73"/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4" name="Google Shape;9884;p73"/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5" name="Google Shape;9885;p73"/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73"/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7" name="Google Shape;9887;p73"/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8" name="Google Shape;9888;p73"/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73"/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73"/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73"/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73"/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3" name="Google Shape;9893;p73"/>
          <p:cNvGrpSpPr/>
          <p:nvPr/>
        </p:nvGrpSpPr>
        <p:grpSpPr>
          <a:xfrm>
            <a:off x="1308631" y="1333580"/>
            <a:ext cx="350166" cy="350198"/>
            <a:chOff x="1308631" y="1507830"/>
            <a:chExt cx="350166" cy="350198"/>
          </a:xfrm>
          <a:solidFill>
            <a:srgbClr val="7030A0"/>
          </a:solidFill>
        </p:grpSpPr>
        <p:sp>
          <p:nvSpPr>
            <p:cNvPr id="9894" name="Google Shape;9894;p73"/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73"/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6" name="Google Shape;9896;p73"/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7" name="Google Shape;9897;p73"/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8" name="Google Shape;9898;p73"/>
          <p:cNvGrpSpPr/>
          <p:nvPr/>
        </p:nvGrpSpPr>
        <p:grpSpPr>
          <a:xfrm>
            <a:off x="1756921" y="1335489"/>
            <a:ext cx="345997" cy="345997"/>
            <a:chOff x="1756921" y="1509739"/>
            <a:chExt cx="345997" cy="345997"/>
          </a:xfrm>
          <a:solidFill>
            <a:srgbClr val="7030A0"/>
          </a:solidFill>
        </p:grpSpPr>
        <p:sp>
          <p:nvSpPr>
            <p:cNvPr id="9899" name="Google Shape;9899;p73"/>
            <p:cNvSpPr/>
            <p:nvPr/>
          </p:nvSpPr>
          <p:spPr>
            <a:xfrm>
              <a:off x="1756921" y="1509739"/>
              <a:ext cx="345997" cy="345997"/>
            </a:xfrm>
            <a:custGeom>
              <a:avLst/>
              <a:gdLst/>
              <a:ahLst/>
              <a:cxnLst/>
              <a:rect l="l" t="t" r="r" b="b"/>
              <a:pathLst>
                <a:path w="10871" h="10871" extrusionOk="0">
                  <a:moveTo>
                    <a:pt x="5442" y="0"/>
                  </a:moveTo>
                  <a:cubicBezTo>
                    <a:pt x="3977" y="0"/>
                    <a:pt x="2620" y="572"/>
                    <a:pt x="1596" y="1596"/>
                  </a:cubicBezTo>
                  <a:cubicBezTo>
                    <a:pt x="572" y="2620"/>
                    <a:pt x="1" y="3989"/>
                    <a:pt x="1" y="5441"/>
                  </a:cubicBezTo>
                  <a:cubicBezTo>
                    <a:pt x="1" y="6882"/>
                    <a:pt x="572" y="8251"/>
                    <a:pt x="1596" y="9275"/>
                  </a:cubicBezTo>
                  <a:cubicBezTo>
                    <a:pt x="2620" y="10299"/>
                    <a:pt x="3989" y="10871"/>
                    <a:pt x="5442" y="10871"/>
                  </a:cubicBezTo>
                  <a:cubicBezTo>
                    <a:pt x="6882" y="10871"/>
                    <a:pt x="8252" y="10299"/>
                    <a:pt x="9276" y="9275"/>
                  </a:cubicBezTo>
                  <a:cubicBezTo>
                    <a:pt x="10299" y="8251"/>
                    <a:pt x="10871" y="6882"/>
                    <a:pt x="10871" y="5441"/>
                  </a:cubicBezTo>
                  <a:cubicBezTo>
                    <a:pt x="10871" y="5346"/>
                    <a:pt x="10871" y="5263"/>
                    <a:pt x="10859" y="5156"/>
                  </a:cubicBezTo>
                  <a:cubicBezTo>
                    <a:pt x="10859" y="5060"/>
                    <a:pt x="10788" y="5001"/>
                    <a:pt x="10692" y="5001"/>
                  </a:cubicBezTo>
                  <a:cubicBezTo>
                    <a:pt x="10609" y="5001"/>
                    <a:pt x="10549" y="5084"/>
                    <a:pt x="10549" y="5168"/>
                  </a:cubicBezTo>
                  <a:lnTo>
                    <a:pt x="10549" y="5441"/>
                  </a:lnTo>
                  <a:cubicBezTo>
                    <a:pt x="10549" y="6811"/>
                    <a:pt x="10014" y="8085"/>
                    <a:pt x="9037" y="9049"/>
                  </a:cubicBezTo>
                  <a:cubicBezTo>
                    <a:pt x="8073" y="10025"/>
                    <a:pt x="6787" y="10561"/>
                    <a:pt x="5418" y="10561"/>
                  </a:cubicBezTo>
                  <a:cubicBezTo>
                    <a:pt x="4061" y="10561"/>
                    <a:pt x="2775" y="10025"/>
                    <a:pt x="1810" y="9049"/>
                  </a:cubicBezTo>
                  <a:cubicBezTo>
                    <a:pt x="834" y="8085"/>
                    <a:pt x="298" y="6811"/>
                    <a:pt x="298" y="5441"/>
                  </a:cubicBezTo>
                  <a:cubicBezTo>
                    <a:pt x="298" y="4072"/>
                    <a:pt x="834" y="2786"/>
                    <a:pt x="1810" y="1822"/>
                  </a:cubicBezTo>
                  <a:cubicBezTo>
                    <a:pt x="2775" y="858"/>
                    <a:pt x="4061" y="322"/>
                    <a:pt x="5418" y="322"/>
                  </a:cubicBezTo>
                  <a:cubicBezTo>
                    <a:pt x="6632" y="322"/>
                    <a:pt x="7799" y="750"/>
                    <a:pt x="8728" y="1524"/>
                  </a:cubicBezTo>
                  <a:cubicBezTo>
                    <a:pt x="9633" y="2298"/>
                    <a:pt x="10264" y="3358"/>
                    <a:pt x="10466" y="4513"/>
                  </a:cubicBezTo>
                  <a:cubicBezTo>
                    <a:pt x="10476" y="4594"/>
                    <a:pt x="10547" y="4649"/>
                    <a:pt x="10612" y="4649"/>
                  </a:cubicBezTo>
                  <a:cubicBezTo>
                    <a:pt x="10623" y="4649"/>
                    <a:pt x="10634" y="4647"/>
                    <a:pt x="10645" y="4644"/>
                  </a:cubicBezTo>
                  <a:cubicBezTo>
                    <a:pt x="10740" y="4632"/>
                    <a:pt x="10800" y="4548"/>
                    <a:pt x="10776" y="4465"/>
                  </a:cubicBezTo>
                  <a:cubicBezTo>
                    <a:pt x="10561" y="3239"/>
                    <a:pt x="9907" y="2108"/>
                    <a:pt x="8930" y="1286"/>
                  </a:cubicBezTo>
                  <a:cubicBezTo>
                    <a:pt x="7954" y="465"/>
                    <a:pt x="6716" y="0"/>
                    <a:pt x="5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73"/>
            <p:cNvSpPr/>
            <p:nvPr/>
          </p:nvSpPr>
          <p:spPr>
            <a:xfrm>
              <a:off x="1781937" y="1535488"/>
              <a:ext cx="295614" cy="295614"/>
            </a:xfrm>
            <a:custGeom>
              <a:avLst/>
              <a:gdLst/>
              <a:ahLst/>
              <a:cxnLst/>
              <a:rect l="l" t="t" r="r" b="b"/>
              <a:pathLst>
                <a:path w="9288" h="9288" extrusionOk="0">
                  <a:moveTo>
                    <a:pt x="4644" y="1"/>
                  </a:moveTo>
                  <a:cubicBezTo>
                    <a:pt x="3989" y="1"/>
                    <a:pt x="3346" y="132"/>
                    <a:pt x="2751" y="406"/>
                  </a:cubicBezTo>
                  <a:cubicBezTo>
                    <a:pt x="2167" y="656"/>
                    <a:pt x="1667" y="1025"/>
                    <a:pt x="1227" y="1489"/>
                  </a:cubicBezTo>
                  <a:cubicBezTo>
                    <a:pt x="1167" y="1549"/>
                    <a:pt x="1167" y="1656"/>
                    <a:pt x="1251" y="1715"/>
                  </a:cubicBezTo>
                  <a:cubicBezTo>
                    <a:pt x="1278" y="1743"/>
                    <a:pt x="1313" y="1757"/>
                    <a:pt x="1348" y="1757"/>
                  </a:cubicBezTo>
                  <a:cubicBezTo>
                    <a:pt x="1390" y="1757"/>
                    <a:pt x="1433" y="1737"/>
                    <a:pt x="1465" y="1692"/>
                  </a:cubicBezTo>
                  <a:cubicBezTo>
                    <a:pt x="1870" y="1263"/>
                    <a:pt x="2346" y="918"/>
                    <a:pt x="2882" y="680"/>
                  </a:cubicBezTo>
                  <a:cubicBezTo>
                    <a:pt x="3429" y="430"/>
                    <a:pt x="4025" y="310"/>
                    <a:pt x="4644" y="310"/>
                  </a:cubicBezTo>
                  <a:cubicBezTo>
                    <a:pt x="7025" y="310"/>
                    <a:pt x="8966" y="2239"/>
                    <a:pt x="8966" y="4644"/>
                  </a:cubicBezTo>
                  <a:cubicBezTo>
                    <a:pt x="8966" y="7037"/>
                    <a:pt x="7037" y="8978"/>
                    <a:pt x="4644" y="8978"/>
                  </a:cubicBezTo>
                  <a:cubicBezTo>
                    <a:pt x="2263" y="8978"/>
                    <a:pt x="310" y="7037"/>
                    <a:pt x="310" y="4644"/>
                  </a:cubicBezTo>
                  <a:cubicBezTo>
                    <a:pt x="310" y="3799"/>
                    <a:pt x="560" y="2966"/>
                    <a:pt x="1024" y="2263"/>
                  </a:cubicBezTo>
                  <a:cubicBezTo>
                    <a:pt x="1084" y="2192"/>
                    <a:pt x="1072" y="2084"/>
                    <a:pt x="989" y="2037"/>
                  </a:cubicBezTo>
                  <a:cubicBezTo>
                    <a:pt x="963" y="2020"/>
                    <a:pt x="933" y="2012"/>
                    <a:pt x="904" y="2012"/>
                  </a:cubicBezTo>
                  <a:cubicBezTo>
                    <a:pt x="850" y="2012"/>
                    <a:pt x="797" y="2038"/>
                    <a:pt x="774" y="2084"/>
                  </a:cubicBezTo>
                  <a:cubicBezTo>
                    <a:pt x="262" y="2846"/>
                    <a:pt x="0" y="3716"/>
                    <a:pt x="0" y="4644"/>
                  </a:cubicBezTo>
                  <a:cubicBezTo>
                    <a:pt x="0" y="5883"/>
                    <a:pt x="477" y="7049"/>
                    <a:pt x="1346" y="7930"/>
                  </a:cubicBezTo>
                  <a:cubicBezTo>
                    <a:pt x="2227" y="8811"/>
                    <a:pt x="3394" y="9288"/>
                    <a:pt x="4644" y="9288"/>
                  </a:cubicBezTo>
                  <a:cubicBezTo>
                    <a:pt x="5894" y="9288"/>
                    <a:pt x="7049" y="8811"/>
                    <a:pt x="7930" y="7930"/>
                  </a:cubicBezTo>
                  <a:cubicBezTo>
                    <a:pt x="8811" y="7049"/>
                    <a:pt x="9287" y="5894"/>
                    <a:pt x="9287" y="4644"/>
                  </a:cubicBezTo>
                  <a:cubicBezTo>
                    <a:pt x="9287" y="3394"/>
                    <a:pt x="8811" y="2227"/>
                    <a:pt x="7930" y="1346"/>
                  </a:cubicBezTo>
                  <a:cubicBezTo>
                    <a:pt x="7049" y="477"/>
                    <a:pt x="5894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73"/>
            <p:cNvSpPr/>
            <p:nvPr/>
          </p:nvSpPr>
          <p:spPr>
            <a:xfrm>
              <a:off x="1806954" y="1677980"/>
              <a:ext cx="17441" cy="10630"/>
            </a:xfrm>
            <a:custGeom>
              <a:avLst/>
              <a:gdLst/>
              <a:ahLst/>
              <a:cxnLst/>
              <a:rect l="l" t="t" r="r" b="b"/>
              <a:pathLst>
                <a:path w="548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381" y="334"/>
                  </a:lnTo>
                  <a:cubicBezTo>
                    <a:pt x="476" y="334"/>
                    <a:pt x="548" y="251"/>
                    <a:pt x="548" y="167"/>
                  </a:cubicBezTo>
                  <a:cubicBezTo>
                    <a:pt x="548" y="72"/>
                    <a:pt x="476" y="1"/>
                    <a:pt x="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73"/>
            <p:cNvSpPr/>
            <p:nvPr/>
          </p:nvSpPr>
          <p:spPr>
            <a:xfrm>
              <a:off x="1924429" y="1560122"/>
              <a:ext cx="128106" cy="128488"/>
            </a:xfrm>
            <a:custGeom>
              <a:avLst/>
              <a:gdLst/>
              <a:ahLst/>
              <a:cxnLst/>
              <a:rect l="l" t="t" r="r" b="b"/>
              <a:pathLst>
                <a:path w="4025" h="4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870"/>
                  </a:lnTo>
                  <a:cubicBezTo>
                    <a:pt x="0" y="3954"/>
                    <a:pt x="72" y="4037"/>
                    <a:pt x="155" y="4037"/>
                  </a:cubicBezTo>
                  <a:lnTo>
                    <a:pt x="3870" y="4037"/>
                  </a:lnTo>
                  <a:cubicBezTo>
                    <a:pt x="3953" y="4037"/>
                    <a:pt x="4024" y="3954"/>
                    <a:pt x="4024" y="3870"/>
                  </a:cubicBezTo>
                  <a:cubicBezTo>
                    <a:pt x="4024" y="3775"/>
                    <a:pt x="3953" y="3704"/>
                    <a:pt x="3870" y="3704"/>
                  </a:cubicBezTo>
                  <a:lnTo>
                    <a:pt x="322" y="3704"/>
                  </a:ln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73"/>
            <p:cNvSpPr/>
            <p:nvPr/>
          </p:nvSpPr>
          <p:spPr>
            <a:xfrm>
              <a:off x="1924811" y="1788644"/>
              <a:ext cx="10630" cy="17823"/>
            </a:xfrm>
            <a:custGeom>
              <a:avLst/>
              <a:gdLst/>
              <a:ahLst/>
              <a:cxnLst/>
              <a:rect l="l" t="t" r="r" b="b"/>
              <a:pathLst>
                <a:path w="334" h="560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lnTo>
                    <a:pt x="0" y="393"/>
                  </a:lnTo>
                  <a:cubicBezTo>
                    <a:pt x="0" y="488"/>
                    <a:pt x="71" y="560"/>
                    <a:pt x="167" y="560"/>
                  </a:cubicBezTo>
                  <a:cubicBezTo>
                    <a:pt x="250" y="560"/>
                    <a:pt x="333" y="488"/>
                    <a:pt x="333" y="393"/>
                  </a:cubicBezTo>
                  <a:lnTo>
                    <a:pt x="333" y="167"/>
                  </a:lnTo>
                  <a:cubicBezTo>
                    <a:pt x="333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73"/>
            <p:cNvSpPr/>
            <p:nvPr/>
          </p:nvSpPr>
          <p:spPr>
            <a:xfrm>
              <a:off x="1841423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59"/>
                  </a:cubicBezTo>
                  <a:lnTo>
                    <a:pt x="215" y="426"/>
                  </a:lnTo>
                  <a:cubicBezTo>
                    <a:pt x="239" y="462"/>
                    <a:pt x="286" y="474"/>
                    <a:pt x="334" y="474"/>
                  </a:cubicBezTo>
                  <a:cubicBezTo>
                    <a:pt x="370" y="474"/>
                    <a:pt x="405" y="462"/>
                    <a:pt x="453" y="426"/>
                  </a:cubicBezTo>
                  <a:cubicBezTo>
                    <a:pt x="513" y="366"/>
                    <a:pt x="513" y="259"/>
                    <a:pt x="453" y="212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5" name="Google Shape;9905;p73"/>
            <p:cNvSpPr/>
            <p:nvPr/>
          </p:nvSpPr>
          <p:spPr>
            <a:xfrm>
              <a:off x="2002470" y="1756243"/>
              <a:ext cx="16709" cy="15755"/>
            </a:xfrm>
            <a:custGeom>
              <a:avLst/>
              <a:gdLst/>
              <a:ahLst/>
              <a:cxnLst/>
              <a:rect l="l" t="t" r="r" b="b"/>
              <a:pathLst>
                <a:path w="525" h="495" extrusionOk="0">
                  <a:moveTo>
                    <a:pt x="175" y="0"/>
                  </a:moveTo>
                  <a:cubicBezTo>
                    <a:pt x="132" y="0"/>
                    <a:pt x="90" y="18"/>
                    <a:pt x="60" y="54"/>
                  </a:cubicBezTo>
                  <a:cubicBezTo>
                    <a:pt x="1" y="113"/>
                    <a:pt x="1" y="221"/>
                    <a:pt x="60" y="280"/>
                  </a:cubicBezTo>
                  <a:lnTo>
                    <a:pt x="227" y="447"/>
                  </a:lnTo>
                  <a:cubicBezTo>
                    <a:pt x="251" y="471"/>
                    <a:pt x="298" y="494"/>
                    <a:pt x="346" y="494"/>
                  </a:cubicBezTo>
                  <a:cubicBezTo>
                    <a:pt x="394" y="494"/>
                    <a:pt x="418" y="471"/>
                    <a:pt x="465" y="447"/>
                  </a:cubicBezTo>
                  <a:cubicBezTo>
                    <a:pt x="525" y="387"/>
                    <a:pt x="525" y="280"/>
                    <a:pt x="465" y="221"/>
                  </a:cubicBezTo>
                  <a:lnTo>
                    <a:pt x="298" y="54"/>
                  </a:lnTo>
                  <a:cubicBezTo>
                    <a:pt x="263" y="18"/>
                    <a:pt x="218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6" name="Google Shape;9906;p73"/>
            <p:cNvSpPr/>
            <p:nvPr/>
          </p:nvSpPr>
          <p:spPr>
            <a:xfrm>
              <a:off x="2002470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7" y="15"/>
                    <a:pt x="227" y="45"/>
                  </a:cubicBezTo>
                  <a:lnTo>
                    <a:pt x="60" y="212"/>
                  </a:lnTo>
                  <a:cubicBezTo>
                    <a:pt x="1" y="259"/>
                    <a:pt x="1" y="366"/>
                    <a:pt x="60" y="426"/>
                  </a:cubicBezTo>
                  <a:cubicBezTo>
                    <a:pt x="96" y="462"/>
                    <a:pt x="132" y="474"/>
                    <a:pt x="179" y="474"/>
                  </a:cubicBezTo>
                  <a:cubicBezTo>
                    <a:pt x="227" y="474"/>
                    <a:pt x="251" y="462"/>
                    <a:pt x="287" y="426"/>
                  </a:cubicBezTo>
                  <a:lnTo>
                    <a:pt x="453" y="259"/>
                  </a:lnTo>
                  <a:cubicBezTo>
                    <a:pt x="513" y="212"/>
                    <a:pt x="513" y="104"/>
                    <a:pt x="453" y="45"/>
                  </a:cubicBezTo>
                  <a:cubicBezTo>
                    <a:pt x="423" y="15"/>
                    <a:pt x="382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73"/>
            <p:cNvSpPr/>
            <p:nvPr/>
          </p:nvSpPr>
          <p:spPr>
            <a:xfrm>
              <a:off x="1841041" y="1756530"/>
              <a:ext cx="16709" cy="15468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352" y="0"/>
                  </a:moveTo>
                  <a:cubicBezTo>
                    <a:pt x="310" y="0"/>
                    <a:pt x="269" y="15"/>
                    <a:pt x="239" y="45"/>
                  </a:cubicBezTo>
                  <a:lnTo>
                    <a:pt x="72" y="212"/>
                  </a:lnTo>
                  <a:cubicBezTo>
                    <a:pt x="1" y="271"/>
                    <a:pt x="1" y="354"/>
                    <a:pt x="60" y="438"/>
                  </a:cubicBezTo>
                  <a:cubicBezTo>
                    <a:pt x="84" y="462"/>
                    <a:pt x="132" y="485"/>
                    <a:pt x="179" y="485"/>
                  </a:cubicBezTo>
                  <a:cubicBezTo>
                    <a:pt x="227" y="485"/>
                    <a:pt x="251" y="462"/>
                    <a:pt x="298" y="438"/>
                  </a:cubicBezTo>
                  <a:lnTo>
                    <a:pt x="465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4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73"/>
            <p:cNvSpPr/>
            <p:nvPr/>
          </p:nvSpPr>
          <p:spPr>
            <a:xfrm>
              <a:off x="1816025" y="1632084"/>
              <a:ext cx="17855" cy="13336"/>
            </a:xfrm>
            <a:custGeom>
              <a:avLst/>
              <a:gdLst/>
              <a:ahLst/>
              <a:cxnLst/>
              <a:rect l="l" t="t" r="r" b="b"/>
              <a:pathLst>
                <a:path w="561" h="419" extrusionOk="0">
                  <a:moveTo>
                    <a:pt x="173" y="0"/>
                  </a:moveTo>
                  <a:cubicBezTo>
                    <a:pt x="110" y="0"/>
                    <a:pt x="51" y="36"/>
                    <a:pt x="25" y="97"/>
                  </a:cubicBezTo>
                  <a:cubicBezTo>
                    <a:pt x="1" y="181"/>
                    <a:pt x="25" y="276"/>
                    <a:pt x="120" y="312"/>
                  </a:cubicBezTo>
                  <a:lnTo>
                    <a:pt x="322" y="395"/>
                  </a:lnTo>
                  <a:cubicBezTo>
                    <a:pt x="334" y="419"/>
                    <a:pt x="370" y="419"/>
                    <a:pt x="382" y="419"/>
                  </a:cubicBezTo>
                  <a:cubicBezTo>
                    <a:pt x="441" y="419"/>
                    <a:pt x="501" y="383"/>
                    <a:pt x="537" y="312"/>
                  </a:cubicBezTo>
                  <a:cubicBezTo>
                    <a:pt x="561" y="228"/>
                    <a:pt x="513" y="133"/>
                    <a:pt x="441" y="97"/>
                  </a:cubicBezTo>
                  <a:lnTo>
                    <a:pt x="239" y="14"/>
                  </a:lnTo>
                  <a:cubicBezTo>
                    <a:pt x="217" y="5"/>
                    <a:pt x="19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9" name="Google Shape;9909;p73"/>
            <p:cNvSpPr/>
            <p:nvPr/>
          </p:nvSpPr>
          <p:spPr>
            <a:xfrm>
              <a:off x="2026341" y="1721297"/>
              <a:ext cx="17855" cy="13177"/>
            </a:xfrm>
            <a:custGeom>
              <a:avLst/>
              <a:gdLst/>
              <a:ahLst/>
              <a:cxnLst/>
              <a:rect l="l" t="t" r="r" b="b"/>
              <a:pathLst>
                <a:path w="561" h="414" extrusionOk="0">
                  <a:moveTo>
                    <a:pt x="179" y="0"/>
                  </a:moveTo>
                  <a:cubicBezTo>
                    <a:pt x="114" y="0"/>
                    <a:pt x="52" y="31"/>
                    <a:pt x="25" y="104"/>
                  </a:cubicBezTo>
                  <a:cubicBezTo>
                    <a:pt x="1" y="176"/>
                    <a:pt x="25" y="283"/>
                    <a:pt x="120" y="307"/>
                  </a:cubicBezTo>
                  <a:lnTo>
                    <a:pt x="322" y="402"/>
                  </a:lnTo>
                  <a:cubicBezTo>
                    <a:pt x="334" y="414"/>
                    <a:pt x="370" y="414"/>
                    <a:pt x="382" y="414"/>
                  </a:cubicBezTo>
                  <a:cubicBezTo>
                    <a:pt x="441" y="414"/>
                    <a:pt x="501" y="378"/>
                    <a:pt x="537" y="307"/>
                  </a:cubicBezTo>
                  <a:cubicBezTo>
                    <a:pt x="560" y="235"/>
                    <a:pt x="537" y="128"/>
                    <a:pt x="441" y="104"/>
                  </a:cubicBezTo>
                  <a:lnTo>
                    <a:pt x="239" y="9"/>
                  </a:lnTo>
                  <a:cubicBezTo>
                    <a:pt x="219" y="3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0" name="Google Shape;9910;p73"/>
            <p:cNvSpPr/>
            <p:nvPr/>
          </p:nvSpPr>
          <p:spPr>
            <a:xfrm>
              <a:off x="1967619" y="1569702"/>
              <a:ext cx="14036" cy="16996"/>
            </a:xfrm>
            <a:custGeom>
              <a:avLst/>
              <a:gdLst/>
              <a:ahLst/>
              <a:cxnLst/>
              <a:rect l="l" t="t" r="r" b="b"/>
              <a:pathLst>
                <a:path w="441" h="534" extrusionOk="0">
                  <a:moveTo>
                    <a:pt x="267" y="1"/>
                  </a:moveTo>
                  <a:cubicBezTo>
                    <a:pt x="204" y="1"/>
                    <a:pt x="138" y="32"/>
                    <a:pt x="119" y="105"/>
                  </a:cubicBezTo>
                  <a:lnTo>
                    <a:pt x="24" y="307"/>
                  </a:lnTo>
                  <a:cubicBezTo>
                    <a:pt x="0" y="378"/>
                    <a:pt x="24" y="486"/>
                    <a:pt x="119" y="521"/>
                  </a:cubicBezTo>
                  <a:cubicBezTo>
                    <a:pt x="131" y="521"/>
                    <a:pt x="155" y="533"/>
                    <a:pt x="179" y="533"/>
                  </a:cubicBezTo>
                  <a:cubicBezTo>
                    <a:pt x="239" y="533"/>
                    <a:pt x="298" y="498"/>
                    <a:pt x="322" y="426"/>
                  </a:cubicBezTo>
                  <a:lnTo>
                    <a:pt x="417" y="224"/>
                  </a:lnTo>
                  <a:cubicBezTo>
                    <a:pt x="441" y="140"/>
                    <a:pt x="417" y="45"/>
                    <a:pt x="322" y="9"/>
                  </a:cubicBezTo>
                  <a:cubicBezTo>
                    <a:pt x="305" y="4"/>
                    <a:pt x="286" y="1"/>
                    <a:pt x="2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73"/>
            <p:cNvSpPr/>
            <p:nvPr/>
          </p:nvSpPr>
          <p:spPr>
            <a:xfrm>
              <a:off x="1877802" y="1780019"/>
              <a:ext cx="14450" cy="16996"/>
            </a:xfrm>
            <a:custGeom>
              <a:avLst/>
              <a:gdLst/>
              <a:ahLst/>
              <a:cxnLst/>
              <a:rect l="l" t="t" r="r" b="b"/>
              <a:pathLst>
                <a:path w="454" h="534" extrusionOk="0">
                  <a:moveTo>
                    <a:pt x="279" y="1"/>
                  </a:moveTo>
                  <a:cubicBezTo>
                    <a:pt x="216" y="1"/>
                    <a:pt x="147" y="32"/>
                    <a:pt x="120" y="105"/>
                  </a:cubicBezTo>
                  <a:lnTo>
                    <a:pt x="36" y="307"/>
                  </a:lnTo>
                  <a:cubicBezTo>
                    <a:pt x="1" y="378"/>
                    <a:pt x="48" y="486"/>
                    <a:pt x="120" y="509"/>
                  </a:cubicBezTo>
                  <a:cubicBezTo>
                    <a:pt x="144" y="533"/>
                    <a:pt x="167" y="533"/>
                    <a:pt x="179" y="533"/>
                  </a:cubicBezTo>
                  <a:cubicBezTo>
                    <a:pt x="239" y="533"/>
                    <a:pt x="298" y="497"/>
                    <a:pt x="334" y="426"/>
                  </a:cubicBezTo>
                  <a:lnTo>
                    <a:pt x="417" y="224"/>
                  </a:lnTo>
                  <a:cubicBezTo>
                    <a:pt x="453" y="140"/>
                    <a:pt x="417" y="45"/>
                    <a:pt x="334" y="9"/>
                  </a:cubicBezTo>
                  <a:cubicBezTo>
                    <a:pt x="317" y="4"/>
                    <a:pt x="298" y="1"/>
                    <a:pt x="2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73"/>
            <p:cNvSpPr/>
            <p:nvPr/>
          </p:nvSpPr>
          <p:spPr>
            <a:xfrm>
              <a:off x="1879711" y="1568652"/>
              <a:ext cx="14418" cy="16900"/>
            </a:xfrm>
            <a:custGeom>
              <a:avLst/>
              <a:gdLst/>
              <a:ahLst/>
              <a:cxnLst/>
              <a:rect l="l" t="t" r="r" b="b"/>
              <a:pathLst>
                <a:path w="453" h="531" extrusionOk="0">
                  <a:moveTo>
                    <a:pt x="169" y="0"/>
                  </a:moveTo>
                  <a:cubicBezTo>
                    <a:pt x="153" y="0"/>
                    <a:pt x="136" y="2"/>
                    <a:pt x="119" y="7"/>
                  </a:cubicBezTo>
                  <a:cubicBezTo>
                    <a:pt x="48" y="42"/>
                    <a:pt x="0" y="138"/>
                    <a:pt x="36" y="221"/>
                  </a:cubicBezTo>
                  <a:lnTo>
                    <a:pt x="119" y="423"/>
                  </a:lnTo>
                  <a:cubicBezTo>
                    <a:pt x="155" y="495"/>
                    <a:pt x="214" y="531"/>
                    <a:pt x="274" y="531"/>
                  </a:cubicBezTo>
                  <a:cubicBezTo>
                    <a:pt x="286" y="531"/>
                    <a:pt x="322" y="531"/>
                    <a:pt x="334" y="519"/>
                  </a:cubicBezTo>
                  <a:cubicBezTo>
                    <a:pt x="405" y="483"/>
                    <a:pt x="453" y="400"/>
                    <a:pt x="417" y="304"/>
                  </a:cubicBezTo>
                  <a:lnTo>
                    <a:pt x="334" y="102"/>
                  </a:lnTo>
                  <a:cubicBezTo>
                    <a:pt x="304" y="43"/>
                    <a:pt x="243" y="0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73"/>
            <p:cNvSpPr/>
            <p:nvPr/>
          </p:nvSpPr>
          <p:spPr>
            <a:xfrm>
              <a:off x="1965709" y="1780846"/>
              <a:ext cx="14068" cy="16900"/>
            </a:xfrm>
            <a:custGeom>
              <a:avLst/>
              <a:gdLst/>
              <a:ahLst/>
              <a:cxnLst/>
              <a:rect l="l" t="t" r="r" b="b"/>
              <a:pathLst>
                <a:path w="442" h="531" extrusionOk="0">
                  <a:moveTo>
                    <a:pt x="189" y="0"/>
                  </a:moveTo>
                  <a:cubicBezTo>
                    <a:pt x="166" y="0"/>
                    <a:pt x="143" y="6"/>
                    <a:pt x="120" y="19"/>
                  </a:cubicBezTo>
                  <a:cubicBezTo>
                    <a:pt x="37" y="43"/>
                    <a:pt x="1" y="138"/>
                    <a:pt x="25" y="221"/>
                  </a:cubicBezTo>
                  <a:lnTo>
                    <a:pt x="120" y="424"/>
                  </a:lnTo>
                  <a:cubicBezTo>
                    <a:pt x="144" y="483"/>
                    <a:pt x="203" y="531"/>
                    <a:pt x="263" y="531"/>
                  </a:cubicBezTo>
                  <a:cubicBezTo>
                    <a:pt x="275" y="531"/>
                    <a:pt x="310" y="531"/>
                    <a:pt x="322" y="519"/>
                  </a:cubicBezTo>
                  <a:cubicBezTo>
                    <a:pt x="394" y="483"/>
                    <a:pt x="441" y="400"/>
                    <a:pt x="418" y="305"/>
                  </a:cubicBezTo>
                  <a:lnTo>
                    <a:pt x="322" y="102"/>
                  </a:lnTo>
                  <a:cubicBezTo>
                    <a:pt x="305" y="42"/>
                    <a:pt x="250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4" name="Google Shape;9914;p73"/>
            <p:cNvSpPr/>
            <p:nvPr/>
          </p:nvSpPr>
          <p:spPr>
            <a:xfrm>
              <a:off x="2026723" y="1633644"/>
              <a:ext cx="17855" cy="13304"/>
            </a:xfrm>
            <a:custGeom>
              <a:avLst/>
              <a:gdLst/>
              <a:ahLst/>
              <a:cxnLst/>
              <a:rect l="l" t="t" r="r" b="b"/>
              <a:pathLst>
                <a:path w="561" h="418" extrusionOk="0">
                  <a:moveTo>
                    <a:pt x="387" y="0"/>
                  </a:moveTo>
                  <a:cubicBezTo>
                    <a:pt x="366" y="0"/>
                    <a:pt x="345" y="4"/>
                    <a:pt x="322" y="13"/>
                  </a:cubicBezTo>
                  <a:lnTo>
                    <a:pt x="120" y="96"/>
                  </a:lnTo>
                  <a:cubicBezTo>
                    <a:pt x="48" y="132"/>
                    <a:pt x="1" y="215"/>
                    <a:pt x="25" y="310"/>
                  </a:cubicBezTo>
                  <a:cubicBezTo>
                    <a:pt x="60" y="382"/>
                    <a:pt x="120" y="417"/>
                    <a:pt x="179" y="417"/>
                  </a:cubicBezTo>
                  <a:cubicBezTo>
                    <a:pt x="191" y="417"/>
                    <a:pt x="227" y="417"/>
                    <a:pt x="239" y="394"/>
                  </a:cubicBezTo>
                  <a:lnTo>
                    <a:pt x="441" y="310"/>
                  </a:lnTo>
                  <a:cubicBezTo>
                    <a:pt x="513" y="274"/>
                    <a:pt x="560" y="191"/>
                    <a:pt x="537" y="96"/>
                  </a:cubicBezTo>
                  <a:cubicBezTo>
                    <a:pt x="509" y="41"/>
                    <a:pt x="454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5" name="Google Shape;9915;p73"/>
            <p:cNvSpPr/>
            <p:nvPr/>
          </p:nvSpPr>
          <p:spPr>
            <a:xfrm>
              <a:off x="1814911" y="1719419"/>
              <a:ext cx="18205" cy="13177"/>
            </a:xfrm>
            <a:custGeom>
              <a:avLst/>
              <a:gdLst/>
              <a:ahLst/>
              <a:cxnLst/>
              <a:rect l="l" t="t" r="r" b="b"/>
              <a:pathLst>
                <a:path w="572" h="414" extrusionOk="0">
                  <a:moveTo>
                    <a:pt x="382" y="1"/>
                  </a:moveTo>
                  <a:cubicBezTo>
                    <a:pt x="365" y="1"/>
                    <a:pt x="348" y="3"/>
                    <a:pt x="334" y="8"/>
                  </a:cubicBezTo>
                  <a:lnTo>
                    <a:pt x="119" y="104"/>
                  </a:lnTo>
                  <a:cubicBezTo>
                    <a:pt x="48" y="127"/>
                    <a:pt x="0" y="223"/>
                    <a:pt x="36" y="306"/>
                  </a:cubicBezTo>
                  <a:cubicBezTo>
                    <a:pt x="60" y="366"/>
                    <a:pt x="119" y="413"/>
                    <a:pt x="179" y="413"/>
                  </a:cubicBezTo>
                  <a:cubicBezTo>
                    <a:pt x="191" y="413"/>
                    <a:pt x="226" y="413"/>
                    <a:pt x="238" y="389"/>
                  </a:cubicBezTo>
                  <a:lnTo>
                    <a:pt x="453" y="306"/>
                  </a:lnTo>
                  <a:cubicBezTo>
                    <a:pt x="524" y="270"/>
                    <a:pt x="572" y="187"/>
                    <a:pt x="536" y="92"/>
                  </a:cubicBezTo>
                  <a:cubicBezTo>
                    <a:pt x="517" y="35"/>
                    <a:pt x="446" y="1"/>
                    <a:pt x="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6" name="Google Shape;9916;p73"/>
          <p:cNvGrpSpPr/>
          <p:nvPr/>
        </p:nvGrpSpPr>
        <p:grpSpPr>
          <a:xfrm>
            <a:off x="2216956" y="1336253"/>
            <a:ext cx="318721" cy="345615"/>
            <a:chOff x="2216956" y="1510503"/>
            <a:chExt cx="318721" cy="345615"/>
          </a:xfrm>
          <a:solidFill>
            <a:srgbClr val="7030A0"/>
          </a:solidFill>
        </p:grpSpPr>
        <p:sp>
          <p:nvSpPr>
            <p:cNvPr id="9917" name="Google Shape;9917;p73"/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8" name="Google Shape;9918;p73"/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9" name="Google Shape;9919;p73"/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73"/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73"/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2" name="Google Shape;9922;p73"/>
          <p:cNvGrpSpPr/>
          <p:nvPr/>
        </p:nvGrpSpPr>
        <p:grpSpPr>
          <a:xfrm>
            <a:off x="3988156" y="1394211"/>
            <a:ext cx="349052" cy="230049"/>
            <a:chOff x="3988156" y="1568461"/>
            <a:chExt cx="349052" cy="230049"/>
          </a:xfrm>
          <a:solidFill>
            <a:srgbClr val="7030A0"/>
          </a:solidFill>
        </p:grpSpPr>
        <p:sp>
          <p:nvSpPr>
            <p:cNvPr id="9923" name="Google Shape;9923;p73"/>
            <p:cNvSpPr/>
            <p:nvPr/>
          </p:nvSpPr>
          <p:spPr>
            <a:xfrm>
              <a:off x="3988156" y="1571135"/>
              <a:ext cx="349052" cy="227376"/>
            </a:xfrm>
            <a:custGeom>
              <a:avLst/>
              <a:gdLst/>
              <a:ahLst/>
              <a:cxnLst/>
              <a:rect l="l" t="t" r="r" b="b"/>
              <a:pathLst>
                <a:path w="10967" h="7144" extrusionOk="0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4" name="Google Shape;9924;p73"/>
            <p:cNvSpPr/>
            <p:nvPr/>
          </p:nvSpPr>
          <p:spPr>
            <a:xfrm>
              <a:off x="4188256" y="1568461"/>
              <a:ext cx="146661" cy="61809"/>
            </a:xfrm>
            <a:custGeom>
              <a:avLst/>
              <a:gdLst/>
              <a:ahLst/>
              <a:cxnLst/>
              <a:rect l="l" t="t" r="r" b="b"/>
              <a:pathLst>
                <a:path w="4608" h="1942" extrusionOk="0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73"/>
            <p:cNvSpPr/>
            <p:nvPr/>
          </p:nvSpPr>
          <p:spPr>
            <a:xfrm>
              <a:off x="4123805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73"/>
            <p:cNvSpPr/>
            <p:nvPr/>
          </p:nvSpPr>
          <p:spPr>
            <a:xfrm>
              <a:off x="4096147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73"/>
            <p:cNvSpPr/>
            <p:nvPr/>
          </p:nvSpPr>
          <p:spPr>
            <a:xfrm>
              <a:off x="4068871" y="1677598"/>
              <a:ext cx="13686" cy="1330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8" name="Google Shape;9928;p73"/>
            <p:cNvSpPr/>
            <p:nvPr/>
          </p:nvSpPr>
          <p:spPr>
            <a:xfrm>
              <a:off x="4041594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9" name="Google Shape;9929;p73"/>
            <p:cNvSpPr/>
            <p:nvPr/>
          </p:nvSpPr>
          <p:spPr>
            <a:xfrm>
              <a:off x="4239402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0" name="Google Shape;9930;p73"/>
          <p:cNvGrpSpPr/>
          <p:nvPr/>
        </p:nvGrpSpPr>
        <p:grpSpPr>
          <a:xfrm>
            <a:off x="2633037" y="1325623"/>
            <a:ext cx="379002" cy="366112"/>
            <a:chOff x="2633037" y="1499873"/>
            <a:chExt cx="379002" cy="366112"/>
          </a:xfrm>
          <a:solidFill>
            <a:srgbClr val="7030A0"/>
          </a:solidFill>
        </p:grpSpPr>
        <p:sp>
          <p:nvSpPr>
            <p:cNvPr id="9931" name="Google Shape;9931;p73"/>
            <p:cNvSpPr/>
            <p:nvPr/>
          </p:nvSpPr>
          <p:spPr>
            <a:xfrm>
              <a:off x="2798635" y="1499873"/>
              <a:ext cx="20497" cy="106145"/>
            </a:xfrm>
            <a:custGeom>
              <a:avLst/>
              <a:gdLst/>
              <a:ahLst/>
              <a:cxnLst/>
              <a:rect l="l" t="t" r="r" b="b"/>
              <a:pathLst>
                <a:path w="644" h="3335" extrusionOk="0">
                  <a:moveTo>
                    <a:pt x="453" y="1"/>
                  </a:moveTo>
                  <a:cubicBezTo>
                    <a:pt x="346" y="1"/>
                    <a:pt x="263" y="96"/>
                    <a:pt x="263" y="191"/>
                  </a:cubicBezTo>
                  <a:cubicBezTo>
                    <a:pt x="263" y="394"/>
                    <a:pt x="215" y="477"/>
                    <a:pt x="156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56" y="1763"/>
                  </a:cubicBezTo>
                  <a:cubicBezTo>
                    <a:pt x="215" y="1882"/>
                    <a:pt x="263" y="1965"/>
                    <a:pt x="263" y="2156"/>
                  </a:cubicBezTo>
                  <a:cubicBezTo>
                    <a:pt x="263" y="2358"/>
                    <a:pt x="215" y="2441"/>
                    <a:pt x="156" y="2561"/>
                  </a:cubicBezTo>
                  <a:cubicBezTo>
                    <a:pt x="72" y="2692"/>
                    <a:pt x="1" y="2846"/>
                    <a:pt x="1" y="3144"/>
                  </a:cubicBezTo>
                  <a:cubicBezTo>
                    <a:pt x="1" y="3239"/>
                    <a:pt x="96" y="3334"/>
                    <a:pt x="191" y="3334"/>
                  </a:cubicBezTo>
                  <a:cubicBezTo>
                    <a:pt x="298" y="3334"/>
                    <a:pt x="394" y="3239"/>
                    <a:pt x="394" y="3144"/>
                  </a:cubicBezTo>
                  <a:cubicBezTo>
                    <a:pt x="394" y="2942"/>
                    <a:pt x="429" y="2858"/>
                    <a:pt x="489" y="2739"/>
                  </a:cubicBezTo>
                  <a:cubicBezTo>
                    <a:pt x="572" y="2608"/>
                    <a:pt x="644" y="2453"/>
                    <a:pt x="644" y="2156"/>
                  </a:cubicBezTo>
                  <a:cubicBezTo>
                    <a:pt x="644" y="1882"/>
                    <a:pt x="572" y="1715"/>
                    <a:pt x="489" y="1584"/>
                  </a:cubicBezTo>
                  <a:cubicBezTo>
                    <a:pt x="429" y="1465"/>
                    <a:pt x="394" y="1370"/>
                    <a:pt x="394" y="1179"/>
                  </a:cubicBezTo>
                  <a:cubicBezTo>
                    <a:pt x="394" y="989"/>
                    <a:pt x="429" y="894"/>
                    <a:pt x="489" y="775"/>
                  </a:cubicBezTo>
                  <a:cubicBezTo>
                    <a:pt x="572" y="644"/>
                    <a:pt x="644" y="489"/>
                    <a:pt x="644" y="191"/>
                  </a:cubicBezTo>
                  <a:cubicBezTo>
                    <a:pt x="644" y="96"/>
                    <a:pt x="549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2" name="Google Shape;9932;p73"/>
            <p:cNvSpPr/>
            <p:nvPr/>
          </p:nvSpPr>
          <p:spPr>
            <a:xfrm>
              <a:off x="2847140" y="1499873"/>
              <a:ext cx="20115" cy="106145"/>
            </a:xfrm>
            <a:custGeom>
              <a:avLst/>
              <a:gdLst/>
              <a:ahLst/>
              <a:cxnLst/>
              <a:rect l="l" t="t" r="r" b="b"/>
              <a:pathLst>
                <a:path w="632" h="3335" extrusionOk="0">
                  <a:moveTo>
                    <a:pt x="441" y="1"/>
                  </a:moveTo>
                  <a:cubicBezTo>
                    <a:pt x="334" y="1"/>
                    <a:pt x="251" y="96"/>
                    <a:pt x="251" y="191"/>
                  </a:cubicBezTo>
                  <a:cubicBezTo>
                    <a:pt x="251" y="394"/>
                    <a:pt x="203" y="477"/>
                    <a:pt x="144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44" y="1763"/>
                  </a:cubicBezTo>
                  <a:cubicBezTo>
                    <a:pt x="203" y="1882"/>
                    <a:pt x="251" y="1965"/>
                    <a:pt x="251" y="2156"/>
                  </a:cubicBezTo>
                  <a:cubicBezTo>
                    <a:pt x="251" y="2358"/>
                    <a:pt x="203" y="2441"/>
                    <a:pt x="144" y="2561"/>
                  </a:cubicBezTo>
                  <a:cubicBezTo>
                    <a:pt x="84" y="2692"/>
                    <a:pt x="1" y="2846"/>
                    <a:pt x="1" y="3144"/>
                  </a:cubicBezTo>
                  <a:cubicBezTo>
                    <a:pt x="1" y="3239"/>
                    <a:pt x="84" y="3334"/>
                    <a:pt x="191" y="3334"/>
                  </a:cubicBezTo>
                  <a:cubicBezTo>
                    <a:pt x="298" y="3334"/>
                    <a:pt x="382" y="3239"/>
                    <a:pt x="382" y="3144"/>
                  </a:cubicBezTo>
                  <a:cubicBezTo>
                    <a:pt x="382" y="2942"/>
                    <a:pt x="429" y="2858"/>
                    <a:pt x="489" y="2739"/>
                  </a:cubicBezTo>
                  <a:cubicBezTo>
                    <a:pt x="560" y="2608"/>
                    <a:pt x="632" y="2453"/>
                    <a:pt x="632" y="2156"/>
                  </a:cubicBezTo>
                  <a:cubicBezTo>
                    <a:pt x="632" y="1882"/>
                    <a:pt x="560" y="1715"/>
                    <a:pt x="489" y="1584"/>
                  </a:cubicBezTo>
                  <a:cubicBezTo>
                    <a:pt x="429" y="1465"/>
                    <a:pt x="382" y="1370"/>
                    <a:pt x="382" y="1179"/>
                  </a:cubicBezTo>
                  <a:cubicBezTo>
                    <a:pt x="382" y="989"/>
                    <a:pt x="429" y="894"/>
                    <a:pt x="489" y="775"/>
                  </a:cubicBezTo>
                  <a:cubicBezTo>
                    <a:pt x="560" y="644"/>
                    <a:pt x="632" y="489"/>
                    <a:pt x="632" y="191"/>
                  </a:cubicBezTo>
                  <a:cubicBezTo>
                    <a:pt x="632" y="96"/>
                    <a:pt x="549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3" name="Google Shape;9933;p73"/>
            <p:cNvSpPr/>
            <p:nvPr/>
          </p:nvSpPr>
          <p:spPr>
            <a:xfrm>
              <a:off x="2652738" y="1825405"/>
              <a:ext cx="359301" cy="40580"/>
            </a:xfrm>
            <a:custGeom>
              <a:avLst/>
              <a:gdLst/>
              <a:ahLst/>
              <a:cxnLst/>
              <a:rect l="l" t="t" r="r" b="b"/>
              <a:pathLst>
                <a:path w="11289" h="1275" extrusionOk="0">
                  <a:moveTo>
                    <a:pt x="10645" y="369"/>
                  </a:moveTo>
                  <a:lnTo>
                    <a:pt x="10538" y="655"/>
                  </a:lnTo>
                  <a:cubicBezTo>
                    <a:pt x="10514" y="774"/>
                    <a:pt x="10359" y="869"/>
                    <a:pt x="10240" y="869"/>
                  </a:cubicBezTo>
                  <a:lnTo>
                    <a:pt x="1108" y="869"/>
                  </a:lnTo>
                  <a:cubicBezTo>
                    <a:pt x="989" y="869"/>
                    <a:pt x="834" y="774"/>
                    <a:pt x="811" y="655"/>
                  </a:cubicBezTo>
                  <a:lnTo>
                    <a:pt x="739" y="369"/>
                  </a:lnTo>
                  <a:close/>
                  <a:moveTo>
                    <a:pt x="191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299" y="381"/>
                  </a:lnTo>
                  <a:lnTo>
                    <a:pt x="406" y="774"/>
                  </a:lnTo>
                  <a:cubicBezTo>
                    <a:pt x="477" y="1060"/>
                    <a:pt x="775" y="1274"/>
                    <a:pt x="1072" y="1274"/>
                  </a:cubicBezTo>
                  <a:lnTo>
                    <a:pt x="10216" y="1274"/>
                  </a:lnTo>
                  <a:cubicBezTo>
                    <a:pt x="10514" y="1274"/>
                    <a:pt x="10812" y="1060"/>
                    <a:pt x="10883" y="774"/>
                  </a:cubicBezTo>
                  <a:lnTo>
                    <a:pt x="10990" y="381"/>
                  </a:lnTo>
                  <a:lnTo>
                    <a:pt x="11098" y="381"/>
                  </a:lnTo>
                  <a:cubicBezTo>
                    <a:pt x="11193" y="381"/>
                    <a:pt x="11288" y="298"/>
                    <a:pt x="11288" y="191"/>
                  </a:cubicBezTo>
                  <a:cubicBezTo>
                    <a:pt x="11288" y="83"/>
                    <a:pt x="11229" y="0"/>
                    <a:pt x="11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73"/>
            <p:cNvSpPr/>
            <p:nvPr/>
          </p:nvSpPr>
          <p:spPr>
            <a:xfrm>
              <a:off x="2657289" y="1641983"/>
              <a:ext cx="64833" cy="73935"/>
            </a:xfrm>
            <a:custGeom>
              <a:avLst/>
              <a:gdLst/>
              <a:ahLst/>
              <a:cxnLst/>
              <a:rect l="l" t="t" r="r" b="b"/>
              <a:pathLst>
                <a:path w="2037" h="2323" extrusionOk="0">
                  <a:moveTo>
                    <a:pt x="1584" y="382"/>
                  </a:moveTo>
                  <a:lnTo>
                    <a:pt x="1584" y="1429"/>
                  </a:lnTo>
                  <a:cubicBezTo>
                    <a:pt x="1584" y="1596"/>
                    <a:pt x="1596" y="1751"/>
                    <a:pt x="1620" y="1929"/>
                  </a:cubicBezTo>
                  <a:lnTo>
                    <a:pt x="1596" y="1929"/>
                  </a:lnTo>
                  <a:cubicBezTo>
                    <a:pt x="929" y="1929"/>
                    <a:pt x="382" y="1382"/>
                    <a:pt x="382" y="715"/>
                  </a:cubicBezTo>
                  <a:cubicBezTo>
                    <a:pt x="382" y="596"/>
                    <a:pt x="394" y="489"/>
                    <a:pt x="429" y="382"/>
                  </a:cubicBezTo>
                  <a:close/>
                  <a:moveTo>
                    <a:pt x="298" y="1"/>
                  </a:moveTo>
                  <a:cubicBezTo>
                    <a:pt x="215" y="1"/>
                    <a:pt x="144" y="48"/>
                    <a:pt x="120" y="120"/>
                  </a:cubicBezTo>
                  <a:cubicBezTo>
                    <a:pt x="37" y="310"/>
                    <a:pt x="13" y="513"/>
                    <a:pt x="13" y="703"/>
                  </a:cubicBezTo>
                  <a:cubicBezTo>
                    <a:pt x="1" y="1596"/>
                    <a:pt x="727" y="2322"/>
                    <a:pt x="1608" y="2322"/>
                  </a:cubicBezTo>
                  <a:lnTo>
                    <a:pt x="1846" y="2322"/>
                  </a:lnTo>
                  <a:cubicBezTo>
                    <a:pt x="1906" y="2322"/>
                    <a:pt x="1942" y="2298"/>
                    <a:pt x="1989" y="2251"/>
                  </a:cubicBezTo>
                  <a:cubicBezTo>
                    <a:pt x="2025" y="2203"/>
                    <a:pt x="2037" y="2144"/>
                    <a:pt x="2037" y="2084"/>
                  </a:cubicBezTo>
                  <a:cubicBezTo>
                    <a:pt x="1989" y="1870"/>
                    <a:pt x="1977" y="1656"/>
                    <a:pt x="1977" y="1429"/>
                  </a:cubicBezTo>
                  <a:lnTo>
                    <a:pt x="1977" y="191"/>
                  </a:lnTo>
                  <a:cubicBezTo>
                    <a:pt x="1977" y="84"/>
                    <a:pt x="1882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5" name="Google Shape;9935;p73"/>
            <p:cNvSpPr/>
            <p:nvPr/>
          </p:nvSpPr>
          <p:spPr>
            <a:xfrm>
              <a:off x="2633037" y="1617730"/>
              <a:ext cx="325945" cy="195198"/>
            </a:xfrm>
            <a:custGeom>
              <a:avLst/>
              <a:gdLst/>
              <a:ahLst/>
              <a:cxnLst/>
              <a:rect l="l" t="t" r="r" b="b"/>
              <a:pathLst>
                <a:path w="10241" h="6133" extrusionOk="0">
                  <a:moveTo>
                    <a:pt x="9847" y="393"/>
                  </a:moveTo>
                  <a:lnTo>
                    <a:pt x="9847" y="2203"/>
                  </a:lnTo>
                  <a:cubicBezTo>
                    <a:pt x="9847" y="4168"/>
                    <a:pt x="8252" y="5763"/>
                    <a:pt x="6287" y="5763"/>
                  </a:cubicBezTo>
                  <a:cubicBezTo>
                    <a:pt x="4859" y="5763"/>
                    <a:pt x="3573" y="4918"/>
                    <a:pt x="3013" y="3584"/>
                  </a:cubicBezTo>
                  <a:cubicBezTo>
                    <a:pt x="2989" y="3513"/>
                    <a:pt x="2918" y="3465"/>
                    <a:pt x="2834" y="3465"/>
                  </a:cubicBezTo>
                  <a:lnTo>
                    <a:pt x="2382" y="3465"/>
                  </a:lnTo>
                  <a:cubicBezTo>
                    <a:pt x="1287" y="3465"/>
                    <a:pt x="394" y="2572"/>
                    <a:pt x="394" y="1489"/>
                  </a:cubicBezTo>
                  <a:cubicBezTo>
                    <a:pt x="382" y="1096"/>
                    <a:pt x="489" y="715"/>
                    <a:pt x="703" y="393"/>
                  </a:cubicBezTo>
                  <a:lnTo>
                    <a:pt x="8823" y="393"/>
                  </a:lnTo>
                  <a:lnTo>
                    <a:pt x="8823" y="1215"/>
                  </a:lnTo>
                  <a:cubicBezTo>
                    <a:pt x="8823" y="1310"/>
                    <a:pt x="8919" y="1405"/>
                    <a:pt x="9014" y="1405"/>
                  </a:cubicBezTo>
                  <a:cubicBezTo>
                    <a:pt x="9121" y="1405"/>
                    <a:pt x="9204" y="1310"/>
                    <a:pt x="9204" y="1215"/>
                  </a:cubicBezTo>
                  <a:lnTo>
                    <a:pt x="9204" y="393"/>
                  </a:lnTo>
                  <a:close/>
                  <a:moveTo>
                    <a:pt x="620" y="1"/>
                  </a:moveTo>
                  <a:cubicBezTo>
                    <a:pt x="560" y="1"/>
                    <a:pt x="501" y="36"/>
                    <a:pt x="477" y="84"/>
                  </a:cubicBezTo>
                  <a:cubicBezTo>
                    <a:pt x="179" y="477"/>
                    <a:pt x="25" y="977"/>
                    <a:pt x="25" y="1465"/>
                  </a:cubicBezTo>
                  <a:cubicBezTo>
                    <a:pt x="1" y="2787"/>
                    <a:pt x="1060" y="3846"/>
                    <a:pt x="2370" y="3846"/>
                  </a:cubicBezTo>
                  <a:lnTo>
                    <a:pt x="2704" y="3846"/>
                  </a:lnTo>
                  <a:cubicBezTo>
                    <a:pt x="3346" y="5239"/>
                    <a:pt x="4751" y="6132"/>
                    <a:pt x="6299" y="6132"/>
                  </a:cubicBezTo>
                  <a:cubicBezTo>
                    <a:pt x="8466" y="6132"/>
                    <a:pt x="10240" y="4370"/>
                    <a:pt x="10240" y="2191"/>
                  </a:cubicBezTo>
                  <a:lnTo>
                    <a:pt x="10240" y="203"/>
                  </a:lnTo>
                  <a:cubicBezTo>
                    <a:pt x="10240" y="96"/>
                    <a:pt x="10145" y="1"/>
                    <a:pt x="100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6" name="Google Shape;9936;p73"/>
            <p:cNvSpPr/>
            <p:nvPr/>
          </p:nvSpPr>
          <p:spPr>
            <a:xfrm>
              <a:off x="2826293" y="1674574"/>
              <a:ext cx="99334" cy="106145"/>
            </a:xfrm>
            <a:custGeom>
              <a:avLst/>
              <a:gdLst/>
              <a:ahLst/>
              <a:cxnLst/>
              <a:rect l="l" t="t" r="r" b="b"/>
              <a:pathLst>
                <a:path w="3121" h="3335" extrusionOk="0">
                  <a:moveTo>
                    <a:pt x="2930" y="0"/>
                  </a:moveTo>
                  <a:cubicBezTo>
                    <a:pt x="2823" y="0"/>
                    <a:pt x="2739" y="96"/>
                    <a:pt x="2739" y="203"/>
                  </a:cubicBezTo>
                  <a:lnTo>
                    <a:pt x="2739" y="417"/>
                  </a:lnTo>
                  <a:cubicBezTo>
                    <a:pt x="2739" y="1822"/>
                    <a:pt x="1596" y="2965"/>
                    <a:pt x="191" y="2965"/>
                  </a:cubicBezTo>
                  <a:cubicBezTo>
                    <a:pt x="84" y="2965"/>
                    <a:pt x="1" y="3060"/>
                    <a:pt x="1" y="3156"/>
                  </a:cubicBezTo>
                  <a:cubicBezTo>
                    <a:pt x="1" y="3263"/>
                    <a:pt x="96" y="3334"/>
                    <a:pt x="203" y="3334"/>
                  </a:cubicBezTo>
                  <a:cubicBezTo>
                    <a:pt x="1811" y="3334"/>
                    <a:pt x="3120" y="2025"/>
                    <a:pt x="3120" y="417"/>
                  </a:cubicBezTo>
                  <a:lnTo>
                    <a:pt x="3120" y="203"/>
                  </a:lnTo>
                  <a:cubicBezTo>
                    <a:pt x="3120" y="96"/>
                    <a:pt x="3037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7" name="Google Shape;9937;p73"/>
          <p:cNvGrpSpPr/>
          <p:nvPr/>
        </p:nvGrpSpPr>
        <p:grpSpPr>
          <a:xfrm>
            <a:off x="6675256" y="1341919"/>
            <a:ext cx="327823" cy="357009"/>
            <a:chOff x="6675256" y="1516169"/>
            <a:chExt cx="327823" cy="357009"/>
          </a:xfrm>
          <a:solidFill>
            <a:srgbClr val="7030A0"/>
          </a:solidFill>
        </p:grpSpPr>
        <p:sp>
          <p:nvSpPr>
            <p:cNvPr id="9938" name="Google Shape;9938;p73"/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9" name="Google Shape;9939;p73"/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0" name="Google Shape;9940;p73"/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73"/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2" name="Google Shape;9942;p73"/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3" name="Google Shape;9943;p73"/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73"/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5" name="Google Shape;9945;p73"/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6" name="Google Shape;9946;p73"/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7" name="Google Shape;9947;p73"/>
          <p:cNvGrpSpPr/>
          <p:nvPr/>
        </p:nvGrpSpPr>
        <p:grpSpPr>
          <a:xfrm>
            <a:off x="8020159" y="1342301"/>
            <a:ext cx="300897" cy="356627"/>
            <a:chOff x="8020159" y="1516551"/>
            <a:chExt cx="300897" cy="356627"/>
          </a:xfrm>
          <a:solidFill>
            <a:srgbClr val="7030A0"/>
          </a:solidFill>
        </p:grpSpPr>
        <p:sp>
          <p:nvSpPr>
            <p:cNvPr id="9948" name="Google Shape;9948;p73"/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73"/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0" name="Google Shape;9950;p73"/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1" name="Google Shape;9951;p73"/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2" name="Google Shape;9952;p73"/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53" name="Google Shape;9953;p73"/>
          <p:cNvGrpSpPr/>
          <p:nvPr/>
        </p:nvGrpSpPr>
        <p:grpSpPr>
          <a:xfrm>
            <a:off x="5377363" y="1341919"/>
            <a:ext cx="257357" cy="356627"/>
            <a:chOff x="5377363" y="1516169"/>
            <a:chExt cx="257357" cy="356627"/>
          </a:xfrm>
          <a:solidFill>
            <a:srgbClr val="7030A0"/>
          </a:solidFill>
        </p:grpSpPr>
        <p:sp>
          <p:nvSpPr>
            <p:cNvPr id="9954" name="Google Shape;9954;p73"/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5" name="Google Shape;9955;p73"/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6" name="Google Shape;9956;p73"/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7" name="Google Shape;9957;p73"/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73"/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73"/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0" name="Google Shape;9960;p73"/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1" name="Google Shape;9961;p73"/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2" name="Google Shape;9962;p73"/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73"/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73"/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5" name="Google Shape;9965;p73"/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6" name="Google Shape;9966;p73"/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73"/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73"/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9" name="Google Shape;9969;p73"/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0" name="Google Shape;9970;p73"/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1" name="Google Shape;9971;p73"/>
          <p:cNvGrpSpPr/>
          <p:nvPr/>
        </p:nvGrpSpPr>
        <p:grpSpPr>
          <a:xfrm>
            <a:off x="4880567" y="1361620"/>
            <a:ext cx="356245" cy="317607"/>
            <a:chOff x="4880567" y="1535870"/>
            <a:chExt cx="356245" cy="317607"/>
          </a:xfrm>
          <a:solidFill>
            <a:srgbClr val="7030A0"/>
          </a:solidFill>
        </p:grpSpPr>
        <p:sp>
          <p:nvSpPr>
            <p:cNvPr id="9972" name="Google Shape;9972;p73"/>
            <p:cNvSpPr/>
            <p:nvPr/>
          </p:nvSpPr>
          <p:spPr>
            <a:xfrm>
              <a:off x="5103774" y="1535870"/>
              <a:ext cx="100448" cy="128138"/>
            </a:xfrm>
            <a:custGeom>
              <a:avLst/>
              <a:gdLst/>
              <a:ahLst/>
              <a:cxnLst/>
              <a:rect l="l" t="t" r="r" b="b"/>
              <a:pathLst>
                <a:path w="3156" h="4026" extrusionOk="0">
                  <a:moveTo>
                    <a:pt x="1560" y="334"/>
                  </a:moveTo>
                  <a:cubicBezTo>
                    <a:pt x="2251" y="334"/>
                    <a:pt x="2799" y="882"/>
                    <a:pt x="2799" y="1561"/>
                  </a:cubicBezTo>
                  <a:cubicBezTo>
                    <a:pt x="2799" y="2120"/>
                    <a:pt x="2453" y="2573"/>
                    <a:pt x="1965" y="2739"/>
                  </a:cubicBezTo>
                  <a:lnTo>
                    <a:pt x="2251" y="1608"/>
                  </a:lnTo>
                  <a:cubicBezTo>
                    <a:pt x="2275" y="1513"/>
                    <a:pt x="2215" y="1430"/>
                    <a:pt x="2132" y="1418"/>
                  </a:cubicBezTo>
                  <a:cubicBezTo>
                    <a:pt x="2113" y="1410"/>
                    <a:pt x="2094" y="1407"/>
                    <a:pt x="2076" y="1407"/>
                  </a:cubicBezTo>
                  <a:cubicBezTo>
                    <a:pt x="2006" y="1407"/>
                    <a:pt x="1948" y="1461"/>
                    <a:pt x="1929" y="1537"/>
                  </a:cubicBezTo>
                  <a:lnTo>
                    <a:pt x="1917" y="1584"/>
                  </a:lnTo>
                  <a:lnTo>
                    <a:pt x="1215" y="1584"/>
                  </a:lnTo>
                  <a:lnTo>
                    <a:pt x="1203" y="1537"/>
                  </a:lnTo>
                  <a:cubicBezTo>
                    <a:pt x="1182" y="1453"/>
                    <a:pt x="1106" y="1415"/>
                    <a:pt x="1040" y="1415"/>
                  </a:cubicBezTo>
                  <a:cubicBezTo>
                    <a:pt x="1031" y="1415"/>
                    <a:pt x="1021" y="1416"/>
                    <a:pt x="1013" y="1418"/>
                  </a:cubicBezTo>
                  <a:cubicBezTo>
                    <a:pt x="917" y="1441"/>
                    <a:pt x="882" y="1537"/>
                    <a:pt x="894" y="1608"/>
                  </a:cubicBezTo>
                  <a:lnTo>
                    <a:pt x="1179" y="2739"/>
                  </a:lnTo>
                  <a:cubicBezTo>
                    <a:pt x="679" y="2573"/>
                    <a:pt x="322" y="2120"/>
                    <a:pt x="322" y="1561"/>
                  </a:cubicBezTo>
                  <a:cubicBezTo>
                    <a:pt x="322" y="882"/>
                    <a:pt x="882" y="334"/>
                    <a:pt x="1560" y="334"/>
                  </a:cubicBezTo>
                  <a:close/>
                  <a:moveTo>
                    <a:pt x="1822" y="1906"/>
                  </a:moveTo>
                  <a:lnTo>
                    <a:pt x="1608" y="2799"/>
                  </a:lnTo>
                  <a:lnTo>
                    <a:pt x="1513" y="2799"/>
                  </a:lnTo>
                  <a:lnTo>
                    <a:pt x="1286" y="1906"/>
                  </a:lnTo>
                  <a:close/>
                  <a:moveTo>
                    <a:pt x="1906" y="3096"/>
                  </a:moveTo>
                  <a:lnTo>
                    <a:pt x="1906" y="3501"/>
                  </a:lnTo>
                  <a:lnTo>
                    <a:pt x="1917" y="3501"/>
                  </a:lnTo>
                  <a:lnTo>
                    <a:pt x="1203" y="3513"/>
                  </a:lnTo>
                  <a:cubicBezTo>
                    <a:pt x="1203" y="3513"/>
                    <a:pt x="1191" y="3513"/>
                    <a:pt x="1191" y="3501"/>
                  </a:cubicBezTo>
                  <a:lnTo>
                    <a:pt x="1191" y="3096"/>
                  </a:lnTo>
                  <a:cubicBezTo>
                    <a:pt x="1310" y="3120"/>
                    <a:pt x="1429" y="3144"/>
                    <a:pt x="1548" y="3144"/>
                  </a:cubicBezTo>
                  <a:cubicBezTo>
                    <a:pt x="1667" y="3144"/>
                    <a:pt x="1798" y="3120"/>
                    <a:pt x="1906" y="3096"/>
                  </a:cubicBezTo>
                  <a:close/>
                  <a:moveTo>
                    <a:pt x="1560" y="1"/>
                  </a:moveTo>
                  <a:cubicBezTo>
                    <a:pt x="703" y="1"/>
                    <a:pt x="1" y="703"/>
                    <a:pt x="1" y="1561"/>
                  </a:cubicBezTo>
                  <a:cubicBezTo>
                    <a:pt x="1" y="2180"/>
                    <a:pt x="358" y="2704"/>
                    <a:pt x="882" y="2977"/>
                  </a:cubicBezTo>
                  <a:lnTo>
                    <a:pt x="882" y="3501"/>
                  </a:lnTo>
                  <a:cubicBezTo>
                    <a:pt x="882" y="3692"/>
                    <a:pt x="1024" y="3847"/>
                    <a:pt x="1215" y="3847"/>
                  </a:cubicBezTo>
                  <a:lnTo>
                    <a:pt x="1417" y="3847"/>
                  </a:lnTo>
                  <a:lnTo>
                    <a:pt x="1417" y="3858"/>
                  </a:lnTo>
                  <a:cubicBezTo>
                    <a:pt x="1417" y="3942"/>
                    <a:pt x="1489" y="4025"/>
                    <a:pt x="1572" y="4025"/>
                  </a:cubicBezTo>
                  <a:cubicBezTo>
                    <a:pt x="1667" y="4025"/>
                    <a:pt x="1739" y="3942"/>
                    <a:pt x="1739" y="3858"/>
                  </a:cubicBezTo>
                  <a:lnTo>
                    <a:pt x="1739" y="3847"/>
                  </a:lnTo>
                  <a:lnTo>
                    <a:pt x="1929" y="3847"/>
                  </a:lnTo>
                  <a:cubicBezTo>
                    <a:pt x="2120" y="3847"/>
                    <a:pt x="2275" y="3692"/>
                    <a:pt x="2275" y="3501"/>
                  </a:cubicBezTo>
                  <a:lnTo>
                    <a:pt x="2275" y="2977"/>
                  </a:lnTo>
                  <a:cubicBezTo>
                    <a:pt x="2799" y="2727"/>
                    <a:pt x="3156" y="2192"/>
                    <a:pt x="3156" y="1561"/>
                  </a:cubicBezTo>
                  <a:cubicBezTo>
                    <a:pt x="3120" y="703"/>
                    <a:pt x="2429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73"/>
            <p:cNvSpPr/>
            <p:nvPr/>
          </p:nvSpPr>
          <p:spPr>
            <a:xfrm>
              <a:off x="4880567" y="1552929"/>
              <a:ext cx="200895" cy="300547"/>
            </a:xfrm>
            <a:custGeom>
              <a:avLst/>
              <a:gdLst/>
              <a:ahLst/>
              <a:cxnLst/>
              <a:rect l="l" t="t" r="r" b="b"/>
              <a:pathLst>
                <a:path w="6312" h="9443" extrusionOk="0">
                  <a:moveTo>
                    <a:pt x="3144" y="310"/>
                  </a:moveTo>
                  <a:cubicBezTo>
                    <a:pt x="3632" y="310"/>
                    <a:pt x="4037" y="632"/>
                    <a:pt x="4037" y="1025"/>
                  </a:cubicBezTo>
                  <a:cubicBezTo>
                    <a:pt x="3751" y="929"/>
                    <a:pt x="3454" y="870"/>
                    <a:pt x="3144" y="870"/>
                  </a:cubicBezTo>
                  <a:cubicBezTo>
                    <a:pt x="2834" y="870"/>
                    <a:pt x="2537" y="929"/>
                    <a:pt x="2251" y="1025"/>
                  </a:cubicBezTo>
                  <a:cubicBezTo>
                    <a:pt x="2251" y="644"/>
                    <a:pt x="2644" y="310"/>
                    <a:pt x="3144" y="310"/>
                  </a:cubicBezTo>
                  <a:close/>
                  <a:moveTo>
                    <a:pt x="3144" y="1191"/>
                  </a:moveTo>
                  <a:cubicBezTo>
                    <a:pt x="4299" y="1191"/>
                    <a:pt x="5251" y="2144"/>
                    <a:pt x="5251" y="3311"/>
                  </a:cubicBezTo>
                  <a:cubicBezTo>
                    <a:pt x="5251" y="3620"/>
                    <a:pt x="5180" y="3918"/>
                    <a:pt x="5061" y="4203"/>
                  </a:cubicBezTo>
                  <a:lnTo>
                    <a:pt x="5061" y="4049"/>
                  </a:lnTo>
                  <a:cubicBezTo>
                    <a:pt x="5061" y="3858"/>
                    <a:pt x="4978" y="3668"/>
                    <a:pt x="4823" y="3525"/>
                  </a:cubicBezTo>
                  <a:cubicBezTo>
                    <a:pt x="4501" y="3251"/>
                    <a:pt x="3751" y="2739"/>
                    <a:pt x="2453" y="2608"/>
                  </a:cubicBezTo>
                  <a:cubicBezTo>
                    <a:pt x="2447" y="2607"/>
                    <a:pt x="2441" y="2607"/>
                    <a:pt x="2435" y="2607"/>
                  </a:cubicBezTo>
                  <a:cubicBezTo>
                    <a:pt x="2360" y="2607"/>
                    <a:pt x="2297" y="2674"/>
                    <a:pt x="2275" y="2751"/>
                  </a:cubicBezTo>
                  <a:cubicBezTo>
                    <a:pt x="2263" y="2846"/>
                    <a:pt x="2334" y="2918"/>
                    <a:pt x="2430" y="2930"/>
                  </a:cubicBezTo>
                  <a:cubicBezTo>
                    <a:pt x="3632" y="3049"/>
                    <a:pt x="4323" y="3513"/>
                    <a:pt x="4620" y="3763"/>
                  </a:cubicBezTo>
                  <a:cubicBezTo>
                    <a:pt x="4692" y="3822"/>
                    <a:pt x="4728" y="3930"/>
                    <a:pt x="4728" y="4037"/>
                  </a:cubicBezTo>
                  <a:lnTo>
                    <a:pt x="4728" y="4346"/>
                  </a:lnTo>
                  <a:cubicBezTo>
                    <a:pt x="4728" y="5227"/>
                    <a:pt x="4025" y="5942"/>
                    <a:pt x="3144" y="5942"/>
                  </a:cubicBezTo>
                  <a:cubicBezTo>
                    <a:pt x="3137" y="5942"/>
                    <a:pt x="3130" y="5942"/>
                    <a:pt x="3122" y="5942"/>
                  </a:cubicBezTo>
                  <a:cubicBezTo>
                    <a:pt x="2251" y="5942"/>
                    <a:pt x="1549" y="5232"/>
                    <a:pt x="1549" y="4358"/>
                  </a:cubicBezTo>
                  <a:lnTo>
                    <a:pt x="1549" y="4227"/>
                  </a:lnTo>
                  <a:cubicBezTo>
                    <a:pt x="1549" y="4168"/>
                    <a:pt x="1584" y="4108"/>
                    <a:pt x="1644" y="4084"/>
                  </a:cubicBezTo>
                  <a:cubicBezTo>
                    <a:pt x="1846" y="3965"/>
                    <a:pt x="2120" y="3739"/>
                    <a:pt x="2239" y="3370"/>
                  </a:cubicBezTo>
                  <a:cubicBezTo>
                    <a:pt x="2263" y="3275"/>
                    <a:pt x="2215" y="3191"/>
                    <a:pt x="2132" y="3156"/>
                  </a:cubicBezTo>
                  <a:cubicBezTo>
                    <a:pt x="2113" y="3151"/>
                    <a:pt x="2094" y="3149"/>
                    <a:pt x="2077" y="3149"/>
                  </a:cubicBezTo>
                  <a:cubicBezTo>
                    <a:pt x="2005" y="3149"/>
                    <a:pt x="1946" y="3187"/>
                    <a:pt x="1918" y="3263"/>
                  </a:cubicBezTo>
                  <a:cubicBezTo>
                    <a:pt x="1834" y="3525"/>
                    <a:pt x="1620" y="3692"/>
                    <a:pt x="1477" y="3787"/>
                  </a:cubicBezTo>
                  <a:cubicBezTo>
                    <a:pt x="1322" y="3870"/>
                    <a:pt x="1215" y="4037"/>
                    <a:pt x="1215" y="4203"/>
                  </a:cubicBezTo>
                  <a:cubicBezTo>
                    <a:pt x="1084" y="3918"/>
                    <a:pt x="1025" y="3620"/>
                    <a:pt x="1025" y="3311"/>
                  </a:cubicBezTo>
                  <a:cubicBezTo>
                    <a:pt x="1025" y="2144"/>
                    <a:pt x="1977" y="1191"/>
                    <a:pt x="3144" y="1191"/>
                  </a:cubicBezTo>
                  <a:close/>
                  <a:moveTo>
                    <a:pt x="3858" y="6144"/>
                  </a:moveTo>
                  <a:lnTo>
                    <a:pt x="3858" y="6537"/>
                  </a:lnTo>
                  <a:cubicBezTo>
                    <a:pt x="3858" y="6740"/>
                    <a:pt x="3977" y="6918"/>
                    <a:pt x="4168" y="7013"/>
                  </a:cubicBezTo>
                  <a:lnTo>
                    <a:pt x="4406" y="7121"/>
                  </a:lnTo>
                  <a:cubicBezTo>
                    <a:pt x="4156" y="7597"/>
                    <a:pt x="3680" y="7894"/>
                    <a:pt x="3144" y="7894"/>
                  </a:cubicBezTo>
                  <a:cubicBezTo>
                    <a:pt x="2608" y="7894"/>
                    <a:pt x="2132" y="7597"/>
                    <a:pt x="1882" y="7121"/>
                  </a:cubicBezTo>
                  <a:lnTo>
                    <a:pt x="2120" y="7013"/>
                  </a:lnTo>
                  <a:cubicBezTo>
                    <a:pt x="2311" y="6918"/>
                    <a:pt x="2430" y="6740"/>
                    <a:pt x="2430" y="6537"/>
                  </a:cubicBezTo>
                  <a:lnTo>
                    <a:pt x="2430" y="6144"/>
                  </a:lnTo>
                  <a:cubicBezTo>
                    <a:pt x="2644" y="6239"/>
                    <a:pt x="2882" y="6287"/>
                    <a:pt x="3144" y="6287"/>
                  </a:cubicBezTo>
                  <a:cubicBezTo>
                    <a:pt x="3394" y="6287"/>
                    <a:pt x="3632" y="6239"/>
                    <a:pt x="3858" y="6144"/>
                  </a:cubicBezTo>
                  <a:close/>
                  <a:moveTo>
                    <a:pt x="3144" y="1"/>
                  </a:moveTo>
                  <a:cubicBezTo>
                    <a:pt x="2465" y="1"/>
                    <a:pt x="1918" y="465"/>
                    <a:pt x="1918" y="1048"/>
                  </a:cubicBezTo>
                  <a:cubicBezTo>
                    <a:pt x="1918" y="1084"/>
                    <a:pt x="1918" y="1144"/>
                    <a:pt x="1930" y="1191"/>
                  </a:cubicBezTo>
                  <a:cubicBezTo>
                    <a:pt x="1191" y="1608"/>
                    <a:pt x="703" y="2418"/>
                    <a:pt x="703" y="3322"/>
                  </a:cubicBezTo>
                  <a:cubicBezTo>
                    <a:pt x="703" y="3918"/>
                    <a:pt x="918" y="4501"/>
                    <a:pt x="1310" y="4942"/>
                  </a:cubicBezTo>
                  <a:cubicBezTo>
                    <a:pt x="1441" y="5370"/>
                    <a:pt x="1727" y="5739"/>
                    <a:pt x="2096" y="5989"/>
                  </a:cubicBezTo>
                  <a:lnTo>
                    <a:pt x="2096" y="6549"/>
                  </a:lnTo>
                  <a:cubicBezTo>
                    <a:pt x="2096" y="6620"/>
                    <a:pt x="2049" y="6680"/>
                    <a:pt x="1989" y="6716"/>
                  </a:cubicBezTo>
                  <a:lnTo>
                    <a:pt x="525" y="7371"/>
                  </a:lnTo>
                  <a:cubicBezTo>
                    <a:pt x="203" y="7501"/>
                    <a:pt x="1" y="7811"/>
                    <a:pt x="1" y="8156"/>
                  </a:cubicBezTo>
                  <a:lnTo>
                    <a:pt x="1" y="9276"/>
                  </a:lnTo>
                  <a:cubicBezTo>
                    <a:pt x="1" y="9359"/>
                    <a:pt x="72" y="9442"/>
                    <a:pt x="167" y="9442"/>
                  </a:cubicBezTo>
                  <a:cubicBezTo>
                    <a:pt x="251" y="9442"/>
                    <a:pt x="322" y="9359"/>
                    <a:pt x="322" y="9276"/>
                  </a:cubicBezTo>
                  <a:lnTo>
                    <a:pt x="322" y="8156"/>
                  </a:lnTo>
                  <a:cubicBezTo>
                    <a:pt x="322" y="7954"/>
                    <a:pt x="441" y="7752"/>
                    <a:pt x="656" y="7668"/>
                  </a:cubicBezTo>
                  <a:lnTo>
                    <a:pt x="1596" y="7251"/>
                  </a:lnTo>
                  <a:cubicBezTo>
                    <a:pt x="1894" y="7847"/>
                    <a:pt x="2489" y="8216"/>
                    <a:pt x="3156" y="8216"/>
                  </a:cubicBezTo>
                  <a:cubicBezTo>
                    <a:pt x="3823" y="8216"/>
                    <a:pt x="4418" y="7847"/>
                    <a:pt x="4716" y="7251"/>
                  </a:cubicBezTo>
                  <a:lnTo>
                    <a:pt x="5656" y="7668"/>
                  </a:lnTo>
                  <a:cubicBezTo>
                    <a:pt x="5847" y="7752"/>
                    <a:pt x="5978" y="7942"/>
                    <a:pt x="5978" y="8156"/>
                  </a:cubicBezTo>
                  <a:lnTo>
                    <a:pt x="5978" y="9276"/>
                  </a:lnTo>
                  <a:cubicBezTo>
                    <a:pt x="5978" y="9359"/>
                    <a:pt x="6061" y="9442"/>
                    <a:pt x="6144" y="9442"/>
                  </a:cubicBezTo>
                  <a:cubicBezTo>
                    <a:pt x="6240" y="9442"/>
                    <a:pt x="6311" y="9359"/>
                    <a:pt x="6311" y="9276"/>
                  </a:cubicBezTo>
                  <a:lnTo>
                    <a:pt x="6311" y="8156"/>
                  </a:lnTo>
                  <a:cubicBezTo>
                    <a:pt x="6287" y="7811"/>
                    <a:pt x="6073" y="7501"/>
                    <a:pt x="5763" y="7371"/>
                  </a:cubicBezTo>
                  <a:lnTo>
                    <a:pt x="4287" y="6716"/>
                  </a:lnTo>
                  <a:cubicBezTo>
                    <a:pt x="4216" y="6680"/>
                    <a:pt x="4180" y="6609"/>
                    <a:pt x="4180" y="6549"/>
                  </a:cubicBezTo>
                  <a:lnTo>
                    <a:pt x="4180" y="5989"/>
                  </a:lnTo>
                  <a:cubicBezTo>
                    <a:pt x="4549" y="5739"/>
                    <a:pt x="4835" y="5370"/>
                    <a:pt x="4966" y="4942"/>
                  </a:cubicBezTo>
                  <a:cubicBezTo>
                    <a:pt x="5359" y="4501"/>
                    <a:pt x="5585" y="3918"/>
                    <a:pt x="5585" y="3322"/>
                  </a:cubicBezTo>
                  <a:cubicBezTo>
                    <a:pt x="5585" y="2418"/>
                    <a:pt x="5073" y="1608"/>
                    <a:pt x="4347" y="1191"/>
                  </a:cubicBezTo>
                  <a:cubicBezTo>
                    <a:pt x="4358" y="1144"/>
                    <a:pt x="4358" y="1084"/>
                    <a:pt x="4358" y="1048"/>
                  </a:cubicBezTo>
                  <a:cubicBezTo>
                    <a:pt x="4358" y="465"/>
                    <a:pt x="3811" y="1"/>
                    <a:pt x="3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73"/>
            <p:cNvSpPr/>
            <p:nvPr/>
          </p:nvSpPr>
          <p:spPr>
            <a:xfrm>
              <a:off x="4919620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5" name="Google Shape;9975;p73"/>
            <p:cNvSpPr/>
            <p:nvPr/>
          </p:nvSpPr>
          <p:spPr>
            <a:xfrm>
              <a:off x="5031398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6" name="Google Shape;9976;p73"/>
            <p:cNvSpPr/>
            <p:nvPr/>
          </p:nvSpPr>
          <p:spPr>
            <a:xfrm>
              <a:off x="5070418" y="1552547"/>
              <a:ext cx="166394" cy="173969"/>
            </a:xfrm>
            <a:custGeom>
              <a:avLst/>
              <a:gdLst/>
              <a:ahLst/>
              <a:cxnLst/>
              <a:rect l="l" t="t" r="r" b="b"/>
              <a:pathLst>
                <a:path w="5228" h="5466" extrusionOk="0">
                  <a:moveTo>
                    <a:pt x="691" y="1"/>
                  </a:moveTo>
                  <a:cubicBezTo>
                    <a:pt x="298" y="1"/>
                    <a:pt x="1" y="310"/>
                    <a:pt x="1" y="679"/>
                  </a:cubicBezTo>
                  <a:lnTo>
                    <a:pt x="1" y="3501"/>
                  </a:lnTo>
                  <a:cubicBezTo>
                    <a:pt x="1" y="3882"/>
                    <a:pt x="322" y="4180"/>
                    <a:pt x="691" y="4180"/>
                  </a:cubicBezTo>
                  <a:lnTo>
                    <a:pt x="1001" y="4180"/>
                  </a:lnTo>
                  <a:lnTo>
                    <a:pt x="763" y="5144"/>
                  </a:lnTo>
                  <a:cubicBezTo>
                    <a:pt x="739" y="5251"/>
                    <a:pt x="775" y="5358"/>
                    <a:pt x="870" y="5418"/>
                  </a:cubicBezTo>
                  <a:cubicBezTo>
                    <a:pt x="918" y="5442"/>
                    <a:pt x="953" y="5466"/>
                    <a:pt x="1001" y="5466"/>
                  </a:cubicBezTo>
                  <a:cubicBezTo>
                    <a:pt x="1049" y="5466"/>
                    <a:pt x="1108" y="5442"/>
                    <a:pt x="1156" y="5418"/>
                  </a:cubicBezTo>
                  <a:lnTo>
                    <a:pt x="2846" y="4180"/>
                  </a:lnTo>
                  <a:lnTo>
                    <a:pt x="4549" y="4180"/>
                  </a:lnTo>
                  <a:cubicBezTo>
                    <a:pt x="4930" y="4180"/>
                    <a:pt x="5228" y="3870"/>
                    <a:pt x="5228" y="3501"/>
                  </a:cubicBezTo>
                  <a:lnTo>
                    <a:pt x="5228" y="679"/>
                  </a:lnTo>
                  <a:cubicBezTo>
                    <a:pt x="5228" y="310"/>
                    <a:pt x="4918" y="1"/>
                    <a:pt x="4549" y="1"/>
                  </a:cubicBezTo>
                  <a:cubicBezTo>
                    <a:pt x="4454" y="1"/>
                    <a:pt x="4382" y="72"/>
                    <a:pt x="4382" y="167"/>
                  </a:cubicBezTo>
                  <a:cubicBezTo>
                    <a:pt x="4382" y="251"/>
                    <a:pt x="4454" y="322"/>
                    <a:pt x="4549" y="322"/>
                  </a:cubicBezTo>
                  <a:cubicBezTo>
                    <a:pt x="4739" y="322"/>
                    <a:pt x="4906" y="489"/>
                    <a:pt x="4906" y="679"/>
                  </a:cubicBezTo>
                  <a:lnTo>
                    <a:pt x="4906" y="3489"/>
                  </a:lnTo>
                  <a:cubicBezTo>
                    <a:pt x="4906" y="3692"/>
                    <a:pt x="4739" y="3846"/>
                    <a:pt x="4549" y="3846"/>
                  </a:cubicBezTo>
                  <a:lnTo>
                    <a:pt x="2787" y="3846"/>
                  </a:lnTo>
                  <a:cubicBezTo>
                    <a:pt x="2763" y="3846"/>
                    <a:pt x="2715" y="3870"/>
                    <a:pt x="2704" y="3882"/>
                  </a:cubicBezTo>
                  <a:lnTo>
                    <a:pt x="1132" y="5013"/>
                  </a:lnTo>
                  <a:lnTo>
                    <a:pt x="1370" y="4049"/>
                  </a:lnTo>
                  <a:cubicBezTo>
                    <a:pt x="1394" y="4001"/>
                    <a:pt x="1370" y="3942"/>
                    <a:pt x="1346" y="3918"/>
                  </a:cubicBezTo>
                  <a:cubicBezTo>
                    <a:pt x="1310" y="3870"/>
                    <a:pt x="1275" y="3858"/>
                    <a:pt x="1215" y="3858"/>
                  </a:cubicBezTo>
                  <a:lnTo>
                    <a:pt x="691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679"/>
                  </a:lnTo>
                  <a:cubicBezTo>
                    <a:pt x="334" y="489"/>
                    <a:pt x="489" y="322"/>
                    <a:pt x="691" y="322"/>
                  </a:cubicBezTo>
                  <a:cubicBezTo>
                    <a:pt x="775" y="322"/>
                    <a:pt x="846" y="251"/>
                    <a:pt x="846" y="167"/>
                  </a:cubicBezTo>
                  <a:cubicBezTo>
                    <a:pt x="846" y="72"/>
                    <a:pt x="775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7" name="Google Shape;9977;p73"/>
          <p:cNvGrpSpPr/>
          <p:nvPr/>
        </p:nvGrpSpPr>
        <p:grpSpPr>
          <a:xfrm>
            <a:off x="5771483" y="1341537"/>
            <a:ext cx="357359" cy="357391"/>
            <a:chOff x="5771483" y="1515787"/>
            <a:chExt cx="357359" cy="357391"/>
          </a:xfrm>
          <a:solidFill>
            <a:srgbClr val="7030A0"/>
          </a:solidFill>
        </p:grpSpPr>
        <p:sp>
          <p:nvSpPr>
            <p:cNvPr id="9978" name="Google Shape;9978;p73"/>
            <p:cNvSpPr/>
            <p:nvPr/>
          </p:nvSpPr>
          <p:spPr>
            <a:xfrm>
              <a:off x="5771483" y="1515787"/>
              <a:ext cx="357359" cy="357391"/>
            </a:xfrm>
            <a:custGeom>
              <a:avLst/>
              <a:gdLst/>
              <a:ahLst/>
              <a:cxnLst/>
              <a:rect l="l" t="t" r="r" b="b"/>
              <a:pathLst>
                <a:path w="11228" h="11229" extrusionOk="0">
                  <a:moveTo>
                    <a:pt x="6334" y="346"/>
                  </a:moveTo>
                  <a:cubicBezTo>
                    <a:pt x="6334" y="346"/>
                    <a:pt x="6346" y="346"/>
                    <a:pt x="6346" y="358"/>
                  </a:cubicBezTo>
                  <a:lnTo>
                    <a:pt x="6346" y="822"/>
                  </a:lnTo>
                  <a:cubicBezTo>
                    <a:pt x="6346" y="989"/>
                    <a:pt x="6454" y="1120"/>
                    <a:pt x="6608" y="1156"/>
                  </a:cubicBezTo>
                  <a:cubicBezTo>
                    <a:pt x="7132" y="1275"/>
                    <a:pt x="7644" y="1477"/>
                    <a:pt x="8097" y="1763"/>
                  </a:cubicBezTo>
                  <a:cubicBezTo>
                    <a:pt x="8157" y="1798"/>
                    <a:pt x="8225" y="1817"/>
                    <a:pt x="8290" y="1817"/>
                  </a:cubicBezTo>
                  <a:cubicBezTo>
                    <a:pt x="8377" y="1817"/>
                    <a:pt x="8459" y="1784"/>
                    <a:pt x="8513" y="1715"/>
                  </a:cubicBezTo>
                  <a:lnTo>
                    <a:pt x="8847" y="1394"/>
                  </a:lnTo>
                  <a:lnTo>
                    <a:pt x="8859" y="1394"/>
                  </a:lnTo>
                  <a:lnTo>
                    <a:pt x="9859" y="2382"/>
                  </a:lnTo>
                  <a:lnTo>
                    <a:pt x="9859" y="2406"/>
                  </a:lnTo>
                  <a:lnTo>
                    <a:pt x="9525" y="2727"/>
                  </a:lnTo>
                  <a:cubicBezTo>
                    <a:pt x="9406" y="2846"/>
                    <a:pt x="9394" y="3013"/>
                    <a:pt x="9490" y="3144"/>
                  </a:cubicBezTo>
                  <a:cubicBezTo>
                    <a:pt x="9787" y="3608"/>
                    <a:pt x="9978" y="4097"/>
                    <a:pt x="10097" y="4632"/>
                  </a:cubicBezTo>
                  <a:cubicBezTo>
                    <a:pt x="10121" y="4799"/>
                    <a:pt x="10264" y="4906"/>
                    <a:pt x="10418" y="4906"/>
                  </a:cubicBezTo>
                  <a:lnTo>
                    <a:pt x="10883" y="4906"/>
                  </a:lnTo>
                  <a:cubicBezTo>
                    <a:pt x="10883" y="4906"/>
                    <a:pt x="10895" y="4906"/>
                    <a:pt x="10895" y="4918"/>
                  </a:cubicBezTo>
                  <a:lnTo>
                    <a:pt x="10883" y="6335"/>
                  </a:lnTo>
                  <a:lnTo>
                    <a:pt x="10418" y="6335"/>
                  </a:lnTo>
                  <a:cubicBezTo>
                    <a:pt x="10264" y="6335"/>
                    <a:pt x="10121" y="6430"/>
                    <a:pt x="10097" y="6597"/>
                  </a:cubicBezTo>
                  <a:cubicBezTo>
                    <a:pt x="9978" y="7121"/>
                    <a:pt x="9763" y="7621"/>
                    <a:pt x="9490" y="8085"/>
                  </a:cubicBezTo>
                  <a:cubicBezTo>
                    <a:pt x="9394" y="8216"/>
                    <a:pt x="9406" y="8407"/>
                    <a:pt x="9525" y="8502"/>
                  </a:cubicBezTo>
                  <a:lnTo>
                    <a:pt x="9859" y="8835"/>
                  </a:lnTo>
                  <a:lnTo>
                    <a:pt x="9859" y="8847"/>
                  </a:lnTo>
                  <a:lnTo>
                    <a:pt x="8859" y="9847"/>
                  </a:lnTo>
                  <a:lnTo>
                    <a:pt x="8847" y="9847"/>
                  </a:lnTo>
                  <a:lnTo>
                    <a:pt x="8513" y="9514"/>
                  </a:lnTo>
                  <a:cubicBezTo>
                    <a:pt x="8447" y="9448"/>
                    <a:pt x="8370" y="9415"/>
                    <a:pt x="8290" y="9415"/>
                  </a:cubicBezTo>
                  <a:cubicBezTo>
                    <a:pt x="8226" y="9415"/>
                    <a:pt x="8160" y="9436"/>
                    <a:pt x="8097" y="9478"/>
                  </a:cubicBezTo>
                  <a:cubicBezTo>
                    <a:pt x="7644" y="9776"/>
                    <a:pt x="7144" y="9966"/>
                    <a:pt x="6608" y="10085"/>
                  </a:cubicBezTo>
                  <a:cubicBezTo>
                    <a:pt x="6454" y="10109"/>
                    <a:pt x="6346" y="10252"/>
                    <a:pt x="6346" y="10407"/>
                  </a:cubicBezTo>
                  <a:lnTo>
                    <a:pt x="6346" y="10871"/>
                  </a:lnTo>
                  <a:cubicBezTo>
                    <a:pt x="6346" y="10871"/>
                    <a:pt x="6346" y="10883"/>
                    <a:pt x="6334" y="10883"/>
                  </a:cubicBezTo>
                  <a:lnTo>
                    <a:pt x="4930" y="10883"/>
                  </a:lnTo>
                  <a:cubicBezTo>
                    <a:pt x="4930" y="10883"/>
                    <a:pt x="4918" y="10883"/>
                    <a:pt x="4918" y="10871"/>
                  </a:cubicBezTo>
                  <a:lnTo>
                    <a:pt x="4918" y="10407"/>
                  </a:lnTo>
                  <a:cubicBezTo>
                    <a:pt x="4918" y="10252"/>
                    <a:pt x="4810" y="10109"/>
                    <a:pt x="4644" y="10085"/>
                  </a:cubicBezTo>
                  <a:cubicBezTo>
                    <a:pt x="4132" y="9966"/>
                    <a:pt x="3620" y="9752"/>
                    <a:pt x="3156" y="9478"/>
                  </a:cubicBezTo>
                  <a:cubicBezTo>
                    <a:pt x="3096" y="9442"/>
                    <a:pt x="3036" y="9419"/>
                    <a:pt x="2977" y="9419"/>
                  </a:cubicBezTo>
                  <a:cubicBezTo>
                    <a:pt x="2894" y="9419"/>
                    <a:pt x="2798" y="9442"/>
                    <a:pt x="2739" y="9514"/>
                  </a:cubicBezTo>
                  <a:lnTo>
                    <a:pt x="2417" y="9847"/>
                  </a:lnTo>
                  <a:lnTo>
                    <a:pt x="2405" y="9847"/>
                  </a:lnTo>
                  <a:lnTo>
                    <a:pt x="1405" y="8847"/>
                  </a:lnTo>
                  <a:lnTo>
                    <a:pt x="1405" y="8835"/>
                  </a:lnTo>
                  <a:lnTo>
                    <a:pt x="1727" y="8502"/>
                  </a:lnTo>
                  <a:cubicBezTo>
                    <a:pt x="1846" y="8383"/>
                    <a:pt x="1870" y="8228"/>
                    <a:pt x="1774" y="8085"/>
                  </a:cubicBezTo>
                  <a:cubicBezTo>
                    <a:pt x="1477" y="7621"/>
                    <a:pt x="1286" y="7133"/>
                    <a:pt x="1167" y="6597"/>
                  </a:cubicBezTo>
                  <a:cubicBezTo>
                    <a:pt x="1131" y="6430"/>
                    <a:pt x="1000" y="6335"/>
                    <a:pt x="834" y="6335"/>
                  </a:cubicBezTo>
                  <a:lnTo>
                    <a:pt x="381" y="6335"/>
                  </a:lnTo>
                  <a:cubicBezTo>
                    <a:pt x="381" y="6335"/>
                    <a:pt x="358" y="6335"/>
                    <a:pt x="358" y="6311"/>
                  </a:cubicBezTo>
                  <a:lnTo>
                    <a:pt x="358" y="4918"/>
                  </a:lnTo>
                  <a:cubicBezTo>
                    <a:pt x="358" y="4918"/>
                    <a:pt x="358" y="4906"/>
                    <a:pt x="381" y="4906"/>
                  </a:cubicBezTo>
                  <a:lnTo>
                    <a:pt x="834" y="4906"/>
                  </a:lnTo>
                  <a:cubicBezTo>
                    <a:pt x="1000" y="4906"/>
                    <a:pt x="1131" y="4799"/>
                    <a:pt x="1167" y="4632"/>
                  </a:cubicBezTo>
                  <a:cubicBezTo>
                    <a:pt x="1286" y="4108"/>
                    <a:pt x="1489" y="3608"/>
                    <a:pt x="1774" y="3144"/>
                  </a:cubicBezTo>
                  <a:cubicBezTo>
                    <a:pt x="1870" y="3013"/>
                    <a:pt x="1846" y="2834"/>
                    <a:pt x="1727" y="2727"/>
                  </a:cubicBezTo>
                  <a:lnTo>
                    <a:pt x="1405" y="2406"/>
                  </a:lnTo>
                  <a:lnTo>
                    <a:pt x="1405" y="2382"/>
                  </a:lnTo>
                  <a:lnTo>
                    <a:pt x="2405" y="1394"/>
                  </a:lnTo>
                  <a:lnTo>
                    <a:pt x="2417" y="1394"/>
                  </a:lnTo>
                  <a:lnTo>
                    <a:pt x="2739" y="1715"/>
                  </a:lnTo>
                  <a:cubicBezTo>
                    <a:pt x="2807" y="1784"/>
                    <a:pt x="2891" y="1817"/>
                    <a:pt x="2975" y="1817"/>
                  </a:cubicBezTo>
                  <a:cubicBezTo>
                    <a:pt x="3037" y="1817"/>
                    <a:pt x="3100" y="1798"/>
                    <a:pt x="3156" y="1763"/>
                  </a:cubicBezTo>
                  <a:cubicBezTo>
                    <a:pt x="3620" y="1465"/>
                    <a:pt x="4108" y="1275"/>
                    <a:pt x="4644" y="1156"/>
                  </a:cubicBezTo>
                  <a:cubicBezTo>
                    <a:pt x="4810" y="1120"/>
                    <a:pt x="4918" y="989"/>
                    <a:pt x="4918" y="822"/>
                  </a:cubicBezTo>
                  <a:lnTo>
                    <a:pt x="4918" y="358"/>
                  </a:lnTo>
                  <a:cubicBezTo>
                    <a:pt x="4918" y="358"/>
                    <a:pt x="4918" y="346"/>
                    <a:pt x="4930" y="346"/>
                  </a:cubicBezTo>
                  <a:close/>
                  <a:moveTo>
                    <a:pt x="4918" y="1"/>
                  </a:moveTo>
                  <a:cubicBezTo>
                    <a:pt x="4727" y="1"/>
                    <a:pt x="4572" y="156"/>
                    <a:pt x="4572" y="346"/>
                  </a:cubicBezTo>
                  <a:lnTo>
                    <a:pt x="4572" y="810"/>
                  </a:lnTo>
                  <a:cubicBezTo>
                    <a:pt x="4572" y="810"/>
                    <a:pt x="4572" y="822"/>
                    <a:pt x="4560" y="822"/>
                  </a:cubicBezTo>
                  <a:cubicBezTo>
                    <a:pt x="3989" y="941"/>
                    <a:pt x="3453" y="1168"/>
                    <a:pt x="2965" y="1477"/>
                  </a:cubicBezTo>
                  <a:lnTo>
                    <a:pt x="2953" y="1477"/>
                  </a:lnTo>
                  <a:lnTo>
                    <a:pt x="2620" y="1156"/>
                  </a:lnTo>
                  <a:cubicBezTo>
                    <a:pt x="2554" y="1090"/>
                    <a:pt x="2471" y="1057"/>
                    <a:pt x="2386" y="1057"/>
                  </a:cubicBezTo>
                  <a:cubicBezTo>
                    <a:pt x="2301" y="1057"/>
                    <a:pt x="2215" y="1090"/>
                    <a:pt x="2143" y="1156"/>
                  </a:cubicBezTo>
                  <a:lnTo>
                    <a:pt x="1155" y="2144"/>
                  </a:lnTo>
                  <a:cubicBezTo>
                    <a:pt x="1012" y="2287"/>
                    <a:pt x="1012" y="2489"/>
                    <a:pt x="1155" y="2620"/>
                  </a:cubicBezTo>
                  <a:lnTo>
                    <a:pt x="1477" y="2954"/>
                  </a:lnTo>
                  <a:lnTo>
                    <a:pt x="1477" y="2965"/>
                  </a:lnTo>
                  <a:cubicBezTo>
                    <a:pt x="1167" y="3454"/>
                    <a:pt x="941" y="3989"/>
                    <a:pt x="822" y="4561"/>
                  </a:cubicBezTo>
                  <a:cubicBezTo>
                    <a:pt x="822" y="4561"/>
                    <a:pt x="822" y="4573"/>
                    <a:pt x="810" y="4573"/>
                  </a:cubicBezTo>
                  <a:lnTo>
                    <a:pt x="346" y="4573"/>
                  </a:lnTo>
                  <a:cubicBezTo>
                    <a:pt x="155" y="4573"/>
                    <a:pt x="0" y="4728"/>
                    <a:pt x="0" y="4918"/>
                  </a:cubicBezTo>
                  <a:lnTo>
                    <a:pt x="0" y="6311"/>
                  </a:lnTo>
                  <a:cubicBezTo>
                    <a:pt x="0" y="6513"/>
                    <a:pt x="155" y="6656"/>
                    <a:pt x="346" y="6656"/>
                  </a:cubicBezTo>
                  <a:lnTo>
                    <a:pt x="810" y="6656"/>
                  </a:lnTo>
                  <a:cubicBezTo>
                    <a:pt x="810" y="6656"/>
                    <a:pt x="822" y="6656"/>
                    <a:pt x="822" y="6680"/>
                  </a:cubicBezTo>
                  <a:cubicBezTo>
                    <a:pt x="941" y="7240"/>
                    <a:pt x="1167" y="7776"/>
                    <a:pt x="1477" y="8264"/>
                  </a:cubicBezTo>
                  <a:lnTo>
                    <a:pt x="1477" y="8288"/>
                  </a:lnTo>
                  <a:lnTo>
                    <a:pt x="1155" y="8609"/>
                  </a:lnTo>
                  <a:cubicBezTo>
                    <a:pt x="1012" y="8740"/>
                    <a:pt x="1012" y="8954"/>
                    <a:pt x="1155" y="9085"/>
                  </a:cubicBezTo>
                  <a:lnTo>
                    <a:pt x="2143" y="10085"/>
                  </a:lnTo>
                  <a:cubicBezTo>
                    <a:pt x="2215" y="10151"/>
                    <a:pt x="2301" y="10184"/>
                    <a:pt x="2386" y="10184"/>
                  </a:cubicBezTo>
                  <a:cubicBezTo>
                    <a:pt x="2471" y="10184"/>
                    <a:pt x="2554" y="10151"/>
                    <a:pt x="2620" y="10085"/>
                  </a:cubicBezTo>
                  <a:lnTo>
                    <a:pt x="2953" y="9752"/>
                  </a:lnTo>
                  <a:lnTo>
                    <a:pt x="2965" y="9752"/>
                  </a:lnTo>
                  <a:cubicBezTo>
                    <a:pt x="3453" y="10073"/>
                    <a:pt x="3989" y="10288"/>
                    <a:pt x="4560" y="10407"/>
                  </a:cubicBezTo>
                  <a:cubicBezTo>
                    <a:pt x="4560" y="10407"/>
                    <a:pt x="4572" y="10407"/>
                    <a:pt x="4572" y="10431"/>
                  </a:cubicBezTo>
                  <a:lnTo>
                    <a:pt x="4572" y="10883"/>
                  </a:lnTo>
                  <a:cubicBezTo>
                    <a:pt x="4572" y="11085"/>
                    <a:pt x="4727" y="11228"/>
                    <a:pt x="4918" y="11228"/>
                  </a:cubicBezTo>
                  <a:lnTo>
                    <a:pt x="6311" y="11228"/>
                  </a:lnTo>
                  <a:cubicBezTo>
                    <a:pt x="6513" y="11228"/>
                    <a:pt x="6656" y="11085"/>
                    <a:pt x="6656" y="10883"/>
                  </a:cubicBezTo>
                  <a:lnTo>
                    <a:pt x="6656" y="10431"/>
                  </a:lnTo>
                  <a:cubicBezTo>
                    <a:pt x="6656" y="10431"/>
                    <a:pt x="6656" y="10407"/>
                    <a:pt x="6668" y="10407"/>
                  </a:cubicBezTo>
                  <a:cubicBezTo>
                    <a:pt x="7239" y="10288"/>
                    <a:pt x="7775" y="10062"/>
                    <a:pt x="8263" y="9752"/>
                  </a:cubicBezTo>
                  <a:lnTo>
                    <a:pt x="8275" y="9752"/>
                  </a:lnTo>
                  <a:lnTo>
                    <a:pt x="8609" y="10085"/>
                  </a:lnTo>
                  <a:cubicBezTo>
                    <a:pt x="8674" y="10151"/>
                    <a:pt x="8760" y="10184"/>
                    <a:pt x="8847" y="10184"/>
                  </a:cubicBezTo>
                  <a:cubicBezTo>
                    <a:pt x="8933" y="10184"/>
                    <a:pt x="9019" y="10151"/>
                    <a:pt x="9085" y="10085"/>
                  </a:cubicBezTo>
                  <a:lnTo>
                    <a:pt x="10085" y="9085"/>
                  </a:lnTo>
                  <a:cubicBezTo>
                    <a:pt x="10216" y="8954"/>
                    <a:pt x="10216" y="8740"/>
                    <a:pt x="10085" y="8609"/>
                  </a:cubicBezTo>
                  <a:lnTo>
                    <a:pt x="9752" y="8288"/>
                  </a:lnTo>
                  <a:lnTo>
                    <a:pt x="9752" y="8264"/>
                  </a:lnTo>
                  <a:cubicBezTo>
                    <a:pt x="10061" y="7776"/>
                    <a:pt x="10287" y="7240"/>
                    <a:pt x="10406" y="6680"/>
                  </a:cubicBezTo>
                  <a:cubicBezTo>
                    <a:pt x="10406" y="6680"/>
                    <a:pt x="10406" y="6656"/>
                    <a:pt x="10418" y="6656"/>
                  </a:cubicBezTo>
                  <a:lnTo>
                    <a:pt x="10883" y="6656"/>
                  </a:lnTo>
                  <a:cubicBezTo>
                    <a:pt x="11073" y="6656"/>
                    <a:pt x="11228" y="6513"/>
                    <a:pt x="11228" y="6311"/>
                  </a:cubicBezTo>
                  <a:lnTo>
                    <a:pt x="11228" y="4918"/>
                  </a:lnTo>
                  <a:cubicBezTo>
                    <a:pt x="11228" y="4728"/>
                    <a:pt x="11073" y="4573"/>
                    <a:pt x="10883" y="4573"/>
                  </a:cubicBezTo>
                  <a:lnTo>
                    <a:pt x="10418" y="4573"/>
                  </a:lnTo>
                  <a:cubicBezTo>
                    <a:pt x="10418" y="4573"/>
                    <a:pt x="10406" y="4573"/>
                    <a:pt x="10406" y="4561"/>
                  </a:cubicBezTo>
                  <a:cubicBezTo>
                    <a:pt x="10287" y="3989"/>
                    <a:pt x="10061" y="3454"/>
                    <a:pt x="9752" y="2965"/>
                  </a:cubicBezTo>
                  <a:lnTo>
                    <a:pt x="9752" y="2954"/>
                  </a:lnTo>
                  <a:lnTo>
                    <a:pt x="10085" y="2620"/>
                  </a:lnTo>
                  <a:cubicBezTo>
                    <a:pt x="10216" y="2489"/>
                    <a:pt x="10216" y="2287"/>
                    <a:pt x="10085" y="2144"/>
                  </a:cubicBezTo>
                  <a:lnTo>
                    <a:pt x="9085" y="1156"/>
                  </a:lnTo>
                  <a:cubicBezTo>
                    <a:pt x="9019" y="1090"/>
                    <a:pt x="8933" y="1057"/>
                    <a:pt x="8847" y="1057"/>
                  </a:cubicBezTo>
                  <a:cubicBezTo>
                    <a:pt x="8760" y="1057"/>
                    <a:pt x="8674" y="1090"/>
                    <a:pt x="8609" y="1156"/>
                  </a:cubicBezTo>
                  <a:lnTo>
                    <a:pt x="8275" y="1477"/>
                  </a:lnTo>
                  <a:lnTo>
                    <a:pt x="8263" y="1477"/>
                  </a:lnTo>
                  <a:cubicBezTo>
                    <a:pt x="7775" y="1168"/>
                    <a:pt x="7239" y="941"/>
                    <a:pt x="6668" y="822"/>
                  </a:cubicBezTo>
                  <a:cubicBezTo>
                    <a:pt x="6668" y="822"/>
                    <a:pt x="6656" y="822"/>
                    <a:pt x="6656" y="810"/>
                  </a:cubicBezTo>
                  <a:lnTo>
                    <a:pt x="6656" y="346"/>
                  </a:lnTo>
                  <a:cubicBezTo>
                    <a:pt x="6656" y="156"/>
                    <a:pt x="6513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73"/>
            <p:cNvSpPr/>
            <p:nvPr/>
          </p:nvSpPr>
          <p:spPr>
            <a:xfrm>
              <a:off x="5837429" y="1583070"/>
              <a:ext cx="185713" cy="183613"/>
            </a:xfrm>
            <a:custGeom>
              <a:avLst/>
              <a:gdLst/>
              <a:ahLst/>
              <a:cxnLst/>
              <a:rect l="l" t="t" r="r" b="b"/>
              <a:pathLst>
                <a:path w="5835" h="5769" extrusionOk="0">
                  <a:moveTo>
                    <a:pt x="3566" y="1"/>
                  </a:moveTo>
                  <a:cubicBezTo>
                    <a:pt x="3505" y="1"/>
                    <a:pt x="3443" y="3"/>
                    <a:pt x="3381" y="6"/>
                  </a:cubicBezTo>
                  <a:cubicBezTo>
                    <a:pt x="2512" y="54"/>
                    <a:pt x="1703" y="411"/>
                    <a:pt x="1072" y="1030"/>
                  </a:cubicBezTo>
                  <a:cubicBezTo>
                    <a:pt x="464" y="1649"/>
                    <a:pt x="95" y="2459"/>
                    <a:pt x="48" y="3340"/>
                  </a:cubicBezTo>
                  <a:cubicBezTo>
                    <a:pt x="0" y="4209"/>
                    <a:pt x="286" y="5054"/>
                    <a:pt x="822" y="5709"/>
                  </a:cubicBezTo>
                  <a:cubicBezTo>
                    <a:pt x="845" y="5757"/>
                    <a:pt x="893" y="5769"/>
                    <a:pt x="953" y="5769"/>
                  </a:cubicBezTo>
                  <a:cubicBezTo>
                    <a:pt x="988" y="5769"/>
                    <a:pt x="1024" y="5745"/>
                    <a:pt x="1060" y="5733"/>
                  </a:cubicBezTo>
                  <a:cubicBezTo>
                    <a:pt x="1131" y="5673"/>
                    <a:pt x="1131" y="5566"/>
                    <a:pt x="1084" y="5495"/>
                  </a:cubicBezTo>
                  <a:cubicBezTo>
                    <a:pt x="595" y="4888"/>
                    <a:pt x="345" y="4126"/>
                    <a:pt x="393" y="3352"/>
                  </a:cubicBezTo>
                  <a:cubicBezTo>
                    <a:pt x="429" y="2566"/>
                    <a:pt x="762" y="1816"/>
                    <a:pt x="1310" y="1268"/>
                  </a:cubicBezTo>
                  <a:cubicBezTo>
                    <a:pt x="1857" y="720"/>
                    <a:pt x="2608" y="399"/>
                    <a:pt x="3393" y="351"/>
                  </a:cubicBezTo>
                  <a:cubicBezTo>
                    <a:pt x="3456" y="348"/>
                    <a:pt x="3518" y="346"/>
                    <a:pt x="3580" y="346"/>
                  </a:cubicBezTo>
                  <a:cubicBezTo>
                    <a:pt x="4291" y="346"/>
                    <a:pt x="4989" y="593"/>
                    <a:pt x="5536" y="1042"/>
                  </a:cubicBezTo>
                  <a:cubicBezTo>
                    <a:pt x="5567" y="1068"/>
                    <a:pt x="5605" y="1080"/>
                    <a:pt x="5642" y="1080"/>
                  </a:cubicBezTo>
                  <a:cubicBezTo>
                    <a:pt x="5692" y="1080"/>
                    <a:pt x="5741" y="1059"/>
                    <a:pt x="5775" y="1018"/>
                  </a:cubicBezTo>
                  <a:cubicBezTo>
                    <a:pt x="5834" y="947"/>
                    <a:pt x="5822" y="840"/>
                    <a:pt x="5751" y="780"/>
                  </a:cubicBezTo>
                  <a:cubicBezTo>
                    <a:pt x="5121" y="283"/>
                    <a:pt x="4358" y="1"/>
                    <a:pt x="3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0" name="Google Shape;9980;p73"/>
            <p:cNvSpPr/>
            <p:nvPr/>
          </p:nvSpPr>
          <p:spPr>
            <a:xfrm>
              <a:off x="5876068" y="1616584"/>
              <a:ext cx="186859" cy="189501"/>
            </a:xfrm>
            <a:custGeom>
              <a:avLst/>
              <a:gdLst/>
              <a:ahLst/>
              <a:cxnLst/>
              <a:rect l="l" t="t" r="r" b="b"/>
              <a:pathLst>
                <a:path w="5871" h="5954" extrusionOk="0">
                  <a:moveTo>
                    <a:pt x="3406" y="322"/>
                  </a:moveTo>
                  <a:lnTo>
                    <a:pt x="3406" y="1013"/>
                  </a:lnTo>
                  <a:cubicBezTo>
                    <a:pt x="3406" y="1108"/>
                    <a:pt x="3370" y="1227"/>
                    <a:pt x="3322" y="1322"/>
                  </a:cubicBezTo>
                  <a:lnTo>
                    <a:pt x="3239" y="1489"/>
                  </a:lnTo>
                  <a:cubicBezTo>
                    <a:pt x="3227" y="1513"/>
                    <a:pt x="3227" y="1525"/>
                    <a:pt x="3227" y="1561"/>
                  </a:cubicBezTo>
                  <a:lnTo>
                    <a:pt x="3227" y="1918"/>
                  </a:lnTo>
                  <a:cubicBezTo>
                    <a:pt x="3227" y="2156"/>
                    <a:pt x="3132" y="2382"/>
                    <a:pt x="2953" y="2561"/>
                  </a:cubicBezTo>
                  <a:cubicBezTo>
                    <a:pt x="2775" y="2715"/>
                    <a:pt x="2548" y="2811"/>
                    <a:pt x="2310" y="2811"/>
                  </a:cubicBezTo>
                  <a:cubicBezTo>
                    <a:pt x="1834" y="2799"/>
                    <a:pt x="1453" y="2370"/>
                    <a:pt x="1453" y="1882"/>
                  </a:cubicBezTo>
                  <a:lnTo>
                    <a:pt x="1453" y="1572"/>
                  </a:lnTo>
                  <a:cubicBezTo>
                    <a:pt x="1453" y="1549"/>
                    <a:pt x="1453" y="1525"/>
                    <a:pt x="1441" y="1501"/>
                  </a:cubicBezTo>
                  <a:lnTo>
                    <a:pt x="1334" y="1287"/>
                  </a:lnTo>
                  <a:cubicBezTo>
                    <a:pt x="1298" y="1215"/>
                    <a:pt x="1274" y="1132"/>
                    <a:pt x="1274" y="1049"/>
                  </a:cubicBezTo>
                  <a:lnTo>
                    <a:pt x="1274" y="1037"/>
                  </a:lnTo>
                  <a:cubicBezTo>
                    <a:pt x="1274" y="644"/>
                    <a:pt x="1584" y="322"/>
                    <a:pt x="1989" y="322"/>
                  </a:cubicBezTo>
                  <a:close/>
                  <a:moveTo>
                    <a:pt x="1989" y="3073"/>
                  </a:moveTo>
                  <a:cubicBezTo>
                    <a:pt x="2084" y="3108"/>
                    <a:pt x="2191" y="3132"/>
                    <a:pt x="2310" y="3132"/>
                  </a:cubicBezTo>
                  <a:lnTo>
                    <a:pt x="2358" y="3132"/>
                  </a:lnTo>
                  <a:cubicBezTo>
                    <a:pt x="2477" y="3132"/>
                    <a:pt x="2608" y="3120"/>
                    <a:pt x="2715" y="3073"/>
                  </a:cubicBezTo>
                  <a:lnTo>
                    <a:pt x="2715" y="3073"/>
                  </a:lnTo>
                  <a:cubicBezTo>
                    <a:pt x="2703" y="3132"/>
                    <a:pt x="2715" y="3180"/>
                    <a:pt x="2727" y="3227"/>
                  </a:cubicBezTo>
                  <a:lnTo>
                    <a:pt x="2596" y="3358"/>
                  </a:lnTo>
                  <a:cubicBezTo>
                    <a:pt x="2525" y="3430"/>
                    <a:pt x="2429" y="3466"/>
                    <a:pt x="2346" y="3466"/>
                  </a:cubicBezTo>
                  <a:cubicBezTo>
                    <a:pt x="2251" y="3466"/>
                    <a:pt x="2144" y="3418"/>
                    <a:pt x="2084" y="3358"/>
                  </a:cubicBezTo>
                  <a:lnTo>
                    <a:pt x="1953" y="3227"/>
                  </a:lnTo>
                  <a:cubicBezTo>
                    <a:pt x="1965" y="3180"/>
                    <a:pt x="1989" y="3120"/>
                    <a:pt x="1989" y="3073"/>
                  </a:cubicBezTo>
                  <a:close/>
                  <a:moveTo>
                    <a:pt x="2953" y="3489"/>
                  </a:moveTo>
                  <a:cubicBezTo>
                    <a:pt x="3001" y="3525"/>
                    <a:pt x="3048" y="3537"/>
                    <a:pt x="3108" y="3549"/>
                  </a:cubicBezTo>
                  <a:lnTo>
                    <a:pt x="3703" y="3716"/>
                  </a:lnTo>
                  <a:cubicBezTo>
                    <a:pt x="3846" y="3763"/>
                    <a:pt x="3965" y="3906"/>
                    <a:pt x="3965" y="4061"/>
                  </a:cubicBezTo>
                  <a:lnTo>
                    <a:pt x="3965" y="5192"/>
                  </a:lnTo>
                  <a:lnTo>
                    <a:pt x="3941" y="5192"/>
                  </a:lnTo>
                  <a:cubicBezTo>
                    <a:pt x="3822" y="5263"/>
                    <a:pt x="3703" y="5323"/>
                    <a:pt x="3560" y="5371"/>
                  </a:cubicBezTo>
                  <a:lnTo>
                    <a:pt x="3560" y="4370"/>
                  </a:lnTo>
                  <a:cubicBezTo>
                    <a:pt x="3560" y="4287"/>
                    <a:pt x="3489" y="4204"/>
                    <a:pt x="3406" y="4204"/>
                  </a:cubicBezTo>
                  <a:cubicBezTo>
                    <a:pt x="3310" y="4204"/>
                    <a:pt x="3239" y="4287"/>
                    <a:pt x="3239" y="4370"/>
                  </a:cubicBezTo>
                  <a:lnTo>
                    <a:pt x="3239" y="5490"/>
                  </a:lnTo>
                  <a:cubicBezTo>
                    <a:pt x="3001" y="5561"/>
                    <a:pt x="2763" y="5597"/>
                    <a:pt x="2513" y="5609"/>
                  </a:cubicBezTo>
                  <a:lnTo>
                    <a:pt x="2346" y="5609"/>
                  </a:lnTo>
                  <a:cubicBezTo>
                    <a:pt x="2048" y="5609"/>
                    <a:pt x="1751" y="5561"/>
                    <a:pt x="1453" y="5478"/>
                  </a:cubicBezTo>
                  <a:lnTo>
                    <a:pt x="1453" y="4359"/>
                  </a:lnTo>
                  <a:cubicBezTo>
                    <a:pt x="1453" y="4263"/>
                    <a:pt x="1382" y="4192"/>
                    <a:pt x="1286" y="4192"/>
                  </a:cubicBezTo>
                  <a:cubicBezTo>
                    <a:pt x="1203" y="4192"/>
                    <a:pt x="1120" y="4263"/>
                    <a:pt x="1120" y="4359"/>
                  </a:cubicBezTo>
                  <a:lnTo>
                    <a:pt x="1120" y="5359"/>
                  </a:lnTo>
                  <a:cubicBezTo>
                    <a:pt x="989" y="5299"/>
                    <a:pt x="870" y="5240"/>
                    <a:pt x="751" y="5180"/>
                  </a:cubicBezTo>
                  <a:lnTo>
                    <a:pt x="751" y="4061"/>
                  </a:lnTo>
                  <a:cubicBezTo>
                    <a:pt x="751" y="3894"/>
                    <a:pt x="858" y="3763"/>
                    <a:pt x="1024" y="3716"/>
                  </a:cubicBezTo>
                  <a:lnTo>
                    <a:pt x="1620" y="3549"/>
                  </a:lnTo>
                  <a:cubicBezTo>
                    <a:pt x="1655" y="3537"/>
                    <a:pt x="1715" y="3513"/>
                    <a:pt x="1763" y="3489"/>
                  </a:cubicBezTo>
                  <a:lnTo>
                    <a:pt x="1870" y="3597"/>
                  </a:lnTo>
                  <a:cubicBezTo>
                    <a:pt x="2001" y="3727"/>
                    <a:pt x="2179" y="3811"/>
                    <a:pt x="2358" y="3811"/>
                  </a:cubicBezTo>
                  <a:cubicBezTo>
                    <a:pt x="2537" y="3811"/>
                    <a:pt x="2715" y="3727"/>
                    <a:pt x="2846" y="3597"/>
                  </a:cubicBezTo>
                  <a:lnTo>
                    <a:pt x="2953" y="3489"/>
                  </a:lnTo>
                  <a:close/>
                  <a:moveTo>
                    <a:pt x="1953" y="1"/>
                  </a:moveTo>
                  <a:cubicBezTo>
                    <a:pt x="1382" y="1"/>
                    <a:pt x="917" y="453"/>
                    <a:pt x="917" y="1037"/>
                  </a:cubicBezTo>
                  <a:lnTo>
                    <a:pt x="917" y="1049"/>
                  </a:lnTo>
                  <a:cubicBezTo>
                    <a:pt x="917" y="1191"/>
                    <a:pt x="941" y="1322"/>
                    <a:pt x="1001" y="1441"/>
                  </a:cubicBezTo>
                  <a:lnTo>
                    <a:pt x="1096" y="1608"/>
                  </a:lnTo>
                  <a:lnTo>
                    <a:pt x="1096" y="1870"/>
                  </a:lnTo>
                  <a:cubicBezTo>
                    <a:pt x="1096" y="2299"/>
                    <a:pt x="1298" y="2680"/>
                    <a:pt x="1620" y="2918"/>
                  </a:cubicBezTo>
                  <a:lnTo>
                    <a:pt x="1620" y="3061"/>
                  </a:lnTo>
                  <a:cubicBezTo>
                    <a:pt x="1620" y="3156"/>
                    <a:pt x="1548" y="3227"/>
                    <a:pt x="1477" y="3239"/>
                  </a:cubicBezTo>
                  <a:lnTo>
                    <a:pt x="882" y="3406"/>
                  </a:lnTo>
                  <a:cubicBezTo>
                    <a:pt x="584" y="3489"/>
                    <a:pt x="381" y="3763"/>
                    <a:pt x="381" y="4073"/>
                  </a:cubicBezTo>
                  <a:lnTo>
                    <a:pt x="381" y="4966"/>
                  </a:lnTo>
                  <a:cubicBezTo>
                    <a:pt x="346" y="4954"/>
                    <a:pt x="334" y="4918"/>
                    <a:pt x="298" y="4906"/>
                  </a:cubicBezTo>
                  <a:cubicBezTo>
                    <a:pt x="268" y="4881"/>
                    <a:pt x="232" y="4869"/>
                    <a:pt x="196" y="4869"/>
                  </a:cubicBezTo>
                  <a:cubicBezTo>
                    <a:pt x="146" y="4869"/>
                    <a:pt x="95" y="4893"/>
                    <a:pt x="60" y="4942"/>
                  </a:cubicBezTo>
                  <a:cubicBezTo>
                    <a:pt x="0" y="5013"/>
                    <a:pt x="24" y="5121"/>
                    <a:pt x="96" y="5180"/>
                  </a:cubicBezTo>
                  <a:cubicBezTo>
                    <a:pt x="727" y="5680"/>
                    <a:pt x="1501" y="5954"/>
                    <a:pt x="2298" y="5954"/>
                  </a:cubicBezTo>
                  <a:lnTo>
                    <a:pt x="2477" y="5954"/>
                  </a:lnTo>
                  <a:cubicBezTo>
                    <a:pt x="3334" y="5906"/>
                    <a:pt x="4156" y="5549"/>
                    <a:pt x="4787" y="4918"/>
                  </a:cubicBezTo>
                  <a:cubicBezTo>
                    <a:pt x="5394" y="4311"/>
                    <a:pt x="5763" y="3489"/>
                    <a:pt x="5811" y="2620"/>
                  </a:cubicBezTo>
                  <a:cubicBezTo>
                    <a:pt x="5870" y="1763"/>
                    <a:pt x="5596" y="918"/>
                    <a:pt x="5049" y="251"/>
                  </a:cubicBezTo>
                  <a:cubicBezTo>
                    <a:pt x="5014" y="209"/>
                    <a:pt x="4967" y="192"/>
                    <a:pt x="4917" y="192"/>
                  </a:cubicBezTo>
                  <a:cubicBezTo>
                    <a:pt x="4882" y="192"/>
                    <a:pt x="4845" y="200"/>
                    <a:pt x="4811" y="215"/>
                  </a:cubicBezTo>
                  <a:cubicBezTo>
                    <a:pt x="4739" y="275"/>
                    <a:pt x="4739" y="382"/>
                    <a:pt x="4787" y="453"/>
                  </a:cubicBezTo>
                  <a:cubicBezTo>
                    <a:pt x="5275" y="1072"/>
                    <a:pt x="5525" y="1822"/>
                    <a:pt x="5489" y="2596"/>
                  </a:cubicBezTo>
                  <a:cubicBezTo>
                    <a:pt x="5442" y="3394"/>
                    <a:pt x="5108" y="4132"/>
                    <a:pt x="4561" y="4680"/>
                  </a:cubicBezTo>
                  <a:cubicBezTo>
                    <a:pt x="4453" y="4787"/>
                    <a:pt x="4358" y="4882"/>
                    <a:pt x="4239" y="4966"/>
                  </a:cubicBezTo>
                  <a:lnTo>
                    <a:pt x="4239" y="4073"/>
                  </a:lnTo>
                  <a:cubicBezTo>
                    <a:pt x="4239" y="3763"/>
                    <a:pt x="4025" y="3489"/>
                    <a:pt x="3727" y="3406"/>
                  </a:cubicBezTo>
                  <a:lnTo>
                    <a:pt x="3132" y="3239"/>
                  </a:lnTo>
                  <a:cubicBezTo>
                    <a:pt x="3060" y="3216"/>
                    <a:pt x="3001" y="3144"/>
                    <a:pt x="3001" y="3061"/>
                  </a:cubicBezTo>
                  <a:lnTo>
                    <a:pt x="3001" y="2930"/>
                  </a:lnTo>
                  <a:cubicBezTo>
                    <a:pt x="3060" y="2882"/>
                    <a:pt x="3108" y="2858"/>
                    <a:pt x="3156" y="2799"/>
                  </a:cubicBezTo>
                  <a:cubicBezTo>
                    <a:pt x="3394" y="2561"/>
                    <a:pt x="3537" y="2263"/>
                    <a:pt x="3537" y="1918"/>
                  </a:cubicBezTo>
                  <a:lnTo>
                    <a:pt x="3537" y="1608"/>
                  </a:lnTo>
                  <a:lnTo>
                    <a:pt x="3596" y="1465"/>
                  </a:lnTo>
                  <a:cubicBezTo>
                    <a:pt x="3668" y="1322"/>
                    <a:pt x="3703" y="1168"/>
                    <a:pt x="3703" y="1013"/>
                  </a:cubicBezTo>
                  <a:lnTo>
                    <a:pt x="3703" y="156"/>
                  </a:lnTo>
                  <a:cubicBezTo>
                    <a:pt x="3703" y="72"/>
                    <a:pt x="3620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1" name="Google Shape;9981;p73"/>
            <p:cNvSpPr/>
            <p:nvPr/>
          </p:nvSpPr>
          <p:spPr>
            <a:xfrm>
              <a:off x="5928360" y="1644624"/>
              <a:ext cx="45131" cy="16328"/>
            </a:xfrm>
            <a:custGeom>
              <a:avLst/>
              <a:gdLst/>
              <a:ahLst/>
              <a:cxnLst/>
              <a:rect l="l" t="t" r="r" b="b"/>
              <a:pathLst>
                <a:path w="1418" h="513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346" y="334"/>
                    <a:pt x="882" y="370"/>
                    <a:pt x="1144" y="501"/>
                  </a:cubicBezTo>
                  <a:cubicBezTo>
                    <a:pt x="1179" y="513"/>
                    <a:pt x="1191" y="513"/>
                    <a:pt x="1227" y="513"/>
                  </a:cubicBezTo>
                  <a:cubicBezTo>
                    <a:pt x="1286" y="513"/>
                    <a:pt x="1346" y="489"/>
                    <a:pt x="1370" y="430"/>
                  </a:cubicBezTo>
                  <a:cubicBezTo>
                    <a:pt x="1417" y="334"/>
                    <a:pt x="1370" y="227"/>
                    <a:pt x="1298" y="203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2" name="Google Shape;9982;p73"/>
          <p:cNvGrpSpPr/>
          <p:nvPr/>
        </p:nvGrpSpPr>
        <p:grpSpPr>
          <a:xfrm>
            <a:off x="7121669" y="1359360"/>
            <a:ext cx="321362" cy="321362"/>
            <a:chOff x="7121669" y="1533610"/>
            <a:chExt cx="321362" cy="321362"/>
          </a:xfrm>
          <a:solidFill>
            <a:srgbClr val="7030A0"/>
          </a:solidFill>
        </p:grpSpPr>
        <p:sp>
          <p:nvSpPr>
            <p:cNvPr id="9983" name="Google Shape;9983;p73"/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73"/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73"/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73"/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7" name="Google Shape;9987;p73"/>
          <p:cNvGrpSpPr/>
          <p:nvPr/>
        </p:nvGrpSpPr>
        <p:grpSpPr>
          <a:xfrm>
            <a:off x="7562766" y="1340614"/>
            <a:ext cx="327059" cy="360192"/>
            <a:chOff x="7562766" y="1514864"/>
            <a:chExt cx="327059" cy="360192"/>
          </a:xfrm>
          <a:solidFill>
            <a:srgbClr val="7030A0"/>
          </a:solidFill>
        </p:grpSpPr>
        <p:sp>
          <p:nvSpPr>
            <p:cNvPr id="9988" name="Google Shape;9988;p73"/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73"/>
            <p:cNvSpPr/>
            <p:nvPr/>
          </p:nvSpPr>
          <p:spPr>
            <a:xfrm>
              <a:off x="7599527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73"/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73"/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2" name="Google Shape;9992;p73"/>
          <p:cNvGrpSpPr/>
          <p:nvPr/>
        </p:nvGrpSpPr>
        <p:grpSpPr>
          <a:xfrm>
            <a:off x="6221229" y="1324423"/>
            <a:ext cx="361636" cy="362183"/>
            <a:chOff x="6259175" y="1559008"/>
            <a:chExt cx="271743" cy="272093"/>
          </a:xfrm>
          <a:solidFill>
            <a:srgbClr val="7030A0"/>
          </a:solidFill>
        </p:grpSpPr>
        <p:sp>
          <p:nvSpPr>
            <p:cNvPr id="9993" name="Google Shape;9993;p73"/>
            <p:cNvSpPr/>
            <p:nvPr/>
          </p:nvSpPr>
          <p:spPr>
            <a:xfrm>
              <a:off x="6259175" y="1559008"/>
              <a:ext cx="271743" cy="272093"/>
            </a:xfrm>
            <a:custGeom>
              <a:avLst/>
              <a:gdLst/>
              <a:ahLst/>
              <a:cxnLst/>
              <a:rect l="l" t="t" r="r" b="b"/>
              <a:pathLst>
                <a:path w="8538" h="8549" extrusionOk="0">
                  <a:moveTo>
                    <a:pt x="4263" y="0"/>
                  </a:moveTo>
                  <a:cubicBezTo>
                    <a:pt x="3120" y="0"/>
                    <a:pt x="2049" y="453"/>
                    <a:pt x="1251" y="1250"/>
                  </a:cubicBezTo>
                  <a:cubicBezTo>
                    <a:pt x="441" y="2060"/>
                    <a:pt x="1" y="3131"/>
                    <a:pt x="1" y="4274"/>
                  </a:cubicBezTo>
                  <a:cubicBezTo>
                    <a:pt x="1" y="5417"/>
                    <a:pt x="441" y="6489"/>
                    <a:pt x="1251" y="7299"/>
                  </a:cubicBezTo>
                  <a:cubicBezTo>
                    <a:pt x="2049" y="8096"/>
                    <a:pt x="3120" y="8549"/>
                    <a:pt x="4263" y="8549"/>
                  </a:cubicBezTo>
                  <a:cubicBezTo>
                    <a:pt x="5418" y="8549"/>
                    <a:pt x="6490" y="8096"/>
                    <a:pt x="7287" y="7299"/>
                  </a:cubicBezTo>
                  <a:cubicBezTo>
                    <a:pt x="8097" y="6489"/>
                    <a:pt x="8537" y="5417"/>
                    <a:pt x="8537" y="4274"/>
                  </a:cubicBezTo>
                  <a:cubicBezTo>
                    <a:pt x="8526" y="4179"/>
                    <a:pt x="8526" y="4108"/>
                    <a:pt x="8526" y="4036"/>
                  </a:cubicBezTo>
                  <a:cubicBezTo>
                    <a:pt x="8526" y="3965"/>
                    <a:pt x="8466" y="3917"/>
                    <a:pt x="8383" y="3917"/>
                  </a:cubicBezTo>
                  <a:cubicBezTo>
                    <a:pt x="8311" y="3917"/>
                    <a:pt x="8276" y="3977"/>
                    <a:pt x="8276" y="4048"/>
                  </a:cubicBezTo>
                  <a:lnTo>
                    <a:pt x="8276" y="4274"/>
                  </a:lnTo>
                  <a:cubicBezTo>
                    <a:pt x="8276" y="5346"/>
                    <a:pt x="7859" y="6358"/>
                    <a:pt x="7097" y="7120"/>
                  </a:cubicBezTo>
                  <a:cubicBezTo>
                    <a:pt x="6335" y="7882"/>
                    <a:pt x="5323" y="8287"/>
                    <a:pt x="4251" y="8287"/>
                  </a:cubicBezTo>
                  <a:cubicBezTo>
                    <a:pt x="3180" y="8287"/>
                    <a:pt x="2168" y="7870"/>
                    <a:pt x="1406" y="7120"/>
                  </a:cubicBezTo>
                  <a:cubicBezTo>
                    <a:pt x="656" y="6358"/>
                    <a:pt x="239" y="5346"/>
                    <a:pt x="239" y="4274"/>
                  </a:cubicBezTo>
                  <a:cubicBezTo>
                    <a:pt x="239" y="3203"/>
                    <a:pt x="644" y="2191"/>
                    <a:pt x="1406" y="1429"/>
                  </a:cubicBezTo>
                  <a:cubicBezTo>
                    <a:pt x="2168" y="667"/>
                    <a:pt x="3180" y="250"/>
                    <a:pt x="4251" y="250"/>
                  </a:cubicBezTo>
                  <a:cubicBezTo>
                    <a:pt x="5204" y="250"/>
                    <a:pt x="6121" y="595"/>
                    <a:pt x="6847" y="1203"/>
                  </a:cubicBezTo>
                  <a:cubicBezTo>
                    <a:pt x="7561" y="1822"/>
                    <a:pt x="8049" y="2655"/>
                    <a:pt x="8216" y="3560"/>
                  </a:cubicBezTo>
                  <a:cubicBezTo>
                    <a:pt x="8227" y="3624"/>
                    <a:pt x="8276" y="3669"/>
                    <a:pt x="8337" y="3669"/>
                  </a:cubicBezTo>
                  <a:cubicBezTo>
                    <a:pt x="8344" y="3669"/>
                    <a:pt x="8352" y="3668"/>
                    <a:pt x="8359" y="3667"/>
                  </a:cubicBezTo>
                  <a:cubicBezTo>
                    <a:pt x="8430" y="3643"/>
                    <a:pt x="8478" y="3584"/>
                    <a:pt x="8466" y="3512"/>
                  </a:cubicBezTo>
                  <a:cubicBezTo>
                    <a:pt x="8287" y="2548"/>
                    <a:pt x="7775" y="1655"/>
                    <a:pt x="7025" y="1012"/>
                  </a:cubicBezTo>
                  <a:cubicBezTo>
                    <a:pt x="6251" y="357"/>
                    <a:pt x="5275" y="0"/>
                    <a:pt x="4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4" name="Google Shape;9994;p73"/>
            <p:cNvSpPr/>
            <p:nvPr/>
          </p:nvSpPr>
          <p:spPr>
            <a:xfrm>
              <a:off x="6278145" y="1577946"/>
              <a:ext cx="231927" cy="232309"/>
            </a:xfrm>
            <a:custGeom>
              <a:avLst/>
              <a:gdLst/>
              <a:ahLst/>
              <a:cxnLst/>
              <a:rect l="l" t="t" r="r" b="b"/>
              <a:pathLst>
                <a:path w="7287" h="7299" extrusionOk="0">
                  <a:moveTo>
                    <a:pt x="3643" y="0"/>
                  </a:moveTo>
                  <a:cubicBezTo>
                    <a:pt x="3119" y="0"/>
                    <a:pt x="2631" y="108"/>
                    <a:pt x="2155" y="322"/>
                  </a:cubicBezTo>
                  <a:cubicBezTo>
                    <a:pt x="1703" y="524"/>
                    <a:pt x="1310" y="810"/>
                    <a:pt x="964" y="1179"/>
                  </a:cubicBezTo>
                  <a:cubicBezTo>
                    <a:pt x="917" y="1227"/>
                    <a:pt x="917" y="1310"/>
                    <a:pt x="964" y="1358"/>
                  </a:cubicBezTo>
                  <a:cubicBezTo>
                    <a:pt x="988" y="1382"/>
                    <a:pt x="1021" y="1393"/>
                    <a:pt x="1054" y="1393"/>
                  </a:cubicBezTo>
                  <a:cubicBezTo>
                    <a:pt x="1086" y="1393"/>
                    <a:pt x="1119" y="1382"/>
                    <a:pt x="1143" y="1358"/>
                  </a:cubicBezTo>
                  <a:cubicBezTo>
                    <a:pt x="1453" y="1012"/>
                    <a:pt x="1822" y="750"/>
                    <a:pt x="2262" y="560"/>
                  </a:cubicBezTo>
                  <a:cubicBezTo>
                    <a:pt x="2691" y="358"/>
                    <a:pt x="3167" y="262"/>
                    <a:pt x="3643" y="262"/>
                  </a:cubicBezTo>
                  <a:cubicBezTo>
                    <a:pt x="5513" y="262"/>
                    <a:pt x="7037" y="1774"/>
                    <a:pt x="7037" y="3656"/>
                  </a:cubicBezTo>
                  <a:cubicBezTo>
                    <a:pt x="7037" y="5525"/>
                    <a:pt x="5513" y="7049"/>
                    <a:pt x="3643" y="7049"/>
                  </a:cubicBezTo>
                  <a:cubicBezTo>
                    <a:pt x="1762" y="7049"/>
                    <a:pt x="250" y="5525"/>
                    <a:pt x="250" y="3656"/>
                  </a:cubicBezTo>
                  <a:cubicBezTo>
                    <a:pt x="250" y="2977"/>
                    <a:pt x="441" y="2322"/>
                    <a:pt x="810" y="1774"/>
                  </a:cubicBezTo>
                  <a:cubicBezTo>
                    <a:pt x="857" y="1727"/>
                    <a:pt x="845" y="1655"/>
                    <a:pt x="786" y="1608"/>
                  </a:cubicBezTo>
                  <a:cubicBezTo>
                    <a:pt x="766" y="1596"/>
                    <a:pt x="743" y="1591"/>
                    <a:pt x="721" y="1591"/>
                  </a:cubicBezTo>
                  <a:cubicBezTo>
                    <a:pt x="676" y="1591"/>
                    <a:pt x="631" y="1612"/>
                    <a:pt x="607" y="1643"/>
                  </a:cubicBezTo>
                  <a:cubicBezTo>
                    <a:pt x="202" y="2239"/>
                    <a:pt x="0" y="2941"/>
                    <a:pt x="0" y="3656"/>
                  </a:cubicBezTo>
                  <a:cubicBezTo>
                    <a:pt x="0" y="4632"/>
                    <a:pt x="381" y="5537"/>
                    <a:pt x="1072" y="6227"/>
                  </a:cubicBezTo>
                  <a:cubicBezTo>
                    <a:pt x="1750" y="6906"/>
                    <a:pt x="2679" y="7299"/>
                    <a:pt x="3643" y="7299"/>
                  </a:cubicBezTo>
                  <a:cubicBezTo>
                    <a:pt x="4620" y="7299"/>
                    <a:pt x="5536" y="6906"/>
                    <a:pt x="6215" y="6227"/>
                  </a:cubicBezTo>
                  <a:cubicBezTo>
                    <a:pt x="6894" y="5537"/>
                    <a:pt x="7287" y="4620"/>
                    <a:pt x="7287" y="3656"/>
                  </a:cubicBezTo>
                  <a:cubicBezTo>
                    <a:pt x="7287" y="2679"/>
                    <a:pt x="6906" y="1763"/>
                    <a:pt x="6215" y="1072"/>
                  </a:cubicBezTo>
                  <a:cubicBezTo>
                    <a:pt x="5536" y="393"/>
                    <a:pt x="4608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5" name="Google Shape;9995;p73"/>
            <p:cNvSpPr/>
            <p:nvPr/>
          </p:nvSpPr>
          <p:spPr>
            <a:xfrm>
              <a:off x="6297846" y="1690870"/>
              <a:ext cx="13272" cy="7607"/>
            </a:xfrm>
            <a:custGeom>
              <a:avLst/>
              <a:gdLst/>
              <a:ahLst/>
              <a:cxnLst/>
              <a:rect l="l" t="t" r="r" b="b"/>
              <a:pathLst>
                <a:path w="417" h="239" extrusionOk="0">
                  <a:moveTo>
                    <a:pt x="119" y="0"/>
                  </a:moveTo>
                  <a:cubicBezTo>
                    <a:pt x="48" y="0"/>
                    <a:pt x="0" y="36"/>
                    <a:pt x="0" y="120"/>
                  </a:cubicBezTo>
                  <a:cubicBezTo>
                    <a:pt x="0" y="191"/>
                    <a:pt x="60" y="239"/>
                    <a:pt x="119" y="239"/>
                  </a:cubicBezTo>
                  <a:lnTo>
                    <a:pt x="298" y="239"/>
                  </a:lnTo>
                  <a:cubicBezTo>
                    <a:pt x="369" y="239"/>
                    <a:pt x="417" y="179"/>
                    <a:pt x="417" y="120"/>
                  </a:cubicBezTo>
                  <a:cubicBezTo>
                    <a:pt x="417" y="60"/>
                    <a:pt x="357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6" name="Google Shape;9996;p73"/>
            <p:cNvSpPr/>
            <p:nvPr/>
          </p:nvSpPr>
          <p:spPr>
            <a:xfrm>
              <a:off x="6390687" y="1598029"/>
              <a:ext cx="100448" cy="100448"/>
            </a:xfrm>
            <a:custGeom>
              <a:avLst/>
              <a:gdLst/>
              <a:ahLst/>
              <a:cxnLst/>
              <a:rect l="l" t="t" r="r" b="b"/>
              <a:pathLst>
                <a:path w="3156" h="3156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lnTo>
                    <a:pt x="0" y="3037"/>
                  </a:lnTo>
                  <a:cubicBezTo>
                    <a:pt x="0" y="3108"/>
                    <a:pt x="60" y="3156"/>
                    <a:pt x="119" y="3156"/>
                  </a:cubicBezTo>
                  <a:lnTo>
                    <a:pt x="3036" y="3156"/>
                  </a:lnTo>
                  <a:cubicBezTo>
                    <a:pt x="3108" y="3156"/>
                    <a:pt x="3155" y="3096"/>
                    <a:pt x="3155" y="3037"/>
                  </a:cubicBezTo>
                  <a:cubicBezTo>
                    <a:pt x="3155" y="2977"/>
                    <a:pt x="3096" y="2917"/>
                    <a:pt x="3036" y="2917"/>
                  </a:cubicBezTo>
                  <a:lnTo>
                    <a:pt x="250" y="2917"/>
                  </a:lnTo>
                  <a:lnTo>
                    <a:pt x="250" y="119"/>
                  </a:lnTo>
                  <a:lnTo>
                    <a:pt x="238" y="119"/>
                  </a:lnTo>
                  <a:cubicBezTo>
                    <a:pt x="238" y="48"/>
                    <a:pt x="179" y="0"/>
                    <a:pt x="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7" name="Google Shape;9997;p73"/>
            <p:cNvSpPr/>
            <p:nvPr/>
          </p:nvSpPr>
          <p:spPr>
            <a:xfrm>
              <a:off x="6390305" y="1778013"/>
              <a:ext cx="7607" cy="13304"/>
            </a:xfrm>
            <a:custGeom>
              <a:avLst/>
              <a:gdLst/>
              <a:ahLst/>
              <a:cxnLst/>
              <a:rect l="l" t="t" r="r" b="b"/>
              <a:pathLst>
                <a:path w="239" h="418" extrusionOk="0">
                  <a:moveTo>
                    <a:pt x="119" y="1"/>
                  </a:moveTo>
                  <a:cubicBezTo>
                    <a:pt x="60" y="1"/>
                    <a:pt x="0" y="60"/>
                    <a:pt x="0" y="120"/>
                  </a:cubicBezTo>
                  <a:lnTo>
                    <a:pt x="0" y="299"/>
                  </a:lnTo>
                  <a:cubicBezTo>
                    <a:pt x="0" y="370"/>
                    <a:pt x="60" y="418"/>
                    <a:pt x="119" y="418"/>
                  </a:cubicBezTo>
                  <a:cubicBezTo>
                    <a:pt x="179" y="418"/>
                    <a:pt x="238" y="358"/>
                    <a:pt x="238" y="299"/>
                  </a:cubicBezTo>
                  <a:lnTo>
                    <a:pt x="238" y="120"/>
                  </a:lnTo>
                  <a:cubicBezTo>
                    <a:pt x="238" y="49"/>
                    <a:pt x="179" y="1"/>
                    <a:pt x="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8" name="Google Shape;9998;p73"/>
            <p:cNvSpPr/>
            <p:nvPr/>
          </p:nvSpPr>
          <p:spPr>
            <a:xfrm>
              <a:off x="6324358" y="162492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133" y="1"/>
                  </a:moveTo>
                  <a:cubicBezTo>
                    <a:pt x="99" y="1"/>
                    <a:pt x="66" y="13"/>
                    <a:pt x="48" y="36"/>
                  </a:cubicBezTo>
                  <a:cubicBezTo>
                    <a:pt x="1" y="72"/>
                    <a:pt x="1" y="167"/>
                    <a:pt x="48" y="215"/>
                  </a:cubicBezTo>
                  <a:lnTo>
                    <a:pt x="179" y="346"/>
                  </a:lnTo>
                  <a:cubicBezTo>
                    <a:pt x="215" y="370"/>
                    <a:pt x="239" y="370"/>
                    <a:pt x="274" y="370"/>
                  </a:cubicBezTo>
                  <a:cubicBezTo>
                    <a:pt x="298" y="370"/>
                    <a:pt x="334" y="358"/>
                    <a:pt x="358" y="346"/>
                  </a:cubicBezTo>
                  <a:cubicBezTo>
                    <a:pt x="405" y="298"/>
                    <a:pt x="405" y="215"/>
                    <a:pt x="358" y="167"/>
                  </a:cubicBezTo>
                  <a:lnTo>
                    <a:pt x="227" y="36"/>
                  </a:lnTo>
                  <a:cubicBezTo>
                    <a:pt x="203" y="13"/>
                    <a:pt x="167" y="1"/>
                    <a:pt x="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9" name="Google Shape;9999;p73"/>
            <p:cNvSpPr/>
            <p:nvPr/>
          </p:nvSpPr>
          <p:spPr>
            <a:xfrm>
              <a:off x="6451700" y="1752265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133" y="0"/>
                  </a:moveTo>
                  <a:cubicBezTo>
                    <a:pt x="101" y="0"/>
                    <a:pt x="72" y="12"/>
                    <a:pt x="48" y="36"/>
                  </a:cubicBezTo>
                  <a:cubicBezTo>
                    <a:pt x="0" y="84"/>
                    <a:pt x="0" y="167"/>
                    <a:pt x="48" y="215"/>
                  </a:cubicBezTo>
                  <a:lnTo>
                    <a:pt x="179" y="346"/>
                  </a:lnTo>
                  <a:cubicBezTo>
                    <a:pt x="214" y="369"/>
                    <a:pt x="238" y="369"/>
                    <a:pt x="274" y="369"/>
                  </a:cubicBezTo>
                  <a:cubicBezTo>
                    <a:pt x="298" y="369"/>
                    <a:pt x="333" y="357"/>
                    <a:pt x="357" y="346"/>
                  </a:cubicBezTo>
                  <a:cubicBezTo>
                    <a:pt x="405" y="298"/>
                    <a:pt x="405" y="215"/>
                    <a:pt x="357" y="167"/>
                  </a:cubicBezTo>
                  <a:lnTo>
                    <a:pt x="226" y="36"/>
                  </a:lnTo>
                  <a:cubicBezTo>
                    <a:pt x="197" y="12"/>
                    <a:pt x="164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0" name="Google Shape;10000;p73"/>
            <p:cNvSpPr/>
            <p:nvPr/>
          </p:nvSpPr>
          <p:spPr>
            <a:xfrm>
              <a:off x="6451700" y="1624923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272" y="1"/>
                  </a:moveTo>
                  <a:cubicBezTo>
                    <a:pt x="238" y="1"/>
                    <a:pt x="202" y="13"/>
                    <a:pt x="179" y="36"/>
                  </a:cubicBezTo>
                  <a:lnTo>
                    <a:pt x="48" y="167"/>
                  </a:lnTo>
                  <a:cubicBezTo>
                    <a:pt x="0" y="215"/>
                    <a:pt x="0" y="298"/>
                    <a:pt x="48" y="346"/>
                  </a:cubicBezTo>
                  <a:cubicBezTo>
                    <a:pt x="83" y="370"/>
                    <a:pt x="107" y="370"/>
                    <a:pt x="143" y="370"/>
                  </a:cubicBezTo>
                  <a:cubicBezTo>
                    <a:pt x="167" y="370"/>
                    <a:pt x="202" y="370"/>
                    <a:pt x="226" y="346"/>
                  </a:cubicBezTo>
                  <a:lnTo>
                    <a:pt x="357" y="215"/>
                  </a:lnTo>
                  <a:cubicBezTo>
                    <a:pt x="405" y="167"/>
                    <a:pt x="405" y="72"/>
                    <a:pt x="357" y="36"/>
                  </a:cubicBezTo>
                  <a:cubicBezTo>
                    <a:pt x="339" y="13"/>
                    <a:pt x="307" y="1"/>
                    <a:pt x="2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1" name="Google Shape;10001;p73"/>
            <p:cNvSpPr/>
            <p:nvPr/>
          </p:nvSpPr>
          <p:spPr>
            <a:xfrm>
              <a:off x="6324358" y="175188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68" y="0"/>
                  </a:moveTo>
                  <a:cubicBezTo>
                    <a:pt x="236" y="0"/>
                    <a:pt x="203" y="12"/>
                    <a:pt x="179" y="36"/>
                  </a:cubicBezTo>
                  <a:lnTo>
                    <a:pt x="48" y="167"/>
                  </a:lnTo>
                  <a:cubicBezTo>
                    <a:pt x="1" y="227"/>
                    <a:pt x="1" y="298"/>
                    <a:pt x="48" y="346"/>
                  </a:cubicBezTo>
                  <a:cubicBezTo>
                    <a:pt x="72" y="369"/>
                    <a:pt x="108" y="369"/>
                    <a:pt x="132" y="369"/>
                  </a:cubicBezTo>
                  <a:cubicBezTo>
                    <a:pt x="167" y="369"/>
                    <a:pt x="191" y="358"/>
                    <a:pt x="227" y="346"/>
                  </a:cubicBezTo>
                  <a:lnTo>
                    <a:pt x="358" y="215"/>
                  </a:lnTo>
                  <a:cubicBezTo>
                    <a:pt x="405" y="167"/>
                    <a:pt x="405" y="72"/>
                    <a:pt x="358" y="36"/>
                  </a:cubicBezTo>
                  <a:cubicBezTo>
                    <a:pt x="334" y="12"/>
                    <a:pt x="301" y="0"/>
                    <a:pt x="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2" name="Google Shape;10002;p73"/>
            <p:cNvSpPr/>
            <p:nvPr/>
          </p:nvSpPr>
          <p:spPr>
            <a:xfrm>
              <a:off x="6304657" y="1653823"/>
              <a:ext cx="14036" cy="10567"/>
            </a:xfrm>
            <a:custGeom>
              <a:avLst/>
              <a:gdLst/>
              <a:ahLst/>
              <a:cxnLst/>
              <a:rect l="l" t="t" r="r" b="b"/>
              <a:pathLst>
                <a:path w="441" h="332" extrusionOk="0">
                  <a:moveTo>
                    <a:pt x="143" y="0"/>
                  </a:moveTo>
                  <a:cubicBezTo>
                    <a:pt x="97" y="0"/>
                    <a:pt x="51" y="25"/>
                    <a:pt x="24" y="69"/>
                  </a:cubicBezTo>
                  <a:cubicBezTo>
                    <a:pt x="0" y="129"/>
                    <a:pt x="24" y="212"/>
                    <a:pt x="84" y="236"/>
                  </a:cubicBezTo>
                  <a:lnTo>
                    <a:pt x="250" y="307"/>
                  </a:lnTo>
                  <a:cubicBezTo>
                    <a:pt x="262" y="307"/>
                    <a:pt x="274" y="331"/>
                    <a:pt x="298" y="331"/>
                  </a:cubicBezTo>
                  <a:cubicBezTo>
                    <a:pt x="334" y="331"/>
                    <a:pt x="381" y="295"/>
                    <a:pt x="417" y="260"/>
                  </a:cubicBezTo>
                  <a:cubicBezTo>
                    <a:pt x="441" y="200"/>
                    <a:pt x="417" y="117"/>
                    <a:pt x="358" y="93"/>
                  </a:cubicBezTo>
                  <a:lnTo>
                    <a:pt x="191" y="10"/>
                  </a:lnTo>
                  <a:cubicBezTo>
                    <a:pt x="176" y="3"/>
                    <a:pt x="159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73"/>
            <p:cNvSpPr/>
            <p:nvPr/>
          </p:nvSpPr>
          <p:spPr>
            <a:xfrm>
              <a:off x="6469874" y="1724511"/>
              <a:ext cx="14068" cy="10344"/>
            </a:xfrm>
            <a:custGeom>
              <a:avLst/>
              <a:gdLst/>
              <a:ahLst/>
              <a:cxnLst/>
              <a:rect l="l" t="t" r="r" b="b"/>
              <a:pathLst>
                <a:path w="442" h="325" extrusionOk="0">
                  <a:moveTo>
                    <a:pt x="140" y="1"/>
                  </a:moveTo>
                  <a:cubicBezTo>
                    <a:pt x="95" y="1"/>
                    <a:pt x="50" y="31"/>
                    <a:pt x="24" y="75"/>
                  </a:cubicBezTo>
                  <a:cubicBezTo>
                    <a:pt x="1" y="134"/>
                    <a:pt x="24" y="206"/>
                    <a:pt x="84" y="241"/>
                  </a:cubicBezTo>
                  <a:lnTo>
                    <a:pt x="251" y="313"/>
                  </a:lnTo>
                  <a:cubicBezTo>
                    <a:pt x="263" y="313"/>
                    <a:pt x="286" y="325"/>
                    <a:pt x="298" y="325"/>
                  </a:cubicBezTo>
                  <a:cubicBezTo>
                    <a:pt x="346" y="325"/>
                    <a:pt x="382" y="301"/>
                    <a:pt x="417" y="253"/>
                  </a:cubicBezTo>
                  <a:cubicBezTo>
                    <a:pt x="441" y="194"/>
                    <a:pt x="417" y="122"/>
                    <a:pt x="358" y="86"/>
                  </a:cubicBezTo>
                  <a:lnTo>
                    <a:pt x="191" y="15"/>
                  </a:lnTo>
                  <a:cubicBezTo>
                    <a:pt x="175" y="5"/>
                    <a:pt x="157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4" name="Google Shape;10004;p73"/>
            <p:cNvSpPr/>
            <p:nvPr/>
          </p:nvSpPr>
          <p:spPr>
            <a:xfrm>
              <a:off x="6424392" y="1605158"/>
              <a:ext cx="11394" cy="13368"/>
            </a:xfrm>
            <a:custGeom>
              <a:avLst/>
              <a:gdLst/>
              <a:ahLst/>
              <a:cxnLst/>
              <a:rect l="l" t="t" r="r" b="b"/>
              <a:pathLst>
                <a:path w="358" h="420" extrusionOk="0">
                  <a:moveTo>
                    <a:pt x="212" y="0"/>
                  </a:moveTo>
                  <a:cubicBezTo>
                    <a:pt x="168" y="0"/>
                    <a:pt x="125" y="31"/>
                    <a:pt x="108" y="74"/>
                  </a:cubicBezTo>
                  <a:lnTo>
                    <a:pt x="25" y="229"/>
                  </a:lnTo>
                  <a:cubicBezTo>
                    <a:pt x="1" y="288"/>
                    <a:pt x="25" y="372"/>
                    <a:pt x="84" y="396"/>
                  </a:cubicBezTo>
                  <a:cubicBezTo>
                    <a:pt x="108" y="419"/>
                    <a:pt x="120" y="419"/>
                    <a:pt x="132" y="419"/>
                  </a:cubicBezTo>
                  <a:cubicBezTo>
                    <a:pt x="179" y="419"/>
                    <a:pt x="215" y="384"/>
                    <a:pt x="251" y="336"/>
                  </a:cubicBezTo>
                  <a:lnTo>
                    <a:pt x="322" y="181"/>
                  </a:lnTo>
                  <a:cubicBezTo>
                    <a:pt x="358" y="122"/>
                    <a:pt x="322" y="38"/>
                    <a:pt x="263" y="15"/>
                  </a:cubicBezTo>
                  <a:cubicBezTo>
                    <a:pt x="246" y="5"/>
                    <a:pt x="229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5" name="Google Shape;10005;p73"/>
            <p:cNvSpPr/>
            <p:nvPr/>
          </p:nvSpPr>
          <p:spPr>
            <a:xfrm>
              <a:off x="6353926" y="1770916"/>
              <a:ext cx="11394" cy="13208"/>
            </a:xfrm>
            <a:custGeom>
              <a:avLst/>
              <a:gdLst/>
              <a:ahLst/>
              <a:cxnLst/>
              <a:rect l="l" t="t" r="r" b="b"/>
              <a:pathLst>
                <a:path w="358" h="415" extrusionOk="0">
                  <a:moveTo>
                    <a:pt x="214" y="0"/>
                  </a:moveTo>
                  <a:cubicBezTo>
                    <a:pt x="168" y="0"/>
                    <a:pt x="122" y="25"/>
                    <a:pt x="96" y="69"/>
                  </a:cubicBezTo>
                  <a:lnTo>
                    <a:pt x="24" y="236"/>
                  </a:lnTo>
                  <a:cubicBezTo>
                    <a:pt x="0" y="295"/>
                    <a:pt x="24" y="367"/>
                    <a:pt x="84" y="402"/>
                  </a:cubicBezTo>
                  <a:cubicBezTo>
                    <a:pt x="96" y="402"/>
                    <a:pt x="119" y="414"/>
                    <a:pt x="131" y="414"/>
                  </a:cubicBezTo>
                  <a:cubicBezTo>
                    <a:pt x="179" y="414"/>
                    <a:pt x="215" y="391"/>
                    <a:pt x="250" y="343"/>
                  </a:cubicBezTo>
                  <a:lnTo>
                    <a:pt x="322" y="176"/>
                  </a:lnTo>
                  <a:cubicBezTo>
                    <a:pt x="357" y="117"/>
                    <a:pt x="322" y="45"/>
                    <a:pt x="262" y="10"/>
                  </a:cubicBezTo>
                  <a:cubicBezTo>
                    <a:pt x="247" y="3"/>
                    <a:pt x="231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73"/>
            <p:cNvSpPr/>
            <p:nvPr/>
          </p:nvSpPr>
          <p:spPr>
            <a:xfrm>
              <a:off x="6355040" y="1604363"/>
              <a:ext cx="11044" cy="13399"/>
            </a:xfrm>
            <a:custGeom>
              <a:avLst/>
              <a:gdLst/>
              <a:ahLst/>
              <a:cxnLst/>
              <a:rect l="l" t="t" r="r" b="b"/>
              <a:pathLst>
                <a:path w="347" h="421" extrusionOk="0">
                  <a:moveTo>
                    <a:pt x="127" y="1"/>
                  </a:moveTo>
                  <a:cubicBezTo>
                    <a:pt x="116" y="1"/>
                    <a:pt x="106" y="2"/>
                    <a:pt x="96" y="4"/>
                  </a:cubicBezTo>
                  <a:cubicBezTo>
                    <a:pt x="37" y="40"/>
                    <a:pt x="1" y="111"/>
                    <a:pt x="25" y="171"/>
                  </a:cubicBezTo>
                  <a:lnTo>
                    <a:pt x="96" y="337"/>
                  </a:lnTo>
                  <a:cubicBezTo>
                    <a:pt x="120" y="397"/>
                    <a:pt x="168" y="421"/>
                    <a:pt x="215" y="421"/>
                  </a:cubicBezTo>
                  <a:cubicBezTo>
                    <a:pt x="227" y="421"/>
                    <a:pt x="239" y="421"/>
                    <a:pt x="263" y="409"/>
                  </a:cubicBezTo>
                  <a:cubicBezTo>
                    <a:pt x="322" y="373"/>
                    <a:pt x="346" y="301"/>
                    <a:pt x="334" y="242"/>
                  </a:cubicBezTo>
                  <a:lnTo>
                    <a:pt x="263" y="75"/>
                  </a:lnTo>
                  <a:cubicBezTo>
                    <a:pt x="233" y="26"/>
                    <a:pt x="179" y="1"/>
                    <a:pt x="1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73"/>
            <p:cNvSpPr/>
            <p:nvPr/>
          </p:nvSpPr>
          <p:spPr>
            <a:xfrm>
              <a:off x="6422514" y="1771489"/>
              <a:ext cx="11012" cy="13017"/>
            </a:xfrm>
            <a:custGeom>
              <a:avLst/>
              <a:gdLst/>
              <a:ahLst/>
              <a:cxnLst/>
              <a:rect l="l" t="t" r="r" b="b"/>
              <a:pathLst>
                <a:path w="346" h="409" extrusionOk="0">
                  <a:moveTo>
                    <a:pt x="151" y="1"/>
                  </a:moveTo>
                  <a:cubicBezTo>
                    <a:pt x="130" y="1"/>
                    <a:pt x="107" y="5"/>
                    <a:pt x="84" y="15"/>
                  </a:cubicBezTo>
                  <a:cubicBezTo>
                    <a:pt x="24" y="39"/>
                    <a:pt x="0" y="111"/>
                    <a:pt x="12" y="170"/>
                  </a:cubicBezTo>
                  <a:lnTo>
                    <a:pt x="84" y="337"/>
                  </a:lnTo>
                  <a:cubicBezTo>
                    <a:pt x="107" y="384"/>
                    <a:pt x="143" y="408"/>
                    <a:pt x="203" y="408"/>
                  </a:cubicBezTo>
                  <a:cubicBezTo>
                    <a:pt x="227" y="408"/>
                    <a:pt x="238" y="408"/>
                    <a:pt x="250" y="396"/>
                  </a:cubicBezTo>
                  <a:cubicBezTo>
                    <a:pt x="310" y="373"/>
                    <a:pt x="346" y="289"/>
                    <a:pt x="322" y="230"/>
                  </a:cubicBezTo>
                  <a:lnTo>
                    <a:pt x="250" y="63"/>
                  </a:lnTo>
                  <a:cubicBezTo>
                    <a:pt x="242" y="29"/>
                    <a:pt x="203" y="1"/>
                    <a:pt x="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8" name="Google Shape;10008;p73"/>
            <p:cNvSpPr/>
            <p:nvPr/>
          </p:nvSpPr>
          <p:spPr>
            <a:xfrm>
              <a:off x="6470637" y="1655541"/>
              <a:ext cx="14036" cy="10726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93" y="0"/>
                  </a:moveTo>
                  <a:cubicBezTo>
                    <a:pt x="282" y="0"/>
                    <a:pt x="272" y="1"/>
                    <a:pt x="262" y="3"/>
                  </a:cubicBezTo>
                  <a:lnTo>
                    <a:pt x="96" y="75"/>
                  </a:lnTo>
                  <a:cubicBezTo>
                    <a:pt x="36" y="110"/>
                    <a:pt x="0" y="182"/>
                    <a:pt x="24" y="241"/>
                  </a:cubicBezTo>
                  <a:cubicBezTo>
                    <a:pt x="48" y="301"/>
                    <a:pt x="96" y="337"/>
                    <a:pt x="143" y="337"/>
                  </a:cubicBezTo>
                  <a:cubicBezTo>
                    <a:pt x="155" y="337"/>
                    <a:pt x="167" y="337"/>
                    <a:pt x="179" y="313"/>
                  </a:cubicBezTo>
                  <a:lnTo>
                    <a:pt x="346" y="241"/>
                  </a:lnTo>
                  <a:cubicBezTo>
                    <a:pt x="405" y="217"/>
                    <a:pt x="441" y="134"/>
                    <a:pt x="417" y="75"/>
                  </a:cubicBezTo>
                  <a:cubicBezTo>
                    <a:pt x="397" y="25"/>
                    <a:pt x="344" y="0"/>
                    <a:pt x="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9" name="Google Shape;10009;p73"/>
            <p:cNvSpPr/>
            <p:nvPr/>
          </p:nvSpPr>
          <p:spPr>
            <a:xfrm>
              <a:off x="6303893" y="1723175"/>
              <a:ext cx="13686" cy="10153"/>
            </a:xfrm>
            <a:custGeom>
              <a:avLst/>
              <a:gdLst/>
              <a:ahLst/>
              <a:cxnLst/>
              <a:rect l="l" t="t" r="r" b="b"/>
              <a:pathLst>
                <a:path w="430" h="319" extrusionOk="0">
                  <a:moveTo>
                    <a:pt x="317" y="0"/>
                  </a:moveTo>
                  <a:cubicBezTo>
                    <a:pt x="299" y="0"/>
                    <a:pt x="281" y="3"/>
                    <a:pt x="263" y="9"/>
                  </a:cubicBezTo>
                  <a:lnTo>
                    <a:pt x="96" y="81"/>
                  </a:lnTo>
                  <a:cubicBezTo>
                    <a:pt x="36" y="117"/>
                    <a:pt x="1" y="188"/>
                    <a:pt x="24" y="248"/>
                  </a:cubicBezTo>
                  <a:cubicBezTo>
                    <a:pt x="36" y="295"/>
                    <a:pt x="84" y="319"/>
                    <a:pt x="144" y="319"/>
                  </a:cubicBezTo>
                  <a:cubicBezTo>
                    <a:pt x="155" y="319"/>
                    <a:pt x="167" y="319"/>
                    <a:pt x="179" y="307"/>
                  </a:cubicBezTo>
                  <a:lnTo>
                    <a:pt x="346" y="236"/>
                  </a:lnTo>
                  <a:cubicBezTo>
                    <a:pt x="405" y="200"/>
                    <a:pt x="429" y="128"/>
                    <a:pt x="417" y="69"/>
                  </a:cubicBezTo>
                  <a:cubicBezTo>
                    <a:pt x="409" y="25"/>
                    <a:pt x="367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0" name="Google Shape;10010;p73"/>
          <p:cNvGrpSpPr/>
          <p:nvPr/>
        </p:nvGrpSpPr>
        <p:grpSpPr>
          <a:xfrm>
            <a:off x="2661459" y="1840751"/>
            <a:ext cx="322508" cy="273494"/>
            <a:chOff x="2661459" y="2015001"/>
            <a:chExt cx="322508" cy="273494"/>
          </a:xfrm>
          <a:solidFill>
            <a:srgbClr val="7030A0"/>
          </a:solidFill>
        </p:grpSpPr>
        <p:sp>
          <p:nvSpPr>
            <p:cNvPr id="10011" name="Google Shape;10011;p73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73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3" name="Google Shape;10013;p73"/>
          <p:cNvGrpSpPr/>
          <p:nvPr/>
        </p:nvGrpSpPr>
        <p:grpSpPr>
          <a:xfrm>
            <a:off x="6671087" y="1835054"/>
            <a:ext cx="332757" cy="281833"/>
            <a:chOff x="6671087" y="2009304"/>
            <a:chExt cx="332757" cy="281833"/>
          </a:xfrm>
          <a:solidFill>
            <a:srgbClr val="7030A0"/>
          </a:solidFill>
        </p:grpSpPr>
        <p:sp>
          <p:nvSpPr>
            <p:cNvPr id="10014" name="Google Shape;10014;p73"/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73"/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16" name="Google Shape;10016;p73"/>
          <p:cNvSpPr/>
          <p:nvPr/>
        </p:nvSpPr>
        <p:spPr>
          <a:xfrm>
            <a:off x="1745940" y="1792882"/>
            <a:ext cx="368371" cy="368340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17" name="Google Shape;10017;p73"/>
          <p:cNvGrpSpPr/>
          <p:nvPr/>
        </p:nvGrpSpPr>
        <p:grpSpPr>
          <a:xfrm>
            <a:off x="2201806" y="1802335"/>
            <a:ext cx="349784" cy="349434"/>
            <a:chOff x="2201806" y="1976585"/>
            <a:chExt cx="349784" cy="349434"/>
          </a:xfrm>
          <a:solidFill>
            <a:srgbClr val="7030A0"/>
          </a:solidFill>
        </p:grpSpPr>
        <p:sp>
          <p:nvSpPr>
            <p:cNvPr id="10018" name="Google Shape;10018;p73"/>
            <p:cNvSpPr/>
            <p:nvPr/>
          </p:nvSpPr>
          <p:spPr>
            <a:xfrm>
              <a:off x="2231755" y="2073373"/>
              <a:ext cx="319835" cy="252647"/>
            </a:xfrm>
            <a:custGeom>
              <a:avLst/>
              <a:gdLst/>
              <a:ahLst/>
              <a:cxnLst/>
              <a:rect l="l" t="t" r="r" b="b"/>
              <a:pathLst>
                <a:path w="10049" h="7938" extrusionOk="0">
                  <a:moveTo>
                    <a:pt x="9368" y="0"/>
                  </a:moveTo>
                  <a:cubicBezTo>
                    <a:pt x="9345" y="0"/>
                    <a:pt x="9322" y="6"/>
                    <a:pt x="9299" y="20"/>
                  </a:cubicBezTo>
                  <a:cubicBezTo>
                    <a:pt x="9227" y="67"/>
                    <a:pt x="9180" y="151"/>
                    <a:pt x="9227" y="234"/>
                  </a:cubicBezTo>
                  <a:cubicBezTo>
                    <a:pt x="9561" y="925"/>
                    <a:pt x="9716" y="1675"/>
                    <a:pt x="9716" y="2449"/>
                  </a:cubicBezTo>
                  <a:cubicBezTo>
                    <a:pt x="9716" y="3830"/>
                    <a:pt x="9180" y="5127"/>
                    <a:pt x="8203" y="6104"/>
                  </a:cubicBezTo>
                  <a:cubicBezTo>
                    <a:pt x="7215" y="7092"/>
                    <a:pt x="5917" y="7628"/>
                    <a:pt x="4536" y="7628"/>
                  </a:cubicBezTo>
                  <a:cubicBezTo>
                    <a:pt x="3715" y="7628"/>
                    <a:pt x="2929" y="7449"/>
                    <a:pt x="2203" y="7080"/>
                  </a:cubicBezTo>
                  <a:cubicBezTo>
                    <a:pt x="1596" y="6759"/>
                    <a:pt x="1060" y="6342"/>
                    <a:pt x="607" y="5830"/>
                  </a:cubicBezTo>
                  <a:lnTo>
                    <a:pt x="607" y="5830"/>
                  </a:lnTo>
                  <a:lnTo>
                    <a:pt x="1250" y="6032"/>
                  </a:lnTo>
                  <a:cubicBezTo>
                    <a:pt x="1272" y="6040"/>
                    <a:pt x="1293" y="6044"/>
                    <a:pt x="1312" y="6044"/>
                  </a:cubicBezTo>
                  <a:cubicBezTo>
                    <a:pt x="1380" y="6044"/>
                    <a:pt x="1434" y="5999"/>
                    <a:pt x="1453" y="5925"/>
                  </a:cubicBezTo>
                  <a:cubicBezTo>
                    <a:pt x="1488" y="5842"/>
                    <a:pt x="1441" y="5747"/>
                    <a:pt x="1357" y="5723"/>
                  </a:cubicBezTo>
                  <a:lnTo>
                    <a:pt x="202" y="5330"/>
                  </a:lnTo>
                  <a:cubicBezTo>
                    <a:pt x="191" y="5327"/>
                    <a:pt x="179" y="5325"/>
                    <a:pt x="167" y="5325"/>
                  </a:cubicBezTo>
                  <a:cubicBezTo>
                    <a:pt x="131" y="5325"/>
                    <a:pt x="95" y="5339"/>
                    <a:pt x="60" y="5366"/>
                  </a:cubicBezTo>
                  <a:cubicBezTo>
                    <a:pt x="12" y="5389"/>
                    <a:pt x="0" y="5449"/>
                    <a:pt x="0" y="5508"/>
                  </a:cubicBezTo>
                  <a:lnTo>
                    <a:pt x="191" y="6854"/>
                  </a:lnTo>
                  <a:cubicBezTo>
                    <a:pt x="214" y="6925"/>
                    <a:pt x="274" y="6985"/>
                    <a:pt x="357" y="6985"/>
                  </a:cubicBezTo>
                  <a:lnTo>
                    <a:pt x="393" y="6985"/>
                  </a:lnTo>
                  <a:cubicBezTo>
                    <a:pt x="476" y="6973"/>
                    <a:pt x="536" y="6890"/>
                    <a:pt x="524" y="6806"/>
                  </a:cubicBezTo>
                  <a:lnTo>
                    <a:pt x="417" y="6068"/>
                  </a:lnTo>
                  <a:lnTo>
                    <a:pt x="417" y="6068"/>
                  </a:lnTo>
                  <a:cubicBezTo>
                    <a:pt x="881" y="6604"/>
                    <a:pt x="1465" y="7044"/>
                    <a:pt x="2084" y="7354"/>
                  </a:cubicBezTo>
                  <a:cubicBezTo>
                    <a:pt x="2858" y="7747"/>
                    <a:pt x="3691" y="7937"/>
                    <a:pt x="4560" y="7937"/>
                  </a:cubicBezTo>
                  <a:cubicBezTo>
                    <a:pt x="6025" y="7937"/>
                    <a:pt x="7394" y="7366"/>
                    <a:pt x="8442" y="6330"/>
                  </a:cubicBezTo>
                  <a:cubicBezTo>
                    <a:pt x="9477" y="5282"/>
                    <a:pt x="10049" y="3913"/>
                    <a:pt x="10049" y="2449"/>
                  </a:cubicBezTo>
                  <a:cubicBezTo>
                    <a:pt x="10049" y="1627"/>
                    <a:pt x="9870" y="829"/>
                    <a:pt x="9513" y="91"/>
                  </a:cubicBezTo>
                  <a:cubicBezTo>
                    <a:pt x="9479" y="40"/>
                    <a:pt x="9426" y="0"/>
                    <a:pt x="93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73"/>
            <p:cNvSpPr/>
            <p:nvPr/>
          </p:nvSpPr>
          <p:spPr>
            <a:xfrm>
              <a:off x="2201806" y="1976585"/>
              <a:ext cx="319484" cy="252424"/>
            </a:xfrm>
            <a:custGeom>
              <a:avLst/>
              <a:gdLst/>
              <a:ahLst/>
              <a:cxnLst/>
              <a:rect l="l" t="t" r="r" b="b"/>
              <a:pathLst>
                <a:path w="10038" h="7931" extrusionOk="0">
                  <a:moveTo>
                    <a:pt x="5501" y="1"/>
                  </a:moveTo>
                  <a:cubicBezTo>
                    <a:pt x="4025" y="1"/>
                    <a:pt x="2656" y="560"/>
                    <a:pt x="1608" y="1608"/>
                  </a:cubicBezTo>
                  <a:cubicBezTo>
                    <a:pt x="572" y="2644"/>
                    <a:pt x="0" y="4013"/>
                    <a:pt x="0" y="5490"/>
                  </a:cubicBezTo>
                  <a:cubicBezTo>
                    <a:pt x="0" y="6311"/>
                    <a:pt x="179" y="7109"/>
                    <a:pt x="536" y="7835"/>
                  </a:cubicBezTo>
                  <a:cubicBezTo>
                    <a:pt x="572" y="7895"/>
                    <a:pt x="632" y="7930"/>
                    <a:pt x="691" y="7930"/>
                  </a:cubicBezTo>
                  <a:cubicBezTo>
                    <a:pt x="715" y="7930"/>
                    <a:pt x="739" y="7930"/>
                    <a:pt x="762" y="7918"/>
                  </a:cubicBezTo>
                  <a:cubicBezTo>
                    <a:pt x="834" y="7871"/>
                    <a:pt x="882" y="7776"/>
                    <a:pt x="834" y="7704"/>
                  </a:cubicBezTo>
                  <a:cubicBezTo>
                    <a:pt x="512" y="7002"/>
                    <a:pt x="346" y="6263"/>
                    <a:pt x="346" y="5490"/>
                  </a:cubicBezTo>
                  <a:cubicBezTo>
                    <a:pt x="346" y="4108"/>
                    <a:pt x="882" y="2811"/>
                    <a:pt x="1870" y="1822"/>
                  </a:cubicBezTo>
                  <a:cubicBezTo>
                    <a:pt x="2846" y="846"/>
                    <a:pt x="4144" y="310"/>
                    <a:pt x="5525" y="310"/>
                  </a:cubicBezTo>
                  <a:cubicBezTo>
                    <a:pt x="7049" y="310"/>
                    <a:pt x="8454" y="965"/>
                    <a:pt x="9454" y="2108"/>
                  </a:cubicBezTo>
                  <a:lnTo>
                    <a:pt x="8811" y="1906"/>
                  </a:lnTo>
                  <a:cubicBezTo>
                    <a:pt x="8792" y="1898"/>
                    <a:pt x="8772" y="1894"/>
                    <a:pt x="8753" y="1894"/>
                  </a:cubicBezTo>
                  <a:cubicBezTo>
                    <a:pt x="8688" y="1894"/>
                    <a:pt x="8627" y="1937"/>
                    <a:pt x="8609" y="2001"/>
                  </a:cubicBezTo>
                  <a:cubicBezTo>
                    <a:pt x="8573" y="2096"/>
                    <a:pt x="8621" y="2180"/>
                    <a:pt x="8716" y="2215"/>
                  </a:cubicBezTo>
                  <a:lnTo>
                    <a:pt x="9859" y="2596"/>
                  </a:lnTo>
                  <a:cubicBezTo>
                    <a:pt x="9871" y="2596"/>
                    <a:pt x="9883" y="2620"/>
                    <a:pt x="9906" y="2620"/>
                  </a:cubicBezTo>
                  <a:cubicBezTo>
                    <a:pt x="9930" y="2620"/>
                    <a:pt x="9978" y="2596"/>
                    <a:pt x="10002" y="2572"/>
                  </a:cubicBezTo>
                  <a:cubicBezTo>
                    <a:pt x="10026" y="2525"/>
                    <a:pt x="10037" y="2465"/>
                    <a:pt x="10037" y="2418"/>
                  </a:cubicBezTo>
                  <a:lnTo>
                    <a:pt x="9847" y="1084"/>
                  </a:lnTo>
                  <a:cubicBezTo>
                    <a:pt x="9827" y="1003"/>
                    <a:pt x="9772" y="948"/>
                    <a:pt x="9705" y="948"/>
                  </a:cubicBezTo>
                  <a:cubicBezTo>
                    <a:pt x="9693" y="948"/>
                    <a:pt x="9681" y="950"/>
                    <a:pt x="9668" y="953"/>
                  </a:cubicBezTo>
                  <a:cubicBezTo>
                    <a:pt x="9573" y="965"/>
                    <a:pt x="9514" y="1037"/>
                    <a:pt x="9525" y="1132"/>
                  </a:cubicBezTo>
                  <a:lnTo>
                    <a:pt x="9633" y="1870"/>
                  </a:lnTo>
                  <a:cubicBezTo>
                    <a:pt x="8597" y="667"/>
                    <a:pt x="7085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73"/>
            <p:cNvSpPr/>
            <p:nvPr/>
          </p:nvSpPr>
          <p:spPr>
            <a:xfrm>
              <a:off x="2331789" y="2068662"/>
              <a:ext cx="16709" cy="27340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358" y="1"/>
                  </a:moveTo>
                  <a:cubicBezTo>
                    <a:pt x="262" y="1"/>
                    <a:pt x="191" y="84"/>
                    <a:pt x="191" y="168"/>
                  </a:cubicBezTo>
                  <a:lnTo>
                    <a:pt x="191" y="465"/>
                  </a:lnTo>
                  <a:lnTo>
                    <a:pt x="72" y="584"/>
                  </a:lnTo>
                  <a:cubicBezTo>
                    <a:pt x="12" y="644"/>
                    <a:pt x="0" y="751"/>
                    <a:pt x="72" y="811"/>
                  </a:cubicBezTo>
                  <a:cubicBezTo>
                    <a:pt x="96" y="834"/>
                    <a:pt x="143" y="858"/>
                    <a:pt x="191" y="858"/>
                  </a:cubicBezTo>
                  <a:cubicBezTo>
                    <a:pt x="238" y="858"/>
                    <a:pt x="262" y="834"/>
                    <a:pt x="298" y="811"/>
                  </a:cubicBezTo>
                  <a:lnTo>
                    <a:pt x="453" y="644"/>
                  </a:lnTo>
                  <a:cubicBezTo>
                    <a:pt x="488" y="620"/>
                    <a:pt x="500" y="572"/>
                    <a:pt x="500" y="525"/>
                  </a:cubicBezTo>
                  <a:lnTo>
                    <a:pt x="524" y="168"/>
                  </a:lnTo>
                  <a:cubicBezTo>
                    <a:pt x="524" y="84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73"/>
            <p:cNvSpPr/>
            <p:nvPr/>
          </p:nvSpPr>
          <p:spPr>
            <a:xfrm>
              <a:off x="2243118" y="2021653"/>
              <a:ext cx="265664" cy="261908"/>
            </a:xfrm>
            <a:custGeom>
              <a:avLst/>
              <a:gdLst/>
              <a:ahLst/>
              <a:cxnLst/>
              <a:rect l="l" t="t" r="r" b="b"/>
              <a:pathLst>
                <a:path w="8347" h="8229" extrusionOk="0">
                  <a:moveTo>
                    <a:pt x="2751" y="3109"/>
                  </a:moveTo>
                  <a:lnTo>
                    <a:pt x="2977" y="3133"/>
                  </a:lnTo>
                  <a:lnTo>
                    <a:pt x="3084" y="3133"/>
                  </a:lnTo>
                  <a:lnTo>
                    <a:pt x="2917" y="3502"/>
                  </a:lnTo>
                  <a:lnTo>
                    <a:pt x="2643" y="3431"/>
                  </a:lnTo>
                  <a:lnTo>
                    <a:pt x="2751" y="3109"/>
                  </a:lnTo>
                  <a:close/>
                  <a:moveTo>
                    <a:pt x="3834" y="3026"/>
                  </a:moveTo>
                  <a:lnTo>
                    <a:pt x="4156" y="3419"/>
                  </a:lnTo>
                  <a:lnTo>
                    <a:pt x="4120" y="3526"/>
                  </a:lnTo>
                  <a:cubicBezTo>
                    <a:pt x="4096" y="3609"/>
                    <a:pt x="4144" y="3704"/>
                    <a:pt x="4227" y="3728"/>
                  </a:cubicBezTo>
                  <a:cubicBezTo>
                    <a:pt x="4239" y="3728"/>
                    <a:pt x="4263" y="3740"/>
                    <a:pt x="4275" y="3740"/>
                  </a:cubicBezTo>
                  <a:cubicBezTo>
                    <a:pt x="4346" y="3740"/>
                    <a:pt x="4406" y="3704"/>
                    <a:pt x="4417" y="3645"/>
                  </a:cubicBezTo>
                  <a:lnTo>
                    <a:pt x="4465" y="3526"/>
                  </a:lnTo>
                  <a:cubicBezTo>
                    <a:pt x="4501" y="3419"/>
                    <a:pt x="4477" y="3312"/>
                    <a:pt x="4417" y="3240"/>
                  </a:cubicBezTo>
                  <a:lnTo>
                    <a:pt x="4334" y="3133"/>
                  </a:lnTo>
                  <a:lnTo>
                    <a:pt x="4608" y="3359"/>
                  </a:lnTo>
                  <a:cubicBezTo>
                    <a:pt x="4638" y="3374"/>
                    <a:pt x="4673" y="3389"/>
                    <a:pt x="4710" y="3389"/>
                  </a:cubicBezTo>
                  <a:cubicBezTo>
                    <a:pt x="4731" y="3389"/>
                    <a:pt x="4753" y="3384"/>
                    <a:pt x="4775" y="3371"/>
                  </a:cubicBezTo>
                  <a:lnTo>
                    <a:pt x="4989" y="3288"/>
                  </a:lnTo>
                  <a:lnTo>
                    <a:pt x="5108" y="3419"/>
                  </a:lnTo>
                  <a:cubicBezTo>
                    <a:pt x="5132" y="3466"/>
                    <a:pt x="5191" y="3478"/>
                    <a:pt x="5239" y="3478"/>
                  </a:cubicBezTo>
                  <a:lnTo>
                    <a:pt x="5644" y="3442"/>
                  </a:lnTo>
                  <a:lnTo>
                    <a:pt x="5656" y="3526"/>
                  </a:lnTo>
                  <a:cubicBezTo>
                    <a:pt x="5668" y="3562"/>
                    <a:pt x="5644" y="3597"/>
                    <a:pt x="5644" y="3609"/>
                  </a:cubicBezTo>
                  <a:cubicBezTo>
                    <a:pt x="5620" y="3621"/>
                    <a:pt x="5608" y="3657"/>
                    <a:pt x="5560" y="3657"/>
                  </a:cubicBezTo>
                  <a:lnTo>
                    <a:pt x="4882" y="3716"/>
                  </a:lnTo>
                  <a:cubicBezTo>
                    <a:pt x="4787" y="3716"/>
                    <a:pt x="4715" y="3764"/>
                    <a:pt x="4668" y="3835"/>
                  </a:cubicBezTo>
                  <a:cubicBezTo>
                    <a:pt x="4644" y="3895"/>
                    <a:pt x="4608" y="3954"/>
                    <a:pt x="4632" y="4014"/>
                  </a:cubicBezTo>
                  <a:lnTo>
                    <a:pt x="4167" y="3859"/>
                  </a:lnTo>
                  <a:cubicBezTo>
                    <a:pt x="4156" y="3859"/>
                    <a:pt x="4156" y="3847"/>
                    <a:pt x="4156" y="3835"/>
                  </a:cubicBezTo>
                  <a:cubicBezTo>
                    <a:pt x="4120" y="3657"/>
                    <a:pt x="3977" y="3538"/>
                    <a:pt x="3798" y="3538"/>
                  </a:cubicBezTo>
                  <a:lnTo>
                    <a:pt x="3775" y="3538"/>
                  </a:lnTo>
                  <a:lnTo>
                    <a:pt x="3286" y="3550"/>
                  </a:lnTo>
                  <a:lnTo>
                    <a:pt x="3405" y="3204"/>
                  </a:lnTo>
                  <a:cubicBezTo>
                    <a:pt x="3429" y="3181"/>
                    <a:pt x="3453" y="3169"/>
                    <a:pt x="3489" y="3145"/>
                  </a:cubicBezTo>
                  <a:lnTo>
                    <a:pt x="3834" y="3026"/>
                  </a:lnTo>
                  <a:close/>
                  <a:moveTo>
                    <a:pt x="7561" y="3562"/>
                  </a:moveTo>
                  <a:cubicBezTo>
                    <a:pt x="7573" y="3562"/>
                    <a:pt x="7620" y="3562"/>
                    <a:pt x="7656" y="3597"/>
                  </a:cubicBezTo>
                  <a:lnTo>
                    <a:pt x="7977" y="3907"/>
                  </a:lnTo>
                  <a:cubicBezTo>
                    <a:pt x="7989" y="4026"/>
                    <a:pt x="7989" y="4133"/>
                    <a:pt x="7977" y="4216"/>
                  </a:cubicBezTo>
                  <a:cubicBezTo>
                    <a:pt x="7930" y="5169"/>
                    <a:pt x="7549" y="6086"/>
                    <a:pt x="6858" y="6752"/>
                  </a:cubicBezTo>
                  <a:cubicBezTo>
                    <a:pt x="6763" y="6860"/>
                    <a:pt x="6656" y="6943"/>
                    <a:pt x="6537" y="7050"/>
                  </a:cubicBezTo>
                  <a:cubicBezTo>
                    <a:pt x="6596" y="6955"/>
                    <a:pt x="6644" y="6871"/>
                    <a:pt x="6680" y="6776"/>
                  </a:cubicBezTo>
                  <a:lnTo>
                    <a:pt x="7430" y="5074"/>
                  </a:lnTo>
                  <a:cubicBezTo>
                    <a:pt x="7454" y="5026"/>
                    <a:pt x="7442" y="4966"/>
                    <a:pt x="7418" y="4907"/>
                  </a:cubicBezTo>
                  <a:cubicBezTo>
                    <a:pt x="7382" y="4859"/>
                    <a:pt x="7323" y="4836"/>
                    <a:pt x="7263" y="4836"/>
                  </a:cubicBezTo>
                  <a:lnTo>
                    <a:pt x="7192" y="4836"/>
                  </a:lnTo>
                  <a:lnTo>
                    <a:pt x="7596" y="4026"/>
                  </a:lnTo>
                  <a:cubicBezTo>
                    <a:pt x="7656" y="3895"/>
                    <a:pt x="7620" y="3728"/>
                    <a:pt x="7501" y="3657"/>
                  </a:cubicBezTo>
                  <a:lnTo>
                    <a:pt x="7477" y="3621"/>
                  </a:lnTo>
                  <a:lnTo>
                    <a:pt x="7489" y="3609"/>
                  </a:lnTo>
                  <a:cubicBezTo>
                    <a:pt x="7513" y="3562"/>
                    <a:pt x="7549" y="3562"/>
                    <a:pt x="7561" y="3562"/>
                  </a:cubicBezTo>
                  <a:close/>
                  <a:moveTo>
                    <a:pt x="4088" y="0"/>
                  </a:moveTo>
                  <a:cubicBezTo>
                    <a:pt x="4055" y="0"/>
                    <a:pt x="4022" y="1"/>
                    <a:pt x="3989" y="2"/>
                  </a:cubicBezTo>
                  <a:cubicBezTo>
                    <a:pt x="2953" y="49"/>
                    <a:pt x="1977" y="478"/>
                    <a:pt x="1250" y="1216"/>
                  </a:cubicBezTo>
                  <a:cubicBezTo>
                    <a:pt x="524" y="1942"/>
                    <a:pt x="96" y="2919"/>
                    <a:pt x="48" y="3954"/>
                  </a:cubicBezTo>
                  <a:cubicBezTo>
                    <a:pt x="0" y="4978"/>
                    <a:pt x="346" y="5979"/>
                    <a:pt x="1012" y="6764"/>
                  </a:cubicBezTo>
                  <a:cubicBezTo>
                    <a:pt x="1048" y="6812"/>
                    <a:pt x="1084" y="6824"/>
                    <a:pt x="1131" y="6824"/>
                  </a:cubicBezTo>
                  <a:cubicBezTo>
                    <a:pt x="1167" y="6824"/>
                    <a:pt x="1203" y="6812"/>
                    <a:pt x="1239" y="6776"/>
                  </a:cubicBezTo>
                  <a:cubicBezTo>
                    <a:pt x="1310" y="6717"/>
                    <a:pt x="1310" y="6610"/>
                    <a:pt x="1250" y="6550"/>
                  </a:cubicBezTo>
                  <a:cubicBezTo>
                    <a:pt x="643" y="5824"/>
                    <a:pt x="334" y="4907"/>
                    <a:pt x="369" y="3966"/>
                  </a:cubicBezTo>
                  <a:cubicBezTo>
                    <a:pt x="417" y="3014"/>
                    <a:pt x="810" y="2109"/>
                    <a:pt x="1489" y="1430"/>
                  </a:cubicBezTo>
                  <a:cubicBezTo>
                    <a:pt x="2155" y="764"/>
                    <a:pt x="3072" y="359"/>
                    <a:pt x="4025" y="323"/>
                  </a:cubicBezTo>
                  <a:cubicBezTo>
                    <a:pt x="4087" y="316"/>
                    <a:pt x="4150" y="313"/>
                    <a:pt x="4213" y="313"/>
                  </a:cubicBezTo>
                  <a:cubicBezTo>
                    <a:pt x="4363" y="313"/>
                    <a:pt x="4512" y="330"/>
                    <a:pt x="4656" y="347"/>
                  </a:cubicBezTo>
                  <a:lnTo>
                    <a:pt x="4882" y="621"/>
                  </a:lnTo>
                  <a:lnTo>
                    <a:pt x="4798" y="823"/>
                  </a:lnTo>
                  <a:lnTo>
                    <a:pt x="4656" y="585"/>
                  </a:lnTo>
                  <a:cubicBezTo>
                    <a:pt x="4632" y="537"/>
                    <a:pt x="4572" y="502"/>
                    <a:pt x="4525" y="502"/>
                  </a:cubicBezTo>
                  <a:lnTo>
                    <a:pt x="4025" y="502"/>
                  </a:lnTo>
                  <a:cubicBezTo>
                    <a:pt x="3965" y="502"/>
                    <a:pt x="3906" y="525"/>
                    <a:pt x="3870" y="585"/>
                  </a:cubicBezTo>
                  <a:lnTo>
                    <a:pt x="3513" y="1276"/>
                  </a:lnTo>
                  <a:cubicBezTo>
                    <a:pt x="3465" y="1359"/>
                    <a:pt x="3465" y="1478"/>
                    <a:pt x="3513" y="1573"/>
                  </a:cubicBezTo>
                  <a:cubicBezTo>
                    <a:pt x="3560" y="1657"/>
                    <a:pt x="3667" y="1716"/>
                    <a:pt x="3763" y="1728"/>
                  </a:cubicBezTo>
                  <a:lnTo>
                    <a:pt x="4048" y="1764"/>
                  </a:lnTo>
                  <a:cubicBezTo>
                    <a:pt x="4108" y="1764"/>
                    <a:pt x="4167" y="1752"/>
                    <a:pt x="4203" y="1692"/>
                  </a:cubicBezTo>
                  <a:lnTo>
                    <a:pt x="4298" y="1537"/>
                  </a:lnTo>
                  <a:lnTo>
                    <a:pt x="4358" y="1609"/>
                  </a:lnTo>
                  <a:lnTo>
                    <a:pt x="4310" y="1895"/>
                  </a:lnTo>
                  <a:lnTo>
                    <a:pt x="3822" y="1966"/>
                  </a:lnTo>
                  <a:cubicBezTo>
                    <a:pt x="3798" y="1966"/>
                    <a:pt x="3775" y="1990"/>
                    <a:pt x="3751" y="2002"/>
                  </a:cubicBezTo>
                  <a:lnTo>
                    <a:pt x="3108" y="2466"/>
                  </a:lnTo>
                  <a:cubicBezTo>
                    <a:pt x="3084" y="2490"/>
                    <a:pt x="3048" y="2526"/>
                    <a:pt x="3048" y="2550"/>
                  </a:cubicBezTo>
                  <a:lnTo>
                    <a:pt x="2977" y="2847"/>
                  </a:lnTo>
                  <a:lnTo>
                    <a:pt x="2751" y="2823"/>
                  </a:lnTo>
                  <a:cubicBezTo>
                    <a:pt x="2736" y="2821"/>
                    <a:pt x="2721" y="2819"/>
                    <a:pt x="2706" y="2819"/>
                  </a:cubicBezTo>
                  <a:cubicBezTo>
                    <a:pt x="2591" y="2819"/>
                    <a:pt x="2483" y="2898"/>
                    <a:pt x="2441" y="3014"/>
                  </a:cubicBezTo>
                  <a:lnTo>
                    <a:pt x="2310" y="3371"/>
                  </a:lnTo>
                  <a:cubicBezTo>
                    <a:pt x="2274" y="3442"/>
                    <a:pt x="2274" y="3538"/>
                    <a:pt x="2322" y="3609"/>
                  </a:cubicBezTo>
                  <a:cubicBezTo>
                    <a:pt x="2370" y="3681"/>
                    <a:pt x="2429" y="3740"/>
                    <a:pt x="2501" y="3752"/>
                  </a:cubicBezTo>
                  <a:cubicBezTo>
                    <a:pt x="2346" y="3812"/>
                    <a:pt x="2251" y="3978"/>
                    <a:pt x="2251" y="4145"/>
                  </a:cubicBezTo>
                  <a:lnTo>
                    <a:pt x="2251" y="4216"/>
                  </a:lnTo>
                  <a:lnTo>
                    <a:pt x="1798" y="4740"/>
                  </a:lnTo>
                  <a:cubicBezTo>
                    <a:pt x="1727" y="4812"/>
                    <a:pt x="1703" y="4919"/>
                    <a:pt x="1703" y="5026"/>
                  </a:cubicBezTo>
                  <a:lnTo>
                    <a:pt x="1703" y="5621"/>
                  </a:lnTo>
                  <a:cubicBezTo>
                    <a:pt x="1703" y="5764"/>
                    <a:pt x="1750" y="5919"/>
                    <a:pt x="1881" y="6038"/>
                  </a:cubicBezTo>
                  <a:lnTo>
                    <a:pt x="2310" y="6455"/>
                  </a:lnTo>
                  <a:cubicBezTo>
                    <a:pt x="2393" y="6538"/>
                    <a:pt x="2524" y="6598"/>
                    <a:pt x="2643" y="6610"/>
                  </a:cubicBezTo>
                  <a:lnTo>
                    <a:pt x="3917" y="6717"/>
                  </a:lnTo>
                  <a:lnTo>
                    <a:pt x="3917" y="6764"/>
                  </a:lnTo>
                  <a:cubicBezTo>
                    <a:pt x="3894" y="6907"/>
                    <a:pt x="3965" y="7074"/>
                    <a:pt x="4096" y="7169"/>
                  </a:cubicBezTo>
                  <a:lnTo>
                    <a:pt x="4310" y="7324"/>
                  </a:lnTo>
                  <a:lnTo>
                    <a:pt x="4298" y="7372"/>
                  </a:lnTo>
                  <a:cubicBezTo>
                    <a:pt x="4251" y="7538"/>
                    <a:pt x="4298" y="7717"/>
                    <a:pt x="4429" y="7836"/>
                  </a:cubicBezTo>
                  <a:lnTo>
                    <a:pt x="4489" y="7895"/>
                  </a:lnTo>
                  <a:cubicBezTo>
                    <a:pt x="4429" y="7895"/>
                    <a:pt x="4394" y="7907"/>
                    <a:pt x="4334" y="7907"/>
                  </a:cubicBezTo>
                  <a:cubicBezTo>
                    <a:pt x="4272" y="7910"/>
                    <a:pt x="4211" y="7912"/>
                    <a:pt x="4149" y="7912"/>
                  </a:cubicBezTo>
                  <a:cubicBezTo>
                    <a:pt x="3262" y="7912"/>
                    <a:pt x="2407" y="7593"/>
                    <a:pt x="1739" y="7014"/>
                  </a:cubicBezTo>
                  <a:cubicBezTo>
                    <a:pt x="1708" y="6989"/>
                    <a:pt x="1672" y="6976"/>
                    <a:pt x="1637" y="6976"/>
                  </a:cubicBezTo>
                  <a:cubicBezTo>
                    <a:pt x="1591" y="6976"/>
                    <a:pt x="1546" y="6998"/>
                    <a:pt x="1512" y="7038"/>
                  </a:cubicBezTo>
                  <a:cubicBezTo>
                    <a:pt x="1453" y="7110"/>
                    <a:pt x="1477" y="7193"/>
                    <a:pt x="1536" y="7252"/>
                  </a:cubicBezTo>
                  <a:cubicBezTo>
                    <a:pt x="2274" y="7883"/>
                    <a:pt x="3215" y="8229"/>
                    <a:pt x="4179" y="8229"/>
                  </a:cubicBezTo>
                  <a:lnTo>
                    <a:pt x="4346" y="8229"/>
                  </a:lnTo>
                  <a:cubicBezTo>
                    <a:pt x="5382" y="8181"/>
                    <a:pt x="6358" y="7753"/>
                    <a:pt x="7084" y="7014"/>
                  </a:cubicBezTo>
                  <a:cubicBezTo>
                    <a:pt x="7811" y="6288"/>
                    <a:pt x="8239" y="5312"/>
                    <a:pt x="8287" y="4276"/>
                  </a:cubicBezTo>
                  <a:cubicBezTo>
                    <a:pt x="8347" y="3204"/>
                    <a:pt x="8001" y="2216"/>
                    <a:pt x="7335" y="1418"/>
                  </a:cubicBezTo>
                  <a:cubicBezTo>
                    <a:pt x="7303" y="1381"/>
                    <a:pt x="7259" y="1363"/>
                    <a:pt x="7216" y="1363"/>
                  </a:cubicBezTo>
                  <a:cubicBezTo>
                    <a:pt x="7176" y="1363"/>
                    <a:pt x="7137" y="1378"/>
                    <a:pt x="7108" y="1407"/>
                  </a:cubicBezTo>
                  <a:cubicBezTo>
                    <a:pt x="7037" y="1466"/>
                    <a:pt x="7037" y="1573"/>
                    <a:pt x="7096" y="1633"/>
                  </a:cubicBezTo>
                  <a:cubicBezTo>
                    <a:pt x="7525" y="2157"/>
                    <a:pt x="7823" y="2776"/>
                    <a:pt x="7930" y="3431"/>
                  </a:cubicBezTo>
                  <a:lnTo>
                    <a:pt x="7894" y="3383"/>
                  </a:lnTo>
                  <a:cubicBezTo>
                    <a:pt x="7809" y="3308"/>
                    <a:pt x="7694" y="3262"/>
                    <a:pt x="7577" y="3262"/>
                  </a:cubicBezTo>
                  <a:cubicBezTo>
                    <a:pt x="7564" y="3262"/>
                    <a:pt x="7550" y="3263"/>
                    <a:pt x="7537" y="3264"/>
                  </a:cubicBezTo>
                  <a:cubicBezTo>
                    <a:pt x="7394" y="3288"/>
                    <a:pt x="7275" y="3359"/>
                    <a:pt x="7215" y="3466"/>
                  </a:cubicBezTo>
                  <a:lnTo>
                    <a:pt x="7192" y="3502"/>
                  </a:lnTo>
                  <a:cubicBezTo>
                    <a:pt x="7108" y="3502"/>
                    <a:pt x="7037" y="3538"/>
                    <a:pt x="6977" y="3585"/>
                  </a:cubicBezTo>
                  <a:lnTo>
                    <a:pt x="6775" y="3323"/>
                  </a:lnTo>
                  <a:cubicBezTo>
                    <a:pt x="6744" y="3286"/>
                    <a:pt x="6700" y="3268"/>
                    <a:pt x="6656" y="3268"/>
                  </a:cubicBezTo>
                  <a:cubicBezTo>
                    <a:pt x="6616" y="3268"/>
                    <a:pt x="6577" y="3283"/>
                    <a:pt x="6549" y="3312"/>
                  </a:cubicBezTo>
                  <a:cubicBezTo>
                    <a:pt x="6477" y="3371"/>
                    <a:pt x="6477" y="3478"/>
                    <a:pt x="6537" y="3538"/>
                  </a:cubicBezTo>
                  <a:lnTo>
                    <a:pt x="6858" y="3919"/>
                  </a:lnTo>
                  <a:cubicBezTo>
                    <a:pt x="6894" y="3954"/>
                    <a:pt x="6942" y="3978"/>
                    <a:pt x="6977" y="3978"/>
                  </a:cubicBezTo>
                  <a:cubicBezTo>
                    <a:pt x="7025" y="3978"/>
                    <a:pt x="7073" y="3966"/>
                    <a:pt x="7096" y="3943"/>
                  </a:cubicBezTo>
                  <a:lnTo>
                    <a:pt x="7204" y="3835"/>
                  </a:lnTo>
                  <a:lnTo>
                    <a:pt x="7335" y="3919"/>
                  </a:lnTo>
                  <a:lnTo>
                    <a:pt x="6858" y="4871"/>
                  </a:lnTo>
                  <a:lnTo>
                    <a:pt x="6834" y="4871"/>
                  </a:lnTo>
                  <a:cubicBezTo>
                    <a:pt x="6799" y="4871"/>
                    <a:pt x="6763" y="4859"/>
                    <a:pt x="6739" y="4836"/>
                  </a:cubicBezTo>
                  <a:lnTo>
                    <a:pt x="6096" y="4062"/>
                  </a:lnTo>
                  <a:cubicBezTo>
                    <a:pt x="6069" y="4014"/>
                    <a:pt x="6023" y="3994"/>
                    <a:pt x="5977" y="3994"/>
                  </a:cubicBezTo>
                  <a:cubicBezTo>
                    <a:pt x="5942" y="3994"/>
                    <a:pt x="5908" y="4005"/>
                    <a:pt x="5882" y="4026"/>
                  </a:cubicBezTo>
                  <a:cubicBezTo>
                    <a:pt x="5799" y="4085"/>
                    <a:pt x="5799" y="4193"/>
                    <a:pt x="5846" y="4252"/>
                  </a:cubicBezTo>
                  <a:lnTo>
                    <a:pt x="6489" y="5026"/>
                  </a:lnTo>
                  <a:cubicBezTo>
                    <a:pt x="6584" y="5133"/>
                    <a:pt x="6715" y="5193"/>
                    <a:pt x="6858" y="5193"/>
                  </a:cubicBezTo>
                  <a:lnTo>
                    <a:pt x="7073" y="5169"/>
                  </a:lnTo>
                  <a:lnTo>
                    <a:pt x="6430" y="6645"/>
                  </a:lnTo>
                  <a:cubicBezTo>
                    <a:pt x="6382" y="6752"/>
                    <a:pt x="6322" y="6848"/>
                    <a:pt x="6251" y="6943"/>
                  </a:cubicBezTo>
                  <a:lnTo>
                    <a:pt x="5751" y="7550"/>
                  </a:lnTo>
                  <a:cubicBezTo>
                    <a:pt x="5489" y="7657"/>
                    <a:pt x="5227" y="7753"/>
                    <a:pt x="4953" y="7812"/>
                  </a:cubicBezTo>
                  <a:lnTo>
                    <a:pt x="4679" y="7562"/>
                  </a:lnTo>
                  <a:cubicBezTo>
                    <a:pt x="4644" y="7538"/>
                    <a:pt x="4632" y="7491"/>
                    <a:pt x="4644" y="7443"/>
                  </a:cubicBezTo>
                  <a:lnTo>
                    <a:pt x="4691" y="7288"/>
                  </a:lnTo>
                  <a:cubicBezTo>
                    <a:pt x="4703" y="7229"/>
                    <a:pt x="4691" y="7145"/>
                    <a:pt x="4632" y="7110"/>
                  </a:cubicBezTo>
                  <a:lnTo>
                    <a:pt x="4322" y="6871"/>
                  </a:lnTo>
                  <a:cubicBezTo>
                    <a:pt x="4287" y="6836"/>
                    <a:pt x="4275" y="6812"/>
                    <a:pt x="4275" y="6764"/>
                  </a:cubicBezTo>
                  <a:lnTo>
                    <a:pt x="4298" y="6550"/>
                  </a:lnTo>
                  <a:cubicBezTo>
                    <a:pt x="4298" y="6514"/>
                    <a:pt x="4298" y="6467"/>
                    <a:pt x="4275" y="6431"/>
                  </a:cubicBezTo>
                  <a:cubicBezTo>
                    <a:pt x="4239" y="6407"/>
                    <a:pt x="4203" y="6371"/>
                    <a:pt x="4167" y="6371"/>
                  </a:cubicBezTo>
                  <a:lnTo>
                    <a:pt x="2679" y="6264"/>
                  </a:lnTo>
                  <a:cubicBezTo>
                    <a:pt x="2620" y="6264"/>
                    <a:pt x="2572" y="6229"/>
                    <a:pt x="2536" y="6181"/>
                  </a:cubicBezTo>
                  <a:lnTo>
                    <a:pt x="2096" y="5764"/>
                  </a:lnTo>
                  <a:cubicBezTo>
                    <a:pt x="2060" y="5728"/>
                    <a:pt x="2024" y="5645"/>
                    <a:pt x="2024" y="5586"/>
                  </a:cubicBezTo>
                  <a:lnTo>
                    <a:pt x="2024" y="4990"/>
                  </a:lnTo>
                  <a:cubicBezTo>
                    <a:pt x="2024" y="4966"/>
                    <a:pt x="2036" y="4931"/>
                    <a:pt x="2060" y="4919"/>
                  </a:cubicBezTo>
                  <a:lnTo>
                    <a:pt x="2548" y="4359"/>
                  </a:lnTo>
                  <a:cubicBezTo>
                    <a:pt x="2572" y="4324"/>
                    <a:pt x="2596" y="4300"/>
                    <a:pt x="2596" y="4252"/>
                  </a:cubicBezTo>
                  <a:lnTo>
                    <a:pt x="2596" y="4121"/>
                  </a:lnTo>
                  <a:cubicBezTo>
                    <a:pt x="2596" y="4074"/>
                    <a:pt x="2620" y="4038"/>
                    <a:pt x="2655" y="4014"/>
                  </a:cubicBezTo>
                  <a:lnTo>
                    <a:pt x="3036" y="3847"/>
                  </a:lnTo>
                  <a:lnTo>
                    <a:pt x="3751" y="3835"/>
                  </a:lnTo>
                  <a:cubicBezTo>
                    <a:pt x="3763" y="3835"/>
                    <a:pt x="3786" y="3847"/>
                    <a:pt x="3786" y="3859"/>
                  </a:cubicBezTo>
                  <a:cubicBezTo>
                    <a:pt x="3798" y="3990"/>
                    <a:pt x="3906" y="4097"/>
                    <a:pt x="4025" y="4145"/>
                  </a:cubicBezTo>
                  <a:lnTo>
                    <a:pt x="4537" y="4324"/>
                  </a:lnTo>
                  <a:cubicBezTo>
                    <a:pt x="4569" y="4331"/>
                    <a:pt x="4601" y="4335"/>
                    <a:pt x="4633" y="4335"/>
                  </a:cubicBezTo>
                  <a:cubicBezTo>
                    <a:pt x="4705" y="4335"/>
                    <a:pt x="4772" y="4314"/>
                    <a:pt x="4822" y="4264"/>
                  </a:cubicBezTo>
                  <a:cubicBezTo>
                    <a:pt x="4882" y="4204"/>
                    <a:pt x="4918" y="4121"/>
                    <a:pt x="4918" y="4026"/>
                  </a:cubicBezTo>
                  <a:lnTo>
                    <a:pt x="5549" y="3978"/>
                  </a:lnTo>
                  <a:cubicBezTo>
                    <a:pt x="5668" y="3966"/>
                    <a:pt x="5787" y="3907"/>
                    <a:pt x="5870" y="3812"/>
                  </a:cubicBezTo>
                  <a:cubicBezTo>
                    <a:pt x="5941" y="3728"/>
                    <a:pt x="5965" y="3597"/>
                    <a:pt x="5941" y="3478"/>
                  </a:cubicBezTo>
                  <a:lnTo>
                    <a:pt x="5930" y="3383"/>
                  </a:lnTo>
                  <a:cubicBezTo>
                    <a:pt x="5896" y="3247"/>
                    <a:pt x="5776" y="3144"/>
                    <a:pt x="5632" y="3144"/>
                  </a:cubicBezTo>
                  <a:cubicBezTo>
                    <a:pt x="5624" y="3144"/>
                    <a:pt x="5616" y="3144"/>
                    <a:pt x="5608" y="3145"/>
                  </a:cubicBezTo>
                  <a:lnTo>
                    <a:pt x="5275" y="3181"/>
                  </a:lnTo>
                  <a:lnTo>
                    <a:pt x="5227" y="3121"/>
                  </a:lnTo>
                  <a:lnTo>
                    <a:pt x="5668" y="2669"/>
                  </a:lnTo>
                  <a:cubicBezTo>
                    <a:pt x="5727" y="2609"/>
                    <a:pt x="5727" y="2502"/>
                    <a:pt x="5668" y="2442"/>
                  </a:cubicBezTo>
                  <a:cubicBezTo>
                    <a:pt x="5638" y="2413"/>
                    <a:pt x="5599" y="2398"/>
                    <a:pt x="5560" y="2398"/>
                  </a:cubicBezTo>
                  <a:cubicBezTo>
                    <a:pt x="5522" y="2398"/>
                    <a:pt x="5483" y="2413"/>
                    <a:pt x="5453" y="2442"/>
                  </a:cubicBezTo>
                  <a:lnTo>
                    <a:pt x="4918" y="2978"/>
                  </a:lnTo>
                  <a:lnTo>
                    <a:pt x="4739" y="3061"/>
                  </a:lnTo>
                  <a:lnTo>
                    <a:pt x="4227" y="2669"/>
                  </a:lnTo>
                  <a:cubicBezTo>
                    <a:pt x="4193" y="2652"/>
                    <a:pt x="4166" y="2635"/>
                    <a:pt x="4131" y="2635"/>
                  </a:cubicBezTo>
                  <a:cubicBezTo>
                    <a:pt x="4117" y="2635"/>
                    <a:pt x="4102" y="2638"/>
                    <a:pt x="4084" y="2645"/>
                  </a:cubicBezTo>
                  <a:lnTo>
                    <a:pt x="3382" y="2859"/>
                  </a:lnTo>
                  <a:cubicBezTo>
                    <a:pt x="3370" y="2859"/>
                    <a:pt x="3334" y="2883"/>
                    <a:pt x="3322" y="2895"/>
                  </a:cubicBezTo>
                  <a:lnTo>
                    <a:pt x="3370" y="2680"/>
                  </a:lnTo>
                  <a:lnTo>
                    <a:pt x="3917" y="2288"/>
                  </a:lnTo>
                  <a:lnTo>
                    <a:pt x="4501" y="2192"/>
                  </a:lnTo>
                  <a:cubicBezTo>
                    <a:pt x="4572" y="2180"/>
                    <a:pt x="4620" y="2133"/>
                    <a:pt x="4632" y="2061"/>
                  </a:cubicBezTo>
                  <a:lnTo>
                    <a:pt x="4691" y="1597"/>
                  </a:lnTo>
                  <a:cubicBezTo>
                    <a:pt x="4691" y="1549"/>
                    <a:pt x="4691" y="1514"/>
                    <a:pt x="4656" y="1478"/>
                  </a:cubicBezTo>
                  <a:lnTo>
                    <a:pt x="4417" y="1180"/>
                  </a:lnTo>
                  <a:cubicBezTo>
                    <a:pt x="4394" y="1133"/>
                    <a:pt x="4346" y="1121"/>
                    <a:pt x="4287" y="1121"/>
                  </a:cubicBezTo>
                  <a:cubicBezTo>
                    <a:pt x="4239" y="1121"/>
                    <a:pt x="4179" y="1156"/>
                    <a:pt x="4156" y="1192"/>
                  </a:cubicBezTo>
                  <a:lnTo>
                    <a:pt x="3977" y="1454"/>
                  </a:lnTo>
                  <a:lnTo>
                    <a:pt x="3786" y="1430"/>
                  </a:lnTo>
                  <a:lnTo>
                    <a:pt x="4096" y="835"/>
                  </a:lnTo>
                  <a:lnTo>
                    <a:pt x="4417" y="835"/>
                  </a:lnTo>
                  <a:lnTo>
                    <a:pt x="4656" y="1287"/>
                  </a:lnTo>
                  <a:cubicBezTo>
                    <a:pt x="4691" y="1347"/>
                    <a:pt x="4751" y="1371"/>
                    <a:pt x="4810" y="1371"/>
                  </a:cubicBezTo>
                  <a:cubicBezTo>
                    <a:pt x="4870" y="1371"/>
                    <a:pt x="4929" y="1335"/>
                    <a:pt x="4941" y="1276"/>
                  </a:cubicBezTo>
                  <a:lnTo>
                    <a:pt x="5168" y="740"/>
                  </a:lnTo>
                  <a:cubicBezTo>
                    <a:pt x="5215" y="645"/>
                    <a:pt x="5191" y="525"/>
                    <a:pt x="5132" y="454"/>
                  </a:cubicBezTo>
                  <a:lnTo>
                    <a:pt x="5132" y="454"/>
                  </a:lnTo>
                  <a:cubicBezTo>
                    <a:pt x="5668" y="597"/>
                    <a:pt x="6168" y="859"/>
                    <a:pt x="6596" y="1216"/>
                  </a:cubicBezTo>
                  <a:cubicBezTo>
                    <a:pt x="6625" y="1240"/>
                    <a:pt x="6658" y="1250"/>
                    <a:pt x="6691" y="1250"/>
                  </a:cubicBezTo>
                  <a:cubicBezTo>
                    <a:pt x="6739" y="1250"/>
                    <a:pt x="6787" y="1228"/>
                    <a:pt x="6823" y="1192"/>
                  </a:cubicBezTo>
                  <a:cubicBezTo>
                    <a:pt x="6882" y="1121"/>
                    <a:pt x="6858" y="1037"/>
                    <a:pt x="6799" y="978"/>
                  </a:cubicBezTo>
                  <a:cubicBezTo>
                    <a:pt x="6038" y="344"/>
                    <a:pt x="5077" y="0"/>
                    <a:pt x="4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2" name="Google Shape;10022;p73"/>
          <p:cNvGrpSpPr/>
          <p:nvPr/>
        </p:nvGrpSpPr>
        <p:grpSpPr>
          <a:xfrm>
            <a:off x="3094217" y="1802335"/>
            <a:ext cx="350198" cy="350548"/>
            <a:chOff x="3094217" y="1976585"/>
            <a:chExt cx="350198" cy="350548"/>
          </a:xfrm>
          <a:solidFill>
            <a:srgbClr val="7030A0"/>
          </a:solidFill>
        </p:grpSpPr>
        <p:sp>
          <p:nvSpPr>
            <p:cNvPr id="10023" name="Google Shape;10023;p73"/>
            <p:cNvSpPr/>
            <p:nvPr/>
          </p:nvSpPr>
          <p:spPr>
            <a:xfrm>
              <a:off x="3094217" y="2129039"/>
              <a:ext cx="131543" cy="197362"/>
            </a:xfrm>
            <a:custGeom>
              <a:avLst/>
              <a:gdLst/>
              <a:ahLst/>
              <a:cxnLst/>
              <a:rect l="l" t="t" r="r" b="b"/>
              <a:pathLst>
                <a:path w="4133" h="6201" extrusionOk="0">
                  <a:moveTo>
                    <a:pt x="2072" y="345"/>
                  </a:moveTo>
                  <a:cubicBezTo>
                    <a:pt x="2117" y="345"/>
                    <a:pt x="2162" y="348"/>
                    <a:pt x="2203" y="354"/>
                  </a:cubicBezTo>
                  <a:cubicBezTo>
                    <a:pt x="2906" y="414"/>
                    <a:pt x="3454" y="1045"/>
                    <a:pt x="3454" y="1759"/>
                  </a:cubicBezTo>
                  <a:cubicBezTo>
                    <a:pt x="3454" y="2438"/>
                    <a:pt x="3620" y="3069"/>
                    <a:pt x="3751" y="3402"/>
                  </a:cubicBezTo>
                  <a:lnTo>
                    <a:pt x="3751" y="3426"/>
                  </a:lnTo>
                  <a:cubicBezTo>
                    <a:pt x="3608" y="3509"/>
                    <a:pt x="3299" y="3688"/>
                    <a:pt x="2763" y="3807"/>
                  </a:cubicBezTo>
                  <a:lnTo>
                    <a:pt x="2763" y="3759"/>
                  </a:lnTo>
                  <a:lnTo>
                    <a:pt x="2763" y="3438"/>
                  </a:lnTo>
                  <a:cubicBezTo>
                    <a:pt x="2965" y="3319"/>
                    <a:pt x="3144" y="3140"/>
                    <a:pt x="3263" y="2926"/>
                  </a:cubicBezTo>
                  <a:cubicBezTo>
                    <a:pt x="3489" y="2533"/>
                    <a:pt x="3418" y="2021"/>
                    <a:pt x="3073" y="1712"/>
                  </a:cubicBezTo>
                  <a:cubicBezTo>
                    <a:pt x="2834" y="1485"/>
                    <a:pt x="2418" y="1235"/>
                    <a:pt x="1727" y="1235"/>
                  </a:cubicBezTo>
                  <a:cubicBezTo>
                    <a:pt x="1691" y="1235"/>
                    <a:pt x="1644" y="1247"/>
                    <a:pt x="1608" y="1283"/>
                  </a:cubicBezTo>
                  <a:lnTo>
                    <a:pt x="1275" y="1616"/>
                  </a:lnTo>
                  <a:cubicBezTo>
                    <a:pt x="1215" y="1676"/>
                    <a:pt x="1215" y="1783"/>
                    <a:pt x="1275" y="1843"/>
                  </a:cubicBezTo>
                  <a:cubicBezTo>
                    <a:pt x="1304" y="1872"/>
                    <a:pt x="1343" y="1887"/>
                    <a:pt x="1382" y="1887"/>
                  </a:cubicBezTo>
                  <a:cubicBezTo>
                    <a:pt x="1421" y="1887"/>
                    <a:pt x="1459" y="1872"/>
                    <a:pt x="1489" y="1843"/>
                  </a:cubicBezTo>
                  <a:lnTo>
                    <a:pt x="1787" y="1545"/>
                  </a:lnTo>
                  <a:cubicBezTo>
                    <a:pt x="2227" y="1557"/>
                    <a:pt x="2584" y="1700"/>
                    <a:pt x="2846" y="1938"/>
                  </a:cubicBezTo>
                  <a:cubicBezTo>
                    <a:pt x="3073" y="2140"/>
                    <a:pt x="3132" y="2485"/>
                    <a:pt x="2977" y="2747"/>
                  </a:cubicBezTo>
                  <a:cubicBezTo>
                    <a:pt x="2799" y="3081"/>
                    <a:pt x="2441" y="3283"/>
                    <a:pt x="2072" y="3283"/>
                  </a:cubicBezTo>
                  <a:cubicBezTo>
                    <a:pt x="1489" y="3283"/>
                    <a:pt x="1037" y="2831"/>
                    <a:pt x="1037" y="2247"/>
                  </a:cubicBezTo>
                  <a:cubicBezTo>
                    <a:pt x="1037" y="2152"/>
                    <a:pt x="953" y="2081"/>
                    <a:pt x="870" y="2081"/>
                  </a:cubicBezTo>
                  <a:cubicBezTo>
                    <a:pt x="775" y="2081"/>
                    <a:pt x="703" y="2152"/>
                    <a:pt x="703" y="2247"/>
                  </a:cubicBezTo>
                  <a:cubicBezTo>
                    <a:pt x="703" y="2747"/>
                    <a:pt x="989" y="3200"/>
                    <a:pt x="1394" y="3438"/>
                  </a:cubicBezTo>
                  <a:lnTo>
                    <a:pt x="1394" y="3759"/>
                  </a:lnTo>
                  <a:lnTo>
                    <a:pt x="1394" y="3807"/>
                  </a:lnTo>
                  <a:cubicBezTo>
                    <a:pt x="858" y="3688"/>
                    <a:pt x="525" y="3509"/>
                    <a:pt x="394" y="3426"/>
                  </a:cubicBezTo>
                  <a:cubicBezTo>
                    <a:pt x="394" y="3426"/>
                    <a:pt x="382" y="3426"/>
                    <a:pt x="394" y="3402"/>
                  </a:cubicBezTo>
                  <a:cubicBezTo>
                    <a:pt x="525" y="3081"/>
                    <a:pt x="691" y="2438"/>
                    <a:pt x="691" y="1759"/>
                  </a:cubicBezTo>
                  <a:cubicBezTo>
                    <a:pt x="691" y="1045"/>
                    <a:pt x="1239" y="414"/>
                    <a:pt x="1941" y="354"/>
                  </a:cubicBezTo>
                  <a:cubicBezTo>
                    <a:pt x="1983" y="348"/>
                    <a:pt x="2028" y="345"/>
                    <a:pt x="2072" y="345"/>
                  </a:cubicBezTo>
                  <a:close/>
                  <a:moveTo>
                    <a:pt x="2430" y="3581"/>
                  </a:moveTo>
                  <a:lnTo>
                    <a:pt x="2430" y="3783"/>
                  </a:lnTo>
                  <a:cubicBezTo>
                    <a:pt x="2430" y="3974"/>
                    <a:pt x="2537" y="4152"/>
                    <a:pt x="2715" y="4224"/>
                  </a:cubicBezTo>
                  <a:lnTo>
                    <a:pt x="2822" y="4271"/>
                  </a:lnTo>
                  <a:cubicBezTo>
                    <a:pt x="2656" y="4509"/>
                    <a:pt x="2370" y="4676"/>
                    <a:pt x="2072" y="4676"/>
                  </a:cubicBezTo>
                  <a:cubicBezTo>
                    <a:pt x="1775" y="4676"/>
                    <a:pt x="1489" y="4509"/>
                    <a:pt x="1334" y="4271"/>
                  </a:cubicBezTo>
                  <a:lnTo>
                    <a:pt x="1429" y="4224"/>
                  </a:lnTo>
                  <a:cubicBezTo>
                    <a:pt x="1608" y="4140"/>
                    <a:pt x="1715" y="3974"/>
                    <a:pt x="1715" y="3783"/>
                  </a:cubicBezTo>
                  <a:lnTo>
                    <a:pt x="1715" y="3581"/>
                  </a:lnTo>
                  <a:cubicBezTo>
                    <a:pt x="1834" y="3617"/>
                    <a:pt x="1953" y="3628"/>
                    <a:pt x="2072" y="3628"/>
                  </a:cubicBezTo>
                  <a:cubicBezTo>
                    <a:pt x="2191" y="3628"/>
                    <a:pt x="2311" y="3617"/>
                    <a:pt x="2430" y="3581"/>
                  </a:cubicBezTo>
                  <a:close/>
                  <a:moveTo>
                    <a:pt x="2065" y="0"/>
                  </a:moveTo>
                  <a:cubicBezTo>
                    <a:pt x="2010" y="0"/>
                    <a:pt x="1953" y="3"/>
                    <a:pt x="1894" y="9"/>
                  </a:cubicBezTo>
                  <a:cubicBezTo>
                    <a:pt x="1037" y="92"/>
                    <a:pt x="346" y="842"/>
                    <a:pt x="346" y="1735"/>
                  </a:cubicBezTo>
                  <a:cubicBezTo>
                    <a:pt x="346" y="2378"/>
                    <a:pt x="203" y="2962"/>
                    <a:pt x="60" y="3271"/>
                  </a:cubicBezTo>
                  <a:cubicBezTo>
                    <a:pt x="1" y="3426"/>
                    <a:pt x="48" y="3581"/>
                    <a:pt x="179" y="3676"/>
                  </a:cubicBezTo>
                  <a:cubicBezTo>
                    <a:pt x="310" y="3759"/>
                    <a:pt x="584" y="3926"/>
                    <a:pt x="1013" y="4045"/>
                  </a:cubicBezTo>
                  <a:lnTo>
                    <a:pt x="382" y="4379"/>
                  </a:lnTo>
                  <a:cubicBezTo>
                    <a:pt x="144" y="4498"/>
                    <a:pt x="1" y="4712"/>
                    <a:pt x="1" y="4986"/>
                  </a:cubicBezTo>
                  <a:lnTo>
                    <a:pt x="1" y="6045"/>
                  </a:lnTo>
                  <a:cubicBezTo>
                    <a:pt x="1" y="6129"/>
                    <a:pt x="84" y="6200"/>
                    <a:pt x="167" y="6200"/>
                  </a:cubicBezTo>
                  <a:cubicBezTo>
                    <a:pt x="263" y="6200"/>
                    <a:pt x="334" y="6129"/>
                    <a:pt x="334" y="6045"/>
                  </a:cubicBezTo>
                  <a:lnTo>
                    <a:pt x="334" y="4974"/>
                  </a:lnTo>
                  <a:cubicBezTo>
                    <a:pt x="334" y="4831"/>
                    <a:pt x="406" y="4712"/>
                    <a:pt x="525" y="4652"/>
                  </a:cubicBezTo>
                  <a:lnTo>
                    <a:pt x="1037" y="4402"/>
                  </a:lnTo>
                  <a:cubicBezTo>
                    <a:pt x="1239" y="4760"/>
                    <a:pt x="1644" y="4986"/>
                    <a:pt x="2060" y="4986"/>
                  </a:cubicBezTo>
                  <a:cubicBezTo>
                    <a:pt x="2489" y="4986"/>
                    <a:pt x="2882" y="4760"/>
                    <a:pt x="3084" y="4402"/>
                  </a:cubicBezTo>
                  <a:lnTo>
                    <a:pt x="3596" y="4652"/>
                  </a:lnTo>
                  <a:cubicBezTo>
                    <a:pt x="3704" y="4712"/>
                    <a:pt x="3787" y="4831"/>
                    <a:pt x="3787" y="4974"/>
                  </a:cubicBezTo>
                  <a:lnTo>
                    <a:pt x="3787" y="6022"/>
                  </a:lnTo>
                  <a:cubicBezTo>
                    <a:pt x="3787" y="6117"/>
                    <a:pt x="3858" y="6188"/>
                    <a:pt x="3954" y="6188"/>
                  </a:cubicBezTo>
                  <a:cubicBezTo>
                    <a:pt x="4037" y="6188"/>
                    <a:pt x="4108" y="6117"/>
                    <a:pt x="4108" y="6022"/>
                  </a:cubicBezTo>
                  <a:lnTo>
                    <a:pt x="4108" y="4974"/>
                  </a:lnTo>
                  <a:cubicBezTo>
                    <a:pt x="4132" y="4712"/>
                    <a:pt x="3977" y="4474"/>
                    <a:pt x="3739" y="4379"/>
                  </a:cubicBezTo>
                  <a:lnTo>
                    <a:pt x="3096" y="4045"/>
                  </a:lnTo>
                  <a:cubicBezTo>
                    <a:pt x="3537" y="3926"/>
                    <a:pt x="3799" y="3759"/>
                    <a:pt x="3930" y="3676"/>
                  </a:cubicBezTo>
                  <a:cubicBezTo>
                    <a:pt x="4073" y="3581"/>
                    <a:pt x="4108" y="3426"/>
                    <a:pt x="4049" y="3271"/>
                  </a:cubicBezTo>
                  <a:cubicBezTo>
                    <a:pt x="3918" y="2962"/>
                    <a:pt x="3775" y="2378"/>
                    <a:pt x="3775" y="1735"/>
                  </a:cubicBezTo>
                  <a:cubicBezTo>
                    <a:pt x="3775" y="866"/>
                    <a:pt x="3084" y="104"/>
                    <a:pt x="2227" y="9"/>
                  </a:cubicBezTo>
                  <a:cubicBezTo>
                    <a:pt x="2174" y="3"/>
                    <a:pt x="2120" y="0"/>
                    <a:pt x="20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4" name="Google Shape;10024;p73"/>
            <p:cNvSpPr/>
            <p:nvPr/>
          </p:nvSpPr>
          <p:spPr>
            <a:xfrm>
              <a:off x="3116592" y="2293778"/>
              <a:ext cx="10630" cy="32241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67" y="1012"/>
                  </a:cubicBezTo>
                  <a:cubicBezTo>
                    <a:pt x="250" y="1012"/>
                    <a:pt x="334" y="941"/>
                    <a:pt x="334" y="846"/>
                  </a:cubicBezTo>
                  <a:lnTo>
                    <a:pt x="334" y="167"/>
                  </a:lnTo>
                  <a:cubicBezTo>
                    <a:pt x="310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73"/>
            <p:cNvSpPr/>
            <p:nvPr/>
          </p:nvSpPr>
          <p:spPr>
            <a:xfrm>
              <a:off x="3193519" y="2293778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cubicBezTo>
                    <a:pt x="250" y="1012"/>
                    <a:pt x="322" y="941"/>
                    <a:pt x="322" y="846"/>
                  </a:cubicBezTo>
                  <a:lnTo>
                    <a:pt x="322" y="167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73"/>
            <p:cNvSpPr/>
            <p:nvPr/>
          </p:nvSpPr>
          <p:spPr>
            <a:xfrm>
              <a:off x="3346227" y="2166755"/>
              <a:ext cx="54966" cy="18301"/>
            </a:xfrm>
            <a:custGeom>
              <a:avLst/>
              <a:gdLst/>
              <a:ahLst/>
              <a:cxnLst/>
              <a:rect l="l" t="t" r="r" b="b"/>
              <a:pathLst>
                <a:path w="1727" h="575" extrusionOk="0">
                  <a:moveTo>
                    <a:pt x="646" y="0"/>
                  </a:moveTo>
                  <a:cubicBezTo>
                    <a:pt x="494" y="0"/>
                    <a:pt x="326" y="15"/>
                    <a:pt x="143" y="50"/>
                  </a:cubicBezTo>
                  <a:cubicBezTo>
                    <a:pt x="60" y="62"/>
                    <a:pt x="0" y="122"/>
                    <a:pt x="0" y="217"/>
                  </a:cubicBezTo>
                  <a:lnTo>
                    <a:pt x="0" y="396"/>
                  </a:lnTo>
                  <a:cubicBezTo>
                    <a:pt x="0" y="479"/>
                    <a:pt x="84" y="550"/>
                    <a:pt x="167" y="550"/>
                  </a:cubicBezTo>
                  <a:cubicBezTo>
                    <a:pt x="262" y="550"/>
                    <a:pt x="334" y="479"/>
                    <a:pt x="334" y="396"/>
                  </a:cubicBezTo>
                  <a:lnTo>
                    <a:pt x="334" y="360"/>
                  </a:lnTo>
                  <a:cubicBezTo>
                    <a:pt x="445" y="344"/>
                    <a:pt x="549" y="338"/>
                    <a:pt x="645" y="338"/>
                  </a:cubicBezTo>
                  <a:cubicBezTo>
                    <a:pt x="845" y="338"/>
                    <a:pt x="1007" y="367"/>
                    <a:pt x="1120" y="407"/>
                  </a:cubicBezTo>
                  <a:cubicBezTo>
                    <a:pt x="1334" y="467"/>
                    <a:pt x="1453" y="538"/>
                    <a:pt x="1453" y="538"/>
                  </a:cubicBezTo>
                  <a:cubicBezTo>
                    <a:pt x="1477" y="550"/>
                    <a:pt x="1512" y="574"/>
                    <a:pt x="1536" y="574"/>
                  </a:cubicBezTo>
                  <a:cubicBezTo>
                    <a:pt x="1584" y="574"/>
                    <a:pt x="1643" y="538"/>
                    <a:pt x="1667" y="491"/>
                  </a:cubicBezTo>
                  <a:cubicBezTo>
                    <a:pt x="1727" y="396"/>
                    <a:pt x="1715" y="288"/>
                    <a:pt x="1643" y="241"/>
                  </a:cubicBezTo>
                  <a:cubicBezTo>
                    <a:pt x="1615" y="231"/>
                    <a:pt x="1258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7" name="Google Shape;10027;p73"/>
            <p:cNvSpPr/>
            <p:nvPr/>
          </p:nvSpPr>
          <p:spPr>
            <a:xfrm>
              <a:off x="3302655" y="2134991"/>
              <a:ext cx="141760" cy="192143"/>
            </a:xfrm>
            <a:custGeom>
              <a:avLst/>
              <a:gdLst/>
              <a:ahLst/>
              <a:cxnLst/>
              <a:rect l="l" t="t" r="r" b="b"/>
              <a:pathLst>
                <a:path w="4454" h="6037" extrusionOk="0">
                  <a:moveTo>
                    <a:pt x="3453" y="334"/>
                  </a:moveTo>
                  <a:lnTo>
                    <a:pt x="3453" y="1132"/>
                  </a:lnTo>
                  <a:cubicBezTo>
                    <a:pt x="3453" y="1263"/>
                    <a:pt x="3429" y="1405"/>
                    <a:pt x="3370" y="1525"/>
                  </a:cubicBezTo>
                  <a:lnTo>
                    <a:pt x="3310" y="1644"/>
                  </a:lnTo>
                  <a:cubicBezTo>
                    <a:pt x="3298" y="1667"/>
                    <a:pt x="3298" y="1691"/>
                    <a:pt x="3298" y="1715"/>
                  </a:cubicBezTo>
                  <a:lnTo>
                    <a:pt x="3298" y="2060"/>
                  </a:lnTo>
                  <a:cubicBezTo>
                    <a:pt x="3274" y="2346"/>
                    <a:pt x="3155" y="2608"/>
                    <a:pt x="2953" y="2799"/>
                  </a:cubicBezTo>
                  <a:cubicBezTo>
                    <a:pt x="2739" y="3001"/>
                    <a:pt x="2477" y="3096"/>
                    <a:pt x="2191" y="3096"/>
                  </a:cubicBezTo>
                  <a:cubicBezTo>
                    <a:pt x="1643" y="3084"/>
                    <a:pt x="1179" y="2596"/>
                    <a:pt x="1179" y="2013"/>
                  </a:cubicBezTo>
                  <a:lnTo>
                    <a:pt x="1179" y="1715"/>
                  </a:lnTo>
                  <a:cubicBezTo>
                    <a:pt x="1179" y="1691"/>
                    <a:pt x="1179" y="1667"/>
                    <a:pt x="1167" y="1644"/>
                  </a:cubicBezTo>
                  <a:lnTo>
                    <a:pt x="1107" y="1525"/>
                  </a:lnTo>
                  <a:cubicBezTo>
                    <a:pt x="1048" y="1405"/>
                    <a:pt x="1012" y="1275"/>
                    <a:pt x="1012" y="1132"/>
                  </a:cubicBezTo>
                  <a:cubicBezTo>
                    <a:pt x="1012" y="691"/>
                    <a:pt x="1369" y="334"/>
                    <a:pt x="1822" y="334"/>
                  </a:cubicBezTo>
                  <a:close/>
                  <a:moveTo>
                    <a:pt x="2762" y="3310"/>
                  </a:moveTo>
                  <a:lnTo>
                    <a:pt x="2762" y="3537"/>
                  </a:lnTo>
                  <a:cubicBezTo>
                    <a:pt x="2762" y="3572"/>
                    <a:pt x="2774" y="3620"/>
                    <a:pt x="2774" y="3680"/>
                  </a:cubicBezTo>
                  <a:lnTo>
                    <a:pt x="2239" y="4096"/>
                  </a:lnTo>
                  <a:lnTo>
                    <a:pt x="1691" y="3680"/>
                  </a:lnTo>
                  <a:cubicBezTo>
                    <a:pt x="1703" y="3632"/>
                    <a:pt x="1703" y="3584"/>
                    <a:pt x="1703" y="3537"/>
                  </a:cubicBezTo>
                  <a:lnTo>
                    <a:pt x="1703" y="3310"/>
                  </a:lnTo>
                  <a:cubicBezTo>
                    <a:pt x="1846" y="3370"/>
                    <a:pt x="2012" y="3406"/>
                    <a:pt x="2191" y="3406"/>
                  </a:cubicBezTo>
                  <a:lnTo>
                    <a:pt x="2239" y="3406"/>
                  </a:lnTo>
                  <a:cubicBezTo>
                    <a:pt x="2417" y="3406"/>
                    <a:pt x="2596" y="3382"/>
                    <a:pt x="2762" y="3310"/>
                  </a:cubicBezTo>
                  <a:close/>
                  <a:moveTo>
                    <a:pt x="1822" y="1"/>
                  </a:moveTo>
                  <a:cubicBezTo>
                    <a:pt x="1191" y="1"/>
                    <a:pt x="703" y="513"/>
                    <a:pt x="703" y="1120"/>
                  </a:cubicBezTo>
                  <a:cubicBezTo>
                    <a:pt x="703" y="1298"/>
                    <a:pt x="750" y="1489"/>
                    <a:pt x="822" y="1656"/>
                  </a:cubicBezTo>
                  <a:lnTo>
                    <a:pt x="869" y="1751"/>
                  </a:lnTo>
                  <a:lnTo>
                    <a:pt x="869" y="2001"/>
                  </a:lnTo>
                  <a:cubicBezTo>
                    <a:pt x="869" y="2441"/>
                    <a:pt x="1072" y="2846"/>
                    <a:pt x="1381" y="3096"/>
                  </a:cubicBezTo>
                  <a:lnTo>
                    <a:pt x="1381" y="3537"/>
                  </a:lnTo>
                  <a:cubicBezTo>
                    <a:pt x="1381" y="3608"/>
                    <a:pt x="1346" y="3680"/>
                    <a:pt x="1274" y="3703"/>
                  </a:cubicBezTo>
                  <a:lnTo>
                    <a:pt x="453" y="4025"/>
                  </a:lnTo>
                  <a:cubicBezTo>
                    <a:pt x="179" y="4132"/>
                    <a:pt x="0" y="4382"/>
                    <a:pt x="0" y="4668"/>
                  </a:cubicBezTo>
                  <a:lnTo>
                    <a:pt x="0" y="5858"/>
                  </a:lnTo>
                  <a:cubicBezTo>
                    <a:pt x="0" y="5942"/>
                    <a:pt x="83" y="6013"/>
                    <a:pt x="167" y="6013"/>
                  </a:cubicBezTo>
                  <a:cubicBezTo>
                    <a:pt x="262" y="6013"/>
                    <a:pt x="334" y="5942"/>
                    <a:pt x="334" y="5858"/>
                  </a:cubicBezTo>
                  <a:lnTo>
                    <a:pt x="334" y="4668"/>
                  </a:lnTo>
                  <a:cubicBezTo>
                    <a:pt x="334" y="4513"/>
                    <a:pt x="417" y="4382"/>
                    <a:pt x="560" y="4334"/>
                  </a:cubicBezTo>
                  <a:lnTo>
                    <a:pt x="1369" y="4025"/>
                  </a:lnTo>
                  <a:cubicBezTo>
                    <a:pt x="1417" y="4001"/>
                    <a:pt x="1465" y="3977"/>
                    <a:pt x="1488" y="3965"/>
                  </a:cubicBezTo>
                  <a:lnTo>
                    <a:pt x="2060" y="4394"/>
                  </a:lnTo>
                  <a:lnTo>
                    <a:pt x="2060" y="5870"/>
                  </a:lnTo>
                  <a:cubicBezTo>
                    <a:pt x="2060" y="5954"/>
                    <a:pt x="2131" y="6037"/>
                    <a:pt x="2215" y="6037"/>
                  </a:cubicBezTo>
                  <a:cubicBezTo>
                    <a:pt x="2310" y="6037"/>
                    <a:pt x="2381" y="5954"/>
                    <a:pt x="2381" y="5870"/>
                  </a:cubicBezTo>
                  <a:lnTo>
                    <a:pt x="2381" y="4394"/>
                  </a:lnTo>
                  <a:lnTo>
                    <a:pt x="2953" y="3965"/>
                  </a:lnTo>
                  <a:cubicBezTo>
                    <a:pt x="2977" y="3989"/>
                    <a:pt x="3024" y="4013"/>
                    <a:pt x="3072" y="4025"/>
                  </a:cubicBezTo>
                  <a:lnTo>
                    <a:pt x="3882" y="4334"/>
                  </a:lnTo>
                  <a:cubicBezTo>
                    <a:pt x="4024" y="4382"/>
                    <a:pt x="4108" y="4513"/>
                    <a:pt x="4108" y="4668"/>
                  </a:cubicBezTo>
                  <a:lnTo>
                    <a:pt x="4108" y="5858"/>
                  </a:lnTo>
                  <a:cubicBezTo>
                    <a:pt x="4108" y="5942"/>
                    <a:pt x="4179" y="6013"/>
                    <a:pt x="4274" y="6013"/>
                  </a:cubicBezTo>
                  <a:cubicBezTo>
                    <a:pt x="4358" y="6013"/>
                    <a:pt x="4441" y="5942"/>
                    <a:pt x="4441" y="5858"/>
                  </a:cubicBezTo>
                  <a:lnTo>
                    <a:pt x="4441" y="4668"/>
                  </a:lnTo>
                  <a:cubicBezTo>
                    <a:pt x="4453" y="4382"/>
                    <a:pt x="4274" y="4108"/>
                    <a:pt x="4024" y="4025"/>
                  </a:cubicBezTo>
                  <a:lnTo>
                    <a:pt x="3203" y="3703"/>
                  </a:lnTo>
                  <a:cubicBezTo>
                    <a:pt x="3131" y="3680"/>
                    <a:pt x="3084" y="3620"/>
                    <a:pt x="3084" y="3537"/>
                  </a:cubicBezTo>
                  <a:lnTo>
                    <a:pt x="3084" y="3108"/>
                  </a:lnTo>
                  <a:cubicBezTo>
                    <a:pt x="3120" y="3084"/>
                    <a:pt x="3155" y="3060"/>
                    <a:pt x="3191" y="3025"/>
                  </a:cubicBezTo>
                  <a:cubicBezTo>
                    <a:pt x="3453" y="2775"/>
                    <a:pt x="3608" y="2418"/>
                    <a:pt x="3608" y="2037"/>
                  </a:cubicBezTo>
                  <a:lnTo>
                    <a:pt x="3608" y="1727"/>
                  </a:lnTo>
                  <a:lnTo>
                    <a:pt x="3655" y="1644"/>
                  </a:lnTo>
                  <a:cubicBezTo>
                    <a:pt x="3739" y="1477"/>
                    <a:pt x="3774" y="1298"/>
                    <a:pt x="3774" y="1108"/>
                  </a:cubicBezTo>
                  <a:lnTo>
                    <a:pt x="3774" y="167"/>
                  </a:lnTo>
                  <a:cubicBezTo>
                    <a:pt x="3774" y="84"/>
                    <a:pt x="3691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8" name="Google Shape;10028;p73"/>
            <p:cNvSpPr/>
            <p:nvPr/>
          </p:nvSpPr>
          <p:spPr>
            <a:xfrm>
              <a:off x="3330313" y="2288463"/>
              <a:ext cx="10248" cy="37938"/>
            </a:xfrm>
            <a:custGeom>
              <a:avLst/>
              <a:gdLst/>
              <a:ahLst/>
              <a:cxnLst/>
              <a:rect l="l" t="t" r="r" b="b"/>
              <a:pathLst>
                <a:path w="322" h="1192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72" y="1191"/>
                    <a:pt x="167" y="1191"/>
                  </a:cubicBezTo>
                  <a:cubicBezTo>
                    <a:pt x="250" y="1191"/>
                    <a:pt x="322" y="1120"/>
                    <a:pt x="322" y="1036"/>
                  </a:cubicBezTo>
                  <a:lnTo>
                    <a:pt x="322" y="167"/>
                  </a:lnTo>
                  <a:cubicBezTo>
                    <a:pt x="310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73"/>
            <p:cNvSpPr/>
            <p:nvPr/>
          </p:nvSpPr>
          <p:spPr>
            <a:xfrm>
              <a:off x="3406859" y="2288463"/>
              <a:ext cx="10630" cy="37938"/>
            </a:xfrm>
            <a:custGeom>
              <a:avLst/>
              <a:gdLst/>
              <a:ahLst/>
              <a:cxnLst/>
              <a:rect l="l" t="t" r="r" b="b"/>
              <a:pathLst>
                <a:path w="334" h="1192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84" y="1191"/>
                    <a:pt x="167" y="1191"/>
                  </a:cubicBezTo>
                  <a:cubicBezTo>
                    <a:pt x="262" y="1191"/>
                    <a:pt x="334" y="1120"/>
                    <a:pt x="334" y="1036"/>
                  </a:cubicBezTo>
                  <a:lnTo>
                    <a:pt x="334" y="167"/>
                  </a:lnTo>
                  <a:cubicBezTo>
                    <a:pt x="322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73"/>
            <p:cNvSpPr/>
            <p:nvPr/>
          </p:nvSpPr>
          <p:spPr>
            <a:xfrm>
              <a:off x="3149183" y="1976585"/>
              <a:ext cx="219419" cy="183072"/>
            </a:xfrm>
            <a:custGeom>
              <a:avLst/>
              <a:gdLst/>
              <a:ahLst/>
              <a:cxnLst/>
              <a:rect l="l" t="t" r="r" b="b"/>
              <a:pathLst>
                <a:path w="6894" h="5752" extrusionOk="0">
                  <a:moveTo>
                    <a:pt x="2369" y="4108"/>
                  </a:moveTo>
                  <a:lnTo>
                    <a:pt x="2286" y="4466"/>
                  </a:lnTo>
                  <a:lnTo>
                    <a:pt x="2060" y="4466"/>
                  </a:lnTo>
                  <a:cubicBezTo>
                    <a:pt x="1869" y="4466"/>
                    <a:pt x="1703" y="4299"/>
                    <a:pt x="1703" y="4108"/>
                  </a:cubicBezTo>
                  <a:close/>
                  <a:moveTo>
                    <a:pt x="5513" y="310"/>
                  </a:moveTo>
                  <a:cubicBezTo>
                    <a:pt x="5703" y="310"/>
                    <a:pt x="5870" y="477"/>
                    <a:pt x="5870" y="667"/>
                  </a:cubicBezTo>
                  <a:lnTo>
                    <a:pt x="5870" y="3418"/>
                  </a:lnTo>
                  <a:cubicBezTo>
                    <a:pt x="5870" y="3608"/>
                    <a:pt x="5703" y="3775"/>
                    <a:pt x="5513" y="3775"/>
                  </a:cubicBezTo>
                  <a:lnTo>
                    <a:pt x="4132" y="3775"/>
                  </a:lnTo>
                  <a:cubicBezTo>
                    <a:pt x="4096" y="3775"/>
                    <a:pt x="4048" y="3787"/>
                    <a:pt x="4036" y="3811"/>
                  </a:cubicBezTo>
                  <a:lnTo>
                    <a:pt x="2500" y="4918"/>
                  </a:lnTo>
                  <a:lnTo>
                    <a:pt x="2739" y="3966"/>
                  </a:lnTo>
                  <a:cubicBezTo>
                    <a:pt x="2762" y="3930"/>
                    <a:pt x="2739" y="3870"/>
                    <a:pt x="2715" y="3835"/>
                  </a:cubicBezTo>
                  <a:cubicBezTo>
                    <a:pt x="2679" y="3787"/>
                    <a:pt x="2643" y="3775"/>
                    <a:pt x="2584" y="3775"/>
                  </a:cubicBezTo>
                  <a:lnTo>
                    <a:pt x="691" y="3775"/>
                  </a:lnTo>
                  <a:cubicBezTo>
                    <a:pt x="500" y="3775"/>
                    <a:pt x="333" y="3608"/>
                    <a:pt x="333" y="3418"/>
                  </a:cubicBezTo>
                  <a:lnTo>
                    <a:pt x="333" y="667"/>
                  </a:lnTo>
                  <a:cubicBezTo>
                    <a:pt x="333" y="477"/>
                    <a:pt x="500" y="310"/>
                    <a:pt x="691" y="310"/>
                  </a:cubicBezTo>
                  <a:close/>
                  <a:moveTo>
                    <a:pt x="6215" y="989"/>
                  </a:moveTo>
                  <a:cubicBezTo>
                    <a:pt x="6406" y="989"/>
                    <a:pt x="6572" y="1156"/>
                    <a:pt x="6572" y="1346"/>
                  </a:cubicBezTo>
                  <a:lnTo>
                    <a:pt x="6572" y="4108"/>
                  </a:lnTo>
                  <a:lnTo>
                    <a:pt x="6549" y="4108"/>
                  </a:lnTo>
                  <a:cubicBezTo>
                    <a:pt x="6549" y="4299"/>
                    <a:pt x="6394" y="4466"/>
                    <a:pt x="6191" y="4466"/>
                  </a:cubicBezTo>
                  <a:lnTo>
                    <a:pt x="4810" y="4466"/>
                  </a:lnTo>
                  <a:cubicBezTo>
                    <a:pt x="4763" y="4466"/>
                    <a:pt x="4727" y="4477"/>
                    <a:pt x="4691" y="4513"/>
                  </a:cubicBezTo>
                  <a:cubicBezTo>
                    <a:pt x="4667" y="4549"/>
                    <a:pt x="4644" y="4608"/>
                    <a:pt x="4667" y="4656"/>
                  </a:cubicBezTo>
                  <a:lnTo>
                    <a:pt x="4763" y="5323"/>
                  </a:lnTo>
                  <a:lnTo>
                    <a:pt x="3596" y="4537"/>
                  </a:lnTo>
                  <a:lnTo>
                    <a:pt x="4191" y="4096"/>
                  </a:lnTo>
                  <a:lnTo>
                    <a:pt x="5513" y="4096"/>
                  </a:lnTo>
                  <a:cubicBezTo>
                    <a:pt x="5882" y="4096"/>
                    <a:pt x="6191" y="3799"/>
                    <a:pt x="6191" y="3418"/>
                  </a:cubicBezTo>
                  <a:lnTo>
                    <a:pt x="6191" y="989"/>
                  </a:lnTo>
                  <a:close/>
                  <a:moveTo>
                    <a:pt x="691" y="1"/>
                  </a:moveTo>
                  <a:cubicBezTo>
                    <a:pt x="322" y="1"/>
                    <a:pt x="0" y="298"/>
                    <a:pt x="0" y="679"/>
                  </a:cubicBezTo>
                  <a:lnTo>
                    <a:pt x="0" y="3430"/>
                  </a:lnTo>
                  <a:cubicBezTo>
                    <a:pt x="0" y="3811"/>
                    <a:pt x="298" y="4120"/>
                    <a:pt x="691" y="4120"/>
                  </a:cubicBezTo>
                  <a:lnTo>
                    <a:pt x="1393" y="4120"/>
                  </a:lnTo>
                  <a:lnTo>
                    <a:pt x="1393" y="4132"/>
                  </a:lnTo>
                  <a:cubicBezTo>
                    <a:pt x="1393" y="4501"/>
                    <a:pt x="1691" y="4823"/>
                    <a:pt x="2072" y="4823"/>
                  </a:cubicBezTo>
                  <a:lnTo>
                    <a:pt x="2203" y="4823"/>
                  </a:lnTo>
                  <a:lnTo>
                    <a:pt x="2143" y="5073"/>
                  </a:lnTo>
                  <a:cubicBezTo>
                    <a:pt x="2119" y="5180"/>
                    <a:pt x="2167" y="5275"/>
                    <a:pt x="2250" y="5335"/>
                  </a:cubicBezTo>
                  <a:cubicBezTo>
                    <a:pt x="2298" y="5370"/>
                    <a:pt x="2346" y="5382"/>
                    <a:pt x="2381" y="5382"/>
                  </a:cubicBezTo>
                  <a:cubicBezTo>
                    <a:pt x="2429" y="5382"/>
                    <a:pt x="2489" y="5370"/>
                    <a:pt x="2536" y="5335"/>
                  </a:cubicBezTo>
                  <a:lnTo>
                    <a:pt x="3251" y="4823"/>
                  </a:lnTo>
                  <a:lnTo>
                    <a:pt x="3417" y="4823"/>
                  </a:lnTo>
                  <a:lnTo>
                    <a:pt x="4751" y="5716"/>
                  </a:lnTo>
                  <a:cubicBezTo>
                    <a:pt x="4798" y="5740"/>
                    <a:pt x="4846" y="5751"/>
                    <a:pt x="4882" y="5751"/>
                  </a:cubicBezTo>
                  <a:cubicBezTo>
                    <a:pt x="4929" y="5751"/>
                    <a:pt x="4977" y="5740"/>
                    <a:pt x="5025" y="5716"/>
                  </a:cubicBezTo>
                  <a:cubicBezTo>
                    <a:pt x="5108" y="5656"/>
                    <a:pt x="5144" y="5561"/>
                    <a:pt x="5120" y="5454"/>
                  </a:cubicBezTo>
                  <a:lnTo>
                    <a:pt x="5025" y="4799"/>
                  </a:lnTo>
                  <a:lnTo>
                    <a:pt x="6215" y="4799"/>
                  </a:lnTo>
                  <a:cubicBezTo>
                    <a:pt x="6584" y="4799"/>
                    <a:pt x="6894" y="4501"/>
                    <a:pt x="6894" y="4120"/>
                  </a:cubicBezTo>
                  <a:lnTo>
                    <a:pt x="6894" y="1370"/>
                  </a:lnTo>
                  <a:cubicBezTo>
                    <a:pt x="6870" y="977"/>
                    <a:pt x="6572" y="679"/>
                    <a:pt x="6191" y="679"/>
                  </a:cubicBezTo>
                  <a:cubicBezTo>
                    <a:pt x="6179" y="298"/>
                    <a:pt x="5882" y="1"/>
                    <a:pt x="5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1" name="Google Shape;10031;p73"/>
            <p:cNvSpPr/>
            <p:nvPr/>
          </p:nvSpPr>
          <p:spPr>
            <a:xfrm>
              <a:off x="3187822" y="2009177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1"/>
                    <a:pt x="846" y="167"/>
                  </a:cubicBez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2" name="Google Shape;10032;p73"/>
            <p:cNvSpPr/>
            <p:nvPr/>
          </p:nvSpPr>
          <p:spPr>
            <a:xfrm>
              <a:off x="3226110" y="2009177"/>
              <a:ext cx="81478" cy="10280"/>
            </a:xfrm>
            <a:custGeom>
              <a:avLst/>
              <a:gdLst/>
              <a:ahLst/>
              <a:cxnLst/>
              <a:rect l="l" t="t" r="r" b="b"/>
              <a:pathLst>
                <a:path w="2560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393" y="322"/>
                  </a:lnTo>
                  <a:cubicBezTo>
                    <a:pt x="2488" y="322"/>
                    <a:pt x="2560" y="251"/>
                    <a:pt x="2560" y="167"/>
                  </a:cubicBezTo>
                  <a:cubicBezTo>
                    <a:pt x="2560" y="72"/>
                    <a:pt x="2488" y="1"/>
                    <a:pt x="2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73"/>
            <p:cNvSpPr/>
            <p:nvPr/>
          </p:nvSpPr>
          <p:spPr>
            <a:xfrm>
              <a:off x="3187822" y="2036453"/>
              <a:ext cx="119767" cy="10662"/>
            </a:xfrm>
            <a:custGeom>
              <a:avLst/>
              <a:gdLst/>
              <a:ahLst/>
              <a:cxnLst/>
              <a:rect l="l" t="t" r="r" b="b"/>
              <a:pathLst>
                <a:path w="3763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3596" y="334"/>
                  </a:lnTo>
                  <a:cubicBezTo>
                    <a:pt x="3691" y="334"/>
                    <a:pt x="3763" y="263"/>
                    <a:pt x="3763" y="168"/>
                  </a:cubicBezTo>
                  <a:cubicBezTo>
                    <a:pt x="3763" y="84"/>
                    <a:pt x="3691" y="1"/>
                    <a:pt x="3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4" name="Google Shape;10034;p73"/>
            <p:cNvSpPr/>
            <p:nvPr/>
          </p:nvSpPr>
          <p:spPr>
            <a:xfrm>
              <a:off x="3187822" y="2064143"/>
              <a:ext cx="81510" cy="10248"/>
            </a:xfrm>
            <a:custGeom>
              <a:avLst/>
              <a:gdLst/>
              <a:ahLst/>
              <a:cxnLst/>
              <a:rect l="l" t="t" r="r" b="b"/>
              <a:pathLst>
                <a:path w="2561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2394" y="322"/>
                  </a:lnTo>
                  <a:cubicBezTo>
                    <a:pt x="2477" y="322"/>
                    <a:pt x="2560" y="250"/>
                    <a:pt x="2560" y="167"/>
                  </a:cubicBezTo>
                  <a:cubicBezTo>
                    <a:pt x="2560" y="72"/>
                    <a:pt x="2477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5" name="Google Shape;10035;p73"/>
            <p:cNvSpPr/>
            <p:nvPr/>
          </p:nvSpPr>
          <p:spPr>
            <a:xfrm>
              <a:off x="3280663" y="2064143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6" name="Google Shape;10036;p73"/>
          <p:cNvGrpSpPr/>
          <p:nvPr/>
        </p:nvGrpSpPr>
        <p:grpSpPr>
          <a:xfrm>
            <a:off x="870939" y="1801571"/>
            <a:ext cx="332375" cy="350071"/>
            <a:chOff x="870939" y="1975821"/>
            <a:chExt cx="332375" cy="350071"/>
          </a:xfrm>
          <a:solidFill>
            <a:srgbClr val="7030A0"/>
          </a:solidFill>
        </p:grpSpPr>
        <p:sp>
          <p:nvSpPr>
            <p:cNvPr id="10037" name="Google Shape;10037;p73"/>
            <p:cNvSpPr/>
            <p:nvPr/>
          </p:nvSpPr>
          <p:spPr>
            <a:xfrm>
              <a:off x="870939" y="1975821"/>
              <a:ext cx="332375" cy="350071"/>
            </a:xfrm>
            <a:custGeom>
              <a:avLst/>
              <a:gdLst/>
              <a:ahLst/>
              <a:cxnLst/>
              <a:rect l="l" t="t" r="r" b="b"/>
              <a:pathLst>
                <a:path w="10443" h="10999" extrusionOk="0">
                  <a:moveTo>
                    <a:pt x="8049" y="334"/>
                  </a:moveTo>
                  <a:lnTo>
                    <a:pt x="5728" y="3573"/>
                  </a:lnTo>
                  <a:lnTo>
                    <a:pt x="5406" y="3120"/>
                  </a:lnTo>
                  <a:lnTo>
                    <a:pt x="7395" y="334"/>
                  </a:lnTo>
                  <a:close/>
                  <a:moveTo>
                    <a:pt x="9109" y="334"/>
                  </a:moveTo>
                  <a:lnTo>
                    <a:pt x="6263" y="4311"/>
                  </a:lnTo>
                  <a:lnTo>
                    <a:pt x="5942" y="3847"/>
                  </a:lnTo>
                  <a:lnTo>
                    <a:pt x="8454" y="334"/>
                  </a:lnTo>
                  <a:close/>
                  <a:moveTo>
                    <a:pt x="3025" y="334"/>
                  </a:moveTo>
                  <a:lnTo>
                    <a:pt x="6025" y="4525"/>
                  </a:lnTo>
                  <a:cubicBezTo>
                    <a:pt x="5998" y="4533"/>
                    <a:pt x="5970" y="4537"/>
                    <a:pt x="5942" y="4537"/>
                  </a:cubicBezTo>
                  <a:cubicBezTo>
                    <a:pt x="5849" y="4537"/>
                    <a:pt x="5759" y="4494"/>
                    <a:pt x="5704" y="4430"/>
                  </a:cubicBezTo>
                  <a:cubicBezTo>
                    <a:pt x="5561" y="4287"/>
                    <a:pt x="5382" y="4228"/>
                    <a:pt x="5228" y="4228"/>
                  </a:cubicBezTo>
                  <a:lnTo>
                    <a:pt x="2430" y="334"/>
                  </a:lnTo>
                  <a:close/>
                  <a:moveTo>
                    <a:pt x="2025" y="334"/>
                  </a:moveTo>
                  <a:lnTo>
                    <a:pt x="4882" y="4323"/>
                  </a:lnTo>
                  <a:cubicBezTo>
                    <a:pt x="4823" y="4347"/>
                    <a:pt x="4775" y="4394"/>
                    <a:pt x="4728" y="4442"/>
                  </a:cubicBezTo>
                  <a:cubicBezTo>
                    <a:pt x="4667" y="4503"/>
                    <a:pt x="4569" y="4544"/>
                    <a:pt x="4474" y="4544"/>
                  </a:cubicBezTo>
                  <a:cubicBezTo>
                    <a:pt x="4438" y="4544"/>
                    <a:pt x="4403" y="4538"/>
                    <a:pt x="4370" y="4525"/>
                  </a:cubicBezTo>
                  <a:lnTo>
                    <a:pt x="1370" y="334"/>
                  </a:lnTo>
                  <a:close/>
                  <a:moveTo>
                    <a:pt x="965" y="334"/>
                  </a:moveTo>
                  <a:lnTo>
                    <a:pt x="3942" y="4490"/>
                  </a:lnTo>
                  <a:cubicBezTo>
                    <a:pt x="3775" y="4525"/>
                    <a:pt x="3632" y="4621"/>
                    <a:pt x="3525" y="4763"/>
                  </a:cubicBezTo>
                  <a:lnTo>
                    <a:pt x="358" y="334"/>
                  </a:lnTo>
                  <a:close/>
                  <a:moveTo>
                    <a:pt x="10062" y="334"/>
                  </a:moveTo>
                  <a:lnTo>
                    <a:pt x="6894" y="4763"/>
                  </a:lnTo>
                  <a:cubicBezTo>
                    <a:pt x="6799" y="4632"/>
                    <a:pt x="6668" y="4549"/>
                    <a:pt x="6513" y="4501"/>
                  </a:cubicBezTo>
                  <a:lnTo>
                    <a:pt x="9514" y="334"/>
                  </a:lnTo>
                  <a:close/>
                  <a:moveTo>
                    <a:pt x="5192" y="4582"/>
                  </a:moveTo>
                  <a:cubicBezTo>
                    <a:pt x="5284" y="4582"/>
                    <a:pt x="5376" y="4615"/>
                    <a:pt x="5442" y="4680"/>
                  </a:cubicBezTo>
                  <a:cubicBezTo>
                    <a:pt x="5577" y="4807"/>
                    <a:pt x="5744" y="4876"/>
                    <a:pt x="5917" y="4876"/>
                  </a:cubicBezTo>
                  <a:cubicBezTo>
                    <a:pt x="6004" y="4876"/>
                    <a:pt x="6093" y="4859"/>
                    <a:pt x="6180" y="4823"/>
                  </a:cubicBezTo>
                  <a:cubicBezTo>
                    <a:pt x="6216" y="4808"/>
                    <a:pt x="6254" y="4801"/>
                    <a:pt x="6293" y="4801"/>
                  </a:cubicBezTo>
                  <a:cubicBezTo>
                    <a:pt x="6436" y="4801"/>
                    <a:pt x="6586" y="4897"/>
                    <a:pt x="6633" y="5037"/>
                  </a:cubicBezTo>
                  <a:cubicBezTo>
                    <a:pt x="6633" y="5049"/>
                    <a:pt x="6644" y="5061"/>
                    <a:pt x="6644" y="5061"/>
                  </a:cubicBezTo>
                  <a:cubicBezTo>
                    <a:pt x="6728" y="5263"/>
                    <a:pt x="6859" y="5335"/>
                    <a:pt x="6859" y="5335"/>
                  </a:cubicBezTo>
                  <a:cubicBezTo>
                    <a:pt x="6990" y="5406"/>
                    <a:pt x="7133" y="5454"/>
                    <a:pt x="7264" y="5466"/>
                  </a:cubicBezTo>
                  <a:cubicBezTo>
                    <a:pt x="7454" y="5478"/>
                    <a:pt x="7621" y="5644"/>
                    <a:pt x="7609" y="5859"/>
                  </a:cubicBezTo>
                  <a:cubicBezTo>
                    <a:pt x="7585" y="6121"/>
                    <a:pt x="7740" y="6371"/>
                    <a:pt x="7978" y="6490"/>
                  </a:cubicBezTo>
                  <a:cubicBezTo>
                    <a:pt x="8157" y="6585"/>
                    <a:pt x="8228" y="6811"/>
                    <a:pt x="8145" y="6990"/>
                  </a:cubicBezTo>
                  <a:cubicBezTo>
                    <a:pt x="8026" y="7228"/>
                    <a:pt x="8049" y="7526"/>
                    <a:pt x="8216" y="7728"/>
                  </a:cubicBezTo>
                  <a:cubicBezTo>
                    <a:pt x="8335" y="7883"/>
                    <a:pt x="8323" y="8121"/>
                    <a:pt x="8157" y="8240"/>
                  </a:cubicBezTo>
                  <a:cubicBezTo>
                    <a:pt x="7942" y="8395"/>
                    <a:pt x="7859" y="8681"/>
                    <a:pt x="7930" y="8931"/>
                  </a:cubicBezTo>
                  <a:cubicBezTo>
                    <a:pt x="7978" y="9133"/>
                    <a:pt x="7871" y="9323"/>
                    <a:pt x="7680" y="9383"/>
                  </a:cubicBezTo>
                  <a:cubicBezTo>
                    <a:pt x="7430" y="9454"/>
                    <a:pt x="7228" y="9669"/>
                    <a:pt x="7192" y="9931"/>
                  </a:cubicBezTo>
                  <a:cubicBezTo>
                    <a:pt x="7160" y="10101"/>
                    <a:pt x="7004" y="10234"/>
                    <a:pt x="6835" y="10234"/>
                  </a:cubicBezTo>
                  <a:cubicBezTo>
                    <a:pt x="6815" y="10234"/>
                    <a:pt x="6795" y="10232"/>
                    <a:pt x="6775" y="10228"/>
                  </a:cubicBezTo>
                  <a:cubicBezTo>
                    <a:pt x="6735" y="10221"/>
                    <a:pt x="6695" y="10218"/>
                    <a:pt x="6656" y="10218"/>
                  </a:cubicBezTo>
                  <a:cubicBezTo>
                    <a:pt x="6427" y="10218"/>
                    <a:pt x="6217" y="10333"/>
                    <a:pt x="6085" y="10526"/>
                  </a:cubicBezTo>
                  <a:cubicBezTo>
                    <a:pt x="6016" y="10633"/>
                    <a:pt x="5904" y="10690"/>
                    <a:pt x="5786" y="10690"/>
                  </a:cubicBezTo>
                  <a:cubicBezTo>
                    <a:pt x="5718" y="10690"/>
                    <a:pt x="5649" y="10672"/>
                    <a:pt x="5585" y="10633"/>
                  </a:cubicBezTo>
                  <a:cubicBezTo>
                    <a:pt x="5454" y="10562"/>
                    <a:pt x="5347" y="10526"/>
                    <a:pt x="5204" y="10526"/>
                  </a:cubicBezTo>
                  <a:cubicBezTo>
                    <a:pt x="5073" y="10526"/>
                    <a:pt x="4954" y="10562"/>
                    <a:pt x="4835" y="10633"/>
                  </a:cubicBezTo>
                  <a:cubicBezTo>
                    <a:pt x="4774" y="10672"/>
                    <a:pt x="4708" y="10690"/>
                    <a:pt x="4642" y="10690"/>
                  </a:cubicBezTo>
                  <a:cubicBezTo>
                    <a:pt x="4524" y="10690"/>
                    <a:pt x="4406" y="10633"/>
                    <a:pt x="4323" y="10526"/>
                  </a:cubicBezTo>
                  <a:cubicBezTo>
                    <a:pt x="4201" y="10333"/>
                    <a:pt x="3983" y="10218"/>
                    <a:pt x="3760" y="10218"/>
                  </a:cubicBezTo>
                  <a:cubicBezTo>
                    <a:pt x="3721" y="10218"/>
                    <a:pt x="3682" y="10221"/>
                    <a:pt x="3644" y="10228"/>
                  </a:cubicBezTo>
                  <a:cubicBezTo>
                    <a:pt x="3624" y="10232"/>
                    <a:pt x="3604" y="10234"/>
                    <a:pt x="3585" y="10234"/>
                  </a:cubicBezTo>
                  <a:cubicBezTo>
                    <a:pt x="3416" y="10234"/>
                    <a:pt x="3259" y="10101"/>
                    <a:pt x="3227" y="9931"/>
                  </a:cubicBezTo>
                  <a:cubicBezTo>
                    <a:pt x="3180" y="9669"/>
                    <a:pt x="2989" y="9454"/>
                    <a:pt x="2739" y="9383"/>
                  </a:cubicBezTo>
                  <a:cubicBezTo>
                    <a:pt x="2537" y="9323"/>
                    <a:pt x="2418" y="9133"/>
                    <a:pt x="2477" y="8931"/>
                  </a:cubicBezTo>
                  <a:cubicBezTo>
                    <a:pt x="2561" y="8681"/>
                    <a:pt x="2465" y="8395"/>
                    <a:pt x="2263" y="8240"/>
                  </a:cubicBezTo>
                  <a:cubicBezTo>
                    <a:pt x="2108" y="8121"/>
                    <a:pt x="2084" y="7883"/>
                    <a:pt x="2203" y="7728"/>
                  </a:cubicBezTo>
                  <a:cubicBezTo>
                    <a:pt x="2358" y="7526"/>
                    <a:pt x="2394" y="7228"/>
                    <a:pt x="2275" y="6990"/>
                  </a:cubicBezTo>
                  <a:cubicBezTo>
                    <a:pt x="2180" y="6811"/>
                    <a:pt x="2263" y="6585"/>
                    <a:pt x="2442" y="6490"/>
                  </a:cubicBezTo>
                  <a:cubicBezTo>
                    <a:pt x="2680" y="6371"/>
                    <a:pt x="2823" y="6121"/>
                    <a:pt x="2811" y="5859"/>
                  </a:cubicBezTo>
                  <a:cubicBezTo>
                    <a:pt x="2799" y="5656"/>
                    <a:pt x="2953" y="5478"/>
                    <a:pt x="3156" y="5466"/>
                  </a:cubicBezTo>
                  <a:cubicBezTo>
                    <a:pt x="3358" y="5454"/>
                    <a:pt x="3549" y="5347"/>
                    <a:pt x="3668" y="5180"/>
                  </a:cubicBezTo>
                  <a:lnTo>
                    <a:pt x="3668" y="5168"/>
                  </a:lnTo>
                  <a:cubicBezTo>
                    <a:pt x="3704" y="5121"/>
                    <a:pt x="3727" y="5085"/>
                    <a:pt x="3751" y="5037"/>
                  </a:cubicBezTo>
                  <a:cubicBezTo>
                    <a:pt x="3807" y="4897"/>
                    <a:pt x="3945" y="4801"/>
                    <a:pt x="4087" y="4801"/>
                  </a:cubicBezTo>
                  <a:cubicBezTo>
                    <a:pt x="4126" y="4801"/>
                    <a:pt x="4165" y="4808"/>
                    <a:pt x="4204" y="4823"/>
                  </a:cubicBezTo>
                  <a:cubicBezTo>
                    <a:pt x="4287" y="4853"/>
                    <a:pt x="4372" y="4868"/>
                    <a:pt x="4456" y="4868"/>
                  </a:cubicBezTo>
                  <a:cubicBezTo>
                    <a:pt x="4633" y="4868"/>
                    <a:pt x="4804" y="4802"/>
                    <a:pt x="4942" y="4680"/>
                  </a:cubicBezTo>
                  <a:cubicBezTo>
                    <a:pt x="5007" y="4615"/>
                    <a:pt x="5100" y="4582"/>
                    <a:pt x="5192" y="4582"/>
                  </a:cubicBezTo>
                  <a:close/>
                  <a:moveTo>
                    <a:pt x="286" y="1"/>
                  </a:moveTo>
                  <a:cubicBezTo>
                    <a:pt x="179" y="1"/>
                    <a:pt x="84" y="60"/>
                    <a:pt x="48" y="156"/>
                  </a:cubicBezTo>
                  <a:cubicBezTo>
                    <a:pt x="1" y="239"/>
                    <a:pt x="1" y="346"/>
                    <a:pt x="60" y="441"/>
                  </a:cubicBezTo>
                  <a:lnTo>
                    <a:pt x="3358" y="5049"/>
                  </a:lnTo>
                  <a:cubicBezTo>
                    <a:pt x="3299" y="5097"/>
                    <a:pt x="3227" y="5121"/>
                    <a:pt x="3156" y="5121"/>
                  </a:cubicBezTo>
                  <a:cubicBezTo>
                    <a:pt x="2787" y="5144"/>
                    <a:pt x="2489" y="5466"/>
                    <a:pt x="2513" y="5835"/>
                  </a:cubicBezTo>
                  <a:cubicBezTo>
                    <a:pt x="2513" y="5990"/>
                    <a:pt x="2442" y="6121"/>
                    <a:pt x="2322" y="6180"/>
                  </a:cubicBezTo>
                  <a:cubicBezTo>
                    <a:pt x="1989" y="6359"/>
                    <a:pt x="1858" y="6764"/>
                    <a:pt x="2025" y="7109"/>
                  </a:cubicBezTo>
                  <a:cubicBezTo>
                    <a:pt x="2084" y="7240"/>
                    <a:pt x="2072" y="7383"/>
                    <a:pt x="1977" y="7490"/>
                  </a:cubicBezTo>
                  <a:cubicBezTo>
                    <a:pt x="1739" y="7788"/>
                    <a:pt x="1787" y="8216"/>
                    <a:pt x="2084" y="8454"/>
                  </a:cubicBezTo>
                  <a:cubicBezTo>
                    <a:pt x="2180" y="8550"/>
                    <a:pt x="2239" y="8692"/>
                    <a:pt x="2203" y="8835"/>
                  </a:cubicBezTo>
                  <a:cubicBezTo>
                    <a:pt x="2108" y="9193"/>
                    <a:pt x="2322" y="9574"/>
                    <a:pt x="2680" y="9669"/>
                  </a:cubicBezTo>
                  <a:cubicBezTo>
                    <a:pt x="2811" y="9704"/>
                    <a:pt x="2918" y="9812"/>
                    <a:pt x="2942" y="9966"/>
                  </a:cubicBezTo>
                  <a:cubicBezTo>
                    <a:pt x="2995" y="10299"/>
                    <a:pt x="3290" y="10535"/>
                    <a:pt x="3609" y="10535"/>
                  </a:cubicBezTo>
                  <a:cubicBezTo>
                    <a:pt x="3645" y="10535"/>
                    <a:pt x="3680" y="10532"/>
                    <a:pt x="3715" y="10526"/>
                  </a:cubicBezTo>
                  <a:cubicBezTo>
                    <a:pt x="3726" y="10525"/>
                    <a:pt x="3738" y="10525"/>
                    <a:pt x="3749" y="10525"/>
                  </a:cubicBezTo>
                  <a:cubicBezTo>
                    <a:pt x="3872" y="10525"/>
                    <a:pt x="4007" y="10584"/>
                    <a:pt x="4073" y="10693"/>
                  </a:cubicBezTo>
                  <a:cubicBezTo>
                    <a:pt x="4208" y="10889"/>
                    <a:pt x="4425" y="10999"/>
                    <a:pt x="4645" y="10999"/>
                  </a:cubicBezTo>
                  <a:cubicBezTo>
                    <a:pt x="4772" y="10999"/>
                    <a:pt x="4900" y="10962"/>
                    <a:pt x="5013" y="10883"/>
                  </a:cubicBezTo>
                  <a:cubicBezTo>
                    <a:pt x="5073" y="10847"/>
                    <a:pt x="5141" y="10830"/>
                    <a:pt x="5208" y="10830"/>
                  </a:cubicBezTo>
                  <a:cubicBezTo>
                    <a:pt x="5275" y="10830"/>
                    <a:pt x="5341" y="10847"/>
                    <a:pt x="5394" y="10883"/>
                  </a:cubicBezTo>
                  <a:cubicBezTo>
                    <a:pt x="5513" y="10955"/>
                    <a:pt x="5632" y="10990"/>
                    <a:pt x="5775" y="10990"/>
                  </a:cubicBezTo>
                  <a:cubicBezTo>
                    <a:pt x="5990" y="10990"/>
                    <a:pt x="6216" y="10883"/>
                    <a:pt x="6347" y="10681"/>
                  </a:cubicBezTo>
                  <a:cubicBezTo>
                    <a:pt x="6423" y="10572"/>
                    <a:pt x="6549" y="10513"/>
                    <a:pt x="6671" y="10513"/>
                  </a:cubicBezTo>
                  <a:cubicBezTo>
                    <a:pt x="6682" y="10513"/>
                    <a:pt x="6693" y="10513"/>
                    <a:pt x="6704" y="10514"/>
                  </a:cubicBezTo>
                  <a:cubicBezTo>
                    <a:pt x="6742" y="10520"/>
                    <a:pt x="6779" y="10523"/>
                    <a:pt x="6816" y="10523"/>
                  </a:cubicBezTo>
                  <a:cubicBezTo>
                    <a:pt x="7150" y="10523"/>
                    <a:pt x="7435" y="10286"/>
                    <a:pt x="7478" y="9943"/>
                  </a:cubicBezTo>
                  <a:cubicBezTo>
                    <a:pt x="7514" y="9812"/>
                    <a:pt x="7597" y="9693"/>
                    <a:pt x="7752" y="9645"/>
                  </a:cubicBezTo>
                  <a:cubicBezTo>
                    <a:pt x="8109" y="9550"/>
                    <a:pt x="8335" y="9169"/>
                    <a:pt x="8228" y="8812"/>
                  </a:cubicBezTo>
                  <a:cubicBezTo>
                    <a:pt x="8192" y="8681"/>
                    <a:pt x="8240" y="8538"/>
                    <a:pt x="8347" y="8442"/>
                  </a:cubicBezTo>
                  <a:cubicBezTo>
                    <a:pt x="8645" y="8204"/>
                    <a:pt x="8692" y="7776"/>
                    <a:pt x="8454" y="7478"/>
                  </a:cubicBezTo>
                  <a:cubicBezTo>
                    <a:pt x="8359" y="7371"/>
                    <a:pt x="8347" y="7204"/>
                    <a:pt x="8407" y="7085"/>
                  </a:cubicBezTo>
                  <a:cubicBezTo>
                    <a:pt x="8573" y="6764"/>
                    <a:pt x="8430" y="6347"/>
                    <a:pt x="8109" y="6168"/>
                  </a:cubicBezTo>
                  <a:cubicBezTo>
                    <a:pt x="7990" y="6109"/>
                    <a:pt x="7895" y="5978"/>
                    <a:pt x="7918" y="5823"/>
                  </a:cubicBezTo>
                  <a:cubicBezTo>
                    <a:pt x="7930" y="5454"/>
                    <a:pt x="7645" y="5121"/>
                    <a:pt x="7275" y="5109"/>
                  </a:cubicBezTo>
                  <a:cubicBezTo>
                    <a:pt x="7204" y="5109"/>
                    <a:pt x="7121" y="5085"/>
                    <a:pt x="7061" y="5037"/>
                  </a:cubicBezTo>
                  <a:lnTo>
                    <a:pt x="10371" y="418"/>
                  </a:lnTo>
                  <a:cubicBezTo>
                    <a:pt x="10431" y="358"/>
                    <a:pt x="10443" y="263"/>
                    <a:pt x="10407" y="156"/>
                  </a:cubicBezTo>
                  <a:cubicBezTo>
                    <a:pt x="10359" y="60"/>
                    <a:pt x="10264" y="1"/>
                    <a:pt x="10169" y="1"/>
                  </a:cubicBezTo>
                  <a:lnTo>
                    <a:pt x="7383" y="1"/>
                  </a:lnTo>
                  <a:cubicBezTo>
                    <a:pt x="7287" y="1"/>
                    <a:pt x="7216" y="49"/>
                    <a:pt x="7156" y="120"/>
                  </a:cubicBezTo>
                  <a:lnTo>
                    <a:pt x="5228" y="2835"/>
                  </a:lnTo>
                  <a:lnTo>
                    <a:pt x="3287" y="120"/>
                  </a:lnTo>
                  <a:cubicBezTo>
                    <a:pt x="3239" y="49"/>
                    <a:pt x="3156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73"/>
            <p:cNvSpPr/>
            <p:nvPr/>
          </p:nvSpPr>
          <p:spPr>
            <a:xfrm>
              <a:off x="955059" y="2135755"/>
              <a:ext cx="164134" cy="75877"/>
            </a:xfrm>
            <a:custGeom>
              <a:avLst/>
              <a:gdLst/>
              <a:ahLst/>
              <a:cxnLst/>
              <a:rect l="l" t="t" r="r" b="b"/>
              <a:pathLst>
                <a:path w="5157" h="2384" extrusionOk="0">
                  <a:moveTo>
                    <a:pt x="2573" y="0"/>
                  </a:moveTo>
                  <a:cubicBezTo>
                    <a:pt x="1954" y="0"/>
                    <a:pt x="1346" y="215"/>
                    <a:pt x="882" y="631"/>
                  </a:cubicBezTo>
                  <a:cubicBezTo>
                    <a:pt x="418" y="1036"/>
                    <a:pt x="108" y="1608"/>
                    <a:pt x="13" y="2203"/>
                  </a:cubicBezTo>
                  <a:cubicBezTo>
                    <a:pt x="1" y="2286"/>
                    <a:pt x="60" y="2358"/>
                    <a:pt x="156" y="2382"/>
                  </a:cubicBezTo>
                  <a:lnTo>
                    <a:pt x="180" y="2382"/>
                  </a:lnTo>
                  <a:cubicBezTo>
                    <a:pt x="251" y="2382"/>
                    <a:pt x="334" y="2322"/>
                    <a:pt x="346" y="2239"/>
                  </a:cubicBezTo>
                  <a:cubicBezTo>
                    <a:pt x="418" y="1703"/>
                    <a:pt x="703" y="1215"/>
                    <a:pt x="1108" y="870"/>
                  </a:cubicBezTo>
                  <a:cubicBezTo>
                    <a:pt x="1525" y="512"/>
                    <a:pt x="2037" y="322"/>
                    <a:pt x="2596" y="322"/>
                  </a:cubicBezTo>
                  <a:cubicBezTo>
                    <a:pt x="3144" y="322"/>
                    <a:pt x="3668" y="512"/>
                    <a:pt x="4085" y="870"/>
                  </a:cubicBezTo>
                  <a:cubicBezTo>
                    <a:pt x="4478" y="1227"/>
                    <a:pt x="4763" y="1727"/>
                    <a:pt x="4835" y="2239"/>
                  </a:cubicBezTo>
                  <a:cubicBezTo>
                    <a:pt x="4857" y="2326"/>
                    <a:pt x="4918" y="2383"/>
                    <a:pt x="4992" y="2383"/>
                  </a:cubicBezTo>
                  <a:cubicBezTo>
                    <a:pt x="4999" y="2383"/>
                    <a:pt x="5006" y="2383"/>
                    <a:pt x="5013" y="2382"/>
                  </a:cubicBezTo>
                  <a:cubicBezTo>
                    <a:pt x="5085" y="2382"/>
                    <a:pt x="5156" y="2286"/>
                    <a:pt x="5144" y="2203"/>
                  </a:cubicBezTo>
                  <a:cubicBezTo>
                    <a:pt x="5049" y="1584"/>
                    <a:pt x="4740" y="1036"/>
                    <a:pt x="4275" y="631"/>
                  </a:cubicBezTo>
                  <a:cubicBezTo>
                    <a:pt x="3799" y="238"/>
                    <a:pt x="3204" y="0"/>
                    <a:pt x="2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73"/>
            <p:cNvSpPr/>
            <p:nvPr/>
          </p:nvSpPr>
          <p:spPr>
            <a:xfrm>
              <a:off x="955059" y="2224999"/>
              <a:ext cx="164134" cy="75240"/>
            </a:xfrm>
            <a:custGeom>
              <a:avLst/>
              <a:gdLst/>
              <a:ahLst/>
              <a:cxnLst/>
              <a:rect l="l" t="t" r="r" b="b"/>
              <a:pathLst>
                <a:path w="5157" h="2364" extrusionOk="0">
                  <a:moveTo>
                    <a:pt x="193" y="1"/>
                  </a:moveTo>
                  <a:cubicBezTo>
                    <a:pt x="181" y="1"/>
                    <a:pt x="168" y="3"/>
                    <a:pt x="156" y="6"/>
                  </a:cubicBezTo>
                  <a:cubicBezTo>
                    <a:pt x="60" y="18"/>
                    <a:pt x="1" y="90"/>
                    <a:pt x="25" y="185"/>
                  </a:cubicBezTo>
                  <a:cubicBezTo>
                    <a:pt x="108" y="792"/>
                    <a:pt x="418" y="1340"/>
                    <a:pt x="882" y="1745"/>
                  </a:cubicBezTo>
                  <a:cubicBezTo>
                    <a:pt x="1358" y="2149"/>
                    <a:pt x="1954" y="2364"/>
                    <a:pt x="2585" y="2364"/>
                  </a:cubicBezTo>
                  <a:cubicBezTo>
                    <a:pt x="3204" y="2364"/>
                    <a:pt x="3811" y="2149"/>
                    <a:pt x="4275" y="1733"/>
                  </a:cubicBezTo>
                  <a:cubicBezTo>
                    <a:pt x="4740" y="1328"/>
                    <a:pt x="5049" y="756"/>
                    <a:pt x="5144" y="161"/>
                  </a:cubicBezTo>
                  <a:cubicBezTo>
                    <a:pt x="5156" y="90"/>
                    <a:pt x="5085" y="18"/>
                    <a:pt x="5002" y="6"/>
                  </a:cubicBezTo>
                  <a:cubicBezTo>
                    <a:pt x="4990" y="3"/>
                    <a:pt x="4980" y="2"/>
                    <a:pt x="4969" y="2"/>
                  </a:cubicBezTo>
                  <a:cubicBezTo>
                    <a:pt x="4900" y="2"/>
                    <a:pt x="4844" y="65"/>
                    <a:pt x="4823" y="137"/>
                  </a:cubicBezTo>
                  <a:cubicBezTo>
                    <a:pt x="4752" y="673"/>
                    <a:pt x="4466" y="1161"/>
                    <a:pt x="4073" y="1506"/>
                  </a:cubicBezTo>
                  <a:cubicBezTo>
                    <a:pt x="3656" y="1864"/>
                    <a:pt x="3132" y="2054"/>
                    <a:pt x="2585" y="2054"/>
                  </a:cubicBezTo>
                  <a:cubicBezTo>
                    <a:pt x="2025" y="2054"/>
                    <a:pt x="1513" y="1864"/>
                    <a:pt x="1096" y="1506"/>
                  </a:cubicBezTo>
                  <a:cubicBezTo>
                    <a:pt x="691" y="1149"/>
                    <a:pt x="406" y="673"/>
                    <a:pt x="334" y="137"/>
                  </a:cubicBezTo>
                  <a:cubicBezTo>
                    <a:pt x="324" y="56"/>
                    <a:pt x="262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73"/>
            <p:cNvSpPr/>
            <p:nvPr/>
          </p:nvSpPr>
          <p:spPr>
            <a:xfrm>
              <a:off x="1021387" y="2183496"/>
              <a:ext cx="18969" cy="69766"/>
            </a:xfrm>
            <a:custGeom>
              <a:avLst/>
              <a:gdLst/>
              <a:ahLst/>
              <a:cxnLst/>
              <a:rect l="l" t="t" r="r" b="b"/>
              <a:pathLst>
                <a:path w="596" h="2192" extrusionOk="0">
                  <a:moveTo>
                    <a:pt x="453" y="1"/>
                  </a:moveTo>
                  <a:cubicBezTo>
                    <a:pt x="417" y="1"/>
                    <a:pt x="393" y="12"/>
                    <a:pt x="382" y="24"/>
                  </a:cubicBezTo>
                  <a:lnTo>
                    <a:pt x="60" y="322"/>
                  </a:lnTo>
                  <a:cubicBezTo>
                    <a:pt x="24" y="358"/>
                    <a:pt x="1" y="405"/>
                    <a:pt x="1" y="441"/>
                  </a:cubicBezTo>
                  <a:cubicBezTo>
                    <a:pt x="1" y="501"/>
                    <a:pt x="48" y="584"/>
                    <a:pt x="108" y="584"/>
                  </a:cubicBezTo>
                  <a:cubicBezTo>
                    <a:pt x="120" y="584"/>
                    <a:pt x="155" y="560"/>
                    <a:pt x="167" y="548"/>
                  </a:cubicBezTo>
                  <a:lnTo>
                    <a:pt x="274" y="417"/>
                  </a:lnTo>
                  <a:lnTo>
                    <a:pt x="274" y="2084"/>
                  </a:lnTo>
                  <a:cubicBezTo>
                    <a:pt x="274" y="2156"/>
                    <a:pt x="346" y="2191"/>
                    <a:pt x="429" y="2191"/>
                  </a:cubicBezTo>
                  <a:cubicBezTo>
                    <a:pt x="512" y="2191"/>
                    <a:pt x="596" y="2156"/>
                    <a:pt x="596" y="2084"/>
                  </a:cubicBezTo>
                  <a:lnTo>
                    <a:pt x="596" y="108"/>
                  </a:lnTo>
                  <a:cubicBezTo>
                    <a:pt x="596" y="48"/>
                    <a:pt x="524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41" name="Google Shape;10041;p73"/>
          <p:cNvSpPr/>
          <p:nvPr/>
        </p:nvSpPr>
        <p:spPr>
          <a:xfrm>
            <a:off x="1276039" y="1787567"/>
            <a:ext cx="414967" cy="378970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42" name="Google Shape;10042;p73"/>
          <p:cNvGrpSpPr/>
          <p:nvPr/>
        </p:nvGrpSpPr>
        <p:grpSpPr>
          <a:xfrm>
            <a:off x="3979435" y="1802335"/>
            <a:ext cx="345265" cy="349848"/>
            <a:chOff x="3979435" y="1976585"/>
            <a:chExt cx="345265" cy="349848"/>
          </a:xfrm>
          <a:solidFill>
            <a:srgbClr val="7030A0"/>
          </a:solidFill>
        </p:grpSpPr>
        <p:sp>
          <p:nvSpPr>
            <p:cNvPr id="10043" name="Google Shape;10043;p73"/>
            <p:cNvSpPr/>
            <p:nvPr/>
          </p:nvSpPr>
          <p:spPr>
            <a:xfrm>
              <a:off x="3979435" y="1976585"/>
              <a:ext cx="345265" cy="349848"/>
            </a:xfrm>
            <a:custGeom>
              <a:avLst/>
              <a:gdLst/>
              <a:ahLst/>
              <a:cxnLst/>
              <a:rect l="l" t="t" r="r" b="b"/>
              <a:pathLst>
                <a:path w="10848" h="10992" extrusionOk="0">
                  <a:moveTo>
                    <a:pt x="6632" y="322"/>
                  </a:moveTo>
                  <a:cubicBezTo>
                    <a:pt x="6859" y="322"/>
                    <a:pt x="7013" y="501"/>
                    <a:pt x="7013" y="715"/>
                  </a:cubicBezTo>
                  <a:cubicBezTo>
                    <a:pt x="7013" y="929"/>
                    <a:pt x="6835" y="1096"/>
                    <a:pt x="6632" y="1096"/>
                  </a:cubicBezTo>
                  <a:lnTo>
                    <a:pt x="4906" y="1096"/>
                  </a:lnTo>
                  <a:cubicBezTo>
                    <a:pt x="4680" y="1096"/>
                    <a:pt x="4513" y="918"/>
                    <a:pt x="4513" y="715"/>
                  </a:cubicBezTo>
                  <a:cubicBezTo>
                    <a:pt x="4513" y="489"/>
                    <a:pt x="4692" y="322"/>
                    <a:pt x="4906" y="322"/>
                  </a:cubicBezTo>
                  <a:close/>
                  <a:moveTo>
                    <a:pt x="5966" y="1429"/>
                  </a:moveTo>
                  <a:lnTo>
                    <a:pt x="5966" y="1965"/>
                  </a:lnTo>
                  <a:lnTo>
                    <a:pt x="5561" y="1965"/>
                  </a:lnTo>
                  <a:lnTo>
                    <a:pt x="5561" y="1429"/>
                  </a:lnTo>
                  <a:close/>
                  <a:moveTo>
                    <a:pt x="5775" y="2289"/>
                  </a:moveTo>
                  <a:cubicBezTo>
                    <a:pt x="6988" y="2289"/>
                    <a:pt x="8193" y="2825"/>
                    <a:pt x="9026" y="3835"/>
                  </a:cubicBezTo>
                  <a:cubicBezTo>
                    <a:pt x="10466" y="5620"/>
                    <a:pt x="10204" y="8276"/>
                    <a:pt x="8407" y="9728"/>
                  </a:cubicBezTo>
                  <a:cubicBezTo>
                    <a:pt x="7623" y="10362"/>
                    <a:pt x="6686" y="10670"/>
                    <a:pt x="5757" y="10670"/>
                  </a:cubicBezTo>
                  <a:cubicBezTo>
                    <a:pt x="4540" y="10670"/>
                    <a:pt x="3337" y="10141"/>
                    <a:pt x="2513" y="9121"/>
                  </a:cubicBezTo>
                  <a:cubicBezTo>
                    <a:pt x="429" y="6561"/>
                    <a:pt x="2001" y="2715"/>
                    <a:pt x="5251" y="2322"/>
                  </a:cubicBezTo>
                  <a:cubicBezTo>
                    <a:pt x="5425" y="2300"/>
                    <a:pt x="5601" y="2289"/>
                    <a:pt x="5775" y="2289"/>
                  </a:cubicBezTo>
                  <a:close/>
                  <a:moveTo>
                    <a:pt x="4906" y="1"/>
                  </a:moveTo>
                  <a:cubicBezTo>
                    <a:pt x="4501" y="1"/>
                    <a:pt x="4192" y="322"/>
                    <a:pt x="4192" y="715"/>
                  </a:cubicBezTo>
                  <a:cubicBezTo>
                    <a:pt x="4192" y="1108"/>
                    <a:pt x="4513" y="1429"/>
                    <a:pt x="4906" y="1429"/>
                  </a:cubicBezTo>
                  <a:lnTo>
                    <a:pt x="5239" y="1429"/>
                  </a:lnTo>
                  <a:lnTo>
                    <a:pt x="5239" y="1989"/>
                  </a:lnTo>
                  <a:cubicBezTo>
                    <a:pt x="1727" y="2394"/>
                    <a:pt x="1" y="6561"/>
                    <a:pt x="2263" y="9323"/>
                  </a:cubicBezTo>
                  <a:cubicBezTo>
                    <a:pt x="3160" y="10423"/>
                    <a:pt x="4463" y="10991"/>
                    <a:pt x="5774" y="10991"/>
                  </a:cubicBezTo>
                  <a:cubicBezTo>
                    <a:pt x="6777" y="10991"/>
                    <a:pt x="7785" y="10659"/>
                    <a:pt x="8621" y="9978"/>
                  </a:cubicBezTo>
                  <a:cubicBezTo>
                    <a:pt x="10550" y="8407"/>
                    <a:pt x="10847" y="5549"/>
                    <a:pt x="9264" y="3632"/>
                  </a:cubicBezTo>
                  <a:cubicBezTo>
                    <a:pt x="8490" y="2680"/>
                    <a:pt x="7406" y="2120"/>
                    <a:pt x="6287" y="1989"/>
                  </a:cubicBezTo>
                  <a:lnTo>
                    <a:pt x="6287" y="1429"/>
                  </a:lnTo>
                  <a:lnTo>
                    <a:pt x="6632" y="1429"/>
                  </a:lnTo>
                  <a:cubicBezTo>
                    <a:pt x="7037" y="1429"/>
                    <a:pt x="7347" y="1096"/>
                    <a:pt x="7347" y="715"/>
                  </a:cubicBezTo>
                  <a:cubicBezTo>
                    <a:pt x="7347" y="310"/>
                    <a:pt x="7013" y="1"/>
                    <a:pt x="6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4" name="Google Shape;10044;p73"/>
            <p:cNvSpPr/>
            <p:nvPr/>
          </p:nvSpPr>
          <p:spPr>
            <a:xfrm>
              <a:off x="4044236" y="2176685"/>
              <a:ext cx="144783" cy="123077"/>
            </a:xfrm>
            <a:custGeom>
              <a:avLst/>
              <a:gdLst/>
              <a:ahLst/>
              <a:cxnLst/>
              <a:rect l="l" t="t" r="r" b="b"/>
              <a:pathLst>
                <a:path w="4549" h="3867" extrusionOk="0">
                  <a:moveTo>
                    <a:pt x="203" y="0"/>
                  </a:moveTo>
                  <a:cubicBezTo>
                    <a:pt x="108" y="0"/>
                    <a:pt x="36" y="84"/>
                    <a:pt x="36" y="167"/>
                  </a:cubicBezTo>
                  <a:cubicBezTo>
                    <a:pt x="36" y="215"/>
                    <a:pt x="1" y="977"/>
                    <a:pt x="405" y="1822"/>
                  </a:cubicBezTo>
                  <a:cubicBezTo>
                    <a:pt x="667" y="2346"/>
                    <a:pt x="1048" y="2798"/>
                    <a:pt x="1525" y="3143"/>
                  </a:cubicBezTo>
                  <a:cubicBezTo>
                    <a:pt x="2186" y="3633"/>
                    <a:pt x="2944" y="3867"/>
                    <a:pt x="3694" y="3867"/>
                  </a:cubicBezTo>
                  <a:cubicBezTo>
                    <a:pt x="3929" y="3867"/>
                    <a:pt x="4164" y="3844"/>
                    <a:pt x="4394" y="3798"/>
                  </a:cubicBezTo>
                  <a:cubicBezTo>
                    <a:pt x="4489" y="3786"/>
                    <a:pt x="4549" y="3691"/>
                    <a:pt x="4537" y="3608"/>
                  </a:cubicBezTo>
                  <a:cubicBezTo>
                    <a:pt x="4526" y="3543"/>
                    <a:pt x="4446" y="3487"/>
                    <a:pt x="4368" y="3487"/>
                  </a:cubicBezTo>
                  <a:cubicBezTo>
                    <a:pt x="4361" y="3487"/>
                    <a:pt x="4354" y="3488"/>
                    <a:pt x="4346" y="3489"/>
                  </a:cubicBezTo>
                  <a:cubicBezTo>
                    <a:pt x="4139" y="3526"/>
                    <a:pt x="3932" y="3545"/>
                    <a:pt x="3725" y="3545"/>
                  </a:cubicBezTo>
                  <a:cubicBezTo>
                    <a:pt x="3018" y="3545"/>
                    <a:pt x="2326" y="3324"/>
                    <a:pt x="1727" y="2882"/>
                  </a:cubicBezTo>
                  <a:cubicBezTo>
                    <a:pt x="275" y="1810"/>
                    <a:pt x="370" y="167"/>
                    <a:pt x="370" y="167"/>
                  </a:cubicBezTo>
                  <a:cubicBezTo>
                    <a:pt x="370" y="84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5" name="Google Shape;10045;p73"/>
            <p:cNvSpPr/>
            <p:nvPr/>
          </p:nvSpPr>
          <p:spPr>
            <a:xfrm>
              <a:off x="4046910" y="2065957"/>
              <a:ext cx="204269" cy="100893"/>
            </a:xfrm>
            <a:custGeom>
              <a:avLst/>
              <a:gdLst/>
              <a:ahLst/>
              <a:cxnLst/>
              <a:rect l="l" t="t" r="r" b="b"/>
              <a:pathLst>
                <a:path w="6418" h="3170" extrusionOk="0">
                  <a:moveTo>
                    <a:pt x="3655" y="1"/>
                  </a:moveTo>
                  <a:cubicBezTo>
                    <a:pt x="1971" y="1"/>
                    <a:pt x="367" y="1170"/>
                    <a:pt x="12" y="3003"/>
                  </a:cubicBezTo>
                  <a:cubicBezTo>
                    <a:pt x="0" y="3086"/>
                    <a:pt x="71" y="3170"/>
                    <a:pt x="179" y="3170"/>
                  </a:cubicBezTo>
                  <a:cubicBezTo>
                    <a:pt x="250" y="3170"/>
                    <a:pt x="333" y="3110"/>
                    <a:pt x="345" y="3039"/>
                  </a:cubicBezTo>
                  <a:cubicBezTo>
                    <a:pt x="667" y="1358"/>
                    <a:pt x="2122" y="299"/>
                    <a:pt x="3652" y="299"/>
                  </a:cubicBezTo>
                  <a:cubicBezTo>
                    <a:pt x="4332" y="299"/>
                    <a:pt x="5027" y="509"/>
                    <a:pt x="5644" y="967"/>
                  </a:cubicBezTo>
                  <a:cubicBezTo>
                    <a:pt x="5822" y="1098"/>
                    <a:pt x="5965" y="1241"/>
                    <a:pt x="6120" y="1396"/>
                  </a:cubicBezTo>
                  <a:cubicBezTo>
                    <a:pt x="6155" y="1431"/>
                    <a:pt x="6208" y="1454"/>
                    <a:pt x="6257" y="1454"/>
                  </a:cubicBezTo>
                  <a:cubicBezTo>
                    <a:pt x="6290" y="1454"/>
                    <a:pt x="6322" y="1443"/>
                    <a:pt x="6346" y="1419"/>
                  </a:cubicBezTo>
                  <a:cubicBezTo>
                    <a:pt x="6406" y="1360"/>
                    <a:pt x="6417" y="1253"/>
                    <a:pt x="6358" y="1193"/>
                  </a:cubicBezTo>
                  <a:cubicBezTo>
                    <a:pt x="6191" y="1027"/>
                    <a:pt x="6025" y="860"/>
                    <a:pt x="5834" y="729"/>
                  </a:cubicBezTo>
                  <a:cubicBezTo>
                    <a:pt x="5159" y="229"/>
                    <a:pt x="4399" y="1"/>
                    <a:pt x="3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73"/>
            <p:cNvSpPr/>
            <p:nvPr/>
          </p:nvSpPr>
          <p:spPr>
            <a:xfrm>
              <a:off x="4195735" y="2118027"/>
              <a:ext cx="84247" cy="174224"/>
            </a:xfrm>
            <a:custGeom>
              <a:avLst/>
              <a:gdLst/>
              <a:ahLst/>
              <a:cxnLst/>
              <a:rect l="l" t="t" r="r" b="b"/>
              <a:pathLst>
                <a:path w="2647" h="5474" extrusionOk="0">
                  <a:moveTo>
                    <a:pt x="1952" y="0"/>
                  </a:moveTo>
                  <a:cubicBezTo>
                    <a:pt x="1920" y="0"/>
                    <a:pt x="1888" y="11"/>
                    <a:pt x="1861" y="33"/>
                  </a:cubicBezTo>
                  <a:cubicBezTo>
                    <a:pt x="1789" y="81"/>
                    <a:pt x="1753" y="176"/>
                    <a:pt x="1813" y="260"/>
                  </a:cubicBezTo>
                  <a:cubicBezTo>
                    <a:pt x="2158" y="795"/>
                    <a:pt x="2325" y="1403"/>
                    <a:pt x="2325" y="2046"/>
                  </a:cubicBezTo>
                  <a:cubicBezTo>
                    <a:pt x="2325" y="3451"/>
                    <a:pt x="1432" y="4689"/>
                    <a:pt x="182" y="5165"/>
                  </a:cubicBezTo>
                  <a:cubicBezTo>
                    <a:pt x="1" y="5229"/>
                    <a:pt x="67" y="5474"/>
                    <a:pt x="237" y="5474"/>
                  </a:cubicBezTo>
                  <a:cubicBezTo>
                    <a:pt x="257" y="5474"/>
                    <a:pt x="278" y="5470"/>
                    <a:pt x="301" y="5463"/>
                  </a:cubicBezTo>
                  <a:cubicBezTo>
                    <a:pt x="1682" y="4927"/>
                    <a:pt x="2646" y="3593"/>
                    <a:pt x="2646" y="2022"/>
                  </a:cubicBezTo>
                  <a:cubicBezTo>
                    <a:pt x="2646" y="1343"/>
                    <a:pt x="2456" y="653"/>
                    <a:pt x="2087" y="81"/>
                  </a:cubicBezTo>
                  <a:cubicBezTo>
                    <a:pt x="2057" y="29"/>
                    <a:pt x="2004" y="0"/>
                    <a:pt x="19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73"/>
            <p:cNvSpPr/>
            <p:nvPr/>
          </p:nvSpPr>
          <p:spPr>
            <a:xfrm>
              <a:off x="4109037" y="2161153"/>
              <a:ext cx="81510" cy="55348"/>
            </a:xfrm>
            <a:custGeom>
              <a:avLst/>
              <a:gdLst/>
              <a:ahLst/>
              <a:cxnLst/>
              <a:rect l="l" t="t" r="r" b="b"/>
              <a:pathLst>
                <a:path w="2561" h="1739" extrusionOk="0">
                  <a:moveTo>
                    <a:pt x="1691" y="333"/>
                  </a:moveTo>
                  <a:cubicBezTo>
                    <a:pt x="1965" y="333"/>
                    <a:pt x="2144" y="655"/>
                    <a:pt x="1965" y="881"/>
                  </a:cubicBezTo>
                  <a:cubicBezTo>
                    <a:pt x="1900" y="968"/>
                    <a:pt x="1790" y="1020"/>
                    <a:pt x="1682" y="1020"/>
                  </a:cubicBezTo>
                  <a:cubicBezTo>
                    <a:pt x="1613" y="1020"/>
                    <a:pt x="1545" y="999"/>
                    <a:pt x="1489" y="953"/>
                  </a:cubicBezTo>
                  <a:cubicBezTo>
                    <a:pt x="1215" y="762"/>
                    <a:pt x="1370" y="333"/>
                    <a:pt x="1691" y="333"/>
                  </a:cubicBezTo>
                  <a:close/>
                  <a:moveTo>
                    <a:pt x="1691" y="0"/>
                  </a:moveTo>
                  <a:cubicBezTo>
                    <a:pt x="1584" y="0"/>
                    <a:pt x="1334" y="36"/>
                    <a:pt x="1156" y="274"/>
                  </a:cubicBezTo>
                  <a:cubicBezTo>
                    <a:pt x="1025" y="453"/>
                    <a:pt x="989" y="655"/>
                    <a:pt x="1048" y="845"/>
                  </a:cubicBezTo>
                  <a:lnTo>
                    <a:pt x="132" y="1441"/>
                  </a:lnTo>
                  <a:cubicBezTo>
                    <a:pt x="1" y="1536"/>
                    <a:pt x="60" y="1738"/>
                    <a:pt x="215" y="1738"/>
                  </a:cubicBezTo>
                  <a:cubicBezTo>
                    <a:pt x="310" y="1738"/>
                    <a:pt x="263" y="1726"/>
                    <a:pt x="1215" y="1131"/>
                  </a:cubicBezTo>
                  <a:cubicBezTo>
                    <a:pt x="1347" y="1275"/>
                    <a:pt x="1521" y="1344"/>
                    <a:pt x="1693" y="1344"/>
                  </a:cubicBezTo>
                  <a:cubicBezTo>
                    <a:pt x="1893" y="1344"/>
                    <a:pt x="2093" y="1251"/>
                    <a:pt x="2227" y="1072"/>
                  </a:cubicBezTo>
                  <a:cubicBezTo>
                    <a:pt x="2560" y="631"/>
                    <a:pt x="2251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73"/>
            <p:cNvSpPr/>
            <p:nvPr/>
          </p:nvSpPr>
          <p:spPr>
            <a:xfrm>
              <a:off x="4157160" y="2083080"/>
              <a:ext cx="10662" cy="29218"/>
            </a:xfrm>
            <a:custGeom>
              <a:avLst/>
              <a:gdLst/>
              <a:ahLst/>
              <a:cxnLst/>
              <a:rect l="l" t="t" r="r" b="b"/>
              <a:pathLst>
                <a:path w="335" h="91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2"/>
                  </a:lnTo>
                  <a:cubicBezTo>
                    <a:pt x="1" y="846"/>
                    <a:pt x="72" y="917"/>
                    <a:pt x="167" y="917"/>
                  </a:cubicBezTo>
                  <a:cubicBezTo>
                    <a:pt x="275" y="917"/>
                    <a:pt x="334" y="846"/>
                    <a:pt x="334" y="76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9" name="Google Shape;10049;p73"/>
            <p:cNvSpPr/>
            <p:nvPr/>
          </p:nvSpPr>
          <p:spPr>
            <a:xfrm>
              <a:off x="4109419" y="2096034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183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36" y="70"/>
                    <a:pt x="1" y="177"/>
                    <a:pt x="48" y="248"/>
                  </a:cubicBezTo>
                  <a:lnTo>
                    <a:pt x="346" y="772"/>
                  </a:lnTo>
                  <a:cubicBezTo>
                    <a:pt x="393" y="808"/>
                    <a:pt x="429" y="844"/>
                    <a:pt x="489" y="844"/>
                  </a:cubicBezTo>
                  <a:cubicBezTo>
                    <a:pt x="524" y="844"/>
                    <a:pt x="548" y="844"/>
                    <a:pt x="572" y="832"/>
                  </a:cubicBezTo>
                  <a:cubicBezTo>
                    <a:pt x="643" y="784"/>
                    <a:pt x="667" y="677"/>
                    <a:pt x="632" y="605"/>
                  </a:cubicBezTo>
                  <a:lnTo>
                    <a:pt x="334" y="82"/>
                  </a:lnTo>
                  <a:cubicBezTo>
                    <a:pt x="301" y="33"/>
                    <a:pt x="241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0" name="Google Shape;10050;p73"/>
            <p:cNvSpPr/>
            <p:nvPr/>
          </p:nvSpPr>
          <p:spPr>
            <a:xfrm>
              <a:off x="4074950" y="2130121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lnTo>
                    <a:pt x="619" y="606"/>
                  </a:lnTo>
                  <a:cubicBezTo>
                    <a:pt x="655" y="618"/>
                    <a:pt x="679" y="618"/>
                    <a:pt x="703" y="618"/>
                  </a:cubicBezTo>
                  <a:cubicBezTo>
                    <a:pt x="762" y="618"/>
                    <a:pt x="798" y="594"/>
                    <a:pt x="834" y="546"/>
                  </a:cubicBezTo>
                  <a:cubicBezTo>
                    <a:pt x="893" y="475"/>
                    <a:pt x="881" y="368"/>
                    <a:pt x="786" y="320"/>
                  </a:cubicBezTo>
                  <a:lnTo>
                    <a:pt x="262" y="23"/>
                  </a:ln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1" name="Google Shape;10051;p73"/>
            <p:cNvSpPr/>
            <p:nvPr/>
          </p:nvSpPr>
          <p:spPr>
            <a:xfrm>
              <a:off x="4063555" y="2177067"/>
              <a:ext cx="29218" cy="10630"/>
            </a:xfrm>
            <a:custGeom>
              <a:avLst/>
              <a:gdLst/>
              <a:ahLst/>
              <a:cxnLst/>
              <a:rect l="l" t="t" r="r" b="b"/>
              <a:pathLst>
                <a:path w="918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46" y="334"/>
                    <a:pt x="918" y="262"/>
                    <a:pt x="918" y="167"/>
                  </a:cubicBezTo>
                  <a:cubicBezTo>
                    <a:pt x="918" y="83"/>
                    <a:pt x="846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2" name="Google Shape;10052;p73"/>
            <p:cNvSpPr/>
            <p:nvPr/>
          </p:nvSpPr>
          <p:spPr>
            <a:xfrm>
              <a:off x="4073804" y="2215005"/>
              <a:ext cx="29600" cy="20051"/>
            </a:xfrm>
            <a:custGeom>
              <a:avLst/>
              <a:gdLst/>
              <a:ahLst/>
              <a:cxnLst/>
              <a:rect l="l" t="t" r="r" b="b"/>
              <a:pathLst>
                <a:path w="930" h="630" extrusionOk="0">
                  <a:moveTo>
                    <a:pt x="735" y="1"/>
                  </a:moveTo>
                  <a:cubicBezTo>
                    <a:pt x="709" y="1"/>
                    <a:pt x="681" y="8"/>
                    <a:pt x="655" y="23"/>
                  </a:cubicBezTo>
                  <a:lnTo>
                    <a:pt x="143" y="320"/>
                  </a:lnTo>
                  <a:cubicBezTo>
                    <a:pt x="0" y="404"/>
                    <a:pt x="60" y="630"/>
                    <a:pt x="227" y="630"/>
                  </a:cubicBezTo>
                  <a:cubicBezTo>
                    <a:pt x="298" y="630"/>
                    <a:pt x="298" y="606"/>
                    <a:pt x="822" y="308"/>
                  </a:cubicBezTo>
                  <a:cubicBezTo>
                    <a:pt x="893" y="261"/>
                    <a:pt x="929" y="154"/>
                    <a:pt x="881" y="82"/>
                  </a:cubicBezTo>
                  <a:cubicBezTo>
                    <a:pt x="849" y="33"/>
                    <a:pt x="794" y="1"/>
                    <a:pt x="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3" name="Google Shape;10053;p73"/>
            <p:cNvSpPr/>
            <p:nvPr/>
          </p:nvSpPr>
          <p:spPr>
            <a:xfrm>
              <a:off x="4109419" y="2242472"/>
              <a:ext cx="21261" cy="26703"/>
            </a:xfrm>
            <a:custGeom>
              <a:avLst/>
              <a:gdLst/>
              <a:ahLst/>
              <a:cxnLst/>
              <a:rect l="l" t="t" r="r" b="b"/>
              <a:pathLst>
                <a:path w="668" h="839" extrusionOk="0">
                  <a:moveTo>
                    <a:pt x="496" y="0"/>
                  </a:moveTo>
                  <a:cubicBezTo>
                    <a:pt x="441" y="0"/>
                    <a:pt x="391" y="27"/>
                    <a:pt x="358" y="76"/>
                  </a:cubicBezTo>
                  <a:lnTo>
                    <a:pt x="60" y="600"/>
                  </a:lnTo>
                  <a:cubicBezTo>
                    <a:pt x="1" y="707"/>
                    <a:pt x="72" y="838"/>
                    <a:pt x="191" y="838"/>
                  </a:cubicBezTo>
                  <a:cubicBezTo>
                    <a:pt x="251" y="838"/>
                    <a:pt x="298" y="815"/>
                    <a:pt x="334" y="767"/>
                  </a:cubicBezTo>
                  <a:lnTo>
                    <a:pt x="632" y="243"/>
                  </a:lnTo>
                  <a:cubicBezTo>
                    <a:pt x="667" y="172"/>
                    <a:pt x="643" y="64"/>
                    <a:pt x="572" y="17"/>
                  </a:cubicBezTo>
                  <a:cubicBezTo>
                    <a:pt x="546" y="6"/>
                    <a:pt x="520" y="0"/>
                    <a:pt x="4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4" name="Google Shape;10054;p73"/>
            <p:cNvSpPr/>
            <p:nvPr/>
          </p:nvSpPr>
          <p:spPr>
            <a:xfrm>
              <a:off x="4157924" y="2252466"/>
              <a:ext cx="10248" cy="29600"/>
            </a:xfrm>
            <a:custGeom>
              <a:avLst/>
              <a:gdLst/>
              <a:ahLst/>
              <a:cxnLst/>
              <a:rect l="l" t="t" r="r" b="b"/>
              <a:pathLst>
                <a:path w="322" h="930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62"/>
                  </a:lnTo>
                  <a:cubicBezTo>
                    <a:pt x="1" y="858"/>
                    <a:pt x="72" y="929"/>
                    <a:pt x="155" y="929"/>
                  </a:cubicBezTo>
                  <a:cubicBezTo>
                    <a:pt x="251" y="929"/>
                    <a:pt x="322" y="858"/>
                    <a:pt x="322" y="762"/>
                  </a:cubicBezTo>
                  <a:lnTo>
                    <a:pt x="322" y="167"/>
                  </a:lnTo>
                  <a:cubicBezTo>
                    <a:pt x="322" y="84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73"/>
            <p:cNvSpPr/>
            <p:nvPr/>
          </p:nvSpPr>
          <p:spPr>
            <a:xfrm>
              <a:off x="4194685" y="2242472"/>
              <a:ext cx="21261" cy="27022"/>
            </a:xfrm>
            <a:custGeom>
              <a:avLst/>
              <a:gdLst/>
              <a:ahLst/>
              <a:cxnLst/>
              <a:rect l="l" t="t" r="r" b="b"/>
              <a:pathLst>
                <a:path w="668" h="849" extrusionOk="0">
                  <a:moveTo>
                    <a:pt x="181" y="0"/>
                  </a:moveTo>
                  <a:cubicBezTo>
                    <a:pt x="155" y="0"/>
                    <a:pt x="130" y="6"/>
                    <a:pt x="108" y="17"/>
                  </a:cubicBezTo>
                  <a:cubicBezTo>
                    <a:pt x="36" y="64"/>
                    <a:pt x="0" y="172"/>
                    <a:pt x="48" y="243"/>
                  </a:cubicBezTo>
                  <a:lnTo>
                    <a:pt x="346" y="767"/>
                  </a:lnTo>
                  <a:cubicBezTo>
                    <a:pt x="378" y="816"/>
                    <a:pt x="428" y="848"/>
                    <a:pt x="487" y="848"/>
                  </a:cubicBezTo>
                  <a:cubicBezTo>
                    <a:pt x="513" y="848"/>
                    <a:pt x="542" y="841"/>
                    <a:pt x="572" y="826"/>
                  </a:cubicBezTo>
                  <a:cubicBezTo>
                    <a:pt x="643" y="779"/>
                    <a:pt x="667" y="672"/>
                    <a:pt x="631" y="600"/>
                  </a:cubicBezTo>
                  <a:lnTo>
                    <a:pt x="334" y="76"/>
                  </a:lnTo>
                  <a:cubicBezTo>
                    <a:pt x="301" y="27"/>
                    <a:pt x="24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6" name="Google Shape;10056;p73"/>
            <p:cNvSpPr/>
            <p:nvPr/>
          </p:nvSpPr>
          <p:spPr>
            <a:xfrm>
              <a:off x="4222343" y="2215387"/>
              <a:ext cx="27690" cy="19669"/>
            </a:xfrm>
            <a:custGeom>
              <a:avLst/>
              <a:gdLst/>
              <a:ahLst/>
              <a:cxnLst/>
              <a:rect l="l" t="t" r="r" b="b"/>
              <a:pathLst>
                <a:path w="870" h="618" extrusionOk="0">
                  <a:moveTo>
                    <a:pt x="176" y="1"/>
                  </a:moveTo>
                  <a:cubicBezTo>
                    <a:pt x="118" y="1"/>
                    <a:pt x="57" y="33"/>
                    <a:pt x="24" y="82"/>
                  </a:cubicBezTo>
                  <a:cubicBezTo>
                    <a:pt x="1" y="142"/>
                    <a:pt x="13" y="249"/>
                    <a:pt x="96" y="296"/>
                  </a:cubicBezTo>
                  <a:cubicBezTo>
                    <a:pt x="632" y="594"/>
                    <a:pt x="620" y="618"/>
                    <a:pt x="691" y="618"/>
                  </a:cubicBezTo>
                  <a:cubicBezTo>
                    <a:pt x="751" y="618"/>
                    <a:pt x="798" y="594"/>
                    <a:pt x="834" y="546"/>
                  </a:cubicBezTo>
                  <a:cubicBezTo>
                    <a:pt x="870" y="475"/>
                    <a:pt x="846" y="368"/>
                    <a:pt x="775" y="320"/>
                  </a:cubicBezTo>
                  <a:lnTo>
                    <a:pt x="251" y="22"/>
                  </a:lnTo>
                  <a:cubicBezTo>
                    <a:pt x="228" y="8"/>
                    <a:pt x="202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7" name="Google Shape;10057;p73"/>
            <p:cNvSpPr/>
            <p:nvPr/>
          </p:nvSpPr>
          <p:spPr>
            <a:xfrm>
              <a:off x="4232941" y="2177067"/>
              <a:ext cx="29600" cy="10630"/>
            </a:xfrm>
            <a:custGeom>
              <a:avLst/>
              <a:gdLst/>
              <a:ahLst/>
              <a:cxnLst/>
              <a:rect l="l" t="t" r="r" b="b"/>
              <a:pathLst>
                <a:path w="930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3"/>
                    <a:pt x="85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73"/>
            <p:cNvSpPr/>
            <p:nvPr/>
          </p:nvSpPr>
          <p:spPr>
            <a:xfrm>
              <a:off x="4221579" y="2130694"/>
              <a:ext cx="28454" cy="19478"/>
            </a:xfrm>
            <a:custGeom>
              <a:avLst/>
              <a:gdLst/>
              <a:ahLst/>
              <a:cxnLst/>
              <a:rect l="l" t="t" r="r" b="b"/>
              <a:pathLst>
                <a:path w="894" h="612" extrusionOk="0">
                  <a:moveTo>
                    <a:pt x="706" y="0"/>
                  </a:moveTo>
                  <a:cubicBezTo>
                    <a:pt x="679" y="0"/>
                    <a:pt x="654" y="5"/>
                    <a:pt x="632" y="16"/>
                  </a:cubicBezTo>
                  <a:lnTo>
                    <a:pt x="108" y="314"/>
                  </a:lnTo>
                  <a:cubicBezTo>
                    <a:pt x="37" y="362"/>
                    <a:pt x="1" y="469"/>
                    <a:pt x="48" y="540"/>
                  </a:cubicBezTo>
                  <a:cubicBezTo>
                    <a:pt x="96" y="588"/>
                    <a:pt x="144" y="612"/>
                    <a:pt x="203" y="612"/>
                  </a:cubicBezTo>
                  <a:cubicBezTo>
                    <a:pt x="227" y="612"/>
                    <a:pt x="263" y="612"/>
                    <a:pt x="275" y="600"/>
                  </a:cubicBezTo>
                  <a:lnTo>
                    <a:pt x="799" y="302"/>
                  </a:lnTo>
                  <a:cubicBezTo>
                    <a:pt x="870" y="255"/>
                    <a:pt x="894" y="159"/>
                    <a:pt x="858" y="76"/>
                  </a:cubicBezTo>
                  <a:cubicBezTo>
                    <a:pt x="825" y="27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73"/>
            <p:cNvSpPr/>
            <p:nvPr/>
          </p:nvSpPr>
          <p:spPr>
            <a:xfrm>
              <a:off x="4194685" y="2095652"/>
              <a:ext cx="20879" cy="26862"/>
            </a:xfrm>
            <a:custGeom>
              <a:avLst/>
              <a:gdLst/>
              <a:ahLst/>
              <a:cxnLst/>
              <a:rect l="l" t="t" r="r" b="b"/>
              <a:pathLst>
                <a:path w="656" h="844" extrusionOk="0">
                  <a:moveTo>
                    <a:pt x="479" y="0"/>
                  </a:moveTo>
                  <a:cubicBezTo>
                    <a:pt x="428" y="0"/>
                    <a:pt x="378" y="33"/>
                    <a:pt x="346" y="82"/>
                  </a:cubicBezTo>
                  <a:lnTo>
                    <a:pt x="48" y="606"/>
                  </a:lnTo>
                  <a:cubicBezTo>
                    <a:pt x="0" y="677"/>
                    <a:pt x="36" y="784"/>
                    <a:pt x="108" y="820"/>
                  </a:cubicBezTo>
                  <a:cubicBezTo>
                    <a:pt x="131" y="844"/>
                    <a:pt x="167" y="844"/>
                    <a:pt x="179" y="844"/>
                  </a:cubicBezTo>
                  <a:cubicBezTo>
                    <a:pt x="239" y="844"/>
                    <a:pt x="286" y="808"/>
                    <a:pt x="310" y="760"/>
                  </a:cubicBezTo>
                  <a:lnTo>
                    <a:pt x="608" y="248"/>
                  </a:lnTo>
                  <a:cubicBezTo>
                    <a:pt x="655" y="165"/>
                    <a:pt x="631" y="70"/>
                    <a:pt x="548" y="22"/>
                  </a:cubicBezTo>
                  <a:cubicBezTo>
                    <a:pt x="526" y="7"/>
                    <a:pt x="502" y="0"/>
                    <a:pt x="4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0" name="Google Shape;10060;p73"/>
          <p:cNvGrpSpPr/>
          <p:nvPr/>
        </p:nvGrpSpPr>
        <p:grpSpPr>
          <a:xfrm>
            <a:off x="3576626" y="1801571"/>
            <a:ext cx="284251" cy="351694"/>
            <a:chOff x="3576626" y="1975821"/>
            <a:chExt cx="284251" cy="351694"/>
          </a:xfrm>
          <a:solidFill>
            <a:srgbClr val="7030A0"/>
          </a:solidFill>
        </p:grpSpPr>
        <p:sp>
          <p:nvSpPr>
            <p:cNvPr id="10061" name="Google Shape;10061;p73"/>
            <p:cNvSpPr/>
            <p:nvPr/>
          </p:nvSpPr>
          <p:spPr>
            <a:xfrm>
              <a:off x="3576626" y="2145971"/>
              <a:ext cx="284251" cy="181544"/>
            </a:xfrm>
            <a:custGeom>
              <a:avLst/>
              <a:gdLst/>
              <a:ahLst/>
              <a:cxnLst/>
              <a:rect l="l" t="t" r="r" b="b"/>
              <a:pathLst>
                <a:path w="8931" h="5704" extrusionOk="0">
                  <a:moveTo>
                    <a:pt x="3001" y="346"/>
                  </a:moveTo>
                  <a:cubicBezTo>
                    <a:pt x="3096" y="346"/>
                    <a:pt x="3179" y="370"/>
                    <a:pt x="3263" y="453"/>
                  </a:cubicBezTo>
                  <a:cubicBezTo>
                    <a:pt x="3334" y="525"/>
                    <a:pt x="3358" y="608"/>
                    <a:pt x="3358" y="703"/>
                  </a:cubicBezTo>
                  <a:lnTo>
                    <a:pt x="3358" y="1132"/>
                  </a:lnTo>
                  <a:cubicBezTo>
                    <a:pt x="3358" y="1311"/>
                    <a:pt x="3263" y="1477"/>
                    <a:pt x="3096" y="1584"/>
                  </a:cubicBezTo>
                  <a:cubicBezTo>
                    <a:pt x="3048" y="1608"/>
                    <a:pt x="3025" y="1656"/>
                    <a:pt x="3025" y="1715"/>
                  </a:cubicBezTo>
                  <a:lnTo>
                    <a:pt x="3025" y="1894"/>
                  </a:lnTo>
                  <a:lnTo>
                    <a:pt x="2644" y="1894"/>
                  </a:lnTo>
                  <a:lnTo>
                    <a:pt x="2644" y="1715"/>
                  </a:lnTo>
                  <a:cubicBezTo>
                    <a:pt x="2644" y="1656"/>
                    <a:pt x="2620" y="1608"/>
                    <a:pt x="2572" y="1584"/>
                  </a:cubicBezTo>
                  <a:cubicBezTo>
                    <a:pt x="2405" y="1489"/>
                    <a:pt x="2310" y="1311"/>
                    <a:pt x="2310" y="1132"/>
                  </a:cubicBezTo>
                  <a:lnTo>
                    <a:pt x="2310" y="703"/>
                  </a:lnTo>
                  <a:cubicBezTo>
                    <a:pt x="2310" y="513"/>
                    <a:pt x="2465" y="346"/>
                    <a:pt x="2667" y="346"/>
                  </a:cubicBezTo>
                  <a:close/>
                  <a:moveTo>
                    <a:pt x="6096" y="346"/>
                  </a:moveTo>
                  <a:cubicBezTo>
                    <a:pt x="6192" y="346"/>
                    <a:pt x="6275" y="370"/>
                    <a:pt x="6358" y="453"/>
                  </a:cubicBezTo>
                  <a:cubicBezTo>
                    <a:pt x="6430" y="525"/>
                    <a:pt x="6454" y="608"/>
                    <a:pt x="6454" y="703"/>
                  </a:cubicBezTo>
                  <a:lnTo>
                    <a:pt x="6454" y="1132"/>
                  </a:lnTo>
                  <a:cubicBezTo>
                    <a:pt x="6454" y="1311"/>
                    <a:pt x="6370" y="1477"/>
                    <a:pt x="6192" y="1584"/>
                  </a:cubicBezTo>
                  <a:cubicBezTo>
                    <a:pt x="6144" y="1608"/>
                    <a:pt x="6120" y="1656"/>
                    <a:pt x="6120" y="1715"/>
                  </a:cubicBezTo>
                  <a:lnTo>
                    <a:pt x="6120" y="1894"/>
                  </a:lnTo>
                  <a:lnTo>
                    <a:pt x="5739" y="1894"/>
                  </a:lnTo>
                  <a:lnTo>
                    <a:pt x="5739" y="1715"/>
                  </a:lnTo>
                  <a:cubicBezTo>
                    <a:pt x="5739" y="1656"/>
                    <a:pt x="5715" y="1608"/>
                    <a:pt x="5668" y="1584"/>
                  </a:cubicBezTo>
                  <a:cubicBezTo>
                    <a:pt x="5501" y="1489"/>
                    <a:pt x="5406" y="1311"/>
                    <a:pt x="5406" y="1132"/>
                  </a:cubicBezTo>
                  <a:lnTo>
                    <a:pt x="5406" y="703"/>
                  </a:lnTo>
                  <a:cubicBezTo>
                    <a:pt x="5406" y="513"/>
                    <a:pt x="5561" y="346"/>
                    <a:pt x="5763" y="346"/>
                  </a:cubicBezTo>
                  <a:close/>
                  <a:moveTo>
                    <a:pt x="1453" y="2061"/>
                  </a:moveTo>
                  <a:cubicBezTo>
                    <a:pt x="1548" y="2061"/>
                    <a:pt x="1632" y="2084"/>
                    <a:pt x="1715" y="2156"/>
                  </a:cubicBezTo>
                  <a:cubicBezTo>
                    <a:pt x="1786" y="2239"/>
                    <a:pt x="1810" y="2323"/>
                    <a:pt x="1810" y="2418"/>
                  </a:cubicBezTo>
                  <a:lnTo>
                    <a:pt x="1810" y="2846"/>
                  </a:lnTo>
                  <a:cubicBezTo>
                    <a:pt x="1810" y="3037"/>
                    <a:pt x="1715" y="3204"/>
                    <a:pt x="1548" y="3287"/>
                  </a:cubicBezTo>
                  <a:cubicBezTo>
                    <a:pt x="1501" y="3323"/>
                    <a:pt x="1477" y="3370"/>
                    <a:pt x="1477" y="3430"/>
                  </a:cubicBezTo>
                  <a:lnTo>
                    <a:pt x="1477" y="3608"/>
                  </a:lnTo>
                  <a:lnTo>
                    <a:pt x="1096" y="3608"/>
                  </a:lnTo>
                  <a:lnTo>
                    <a:pt x="1096" y="3430"/>
                  </a:lnTo>
                  <a:cubicBezTo>
                    <a:pt x="1096" y="3370"/>
                    <a:pt x="1072" y="3323"/>
                    <a:pt x="1024" y="3287"/>
                  </a:cubicBezTo>
                  <a:cubicBezTo>
                    <a:pt x="858" y="3204"/>
                    <a:pt x="762" y="3025"/>
                    <a:pt x="762" y="2846"/>
                  </a:cubicBezTo>
                  <a:lnTo>
                    <a:pt x="762" y="2418"/>
                  </a:lnTo>
                  <a:cubicBezTo>
                    <a:pt x="762" y="2215"/>
                    <a:pt x="917" y="2061"/>
                    <a:pt x="1120" y="2061"/>
                  </a:cubicBezTo>
                  <a:close/>
                  <a:moveTo>
                    <a:pt x="4549" y="2061"/>
                  </a:moveTo>
                  <a:cubicBezTo>
                    <a:pt x="4644" y="2061"/>
                    <a:pt x="4727" y="2084"/>
                    <a:pt x="4810" y="2156"/>
                  </a:cubicBezTo>
                  <a:cubicBezTo>
                    <a:pt x="4882" y="2239"/>
                    <a:pt x="4906" y="2323"/>
                    <a:pt x="4906" y="2418"/>
                  </a:cubicBezTo>
                  <a:lnTo>
                    <a:pt x="4906" y="2846"/>
                  </a:lnTo>
                  <a:cubicBezTo>
                    <a:pt x="4906" y="3025"/>
                    <a:pt x="4810" y="3204"/>
                    <a:pt x="4644" y="3287"/>
                  </a:cubicBezTo>
                  <a:cubicBezTo>
                    <a:pt x="4596" y="3323"/>
                    <a:pt x="4572" y="3370"/>
                    <a:pt x="4572" y="3430"/>
                  </a:cubicBezTo>
                  <a:lnTo>
                    <a:pt x="4572" y="3608"/>
                  </a:lnTo>
                  <a:lnTo>
                    <a:pt x="4191" y="3608"/>
                  </a:lnTo>
                  <a:lnTo>
                    <a:pt x="4191" y="3430"/>
                  </a:lnTo>
                  <a:cubicBezTo>
                    <a:pt x="4191" y="3370"/>
                    <a:pt x="4168" y="3323"/>
                    <a:pt x="4120" y="3287"/>
                  </a:cubicBezTo>
                  <a:cubicBezTo>
                    <a:pt x="3953" y="3204"/>
                    <a:pt x="3858" y="3025"/>
                    <a:pt x="3858" y="2846"/>
                  </a:cubicBezTo>
                  <a:lnTo>
                    <a:pt x="3858" y="2418"/>
                  </a:lnTo>
                  <a:cubicBezTo>
                    <a:pt x="3858" y="2215"/>
                    <a:pt x="4013" y="2061"/>
                    <a:pt x="4215" y="2061"/>
                  </a:cubicBezTo>
                  <a:close/>
                  <a:moveTo>
                    <a:pt x="7668" y="2061"/>
                  </a:moveTo>
                  <a:cubicBezTo>
                    <a:pt x="7751" y="2061"/>
                    <a:pt x="7847" y="2084"/>
                    <a:pt x="7918" y="2156"/>
                  </a:cubicBezTo>
                  <a:cubicBezTo>
                    <a:pt x="7989" y="2239"/>
                    <a:pt x="8025" y="2323"/>
                    <a:pt x="8025" y="2418"/>
                  </a:cubicBezTo>
                  <a:lnTo>
                    <a:pt x="8025" y="2846"/>
                  </a:lnTo>
                  <a:cubicBezTo>
                    <a:pt x="8001" y="3025"/>
                    <a:pt x="7918" y="3204"/>
                    <a:pt x="7751" y="3287"/>
                  </a:cubicBezTo>
                  <a:cubicBezTo>
                    <a:pt x="7704" y="3323"/>
                    <a:pt x="7680" y="3370"/>
                    <a:pt x="7680" y="3430"/>
                  </a:cubicBezTo>
                  <a:lnTo>
                    <a:pt x="7680" y="3608"/>
                  </a:lnTo>
                  <a:lnTo>
                    <a:pt x="7311" y="3608"/>
                  </a:lnTo>
                  <a:lnTo>
                    <a:pt x="7311" y="3430"/>
                  </a:lnTo>
                  <a:cubicBezTo>
                    <a:pt x="7311" y="3370"/>
                    <a:pt x="7275" y="3323"/>
                    <a:pt x="7227" y="3287"/>
                  </a:cubicBezTo>
                  <a:cubicBezTo>
                    <a:pt x="7073" y="3204"/>
                    <a:pt x="6966" y="3025"/>
                    <a:pt x="6966" y="2846"/>
                  </a:cubicBezTo>
                  <a:lnTo>
                    <a:pt x="6966" y="2418"/>
                  </a:lnTo>
                  <a:cubicBezTo>
                    <a:pt x="6966" y="2215"/>
                    <a:pt x="7132" y="2061"/>
                    <a:pt x="7323" y="2061"/>
                  </a:cubicBezTo>
                  <a:close/>
                  <a:moveTo>
                    <a:pt x="5787" y="1"/>
                  </a:moveTo>
                  <a:cubicBezTo>
                    <a:pt x="5418" y="1"/>
                    <a:pt x="5120" y="310"/>
                    <a:pt x="5120" y="691"/>
                  </a:cubicBezTo>
                  <a:lnTo>
                    <a:pt x="5120" y="1120"/>
                  </a:lnTo>
                  <a:cubicBezTo>
                    <a:pt x="5120" y="1382"/>
                    <a:pt x="5251" y="1644"/>
                    <a:pt x="5465" y="1799"/>
                  </a:cubicBezTo>
                  <a:lnTo>
                    <a:pt x="5465" y="1953"/>
                  </a:lnTo>
                  <a:lnTo>
                    <a:pt x="5180" y="2073"/>
                  </a:lnTo>
                  <a:cubicBezTo>
                    <a:pt x="5144" y="2025"/>
                    <a:pt x="5120" y="1977"/>
                    <a:pt x="5072" y="1942"/>
                  </a:cubicBezTo>
                  <a:cubicBezTo>
                    <a:pt x="4941" y="1799"/>
                    <a:pt x="4775" y="1739"/>
                    <a:pt x="4596" y="1739"/>
                  </a:cubicBezTo>
                  <a:lnTo>
                    <a:pt x="4251" y="1739"/>
                  </a:lnTo>
                  <a:cubicBezTo>
                    <a:pt x="4001" y="1739"/>
                    <a:pt x="3798" y="1882"/>
                    <a:pt x="3679" y="2073"/>
                  </a:cubicBezTo>
                  <a:lnTo>
                    <a:pt x="3394" y="1953"/>
                  </a:lnTo>
                  <a:lnTo>
                    <a:pt x="3394" y="1799"/>
                  </a:lnTo>
                  <a:cubicBezTo>
                    <a:pt x="3596" y="1644"/>
                    <a:pt x="3739" y="1382"/>
                    <a:pt x="3739" y="1120"/>
                  </a:cubicBezTo>
                  <a:lnTo>
                    <a:pt x="3739" y="691"/>
                  </a:lnTo>
                  <a:cubicBezTo>
                    <a:pt x="3739" y="513"/>
                    <a:pt x="3656" y="334"/>
                    <a:pt x="3537" y="215"/>
                  </a:cubicBezTo>
                  <a:cubicBezTo>
                    <a:pt x="3406" y="72"/>
                    <a:pt x="3239" y="13"/>
                    <a:pt x="3060" y="13"/>
                  </a:cubicBezTo>
                  <a:lnTo>
                    <a:pt x="2727" y="13"/>
                  </a:lnTo>
                  <a:cubicBezTo>
                    <a:pt x="2346" y="13"/>
                    <a:pt x="2048" y="334"/>
                    <a:pt x="2048" y="703"/>
                  </a:cubicBezTo>
                  <a:lnTo>
                    <a:pt x="2048" y="1132"/>
                  </a:lnTo>
                  <a:cubicBezTo>
                    <a:pt x="2048" y="1406"/>
                    <a:pt x="2191" y="1656"/>
                    <a:pt x="2394" y="1822"/>
                  </a:cubicBezTo>
                  <a:lnTo>
                    <a:pt x="2394" y="1965"/>
                  </a:lnTo>
                  <a:lnTo>
                    <a:pt x="2108" y="2084"/>
                  </a:lnTo>
                  <a:cubicBezTo>
                    <a:pt x="2084" y="2037"/>
                    <a:pt x="2048" y="2001"/>
                    <a:pt x="2013" y="1953"/>
                  </a:cubicBezTo>
                  <a:cubicBezTo>
                    <a:pt x="1870" y="1822"/>
                    <a:pt x="1715" y="1763"/>
                    <a:pt x="1536" y="1763"/>
                  </a:cubicBezTo>
                  <a:lnTo>
                    <a:pt x="1191" y="1763"/>
                  </a:lnTo>
                  <a:cubicBezTo>
                    <a:pt x="822" y="1763"/>
                    <a:pt x="524" y="2073"/>
                    <a:pt x="524" y="2442"/>
                  </a:cubicBezTo>
                  <a:lnTo>
                    <a:pt x="524" y="2870"/>
                  </a:lnTo>
                  <a:cubicBezTo>
                    <a:pt x="524" y="3144"/>
                    <a:pt x="655" y="3394"/>
                    <a:pt x="858" y="3561"/>
                  </a:cubicBezTo>
                  <a:lnTo>
                    <a:pt x="858" y="3704"/>
                  </a:lnTo>
                  <a:lnTo>
                    <a:pt x="429" y="3882"/>
                  </a:lnTo>
                  <a:cubicBezTo>
                    <a:pt x="179" y="3989"/>
                    <a:pt x="0" y="4239"/>
                    <a:pt x="0" y="4513"/>
                  </a:cubicBezTo>
                  <a:lnTo>
                    <a:pt x="0" y="5537"/>
                  </a:lnTo>
                  <a:cubicBezTo>
                    <a:pt x="0" y="5632"/>
                    <a:pt x="72" y="5704"/>
                    <a:pt x="167" y="5704"/>
                  </a:cubicBezTo>
                  <a:cubicBezTo>
                    <a:pt x="250" y="5704"/>
                    <a:pt x="322" y="5632"/>
                    <a:pt x="322" y="5537"/>
                  </a:cubicBezTo>
                  <a:lnTo>
                    <a:pt x="322" y="4513"/>
                  </a:lnTo>
                  <a:cubicBezTo>
                    <a:pt x="322" y="4358"/>
                    <a:pt x="417" y="4228"/>
                    <a:pt x="548" y="4180"/>
                  </a:cubicBezTo>
                  <a:lnTo>
                    <a:pt x="1060" y="3977"/>
                  </a:lnTo>
                  <a:lnTo>
                    <a:pt x="1679" y="3977"/>
                  </a:lnTo>
                  <a:lnTo>
                    <a:pt x="2191" y="4180"/>
                  </a:lnTo>
                  <a:cubicBezTo>
                    <a:pt x="2322" y="4239"/>
                    <a:pt x="2405" y="4358"/>
                    <a:pt x="2405" y="4513"/>
                  </a:cubicBezTo>
                  <a:lnTo>
                    <a:pt x="2405" y="5537"/>
                  </a:lnTo>
                  <a:cubicBezTo>
                    <a:pt x="2405" y="5632"/>
                    <a:pt x="2489" y="5704"/>
                    <a:pt x="2572" y="5704"/>
                  </a:cubicBezTo>
                  <a:cubicBezTo>
                    <a:pt x="2667" y="5704"/>
                    <a:pt x="2739" y="5632"/>
                    <a:pt x="2739" y="5537"/>
                  </a:cubicBezTo>
                  <a:lnTo>
                    <a:pt x="2739" y="4513"/>
                  </a:lnTo>
                  <a:cubicBezTo>
                    <a:pt x="2739" y="4228"/>
                    <a:pt x="2572" y="3989"/>
                    <a:pt x="2310" y="3882"/>
                  </a:cubicBezTo>
                  <a:lnTo>
                    <a:pt x="1870" y="3704"/>
                  </a:lnTo>
                  <a:lnTo>
                    <a:pt x="1870" y="3561"/>
                  </a:lnTo>
                  <a:cubicBezTo>
                    <a:pt x="2084" y="3394"/>
                    <a:pt x="2215" y="3144"/>
                    <a:pt x="2215" y="2870"/>
                  </a:cubicBezTo>
                  <a:lnTo>
                    <a:pt x="2215" y="2442"/>
                  </a:lnTo>
                  <a:lnTo>
                    <a:pt x="2215" y="2418"/>
                  </a:lnTo>
                  <a:lnTo>
                    <a:pt x="2608" y="2263"/>
                  </a:lnTo>
                  <a:lnTo>
                    <a:pt x="3227" y="2263"/>
                  </a:lnTo>
                  <a:lnTo>
                    <a:pt x="3620" y="2418"/>
                  </a:lnTo>
                  <a:lnTo>
                    <a:pt x="3620" y="2442"/>
                  </a:lnTo>
                  <a:lnTo>
                    <a:pt x="3620" y="2870"/>
                  </a:lnTo>
                  <a:cubicBezTo>
                    <a:pt x="3620" y="3144"/>
                    <a:pt x="3751" y="3394"/>
                    <a:pt x="3953" y="3561"/>
                  </a:cubicBezTo>
                  <a:lnTo>
                    <a:pt x="3953" y="3704"/>
                  </a:lnTo>
                  <a:lnTo>
                    <a:pt x="3525" y="3882"/>
                  </a:lnTo>
                  <a:cubicBezTo>
                    <a:pt x="3275" y="3989"/>
                    <a:pt x="3096" y="4239"/>
                    <a:pt x="3096" y="4513"/>
                  </a:cubicBezTo>
                  <a:lnTo>
                    <a:pt x="3096" y="5537"/>
                  </a:lnTo>
                  <a:cubicBezTo>
                    <a:pt x="3096" y="5632"/>
                    <a:pt x="3167" y="5704"/>
                    <a:pt x="3263" y="5704"/>
                  </a:cubicBezTo>
                  <a:cubicBezTo>
                    <a:pt x="3346" y="5704"/>
                    <a:pt x="3417" y="5632"/>
                    <a:pt x="3417" y="5537"/>
                  </a:cubicBezTo>
                  <a:lnTo>
                    <a:pt x="3417" y="4513"/>
                  </a:lnTo>
                  <a:cubicBezTo>
                    <a:pt x="3417" y="4358"/>
                    <a:pt x="3513" y="4228"/>
                    <a:pt x="3644" y="4180"/>
                  </a:cubicBezTo>
                  <a:lnTo>
                    <a:pt x="4156" y="3977"/>
                  </a:lnTo>
                  <a:lnTo>
                    <a:pt x="4775" y="3977"/>
                  </a:lnTo>
                  <a:lnTo>
                    <a:pt x="5287" y="4180"/>
                  </a:lnTo>
                  <a:cubicBezTo>
                    <a:pt x="5418" y="4239"/>
                    <a:pt x="5501" y="4358"/>
                    <a:pt x="5501" y="4513"/>
                  </a:cubicBezTo>
                  <a:lnTo>
                    <a:pt x="5501" y="5537"/>
                  </a:lnTo>
                  <a:cubicBezTo>
                    <a:pt x="5501" y="5632"/>
                    <a:pt x="5584" y="5704"/>
                    <a:pt x="5668" y="5704"/>
                  </a:cubicBezTo>
                  <a:cubicBezTo>
                    <a:pt x="5763" y="5704"/>
                    <a:pt x="5834" y="5632"/>
                    <a:pt x="5834" y="5537"/>
                  </a:cubicBezTo>
                  <a:lnTo>
                    <a:pt x="5834" y="4513"/>
                  </a:lnTo>
                  <a:cubicBezTo>
                    <a:pt x="5834" y="4228"/>
                    <a:pt x="5668" y="3989"/>
                    <a:pt x="5406" y="3882"/>
                  </a:cubicBezTo>
                  <a:lnTo>
                    <a:pt x="4965" y="3704"/>
                  </a:lnTo>
                  <a:lnTo>
                    <a:pt x="4965" y="3561"/>
                  </a:lnTo>
                  <a:cubicBezTo>
                    <a:pt x="5180" y="3394"/>
                    <a:pt x="5311" y="3144"/>
                    <a:pt x="5311" y="2870"/>
                  </a:cubicBezTo>
                  <a:lnTo>
                    <a:pt x="5311" y="2442"/>
                  </a:lnTo>
                  <a:lnTo>
                    <a:pt x="5311" y="2418"/>
                  </a:lnTo>
                  <a:lnTo>
                    <a:pt x="5703" y="2263"/>
                  </a:lnTo>
                  <a:lnTo>
                    <a:pt x="6323" y="2263"/>
                  </a:lnTo>
                  <a:lnTo>
                    <a:pt x="6715" y="2418"/>
                  </a:lnTo>
                  <a:lnTo>
                    <a:pt x="6715" y="2442"/>
                  </a:lnTo>
                  <a:lnTo>
                    <a:pt x="6715" y="2870"/>
                  </a:lnTo>
                  <a:cubicBezTo>
                    <a:pt x="6715" y="3144"/>
                    <a:pt x="6846" y="3394"/>
                    <a:pt x="7049" y="3561"/>
                  </a:cubicBezTo>
                  <a:lnTo>
                    <a:pt x="7049" y="3704"/>
                  </a:lnTo>
                  <a:lnTo>
                    <a:pt x="6620" y="3882"/>
                  </a:lnTo>
                  <a:cubicBezTo>
                    <a:pt x="6370" y="3989"/>
                    <a:pt x="6192" y="4239"/>
                    <a:pt x="6192" y="4513"/>
                  </a:cubicBezTo>
                  <a:lnTo>
                    <a:pt x="6192" y="5537"/>
                  </a:lnTo>
                  <a:cubicBezTo>
                    <a:pt x="6192" y="5632"/>
                    <a:pt x="6263" y="5704"/>
                    <a:pt x="6358" y="5704"/>
                  </a:cubicBezTo>
                  <a:cubicBezTo>
                    <a:pt x="6442" y="5704"/>
                    <a:pt x="6513" y="5632"/>
                    <a:pt x="6513" y="5537"/>
                  </a:cubicBezTo>
                  <a:lnTo>
                    <a:pt x="6513" y="4513"/>
                  </a:lnTo>
                  <a:cubicBezTo>
                    <a:pt x="6513" y="4358"/>
                    <a:pt x="6608" y="4228"/>
                    <a:pt x="6739" y="4180"/>
                  </a:cubicBezTo>
                  <a:lnTo>
                    <a:pt x="7251" y="3977"/>
                  </a:lnTo>
                  <a:lnTo>
                    <a:pt x="7870" y="3977"/>
                  </a:lnTo>
                  <a:lnTo>
                    <a:pt x="8382" y="4180"/>
                  </a:lnTo>
                  <a:cubicBezTo>
                    <a:pt x="8513" y="4239"/>
                    <a:pt x="8597" y="4358"/>
                    <a:pt x="8597" y="4513"/>
                  </a:cubicBezTo>
                  <a:lnTo>
                    <a:pt x="8597" y="5537"/>
                  </a:lnTo>
                  <a:cubicBezTo>
                    <a:pt x="8597" y="5632"/>
                    <a:pt x="8680" y="5704"/>
                    <a:pt x="8763" y="5704"/>
                  </a:cubicBezTo>
                  <a:cubicBezTo>
                    <a:pt x="8859" y="5704"/>
                    <a:pt x="8930" y="5632"/>
                    <a:pt x="8930" y="5537"/>
                  </a:cubicBezTo>
                  <a:lnTo>
                    <a:pt x="8930" y="4513"/>
                  </a:lnTo>
                  <a:cubicBezTo>
                    <a:pt x="8859" y="4204"/>
                    <a:pt x="8680" y="3942"/>
                    <a:pt x="8418" y="3847"/>
                  </a:cubicBezTo>
                  <a:lnTo>
                    <a:pt x="7989" y="3668"/>
                  </a:lnTo>
                  <a:lnTo>
                    <a:pt x="7989" y="3513"/>
                  </a:lnTo>
                  <a:cubicBezTo>
                    <a:pt x="8204" y="3346"/>
                    <a:pt x="8335" y="3096"/>
                    <a:pt x="8335" y="2835"/>
                  </a:cubicBezTo>
                  <a:lnTo>
                    <a:pt x="8335" y="2394"/>
                  </a:lnTo>
                  <a:cubicBezTo>
                    <a:pt x="8335" y="2215"/>
                    <a:pt x="8263" y="2037"/>
                    <a:pt x="8144" y="1918"/>
                  </a:cubicBezTo>
                  <a:cubicBezTo>
                    <a:pt x="8001" y="1787"/>
                    <a:pt x="7847" y="1727"/>
                    <a:pt x="7668" y="1727"/>
                  </a:cubicBezTo>
                  <a:lnTo>
                    <a:pt x="7323" y="1727"/>
                  </a:lnTo>
                  <a:cubicBezTo>
                    <a:pt x="7073" y="1727"/>
                    <a:pt x="6858" y="1858"/>
                    <a:pt x="6739" y="2061"/>
                  </a:cubicBezTo>
                  <a:lnTo>
                    <a:pt x="6454" y="1942"/>
                  </a:lnTo>
                  <a:lnTo>
                    <a:pt x="6454" y="1787"/>
                  </a:lnTo>
                  <a:cubicBezTo>
                    <a:pt x="6668" y="1620"/>
                    <a:pt x="6799" y="1370"/>
                    <a:pt x="6799" y="1108"/>
                  </a:cubicBezTo>
                  <a:lnTo>
                    <a:pt x="6799" y="668"/>
                  </a:lnTo>
                  <a:cubicBezTo>
                    <a:pt x="6799" y="489"/>
                    <a:pt x="6727" y="310"/>
                    <a:pt x="6608" y="191"/>
                  </a:cubicBezTo>
                  <a:cubicBezTo>
                    <a:pt x="6477" y="60"/>
                    <a:pt x="6311" y="1"/>
                    <a:pt x="6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73"/>
            <p:cNvSpPr/>
            <p:nvPr/>
          </p:nvSpPr>
          <p:spPr>
            <a:xfrm>
              <a:off x="3656195" y="1975821"/>
              <a:ext cx="120149" cy="164134"/>
            </a:xfrm>
            <a:custGeom>
              <a:avLst/>
              <a:gdLst/>
              <a:ahLst/>
              <a:cxnLst/>
              <a:rect l="l" t="t" r="r" b="b"/>
              <a:pathLst>
                <a:path w="3775" h="5157" extrusionOk="0">
                  <a:moveTo>
                    <a:pt x="2049" y="334"/>
                  </a:moveTo>
                  <a:cubicBezTo>
                    <a:pt x="2239" y="334"/>
                    <a:pt x="2406" y="501"/>
                    <a:pt x="2406" y="691"/>
                  </a:cubicBezTo>
                  <a:lnTo>
                    <a:pt x="2406" y="1037"/>
                  </a:lnTo>
                  <a:cubicBezTo>
                    <a:pt x="2406" y="1334"/>
                    <a:pt x="2168" y="1549"/>
                    <a:pt x="1882" y="1549"/>
                  </a:cubicBezTo>
                  <a:cubicBezTo>
                    <a:pt x="1869" y="1550"/>
                    <a:pt x="1855" y="1550"/>
                    <a:pt x="1842" y="1550"/>
                  </a:cubicBezTo>
                  <a:cubicBezTo>
                    <a:pt x="1575" y="1550"/>
                    <a:pt x="1358" y="1321"/>
                    <a:pt x="1358" y="1037"/>
                  </a:cubicBezTo>
                  <a:lnTo>
                    <a:pt x="1358" y="691"/>
                  </a:lnTo>
                  <a:cubicBezTo>
                    <a:pt x="1358" y="501"/>
                    <a:pt x="1513" y="334"/>
                    <a:pt x="1715" y="334"/>
                  </a:cubicBezTo>
                  <a:close/>
                  <a:moveTo>
                    <a:pt x="2049" y="1870"/>
                  </a:moveTo>
                  <a:lnTo>
                    <a:pt x="2049" y="1965"/>
                  </a:lnTo>
                  <a:cubicBezTo>
                    <a:pt x="2072" y="2025"/>
                    <a:pt x="2084" y="2073"/>
                    <a:pt x="2108" y="2132"/>
                  </a:cubicBezTo>
                  <a:lnTo>
                    <a:pt x="1894" y="2358"/>
                  </a:lnTo>
                  <a:lnTo>
                    <a:pt x="1870" y="2358"/>
                  </a:lnTo>
                  <a:lnTo>
                    <a:pt x="1656" y="2132"/>
                  </a:lnTo>
                  <a:cubicBezTo>
                    <a:pt x="1679" y="2085"/>
                    <a:pt x="1691" y="2025"/>
                    <a:pt x="1691" y="1965"/>
                  </a:cubicBezTo>
                  <a:lnTo>
                    <a:pt x="1691" y="1870"/>
                  </a:lnTo>
                  <a:cubicBezTo>
                    <a:pt x="1751" y="1882"/>
                    <a:pt x="1810" y="1882"/>
                    <a:pt x="1870" y="1882"/>
                  </a:cubicBezTo>
                  <a:cubicBezTo>
                    <a:pt x="1929" y="1882"/>
                    <a:pt x="1989" y="1882"/>
                    <a:pt x="2049" y="1870"/>
                  </a:cubicBezTo>
                  <a:close/>
                  <a:moveTo>
                    <a:pt x="2382" y="2323"/>
                  </a:moveTo>
                  <a:lnTo>
                    <a:pt x="2668" y="2454"/>
                  </a:lnTo>
                  <a:cubicBezTo>
                    <a:pt x="2727" y="2489"/>
                    <a:pt x="2763" y="2549"/>
                    <a:pt x="2763" y="2620"/>
                  </a:cubicBezTo>
                  <a:lnTo>
                    <a:pt x="2763" y="2942"/>
                  </a:lnTo>
                  <a:lnTo>
                    <a:pt x="1025" y="2942"/>
                  </a:lnTo>
                  <a:lnTo>
                    <a:pt x="1025" y="2620"/>
                  </a:lnTo>
                  <a:lnTo>
                    <a:pt x="1013" y="2620"/>
                  </a:lnTo>
                  <a:cubicBezTo>
                    <a:pt x="1013" y="2549"/>
                    <a:pt x="1060" y="2489"/>
                    <a:pt x="1120" y="2454"/>
                  </a:cubicBezTo>
                  <a:lnTo>
                    <a:pt x="1394" y="2323"/>
                  </a:lnTo>
                  <a:lnTo>
                    <a:pt x="1656" y="2585"/>
                  </a:lnTo>
                  <a:cubicBezTo>
                    <a:pt x="1715" y="2632"/>
                    <a:pt x="1799" y="2680"/>
                    <a:pt x="1894" y="2680"/>
                  </a:cubicBezTo>
                  <a:cubicBezTo>
                    <a:pt x="1977" y="2680"/>
                    <a:pt x="2049" y="2656"/>
                    <a:pt x="2132" y="2585"/>
                  </a:cubicBezTo>
                  <a:lnTo>
                    <a:pt x="2382" y="2323"/>
                  </a:lnTo>
                  <a:close/>
                  <a:moveTo>
                    <a:pt x="3334" y="3263"/>
                  </a:moveTo>
                  <a:lnTo>
                    <a:pt x="3156" y="3632"/>
                  </a:lnTo>
                  <a:lnTo>
                    <a:pt x="596" y="3632"/>
                  </a:lnTo>
                  <a:lnTo>
                    <a:pt x="417" y="3263"/>
                  </a:lnTo>
                  <a:close/>
                  <a:moveTo>
                    <a:pt x="1715" y="1"/>
                  </a:moveTo>
                  <a:cubicBezTo>
                    <a:pt x="1334" y="1"/>
                    <a:pt x="1025" y="299"/>
                    <a:pt x="1025" y="691"/>
                  </a:cubicBezTo>
                  <a:lnTo>
                    <a:pt x="1025" y="1025"/>
                  </a:lnTo>
                  <a:cubicBezTo>
                    <a:pt x="1025" y="1311"/>
                    <a:pt x="1156" y="1549"/>
                    <a:pt x="1370" y="1715"/>
                  </a:cubicBezTo>
                  <a:lnTo>
                    <a:pt x="1370" y="1954"/>
                  </a:lnTo>
                  <a:lnTo>
                    <a:pt x="1370" y="1965"/>
                  </a:lnTo>
                  <a:lnTo>
                    <a:pt x="965" y="2180"/>
                  </a:lnTo>
                  <a:cubicBezTo>
                    <a:pt x="786" y="2263"/>
                    <a:pt x="679" y="2430"/>
                    <a:pt x="679" y="2620"/>
                  </a:cubicBezTo>
                  <a:lnTo>
                    <a:pt x="679" y="2942"/>
                  </a:lnTo>
                  <a:lnTo>
                    <a:pt x="155" y="2942"/>
                  </a:lnTo>
                  <a:cubicBezTo>
                    <a:pt x="96" y="2942"/>
                    <a:pt x="60" y="2966"/>
                    <a:pt x="24" y="3013"/>
                  </a:cubicBezTo>
                  <a:cubicBezTo>
                    <a:pt x="1" y="3061"/>
                    <a:pt x="1" y="3120"/>
                    <a:pt x="24" y="3180"/>
                  </a:cubicBezTo>
                  <a:lnTo>
                    <a:pt x="370" y="3859"/>
                  </a:lnTo>
                  <a:cubicBezTo>
                    <a:pt x="394" y="3918"/>
                    <a:pt x="453" y="3954"/>
                    <a:pt x="513" y="3954"/>
                  </a:cubicBezTo>
                  <a:lnTo>
                    <a:pt x="691" y="3954"/>
                  </a:lnTo>
                  <a:lnTo>
                    <a:pt x="691" y="4990"/>
                  </a:lnTo>
                  <a:cubicBezTo>
                    <a:pt x="691" y="5085"/>
                    <a:pt x="775" y="5156"/>
                    <a:pt x="858" y="5156"/>
                  </a:cubicBezTo>
                  <a:cubicBezTo>
                    <a:pt x="953" y="5156"/>
                    <a:pt x="1025" y="5085"/>
                    <a:pt x="1025" y="4990"/>
                  </a:cubicBezTo>
                  <a:lnTo>
                    <a:pt x="1025" y="3954"/>
                  </a:lnTo>
                  <a:lnTo>
                    <a:pt x="2763" y="3954"/>
                  </a:lnTo>
                  <a:lnTo>
                    <a:pt x="2763" y="4990"/>
                  </a:lnTo>
                  <a:cubicBezTo>
                    <a:pt x="2763" y="5085"/>
                    <a:pt x="2846" y="5156"/>
                    <a:pt x="2930" y="5156"/>
                  </a:cubicBezTo>
                  <a:cubicBezTo>
                    <a:pt x="3025" y="5156"/>
                    <a:pt x="3096" y="5085"/>
                    <a:pt x="3096" y="4990"/>
                  </a:cubicBezTo>
                  <a:lnTo>
                    <a:pt x="3096" y="3954"/>
                  </a:lnTo>
                  <a:lnTo>
                    <a:pt x="3275" y="3954"/>
                  </a:lnTo>
                  <a:cubicBezTo>
                    <a:pt x="3334" y="3954"/>
                    <a:pt x="3394" y="3918"/>
                    <a:pt x="3418" y="3859"/>
                  </a:cubicBezTo>
                  <a:lnTo>
                    <a:pt x="3763" y="3180"/>
                  </a:lnTo>
                  <a:cubicBezTo>
                    <a:pt x="3775" y="3132"/>
                    <a:pt x="3763" y="3073"/>
                    <a:pt x="3751" y="3013"/>
                  </a:cubicBezTo>
                  <a:cubicBezTo>
                    <a:pt x="3715" y="2966"/>
                    <a:pt x="3680" y="2942"/>
                    <a:pt x="3620" y="2942"/>
                  </a:cubicBezTo>
                  <a:lnTo>
                    <a:pt x="3084" y="2942"/>
                  </a:lnTo>
                  <a:lnTo>
                    <a:pt x="3084" y="2620"/>
                  </a:lnTo>
                  <a:cubicBezTo>
                    <a:pt x="3084" y="2430"/>
                    <a:pt x="2977" y="2251"/>
                    <a:pt x="2799" y="2180"/>
                  </a:cubicBezTo>
                  <a:lnTo>
                    <a:pt x="2394" y="1965"/>
                  </a:lnTo>
                  <a:lnTo>
                    <a:pt x="2394" y="1954"/>
                  </a:lnTo>
                  <a:lnTo>
                    <a:pt x="2394" y="1715"/>
                  </a:lnTo>
                  <a:cubicBezTo>
                    <a:pt x="2608" y="1561"/>
                    <a:pt x="2739" y="1311"/>
                    <a:pt x="2739" y="1025"/>
                  </a:cubicBezTo>
                  <a:lnTo>
                    <a:pt x="2739" y="691"/>
                  </a:lnTo>
                  <a:cubicBezTo>
                    <a:pt x="2739" y="310"/>
                    <a:pt x="2441" y="1"/>
                    <a:pt x="2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73"/>
            <p:cNvSpPr/>
            <p:nvPr/>
          </p:nvSpPr>
          <p:spPr>
            <a:xfrm>
              <a:off x="3700149" y="2113380"/>
              <a:ext cx="32241" cy="10280"/>
            </a:xfrm>
            <a:custGeom>
              <a:avLst/>
              <a:gdLst/>
              <a:ahLst/>
              <a:cxnLst/>
              <a:rect l="l" t="t" r="r" b="b"/>
              <a:pathLst>
                <a:path w="1013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846" y="322"/>
                  </a:lnTo>
                  <a:cubicBezTo>
                    <a:pt x="941" y="322"/>
                    <a:pt x="1013" y="251"/>
                    <a:pt x="1013" y="168"/>
                  </a:cubicBezTo>
                  <a:cubicBezTo>
                    <a:pt x="1013" y="72"/>
                    <a:pt x="941" y="1"/>
                    <a:pt x="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4" name="Google Shape;10064;p73"/>
          <p:cNvGrpSpPr/>
          <p:nvPr/>
        </p:nvGrpSpPr>
        <p:grpSpPr>
          <a:xfrm>
            <a:off x="2722090" y="2715912"/>
            <a:ext cx="238770" cy="371841"/>
            <a:chOff x="2722090" y="2890162"/>
            <a:chExt cx="238770" cy="371841"/>
          </a:xfrm>
          <a:solidFill>
            <a:srgbClr val="7030A0"/>
          </a:solidFill>
        </p:grpSpPr>
        <p:sp>
          <p:nvSpPr>
            <p:cNvPr id="10065" name="Google Shape;10065;p73"/>
            <p:cNvSpPr/>
            <p:nvPr/>
          </p:nvSpPr>
          <p:spPr>
            <a:xfrm>
              <a:off x="2722090" y="2890162"/>
              <a:ext cx="238770" cy="371841"/>
            </a:xfrm>
            <a:custGeom>
              <a:avLst/>
              <a:gdLst/>
              <a:ahLst/>
              <a:cxnLst/>
              <a:rect l="l" t="t" r="r" b="b"/>
              <a:pathLst>
                <a:path w="7502" h="11683" extrusionOk="0">
                  <a:moveTo>
                    <a:pt x="3835" y="372"/>
                  </a:moveTo>
                  <a:lnTo>
                    <a:pt x="3966" y="419"/>
                  </a:lnTo>
                  <a:cubicBezTo>
                    <a:pt x="4132" y="491"/>
                    <a:pt x="4251" y="634"/>
                    <a:pt x="4347" y="848"/>
                  </a:cubicBezTo>
                  <a:cubicBezTo>
                    <a:pt x="4168" y="812"/>
                    <a:pt x="4001" y="788"/>
                    <a:pt x="3835" y="777"/>
                  </a:cubicBezTo>
                  <a:lnTo>
                    <a:pt x="3835" y="372"/>
                  </a:lnTo>
                  <a:close/>
                  <a:moveTo>
                    <a:pt x="6609" y="9135"/>
                  </a:moveTo>
                  <a:cubicBezTo>
                    <a:pt x="6716" y="9135"/>
                    <a:pt x="6799" y="9230"/>
                    <a:pt x="6799" y="9337"/>
                  </a:cubicBezTo>
                  <a:lnTo>
                    <a:pt x="6799" y="9528"/>
                  </a:lnTo>
                  <a:lnTo>
                    <a:pt x="6609" y="9528"/>
                  </a:lnTo>
                  <a:cubicBezTo>
                    <a:pt x="6513" y="9528"/>
                    <a:pt x="6442" y="9599"/>
                    <a:pt x="6442" y="9694"/>
                  </a:cubicBezTo>
                  <a:cubicBezTo>
                    <a:pt x="6442" y="9778"/>
                    <a:pt x="6513" y="9849"/>
                    <a:pt x="6609" y="9849"/>
                  </a:cubicBezTo>
                  <a:lnTo>
                    <a:pt x="6978" y="9849"/>
                  </a:lnTo>
                  <a:cubicBezTo>
                    <a:pt x="7085" y="9849"/>
                    <a:pt x="7168" y="9944"/>
                    <a:pt x="7168" y="10040"/>
                  </a:cubicBezTo>
                  <a:lnTo>
                    <a:pt x="7168" y="11147"/>
                  </a:lnTo>
                  <a:cubicBezTo>
                    <a:pt x="7156" y="11266"/>
                    <a:pt x="7073" y="11361"/>
                    <a:pt x="6966" y="11361"/>
                  </a:cubicBezTo>
                  <a:lnTo>
                    <a:pt x="1477" y="11361"/>
                  </a:lnTo>
                  <a:cubicBezTo>
                    <a:pt x="1370" y="11361"/>
                    <a:pt x="1275" y="11266"/>
                    <a:pt x="1275" y="11159"/>
                  </a:cubicBezTo>
                  <a:lnTo>
                    <a:pt x="1275" y="10063"/>
                  </a:lnTo>
                  <a:cubicBezTo>
                    <a:pt x="1275" y="9956"/>
                    <a:pt x="1370" y="9873"/>
                    <a:pt x="1477" y="9873"/>
                  </a:cubicBezTo>
                  <a:lnTo>
                    <a:pt x="5859" y="9873"/>
                  </a:lnTo>
                  <a:cubicBezTo>
                    <a:pt x="5954" y="9873"/>
                    <a:pt x="6025" y="9790"/>
                    <a:pt x="6025" y="9706"/>
                  </a:cubicBezTo>
                  <a:cubicBezTo>
                    <a:pt x="6025" y="9611"/>
                    <a:pt x="5954" y="9540"/>
                    <a:pt x="5859" y="9540"/>
                  </a:cubicBezTo>
                  <a:lnTo>
                    <a:pt x="1656" y="9540"/>
                  </a:lnTo>
                  <a:lnTo>
                    <a:pt x="1656" y="9337"/>
                  </a:lnTo>
                  <a:cubicBezTo>
                    <a:pt x="1656" y="9230"/>
                    <a:pt x="1739" y="9135"/>
                    <a:pt x="1846" y="9135"/>
                  </a:cubicBezTo>
                  <a:close/>
                  <a:moveTo>
                    <a:pt x="3739" y="1"/>
                  </a:moveTo>
                  <a:cubicBezTo>
                    <a:pt x="3703" y="1"/>
                    <a:pt x="3678" y="3"/>
                    <a:pt x="3668" y="3"/>
                  </a:cubicBezTo>
                  <a:cubicBezTo>
                    <a:pt x="3585" y="15"/>
                    <a:pt x="3513" y="74"/>
                    <a:pt x="3513" y="157"/>
                  </a:cubicBezTo>
                  <a:lnTo>
                    <a:pt x="3513" y="729"/>
                  </a:lnTo>
                  <a:cubicBezTo>
                    <a:pt x="3438" y="725"/>
                    <a:pt x="3373" y="724"/>
                    <a:pt x="3319" y="724"/>
                  </a:cubicBezTo>
                  <a:cubicBezTo>
                    <a:pt x="3210" y="724"/>
                    <a:pt x="3144" y="729"/>
                    <a:pt x="3120" y="729"/>
                  </a:cubicBezTo>
                  <a:cubicBezTo>
                    <a:pt x="3037" y="729"/>
                    <a:pt x="2954" y="812"/>
                    <a:pt x="2954" y="908"/>
                  </a:cubicBezTo>
                  <a:cubicBezTo>
                    <a:pt x="2954" y="991"/>
                    <a:pt x="3049" y="1074"/>
                    <a:pt x="3132" y="1074"/>
                  </a:cubicBezTo>
                  <a:cubicBezTo>
                    <a:pt x="3135" y="1074"/>
                    <a:pt x="3172" y="1073"/>
                    <a:pt x="3236" y="1073"/>
                  </a:cubicBezTo>
                  <a:cubicBezTo>
                    <a:pt x="3649" y="1073"/>
                    <a:pt x="5188" y="1135"/>
                    <a:pt x="6156" y="2062"/>
                  </a:cubicBezTo>
                  <a:cubicBezTo>
                    <a:pt x="6704" y="2586"/>
                    <a:pt x="6978" y="3301"/>
                    <a:pt x="6978" y="4194"/>
                  </a:cubicBezTo>
                  <a:cubicBezTo>
                    <a:pt x="6978" y="5158"/>
                    <a:pt x="6764" y="5753"/>
                    <a:pt x="6549" y="6408"/>
                  </a:cubicBezTo>
                  <a:cubicBezTo>
                    <a:pt x="6323" y="7063"/>
                    <a:pt x="6085" y="7742"/>
                    <a:pt x="6073" y="8778"/>
                  </a:cubicBezTo>
                  <a:lnTo>
                    <a:pt x="2120" y="8778"/>
                  </a:lnTo>
                  <a:cubicBezTo>
                    <a:pt x="2084" y="8694"/>
                    <a:pt x="2025" y="8492"/>
                    <a:pt x="2025" y="8218"/>
                  </a:cubicBezTo>
                  <a:cubicBezTo>
                    <a:pt x="2025" y="7766"/>
                    <a:pt x="2299" y="6730"/>
                    <a:pt x="4168" y="4860"/>
                  </a:cubicBezTo>
                  <a:cubicBezTo>
                    <a:pt x="4227" y="4801"/>
                    <a:pt x="4227" y="4729"/>
                    <a:pt x="4192" y="4658"/>
                  </a:cubicBezTo>
                  <a:cubicBezTo>
                    <a:pt x="4157" y="4606"/>
                    <a:pt x="4109" y="4573"/>
                    <a:pt x="4058" y="4573"/>
                  </a:cubicBezTo>
                  <a:cubicBezTo>
                    <a:pt x="4040" y="4573"/>
                    <a:pt x="4020" y="4577"/>
                    <a:pt x="4001" y="4587"/>
                  </a:cubicBezTo>
                  <a:cubicBezTo>
                    <a:pt x="4001" y="4587"/>
                    <a:pt x="3902" y="4611"/>
                    <a:pt x="3741" y="4611"/>
                  </a:cubicBezTo>
                  <a:cubicBezTo>
                    <a:pt x="3530" y="4611"/>
                    <a:pt x="3214" y="4569"/>
                    <a:pt x="2882" y="4372"/>
                  </a:cubicBezTo>
                  <a:cubicBezTo>
                    <a:pt x="2803" y="4328"/>
                    <a:pt x="2715" y="4306"/>
                    <a:pt x="2627" y="4306"/>
                  </a:cubicBezTo>
                  <a:cubicBezTo>
                    <a:pt x="2503" y="4306"/>
                    <a:pt x="2379" y="4348"/>
                    <a:pt x="2275" y="4432"/>
                  </a:cubicBezTo>
                  <a:cubicBezTo>
                    <a:pt x="2058" y="4611"/>
                    <a:pt x="1655" y="4842"/>
                    <a:pt x="1053" y="4842"/>
                  </a:cubicBezTo>
                  <a:cubicBezTo>
                    <a:pt x="895" y="4842"/>
                    <a:pt x="723" y="4826"/>
                    <a:pt x="537" y="4789"/>
                  </a:cubicBezTo>
                  <a:lnTo>
                    <a:pt x="382" y="4075"/>
                  </a:lnTo>
                  <a:lnTo>
                    <a:pt x="2156" y="2301"/>
                  </a:lnTo>
                  <a:cubicBezTo>
                    <a:pt x="2180" y="2277"/>
                    <a:pt x="2203" y="2229"/>
                    <a:pt x="2203" y="2193"/>
                  </a:cubicBezTo>
                  <a:lnTo>
                    <a:pt x="2203" y="1967"/>
                  </a:lnTo>
                  <a:cubicBezTo>
                    <a:pt x="2203" y="1860"/>
                    <a:pt x="2275" y="1789"/>
                    <a:pt x="2382" y="1777"/>
                  </a:cubicBezTo>
                  <a:cubicBezTo>
                    <a:pt x="2501" y="1764"/>
                    <a:pt x="2692" y="1750"/>
                    <a:pt x="2929" y="1750"/>
                  </a:cubicBezTo>
                  <a:cubicBezTo>
                    <a:pt x="3355" y="1750"/>
                    <a:pt x="3928" y="1796"/>
                    <a:pt x="4501" y="1979"/>
                  </a:cubicBezTo>
                  <a:cubicBezTo>
                    <a:pt x="4522" y="1987"/>
                    <a:pt x="4544" y="1991"/>
                    <a:pt x="4565" y="1991"/>
                  </a:cubicBezTo>
                  <a:cubicBezTo>
                    <a:pt x="4639" y="1991"/>
                    <a:pt x="4706" y="1943"/>
                    <a:pt x="4716" y="1860"/>
                  </a:cubicBezTo>
                  <a:cubicBezTo>
                    <a:pt x="4739" y="1777"/>
                    <a:pt x="4704" y="1670"/>
                    <a:pt x="4597" y="1658"/>
                  </a:cubicBezTo>
                  <a:cubicBezTo>
                    <a:pt x="3956" y="1457"/>
                    <a:pt x="3315" y="1408"/>
                    <a:pt x="2856" y="1408"/>
                  </a:cubicBezTo>
                  <a:cubicBezTo>
                    <a:pt x="2632" y="1408"/>
                    <a:pt x="2451" y="1420"/>
                    <a:pt x="2334" y="1431"/>
                  </a:cubicBezTo>
                  <a:cubicBezTo>
                    <a:pt x="2049" y="1455"/>
                    <a:pt x="1846" y="1681"/>
                    <a:pt x="1846" y="1967"/>
                  </a:cubicBezTo>
                  <a:lnTo>
                    <a:pt x="1846" y="2110"/>
                  </a:lnTo>
                  <a:lnTo>
                    <a:pt x="60" y="3896"/>
                  </a:lnTo>
                  <a:cubicBezTo>
                    <a:pt x="13" y="3944"/>
                    <a:pt x="1" y="4003"/>
                    <a:pt x="13" y="4051"/>
                  </a:cubicBezTo>
                  <a:lnTo>
                    <a:pt x="191" y="4956"/>
                  </a:lnTo>
                  <a:cubicBezTo>
                    <a:pt x="203" y="5015"/>
                    <a:pt x="251" y="5075"/>
                    <a:pt x="310" y="5087"/>
                  </a:cubicBezTo>
                  <a:cubicBezTo>
                    <a:pt x="569" y="5151"/>
                    <a:pt x="806" y="5178"/>
                    <a:pt x="1022" y="5178"/>
                  </a:cubicBezTo>
                  <a:cubicBezTo>
                    <a:pt x="1722" y="5178"/>
                    <a:pt x="2199" y="4897"/>
                    <a:pt x="2453" y="4706"/>
                  </a:cubicBezTo>
                  <a:cubicBezTo>
                    <a:pt x="2497" y="4669"/>
                    <a:pt x="2550" y="4655"/>
                    <a:pt x="2598" y="4655"/>
                  </a:cubicBezTo>
                  <a:cubicBezTo>
                    <a:pt x="2628" y="4655"/>
                    <a:pt x="2657" y="4661"/>
                    <a:pt x="2680" y="4670"/>
                  </a:cubicBezTo>
                  <a:cubicBezTo>
                    <a:pt x="3001" y="4872"/>
                    <a:pt x="3335" y="4932"/>
                    <a:pt x="3573" y="4944"/>
                  </a:cubicBezTo>
                  <a:cubicBezTo>
                    <a:pt x="1977" y="6611"/>
                    <a:pt x="1632" y="7635"/>
                    <a:pt x="1632" y="8218"/>
                  </a:cubicBezTo>
                  <a:cubicBezTo>
                    <a:pt x="1632" y="8456"/>
                    <a:pt x="1680" y="8647"/>
                    <a:pt x="1727" y="8778"/>
                  </a:cubicBezTo>
                  <a:cubicBezTo>
                    <a:pt x="1465" y="8825"/>
                    <a:pt x="1275" y="9051"/>
                    <a:pt x="1275" y="9313"/>
                  </a:cubicBezTo>
                  <a:lnTo>
                    <a:pt x="1275" y="9540"/>
                  </a:lnTo>
                  <a:cubicBezTo>
                    <a:pt x="1072" y="9611"/>
                    <a:pt x="906" y="9801"/>
                    <a:pt x="906" y="10040"/>
                  </a:cubicBezTo>
                  <a:lnTo>
                    <a:pt x="906" y="11147"/>
                  </a:lnTo>
                  <a:cubicBezTo>
                    <a:pt x="906" y="11445"/>
                    <a:pt x="1144" y="11683"/>
                    <a:pt x="1441" y="11683"/>
                  </a:cubicBezTo>
                  <a:lnTo>
                    <a:pt x="6930" y="11683"/>
                  </a:lnTo>
                  <a:cubicBezTo>
                    <a:pt x="7228" y="11683"/>
                    <a:pt x="7466" y="11445"/>
                    <a:pt x="7466" y="11147"/>
                  </a:cubicBezTo>
                  <a:lnTo>
                    <a:pt x="7466" y="10040"/>
                  </a:lnTo>
                  <a:cubicBezTo>
                    <a:pt x="7502" y="9825"/>
                    <a:pt x="7347" y="9611"/>
                    <a:pt x="7145" y="9551"/>
                  </a:cubicBezTo>
                  <a:lnTo>
                    <a:pt x="7145" y="9337"/>
                  </a:lnTo>
                  <a:cubicBezTo>
                    <a:pt x="7145" y="9039"/>
                    <a:pt x="6906" y="8801"/>
                    <a:pt x="6609" y="8801"/>
                  </a:cubicBezTo>
                  <a:lnTo>
                    <a:pt x="6418" y="8801"/>
                  </a:lnTo>
                  <a:cubicBezTo>
                    <a:pt x="6442" y="7801"/>
                    <a:pt x="6656" y="7158"/>
                    <a:pt x="6871" y="6527"/>
                  </a:cubicBezTo>
                  <a:cubicBezTo>
                    <a:pt x="7097" y="5896"/>
                    <a:pt x="7323" y="5229"/>
                    <a:pt x="7323" y="4206"/>
                  </a:cubicBezTo>
                  <a:cubicBezTo>
                    <a:pt x="7323" y="3229"/>
                    <a:pt x="7014" y="2420"/>
                    <a:pt x="6394" y="1824"/>
                  </a:cubicBezTo>
                  <a:cubicBezTo>
                    <a:pt x="5906" y="1372"/>
                    <a:pt x="5299" y="1098"/>
                    <a:pt x="4751" y="931"/>
                  </a:cubicBezTo>
                  <a:cubicBezTo>
                    <a:pt x="4632" y="431"/>
                    <a:pt x="4358" y="205"/>
                    <a:pt x="4156" y="98"/>
                  </a:cubicBezTo>
                  <a:cubicBezTo>
                    <a:pt x="3986" y="13"/>
                    <a:pt x="3828" y="1"/>
                    <a:pt x="3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73"/>
            <p:cNvSpPr/>
            <p:nvPr/>
          </p:nvSpPr>
          <p:spPr>
            <a:xfrm>
              <a:off x="2882023" y="2951111"/>
              <a:ext cx="21993" cy="16837"/>
            </a:xfrm>
            <a:custGeom>
              <a:avLst/>
              <a:gdLst/>
              <a:ahLst/>
              <a:cxnLst/>
              <a:rect l="l" t="t" r="r" b="b"/>
              <a:pathLst>
                <a:path w="691" h="529" extrusionOk="0">
                  <a:moveTo>
                    <a:pt x="202" y="0"/>
                  </a:moveTo>
                  <a:cubicBezTo>
                    <a:pt x="138" y="0"/>
                    <a:pt x="81" y="30"/>
                    <a:pt x="48" y="88"/>
                  </a:cubicBezTo>
                  <a:cubicBezTo>
                    <a:pt x="0" y="183"/>
                    <a:pt x="36" y="290"/>
                    <a:pt x="119" y="338"/>
                  </a:cubicBezTo>
                  <a:cubicBezTo>
                    <a:pt x="215" y="374"/>
                    <a:pt x="298" y="433"/>
                    <a:pt x="393" y="493"/>
                  </a:cubicBezTo>
                  <a:cubicBezTo>
                    <a:pt x="417" y="517"/>
                    <a:pt x="453" y="528"/>
                    <a:pt x="476" y="528"/>
                  </a:cubicBezTo>
                  <a:cubicBezTo>
                    <a:pt x="536" y="528"/>
                    <a:pt x="584" y="493"/>
                    <a:pt x="631" y="457"/>
                  </a:cubicBezTo>
                  <a:cubicBezTo>
                    <a:pt x="691" y="362"/>
                    <a:pt x="655" y="255"/>
                    <a:pt x="584" y="195"/>
                  </a:cubicBezTo>
                  <a:cubicBezTo>
                    <a:pt x="488" y="136"/>
                    <a:pt x="393" y="76"/>
                    <a:pt x="286" y="16"/>
                  </a:cubicBezTo>
                  <a:cubicBezTo>
                    <a:pt x="257" y="6"/>
                    <a:pt x="229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7" name="Google Shape;10067;p73"/>
            <p:cNvSpPr/>
            <p:nvPr/>
          </p:nvSpPr>
          <p:spPr>
            <a:xfrm>
              <a:off x="2804332" y="2960341"/>
              <a:ext cx="11012" cy="15946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68" name="Google Shape;10068;p73"/>
          <p:cNvSpPr/>
          <p:nvPr/>
        </p:nvSpPr>
        <p:spPr>
          <a:xfrm>
            <a:off x="5775652" y="1795142"/>
            <a:ext cx="361147" cy="360797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69" name="Google Shape;10069;p73"/>
          <p:cNvGrpSpPr/>
          <p:nvPr/>
        </p:nvGrpSpPr>
        <p:grpSpPr>
          <a:xfrm>
            <a:off x="6216367" y="1795906"/>
            <a:ext cx="361147" cy="361147"/>
            <a:chOff x="6216367" y="1970156"/>
            <a:chExt cx="361147" cy="361147"/>
          </a:xfrm>
          <a:solidFill>
            <a:srgbClr val="7030A0"/>
          </a:solidFill>
        </p:grpSpPr>
        <p:sp>
          <p:nvSpPr>
            <p:cNvPr id="10070" name="Google Shape;10070;p73"/>
            <p:cNvSpPr/>
            <p:nvPr/>
          </p:nvSpPr>
          <p:spPr>
            <a:xfrm>
              <a:off x="6247813" y="2069522"/>
              <a:ext cx="329701" cy="261781"/>
            </a:xfrm>
            <a:custGeom>
              <a:avLst/>
              <a:gdLst/>
              <a:ahLst/>
              <a:cxnLst/>
              <a:rect l="l" t="t" r="r" b="b"/>
              <a:pathLst>
                <a:path w="10359" h="8225" extrusionOk="0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1" name="Google Shape;10071;p73"/>
            <p:cNvSpPr/>
            <p:nvPr/>
          </p:nvSpPr>
          <p:spPr>
            <a:xfrm>
              <a:off x="6216367" y="1970156"/>
              <a:ext cx="329701" cy="260731"/>
            </a:xfrm>
            <a:custGeom>
              <a:avLst/>
              <a:gdLst/>
              <a:ahLst/>
              <a:cxnLst/>
              <a:rect l="l" t="t" r="r" b="b"/>
              <a:pathLst>
                <a:path w="10359" h="8192" extrusionOk="0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2" name="Google Shape;10072;p73"/>
            <p:cNvSpPr/>
            <p:nvPr/>
          </p:nvSpPr>
          <p:spPr>
            <a:xfrm>
              <a:off x="6351252" y="2064875"/>
              <a:ext cx="17855" cy="28072"/>
            </a:xfrm>
            <a:custGeom>
              <a:avLst/>
              <a:gdLst/>
              <a:ahLst/>
              <a:cxnLst/>
              <a:rect l="l" t="t" r="r" b="b"/>
              <a:pathLst>
                <a:path w="561" h="882" extrusionOk="0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73"/>
            <p:cNvSpPr/>
            <p:nvPr/>
          </p:nvSpPr>
          <p:spPr>
            <a:xfrm>
              <a:off x="6260321" y="2016688"/>
              <a:ext cx="272857" cy="269929"/>
            </a:xfrm>
            <a:custGeom>
              <a:avLst/>
              <a:gdLst/>
              <a:ahLst/>
              <a:cxnLst/>
              <a:rect l="l" t="t" r="r" b="b"/>
              <a:pathLst>
                <a:path w="8573" h="8481" extrusionOk="0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4" name="Google Shape;10074;p73"/>
          <p:cNvGrpSpPr/>
          <p:nvPr/>
        </p:nvGrpSpPr>
        <p:grpSpPr>
          <a:xfrm>
            <a:off x="1289311" y="2751972"/>
            <a:ext cx="408156" cy="299783"/>
            <a:chOff x="1289311" y="2926222"/>
            <a:chExt cx="408156" cy="299783"/>
          </a:xfrm>
          <a:solidFill>
            <a:srgbClr val="7030A0"/>
          </a:solidFill>
        </p:grpSpPr>
        <p:sp>
          <p:nvSpPr>
            <p:cNvPr id="10075" name="Google Shape;10075;p73"/>
            <p:cNvSpPr/>
            <p:nvPr/>
          </p:nvSpPr>
          <p:spPr>
            <a:xfrm>
              <a:off x="1334029" y="2952385"/>
              <a:ext cx="318339" cy="216395"/>
            </a:xfrm>
            <a:custGeom>
              <a:avLst/>
              <a:gdLst/>
              <a:ahLst/>
              <a:cxnLst/>
              <a:rect l="l" t="t" r="r" b="b"/>
              <a:pathLst>
                <a:path w="10002" h="6799" extrusionOk="0">
                  <a:moveTo>
                    <a:pt x="3203" y="1369"/>
                  </a:moveTo>
                  <a:cubicBezTo>
                    <a:pt x="3429" y="1369"/>
                    <a:pt x="3620" y="1548"/>
                    <a:pt x="3620" y="1786"/>
                  </a:cubicBezTo>
                  <a:lnTo>
                    <a:pt x="3620" y="2179"/>
                  </a:lnTo>
                  <a:cubicBezTo>
                    <a:pt x="3620" y="2524"/>
                    <a:pt x="3334" y="2798"/>
                    <a:pt x="3012" y="2798"/>
                  </a:cubicBezTo>
                  <a:cubicBezTo>
                    <a:pt x="2679" y="2798"/>
                    <a:pt x="2381" y="2524"/>
                    <a:pt x="2381" y="2179"/>
                  </a:cubicBezTo>
                  <a:lnTo>
                    <a:pt x="2381" y="1786"/>
                  </a:lnTo>
                  <a:cubicBezTo>
                    <a:pt x="2381" y="1560"/>
                    <a:pt x="2560" y="1369"/>
                    <a:pt x="2798" y="1369"/>
                  </a:cubicBezTo>
                  <a:close/>
                  <a:moveTo>
                    <a:pt x="8013" y="1191"/>
                  </a:moveTo>
                  <a:cubicBezTo>
                    <a:pt x="8132" y="1191"/>
                    <a:pt x="8215" y="1274"/>
                    <a:pt x="8215" y="1393"/>
                  </a:cubicBezTo>
                  <a:lnTo>
                    <a:pt x="8215" y="1989"/>
                  </a:lnTo>
                  <a:cubicBezTo>
                    <a:pt x="8215" y="2060"/>
                    <a:pt x="8168" y="2131"/>
                    <a:pt x="8108" y="2167"/>
                  </a:cubicBezTo>
                  <a:cubicBezTo>
                    <a:pt x="8061" y="2203"/>
                    <a:pt x="8025" y="2262"/>
                    <a:pt x="8025" y="2334"/>
                  </a:cubicBezTo>
                  <a:lnTo>
                    <a:pt x="8025" y="2632"/>
                  </a:lnTo>
                  <a:cubicBezTo>
                    <a:pt x="8025" y="2715"/>
                    <a:pt x="8085" y="2798"/>
                    <a:pt x="8168" y="2810"/>
                  </a:cubicBezTo>
                  <a:lnTo>
                    <a:pt x="8680" y="2929"/>
                  </a:lnTo>
                  <a:cubicBezTo>
                    <a:pt x="8763" y="2953"/>
                    <a:pt x="8847" y="3036"/>
                    <a:pt x="8847" y="3132"/>
                  </a:cubicBezTo>
                  <a:lnTo>
                    <a:pt x="8847" y="3191"/>
                  </a:lnTo>
                  <a:lnTo>
                    <a:pt x="6799" y="3191"/>
                  </a:lnTo>
                  <a:lnTo>
                    <a:pt x="6799" y="3132"/>
                  </a:lnTo>
                  <a:cubicBezTo>
                    <a:pt x="6799" y="3024"/>
                    <a:pt x="6858" y="2953"/>
                    <a:pt x="6965" y="2929"/>
                  </a:cubicBezTo>
                  <a:lnTo>
                    <a:pt x="7477" y="2810"/>
                  </a:lnTo>
                  <a:cubicBezTo>
                    <a:pt x="7561" y="2798"/>
                    <a:pt x="7620" y="2715"/>
                    <a:pt x="7620" y="2632"/>
                  </a:cubicBezTo>
                  <a:lnTo>
                    <a:pt x="7620" y="2334"/>
                  </a:lnTo>
                  <a:cubicBezTo>
                    <a:pt x="7596" y="2274"/>
                    <a:pt x="7561" y="2215"/>
                    <a:pt x="7501" y="2167"/>
                  </a:cubicBezTo>
                  <a:cubicBezTo>
                    <a:pt x="7430" y="2120"/>
                    <a:pt x="7406" y="2060"/>
                    <a:pt x="7406" y="1989"/>
                  </a:cubicBezTo>
                  <a:lnTo>
                    <a:pt x="7406" y="1393"/>
                  </a:lnTo>
                  <a:cubicBezTo>
                    <a:pt x="7406" y="1274"/>
                    <a:pt x="7489" y="1191"/>
                    <a:pt x="7608" y="1191"/>
                  </a:cubicBezTo>
                  <a:close/>
                  <a:moveTo>
                    <a:pt x="9620" y="369"/>
                  </a:moveTo>
                  <a:lnTo>
                    <a:pt x="9620" y="3191"/>
                  </a:lnTo>
                  <a:lnTo>
                    <a:pt x="9192" y="3191"/>
                  </a:lnTo>
                  <a:lnTo>
                    <a:pt x="9192" y="3132"/>
                  </a:lnTo>
                  <a:cubicBezTo>
                    <a:pt x="9192" y="2870"/>
                    <a:pt x="9013" y="2632"/>
                    <a:pt x="8739" y="2572"/>
                  </a:cubicBezTo>
                  <a:lnTo>
                    <a:pt x="8382" y="2477"/>
                  </a:lnTo>
                  <a:lnTo>
                    <a:pt x="8382" y="2417"/>
                  </a:lnTo>
                  <a:cubicBezTo>
                    <a:pt x="8501" y="2322"/>
                    <a:pt x="8573" y="2155"/>
                    <a:pt x="8573" y="1977"/>
                  </a:cubicBezTo>
                  <a:lnTo>
                    <a:pt x="8573" y="1381"/>
                  </a:lnTo>
                  <a:cubicBezTo>
                    <a:pt x="8573" y="1048"/>
                    <a:pt x="8311" y="786"/>
                    <a:pt x="7977" y="786"/>
                  </a:cubicBezTo>
                  <a:lnTo>
                    <a:pt x="7584" y="786"/>
                  </a:lnTo>
                  <a:cubicBezTo>
                    <a:pt x="7251" y="786"/>
                    <a:pt x="6989" y="1048"/>
                    <a:pt x="6989" y="1381"/>
                  </a:cubicBezTo>
                  <a:lnTo>
                    <a:pt x="6989" y="1977"/>
                  </a:lnTo>
                  <a:cubicBezTo>
                    <a:pt x="6989" y="2143"/>
                    <a:pt x="7061" y="2298"/>
                    <a:pt x="7180" y="2417"/>
                  </a:cubicBezTo>
                  <a:lnTo>
                    <a:pt x="7180" y="2477"/>
                  </a:lnTo>
                  <a:lnTo>
                    <a:pt x="6822" y="2572"/>
                  </a:lnTo>
                  <a:cubicBezTo>
                    <a:pt x="6549" y="2632"/>
                    <a:pt x="6370" y="2870"/>
                    <a:pt x="6370" y="3132"/>
                  </a:cubicBezTo>
                  <a:lnTo>
                    <a:pt x="6370" y="3191"/>
                  </a:lnTo>
                  <a:lnTo>
                    <a:pt x="5941" y="3191"/>
                  </a:lnTo>
                  <a:lnTo>
                    <a:pt x="5941" y="369"/>
                  </a:lnTo>
                  <a:close/>
                  <a:moveTo>
                    <a:pt x="3227" y="3179"/>
                  </a:moveTo>
                  <a:lnTo>
                    <a:pt x="3227" y="3274"/>
                  </a:lnTo>
                  <a:cubicBezTo>
                    <a:pt x="3203" y="3346"/>
                    <a:pt x="3239" y="3405"/>
                    <a:pt x="3262" y="3465"/>
                  </a:cubicBezTo>
                  <a:lnTo>
                    <a:pt x="3012" y="3715"/>
                  </a:lnTo>
                  <a:lnTo>
                    <a:pt x="3001" y="3715"/>
                  </a:lnTo>
                  <a:lnTo>
                    <a:pt x="2739" y="3465"/>
                  </a:lnTo>
                  <a:cubicBezTo>
                    <a:pt x="2774" y="3405"/>
                    <a:pt x="2798" y="3346"/>
                    <a:pt x="2798" y="3274"/>
                  </a:cubicBezTo>
                  <a:lnTo>
                    <a:pt x="2798" y="3179"/>
                  </a:lnTo>
                  <a:close/>
                  <a:moveTo>
                    <a:pt x="3572" y="3667"/>
                  </a:moveTo>
                  <a:lnTo>
                    <a:pt x="3953" y="3822"/>
                  </a:lnTo>
                  <a:cubicBezTo>
                    <a:pt x="4108" y="3882"/>
                    <a:pt x="4215" y="4048"/>
                    <a:pt x="4215" y="4203"/>
                  </a:cubicBezTo>
                  <a:lnTo>
                    <a:pt x="4215" y="5394"/>
                  </a:lnTo>
                  <a:cubicBezTo>
                    <a:pt x="4215" y="5513"/>
                    <a:pt x="4132" y="5608"/>
                    <a:pt x="4013" y="5608"/>
                  </a:cubicBezTo>
                  <a:lnTo>
                    <a:pt x="3191" y="5608"/>
                  </a:lnTo>
                  <a:lnTo>
                    <a:pt x="3191" y="5382"/>
                  </a:lnTo>
                  <a:lnTo>
                    <a:pt x="3608" y="5382"/>
                  </a:lnTo>
                  <a:cubicBezTo>
                    <a:pt x="3715" y="5382"/>
                    <a:pt x="3798" y="5299"/>
                    <a:pt x="3798" y="5191"/>
                  </a:cubicBezTo>
                  <a:lnTo>
                    <a:pt x="3798" y="4596"/>
                  </a:lnTo>
                  <a:cubicBezTo>
                    <a:pt x="3798" y="4489"/>
                    <a:pt x="3715" y="4406"/>
                    <a:pt x="3608" y="4406"/>
                  </a:cubicBezTo>
                  <a:cubicBezTo>
                    <a:pt x="3501" y="4406"/>
                    <a:pt x="3417" y="4489"/>
                    <a:pt x="3417" y="4596"/>
                  </a:cubicBezTo>
                  <a:lnTo>
                    <a:pt x="3417" y="5013"/>
                  </a:lnTo>
                  <a:lnTo>
                    <a:pt x="2584" y="5013"/>
                  </a:lnTo>
                  <a:lnTo>
                    <a:pt x="2584" y="4596"/>
                  </a:lnTo>
                  <a:cubicBezTo>
                    <a:pt x="2584" y="4489"/>
                    <a:pt x="2489" y="4406"/>
                    <a:pt x="2381" y="4406"/>
                  </a:cubicBezTo>
                  <a:cubicBezTo>
                    <a:pt x="2286" y="4406"/>
                    <a:pt x="2191" y="4489"/>
                    <a:pt x="2191" y="4596"/>
                  </a:cubicBezTo>
                  <a:lnTo>
                    <a:pt x="2191" y="5191"/>
                  </a:lnTo>
                  <a:cubicBezTo>
                    <a:pt x="2191" y="5299"/>
                    <a:pt x="2286" y="5382"/>
                    <a:pt x="2381" y="5382"/>
                  </a:cubicBezTo>
                  <a:lnTo>
                    <a:pt x="2798" y="5382"/>
                  </a:lnTo>
                  <a:lnTo>
                    <a:pt x="2798" y="5608"/>
                  </a:lnTo>
                  <a:lnTo>
                    <a:pt x="1989" y="5608"/>
                  </a:lnTo>
                  <a:cubicBezTo>
                    <a:pt x="1869" y="5608"/>
                    <a:pt x="1774" y="5513"/>
                    <a:pt x="1774" y="5394"/>
                  </a:cubicBezTo>
                  <a:lnTo>
                    <a:pt x="1774" y="4203"/>
                  </a:lnTo>
                  <a:cubicBezTo>
                    <a:pt x="1774" y="4048"/>
                    <a:pt x="1881" y="3882"/>
                    <a:pt x="2048" y="3822"/>
                  </a:cubicBezTo>
                  <a:lnTo>
                    <a:pt x="2417" y="3667"/>
                  </a:lnTo>
                  <a:lnTo>
                    <a:pt x="2727" y="3989"/>
                  </a:lnTo>
                  <a:cubicBezTo>
                    <a:pt x="2798" y="4060"/>
                    <a:pt x="2905" y="4108"/>
                    <a:pt x="3001" y="4108"/>
                  </a:cubicBezTo>
                  <a:cubicBezTo>
                    <a:pt x="3096" y="4108"/>
                    <a:pt x="3191" y="4060"/>
                    <a:pt x="3262" y="3989"/>
                  </a:cubicBezTo>
                  <a:lnTo>
                    <a:pt x="3572" y="3667"/>
                  </a:lnTo>
                  <a:close/>
                  <a:moveTo>
                    <a:pt x="5632" y="5596"/>
                  </a:moveTo>
                  <a:lnTo>
                    <a:pt x="5632" y="6406"/>
                  </a:lnTo>
                  <a:lnTo>
                    <a:pt x="381" y="6406"/>
                  </a:lnTo>
                  <a:lnTo>
                    <a:pt x="381" y="5596"/>
                  </a:lnTo>
                  <a:lnTo>
                    <a:pt x="1429" y="5596"/>
                  </a:lnTo>
                  <a:cubicBezTo>
                    <a:pt x="1512" y="5834"/>
                    <a:pt x="1727" y="5989"/>
                    <a:pt x="2000" y="5989"/>
                  </a:cubicBezTo>
                  <a:lnTo>
                    <a:pt x="4013" y="5989"/>
                  </a:lnTo>
                  <a:cubicBezTo>
                    <a:pt x="4263" y="5989"/>
                    <a:pt x="4489" y="5834"/>
                    <a:pt x="4572" y="5596"/>
                  </a:cubicBezTo>
                  <a:close/>
                  <a:moveTo>
                    <a:pt x="8025" y="4406"/>
                  </a:moveTo>
                  <a:cubicBezTo>
                    <a:pt x="8144" y="4406"/>
                    <a:pt x="8227" y="4489"/>
                    <a:pt x="8227" y="4608"/>
                  </a:cubicBezTo>
                  <a:lnTo>
                    <a:pt x="8227" y="5203"/>
                  </a:lnTo>
                  <a:cubicBezTo>
                    <a:pt x="8227" y="5275"/>
                    <a:pt x="8192" y="5358"/>
                    <a:pt x="8132" y="5382"/>
                  </a:cubicBezTo>
                  <a:cubicBezTo>
                    <a:pt x="8073" y="5418"/>
                    <a:pt x="8037" y="5477"/>
                    <a:pt x="8037" y="5549"/>
                  </a:cubicBezTo>
                  <a:lnTo>
                    <a:pt x="8037" y="5846"/>
                  </a:lnTo>
                  <a:cubicBezTo>
                    <a:pt x="8037" y="5930"/>
                    <a:pt x="8096" y="6013"/>
                    <a:pt x="8192" y="6025"/>
                  </a:cubicBezTo>
                  <a:lnTo>
                    <a:pt x="8692" y="6144"/>
                  </a:lnTo>
                  <a:cubicBezTo>
                    <a:pt x="8787" y="6168"/>
                    <a:pt x="8858" y="6251"/>
                    <a:pt x="8858" y="6346"/>
                  </a:cubicBezTo>
                  <a:lnTo>
                    <a:pt x="8858" y="6406"/>
                  </a:lnTo>
                  <a:lnTo>
                    <a:pt x="6787" y="6406"/>
                  </a:lnTo>
                  <a:lnTo>
                    <a:pt x="6787" y="6346"/>
                  </a:lnTo>
                  <a:cubicBezTo>
                    <a:pt x="6787" y="6251"/>
                    <a:pt x="6846" y="6168"/>
                    <a:pt x="6953" y="6144"/>
                  </a:cubicBezTo>
                  <a:lnTo>
                    <a:pt x="7465" y="6025"/>
                  </a:lnTo>
                  <a:cubicBezTo>
                    <a:pt x="7549" y="6013"/>
                    <a:pt x="7608" y="5930"/>
                    <a:pt x="7608" y="5846"/>
                  </a:cubicBezTo>
                  <a:lnTo>
                    <a:pt x="7608" y="5549"/>
                  </a:lnTo>
                  <a:cubicBezTo>
                    <a:pt x="7608" y="5489"/>
                    <a:pt x="7584" y="5418"/>
                    <a:pt x="7513" y="5382"/>
                  </a:cubicBezTo>
                  <a:cubicBezTo>
                    <a:pt x="7442" y="5334"/>
                    <a:pt x="7418" y="5275"/>
                    <a:pt x="7418" y="5203"/>
                  </a:cubicBezTo>
                  <a:lnTo>
                    <a:pt x="7418" y="4608"/>
                  </a:lnTo>
                  <a:cubicBezTo>
                    <a:pt x="7418" y="4489"/>
                    <a:pt x="7501" y="4406"/>
                    <a:pt x="7620" y="4406"/>
                  </a:cubicBezTo>
                  <a:close/>
                  <a:moveTo>
                    <a:pt x="9585" y="3584"/>
                  </a:moveTo>
                  <a:lnTo>
                    <a:pt x="9585" y="6406"/>
                  </a:lnTo>
                  <a:lnTo>
                    <a:pt x="9204" y="6406"/>
                  </a:lnTo>
                  <a:lnTo>
                    <a:pt x="9204" y="6346"/>
                  </a:lnTo>
                  <a:cubicBezTo>
                    <a:pt x="9204" y="6084"/>
                    <a:pt x="9025" y="5846"/>
                    <a:pt x="8751" y="5787"/>
                  </a:cubicBezTo>
                  <a:lnTo>
                    <a:pt x="8394" y="5691"/>
                  </a:lnTo>
                  <a:lnTo>
                    <a:pt x="8394" y="5632"/>
                  </a:lnTo>
                  <a:cubicBezTo>
                    <a:pt x="8513" y="5537"/>
                    <a:pt x="8596" y="5370"/>
                    <a:pt x="8596" y="5191"/>
                  </a:cubicBezTo>
                  <a:lnTo>
                    <a:pt x="8596" y="4596"/>
                  </a:lnTo>
                  <a:cubicBezTo>
                    <a:pt x="8596" y="4263"/>
                    <a:pt x="8323" y="4001"/>
                    <a:pt x="8001" y="4001"/>
                  </a:cubicBezTo>
                  <a:lnTo>
                    <a:pt x="7596" y="4001"/>
                  </a:lnTo>
                  <a:cubicBezTo>
                    <a:pt x="7263" y="4001"/>
                    <a:pt x="7001" y="4263"/>
                    <a:pt x="7001" y="4596"/>
                  </a:cubicBezTo>
                  <a:lnTo>
                    <a:pt x="7001" y="5191"/>
                  </a:lnTo>
                  <a:cubicBezTo>
                    <a:pt x="7001" y="5358"/>
                    <a:pt x="7072" y="5513"/>
                    <a:pt x="7192" y="5632"/>
                  </a:cubicBezTo>
                  <a:lnTo>
                    <a:pt x="7192" y="5691"/>
                  </a:lnTo>
                  <a:lnTo>
                    <a:pt x="6834" y="5787"/>
                  </a:lnTo>
                  <a:cubicBezTo>
                    <a:pt x="6572" y="5846"/>
                    <a:pt x="6394" y="6084"/>
                    <a:pt x="6394" y="6346"/>
                  </a:cubicBezTo>
                  <a:lnTo>
                    <a:pt x="6394" y="6406"/>
                  </a:lnTo>
                  <a:lnTo>
                    <a:pt x="5953" y="6406"/>
                  </a:lnTo>
                  <a:lnTo>
                    <a:pt x="5953" y="3584"/>
                  </a:lnTo>
                  <a:close/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6596"/>
                  </a:lnTo>
                  <a:cubicBezTo>
                    <a:pt x="0" y="6703"/>
                    <a:pt x="95" y="6799"/>
                    <a:pt x="203" y="6799"/>
                  </a:cubicBezTo>
                  <a:lnTo>
                    <a:pt x="9811" y="6799"/>
                  </a:lnTo>
                  <a:cubicBezTo>
                    <a:pt x="9918" y="6799"/>
                    <a:pt x="10001" y="6703"/>
                    <a:pt x="10001" y="6596"/>
                  </a:cubicBezTo>
                  <a:lnTo>
                    <a:pt x="10001" y="191"/>
                  </a:lnTo>
                  <a:cubicBezTo>
                    <a:pt x="10001" y="84"/>
                    <a:pt x="9918" y="0"/>
                    <a:pt x="9811" y="0"/>
                  </a:cubicBezTo>
                  <a:lnTo>
                    <a:pt x="1584" y="0"/>
                  </a:lnTo>
                  <a:cubicBezTo>
                    <a:pt x="1477" y="0"/>
                    <a:pt x="1381" y="84"/>
                    <a:pt x="1381" y="191"/>
                  </a:cubicBezTo>
                  <a:cubicBezTo>
                    <a:pt x="1381" y="286"/>
                    <a:pt x="1477" y="381"/>
                    <a:pt x="1584" y="381"/>
                  </a:cubicBezTo>
                  <a:lnTo>
                    <a:pt x="5596" y="381"/>
                  </a:lnTo>
                  <a:lnTo>
                    <a:pt x="5596" y="5215"/>
                  </a:lnTo>
                  <a:lnTo>
                    <a:pt x="4572" y="5215"/>
                  </a:lnTo>
                  <a:lnTo>
                    <a:pt x="4572" y="4203"/>
                  </a:lnTo>
                  <a:cubicBezTo>
                    <a:pt x="4572" y="3882"/>
                    <a:pt x="4370" y="3584"/>
                    <a:pt x="4072" y="3477"/>
                  </a:cubicBezTo>
                  <a:lnTo>
                    <a:pt x="3572" y="3286"/>
                  </a:lnTo>
                  <a:lnTo>
                    <a:pt x="3572" y="3274"/>
                  </a:lnTo>
                  <a:lnTo>
                    <a:pt x="3572" y="2989"/>
                  </a:lnTo>
                  <a:cubicBezTo>
                    <a:pt x="3810" y="2810"/>
                    <a:pt x="3977" y="2512"/>
                    <a:pt x="3977" y="2203"/>
                  </a:cubicBezTo>
                  <a:lnTo>
                    <a:pt x="3977" y="1798"/>
                  </a:lnTo>
                  <a:cubicBezTo>
                    <a:pt x="3977" y="1369"/>
                    <a:pt x="3620" y="1012"/>
                    <a:pt x="3191" y="1012"/>
                  </a:cubicBezTo>
                  <a:lnTo>
                    <a:pt x="2786" y="1012"/>
                  </a:lnTo>
                  <a:cubicBezTo>
                    <a:pt x="2358" y="1012"/>
                    <a:pt x="2000" y="1369"/>
                    <a:pt x="2000" y="1798"/>
                  </a:cubicBezTo>
                  <a:lnTo>
                    <a:pt x="2000" y="2203"/>
                  </a:lnTo>
                  <a:cubicBezTo>
                    <a:pt x="2000" y="2524"/>
                    <a:pt x="2167" y="2810"/>
                    <a:pt x="2405" y="2989"/>
                  </a:cubicBezTo>
                  <a:lnTo>
                    <a:pt x="2405" y="3274"/>
                  </a:lnTo>
                  <a:lnTo>
                    <a:pt x="2405" y="3286"/>
                  </a:lnTo>
                  <a:lnTo>
                    <a:pt x="1905" y="3477"/>
                  </a:lnTo>
                  <a:cubicBezTo>
                    <a:pt x="1608" y="3596"/>
                    <a:pt x="1405" y="3894"/>
                    <a:pt x="1405" y="4203"/>
                  </a:cubicBezTo>
                  <a:lnTo>
                    <a:pt x="1405" y="5215"/>
                  </a:lnTo>
                  <a:lnTo>
                    <a:pt x="381" y="5215"/>
                  </a:lnTo>
                  <a:lnTo>
                    <a:pt x="381" y="381"/>
                  </a:lnTo>
                  <a:lnTo>
                    <a:pt x="798" y="381"/>
                  </a:lnTo>
                  <a:cubicBezTo>
                    <a:pt x="893" y="381"/>
                    <a:pt x="988" y="286"/>
                    <a:pt x="988" y="191"/>
                  </a:cubicBezTo>
                  <a:cubicBezTo>
                    <a:pt x="988" y="84"/>
                    <a:pt x="893" y="0"/>
                    <a:pt x="7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73"/>
            <p:cNvSpPr/>
            <p:nvPr/>
          </p:nvSpPr>
          <p:spPr>
            <a:xfrm>
              <a:off x="1289311" y="2926222"/>
              <a:ext cx="408156" cy="299783"/>
            </a:xfrm>
            <a:custGeom>
              <a:avLst/>
              <a:gdLst/>
              <a:ahLst/>
              <a:cxnLst/>
              <a:rect l="l" t="t" r="r" b="b"/>
              <a:pathLst>
                <a:path w="12824" h="9419" extrusionOk="0">
                  <a:moveTo>
                    <a:pt x="11621" y="382"/>
                  </a:moveTo>
                  <a:cubicBezTo>
                    <a:pt x="11740" y="382"/>
                    <a:pt x="11823" y="477"/>
                    <a:pt x="11823" y="596"/>
                  </a:cubicBezTo>
                  <a:lnTo>
                    <a:pt x="11823" y="8037"/>
                  </a:lnTo>
                  <a:lnTo>
                    <a:pt x="11406" y="8037"/>
                  </a:lnTo>
                  <a:cubicBezTo>
                    <a:pt x="11299" y="8037"/>
                    <a:pt x="11216" y="8121"/>
                    <a:pt x="11216" y="8228"/>
                  </a:cubicBezTo>
                  <a:cubicBezTo>
                    <a:pt x="11216" y="8335"/>
                    <a:pt x="11299" y="8418"/>
                    <a:pt x="11406" y="8418"/>
                  </a:cubicBezTo>
                  <a:lnTo>
                    <a:pt x="12407" y="8418"/>
                  </a:lnTo>
                  <a:cubicBezTo>
                    <a:pt x="12407" y="8418"/>
                    <a:pt x="12418" y="8418"/>
                    <a:pt x="12418" y="8442"/>
                  </a:cubicBezTo>
                  <a:lnTo>
                    <a:pt x="12418" y="8835"/>
                  </a:lnTo>
                  <a:cubicBezTo>
                    <a:pt x="12442" y="8942"/>
                    <a:pt x="12347" y="9049"/>
                    <a:pt x="12228" y="9049"/>
                  </a:cubicBezTo>
                  <a:lnTo>
                    <a:pt x="596" y="9049"/>
                  </a:lnTo>
                  <a:cubicBezTo>
                    <a:pt x="476" y="9049"/>
                    <a:pt x="381" y="8954"/>
                    <a:pt x="381" y="8835"/>
                  </a:cubicBezTo>
                  <a:lnTo>
                    <a:pt x="381" y="8442"/>
                  </a:lnTo>
                  <a:cubicBezTo>
                    <a:pt x="381" y="8442"/>
                    <a:pt x="381" y="8418"/>
                    <a:pt x="393" y="8418"/>
                  </a:cubicBezTo>
                  <a:lnTo>
                    <a:pt x="10621" y="8418"/>
                  </a:lnTo>
                  <a:cubicBezTo>
                    <a:pt x="10728" y="8418"/>
                    <a:pt x="10811" y="8335"/>
                    <a:pt x="10811" y="8228"/>
                  </a:cubicBezTo>
                  <a:cubicBezTo>
                    <a:pt x="10811" y="8121"/>
                    <a:pt x="10728" y="8037"/>
                    <a:pt x="10621" y="8037"/>
                  </a:cubicBezTo>
                  <a:lnTo>
                    <a:pt x="977" y="8037"/>
                  </a:lnTo>
                  <a:lnTo>
                    <a:pt x="977" y="596"/>
                  </a:lnTo>
                  <a:cubicBezTo>
                    <a:pt x="977" y="477"/>
                    <a:pt x="1072" y="382"/>
                    <a:pt x="1179" y="382"/>
                  </a:cubicBezTo>
                  <a:close/>
                  <a:moveTo>
                    <a:pt x="1191" y="1"/>
                  </a:moveTo>
                  <a:cubicBezTo>
                    <a:pt x="857" y="1"/>
                    <a:pt x="596" y="263"/>
                    <a:pt x="596" y="596"/>
                  </a:cubicBezTo>
                  <a:lnTo>
                    <a:pt x="596" y="8037"/>
                  </a:lnTo>
                  <a:lnTo>
                    <a:pt x="381" y="8037"/>
                  </a:lnTo>
                  <a:cubicBezTo>
                    <a:pt x="179" y="8037"/>
                    <a:pt x="0" y="8216"/>
                    <a:pt x="0" y="8418"/>
                  </a:cubicBezTo>
                  <a:lnTo>
                    <a:pt x="0" y="8823"/>
                  </a:lnTo>
                  <a:cubicBezTo>
                    <a:pt x="0" y="9157"/>
                    <a:pt x="262" y="9419"/>
                    <a:pt x="596" y="9419"/>
                  </a:cubicBezTo>
                  <a:lnTo>
                    <a:pt x="12228" y="9419"/>
                  </a:lnTo>
                  <a:cubicBezTo>
                    <a:pt x="12561" y="9419"/>
                    <a:pt x="12823" y="9157"/>
                    <a:pt x="12823" y="8823"/>
                  </a:cubicBezTo>
                  <a:lnTo>
                    <a:pt x="12823" y="8418"/>
                  </a:lnTo>
                  <a:cubicBezTo>
                    <a:pt x="12811" y="8216"/>
                    <a:pt x="12645" y="8037"/>
                    <a:pt x="12418" y="8037"/>
                  </a:cubicBezTo>
                  <a:lnTo>
                    <a:pt x="12216" y="8037"/>
                  </a:lnTo>
                  <a:lnTo>
                    <a:pt x="12216" y="596"/>
                  </a:lnTo>
                  <a:cubicBezTo>
                    <a:pt x="12216" y="263"/>
                    <a:pt x="11942" y="1"/>
                    <a:pt x="1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7" name="Google Shape;10077;p73"/>
          <p:cNvGrpSpPr/>
          <p:nvPr/>
        </p:nvGrpSpPr>
        <p:grpSpPr>
          <a:xfrm>
            <a:off x="7978465" y="1795142"/>
            <a:ext cx="361147" cy="360797"/>
            <a:chOff x="7978465" y="1969392"/>
            <a:chExt cx="361147" cy="360797"/>
          </a:xfrm>
          <a:solidFill>
            <a:srgbClr val="7030A0"/>
          </a:solidFill>
        </p:grpSpPr>
        <p:sp>
          <p:nvSpPr>
            <p:cNvPr id="10078" name="Google Shape;10078;p73"/>
            <p:cNvSpPr/>
            <p:nvPr/>
          </p:nvSpPr>
          <p:spPr>
            <a:xfrm>
              <a:off x="8136871" y="2285821"/>
              <a:ext cx="44368" cy="44368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691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691" y="1072"/>
                  </a:cubicBezTo>
                  <a:cubicBezTo>
                    <a:pt x="488" y="1072"/>
                    <a:pt x="322" y="905"/>
                    <a:pt x="322" y="703"/>
                  </a:cubicBezTo>
                  <a:cubicBezTo>
                    <a:pt x="322" y="488"/>
                    <a:pt x="488" y="322"/>
                    <a:pt x="691" y="322"/>
                  </a:cubicBezTo>
                  <a:close/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691" y="1393"/>
                  </a:cubicBezTo>
                  <a:cubicBezTo>
                    <a:pt x="1084" y="1393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9" name="Google Shape;10079;p73"/>
            <p:cNvSpPr/>
            <p:nvPr/>
          </p:nvSpPr>
          <p:spPr>
            <a:xfrm>
              <a:off x="8210010" y="2121719"/>
              <a:ext cx="56112" cy="56112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334"/>
                  </a:moveTo>
                  <a:cubicBezTo>
                    <a:pt x="1191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3" y="1430"/>
                    <a:pt x="333" y="1191"/>
                    <a:pt x="333" y="882"/>
                  </a:cubicBezTo>
                  <a:cubicBezTo>
                    <a:pt x="333" y="584"/>
                    <a:pt x="572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93" y="1763"/>
                    <a:pt x="881" y="1763"/>
                  </a:cubicBezTo>
                  <a:cubicBezTo>
                    <a:pt x="1357" y="1763"/>
                    <a:pt x="1762" y="1370"/>
                    <a:pt x="1762" y="882"/>
                  </a:cubicBezTo>
                  <a:cubicBezTo>
                    <a:pt x="1762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73"/>
            <p:cNvSpPr/>
            <p:nvPr/>
          </p:nvSpPr>
          <p:spPr>
            <a:xfrm>
              <a:off x="8051987" y="2121719"/>
              <a:ext cx="55730" cy="56112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881" y="334"/>
                  </a:moveTo>
                  <a:cubicBezTo>
                    <a:pt x="1179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4" y="1430"/>
                    <a:pt x="322" y="1191"/>
                    <a:pt x="322" y="882"/>
                  </a:cubicBezTo>
                  <a:cubicBezTo>
                    <a:pt x="322" y="572"/>
                    <a:pt x="560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81" y="1763"/>
                    <a:pt x="881" y="1763"/>
                  </a:cubicBezTo>
                  <a:cubicBezTo>
                    <a:pt x="1357" y="1763"/>
                    <a:pt x="1750" y="1370"/>
                    <a:pt x="1750" y="882"/>
                  </a:cubicBezTo>
                  <a:cubicBezTo>
                    <a:pt x="1750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1" name="Google Shape;10081;p73"/>
            <p:cNvSpPr/>
            <p:nvPr/>
          </p:nvSpPr>
          <p:spPr>
            <a:xfrm>
              <a:off x="7978465" y="2285821"/>
              <a:ext cx="44749" cy="44368"/>
            </a:xfrm>
            <a:custGeom>
              <a:avLst/>
              <a:gdLst/>
              <a:ahLst/>
              <a:cxnLst/>
              <a:rect l="l" t="t" r="r" b="b"/>
              <a:pathLst>
                <a:path w="1406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9" y="1072"/>
                    <a:pt x="334" y="905"/>
                    <a:pt x="334" y="703"/>
                  </a:cubicBezTo>
                  <a:cubicBezTo>
                    <a:pt x="334" y="488"/>
                    <a:pt x="489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2" name="Google Shape;10082;p73"/>
            <p:cNvSpPr/>
            <p:nvPr/>
          </p:nvSpPr>
          <p:spPr>
            <a:xfrm>
              <a:off x="8294894" y="2285821"/>
              <a:ext cx="44718" cy="44368"/>
            </a:xfrm>
            <a:custGeom>
              <a:avLst/>
              <a:gdLst/>
              <a:ahLst/>
              <a:cxnLst/>
              <a:rect l="l" t="t" r="r" b="b"/>
              <a:pathLst>
                <a:path w="1405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8" y="1072"/>
                    <a:pt x="333" y="905"/>
                    <a:pt x="333" y="703"/>
                  </a:cubicBezTo>
                  <a:cubicBezTo>
                    <a:pt x="333" y="488"/>
                    <a:pt x="488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73"/>
            <p:cNvSpPr/>
            <p:nvPr/>
          </p:nvSpPr>
          <p:spPr>
            <a:xfrm>
              <a:off x="8119811" y="1969392"/>
              <a:ext cx="78455" cy="78487"/>
            </a:xfrm>
            <a:custGeom>
              <a:avLst/>
              <a:gdLst/>
              <a:ahLst/>
              <a:cxnLst/>
              <a:rect l="l" t="t" r="r" b="b"/>
              <a:pathLst>
                <a:path w="2465" h="2466" extrusionOk="0">
                  <a:moveTo>
                    <a:pt x="1227" y="346"/>
                  </a:moveTo>
                  <a:cubicBezTo>
                    <a:pt x="1727" y="346"/>
                    <a:pt x="2120" y="739"/>
                    <a:pt x="2120" y="1239"/>
                  </a:cubicBezTo>
                  <a:cubicBezTo>
                    <a:pt x="2120" y="1727"/>
                    <a:pt x="1727" y="2132"/>
                    <a:pt x="1227" y="2132"/>
                  </a:cubicBezTo>
                  <a:cubicBezTo>
                    <a:pt x="739" y="2132"/>
                    <a:pt x="334" y="1727"/>
                    <a:pt x="334" y="1239"/>
                  </a:cubicBezTo>
                  <a:cubicBezTo>
                    <a:pt x="334" y="739"/>
                    <a:pt x="739" y="346"/>
                    <a:pt x="1227" y="346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65"/>
                    <a:pt x="1227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05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4" name="Google Shape;10084;p73"/>
            <p:cNvSpPr/>
            <p:nvPr/>
          </p:nvSpPr>
          <p:spPr>
            <a:xfrm>
              <a:off x="8012202" y="2189575"/>
              <a:ext cx="134917" cy="89690"/>
            </a:xfrm>
            <a:custGeom>
              <a:avLst/>
              <a:gdLst/>
              <a:ahLst/>
              <a:cxnLst/>
              <a:rect l="l" t="t" r="r" b="b"/>
              <a:pathLst>
                <a:path w="4239" h="2818" extrusionOk="0">
                  <a:moveTo>
                    <a:pt x="2107" y="0"/>
                  </a:moveTo>
                  <a:cubicBezTo>
                    <a:pt x="2024" y="0"/>
                    <a:pt x="1953" y="71"/>
                    <a:pt x="1953" y="167"/>
                  </a:cubicBezTo>
                  <a:lnTo>
                    <a:pt x="1953" y="1417"/>
                  </a:lnTo>
                  <a:lnTo>
                    <a:pt x="1072" y="1417"/>
                  </a:lnTo>
                  <a:cubicBezTo>
                    <a:pt x="822" y="1417"/>
                    <a:pt x="583" y="1560"/>
                    <a:pt x="464" y="1786"/>
                  </a:cubicBezTo>
                  <a:lnTo>
                    <a:pt x="48" y="2560"/>
                  </a:lnTo>
                  <a:cubicBezTo>
                    <a:pt x="0" y="2631"/>
                    <a:pt x="24" y="2738"/>
                    <a:pt x="119" y="2786"/>
                  </a:cubicBezTo>
                  <a:cubicBezTo>
                    <a:pt x="143" y="2798"/>
                    <a:pt x="167" y="2798"/>
                    <a:pt x="191" y="2798"/>
                  </a:cubicBezTo>
                  <a:cubicBezTo>
                    <a:pt x="250" y="2798"/>
                    <a:pt x="310" y="2774"/>
                    <a:pt x="345" y="2715"/>
                  </a:cubicBezTo>
                  <a:lnTo>
                    <a:pt x="762" y="1941"/>
                  </a:lnTo>
                  <a:cubicBezTo>
                    <a:pt x="822" y="1822"/>
                    <a:pt x="953" y="1738"/>
                    <a:pt x="1083" y="1738"/>
                  </a:cubicBezTo>
                  <a:lnTo>
                    <a:pt x="3167" y="1738"/>
                  </a:lnTo>
                  <a:cubicBezTo>
                    <a:pt x="3298" y="1738"/>
                    <a:pt x="3417" y="1822"/>
                    <a:pt x="3500" y="1941"/>
                  </a:cubicBezTo>
                  <a:lnTo>
                    <a:pt x="3917" y="2727"/>
                  </a:lnTo>
                  <a:cubicBezTo>
                    <a:pt x="3943" y="2778"/>
                    <a:pt x="4006" y="2817"/>
                    <a:pt x="4066" y="2817"/>
                  </a:cubicBezTo>
                  <a:cubicBezTo>
                    <a:pt x="4089" y="2817"/>
                    <a:pt x="4112" y="2811"/>
                    <a:pt x="4131" y="2798"/>
                  </a:cubicBezTo>
                  <a:cubicBezTo>
                    <a:pt x="4215" y="2774"/>
                    <a:pt x="4239" y="2667"/>
                    <a:pt x="4191" y="2572"/>
                  </a:cubicBezTo>
                  <a:lnTo>
                    <a:pt x="3774" y="1786"/>
                  </a:lnTo>
                  <a:cubicBezTo>
                    <a:pt x="3655" y="1560"/>
                    <a:pt x="3417" y="1417"/>
                    <a:pt x="3155" y="1417"/>
                  </a:cubicBezTo>
                  <a:lnTo>
                    <a:pt x="2274" y="1417"/>
                  </a:lnTo>
                  <a:lnTo>
                    <a:pt x="2274" y="167"/>
                  </a:lnTo>
                  <a:cubicBezTo>
                    <a:pt x="2274" y="71"/>
                    <a:pt x="2203" y="0"/>
                    <a:pt x="2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5" name="Google Shape;10085;p73"/>
            <p:cNvSpPr/>
            <p:nvPr/>
          </p:nvSpPr>
          <p:spPr>
            <a:xfrm>
              <a:off x="8099346" y="2059973"/>
              <a:ext cx="119385" cy="56016"/>
            </a:xfrm>
            <a:custGeom>
              <a:avLst/>
              <a:gdLst/>
              <a:ahLst/>
              <a:cxnLst/>
              <a:rect l="l" t="t" r="r" b="b"/>
              <a:pathLst>
                <a:path w="3751" h="1760" extrusionOk="0">
                  <a:moveTo>
                    <a:pt x="1870" y="0"/>
                  </a:moveTo>
                  <a:cubicBezTo>
                    <a:pt x="1786" y="0"/>
                    <a:pt x="1715" y="72"/>
                    <a:pt x="1715" y="155"/>
                  </a:cubicBezTo>
                  <a:lnTo>
                    <a:pt x="1715" y="714"/>
                  </a:lnTo>
                  <a:lnTo>
                    <a:pt x="774" y="714"/>
                  </a:lnTo>
                  <a:cubicBezTo>
                    <a:pt x="584" y="714"/>
                    <a:pt x="405" y="810"/>
                    <a:pt x="310" y="988"/>
                  </a:cubicBezTo>
                  <a:lnTo>
                    <a:pt x="48" y="1512"/>
                  </a:lnTo>
                  <a:cubicBezTo>
                    <a:pt x="0" y="1584"/>
                    <a:pt x="24" y="1691"/>
                    <a:pt x="120" y="1738"/>
                  </a:cubicBezTo>
                  <a:cubicBezTo>
                    <a:pt x="141" y="1753"/>
                    <a:pt x="167" y="1760"/>
                    <a:pt x="192" y="1760"/>
                  </a:cubicBezTo>
                  <a:cubicBezTo>
                    <a:pt x="251" y="1760"/>
                    <a:pt x="313" y="1725"/>
                    <a:pt x="346" y="1667"/>
                  </a:cubicBezTo>
                  <a:lnTo>
                    <a:pt x="608" y="1143"/>
                  </a:lnTo>
                  <a:cubicBezTo>
                    <a:pt x="643" y="1084"/>
                    <a:pt x="715" y="1036"/>
                    <a:pt x="774" y="1036"/>
                  </a:cubicBezTo>
                  <a:lnTo>
                    <a:pt x="2977" y="1036"/>
                  </a:lnTo>
                  <a:cubicBezTo>
                    <a:pt x="3048" y="1036"/>
                    <a:pt x="3108" y="1084"/>
                    <a:pt x="3144" y="1143"/>
                  </a:cubicBezTo>
                  <a:lnTo>
                    <a:pt x="3406" y="1667"/>
                  </a:lnTo>
                  <a:cubicBezTo>
                    <a:pt x="3441" y="1727"/>
                    <a:pt x="3501" y="1750"/>
                    <a:pt x="3560" y="1750"/>
                  </a:cubicBezTo>
                  <a:cubicBezTo>
                    <a:pt x="3584" y="1750"/>
                    <a:pt x="3620" y="1750"/>
                    <a:pt x="3632" y="1738"/>
                  </a:cubicBezTo>
                  <a:cubicBezTo>
                    <a:pt x="3715" y="1691"/>
                    <a:pt x="3751" y="1584"/>
                    <a:pt x="3703" y="1512"/>
                  </a:cubicBezTo>
                  <a:lnTo>
                    <a:pt x="3441" y="988"/>
                  </a:lnTo>
                  <a:cubicBezTo>
                    <a:pt x="3346" y="810"/>
                    <a:pt x="3168" y="714"/>
                    <a:pt x="2977" y="714"/>
                  </a:cubicBezTo>
                  <a:lnTo>
                    <a:pt x="2036" y="714"/>
                  </a:lnTo>
                  <a:lnTo>
                    <a:pt x="2036" y="155"/>
                  </a:lnTo>
                  <a:cubicBezTo>
                    <a:pt x="2036" y="72"/>
                    <a:pt x="1965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6" name="Google Shape;10086;p73"/>
            <p:cNvSpPr/>
            <p:nvPr/>
          </p:nvSpPr>
          <p:spPr>
            <a:xfrm>
              <a:off x="8170194" y="2189925"/>
              <a:ext cx="135331" cy="89849"/>
            </a:xfrm>
            <a:custGeom>
              <a:avLst/>
              <a:gdLst/>
              <a:ahLst/>
              <a:cxnLst/>
              <a:rect l="l" t="t" r="r" b="b"/>
              <a:pathLst>
                <a:path w="4252" h="2823" extrusionOk="0">
                  <a:moveTo>
                    <a:pt x="2132" y="1"/>
                  </a:moveTo>
                  <a:cubicBezTo>
                    <a:pt x="2049" y="1"/>
                    <a:pt x="1965" y="84"/>
                    <a:pt x="1965" y="168"/>
                  </a:cubicBezTo>
                  <a:lnTo>
                    <a:pt x="1965" y="1418"/>
                  </a:lnTo>
                  <a:lnTo>
                    <a:pt x="1096" y="1418"/>
                  </a:lnTo>
                  <a:cubicBezTo>
                    <a:pt x="834" y="1418"/>
                    <a:pt x="596" y="1573"/>
                    <a:pt x="465" y="1787"/>
                  </a:cubicBezTo>
                  <a:lnTo>
                    <a:pt x="49" y="2585"/>
                  </a:lnTo>
                  <a:cubicBezTo>
                    <a:pt x="1" y="2656"/>
                    <a:pt x="37" y="2763"/>
                    <a:pt x="120" y="2799"/>
                  </a:cubicBezTo>
                  <a:cubicBezTo>
                    <a:pt x="148" y="2815"/>
                    <a:pt x="177" y="2823"/>
                    <a:pt x="205" y="2823"/>
                  </a:cubicBezTo>
                  <a:cubicBezTo>
                    <a:pt x="262" y="2823"/>
                    <a:pt x="314" y="2791"/>
                    <a:pt x="346" y="2727"/>
                  </a:cubicBezTo>
                  <a:lnTo>
                    <a:pt x="763" y="1942"/>
                  </a:lnTo>
                  <a:cubicBezTo>
                    <a:pt x="822" y="1823"/>
                    <a:pt x="953" y="1751"/>
                    <a:pt x="1096" y="1751"/>
                  </a:cubicBezTo>
                  <a:lnTo>
                    <a:pt x="3180" y="1751"/>
                  </a:lnTo>
                  <a:cubicBezTo>
                    <a:pt x="3311" y="1751"/>
                    <a:pt x="3430" y="1823"/>
                    <a:pt x="3501" y="1942"/>
                  </a:cubicBezTo>
                  <a:lnTo>
                    <a:pt x="3918" y="2716"/>
                  </a:lnTo>
                  <a:cubicBezTo>
                    <a:pt x="3954" y="2775"/>
                    <a:pt x="4013" y="2799"/>
                    <a:pt x="4073" y="2799"/>
                  </a:cubicBezTo>
                  <a:cubicBezTo>
                    <a:pt x="4097" y="2799"/>
                    <a:pt x="4132" y="2799"/>
                    <a:pt x="4144" y="2787"/>
                  </a:cubicBezTo>
                  <a:cubicBezTo>
                    <a:pt x="4216" y="2763"/>
                    <a:pt x="4251" y="2656"/>
                    <a:pt x="4204" y="2561"/>
                  </a:cubicBezTo>
                  <a:lnTo>
                    <a:pt x="3787" y="1787"/>
                  </a:lnTo>
                  <a:cubicBezTo>
                    <a:pt x="3668" y="1573"/>
                    <a:pt x="3430" y="1418"/>
                    <a:pt x="3180" y="1418"/>
                  </a:cubicBezTo>
                  <a:lnTo>
                    <a:pt x="2299" y="1418"/>
                  </a:lnTo>
                  <a:lnTo>
                    <a:pt x="2299" y="168"/>
                  </a:lnTo>
                  <a:cubicBezTo>
                    <a:pt x="2299" y="84"/>
                    <a:pt x="222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87" name="Google Shape;10087;p73"/>
          <p:cNvSpPr/>
          <p:nvPr/>
        </p:nvSpPr>
        <p:spPr>
          <a:xfrm>
            <a:off x="2206357" y="2716357"/>
            <a:ext cx="372159" cy="372159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88" name="Google Shape;10088;p73"/>
          <p:cNvGrpSpPr/>
          <p:nvPr/>
        </p:nvGrpSpPr>
        <p:grpSpPr>
          <a:xfrm>
            <a:off x="854261" y="2734563"/>
            <a:ext cx="377474" cy="335748"/>
            <a:chOff x="854261" y="2908813"/>
            <a:chExt cx="377474" cy="335748"/>
          </a:xfrm>
          <a:solidFill>
            <a:srgbClr val="7030A0"/>
          </a:solidFill>
        </p:grpSpPr>
        <p:sp>
          <p:nvSpPr>
            <p:cNvPr id="10089" name="Google Shape;10089;p73"/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73"/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73"/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2" name="Google Shape;10092;p73"/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3" name="Google Shape;10093;p73"/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4" name="Google Shape;10094;p73"/>
          <p:cNvGrpSpPr/>
          <p:nvPr/>
        </p:nvGrpSpPr>
        <p:grpSpPr>
          <a:xfrm>
            <a:off x="1749728" y="2720527"/>
            <a:ext cx="386927" cy="363438"/>
            <a:chOff x="1749728" y="2894777"/>
            <a:chExt cx="386927" cy="363438"/>
          </a:xfrm>
          <a:solidFill>
            <a:srgbClr val="7030A0"/>
          </a:solidFill>
        </p:grpSpPr>
        <p:sp>
          <p:nvSpPr>
            <p:cNvPr id="10095" name="Google Shape;10095;p73"/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6" name="Google Shape;10096;p73"/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7" name="Google Shape;10097;p73"/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8" name="Google Shape;10098;p73"/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9" name="Google Shape;10099;p73"/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73"/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73"/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2" name="Google Shape;10102;p73"/>
          <p:cNvGrpSpPr/>
          <p:nvPr/>
        </p:nvGrpSpPr>
        <p:grpSpPr>
          <a:xfrm>
            <a:off x="7098912" y="1795142"/>
            <a:ext cx="359651" cy="361560"/>
            <a:chOff x="7098912" y="1969392"/>
            <a:chExt cx="359651" cy="361560"/>
          </a:xfrm>
          <a:solidFill>
            <a:srgbClr val="7030A0"/>
          </a:solidFill>
        </p:grpSpPr>
        <p:sp>
          <p:nvSpPr>
            <p:cNvPr id="10103" name="Google Shape;10103;p73"/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73"/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73"/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73"/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7" name="Google Shape;10107;p73"/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8" name="Google Shape;10108;p73"/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73"/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73"/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73"/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73"/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3" name="Google Shape;10113;p73"/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4" name="Google Shape;10114;p73"/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5" name="Google Shape;10115;p73"/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16" name="Google Shape;10116;p73"/>
          <p:cNvSpPr/>
          <p:nvPr/>
        </p:nvSpPr>
        <p:spPr>
          <a:xfrm>
            <a:off x="3094217" y="2720909"/>
            <a:ext cx="394152" cy="361529"/>
          </a:xfrm>
          <a:custGeom>
            <a:avLst/>
            <a:gdLst/>
            <a:ahLst/>
            <a:cxnLst/>
            <a:rect l="l" t="t" r="r" b="b"/>
            <a:pathLst>
              <a:path w="12384" h="11359" extrusionOk="0">
                <a:moveTo>
                  <a:pt x="2775" y="1024"/>
                </a:moveTo>
                <a:cubicBezTo>
                  <a:pt x="3346" y="1024"/>
                  <a:pt x="3811" y="1501"/>
                  <a:pt x="3811" y="2060"/>
                </a:cubicBezTo>
                <a:cubicBezTo>
                  <a:pt x="3811" y="2298"/>
                  <a:pt x="3727" y="2536"/>
                  <a:pt x="3573" y="2727"/>
                </a:cubicBezTo>
                <a:cubicBezTo>
                  <a:pt x="3525" y="2786"/>
                  <a:pt x="3513" y="2870"/>
                  <a:pt x="3549" y="2941"/>
                </a:cubicBezTo>
                <a:cubicBezTo>
                  <a:pt x="3573" y="3013"/>
                  <a:pt x="3644" y="3060"/>
                  <a:pt x="3727" y="3060"/>
                </a:cubicBezTo>
                <a:lnTo>
                  <a:pt x="4096" y="3060"/>
                </a:lnTo>
                <a:cubicBezTo>
                  <a:pt x="4120" y="3060"/>
                  <a:pt x="4156" y="3084"/>
                  <a:pt x="4156" y="3120"/>
                </a:cubicBezTo>
                <a:lnTo>
                  <a:pt x="4156" y="3370"/>
                </a:lnTo>
                <a:cubicBezTo>
                  <a:pt x="4156" y="3406"/>
                  <a:pt x="4120" y="3429"/>
                  <a:pt x="4096" y="3429"/>
                </a:cubicBezTo>
                <a:lnTo>
                  <a:pt x="1846" y="3429"/>
                </a:lnTo>
                <a:lnTo>
                  <a:pt x="1453" y="3418"/>
                </a:lnTo>
                <a:cubicBezTo>
                  <a:pt x="1418" y="3418"/>
                  <a:pt x="1394" y="3382"/>
                  <a:pt x="1394" y="3358"/>
                </a:cubicBezTo>
                <a:lnTo>
                  <a:pt x="1394" y="3096"/>
                </a:lnTo>
                <a:cubicBezTo>
                  <a:pt x="1394" y="3072"/>
                  <a:pt x="1418" y="3037"/>
                  <a:pt x="1453" y="3037"/>
                </a:cubicBezTo>
                <a:lnTo>
                  <a:pt x="3132" y="3037"/>
                </a:lnTo>
                <a:cubicBezTo>
                  <a:pt x="3239" y="3037"/>
                  <a:pt x="3323" y="2953"/>
                  <a:pt x="3323" y="2846"/>
                </a:cubicBezTo>
                <a:cubicBezTo>
                  <a:pt x="3323" y="2739"/>
                  <a:pt x="3227" y="2656"/>
                  <a:pt x="3132" y="2656"/>
                </a:cubicBezTo>
                <a:lnTo>
                  <a:pt x="1906" y="2656"/>
                </a:lnTo>
                <a:cubicBezTo>
                  <a:pt x="1787" y="2477"/>
                  <a:pt x="1727" y="2275"/>
                  <a:pt x="1727" y="2060"/>
                </a:cubicBezTo>
                <a:cubicBezTo>
                  <a:pt x="1727" y="1477"/>
                  <a:pt x="2203" y="1024"/>
                  <a:pt x="2775" y="1024"/>
                </a:cubicBezTo>
                <a:close/>
                <a:moveTo>
                  <a:pt x="9597" y="1024"/>
                </a:moveTo>
                <a:cubicBezTo>
                  <a:pt x="10169" y="1024"/>
                  <a:pt x="10645" y="1501"/>
                  <a:pt x="10645" y="2060"/>
                </a:cubicBezTo>
                <a:cubicBezTo>
                  <a:pt x="10645" y="2298"/>
                  <a:pt x="10550" y="2536"/>
                  <a:pt x="10407" y="2727"/>
                </a:cubicBezTo>
                <a:cubicBezTo>
                  <a:pt x="10359" y="2786"/>
                  <a:pt x="10347" y="2870"/>
                  <a:pt x="10371" y="2941"/>
                </a:cubicBezTo>
                <a:cubicBezTo>
                  <a:pt x="10407" y="3013"/>
                  <a:pt x="10478" y="3060"/>
                  <a:pt x="10550" y="3060"/>
                </a:cubicBezTo>
                <a:lnTo>
                  <a:pt x="10931" y="3060"/>
                </a:lnTo>
                <a:cubicBezTo>
                  <a:pt x="10954" y="3060"/>
                  <a:pt x="10990" y="3084"/>
                  <a:pt x="10990" y="3120"/>
                </a:cubicBezTo>
                <a:lnTo>
                  <a:pt x="10990" y="3370"/>
                </a:lnTo>
                <a:cubicBezTo>
                  <a:pt x="10990" y="3406"/>
                  <a:pt x="10954" y="3429"/>
                  <a:pt x="10931" y="3429"/>
                </a:cubicBezTo>
                <a:lnTo>
                  <a:pt x="8276" y="3429"/>
                </a:lnTo>
                <a:lnTo>
                  <a:pt x="8276" y="3418"/>
                </a:lnTo>
                <a:cubicBezTo>
                  <a:pt x="8252" y="3418"/>
                  <a:pt x="8216" y="3382"/>
                  <a:pt x="8216" y="3358"/>
                </a:cubicBezTo>
                <a:lnTo>
                  <a:pt x="8216" y="3096"/>
                </a:lnTo>
                <a:cubicBezTo>
                  <a:pt x="8216" y="3072"/>
                  <a:pt x="8252" y="3037"/>
                  <a:pt x="8276" y="3037"/>
                </a:cubicBezTo>
                <a:lnTo>
                  <a:pt x="9954" y="3037"/>
                </a:lnTo>
                <a:cubicBezTo>
                  <a:pt x="10061" y="3037"/>
                  <a:pt x="10157" y="2953"/>
                  <a:pt x="10157" y="2846"/>
                </a:cubicBezTo>
                <a:cubicBezTo>
                  <a:pt x="10157" y="2739"/>
                  <a:pt x="10061" y="2656"/>
                  <a:pt x="9954" y="2656"/>
                </a:cubicBezTo>
                <a:lnTo>
                  <a:pt x="8740" y="2656"/>
                </a:lnTo>
                <a:cubicBezTo>
                  <a:pt x="8621" y="2477"/>
                  <a:pt x="8561" y="2275"/>
                  <a:pt x="8561" y="2060"/>
                </a:cubicBezTo>
                <a:cubicBezTo>
                  <a:pt x="8561" y="1477"/>
                  <a:pt x="9038" y="1024"/>
                  <a:pt x="9597" y="1024"/>
                </a:cubicBezTo>
                <a:close/>
                <a:moveTo>
                  <a:pt x="6192" y="2691"/>
                </a:moveTo>
                <a:cubicBezTo>
                  <a:pt x="6763" y="2691"/>
                  <a:pt x="7240" y="3167"/>
                  <a:pt x="7240" y="3727"/>
                </a:cubicBezTo>
                <a:cubicBezTo>
                  <a:pt x="7240" y="3965"/>
                  <a:pt x="7144" y="4203"/>
                  <a:pt x="7002" y="4394"/>
                </a:cubicBezTo>
                <a:cubicBezTo>
                  <a:pt x="6954" y="4453"/>
                  <a:pt x="6942" y="4537"/>
                  <a:pt x="6966" y="4608"/>
                </a:cubicBezTo>
                <a:cubicBezTo>
                  <a:pt x="7002" y="4680"/>
                  <a:pt x="7073" y="4727"/>
                  <a:pt x="7144" y="4727"/>
                </a:cubicBezTo>
                <a:lnTo>
                  <a:pt x="7514" y="4727"/>
                </a:lnTo>
                <a:cubicBezTo>
                  <a:pt x="7549" y="4727"/>
                  <a:pt x="7573" y="4751"/>
                  <a:pt x="7573" y="4787"/>
                </a:cubicBezTo>
                <a:lnTo>
                  <a:pt x="7573" y="5037"/>
                </a:lnTo>
                <a:cubicBezTo>
                  <a:pt x="7573" y="5072"/>
                  <a:pt x="7549" y="5096"/>
                  <a:pt x="7514" y="5096"/>
                </a:cubicBezTo>
                <a:lnTo>
                  <a:pt x="4870" y="5096"/>
                </a:lnTo>
                <a:lnTo>
                  <a:pt x="4870" y="5084"/>
                </a:lnTo>
                <a:cubicBezTo>
                  <a:pt x="4847" y="5084"/>
                  <a:pt x="4811" y="5049"/>
                  <a:pt x="4811" y="5025"/>
                </a:cubicBezTo>
                <a:lnTo>
                  <a:pt x="4811" y="4775"/>
                </a:lnTo>
                <a:cubicBezTo>
                  <a:pt x="4811" y="4739"/>
                  <a:pt x="4847" y="4715"/>
                  <a:pt x="4870" y="4715"/>
                </a:cubicBezTo>
                <a:lnTo>
                  <a:pt x="6549" y="4715"/>
                </a:lnTo>
                <a:cubicBezTo>
                  <a:pt x="6656" y="4715"/>
                  <a:pt x="6740" y="4620"/>
                  <a:pt x="6740" y="4513"/>
                </a:cubicBezTo>
                <a:cubicBezTo>
                  <a:pt x="6740" y="4418"/>
                  <a:pt x="6656" y="4322"/>
                  <a:pt x="6549" y="4322"/>
                </a:cubicBezTo>
                <a:lnTo>
                  <a:pt x="5335" y="4322"/>
                </a:lnTo>
                <a:cubicBezTo>
                  <a:pt x="5216" y="4144"/>
                  <a:pt x="5156" y="3941"/>
                  <a:pt x="5156" y="3727"/>
                </a:cubicBezTo>
                <a:cubicBezTo>
                  <a:pt x="5156" y="3144"/>
                  <a:pt x="5632" y="2691"/>
                  <a:pt x="6192" y="2691"/>
                </a:cubicBezTo>
                <a:close/>
                <a:moveTo>
                  <a:pt x="3477" y="3799"/>
                </a:moveTo>
                <a:cubicBezTo>
                  <a:pt x="3442" y="4203"/>
                  <a:pt x="3442" y="5072"/>
                  <a:pt x="3870" y="6335"/>
                </a:cubicBezTo>
                <a:lnTo>
                  <a:pt x="1703" y="6335"/>
                </a:lnTo>
                <a:cubicBezTo>
                  <a:pt x="2132" y="5072"/>
                  <a:pt x="2132" y="4203"/>
                  <a:pt x="2108" y="3799"/>
                </a:cubicBezTo>
                <a:close/>
                <a:moveTo>
                  <a:pt x="10288" y="3799"/>
                </a:moveTo>
                <a:cubicBezTo>
                  <a:pt x="10264" y="4203"/>
                  <a:pt x="10264" y="5072"/>
                  <a:pt x="10693" y="6335"/>
                </a:cubicBezTo>
                <a:lnTo>
                  <a:pt x="8514" y="6335"/>
                </a:lnTo>
                <a:cubicBezTo>
                  <a:pt x="8954" y="5072"/>
                  <a:pt x="8966" y="4203"/>
                  <a:pt x="8918" y="3799"/>
                </a:cubicBezTo>
                <a:close/>
                <a:moveTo>
                  <a:pt x="4037" y="6739"/>
                </a:moveTo>
                <a:lnTo>
                  <a:pt x="4096" y="7097"/>
                </a:lnTo>
                <a:lnTo>
                  <a:pt x="1489" y="7097"/>
                </a:lnTo>
                <a:lnTo>
                  <a:pt x="1549" y="6739"/>
                </a:lnTo>
                <a:close/>
                <a:moveTo>
                  <a:pt x="10859" y="6739"/>
                </a:moveTo>
                <a:lnTo>
                  <a:pt x="10919" y="7097"/>
                </a:lnTo>
                <a:lnTo>
                  <a:pt x="8311" y="7097"/>
                </a:lnTo>
                <a:lnTo>
                  <a:pt x="8371" y="6739"/>
                </a:lnTo>
                <a:close/>
                <a:moveTo>
                  <a:pt x="6883" y="5465"/>
                </a:moveTo>
                <a:cubicBezTo>
                  <a:pt x="6847" y="5870"/>
                  <a:pt x="6847" y="6739"/>
                  <a:pt x="7287" y="8001"/>
                </a:cubicBezTo>
                <a:lnTo>
                  <a:pt x="5108" y="8001"/>
                </a:lnTo>
                <a:cubicBezTo>
                  <a:pt x="5537" y="6751"/>
                  <a:pt x="5537" y="5870"/>
                  <a:pt x="5513" y="5465"/>
                </a:cubicBezTo>
                <a:close/>
                <a:moveTo>
                  <a:pt x="4513" y="7478"/>
                </a:moveTo>
                <a:lnTo>
                  <a:pt x="4668" y="8049"/>
                </a:lnTo>
                <a:lnTo>
                  <a:pt x="4668" y="8061"/>
                </a:lnTo>
                <a:cubicBezTo>
                  <a:pt x="4632" y="8085"/>
                  <a:pt x="4608" y="8132"/>
                  <a:pt x="4608" y="8180"/>
                </a:cubicBezTo>
                <a:lnTo>
                  <a:pt x="4525" y="8561"/>
                </a:lnTo>
                <a:lnTo>
                  <a:pt x="775" y="8561"/>
                </a:lnTo>
                <a:lnTo>
                  <a:pt x="1072" y="7478"/>
                </a:lnTo>
                <a:close/>
                <a:moveTo>
                  <a:pt x="11335" y="7478"/>
                </a:moveTo>
                <a:lnTo>
                  <a:pt x="11633" y="8561"/>
                </a:lnTo>
                <a:lnTo>
                  <a:pt x="7883" y="8561"/>
                </a:lnTo>
                <a:lnTo>
                  <a:pt x="7799" y="8180"/>
                </a:lnTo>
                <a:cubicBezTo>
                  <a:pt x="7787" y="8120"/>
                  <a:pt x="7764" y="8085"/>
                  <a:pt x="7740" y="8049"/>
                </a:cubicBezTo>
                <a:lnTo>
                  <a:pt x="7895" y="7478"/>
                </a:lnTo>
                <a:close/>
                <a:moveTo>
                  <a:pt x="7442" y="8394"/>
                </a:moveTo>
                <a:lnTo>
                  <a:pt x="7502" y="8752"/>
                </a:lnTo>
                <a:lnTo>
                  <a:pt x="4906" y="8752"/>
                </a:lnTo>
                <a:lnTo>
                  <a:pt x="4966" y="8394"/>
                </a:lnTo>
                <a:close/>
                <a:moveTo>
                  <a:pt x="4132" y="8954"/>
                </a:moveTo>
                <a:lnTo>
                  <a:pt x="4037" y="9311"/>
                </a:lnTo>
                <a:lnTo>
                  <a:pt x="406" y="9311"/>
                </a:lnTo>
                <a:lnTo>
                  <a:pt x="406" y="8954"/>
                </a:lnTo>
                <a:close/>
                <a:moveTo>
                  <a:pt x="12002" y="8954"/>
                </a:moveTo>
                <a:lnTo>
                  <a:pt x="12002" y="9311"/>
                </a:lnTo>
                <a:lnTo>
                  <a:pt x="8371" y="9311"/>
                </a:lnTo>
                <a:lnTo>
                  <a:pt x="8276" y="8954"/>
                </a:lnTo>
                <a:close/>
                <a:moveTo>
                  <a:pt x="7906" y="9144"/>
                </a:moveTo>
                <a:lnTo>
                  <a:pt x="8204" y="10228"/>
                </a:lnTo>
                <a:lnTo>
                  <a:pt x="4192" y="10228"/>
                </a:lnTo>
                <a:lnTo>
                  <a:pt x="4489" y="9144"/>
                </a:lnTo>
                <a:close/>
                <a:moveTo>
                  <a:pt x="8573" y="10621"/>
                </a:moveTo>
                <a:lnTo>
                  <a:pt x="8573" y="10978"/>
                </a:lnTo>
                <a:lnTo>
                  <a:pt x="3799" y="10978"/>
                </a:lnTo>
                <a:lnTo>
                  <a:pt x="3799" y="10621"/>
                </a:lnTo>
                <a:close/>
                <a:moveTo>
                  <a:pt x="9621" y="0"/>
                </a:moveTo>
                <a:cubicBezTo>
                  <a:pt x="9514" y="0"/>
                  <a:pt x="9430" y="96"/>
                  <a:pt x="9430" y="203"/>
                </a:cubicBezTo>
                <a:lnTo>
                  <a:pt x="9430" y="596"/>
                </a:lnTo>
                <a:cubicBezTo>
                  <a:pt x="8728" y="691"/>
                  <a:pt x="8180" y="1298"/>
                  <a:pt x="8180" y="2024"/>
                </a:cubicBezTo>
                <a:cubicBezTo>
                  <a:pt x="8180" y="2239"/>
                  <a:pt x="8216" y="2441"/>
                  <a:pt x="8311" y="2620"/>
                </a:cubicBezTo>
                <a:lnTo>
                  <a:pt x="8299" y="2620"/>
                </a:lnTo>
                <a:cubicBezTo>
                  <a:pt x="8037" y="2620"/>
                  <a:pt x="7835" y="2834"/>
                  <a:pt x="7835" y="3084"/>
                </a:cubicBezTo>
                <a:lnTo>
                  <a:pt x="7835" y="3334"/>
                </a:lnTo>
                <a:cubicBezTo>
                  <a:pt x="7835" y="3596"/>
                  <a:pt x="8037" y="3799"/>
                  <a:pt x="8299" y="3799"/>
                </a:cubicBezTo>
                <a:lnTo>
                  <a:pt x="8549" y="3799"/>
                </a:lnTo>
                <a:cubicBezTo>
                  <a:pt x="8573" y="4144"/>
                  <a:pt x="8597" y="5037"/>
                  <a:pt x="8121" y="6358"/>
                </a:cubicBezTo>
                <a:cubicBezTo>
                  <a:pt x="8073" y="6394"/>
                  <a:pt x="8037" y="6442"/>
                  <a:pt x="8026" y="6501"/>
                </a:cubicBezTo>
                <a:lnTo>
                  <a:pt x="7918" y="7073"/>
                </a:lnTo>
                <a:lnTo>
                  <a:pt x="7764" y="7073"/>
                </a:lnTo>
                <a:cubicBezTo>
                  <a:pt x="7668" y="7073"/>
                  <a:pt x="7597" y="7132"/>
                  <a:pt x="7561" y="7228"/>
                </a:cubicBezTo>
                <a:lnTo>
                  <a:pt x="7525" y="7394"/>
                </a:lnTo>
                <a:cubicBezTo>
                  <a:pt x="7252" y="6418"/>
                  <a:pt x="7264" y="5751"/>
                  <a:pt x="7299" y="5465"/>
                </a:cubicBezTo>
                <a:lnTo>
                  <a:pt x="7549" y="5465"/>
                </a:lnTo>
                <a:cubicBezTo>
                  <a:pt x="7799" y="5465"/>
                  <a:pt x="8014" y="5263"/>
                  <a:pt x="8014" y="5013"/>
                </a:cubicBezTo>
                <a:lnTo>
                  <a:pt x="8014" y="4751"/>
                </a:lnTo>
                <a:cubicBezTo>
                  <a:pt x="8014" y="4501"/>
                  <a:pt x="7799" y="4287"/>
                  <a:pt x="7549" y="4287"/>
                </a:cubicBezTo>
                <a:lnTo>
                  <a:pt x="7537" y="4287"/>
                </a:lnTo>
                <a:cubicBezTo>
                  <a:pt x="7621" y="4108"/>
                  <a:pt x="7668" y="3906"/>
                  <a:pt x="7668" y="3691"/>
                </a:cubicBezTo>
                <a:cubicBezTo>
                  <a:pt x="7668" y="2965"/>
                  <a:pt x="7121" y="2358"/>
                  <a:pt x="6418" y="2263"/>
                </a:cubicBezTo>
                <a:lnTo>
                  <a:pt x="6418" y="1882"/>
                </a:lnTo>
                <a:cubicBezTo>
                  <a:pt x="6418" y="1774"/>
                  <a:pt x="6335" y="1691"/>
                  <a:pt x="6228" y="1691"/>
                </a:cubicBezTo>
                <a:cubicBezTo>
                  <a:pt x="6121" y="1691"/>
                  <a:pt x="6037" y="1774"/>
                  <a:pt x="6037" y="1882"/>
                </a:cubicBezTo>
                <a:lnTo>
                  <a:pt x="6037" y="2286"/>
                </a:lnTo>
                <a:cubicBezTo>
                  <a:pt x="5335" y="2370"/>
                  <a:pt x="4787" y="2989"/>
                  <a:pt x="4787" y="3715"/>
                </a:cubicBezTo>
                <a:cubicBezTo>
                  <a:pt x="4787" y="3918"/>
                  <a:pt x="4823" y="4132"/>
                  <a:pt x="4918" y="4310"/>
                </a:cubicBezTo>
                <a:lnTo>
                  <a:pt x="4906" y="4310"/>
                </a:lnTo>
                <a:cubicBezTo>
                  <a:pt x="4644" y="4310"/>
                  <a:pt x="4442" y="4513"/>
                  <a:pt x="4442" y="4775"/>
                </a:cubicBezTo>
                <a:lnTo>
                  <a:pt x="4442" y="5025"/>
                </a:lnTo>
                <a:cubicBezTo>
                  <a:pt x="4442" y="5275"/>
                  <a:pt x="4644" y="5489"/>
                  <a:pt x="4906" y="5489"/>
                </a:cubicBezTo>
                <a:lnTo>
                  <a:pt x="5156" y="5489"/>
                </a:lnTo>
                <a:cubicBezTo>
                  <a:pt x="5180" y="5763"/>
                  <a:pt x="5180" y="6442"/>
                  <a:pt x="4930" y="7406"/>
                </a:cubicBezTo>
                <a:lnTo>
                  <a:pt x="4882" y="7239"/>
                </a:lnTo>
                <a:cubicBezTo>
                  <a:pt x="4858" y="7156"/>
                  <a:pt x="4787" y="7097"/>
                  <a:pt x="4692" y="7097"/>
                </a:cubicBezTo>
                <a:lnTo>
                  <a:pt x="4525" y="7097"/>
                </a:lnTo>
                <a:lnTo>
                  <a:pt x="4430" y="6513"/>
                </a:lnTo>
                <a:cubicBezTo>
                  <a:pt x="4406" y="6454"/>
                  <a:pt x="4382" y="6406"/>
                  <a:pt x="4335" y="6382"/>
                </a:cubicBezTo>
                <a:cubicBezTo>
                  <a:pt x="3858" y="5049"/>
                  <a:pt x="3870" y="4156"/>
                  <a:pt x="3906" y="3822"/>
                </a:cubicBezTo>
                <a:lnTo>
                  <a:pt x="4156" y="3822"/>
                </a:lnTo>
                <a:cubicBezTo>
                  <a:pt x="4406" y="3822"/>
                  <a:pt x="4620" y="3608"/>
                  <a:pt x="4620" y="3358"/>
                </a:cubicBezTo>
                <a:lnTo>
                  <a:pt x="4620" y="3108"/>
                </a:lnTo>
                <a:cubicBezTo>
                  <a:pt x="4620" y="2846"/>
                  <a:pt x="4406" y="2644"/>
                  <a:pt x="4156" y="2644"/>
                </a:cubicBezTo>
                <a:lnTo>
                  <a:pt x="4144" y="2644"/>
                </a:lnTo>
                <a:cubicBezTo>
                  <a:pt x="4227" y="2465"/>
                  <a:pt x="4275" y="2251"/>
                  <a:pt x="4275" y="2048"/>
                </a:cubicBezTo>
                <a:cubicBezTo>
                  <a:pt x="4275" y="1322"/>
                  <a:pt x="3727" y="703"/>
                  <a:pt x="3025" y="620"/>
                </a:cubicBezTo>
                <a:lnTo>
                  <a:pt x="3025" y="215"/>
                </a:lnTo>
                <a:cubicBezTo>
                  <a:pt x="3025" y="108"/>
                  <a:pt x="2942" y="24"/>
                  <a:pt x="2834" y="24"/>
                </a:cubicBezTo>
                <a:cubicBezTo>
                  <a:pt x="2727" y="24"/>
                  <a:pt x="2644" y="108"/>
                  <a:pt x="2644" y="215"/>
                </a:cubicBezTo>
                <a:lnTo>
                  <a:pt x="2644" y="620"/>
                </a:lnTo>
                <a:cubicBezTo>
                  <a:pt x="1941" y="703"/>
                  <a:pt x="1394" y="1322"/>
                  <a:pt x="1394" y="2048"/>
                </a:cubicBezTo>
                <a:cubicBezTo>
                  <a:pt x="1394" y="2251"/>
                  <a:pt x="1429" y="2465"/>
                  <a:pt x="1525" y="2644"/>
                </a:cubicBezTo>
                <a:lnTo>
                  <a:pt x="1513" y="2644"/>
                </a:lnTo>
                <a:cubicBezTo>
                  <a:pt x="1251" y="2644"/>
                  <a:pt x="1048" y="2846"/>
                  <a:pt x="1048" y="3108"/>
                </a:cubicBezTo>
                <a:lnTo>
                  <a:pt x="1048" y="3358"/>
                </a:lnTo>
                <a:cubicBezTo>
                  <a:pt x="1048" y="3608"/>
                  <a:pt x="1251" y="3822"/>
                  <a:pt x="1513" y="3822"/>
                </a:cubicBezTo>
                <a:lnTo>
                  <a:pt x="1763" y="3822"/>
                </a:lnTo>
                <a:cubicBezTo>
                  <a:pt x="1787" y="4156"/>
                  <a:pt x="1810" y="5049"/>
                  <a:pt x="1334" y="6382"/>
                </a:cubicBezTo>
                <a:cubicBezTo>
                  <a:pt x="1287" y="6406"/>
                  <a:pt x="1251" y="6454"/>
                  <a:pt x="1239" y="6513"/>
                </a:cubicBezTo>
                <a:lnTo>
                  <a:pt x="1132" y="7097"/>
                </a:lnTo>
                <a:lnTo>
                  <a:pt x="977" y="7097"/>
                </a:lnTo>
                <a:cubicBezTo>
                  <a:pt x="882" y="7097"/>
                  <a:pt x="810" y="7156"/>
                  <a:pt x="775" y="7239"/>
                </a:cubicBezTo>
                <a:lnTo>
                  <a:pt x="417" y="8561"/>
                </a:lnTo>
                <a:lnTo>
                  <a:pt x="203" y="8561"/>
                </a:lnTo>
                <a:cubicBezTo>
                  <a:pt x="96" y="8561"/>
                  <a:pt x="1" y="8656"/>
                  <a:pt x="1" y="8763"/>
                </a:cubicBezTo>
                <a:lnTo>
                  <a:pt x="1" y="9502"/>
                </a:lnTo>
                <a:cubicBezTo>
                  <a:pt x="1" y="9609"/>
                  <a:pt x="96" y="9692"/>
                  <a:pt x="203" y="9692"/>
                </a:cubicBezTo>
                <a:lnTo>
                  <a:pt x="3918" y="9692"/>
                </a:lnTo>
                <a:lnTo>
                  <a:pt x="3775" y="10228"/>
                </a:lnTo>
                <a:lnTo>
                  <a:pt x="3620" y="10228"/>
                </a:lnTo>
                <a:cubicBezTo>
                  <a:pt x="3513" y="10228"/>
                  <a:pt x="3430" y="10323"/>
                  <a:pt x="3430" y="10430"/>
                </a:cubicBezTo>
                <a:lnTo>
                  <a:pt x="3430" y="11168"/>
                </a:lnTo>
                <a:cubicBezTo>
                  <a:pt x="3430" y="11276"/>
                  <a:pt x="3513" y="11359"/>
                  <a:pt x="3620" y="11359"/>
                </a:cubicBezTo>
                <a:lnTo>
                  <a:pt x="8788" y="11359"/>
                </a:lnTo>
                <a:cubicBezTo>
                  <a:pt x="8895" y="11359"/>
                  <a:pt x="8978" y="11276"/>
                  <a:pt x="8978" y="11168"/>
                </a:cubicBezTo>
                <a:lnTo>
                  <a:pt x="8978" y="10430"/>
                </a:lnTo>
                <a:cubicBezTo>
                  <a:pt x="8978" y="10323"/>
                  <a:pt x="8895" y="10228"/>
                  <a:pt x="8788" y="10228"/>
                </a:cubicBezTo>
                <a:lnTo>
                  <a:pt x="8621" y="10228"/>
                </a:lnTo>
                <a:lnTo>
                  <a:pt x="8478" y="9692"/>
                </a:lnTo>
                <a:lnTo>
                  <a:pt x="12193" y="9692"/>
                </a:lnTo>
                <a:cubicBezTo>
                  <a:pt x="12300" y="9692"/>
                  <a:pt x="12383" y="9609"/>
                  <a:pt x="12383" y="9502"/>
                </a:cubicBezTo>
                <a:lnTo>
                  <a:pt x="12383" y="8763"/>
                </a:lnTo>
                <a:cubicBezTo>
                  <a:pt x="12383" y="8656"/>
                  <a:pt x="12300" y="8561"/>
                  <a:pt x="12193" y="8561"/>
                </a:cubicBezTo>
                <a:lnTo>
                  <a:pt x="12026" y="8561"/>
                </a:lnTo>
                <a:lnTo>
                  <a:pt x="11669" y="7239"/>
                </a:lnTo>
                <a:cubicBezTo>
                  <a:pt x="11645" y="7156"/>
                  <a:pt x="11574" y="7097"/>
                  <a:pt x="11478" y="7097"/>
                </a:cubicBezTo>
                <a:lnTo>
                  <a:pt x="11312" y="7097"/>
                </a:lnTo>
                <a:lnTo>
                  <a:pt x="11216" y="6501"/>
                </a:lnTo>
                <a:cubicBezTo>
                  <a:pt x="11193" y="6442"/>
                  <a:pt x="11169" y="6394"/>
                  <a:pt x="11121" y="6358"/>
                </a:cubicBezTo>
                <a:cubicBezTo>
                  <a:pt x="10645" y="5037"/>
                  <a:pt x="10657" y="4144"/>
                  <a:pt x="10693" y="3799"/>
                </a:cubicBezTo>
                <a:lnTo>
                  <a:pt x="10943" y="3799"/>
                </a:lnTo>
                <a:cubicBezTo>
                  <a:pt x="11193" y="3799"/>
                  <a:pt x="11407" y="3596"/>
                  <a:pt x="11407" y="3334"/>
                </a:cubicBezTo>
                <a:lnTo>
                  <a:pt x="11407" y="3084"/>
                </a:lnTo>
                <a:cubicBezTo>
                  <a:pt x="11407" y="2834"/>
                  <a:pt x="11193" y="2620"/>
                  <a:pt x="10943" y="2620"/>
                </a:cubicBezTo>
                <a:lnTo>
                  <a:pt x="10931" y="2620"/>
                </a:lnTo>
                <a:cubicBezTo>
                  <a:pt x="11014" y="2441"/>
                  <a:pt x="11062" y="2239"/>
                  <a:pt x="11062" y="2024"/>
                </a:cubicBezTo>
                <a:cubicBezTo>
                  <a:pt x="11062" y="1298"/>
                  <a:pt x="10514" y="691"/>
                  <a:pt x="9811" y="596"/>
                </a:cubicBezTo>
                <a:lnTo>
                  <a:pt x="9811" y="203"/>
                </a:lnTo>
                <a:cubicBezTo>
                  <a:pt x="9811" y="96"/>
                  <a:pt x="9728" y="0"/>
                  <a:pt x="9621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17" name="Google Shape;10117;p73"/>
          <p:cNvGrpSpPr/>
          <p:nvPr/>
        </p:nvGrpSpPr>
        <p:grpSpPr>
          <a:xfrm>
            <a:off x="5352728" y="1815989"/>
            <a:ext cx="327091" cy="322508"/>
            <a:chOff x="5352728" y="1990239"/>
            <a:chExt cx="327091" cy="322508"/>
          </a:xfrm>
          <a:solidFill>
            <a:srgbClr val="7030A0"/>
          </a:solidFill>
        </p:grpSpPr>
        <p:sp>
          <p:nvSpPr>
            <p:cNvPr id="10118" name="Google Shape;10118;p73"/>
            <p:cNvSpPr/>
            <p:nvPr/>
          </p:nvSpPr>
          <p:spPr>
            <a:xfrm>
              <a:off x="5575935" y="2093297"/>
              <a:ext cx="103885" cy="217923"/>
            </a:xfrm>
            <a:custGeom>
              <a:avLst/>
              <a:gdLst/>
              <a:ahLst/>
              <a:cxnLst/>
              <a:rect l="l" t="t" r="r" b="b"/>
              <a:pathLst>
                <a:path w="3264" h="6847" extrusionOk="0">
                  <a:moveTo>
                    <a:pt x="1084" y="322"/>
                  </a:moveTo>
                  <a:cubicBezTo>
                    <a:pt x="1144" y="322"/>
                    <a:pt x="1203" y="358"/>
                    <a:pt x="1203" y="441"/>
                  </a:cubicBezTo>
                  <a:lnTo>
                    <a:pt x="1203" y="513"/>
                  </a:lnTo>
                  <a:lnTo>
                    <a:pt x="1203" y="1061"/>
                  </a:lnTo>
                  <a:cubicBezTo>
                    <a:pt x="1203" y="1156"/>
                    <a:pt x="1275" y="1227"/>
                    <a:pt x="1370" y="1227"/>
                  </a:cubicBezTo>
                  <a:cubicBezTo>
                    <a:pt x="1453" y="1227"/>
                    <a:pt x="1537" y="1156"/>
                    <a:pt x="1537" y="1061"/>
                  </a:cubicBezTo>
                  <a:lnTo>
                    <a:pt x="1537" y="537"/>
                  </a:lnTo>
                  <a:cubicBezTo>
                    <a:pt x="1549" y="513"/>
                    <a:pt x="1596" y="477"/>
                    <a:pt x="1632" y="477"/>
                  </a:cubicBezTo>
                  <a:lnTo>
                    <a:pt x="1656" y="477"/>
                  </a:lnTo>
                  <a:cubicBezTo>
                    <a:pt x="1715" y="477"/>
                    <a:pt x="1775" y="525"/>
                    <a:pt x="1775" y="596"/>
                  </a:cubicBezTo>
                  <a:lnTo>
                    <a:pt x="1775" y="632"/>
                  </a:lnTo>
                  <a:lnTo>
                    <a:pt x="1775" y="1061"/>
                  </a:lnTo>
                  <a:cubicBezTo>
                    <a:pt x="1775" y="1156"/>
                    <a:pt x="1846" y="1227"/>
                    <a:pt x="1930" y="1227"/>
                  </a:cubicBezTo>
                  <a:cubicBezTo>
                    <a:pt x="2025" y="1227"/>
                    <a:pt x="2096" y="1156"/>
                    <a:pt x="2096" y="1061"/>
                  </a:cubicBezTo>
                  <a:lnTo>
                    <a:pt x="2096" y="656"/>
                  </a:lnTo>
                  <a:cubicBezTo>
                    <a:pt x="2108" y="620"/>
                    <a:pt x="2156" y="596"/>
                    <a:pt x="2203" y="596"/>
                  </a:cubicBezTo>
                  <a:lnTo>
                    <a:pt x="2215" y="596"/>
                  </a:lnTo>
                  <a:cubicBezTo>
                    <a:pt x="2275" y="596"/>
                    <a:pt x="2334" y="644"/>
                    <a:pt x="2334" y="715"/>
                  </a:cubicBezTo>
                  <a:lnTo>
                    <a:pt x="2334" y="822"/>
                  </a:lnTo>
                  <a:lnTo>
                    <a:pt x="2334" y="1156"/>
                  </a:lnTo>
                  <a:cubicBezTo>
                    <a:pt x="2334" y="1239"/>
                    <a:pt x="2406" y="1311"/>
                    <a:pt x="2501" y="1311"/>
                  </a:cubicBezTo>
                  <a:cubicBezTo>
                    <a:pt x="2584" y="1311"/>
                    <a:pt x="2668" y="1239"/>
                    <a:pt x="2668" y="1156"/>
                  </a:cubicBezTo>
                  <a:lnTo>
                    <a:pt x="2668" y="822"/>
                  </a:lnTo>
                  <a:cubicBezTo>
                    <a:pt x="2668" y="763"/>
                    <a:pt x="2703" y="703"/>
                    <a:pt x="2787" y="703"/>
                  </a:cubicBezTo>
                  <a:lnTo>
                    <a:pt x="2799" y="703"/>
                  </a:lnTo>
                  <a:cubicBezTo>
                    <a:pt x="2858" y="703"/>
                    <a:pt x="2918" y="751"/>
                    <a:pt x="2918" y="822"/>
                  </a:cubicBezTo>
                  <a:lnTo>
                    <a:pt x="2918" y="1584"/>
                  </a:lnTo>
                  <a:lnTo>
                    <a:pt x="2918" y="1596"/>
                  </a:lnTo>
                  <a:cubicBezTo>
                    <a:pt x="2930" y="1787"/>
                    <a:pt x="2918" y="2346"/>
                    <a:pt x="2632" y="2596"/>
                  </a:cubicBezTo>
                  <a:cubicBezTo>
                    <a:pt x="2608" y="2620"/>
                    <a:pt x="2572" y="2668"/>
                    <a:pt x="2572" y="2715"/>
                  </a:cubicBezTo>
                  <a:lnTo>
                    <a:pt x="2572" y="3216"/>
                  </a:lnTo>
                  <a:lnTo>
                    <a:pt x="1025" y="3216"/>
                  </a:lnTo>
                  <a:lnTo>
                    <a:pt x="1025" y="2858"/>
                  </a:lnTo>
                  <a:cubicBezTo>
                    <a:pt x="1025" y="2823"/>
                    <a:pt x="1001" y="2763"/>
                    <a:pt x="965" y="2727"/>
                  </a:cubicBezTo>
                  <a:cubicBezTo>
                    <a:pt x="929" y="2727"/>
                    <a:pt x="394" y="2311"/>
                    <a:pt x="358" y="1870"/>
                  </a:cubicBezTo>
                  <a:cubicBezTo>
                    <a:pt x="346" y="1608"/>
                    <a:pt x="334" y="1287"/>
                    <a:pt x="417" y="1215"/>
                  </a:cubicBezTo>
                  <a:cubicBezTo>
                    <a:pt x="453" y="1189"/>
                    <a:pt x="496" y="1175"/>
                    <a:pt x="560" y="1175"/>
                  </a:cubicBezTo>
                  <a:cubicBezTo>
                    <a:pt x="581" y="1175"/>
                    <a:pt x="605" y="1177"/>
                    <a:pt x="632" y="1180"/>
                  </a:cubicBezTo>
                  <a:lnTo>
                    <a:pt x="632" y="1406"/>
                  </a:lnTo>
                  <a:cubicBezTo>
                    <a:pt x="632" y="1489"/>
                    <a:pt x="703" y="1572"/>
                    <a:pt x="787" y="1572"/>
                  </a:cubicBezTo>
                  <a:cubicBezTo>
                    <a:pt x="882" y="1572"/>
                    <a:pt x="953" y="1489"/>
                    <a:pt x="953" y="1406"/>
                  </a:cubicBezTo>
                  <a:lnTo>
                    <a:pt x="953" y="441"/>
                  </a:lnTo>
                  <a:cubicBezTo>
                    <a:pt x="953" y="382"/>
                    <a:pt x="1001" y="322"/>
                    <a:pt x="1072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70"/>
                  </a:moveTo>
                  <a:lnTo>
                    <a:pt x="2799" y="6525"/>
                  </a:lnTo>
                  <a:lnTo>
                    <a:pt x="751" y="6525"/>
                  </a:lnTo>
                  <a:lnTo>
                    <a:pt x="751" y="4370"/>
                  </a:lnTo>
                  <a:close/>
                  <a:moveTo>
                    <a:pt x="1072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1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8" y="1882"/>
                  </a:cubicBezTo>
                  <a:cubicBezTo>
                    <a:pt x="72" y="2370"/>
                    <a:pt x="525" y="2787"/>
                    <a:pt x="679" y="2930"/>
                  </a:cubicBezTo>
                  <a:lnTo>
                    <a:pt x="679" y="3216"/>
                  </a:lnTo>
                  <a:lnTo>
                    <a:pt x="596" y="3216"/>
                  </a:lnTo>
                  <a:cubicBezTo>
                    <a:pt x="513" y="3216"/>
                    <a:pt x="429" y="3287"/>
                    <a:pt x="429" y="3382"/>
                  </a:cubicBezTo>
                  <a:lnTo>
                    <a:pt x="429" y="4216"/>
                  </a:lnTo>
                  <a:lnTo>
                    <a:pt x="429" y="6692"/>
                  </a:lnTo>
                  <a:cubicBezTo>
                    <a:pt x="429" y="6775"/>
                    <a:pt x="513" y="6847"/>
                    <a:pt x="596" y="6847"/>
                  </a:cubicBezTo>
                  <a:lnTo>
                    <a:pt x="2977" y="6847"/>
                  </a:lnTo>
                  <a:cubicBezTo>
                    <a:pt x="3061" y="6847"/>
                    <a:pt x="3144" y="6775"/>
                    <a:pt x="3144" y="6692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20" y="3275"/>
                    <a:pt x="3049" y="3204"/>
                    <a:pt x="2965" y="3204"/>
                  </a:cubicBezTo>
                  <a:lnTo>
                    <a:pt x="2858" y="3204"/>
                  </a:lnTo>
                  <a:lnTo>
                    <a:pt x="2858" y="2763"/>
                  </a:lnTo>
                  <a:cubicBezTo>
                    <a:pt x="3263" y="2358"/>
                    <a:pt x="3215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63" y="382"/>
                  </a:cubicBezTo>
                  <a:lnTo>
                    <a:pt x="2751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65" y="334"/>
                    <a:pt x="2334" y="275"/>
                    <a:pt x="2203" y="275"/>
                  </a:cubicBezTo>
                  <a:lnTo>
                    <a:pt x="2191" y="275"/>
                  </a:lnTo>
                  <a:cubicBezTo>
                    <a:pt x="2120" y="275"/>
                    <a:pt x="2037" y="287"/>
                    <a:pt x="1977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32" y="168"/>
                  </a:lnTo>
                  <a:cubicBezTo>
                    <a:pt x="1572" y="168"/>
                    <a:pt x="1525" y="179"/>
                    <a:pt x="1453" y="203"/>
                  </a:cubicBezTo>
                  <a:cubicBezTo>
                    <a:pt x="1382" y="84"/>
                    <a:pt x="1251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9" name="Google Shape;10119;p73"/>
            <p:cNvSpPr/>
            <p:nvPr/>
          </p:nvSpPr>
          <p:spPr>
            <a:xfrm>
              <a:off x="5426250" y="1990239"/>
              <a:ext cx="191029" cy="322508"/>
            </a:xfrm>
            <a:custGeom>
              <a:avLst/>
              <a:gdLst/>
              <a:ahLst/>
              <a:cxnLst/>
              <a:rect l="l" t="t" r="r" b="b"/>
              <a:pathLst>
                <a:path w="6002" h="10133" extrusionOk="0">
                  <a:moveTo>
                    <a:pt x="584" y="298"/>
                  </a:moveTo>
                  <a:lnTo>
                    <a:pt x="977" y="322"/>
                  </a:lnTo>
                  <a:lnTo>
                    <a:pt x="870" y="584"/>
                  </a:lnTo>
                  <a:lnTo>
                    <a:pt x="584" y="298"/>
                  </a:lnTo>
                  <a:close/>
                  <a:moveTo>
                    <a:pt x="1299" y="381"/>
                  </a:moveTo>
                  <a:lnTo>
                    <a:pt x="2322" y="810"/>
                  </a:lnTo>
                  <a:lnTo>
                    <a:pt x="2203" y="1239"/>
                  </a:lnTo>
                  <a:lnTo>
                    <a:pt x="1120" y="774"/>
                  </a:lnTo>
                  <a:lnTo>
                    <a:pt x="1299" y="381"/>
                  </a:lnTo>
                  <a:close/>
                  <a:moveTo>
                    <a:pt x="4739" y="1834"/>
                  </a:moveTo>
                  <a:lnTo>
                    <a:pt x="5097" y="1977"/>
                  </a:lnTo>
                  <a:lnTo>
                    <a:pt x="4918" y="2382"/>
                  </a:lnTo>
                  <a:lnTo>
                    <a:pt x="4620" y="2263"/>
                  </a:lnTo>
                  <a:cubicBezTo>
                    <a:pt x="4632" y="2251"/>
                    <a:pt x="4632" y="2227"/>
                    <a:pt x="4632" y="2227"/>
                  </a:cubicBezTo>
                  <a:lnTo>
                    <a:pt x="4739" y="1834"/>
                  </a:lnTo>
                  <a:close/>
                  <a:moveTo>
                    <a:pt x="5406" y="2108"/>
                  </a:moveTo>
                  <a:lnTo>
                    <a:pt x="5585" y="2191"/>
                  </a:lnTo>
                  <a:cubicBezTo>
                    <a:pt x="5609" y="2203"/>
                    <a:pt x="5632" y="2215"/>
                    <a:pt x="5644" y="2251"/>
                  </a:cubicBezTo>
                  <a:cubicBezTo>
                    <a:pt x="5656" y="2274"/>
                    <a:pt x="5656" y="2298"/>
                    <a:pt x="5644" y="2322"/>
                  </a:cubicBezTo>
                  <a:lnTo>
                    <a:pt x="5549" y="2524"/>
                  </a:lnTo>
                  <a:cubicBezTo>
                    <a:pt x="5537" y="2560"/>
                    <a:pt x="5525" y="2572"/>
                    <a:pt x="5490" y="2584"/>
                  </a:cubicBezTo>
                  <a:cubicBezTo>
                    <a:pt x="5478" y="2590"/>
                    <a:pt x="5463" y="2593"/>
                    <a:pt x="5449" y="2593"/>
                  </a:cubicBezTo>
                  <a:cubicBezTo>
                    <a:pt x="5436" y="2593"/>
                    <a:pt x="5424" y="2590"/>
                    <a:pt x="5418" y="2584"/>
                  </a:cubicBezTo>
                  <a:lnTo>
                    <a:pt x="5228" y="2513"/>
                  </a:lnTo>
                  <a:lnTo>
                    <a:pt x="5406" y="2108"/>
                  </a:lnTo>
                  <a:close/>
                  <a:moveTo>
                    <a:pt x="2906" y="405"/>
                  </a:moveTo>
                  <a:cubicBezTo>
                    <a:pt x="2930" y="405"/>
                    <a:pt x="2965" y="429"/>
                    <a:pt x="2977" y="441"/>
                  </a:cubicBezTo>
                  <a:cubicBezTo>
                    <a:pt x="2989" y="477"/>
                    <a:pt x="2989" y="500"/>
                    <a:pt x="2989" y="536"/>
                  </a:cubicBezTo>
                  <a:lnTo>
                    <a:pt x="2977" y="608"/>
                  </a:lnTo>
                  <a:lnTo>
                    <a:pt x="2787" y="1262"/>
                  </a:lnTo>
                  <a:cubicBezTo>
                    <a:pt x="2751" y="1358"/>
                    <a:pt x="2811" y="1441"/>
                    <a:pt x="2882" y="1453"/>
                  </a:cubicBezTo>
                  <a:lnTo>
                    <a:pt x="2930" y="1453"/>
                  </a:lnTo>
                  <a:cubicBezTo>
                    <a:pt x="3001" y="1453"/>
                    <a:pt x="3061" y="1417"/>
                    <a:pt x="3084" y="1334"/>
                  </a:cubicBezTo>
                  <a:lnTo>
                    <a:pt x="3263" y="703"/>
                  </a:lnTo>
                  <a:cubicBezTo>
                    <a:pt x="3287" y="667"/>
                    <a:pt x="3335" y="655"/>
                    <a:pt x="3382" y="655"/>
                  </a:cubicBezTo>
                  <a:lnTo>
                    <a:pt x="3394" y="655"/>
                  </a:lnTo>
                  <a:cubicBezTo>
                    <a:pt x="3418" y="655"/>
                    <a:pt x="3454" y="679"/>
                    <a:pt x="3465" y="703"/>
                  </a:cubicBezTo>
                  <a:cubicBezTo>
                    <a:pt x="3477" y="727"/>
                    <a:pt x="3477" y="762"/>
                    <a:pt x="3477" y="786"/>
                  </a:cubicBezTo>
                  <a:lnTo>
                    <a:pt x="3323" y="1358"/>
                  </a:lnTo>
                  <a:cubicBezTo>
                    <a:pt x="3287" y="1441"/>
                    <a:pt x="3346" y="1536"/>
                    <a:pt x="3418" y="1548"/>
                  </a:cubicBezTo>
                  <a:lnTo>
                    <a:pt x="3465" y="1548"/>
                  </a:lnTo>
                  <a:cubicBezTo>
                    <a:pt x="3537" y="1548"/>
                    <a:pt x="3596" y="1501"/>
                    <a:pt x="3620" y="1429"/>
                  </a:cubicBezTo>
                  <a:lnTo>
                    <a:pt x="3763" y="905"/>
                  </a:lnTo>
                  <a:cubicBezTo>
                    <a:pt x="3794" y="885"/>
                    <a:pt x="3825" y="855"/>
                    <a:pt x="3863" y="855"/>
                  </a:cubicBezTo>
                  <a:cubicBezTo>
                    <a:pt x="3869" y="855"/>
                    <a:pt x="3876" y="856"/>
                    <a:pt x="3882" y="858"/>
                  </a:cubicBezTo>
                  <a:lnTo>
                    <a:pt x="3894" y="858"/>
                  </a:lnTo>
                  <a:cubicBezTo>
                    <a:pt x="3954" y="881"/>
                    <a:pt x="4001" y="941"/>
                    <a:pt x="3989" y="1000"/>
                  </a:cubicBezTo>
                  <a:lnTo>
                    <a:pt x="3954" y="1096"/>
                  </a:lnTo>
                  <a:lnTo>
                    <a:pt x="3823" y="1536"/>
                  </a:lnTo>
                  <a:cubicBezTo>
                    <a:pt x="3799" y="1620"/>
                    <a:pt x="3835" y="1703"/>
                    <a:pt x="3930" y="1739"/>
                  </a:cubicBezTo>
                  <a:lnTo>
                    <a:pt x="3977" y="1739"/>
                  </a:lnTo>
                  <a:cubicBezTo>
                    <a:pt x="4049" y="1739"/>
                    <a:pt x="4108" y="1691"/>
                    <a:pt x="4120" y="1620"/>
                  </a:cubicBezTo>
                  <a:lnTo>
                    <a:pt x="4251" y="1167"/>
                  </a:lnTo>
                  <a:cubicBezTo>
                    <a:pt x="4272" y="1115"/>
                    <a:pt x="4320" y="1082"/>
                    <a:pt x="4371" y="1082"/>
                  </a:cubicBezTo>
                  <a:cubicBezTo>
                    <a:pt x="4379" y="1082"/>
                    <a:pt x="4386" y="1082"/>
                    <a:pt x="4394" y="1084"/>
                  </a:cubicBezTo>
                  <a:lnTo>
                    <a:pt x="4406" y="1084"/>
                  </a:lnTo>
                  <a:cubicBezTo>
                    <a:pt x="4466" y="1096"/>
                    <a:pt x="4513" y="1155"/>
                    <a:pt x="4489" y="1215"/>
                  </a:cubicBezTo>
                  <a:lnTo>
                    <a:pt x="4251" y="2084"/>
                  </a:lnTo>
                  <a:lnTo>
                    <a:pt x="4251" y="2096"/>
                  </a:lnTo>
                  <a:cubicBezTo>
                    <a:pt x="4323" y="2191"/>
                    <a:pt x="4216" y="2870"/>
                    <a:pt x="3811" y="3084"/>
                  </a:cubicBezTo>
                  <a:cubicBezTo>
                    <a:pt x="3751" y="3108"/>
                    <a:pt x="3727" y="3167"/>
                    <a:pt x="3727" y="3227"/>
                  </a:cubicBezTo>
                  <a:lnTo>
                    <a:pt x="3727" y="3715"/>
                  </a:lnTo>
                  <a:lnTo>
                    <a:pt x="2192" y="3715"/>
                  </a:lnTo>
                  <a:lnTo>
                    <a:pt x="2192" y="2941"/>
                  </a:lnTo>
                  <a:cubicBezTo>
                    <a:pt x="2192" y="2905"/>
                    <a:pt x="2180" y="2870"/>
                    <a:pt x="2144" y="2846"/>
                  </a:cubicBezTo>
                  <a:cubicBezTo>
                    <a:pt x="2144" y="2846"/>
                    <a:pt x="1715" y="2310"/>
                    <a:pt x="1787" y="1870"/>
                  </a:cubicBezTo>
                  <a:cubicBezTo>
                    <a:pt x="1822" y="1739"/>
                    <a:pt x="1834" y="1572"/>
                    <a:pt x="1870" y="1453"/>
                  </a:cubicBezTo>
                  <a:lnTo>
                    <a:pt x="2168" y="1572"/>
                  </a:lnTo>
                  <a:cubicBezTo>
                    <a:pt x="2192" y="1620"/>
                    <a:pt x="2239" y="1667"/>
                    <a:pt x="2275" y="1679"/>
                  </a:cubicBezTo>
                  <a:cubicBezTo>
                    <a:pt x="2294" y="1686"/>
                    <a:pt x="2312" y="1690"/>
                    <a:pt x="2330" y="1690"/>
                  </a:cubicBezTo>
                  <a:cubicBezTo>
                    <a:pt x="2401" y="1690"/>
                    <a:pt x="2456" y="1636"/>
                    <a:pt x="2465" y="1560"/>
                  </a:cubicBezTo>
                  <a:lnTo>
                    <a:pt x="2751" y="489"/>
                  </a:lnTo>
                  <a:cubicBezTo>
                    <a:pt x="2751" y="465"/>
                    <a:pt x="2787" y="429"/>
                    <a:pt x="2799" y="417"/>
                  </a:cubicBezTo>
                  <a:cubicBezTo>
                    <a:pt x="2834" y="405"/>
                    <a:pt x="2858" y="405"/>
                    <a:pt x="2882" y="405"/>
                  </a:cubicBezTo>
                  <a:close/>
                  <a:moveTo>
                    <a:pt x="3942" y="4048"/>
                  </a:moveTo>
                  <a:lnTo>
                    <a:pt x="3942" y="4549"/>
                  </a:lnTo>
                  <a:lnTo>
                    <a:pt x="1894" y="4549"/>
                  </a:lnTo>
                  <a:lnTo>
                    <a:pt x="1894" y="4048"/>
                  </a:lnTo>
                  <a:close/>
                  <a:moveTo>
                    <a:pt x="191" y="0"/>
                  </a:moveTo>
                  <a:cubicBezTo>
                    <a:pt x="120" y="0"/>
                    <a:pt x="60" y="24"/>
                    <a:pt x="36" y="84"/>
                  </a:cubicBezTo>
                  <a:cubicBezTo>
                    <a:pt x="1" y="143"/>
                    <a:pt x="13" y="227"/>
                    <a:pt x="60" y="262"/>
                  </a:cubicBezTo>
                  <a:lnTo>
                    <a:pt x="822" y="1012"/>
                  </a:lnTo>
                  <a:lnTo>
                    <a:pt x="834" y="1024"/>
                  </a:lnTo>
                  <a:lnTo>
                    <a:pt x="846" y="1024"/>
                  </a:lnTo>
                  <a:cubicBezTo>
                    <a:pt x="870" y="1036"/>
                    <a:pt x="894" y="1060"/>
                    <a:pt x="906" y="1060"/>
                  </a:cubicBezTo>
                  <a:lnTo>
                    <a:pt x="1596" y="1358"/>
                  </a:lnTo>
                  <a:cubicBezTo>
                    <a:pt x="1549" y="1501"/>
                    <a:pt x="1501" y="1679"/>
                    <a:pt x="1489" y="1846"/>
                  </a:cubicBezTo>
                  <a:cubicBezTo>
                    <a:pt x="1406" y="2346"/>
                    <a:pt x="1763" y="2870"/>
                    <a:pt x="1870" y="3036"/>
                  </a:cubicBezTo>
                  <a:lnTo>
                    <a:pt x="1870" y="3763"/>
                  </a:lnTo>
                  <a:lnTo>
                    <a:pt x="1739" y="3763"/>
                  </a:lnTo>
                  <a:cubicBezTo>
                    <a:pt x="1656" y="3763"/>
                    <a:pt x="1572" y="3834"/>
                    <a:pt x="1572" y="3929"/>
                  </a:cubicBezTo>
                  <a:lnTo>
                    <a:pt x="1572" y="4763"/>
                  </a:lnTo>
                  <a:lnTo>
                    <a:pt x="1572" y="9966"/>
                  </a:lnTo>
                  <a:cubicBezTo>
                    <a:pt x="1572" y="10061"/>
                    <a:pt x="1656" y="10133"/>
                    <a:pt x="1739" y="10133"/>
                  </a:cubicBezTo>
                  <a:lnTo>
                    <a:pt x="4120" y="10133"/>
                  </a:lnTo>
                  <a:cubicBezTo>
                    <a:pt x="4216" y="10133"/>
                    <a:pt x="4287" y="10061"/>
                    <a:pt x="4287" y="9966"/>
                  </a:cubicBezTo>
                  <a:lnTo>
                    <a:pt x="4287" y="5942"/>
                  </a:lnTo>
                  <a:cubicBezTo>
                    <a:pt x="4287" y="5846"/>
                    <a:pt x="4216" y="5775"/>
                    <a:pt x="4120" y="5775"/>
                  </a:cubicBezTo>
                  <a:cubicBezTo>
                    <a:pt x="4037" y="5775"/>
                    <a:pt x="3954" y="5846"/>
                    <a:pt x="3954" y="5942"/>
                  </a:cubicBezTo>
                  <a:lnTo>
                    <a:pt x="3954" y="9811"/>
                  </a:lnTo>
                  <a:lnTo>
                    <a:pt x="1906" y="9811"/>
                  </a:lnTo>
                  <a:lnTo>
                    <a:pt x="1906" y="4930"/>
                  </a:lnTo>
                  <a:lnTo>
                    <a:pt x="3954" y="4930"/>
                  </a:lnTo>
                  <a:lnTo>
                    <a:pt x="3954" y="5191"/>
                  </a:lnTo>
                  <a:lnTo>
                    <a:pt x="3954" y="5370"/>
                  </a:lnTo>
                  <a:cubicBezTo>
                    <a:pt x="3954" y="5465"/>
                    <a:pt x="4037" y="5537"/>
                    <a:pt x="4120" y="5537"/>
                  </a:cubicBezTo>
                  <a:cubicBezTo>
                    <a:pt x="4216" y="5537"/>
                    <a:pt x="4287" y="5465"/>
                    <a:pt x="4287" y="5370"/>
                  </a:cubicBezTo>
                  <a:lnTo>
                    <a:pt x="4287" y="5191"/>
                  </a:lnTo>
                  <a:lnTo>
                    <a:pt x="4287" y="4715"/>
                  </a:lnTo>
                  <a:lnTo>
                    <a:pt x="4287" y="3882"/>
                  </a:lnTo>
                  <a:cubicBezTo>
                    <a:pt x="4287" y="3787"/>
                    <a:pt x="4216" y="3715"/>
                    <a:pt x="4120" y="3715"/>
                  </a:cubicBezTo>
                  <a:lnTo>
                    <a:pt x="4049" y="3715"/>
                  </a:lnTo>
                  <a:lnTo>
                    <a:pt x="4049" y="3298"/>
                  </a:lnTo>
                  <a:cubicBezTo>
                    <a:pt x="4323" y="3120"/>
                    <a:pt x="4466" y="2810"/>
                    <a:pt x="4549" y="2572"/>
                  </a:cubicBezTo>
                  <a:lnTo>
                    <a:pt x="5299" y="2882"/>
                  </a:lnTo>
                  <a:cubicBezTo>
                    <a:pt x="5359" y="2917"/>
                    <a:pt x="5406" y="2917"/>
                    <a:pt x="5466" y="2917"/>
                  </a:cubicBezTo>
                  <a:cubicBezTo>
                    <a:pt x="5525" y="2917"/>
                    <a:pt x="5561" y="2905"/>
                    <a:pt x="5621" y="2882"/>
                  </a:cubicBezTo>
                  <a:cubicBezTo>
                    <a:pt x="5728" y="2846"/>
                    <a:pt x="5823" y="2763"/>
                    <a:pt x="5859" y="2667"/>
                  </a:cubicBezTo>
                  <a:lnTo>
                    <a:pt x="5954" y="2453"/>
                  </a:lnTo>
                  <a:cubicBezTo>
                    <a:pt x="6002" y="2346"/>
                    <a:pt x="6002" y="2227"/>
                    <a:pt x="5954" y="2132"/>
                  </a:cubicBezTo>
                  <a:cubicBezTo>
                    <a:pt x="5906" y="2024"/>
                    <a:pt x="5835" y="1929"/>
                    <a:pt x="5728" y="1893"/>
                  </a:cubicBezTo>
                  <a:lnTo>
                    <a:pt x="4847" y="1512"/>
                  </a:lnTo>
                  <a:lnTo>
                    <a:pt x="4894" y="1370"/>
                  </a:lnTo>
                  <a:cubicBezTo>
                    <a:pt x="4930" y="1251"/>
                    <a:pt x="4906" y="1131"/>
                    <a:pt x="4835" y="1036"/>
                  </a:cubicBezTo>
                  <a:cubicBezTo>
                    <a:pt x="4775" y="941"/>
                    <a:pt x="4668" y="881"/>
                    <a:pt x="4573" y="846"/>
                  </a:cubicBezTo>
                  <a:lnTo>
                    <a:pt x="4549" y="846"/>
                  </a:lnTo>
                  <a:cubicBezTo>
                    <a:pt x="4513" y="840"/>
                    <a:pt x="4478" y="837"/>
                    <a:pt x="4442" y="837"/>
                  </a:cubicBezTo>
                  <a:cubicBezTo>
                    <a:pt x="4406" y="837"/>
                    <a:pt x="4370" y="840"/>
                    <a:pt x="4335" y="846"/>
                  </a:cubicBezTo>
                  <a:cubicBezTo>
                    <a:pt x="4275" y="727"/>
                    <a:pt x="4168" y="643"/>
                    <a:pt x="4037" y="608"/>
                  </a:cubicBezTo>
                  <a:lnTo>
                    <a:pt x="4013" y="608"/>
                  </a:lnTo>
                  <a:cubicBezTo>
                    <a:pt x="3977" y="602"/>
                    <a:pt x="3942" y="599"/>
                    <a:pt x="3907" y="599"/>
                  </a:cubicBezTo>
                  <a:cubicBezTo>
                    <a:pt x="3873" y="599"/>
                    <a:pt x="3841" y="602"/>
                    <a:pt x="3811" y="608"/>
                  </a:cubicBezTo>
                  <a:cubicBezTo>
                    <a:pt x="3811" y="596"/>
                    <a:pt x="3799" y="596"/>
                    <a:pt x="3799" y="584"/>
                  </a:cubicBezTo>
                  <a:cubicBezTo>
                    <a:pt x="3739" y="477"/>
                    <a:pt x="3632" y="417"/>
                    <a:pt x="3525" y="381"/>
                  </a:cubicBezTo>
                  <a:lnTo>
                    <a:pt x="3513" y="381"/>
                  </a:lnTo>
                  <a:cubicBezTo>
                    <a:pt x="3483" y="375"/>
                    <a:pt x="3454" y="372"/>
                    <a:pt x="3424" y="372"/>
                  </a:cubicBezTo>
                  <a:cubicBezTo>
                    <a:pt x="3394" y="372"/>
                    <a:pt x="3364" y="375"/>
                    <a:pt x="3335" y="381"/>
                  </a:cubicBezTo>
                  <a:cubicBezTo>
                    <a:pt x="3323" y="358"/>
                    <a:pt x="3299" y="322"/>
                    <a:pt x="3287" y="310"/>
                  </a:cubicBezTo>
                  <a:cubicBezTo>
                    <a:pt x="3227" y="203"/>
                    <a:pt x="3120" y="143"/>
                    <a:pt x="3025" y="119"/>
                  </a:cubicBezTo>
                  <a:lnTo>
                    <a:pt x="3001" y="119"/>
                  </a:lnTo>
                  <a:cubicBezTo>
                    <a:pt x="2964" y="108"/>
                    <a:pt x="2927" y="103"/>
                    <a:pt x="2892" y="103"/>
                  </a:cubicBezTo>
                  <a:cubicBezTo>
                    <a:pt x="2812" y="103"/>
                    <a:pt x="2737" y="130"/>
                    <a:pt x="2680" y="179"/>
                  </a:cubicBezTo>
                  <a:cubicBezTo>
                    <a:pt x="2573" y="238"/>
                    <a:pt x="2513" y="346"/>
                    <a:pt x="2489" y="441"/>
                  </a:cubicBezTo>
                  <a:lnTo>
                    <a:pt x="2453" y="548"/>
                  </a:lnTo>
                  <a:lnTo>
                    <a:pt x="1322" y="72"/>
                  </a:lnTo>
                  <a:lnTo>
                    <a:pt x="1263" y="7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73"/>
            <p:cNvSpPr/>
            <p:nvPr/>
          </p:nvSpPr>
          <p:spPr>
            <a:xfrm>
              <a:off x="5352728" y="2121719"/>
              <a:ext cx="103503" cy="189501"/>
            </a:xfrm>
            <a:custGeom>
              <a:avLst/>
              <a:gdLst/>
              <a:ahLst/>
              <a:cxnLst/>
              <a:rect l="l" t="t" r="r" b="b"/>
              <a:pathLst>
                <a:path w="3252" h="5954" extrusionOk="0">
                  <a:moveTo>
                    <a:pt x="1073" y="322"/>
                  </a:moveTo>
                  <a:cubicBezTo>
                    <a:pt x="1132" y="322"/>
                    <a:pt x="1192" y="358"/>
                    <a:pt x="1192" y="441"/>
                  </a:cubicBezTo>
                  <a:lnTo>
                    <a:pt x="1192" y="513"/>
                  </a:lnTo>
                  <a:lnTo>
                    <a:pt x="1192" y="1060"/>
                  </a:lnTo>
                  <a:cubicBezTo>
                    <a:pt x="1192" y="1156"/>
                    <a:pt x="1263" y="1227"/>
                    <a:pt x="1358" y="1227"/>
                  </a:cubicBezTo>
                  <a:cubicBezTo>
                    <a:pt x="1442" y="1227"/>
                    <a:pt x="1525" y="1156"/>
                    <a:pt x="1525" y="1060"/>
                  </a:cubicBezTo>
                  <a:lnTo>
                    <a:pt x="1525" y="537"/>
                  </a:lnTo>
                  <a:cubicBezTo>
                    <a:pt x="1537" y="513"/>
                    <a:pt x="1584" y="477"/>
                    <a:pt x="1620" y="477"/>
                  </a:cubicBezTo>
                  <a:lnTo>
                    <a:pt x="1644" y="477"/>
                  </a:lnTo>
                  <a:cubicBezTo>
                    <a:pt x="1704" y="477"/>
                    <a:pt x="1763" y="525"/>
                    <a:pt x="1763" y="596"/>
                  </a:cubicBezTo>
                  <a:lnTo>
                    <a:pt x="1763" y="632"/>
                  </a:lnTo>
                  <a:lnTo>
                    <a:pt x="1763" y="1060"/>
                  </a:lnTo>
                  <a:cubicBezTo>
                    <a:pt x="1763" y="1156"/>
                    <a:pt x="1835" y="1227"/>
                    <a:pt x="1918" y="1227"/>
                  </a:cubicBezTo>
                  <a:cubicBezTo>
                    <a:pt x="2013" y="1227"/>
                    <a:pt x="2085" y="1156"/>
                    <a:pt x="2085" y="1060"/>
                  </a:cubicBezTo>
                  <a:lnTo>
                    <a:pt x="2085" y="656"/>
                  </a:lnTo>
                  <a:cubicBezTo>
                    <a:pt x="2096" y="620"/>
                    <a:pt x="2144" y="596"/>
                    <a:pt x="2192" y="596"/>
                  </a:cubicBezTo>
                  <a:lnTo>
                    <a:pt x="2204" y="596"/>
                  </a:lnTo>
                  <a:cubicBezTo>
                    <a:pt x="2263" y="596"/>
                    <a:pt x="2323" y="644"/>
                    <a:pt x="2323" y="715"/>
                  </a:cubicBezTo>
                  <a:lnTo>
                    <a:pt x="2323" y="822"/>
                  </a:lnTo>
                  <a:lnTo>
                    <a:pt x="2323" y="1156"/>
                  </a:lnTo>
                  <a:cubicBezTo>
                    <a:pt x="2323" y="1239"/>
                    <a:pt x="2394" y="1311"/>
                    <a:pt x="2489" y="1311"/>
                  </a:cubicBezTo>
                  <a:cubicBezTo>
                    <a:pt x="2573" y="1311"/>
                    <a:pt x="2656" y="1239"/>
                    <a:pt x="2656" y="1156"/>
                  </a:cubicBezTo>
                  <a:lnTo>
                    <a:pt x="2656" y="822"/>
                  </a:lnTo>
                  <a:cubicBezTo>
                    <a:pt x="2656" y="763"/>
                    <a:pt x="2692" y="703"/>
                    <a:pt x="2775" y="703"/>
                  </a:cubicBezTo>
                  <a:lnTo>
                    <a:pt x="2787" y="703"/>
                  </a:lnTo>
                  <a:cubicBezTo>
                    <a:pt x="2847" y="703"/>
                    <a:pt x="2906" y="751"/>
                    <a:pt x="2906" y="822"/>
                  </a:cubicBezTo>
                  <a:lnTo>
                    <a:pt x="2906" y="1584"/>
                  </a:lnTo>
                  <a:lnTo>
                    <a:pt x="2906" y="1596"/>
                  </a:lnTo>
                  <a:cubicBezTo>
                    <a:pt x="2894" y="1775"/>
                    <a:pt x="2882" y="2323"/>
                    <a:pt x="2597" y="2584"/>
                  </a:cubicBezTo>
                  <a:cubicBezTo>
                    <a:pt x="2561" y="2608"/>
                    <a:pt x="2537" y="2656"/>
                    <a:pt x="2537" y="2704"/>
                  </a:cubicBezTo>
                  <a:lnTo>
                    <a:pt x="2537" y="3204"/>
                  </a:lnTo>
                  <a:lnTo>
                    <a:pt x="989" y="3204"/>
                  </a:lnTo>
                  <a:lnTo>
                    <a:pt x="989" y="2846"/>
                  </a:lnTo>
                  <a:cubicBezTo>
                    <a:pt x="989" y="2799"/>
                    <a:pt x="953" y="2739"/>
                    <a:pt x="930" y="2715"/>
                  </a:cubicBezTo>
                  <a:cubicBezTo>
                    <a:pt x="775" y="2596"/>
                    <a:pt x="370" y="2227"/>
                    <a:pt x="346" y="1846"/>
                  </a:cubicBezTo>
                  <a:cubicBezTo>
                    <a:pt x="334" y="1596"/>
                    <a:pt x="311" y="1275"/>
                    <a:pt x="406" y="1191"/>
                  </a:cubicBezTo>
                  <a:cubicBezTo>
                    <a:pt x="441" y="1174"/>
                    <a:pt x="482" y="1163"/>
                    <a:pt x="539" y="1163"/>
                  </a:cubicBezTo>
                  <a:cubicBezTo>
                    <a:pt x="560" y="1163"/>
                    <a:pt x="583" y="1164"/>
                    <a:pt x="608" y="1168"/>
                  </a:cubicBezTo>
                  <a:lnTo>
                    <a:pt x="608" y="1394"/>
                  </a:lnTo>
                  <a:cubicBezTo>
                    <a:pt x="608" y="1477"/>
                    <a:pt x="692" y="1549"/>
                    <a:pt x="775" y="1549"/>
                  </a:cubicBezTo>
                  <a:cubicBezTo>
                    <a:pt x="870" y="1549"/>
                    <a:pt x="942" y="1477"/>
                    <a:pt x="942" y="1394"/>
                  </a:cubicBezTo>
                  <a:lnTo>
                    <a:pt x="942" y="441"/>
                  </a:lnTo>
                  <a:cubicBezTo>
                    <a:pt x="942" y="382"/>
                    <a:pt x="989" y="322"/>
                    <a:pt x="1061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47"/>
                  </a:moveTo>
                  <a:lnTo>
                    <a:pt x="2799" y="5632"/>
                  </a:lnTo>
                  <a:lnTo>
                    <a:pt x="751" y="5632"/>
                  </a:lnTo>
                  <a:lnTo>
                    <a:pt x="751" y="4347"/>
                  </a:lnTo>
                  <a:close/>
                  <a:moveTo>
                    <a:pt x="1073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2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9" y="1882"/>
                  </a:cubicBezTo>
                  <a:cubicBezTo>
                    <a:pt x="84" y="2370"/>
                    <a:pt x="525" y="2787"/>
                    <a:pt x="692" y="2930"/>
                  </a:cubicBezTo>
                  <a:lnTo>
                    <a:pt x="692" y="3216"/>
                  </a:lnTo>
                  <a:lnTo>
                    <a:pt x="596" y="3216"/>
                  </a:lnTo>
                  <a:cubicBezTo>
                    <a:pt x="513" y="3216"/>
                    <a:pt x="441" y="3287"/>
                    <a:pt x="441" y="3382"/>
                  </a:cubicBezTo>
                  <a:lnTo>
                    <a:pt x="441" y="4216"/>
                  </a:lnTo>
                  <a:lnTo>
                    <a:pt x="441" y="5799"/>
                  </a:lnTo>
                  <a:cubicBezTo>
                    <a:pt x="441" y="5882"/>
                    <a:pt x="513" y="5954"/>
                    <a:pt x="596" y="5954"/>
                  </a:cubicBezTo>
                  <a:lnTo>
                    <a:pt x="2978" y="5954"/>
                  </a:lnTo>
                  <a:cubicBezTo>
                    <a:pt x="3073" y="5954"/>
                    <a:pt x="3144" y="5882"/>
                    <a:pt x="3144" y="5799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44" y="3275"/>
                    <a:pt x="3073" y="3204"/>
                    <a:pt x="2978" y="3204"/>
                  </a:cubicBezTo>
                  <a:lnTo>
                    <a:pt x="2882" y="3204"/>
                  </a:lnTo>
                  <a:lnTo>
                    <a:pt x="2882" y="2763"/>
                  </a:lnTo>
                  <a:cubicBezTo>
                    <a:pt x="3251" y="2370"/>
                    <a:pt x="3204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75" y="382"/>
                  </a:cubicBezTo>
                  <a:lnTo>
                    <a:pt x="2763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77" y="334"/>
                    <a:pt x="2335" y="275"/>
                    <a:pt x="2204" y="275"/>
                  </a:cubicBezTo>
                  <a:lnTo>
                    <a:pt x="2192" y="275"/>
                  </a:lnTo>
                  <a:cubicBezTo>
                    <a:pt x="2120" y="275"/>
                    <a:pt x="2049" y="287"/>
                    <a:pt x="1989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44" y="168"/>
                  </a:lnTo>
                  <a:cubicBezTo>
                    <a:pt x="1584" y="168"/>
                    <a:pt x="1525" y="179"/>
                    <a:pt x="1465" y="203"/>
                  </a:cubicBezTo>
                  <a:cubicBezTo>
                    <a:pt x="1394" y="84"/>
                    <a:pt x="1251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1" name="Google Shape;10121;p73"/>
          <p:cNvGrpSpPr/>
          <p:nvPr/>
        </p:nvGrpSpPr>
        <p:grpSpPr>
          <a:xfrm>
            <a:off x="7538896" y="1795906"/>
            <a:ext cx="361147" cy="361529"/>
            <a:chOff x="7538896" y="1970156"/>
            <a:chExt cx="361147" cy="361529"/>
          </a:xfrm>
          <a:solidFill>
            <a:srgbClr val="7030A0"/>
          </a:solidFill>
        </p:grpSpPr>
        <p:sp>
          <p:nvSpPr>
            <p:cNvPr id="10122" name="Google Shape;10122;p73"/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73"/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73"/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73"/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73"/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73"/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8" name="Google Shape;10128;p73"/>
          <p:cNvGrpSpPr/>
          <p:nvPr/>
        </p:nvGrpSpPr>
        <p:grpSpPr>
          <a:xfrm>
            <a:off x="4896099" y="1796670"/>
            <a:ext cx="358155" cy="358123"/>
            <a:chOff x="4896099" y="1970920"/>
            <a:chExt cx="358155" cy="358123"/>
          </a:xfrm>
          <a:solidFill>
            <a:srgbClr val="7030A0"/>
          </a:solidFill>
        </p:grpSpPr>
        <p:sp>
          <p:nvSpPr>
            <p:cNvPr id="10129" name="Google Shape;10129;p73"/>
            <p:cNvSpPr/>
            <p:nvPr/>
          </p:nvSpPr>
          <p:spPr>
            <a:xfrm>
              <a:off x="4896099" y="1970920"/>
              <a:ext cx="358155" cy="358123"/>
            </a:xfrm>
            <a:custGeom>
              <a:avLst/>
              <a:gdLst/>
              <a:ahLst/>
              <a:cxnLst/>
              <a:rect l="l" t="t" r="r" b="b"/>
              <a:pathLst>
                <a:path w="11253" h="11252" extrusionOk="0">
                  <a:moveTo>
                    <a:pt x="5621" y="0"/>
                  </a:moveTo>
                  <a:cubicBezTo>
                    <a:pt x="4109" y="0"/>
                    <a:pt x="2704" y="595"/>
                    <a:pt x="1644" y="1643"/>
                  </a:cubicBezTo>
                  <a:cubicBezTo>
                    <a:pt x="584" y="2715"/>
                    <a:pt x="1" y="4132"/>
                    <a:pt x="1" y="5632"/>
                  </a:cubicBezTo>
                  <a:cubicBezTo>
                    <a:pt x="1" y="6930"/>
                    <a:pt x="465" y="8192"/>
                    <a:pt x="1263" y="9192"/>
                  </a:cubicBezTo>
                  <a:cubicBezTo>
                    <a:pt x="1300" y="9235"/>
                    <a:pt x="1343" y="9252"/>
                    <a:pt x="1386" y="9252"/>
                  </a:cubicBezTo>
                  <a:cubicBezTo>
                    <a:pt x="1509" y="9252"/>
                    <a:pt x="1622" y="9104"/>
                    <a:pt x="1525" y="8989"/>
                  </a:cubicBezTo>
                  <a:cubicBezTo>
                    <a:pt x="751" y="8049"/>
                    <a:pt x="334" y="6858"/>
                    <a:pt x="334" y="5632"/>
                  </a:cubicBezTo>
                  <a:cubicBezTo>
                    <a:pt x="334" y="4227"/>
                    <a:pt x="882" y="2881"/>
                    <a:pt x="1882" y="1881"/>
                  </a:cubicBezTo>
                  <a:cubicBezTo>
                    <a:pt x="2882" y="893"/>
                    <a:pt x="4204" y="322"/>
                    <a:pt x="5621" y="322"/>
                  </a:cubicBezTo>
                  <a:cubicBezTo>
                    <a:pt x="7026" y="322"/>
                    <a:pt x="8371" y="869"/>
                    <a:pt x="9371" y="1869"/>
                  </a:cubicBezTo>
                  <a:cubicBezTo>
                    <a:pt x="10359" y="2870"/>
                    <a:pt x="10931" y="4191"/>
                    <a:pt x="10931" y="5608"/>
                  </a:cubicBezTo>
                  <a:cubicBezTo>
                    <a:pt x="10931" y="7025"/>
                    <a:pt x="10383" y="8358"/>
                    <a:pt x="9383" y="9358"/>
                  </a:cubicBezTo>
                  <a:cubicBezTo>
                    <a:pt x="8383" y="10359"/>
                    <a:pt x="7061" y="10918"/>
                    <a:pt x="5644" y="10918"/>
                  </a:cubicBezTo>
                  <a:cubicBezTo>
                    <a:pt x="4323" y="10918"/>
                    <a:pt x="3037" y="10430"/>
                    <a:pt x="2061" y="9537"/>
                  </a:cubicBezTo>
                  <a:cubicBezTo>
                    <a:pt x="2025" y="9504"/>
                    <a:pt x="1987" y="9490"/>
                    <a:pt x="1951" y="9490"/>
                  </a:cubicBezTo>
                  <a:cubicBezTo>
                    <a:pt x="1823" y="9490"/>
                    <a:pt x="1723" y="9673"/>
                    <a:pt x="1834" y="9775"/>
                  </a:cubicBezTo>
                  <a:cubicBezTo>
                    <a:pt x="2882" y="10728"/>
                    <a:pt x="4228" y="11252"/>
                    <a:pt x="5644" y="11252"/>
                  </a:cubicBezTo>
                  <a:cubicBezTo>
                    <a:pt x="7145" y="11252"/>
                    <a:pt x="8562" y="10656"/>
                    <a:pt x="9621" y="9597"/>
                  </a:cubicBezTo>
                  <a:cubicBezTo>
                    <a:pt x="10681" y="8525"/>
                    <a:pt x="11252" y="7108"/>
                    <a:pt x="11252" y="5608"/>
                  </a:cubicBezTo>
                  <a:cubicBezTo>
                    <a:pt x="11252" y="4120"/>
                    <a:pt x="10657" y="2703"/>
                    <a:pt x="9597" y="1631"/>
                  </a:cubicBezTo>
                  <a:cubicBezTo>
                    <a:pt x="8526" y="572"/>
                    <a:pt x="7121" y="0"/>
                    <a:pt x="5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73"/>
            <p:cNvSpPr/>
            <p:nvPr/>
          </p:nvSpPr>
          <p:spPr>
            <a:xfrm>
              <a:off x="4991454" y="2067835"/>
              <a:ext cx="166999" cy="164325"/>
            </a:xfrm>
            <a:custGeom>
              <a:avLst/>
              <a:gdLst/>
              <a:ahLst/>
              <a:cxnLst/>
              <a:rect l="l" t="t" r="r" b="b"/>
              <a:pathLst>
                <a:path w="5247" h="5163" extrusionOk="0">
                  <a:moveTo>
                    <a:pt x="4506" y="706"/>
                  </a:moveTo>
                  <a:lnTo>
                    <a:pt x="3160" y="2861"/>
                  </a:lnTo>
                  <a:lnTo>
                    <a:pt x="2351" y="2075"/>
                  </a:lnTo>
                  <a:lnTo>
                    <a:pt x="4506" y="706"/>
                  </a:lnTo>
                  <a:close/>
                  <a:moveTo>
                    <a:pt x="2113" y="2289"/>
                  </a:moveTo>
                  <a:lnTo>
                    <a:pt x="2922" y="3099"/>
                  </a:lnTo>
                  <a:lnTo>
                    <a:pt x="755" y="4468"/>
                  </a:lnTo>
                  <a:lnTo>
                    <a:pt x="755" y="4468"/>
                  </a:lnTo>
                  <a:lnTo>
                    <a:pt x="2113" y="2289"/>
                  </a:lnTo>
                  <a:close/>
                  <a:moveTo>
                    <a:pt x="5032" y="0"/>
                  </a:moveTo>
                  <a:cubicBezTo>
                    <a:pt x="5004" y="0"/>
                    <a:pt x="4974" y="8"/>
                    <a:pt x="4946" y="27"/>
                  </a:cubicBezTo>
                  <a:lnTo>
                    <a:pt x="2006" y="1896"/>
                  </a:lnTo>
                  <a:cubicBezTo>
                    <a:pt x="1970" y="1908"/>
                    <a:pt x="1934" y="1932"/>
                    <a:pt x="1922" y="1980"/>
                  </a:cubicBezTo>
                  <a:lnTo>
                    <a:pt x="77" y="4909"/>
                  </a:lnTo>
                  <a:cubicBezTo>
                    <a:pt x="1" y="5032"/>
                    <a:pt x="99" y="5163"/>
                    <a:pt x="214" y="5163"/>
                  </a:cubicBezTo>
                  <a:cubicBezTo>
                    <a:pt x="243" y="5163"/>
                    <a:pt x="274" y="5154"/>
                    <a:pt x="303" y="5135"/>
                  </a:cubicBezTo>
                  <a:lnTo>
                    <a:pt x="3232" y="3277"/>
                  </a:lnTo>
                  <a:cubicBezTo>
                    <a:pt x="3280" y="3265"/>
                    <a:pt x="3303" y="3230"/>
                    <a:pt x="3315" y="3182"/>
                  </a:cubicBezTo>
                  <a:lnTo>
                    <a:pt x="5161" y="253"/>
                  </a:lnTo>
                  <a:cubicBezTo>
                    <a:pt x="5247" y="138"/>
                    <a:pt x="5148" y="0"/>
                    <a:pt x="5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73"/>
            <p:cNvSpPr/>
            <p:nvPr/>
          </p:nvSpPr>
          <p:spPr>
            <a:xfrm>
              <a:off x="4923789" y="1998578"/>
              <a:ext cx="302043" cy="302425"/>
            </a:xfrm>
            <a:custGeom>
              <a:avLst/>
              <a:gdLst/>
              <a:ahLst/>
              <a:cxnLst/>
              <a:rect l="l" t="t" r="r" b="b"/>
              <a:pathLst>
                <a:path w="9490" h="9502" extrusionOk="0">
                  <a:moveTo>
                    <a:pt x="4727" y="0"/>
                  </a:moveTo>
                  <a:cubicBezTo>
                    <a:pt x="3465" y="0"/>
                    <a:pt x="2274" y="500"/>
                    <a:pt x="1381" y="1405"/>
                  </a:cubicBezTo>
                  <a:cubicBezTo>
                    <a:pt x="488" y="2298"/>
                    <a:pt x="0" y="3489"/>
                    <a:pt x="0" y="4763"/>
                  </a:cubicBezTo>
                  <a:cubicBezTo>
                    <a:pt x="0" y="6049"/>
                    <a:pt x="488" y="7227"/>
                    <a:pt x="1393" y="8120"/>
                  </a:cubicBezTo>
                  <a:cubicBezTo>
                    <a:pt x="2286" y="9013"/>
                    <a:pt x="3477" y="9501"/>
                    <a:pt x="4763" y="9501"/>
                  </a:cubicBezTo>
                  <a:cubicBezTo>
                    <a:pt x="6025" y="9501"/>
                    <a:pt x="7215" y="9013"/>
                    <a:pt x="8108" y="8097"/>
                  </a:cubicBezTo>
                  <a:cubicBezTo>
                    <a:pt x="9001" y="7204"/>
                    <a:pt x="9489" y="6013"/>
                    <a:pt x="9489" y="4739"/>
                  </a:cubicBezTo>
                  <a:cubicBezTo>
                    <a:pt x="9489" y="3620"/>
                    <a:pt x="9096" y="2524"/>
                    <a:pt x="8358" y="1667"/>
                  </a:cubicBezTo>
                  <a:cubicBezTo>
                    <a:pt x="8325" y="1625"/>
                    <a:pt x="8284" y="1607"/>
                    <a:pt x="8243" y="1607"/>
                  </a:cubicBezTo>
                  <a:cubicBezTo>
                    <a:pt x="8124" y="1607"/>
                    <a:pt x="8011" y="1757"/>
                    <a:pt x="8108" y="1881"/>
                  </a:cubicBezTo>
                  <a:cubicBezTo>
                    <a:pt x="8751" y="2620"/>
                    <a:pt x="9108" y="3560"/>
                    <a:pt x="9156" y="4537"/>
                  </a:cubicBezTo>
                  <a:lnTo>
                    <a:pt x="8477" y="4537"/>
                  </a:lnTo>
                  <a:cubicBezTo>
                    <a:pt x="8275" y="4537"/>
                    <a:pt x="8275" y="4870"/>
                    <a:pt x="8477" y="4870"/>
                  </a:cubicBezTo>
                  <a:lnTo>
                    <a:pt x="9156" y="4870"/>
                  </a:lnTo>
                  <a:cubicBezTo>
                    <a:pt x="9120" y="6001"/>
                    <a:pt x="8656" y="7037"/>
                    <a:pt x="7870" y="7847"/>
                  </a:cubicBezTo>
                  <a:cubicBezTo>
                    <a:pt x="7084" y="8632"/>
                    <a:pt x="6037" y="9097"/>
                    <a:pt x="4929" y="9144"/>
                  </a:cubicBezTo>
                  <a:lnTo>
                    <a:pt x="4929" y="8466"/>
                  </a:lnTo>
                  <a:cubicBezTo>
                    <a:pt x="4929" y="8364"/>
                    <a:pt x="4846" y="8314"/>
                    <a:pt x="4763" y="8314"/>
                  </a:cubicBezTo>
                  <a:cubicBezTo>
                    <a:pt x="4679" y="8314"/>
                    <a:pt x="4596" y="8364"/>
                    <a:pt x="4596" y="8466"/>
                  </a:cubicBezTo>
                  <a:lnTo>
                    <a:pt x="4596" y="9144"/>
                  </a:lnTo>
                  <a:cubicBezTo>
                    <a:pt x="3477" y="9097"/>
                    <a:pt x="2441" y="8644"/>
                    <a:pt x="1631" y="7858"/>
                  </a:cubicBezTo>
                  <a:cubicBezTo>
                    <a:pt x="834" y="7061"/>
                    <a:pt x="369" y="6013"/>
                    <a:pt x="345" y="4882"/>
                  </a:cubicBezTo>
                  <a:lnTo>
                    <a:pt x="1012" y="4882"/>
                  </a:lnTo>
                  <a:cubicBezTo>
                    <a:pt x="1215" y="4882"/>
                    <a:pt x="1215" y="4560"/>
                    <a:pt x="1012" y="4560"/>
                  </a:cubicBezTo>
                  <a:lnTo>
                    <a:pt x="345" y="4560"/>
                  </a:lnTo>
                  <a:cubicBezTo>
                    <a:pt x="381" y="3441"/>
                    <a:pt x="834" y="2417"/>
                    <a:pt x="1619" y="1620"/>
                  </a:cubicBezTo>
                  <a:cubicBezTo>
                    <a:pt x="2405" y="834"/>
                    <a:pt x="3453" y="369"/>
                    <a:pt x="4560" y="334"/>
                  </a:cubicBezTo>
                  <a:lnTo>
                    <a:pt x="4560" y="1000"/>
                  </a:lnTo>
                  <a:cubicBezTo>
                    <a:pt x="4560" y="1102"/>
                    <a:pt x="4644" y="1152"/>
                    <a:pt x="4727" y="1152"/>
                  </a:cubicBezTo>
                  <a:cubicBezTo>
                    <a:pt x="4810" y="1152"/>
                    <a:pt x="4894" y="1102"/>
                    <a:pt x="4894" y="1000"/>
                  </a:cubicBezTo>
                  <a:lnTo>
                    <a:pt x="4894" y="334"/>
                  </a:lnTo>
                  <a:cubicBezTo>
                    <a:pt x="5834" y="357"/>
                    <a:pt x="6727" y="691"/>
                    <a:pt x="7465" y="1262"/>
                  </a:cubicBezTo>
                  <a:cubicBezTo>
                    <a:pt x="7510" y="1301"/>
                    <a:pt x="7556" y="1319"/>
                    <a:pt x="7597" y="1319"/>
                  </a:cubicBezTo>
                  <a:cubicBezTo>
                    <a:pt x="7645" y="1319"/>
                    <a:pt x="7684" y="1295"/>
                    <a:pt x="7703" y="1250"/>
                  </a:cubicBezTo>
                  <a:cubicBezTo>
                    <a:pt x="7763" y="1179"/>
                    <a:pt x="7751" y="1072"/>
                    <a:pt x="7680" y="1012"/>
                  </a:cubicBezTo>
                  <a:cubicBezTo>
                    <a:pt x="6834" y="346"/>
                    <a:pt x="5822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2" name="Google Shape;10132;p73"/>
          <p:cNvGrpSpPr/>
          <p:nvPr/>
        </p:nvGrpSpPr>
        <p:grpSpPr>
          <a:xfrm>
            <a:off x="4048787" y="2802769"/>
            <a:ext cx="283488" cy="198604"/>
            <a:chOff x="4048787" y="2977019"/>
            <a:chExt cx="283488" cy="198604"/>
          </a:xfrm>
          <a:solidFill>
            <a:srgbClr val="7030A0"/>
          </a:solidFill>
        </p:grpSpPr>
        <p:sp>
          <p:nvSpPr>
            <p:cNvPr id="10133" name="Google Shape;10133;p73"/>
            <p:cNvSpPr/>
            <p:nvPr/>
          </p:nvSpPr>
          <p:spPr>
            <a:xfrm>
              <a:off x="4277659" y="3015880"/>
              <a:ext cx="25048" cy="19128"/>
            </a:xfrm>
            <a:custGeom>
              <a:avLst/>
              <a:gdLst/>
              <a:ahLst/>
              <a:cxnLst/>
              <a:rect l="l" t="t" r="r" b="b"/>
              <a:pathLst>
                <a:path w="787" h="601" extrusionOk="0">
                  <a:moveTo>
                    <a:pt x="157" y="1"/>
                  </a:moveTo>
                  <a:cubicBezTo>
                    <a:pt x="113" y="1"/>
                    <a:pt x="70" y="22"/>
                    <a:pt x="49" y="65"/>
                  </a:cubicBezTo>
                  <a:cubicBezTo>
                    <a:pt x="1" y="125"/>
                    <a:pt x="13" y="220"/>
                    <a:pt x="84" y="256"/>
                  </a:cubicBezTo>
                  <a:cubicBezTo>
                    <a:pt x="239" y="363"/>
                    <a:pt x="382" y="470"/>
                    <a:pt x="549" y="577"/>
                  </a:cubicBezTo>
                  <a:cubicBezTo>
                    <a:pt x="584" y="589"/>
                    <a:pt x="608" y="601"/>
                    <a:pt x="620" y="601"/>
                  </a:cubicBezTo>
                  <a:cubicBezTo>
                    <a:pt x="668" y="601"/>
                    <a:pt x="715" y="589"/>
                    <a:pt x="739" y="541"/>
                  </a:cubicBezTo>
                  <a:cubicBezTo>
                    <a:pt x="787" y="482"/>
                    <a:pt x="775" y="398"/>
                    <a:pt x="703" y="351"/>
                  </a:cubicBezTo>
                  <a:cubicBezTo>
                    <a:pt x="537" y="232"/>
                    <a:pt x="382" y="125"/>
                    <a:pt x="239" y="29"/>
                  </a:cubicBezTo>
                  <a:cubicBezTo>
                    <a:pt x="215" y="10"/>
                    <a:pt x="186" y="1"/>
                    <a:pt x="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73"/>
            <p:cNvSpPr/>
            <p:nvPr/>
          </p:nvSpPr>
          <p:spPr>
            <a:xfrm>
              <a:off x="4101462" y="2977019"/>
              <a:ext cx="165630" cy="42458"/>
            </a:xfrm>
            <a:custGeom>
              <a:avLst/>
              <a:gdLst/>
              <a:ahLst/>
              <a:cxnLst/>
              <a:rect l="l" t="t" r="r" b="b"/>
              <a:pathLst>
                <a:path w="5204" h="1334" extrusionOk="0">
                  <a:moveTo>
                    <a:pt x="2810" y="0"/>
                  </a:moveTo>
                  <a:cubicBezTo>
                    <a:pt x="2132" y="0"/>
                    <a:pt x="1239" y="357"/>
                    <a:pt x="84" y="1084"/>
                  </a:cubicBezTo>
                  <a:cubicBezTo>
                    <a:pt x="24" y="1119"/>
                    <a:pt x="1" y="1215"/>
                    <a:pt x="48" y="1274"/>
                  </a:cubicBezTo>
                  <a:cubicBezTo>
                    <a:pt x="72" y="1322"/>
                    <a:pt x="120" y="1334"/>
                    <a:pt x="167" y="1334"/>
                  </a:cubicBezTo>
                  <a:cubicBezTo>
                    <a:pt x="191" y="1334"/>
                    <a:pt x="203" y="1334"/>
                    <a:pt x="239" y="1322"/>
                  </a:cubicBezTo>
                  <a:cubicBezTo>
                    <a:pt x="1334" y="619"/>
                    <a:pt x="2167" y="274"/>
                    <a:pt x="2798" y="274"/>
                  </a:cubicBezTo>
                  <a:cubicBezTo>
                    <a:pt x="3346" y="274"/>
                    <a:pt x="4061" y="524"/>
                    <a:pt x="4965" y="1060"/>
                  </a:cubicBezTo>
                  <a:cubicBezTo>
                    <a:pt x="4987" y="1077"/>
                    <a:pt x="5014" y="1085"/>
                    <a:pt x="5041" y="1085"/>
                  </a:cubicBezTo>
                  <a:cubicBezTo>
                    <a:pt x="5088" y="1085"/>
                    <a:pt x="5138" y="1062"/>
                    <a:pt x="5168" y="1024"/>
                  </a:cubicBezTo>
                  <a:cubicBezTo>
                    <a:pt x="5204" y="953"/>
                    <a:pt x="5180" y="869"/>
                    <a:pt x="5120" y="834"/>
                  </a:cubicBezTo>
                  <a:cubicBezTo>
                    <a:pt x="4168" y="262"/>
                    <a:pt x="3406" y="0"/>
                    <a:pt x="2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73"/>
            <p:cNvSpPr/>
            <p:nvPr/>
          </p:nvSpPr>
          <p:spPr>
            <a:xfrm>
              <a:off x="4048787" y="3000508"/>
              <a:ext cx="283488" cy="175115"/>
            </a:xfrm>
            <a:custGeom>
              <a:avLst/>
              <a:gdLst/>
              <a:ahLst/>
              <a:cxnLst/>
              <a:rect l="l" t="t" r="r" b="b"/>
              <a:pathLst>
                <a:path w="8907" h="5502" extrusionOk="0">
                  <a:moveTo>
                    <a:pt x="4453" y="286"/>
                  </a:moveTo>
                  <a:cubicBezTo>
                    <a:pt x="5596" y="286"/>
                    <a:pt x="7894" y="2072"/>
                    <a:pt x="8561" y="2620"/>
                  </a:cubicBezTo>
                  <a:cubicBezTo>
                    <a:pt x="8609" y="2655"/>
                    <a:pt x="8621" y="2691"/>
                    <a:pt x="8621" y="2751"/>
                  </a:cubicBezTo>
                  <a:cubicBezTo>
                    <a:pt x="8621" y="2810"/>
                    <a:pt x="8609" y="2858"/>
                    <a:pt x="8561" y="2894"/>
                  </a:cubicBezTo>
                  <a:cubicBezTo>
                    <a:pt x="7894" y="3441"/>
                    <a:pt x="5596" y="5227"/>
                    <a:pt x="4453" y="5227"/>
                  </a:cubicBezTo>
                  <a:cubicBezTo>
                    <a:pt x="3310" y="5227"/>
                    <a:pt x="1013" y="3441"/>
                    <a:pt x="346" y="2894"/>
                  </a:cubicBezTo>
                  <a:cubicBezTo>
                    <a:pt x="298" y="2858"/>
                    <a:pt x="286" y="2810"/>
                    <a:pt x="286" y="2751"/>
                  </a:cubicBezTo>
                  <a:cubicBezTo>
                    <a:pt x="286" y="2691"/>
                    <a:pt x="310" y="2655"/>
                    <a:pt x="346" y="2620"/>
                  </a:cubicBezTo>
                  <a:cubicBezTo>
                    <a:pt x="1013" y="2072"/>
                    <a:pt x="3310" y="286"/>
                    <a:pt x="4453" y="286"/>
                  </a:cubicBezTo>
                  <a:close/>
                  <a:moveTo>
                    <a:pt x="4453" y="0"/>
                  </a:moveTo>
                  <a:cubicBezTo>
                    <a:pt x="3251" y="0"/>
                    <a:pt x="1060" y="1679"/>
                    <a:pt x="167" y="2405"/>
                  </a:cubicBezTo>
                  <a:cubicBezTo>
                    <a:pt x="60" y="2501"/>
                    <a:pt x="1" y="2620"/>
                    <a:pt x="1" y="2751"/>
                  </a:cubicBezTo>
                  <a:cubicBezTo>
                    <a:pt x="1" y="2882"/>
                    <a:pt x="60" y="3025"/>
                    <a:pt x="167" y="3096"/>
                  </a:cubicBezTo>
                  <a:cubicBezTo>
                    <a:pt x="1060" y="3822"/>
                    <a:pt x="3251" y="5501"/>
                    <a:pt x="4453" y="5501"/>
                  </a:cubicBezTo>
                  <a:cubicBezTo>
                    <a:pt x="5656" y="5501"/>
                    <a:pt x="7847" y="3822"/>
                    <a:pt x="8740" y="3096"/>
                  </a:cubicBezTo>
                  <a:cubicBezTo>
                    <a:pt x="8847" y="3001"/>
                    <a:pt x="8906" y="2882"/>
                    <a:pt x="8906" y="2751"/>
                  </a:cubicBezTo>
                  <a:cubicBezTo>
                    <a:pt x="8906" y="2620"/>
                    <a:pt x="8847" y="2501"/>
                    <a:pt x="8740" y="2405"/>
                  </a:cubicBezTo>
                  <a:cubicBezTo>
                    <a:pt x="7847" y="1679"/>
                    <a:pt x="5656" y="0"/>
                    <a:pt x="4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73"/>
            <p:cNvSpPr/>
            <p:nvPr/>
          </p:nvSpPr>
          <p:spPr>
            <a:xfrm>
              <a:off x="4126478" y="3024347"/>
              <a:ext cx="129220" cy="127437"/>
            </a:xfrm>
            <a:custGeom>
              <a:avLst/>
              <a:gdLst/>
              <a:ahLst/>
              <a:cxnLst/>
              <a:rect l="l" t="t" r="r" b="b"/>
              <a:pathLst>
                <a:path w="4060" h="4004" extrusionOk="0">
                  <a:moveTo>
                    <a:pt x="2016" y="0"/>
                  </a:moveTo>
                  <a:cubicBezTo>
                    <a:pt x="1995" y="0"/>
                    <a:pt x="1974" y="1"/>
                    <a:pt x="1953" y="1"/>
                  </a:cubicBezTo>
                  <a:cubicBezTo>
                    <a:pt x="893" y="25"/>
                    <a:pt x="48" y="894"/>
                    <a:pt x="12" y="1930"/>
                  </a:cubicBezTo>
                  <a:cubicBezTo>
                    <a:pt x="0" y="2454"/>
                    <a:pt x="179" y="2942"/>
                    <a:pt x="512" y="3299"/>
                  </a:cubicBezTo>
                  <a:cubicBezTo>
                    <a:pt x="542" y="3329"/>
                    <a:pt x="578" y="3344"/>
                    <a:pt x="613" y="3344"/>
                  </a:cubicBezTo>
                  <a:cubicBezTo>
                    <a:pt x="649" y="3344"/>
                    <a:pt x="685" y="3329"/>
                    <a:pt x="715" y="3299"/>
                  </a:cubicBezTo>
                  <a:cubicBezTo>
                    <a:pt x="762" y="3252"/>
                    <a:pt x="774" y="3169"/>
                    <a:pt x="715" y="3109"/>
                  </a:cubicBezTo>
                  <a:cubicBezTo>
                    <a:pt x="429" y="2776"/>
                    <a:pt x="286" y="2359"/>
                    <a:pt x="298" y="1906"/>
                  </a:cubicBezTo>
                  <a:cubicBezTo>
                    <a:pt x="346" y="1025"/>
                    <a:pt x="1060" y="299"/>
                    <a:pt x="1941" y="263"/>
                  </a:cubicBezTo>
                  <a:cubicBezTo>
                    <a:pt x="1969" y="262"/>
                    <a:pt x="1996" y="261"/>
                    <a:pt x="2024" y="261"/>
                  </a:cubicBezTo>
                  <a:cubicBezTo>
                    <a:pt x="2975" y="261"/>
                    <a:pt x="3762" y="1053"/>
                    <a:pt x="3739" y="2026"/>
                  </a:cubicBezTo>
                  <a:cubicBezTo>
                    <a:pt x="3727" y="2930"/>
                    <a:pt x="2977" y="3692"/>
                    <a:pt x="2072" y="3716"/>
                  </a:cubicBezTo>
                  <a:cubicBezTo>
                    <a:pt x="2050" y="3717"/>
                    <a:pt x="2027" y="3717"/>
                    <a:pt x="2005" y="3717"/>
                  </a:cubicBezTo>
                  <a:cubicBezTo>
                    <a:pt x="1717" y="3717"/>
                    <a:pt x="1423" y="3646"/>
                    <a:pt x="1191" y="3514"/>
                  </a:cubicBezTo>
                  <a:cubicBezTo>
                    <a:pt x="1167" y="3500"/>
                    <a:pt x="1144" y="3493"/>
                    <a:pt x="1121" y="3493"/>
                  </a:cubicBezTo>
                  <a:cubicBezTo>
                    <a:pt x="1086" y="3493"/>
                    <a:pt x="1053" y="3509"/>
                    <a:pt x="1024" y="3538"/>
                  </a:cubicBezTo>
                  <a:cubicBezTo>
                    <a:pt x="965" y="3597"/>
                    <a:pt x="989" y="3716"/>
                    <a:pt x="1060" y="3764"/>
                  </a:cubicBezTo>
                  <a:cubicBezTo>
                    <a:pt x="1339" y="3920"/>
                    <a:pt x="1660" y="4003"/>
                    <a:pt x="1993" y="4003"/>
                  </a:cubicBezTo>
                  <a:cubicBezTo>
                    <a:pt x="2015" y="4003"/>
                    <a:pt x="2038" y="4003"/>
                    <a:pt x="2060" y="4002"/>
                  </a:cubicBezTo>
                  <a:cubicBezTo>
                    <a:pt x="3108" y="3966"/>
                    <a:pt x="3989" y="3121"/>
                    <a:pt x="4025" y="2061"/>
                  </a:cubicBezTo>
                  <a:cubicBezTo>
                    <a:pt x="4060" y="939"/>
                    <a:pt x="3142" y="0"/>
                    <a:pt x="2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73"/>
            <p:cNvSpPr/>
            <p:nvPr/>
          </p:nvSpPr>
          <p:spPr>
            <a:xfrm>
              <a:off x="4156778" y="3054678"/>
              <a:ext cx="68238" cy="68270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1072" y="1"/>
                  </a:moveTo>
                  <a:cubicBezTo>
                    <a:pt x="477" y="1"/>
                    <a:pt x="1" y="477"/>
                    <a:pt x="1" y="1073"/>
                  </a:cubicBezTo>
                  <a:cubicBezTo>
                    <a:pt x="1" y="1668"/>
                    <a:pt x="477" y="2144"/>
                    <a:pt x="1072" y="2144"/>
                  </a:cubicBezTo>
                  <a:cubicBezTo>
                    <a:pt x="1668" y="2144"/>
                    <a:pt x="2144" y="1668"/>
                    <a:pt x="2144" y="1073"/>
                  </a:cubicBezTo>
                  <a:cubicBezTo>
                    <a:pt x="2132" y="977"/>
                    <a:pt x="2073" y="918"/>
                    <a:pt x="2001" y="918"/>
                  </a:cubicBezTo>
                  <a:cubicBezTo>
                    <a:pt x="1918" y="918"/>
                    <a:pt x="1858" y="977"/>
                    <a:pt x="1858" y="1049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49"/>
                  </a:cubicBezTo>
                  <a:cubicBezTo>
                    <a:pt x="287" y="620"/>
                    <a:pt x="644" y="263"/>
                    <a:pt x="1072" y="263"/>
                  </a:cubicBezTo>
                  <a:cubicBezTo>
                    <a:pt x="1144" y="263"/>
                    <a:pt x="1203" y="203"/>
                    <a:pt x="1203" y="132"/>
                  </a:cubicBezTo>
                  <a:cubicBezTo>
                    <a:pt x="1203" y="60"/>
                    <a:pt x="1144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73"/>
            <p:cNvSpPr/>
            <p:nvPr/>
          </p:nvSpPr>
          <p:spPr>
            <a:xfrm>
              <a:off x="4198090" y="3060375"/>
              <a:ext cx="20879" cy="20879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43"/>
                    <a:pt x="1" y="322"/>
                  </a:cubicBezTo>
                  <a:cubicBezTo>
                    <a:pt x="1" y="501"/>
                    <a:pt x="143" y="655"/>
                    <a:pt x="322" y="655"/>
                  </a:cubicBezTo>
                  <a:cubicBezTo>
                    <a:pt x="501" y="655"/>
                    <a:pt x="655" y="501"/>
                    <a:pt x="655" y="322"/>
                  </a:cubicBezTo>
                  <a:cubicBezTo>
                    <a:pt x="655" y="143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9" name="Google Shape;10139;p73"/>
          <p:cNvGrpSpPr/>
          <p:nvPr/>
        </p:nvGrpSpPr>
        <p:grpSpPr>
          <a:xfrm>
            <a:off x="4054103" y="2255941"/>
            <a:ext cx="218687" cy="349052"/>
            <a:chOff x="4054103" y="2430191"/>
            <a:chExt cx="218687" cy="349052"/>
          </a:xfrm>
          <a:solidFill>
            <a:srgbClr val="7030A0"/>
          </a:solidFill>
        </p:grpSpPr>
        <p:sp>
          <p:nvSpPr>
            <p:cNvPr id="10140" name="Google Shape;10140;p73"/>
            <p:cNvSpPr/>
            <p:nvPr/>
          </p:nvSpPr>
          <p:spPr>
            <a:xfrm>
              <a:off x="4054103" y="2430191"/>
              <a:ext cx="218687" cy="349052"/>
            </a:xfrm>
            <a:custGeom>
              <a:avLst/>
              <a:gdLst/>
              <a:ahLst/>
              <a:cxnLst/>
              <a:rect l="l" t="t" r="r" b="b"/>
              <a:pathLst>
                <a:path w="6871" h="10967" extrusionOk="0">
                  <a:moveTo>
                    <a:pt x="6513" y="846"/>
                  </a:moveTo>
                  <a:cubicBezTo>
                    <a:pt x="6513" y="846"/>
                    <a:pt x="6537" y="846"/>
                    <a:pt x="6537" y="870"/>
                  </a:cubicBezTo>
                  <a:lnTo>
                    <a:pt x="6537" y="1203"/>
                  </a:lnTo>
                  <a:lnTo>
                    <a:pt x="6513" y="1203"/>
                  </a:lnTo>
                  <a:lnTo>
                    <a:pt x="6001" y="1227"/>
                  </a:lnTo>
                  <a:cubicBezTo>
                    <a:pt x="5906" y="1227"/>
                    <a:pt x="5834" y="1298"/>
                    <a:pt x="5834" y="1382"/>
                  </a:cubicBezTo>
                  <a:cubicBezTo>
                    <a:pt x="5834" y="1477"/>
                    <a:pt x="5906" y="1548"/>
                    <a:pt x="6001" y="1548"/>
                  </a:cubicBezTo>
                  <a:lnTo>
                    <a:pt x="6180" y="1548"/>
                  </a:lnTo>
                  <a:lnTo>
                    <a:pt x="6180" y="7239"/>
                  </a:lnTo>
                  <a:cubicBezTo>
                    <a:pt x="6180" y="7239"/>
                    <a:pt x="6180" y="7251"/>
                    <a:pt x="6156" y="7251"/>
                  </a:cubicBezTo>
                  <a:lnTo>
                    <a:pt x="655" y="7251"/>
                  </a:lnTo>
                  <a:cubicBezTo>
                    <a:pt x="655" y="7251"/>
                    <a:pt x="643" y="7251"/>
                    <a:pt x="643" y="7239"/>
                  </a:cubicBezTo>
                  <a:lnTo>
                    <a:pt x="643" y="1548"/>
                  </a:lnTo>
                  <a:lnTo>
                    <a:pt x="5310" y="1548"/>
                  </a:lnTo>
                  <a:cubicBezTo>
                    <a:pt x="5406" y="1548"/>
                    <a:pt x="5477" y="1477"/>
                    <a:pt x="5477" y="1382"/>
                  </a:cubicBezTo>
                  <a:cubicBezTo>
                    <a:pt x="5477" y="1298"/>
                    <a:pt x="5406" y="1227"/>
                    <a:pt x="5310" y="1227"/>
                  </a:cubicBezTo>
                  <a:lnTo>
                    <a:pt x="322" y="1227"/>
                  </a:lnTo>
                  <a:cubicBezTo>
                    <a:pt x="322" y="1227"/>
                    <a:pt x="310" y="1227"/>
                    <a:pt x="310" y="1203"/>
                  </a:cubicBezTo>
                  <a:lnTo>
                    <a:pt x="310" y="870"/>
                  </a:lnTo>
                  <a:cubicBezTo>
                    <a:pt x="310" y="870"/>
                    <a:pt x="310" y="846"/>
                    <a:pt x="322" y="846"/>
                  </a:cubicBezTo>
                  <a:close/>
                  <a:moveTo>
                    <a:pt x="5179" y="7561"/>
                  </a:moveTo>
                  <a:lnTo>
                    <a:pt x="5656" y="9990"/>
                  </a:lnTo>
                  <a:lnTo>
                    <a:pt x="3572" y="9990"/>
                  </a:lnTo>
                  <a:lnTo>
                    <a:pt x="3572" y="8085"/>
                  </a:lnTo>
                  <a:cubicBezTo>
                    <a:pt x="3572" y="7990"/>
                    <a:pt x="3501" y="7918"/>
                    <a:pt x="3405" y="7918"/>
                  </a:cubicBezTo>
                  <a:cubicBezTo>
                    <a:pt x="3310" y="7918"/>
                    <a:pt x="3239" y="7990"/>
                    <a:pt x="3239" y="8085"/>
                  </a:cubicBezTo>
                  <a:lnTo>
                    <a:pt x="3239" y="9990"/>
                  </a:lnTo>
                  <a:lnTo>
                    <a:pt x="1155" y="9990"/>
                  </a:lnTo>
                  <a:lnTo>
                    <a:pt x="1643" y="7561"/>
                  </a:lnTo>
                  <a:close/>
                  <a:moveTo>
                    <a:pt x="3417" y="0"/>
                  </a:moveTo>
                  <a:cubicBezTo>
                    <a:pt x="3334" y="0"/>
                    <a:pt x="3263" y="72"/>
                    <a:pt x="3263" y="167"/>
                  </a:cubicBezTo>
                  <a:lnTo>
                    <a:pt x="3263" y="524"/>
                  </a:lnTo>
                  <a:lnTo>
                    <a:pt x="322" y="524"/>
                  </a:lnTo>
                  <a:cubicBezTo>
                    <a:pt x="143" y="524"/>
                    <a:pt x="0" y="667"/>
                    <a:pt x="0" y="846"/>
                  </a:cubicBezTo>
                  <a:lnTo>
                    <a:pt x="0" y="1191"/>
                  </a:lnTo>
                  <a:cubicBezTo>
                    <a:pt x="0" y="1370"/>
                    <a:pt x="143" y="1524"/>
                    <a:pt x="322" y="1524"/>
                  </a:cubicBezTo>
                  <a:lnTo>
                    <a:pt x="334" y="1524"/>
                  </a:lnTo>
                  <a:lnTo>
                    <a:pt x="334" y="7204"/>
                  </a:lnTo>
                  <a:cubicBezTo>
                    <a:pt x="334" y="7382"/>
                    <a:pt x="488" y="7525"/>
                    <a:pt x="667" y="7525"/>
                  </a:cubicBezTo>
                  <a:lnTo>
                    <a:pt x="1334" y="7525"/>
                  </a:lnTo>
                  <a:lnTo>
                    <a:pt x="679" y="10776"/>
                  </a:lnTo>
                  <a:cubicBezTo>
                    <a:pt x="667" y="10859"/>
                    <a:pt x="727" y="10954"/>
                    <a:pt x="798" y="10966"/>
                  </a:cubicBezTo>
                  <a:lnTo>
                    <a:pt x="834" y="10966"/>
                  </a:lnTo>
                  <a:cubicBezTo>
                    <a:pt x="905" y="10966"/>
                    <a:pt x="977" y="10907"/>
                    <a:pt x="1000" y="10835"/>
                  </a:cubicBezTo>
                  <a:lnTo>
                    <a:pt x="1119" y="10264"/>
                  </a:lnTo>
                  <a:lnTo>
                    <a:pt x="3274" y="10264"/>
                  </a:lnTo>
                  <a:lnTo>
                    <a:pt x="3274" y="10788"/>
                  </a:lnTo>
                  <a:cubicBezTo>
                    <a:pt x="3274" y="10883"/>
                    <a:pt x="3346" y="10954"/>
                    <a:pt x="3441" y="10954"/>
                  </a:cubicBezTo>
                  <a:cubicBezTo>
                    <a:pt x="3524" y="10954"/>
                    <a:pt x="3596" y="10883"/>
                    <a:pt x="3596" y="10788"/>
                  </a:cubicBezTo>
                  <a:lnTo>
                    <a:pt x="3596" y="10264"/>
                  </a:lnTo>
                  <a:lnTo>
                    <a:pt x="5763" y="10264"/>
                  </a:lnTo>
                  <a:lnTo>
                    <a:pt x="5882" y="10835"/>
                  </a:lnTo>
                  <a:cubicBezTo>
                    <a:pt x="5894" y="10907"/>
                    <a:pt x="5965" y="10966"/>
                    <a:pt x="6037" y="10966"/>
                  </a:cubicBezTo>
                  <a:lnTo>
                    <a:pt x="6072" y="10966"/>
                  </a:lnTo>
                  <a:cubicBezTo>
                    <a:pt x="6156" y="10954"/>
                    <a:pt x="6215" y="10859"/>
                    <a:pt x="6191" y="10776"/>
                  </a:cubicBezTo>
                  <a:lnTo>
                    <a:pt x="5537" y="7525"/>
                  </a:lnTo>
                  <a:lnTo>
                    <a:pt x="6203" y="7525"/>
                  </a:lnTo>
                  <a:cubicBezTo>
                    <a:pt x="6382" y="7525"/>
                    <a:pt x="6537" y="7382"/>
                    <a:pt x="6537" y="7204"/>
                  </a:cubicBezTo>
                  <a:lnTo>
                    <a:pt x="6537" y="1513"/>
                  </a:lnTo>
                  <a:lnTo>
                    <a:pt x="6549" y="1513"/>
                  </a:lnTo>
                  <a:cubicBezTo>
                    <a:pt x="6727" y="1513"/>
                    <a:pt x="6870" y="1370"/>
                    <a:pt x="6870" y="1191"/>
                  </a:cubicBezTo>
                  <a:lnTo>
                    <a:pt x="6870" y="870"/>
                  </a:lnTo>
                  <a:cubicBezTo>
                    <a:pt x="6846" y="667"/>
                    <a:pt x="6692" y="524"/>
                    <a:pt x="6513" y="524"/>
                  </a:cubicBezTo>
                  <a:lnTo>
                    <a:pt x="3584" y="524"/>
                  </a:lnTo>
                  <a:lnTo>
                    <a:pt x="3584" y="167"/>
                  </a:lnTo>
                  <a:cubicBezTo>
                    <a:pt x="3584" y="72"/>
                    <a:pt x="3513" y="0"/>
                    <a:pt x="3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73"/>
            <p:cNvSpPr/>
            <p:nvPr/>
          </p:nvSpPr>
          <p:spPr>
            <a:xfrm>
              <a:off x="4091595" y="2517716"/>
              <a:ext cx="142524" cy="103503"/>
            </a:xfrm>
            <a:custGeom>
              <a:avLst/>
              <a:gdLst/>
              <a:ahLst/>
              <a:cxnLst/>
              <a:rect l="l" t="t" r="r" b="b"/>
              <a:pathLst>
                <a:path w="4478" h="3252" extrusionOk="0">
                  <a:moveTo>
                    <a:pt x="3430" y="1"/>
                  </a:moveTo>
                  <a:cubicBezTo>
                    <a:pt x="3347" y="1"/>
                    <a:pt x="3275" y="84"/>
                    <a:pt x="3275" y="168"/>
                  </a:cubicBezTo>
                  <a:cubicBezTo>
                    <a:pt x="3275" y="263"/>
                    <a:pt x="3347" y="334"/>
                    <a:pt x="3430" y="334"/>
                  </a:cubicBezTo>
                  <a:lnTo>
                    <a:pt x="3906" y="334"/>
                  </a:lnTo>
                  <a:lnTo>
                    <a:pt x="2335" y="1906"/>
                  </a:lnTo>
                  <a:lnTo>
                    <a:pt x="2323" y="1906"/>
                  </a:lnTo>
                  <a:lnTo>
                    <a:pt x="1965" y="1549"/>
                  </a:lnTo>
                  <a:cubicBezTo>
                    <a:pt x="1894" y="1483"/>
                    <a:pt x="1808" y="1450"/>
                    <a:pt x="1723" y="1450"/>
                  </a:cubicBezTo>
                  <a:cubicBezTo>
                    <a:pt x="1638" y="1450"/>
                    <a:pt x="1555" y="1483"/>
                    <a:pt x="1489" y="1549"/>
                  </a:cubicBezTo>
                  <a:lnTo>
                    <a:pt x="60" y="2977"/>
                  </a:lnTo>
                  <a:cubicBezTo>
                    <a:pt x="1" y="3037"/>
                    <a:pt x="1" y="3144"/>
                    <a:pt x="60" y="3204"/>
                  </a:cubicBezTo>
                  <a:cubicBezTo>
                    <a:pt x="84" y="3239"/>
                    <a:pt x="132" y="3251"/>
                    <a:pt x="180" y="3251"/>
                  </a:cubicBezTo>
                  <a:cubicBezTo>
                    <a:pt x="215" y="3251"/>
                    <a:pt x="263" y="3239"/>
                    <a:pt x="299" y="3204"/>
                  </a:cubicBezTo>
                  <a:lnTo>
                    <a:pt x="1727" y="1775"/>
                  </a:lnTo>
                  <a:lnTo>
                    <a:pt x="1739" y="1775"/>
                  </a:lnTo>
                  <a:lnTo>
                    <a:pt x="2096" y="2132"/>
                  </a:lnTo>
                  <a:cubicBezTo>
                    <a:pt x="2156" y="2192"/>
                    <a:pt x="2239" y="2239"/>
                    <a:pt x="2335" y="2239"/>
                  </a:cubicBezTo>
                  <a:cubicBezTo>
                    <a:pt x="2418" y="2239"/>
                    <a:pt x="2513" y="2203"/>
                    <a:pt x="2573" y="2132"/>
                  </a:cubicBezTo>
                  <a:lnTo>
                    <a:pt x="4144" y="560"/>
                  </a:lnTo>
                  <a:lnTo>
                    <a:pt x="4144" y="1037"/>
                  </a:lnTo>
                  <a:cubicBezTo>
                    <a:pt x="4144" y="1120"/>
                    <a:pt x="4228" y="1191"/>
                    <a:pt x="4311" y="1191"/>
                  </a:cubicBezTo>
                  <a:cubicBezTo>
                    <a:pt x="4406" y="1191"/>
                    <a:pt x="4478" y="1120"/>
                    <a:pt x="4478" y="1037"/>
                  </a:cubicBezTo>
                  <a:lnTo>
                    <a:pt x="4478" y="168"/>
                  </a:lnTo>
                  <a:cubicBezTo>
                    <a:pt x="4466" y="84"/>
                    <a:pt x="4382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2" name="Google Shape;10142;p73"/>
          <p:cNvGrpSpPr/>
          <p:nvPr/>
        </p:nvGrpSpPr>
        <p:grpSpPr>
          <a:xfrm>
            <a:off x="2185128" y="2253299"/>
            <a:ext cx="382758" cy="356595"/>
            <a:chOff x="2185128" y="2427549"/>
            <a:chExt cx="382758" cy="356595"/>
          </a:xfrm>
          <a:solidFill>
            <a:srgbClr val="7030A0"/>
          </a:solidFill>
        </p:grpSpPr>
        <p:sp>
          <p:nvSpPr>
            <p:cNvPr id="10143" name="Google Shape;10143;p73"/>
            <p:cNvSpPr/>
            <p:nvPr/>
          </p:nvSpPr>
          <p:spPr>
            <a:xfrm>
              <a:off x="2313584" y="2612467"/>
              <a:ext cx="119417" cy="103853"/>
            </a:xfrm>
            <a:custGeom>
              <a:avLst/>
              <a:gdLst/>
              <a:ahLst/>
              <a:cxnLst/>
              <a:rect l="l" t="t" r="r" b="b"/>
              <a:pathLst>
                <a:path w="3752" h="3263" extrusionOk="0">
                  <a:moveTo>
                    <a:pt x="1882" y="0"/>
                  </a:moveTo>
                  <a:cubicBezTo>
                    <a:pt x="1775" y="0"/>
                    <a:pt x="1692" y="96"/>
                    <a:pt x="1692" y="203"/>
                  </a:cubicBezTo>
                  <a:lnTo>
                    <a:pt x="1692" y="2013"/>
                  </a:lnTo>
                  <a:lnTo>
                    <a:pt x="120" y="2917"/>
                  </a:lnTo>
                  <a:cubicBezTo>
                    <a:pt x="37" y="2977"/>
                    <a:pt x="1" y="3084"/>
                    <a:pt x="48" y="3179"/>
                  </a:cubicBezTo>
                  <a:cubicBezTo>
                    <a:pt x="84" y="3239"/>
                    <a:pt x="156" y="3263"/>
                    <a:pt x="215" y="3263"/>
                  </a:cubicBezTo>
                  <a:cubicBezTo>
                    <a:pt x="239" y="3263"/>
                    <a:pt x="275" y="3251"/>
                    <a:pt x="298" y="3239"/>
                  </a:cubicBezTo>
                  <a:lnTo>
                    <a:pt x="1870" y="2322"/>
                  </a:lnTo>
                  <a:lnTo>
                    <a:pt x="3430" y="3239"/>
                  </a:lnTo>
                  <a:cubicBezTo>
                    <a:pt x="3454" y="3251"/>
                    <a:pt x="3489" y="3263"/>
                    <a:pt x="3513" y="3263"/>
                  </a:cubicBezTo>
                  <a:cubicBezTo>
                    <a:pt x="3573" y="3263"/>
                    <a:pt x="3656" y="3239"/>
                    <a:pt x="3680" y="3179"/>
                  </a:cubicBezTo>
                  <a:cubicBezTo>
                    <a:pt x="3751" y="3072"/>
                    <a:pt x="3727" y="2965"/>
                    <a:pt x="3632" y="2906"/>
                  </a:cubicBezTo>
                  <a:lnTo>
                    <a:pt x="2073" y="2001"/>
                  </a:lnTo>
                  <a:lnTo>
                    <a:pt x="2073" y="203"/>
                  </a:lnTo>
                  <a:cubicBezTo>
                    <a:pt x="2073" y="96"/>
                    <a:pt x="1989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73"/>
            <p:cNvSpPr/>
            <p:nvPr/>
          </p:nvSpPr>
          <p:spPr>
            <a:xfrm>
              <a:off x="2311706" y="2427549"/>
              <a:ext cx="129633" cy="171327"/>
            </a:xfrm>
            <a:custGeom>
              <a:avLst/>
              <a:gdLst/>
              <a:ahLst/>
              <a:cxnLst/>
              <a:rect l="l" t="t" r="r" b="b"/>
              <a:pathLst>
                <a:path w="4073" h="5383" extrusionOk="0">
                  <a:moveTo>
                    <a:pt x="2084" y="369"/>
                  </a:moveTo>
                  <a:cubicBezTo>
                    <a:pt x="2584" y="369"/>
                    <a:pt x="2977" y="774"/>
                    <a:pt x="2977" y="1262"/>
                  </a:cubicBezTo>
                  <a:lnTo>
                    <a:pt x="2977" y="1381"/>
                  </a:lnTo>
                  <a:lnTo>
                    <a:pt x="2965" y="1381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3"/>
                    <a:pt x="2548" y="834"/>
                    <a:pt x="2477" y="810"/>
                  </a:cubicBezTo>
                  <a:cubicBezTo>
                    <a:pt x="2468" y="808"/>
                    <a:pt x="2458" y="807"/>
                    <a:pt x="2449" y="807"/>
                  </a:cubicBezTo>
                  <a:cubicBezTo>
                    <a:pt x="2385" y="807"/>
                    <a:pt x="2317" y="841"/>
                    <a:pt x="2286" y="893"/>
                  </a:cubicBezTo>
                  <a:cubicBezTo>
                    <a:pt x="1941" y="1369"/>
                    <a:pt x="1179" y="1369"/>
                    <a:pt x="1167" y="1369"/>
                  </a:cubicBezTo>
                  <a:cubicBezTo>
                    <a:pt x="1155" y="1369"/>
                    <a:pt x="1119" y="1369"/>
                    <a:pt x="1108" y="1381"/>
                  </a:cubicBezTo>
                  <a:lnTo>
                    <a:pt x="1108" y="1262"/>
                  </a:lnTo>
                  <a:cubicBezTo>
                    <a:pt x="1108" y="774"/>
                    <a:pt x="1512" y="369"/>
                    <a:pt x="2001" y="369"/>
                  </a:cubicBezTo>
                  <a:close/>
                  <a:moveTo>
                    <a:pt x="3132" y="1905"/>
                  </a:moveTo>
                  <a:cubicBezTo>
                    <a:pt x="3155" y="1929"/>
                    <a:pt x="3179" y="1953"/>
                    <a:pt x="3179" y="2000"/>
                  </a:cubicBezTo>
                  <a:cubicBezTo>
                    <a:pt x="3179" y="2048"/>
                    <a:pt x="3144" y="2096"/>
                    <a:pt x="3120" y="2119"/>
                  </a:cubicBezTo>
                  <a:lnTo>
                    <a:pt x="3120" y="1905"/>
                  </a:lnTo>
                  <a:close/>
                  <a:moveTo>
                    <a:pt x="977" y="1881"/>
                  </a:moveTo>
                  <a:lnTo>
                    <a:pt x="977" y="2143"/>
                  </a:lnTo>
                  <a:cubicBezTo>
                    <a:pt x="929" y="2108"/>
                    <a:pt x="893" y="2060"/>
                    <a:pt x="893" y="2000"/>
                  </a:cubicBezTo>
                  <a:cubicBezTo>
                    <a:pt x="893" y="1965"/>
                    <a:pt x="917" y="1929"/>
                    <a:pt x="941" y="1905"/>
                  </a:cubicBezTo>
                  <a:cubicBezTo>
                    <a:pt x="953" y="1905"/>
                    <a:pt x="953" y="1905"/>
                    <a:pt x="977" y="1881"/>
                  </a:cubicBezTo>
                  <a:close/>
                  <a:moveTo>
                    <a:pt x="2358" y="1346"/>
                  </a:moveTo>
                  <a:cubicBezTo>
                    <a:pt x="2429" y="1477"/>
                    <a:pt x="2548" y="1619"/>
                    <a:pt x="2715" y="1691"/>
                  </a:cubicBezTo>
                  <a:lnTo>
                    <a:pt x="2715" y="2227"/>
                  </a:lnTo>
                  <a:cubicBezTo>
                    <a:pt x="2739" y="2572"/>
                    <a:pt x="2465" y="2834"/>
                    <a:pt x="2132" y="2834"/>
                  </a:cubicBezTo>
                  <a:lnTo>
                    <a:pt x="1953" y="2834"/>
                  </a:lnTo>
                  <a:cubicBezTo>
                    <a:pt x="1631" y="2834"/>
                    <a:pt x="1346" y="2572"/>
                    <a:pt x="1346" y="2227"/>
                  </a:cubicBezTo>
                  <a:lnTo>
                    <a:pt x="1346" y="1738"/>
                  </a:lnTo>
                  <a:cubicBezTo>
                    <a:pt x="1596" y="1703"/>
                    <a:pt x="2024" y="1619"/>
                    <a:pt x="2358" y="1346"/>
                  </a:cubicBezTo>
                  <a:close/>
                  <a:moveTo>
                    <a:pt x="2262" y="3215"/>
                  </a:moveTo>
                  <a:lnTo>
                    <a:pt x="2262" y="3310"/>
                  </a:lnTo>
                  <a:lnTo>
                    <a:pt x="2251" y="3310"/>
                  </a:lnTo>
                  <a:lnTo>
                    <a:pt x="2048" y="3536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2001" y="0"/>
                  </a:moveTo>
                  <a:cubicBezTo>
                    <a:pt x="1298" y="0"/>
                    <a:pt x="727" y="560"/>
                    <a:pt x="727" y="1262"/>
                  </a:cubicBezTo>
                  <a:lnTo>
                    <a:pt x="727" y="1584"/>
                  </a:lnTo>
                  <a:cubicBezTo>
                    <a:pt x="608" y="1691"/>
                    <a:pt x="536" y="1846"/>
                    <a:pt x="536" y="2000"/>
                  </a:cubicBezTo>
                  <a:cubicBezTo>
                    <a:pt x="536" y="2286"/>
                    <a:pt x="762" y="2524"/>
                    <a:pt x="1024" y="2536"/>
                  </a:cubicBezTo>
                  <a:cubicBezTo>
                    <a:pt x="1108" y="2762"/>
                    <a:pt x="1262" y="2953"/>
                    <a:pt x="1465" y="3072"/>
                  </a:cubicBezTo>
                  <a:lnTo>
                    <a:pt x="1465" y="3179"/>
                  </a:lnTo>
                  <a:lnTo>
                    <a:pt x="691" y="3477"/>
                  </a:lnTo>
                  <a:cubicBezTo>
                    <a:pt x="608" y="3512"/>
                    <a:pt x="0" y="3751"/>
                    <a:pt x="0" y="4525"/>
                  </a:cubicBezTo>
                  <a:lnTo>
                    <a:pt x="0" y="5191"/>
                  </a:lnTo>
                  <a:cubicBezTo>
                    <a:pt x="0" y="5298"/>
                    <a:pt x="96" y="5382"/>
                    <a:pt x="191" y="5382"/>
                  </a:cubicBezTo>
                  <a:lnTo>
                    <a:pt x="667" y="5382"/>
                  </a:lnTo>
                  <a:cubicBezTo>
                    <a:pt x="774" y="5382"/>
                    <a:pt x="869" y="5298"/>
                    <a:pt x="869" y="5191"/>
                  </a:cubicBezTo>
                  <a:cubicBezTo>
                    <a:pt x="869" y="5084"/>
                    <a:pt x="774" y="5001"/>
                    <a:pt x="667" y="5001"/>
                  </a:cubicBezTo>
                  <a:lnTo>
                    <a:pt x="369" y="5001"/>
                  </a:lnTo>
                  <a:lnTo>
                    <a:pt x="369" y="4501"/>
                  </a:lnTo>
                  <a:cubicBezTo>
                    <a:pt x="369" y="3989"/>
                    <a:pt x="786" y="3834"/>
                    <a:pt x="810" y="3822"/>
                  </a:cubicBezTo>
                  <a:lnTo>
                    <a:pt x="822" y="3822"/>
                  </a:lnTo>
                  <a:lnTo>
                    <a:pt x="1536" y="3536"/>
                  </a:lnTo>
                  <a:lnTo>
                    <a:pt x="1905" y="3905"/>
                  </a:lnTo>
                  <a:cubicBezTo>
                    <a:pt x="1941" y="3941"/>
                    <a:pt x="2001" y="3965"/>
                    <a:pt x="2036" y="3965"/>
                  </a:cubicBezTo>
                  <a:cubicBezTo>
                    <a:pt x="2084" y="3965"/>
                    <a:pt x="2143" y="3953"/>
                    <a:pt x="2179" y="3905"/>
                  </a:cubicBezTo>
                  <a:lnTo>
                    <a:pt x="2536" y="3536"/>
                  </a:lnTo>
                  <a:lnTo>
                    <a:pt x="3251" y="3822"/>
                  </a:lnTo>
                  <a:lnTo>
                    <a:pt x="3263" y="3822"/>
                  </a:lnTo>
                  <a:cubicBezTo>
                    <a:pt x="3275" y="3822"/>
                    <a:pt x="3691" y="3989"/>
                    <a:pt x="3691" y="4501"/>
                  </a:cubicBezTo>
                  <a:lnTo>
                    <a:pt x="3691" y="5001"/>
                  </a:lnTo>
                  <a:lnTo>
                    <a:pt x="1310" y="5001"/>
                  </a:lnTo>
                  <a:cubicBezTo>
                    <a:pt x="1203" y="5001"/>
                    <a:pt x="1119" y="5084"/>
                    <a:pt x="1119" y="5191"/>
                  </a:cubicBezTo>
                  <a:cubicBezTo>
                    <a:pt x="1119" y="5298"/>
                    <a:pt x="1203" y="5382"/>
                    <a:pt x="1310" y="5382"/>
                  </a:cubicBezTo>
                  <a:lnTo>
                    <a:pt x="3882" y="5382"/>
                  </a:lnTo>
                  <a:cubicBezTo>
                    <a:pt x="3888" y="5383"/>
                    <a:pt x="3894" y="5383"/>
                    <a:pt x="3900" y="5383"/>
                  </a:cubicBezTo>
                  <a:cubicBezTo>
                    <a:pt x="3989" y="5383"/>
                    <a:pt x="4072" y="5303"/>
                    <a:pt x="4072" y="5203"/>
                  </a:cubicBezTo>
                  <a:lnTo>
                    <a:pt x="4072" y="4536"/>
                  </a:lnTo>
                  <a:cubicBezTo>
                    <a:pt x="4072" y="3763"/>
                    <a:pt x="3477" y="3524"/>
                    <a:pt x="3382" y="3489"/>
                  </a:cubicBezTo>
                  <a:lnTo>
                    <a:pt x="2620" y="3191"/>
                  </a:lnTo>
                  <a:lnTo>
                    <a:pt x="2620" y="3096"/>
                  </a:lnTo>
                  <a:cubicBezTo>
                    <a:pt x="2834" y="2977"/>
                    <a:pt x="2977" y="2774"/>
                    <a:pt x="3048" y="2536"/>
                  </a:cubicBezTo>
                  <a:cubicBezTo>
                    <a:pt x="3322" y="2524"/>
                    <a:pt x="3548" y="2286"/>
                    <a:pt x="3548" y="2000"/>
                  </a:cubicBezTo>
                  <a:cubicBezTo>
                    <a:pt x="3548" y="1846"/>
                    <a:pt x="3465" y="1691"/>
                    <a:pt x="3346" y="1584"/>
                  </a:cubicBezTo>
                  <a:lnTo>
                    <a:pt x="3346" y="1262"/>
                  </a:lnTo>
                  <a:cubicBezTo>
                    <a:pt x="3346" y="560"/>
                    <a:pt x="2786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73"/>
            <p:cNvSpPr/>
            <p:nvPr/>
          </p:nvSpPr>
          <p:spPr>
            <a:xfrm>
              <a:off x="2438252" y="2611703"/>
              <a:ext cx="129633" cy="172441"/>
            </a:xfrm>
            <a:custGeom>
              <a:avLst/>
              <a:gdLst/>
              <a:ahLst/>
              <a:cxnLst/>
              <a:rect l="l" t="t" r="r" b="b"/>
              <a:pathLst>
                <a:path w="4073" h="5418" extrusionOk="0">
                  <a:moveTo>
                    <a:pt x="2085" y="370"/>
                  </a:moveTo>
                  <a:cubicBezTo>
                    <a:pt x="2573" y="370"/>
                    <a:pt x="2978" y="774"/>
                    <a:pt x="2978" y="1263"/>
                  </a:cubicBezTo>
                  <a:lnTo>
                    <a:pt x="2978" y="1382"/>
                  </a:lnTo>
                  <a:lnTo>
                    <a:pt x="2966" y="1382"/>
                  </a:lnTo>
                  <a:cubicBezTo>
                    <a:pt x="2692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66" y="822"/>
                  </a:cubicBezTo>
                  <a:cubicBezTo>
                    <a:pt x="2450" y="817"/>
                    <a:pt x="2435" y="815"/>
                    <a:pt x="2420" y="815"/>
                  </a:cubicBezTo>
                  <a:cubicBezTo>
                    <a:pt x="2365" y="815"/>
                    <a:pt x="2313" y="847"/>
                    <a:pt x="2275" y="894"/>
                  </a:cubicBezTo>
                  <a:cubicBezTo>
                    <a:pt x="1942" y="1370"/>
                    <a:pt x="1180" y="1382"/>
                    <a:pt x="1168" y="1382"/>
                  </a:cubicBezTo>
                  <a:lnTo>
                    <a:pt x="1096" y="1382"/>
                  </a:lnTo>
                  <a:lnTo>
                    <a:pt x="1096" y="1263"/>
                  </a:lnTo>
                  <a:cubicBezTo>
                    <a:pt x="1096" y="774"/>
                    <a:pt x="1501" y="370"/>
                    <a:pt x="1989" y="370"/>
                  </a:cubicBezTo>
                  <a:close/>
                  <a:moveTo>
                    <a:pt x="3132" y="1906"/>
                  </a:moveTo>
                  <a:cubicBezTo>
                    <a:pt x="3156" y="1929"/>
                    <a:pt x="3168" y="1965"/>
                    <a:pt x="3168" y="2013"/>
                  </a:cubicBezTo>
                  <a:cubicBezTo>
                    <a:pt x="3168" y="2048"/>
                    <a:pt x="3144" y="2096"/>
                    <a:pt x="3109" y="2132"/>
                  </a:cubicBezTo>
                  <a:lnTo>
                    <a:pt x="3109" y="1906"/>
                  </a:lnTo>
                  <a:close/>
                  <a:moveTo>
                    <a:pt x="965" y="1894"/>
                  </a:moveTo>
                  <a:lnTo>
                    <a:pt x="965" y="2144"/>
                  </a:lnTo>
                  <a:cubicBezTo>
                    <a:pt x="930" y="2108"/>
                    <a:pt x="894" y="2072"/>
                    <a:pt x="894" y="2013"/>
                  </a:cubicBezTo>
                  <a:cubicBezTo>
                    <a:pt x="894" y="1965"/>
                    <a:pt x="906" y="1929"/>
                    <a:pt x="942" y="1906"/>
                  </a:cubicBezTo>
                  <a:cubicBezTo>
                    <a:pt x="953" y="1906"/>
                    <a:pt x="953" y="1906"/>
                    <a:pt x="965" y="1894"/>
                  </a:cubicBezTo>
                  <a:close/>
                  <a:moveTo>
                    <a:pt x="2347" y="1358"/>
                  </a:moveTo>
                  <a:cubicBezTo>
                    <a:pt x="2430" y="1489"/>
                    <a:pt x="2549" y="1620"/>
                    <a:pt x="2704" y="1691"/>
                  </a:cubicBezTo>
                  <a:lnTo>
                    <a:pt x="2704" y="2227"/>
                  </a:lnTo>
                  <a:cubicBezTo>
                    <a:pt x="2739" y="2572"/>
                    <a:pt x="2454" y="2846"/>
                    <a:pt x="2132" y="2846"/>
                  </a:cubicBezTo>
                  <a:lnTo>
                    <a:pt x="1954" y="2846"/>
                  </a:lnTo>
                  <a:cubicBezTo>
                    <a:pt x="1620" y="2846"/>
                    <a:pt x="1334" y="2572"/>
                    <a:pt x="1334" y="2227"/>
                  </a:cubicBezTo>
                  <a:lnTo>
                    <a:pt x="1334" y="1739"/>
                  </a:lnTo>
                  <a:cubicBezTo>
                    <a:pt x="1596" y="1715"/>
                    <a:pt x="2025" y="1620"/>
                    <a:pt x="2347" y="1358"/>
                  </a:cubicBezTo>
                  <a:close/>
                  <a:moveTo>
                    <a:pt x="2263" y="3215"/>
                  </a:moveTo>
                  <a:lnTo>
                    <a:pt x="2251" y="3322"/>
                  </a:lnTo>
                  <a:lnTo>
                    <a:pt x="2037" y="3537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1989" y="1"/>
                  </a:moveTo>
                  <a:cubicBezTo>
                    <a:pt x="1299" y="1"/>
                    <a:pt x="727" y="560"/>
                    <a:pt x="727" y="1263"/>
                  </a:cubicBezTo>
                  <a:lnTo>
                    <a:pt x="727" y="1596"/>
                  </a:lnTo>
                  <a:cubicBezTo>
                    <a:pt x="608" y="1691"/>
                    <a:pt x="537" y="1846"/>
                    <a:pt x="537" y="2013"/>
                  </a:cubicBezTo>
                  <a:cubicBezTo>
                    <a:pt x="537" y="2287"/>
                    <a:pt x="763" y="2525"/>
                    <a:pt x="1025" y="2549"/>
                  </a:cubicBezTo>
                  <a:cubicBezTo>
                    <a:pt x="1096" y="2763"/>
                    <a:pt x="1263" y="2965"/>
                    <a:pt x="1454" y="3084"/>
                  </a:cubicBezTo>
                  <a:lnTo>
                    <a:pt x="1454" y="3180"/>
                  </a:lnTo>
                  <a:lnTo>
                    <a:pt x="680" y="3477"/>
                  </a:lnTo>
                  <a:cubicBezTo>
                    <a:pt x="608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84" y="5382"/>
                    <a:pt x="191" y="5382"/>
                  </a:cubicBezTo>
                  <a:lnTo>
                    <a:pt x="668" y="5382"/>
                  </a:lnTo>
                  <a:cubicBezTo>
                    <a:pt x="775" y="5382"/>
                    <a:pt x="858" y="5299"/>
                    <a:pt x="858" y="5192"/>
                  </a:cubicBezTo>
                  <a:cubicBezTo>
                    <a:pt x="858" y="5085"/>
                    <a:pt x="775" y="5001"/>
                    <a:pt x="668" y="5001"/>
                  </a:cubicBezTo>
                  <a:lnTo>
                    <a:pt x="370" y="5001"/>
                  </a:lnTo>
                  <a:lnTo>
                    <a:pt x="370" y="4537"/>
                  </a:lnTo>
                  <a:cubicBezTo>
                    <a:pt x="370" y="4013"/>
                    <a:pt x="787" y="3870"/>
                    <a:pt x="799" y="3858"/>
                  </a:cubicBezTo>
                  <a:lnTo>
                    <a:pt x="823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30" y="3977"/>
                    <a:pt x="1989" y="4001"/>
                    <a:pt x="2037" y="4001"/>
                  </a:cubicBezTo>
                  <a:cubicBezTo>
                    <a:pt x="2085" y="4001"/>
                    <a:pt x="2144" y="3989"/>
                    <a:pt x="2168" y="3942"/>
                  </a:cubicBezTo>
                  <a:lnTo>
                    <a:pt x="2525" y="3572"/>
                  </a:lnTo>
                  <a:lnTo>
                    <a:pt x="3239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1" y="5025"/>
                  </a:lnTo>
                  <a:cubicBezTo>
                    <a:pt x="1204" y="5025"/>
                    <a:pt x="1120" y="5120"/>
                    <a:pt x="1120" y="5215"/>
                  </a:cubicBezTo>
                  <a:cubicBezTo>
                    <a:pt x="1120" y="5323"/>
                    <a:pt x="1204" y="5418"/>
                    <a:pt x="1311" y="5418"/>
                  </a:cubicBezTo>
                  <a:lnTo>
                    <a:pt x="3882" y="5418"/>
                  </a:lnTo>
                  <a:cubicBezTo>
                    <a:pt x="3990" y="5418"/>
                    <a:pt x="4073" y="5323"/>
                    <a:pt x="4073" y="5215"/>
                  </a:cubicBezTo>
                  <a:lnTo>
                    <a:pt x="4073" y="4537"/>
                  </a:lnTo>
                  <a:cubicBezTo>
                    <a:pt x="4061" y="3763"/>
                    <a:pt x="3454" y="3525"/>
                    <a:pt x="3382" y="3501"/>
                  </a:cubicBezTo>
                  <a:lnTo>
                    <a:pt x="2620" y="3203"/>
                  </a:lnTo>
                  <a:lnTo>
                    <a:pt x="2620" y="3096"/>
                  </a:lnTo>
                  <a:cubicBezTo>
                    <a:pt x="2823" y="2977"/>
                    <a:pt x="2978" y="2787"/>
                    <a:pt x="3049" y="2560"/>
                  </a:cubicBezTo>
                  <a:cubicBezTo>
                    <a:pt x="3323" y="2549"/>
                    <a:pt x="3537" y="2310"/>
                    <a:pt x="3537" y="2025"/>
                  </a:cubicBezTo>
                  <a:cubicBezTo>
                    <a:pt x="3537" y="1858"/>
                    <a:pt x="3466" y="1703"/>
                    <a:pt x="3347" y="1608"/>
                  </a:cubicBezTo>
                  <a:lnTo>
                    <a:pt x="3347" y="1263"/>
                  </a:lnTo>
                  <a:cubicBezTo>
                    <a:pt x="3347" y="560"/>
                    <a:pt x="2787" y="1"/>
                    <a:pt x="2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73"/>
            <p:cNvSpPr/>
            <p:nvPr/>
          </p:nvSpPr>
          <p:spPr>
            <a:xfrm>
              <a:off x="2185128" y="2611703"/>
              <a:ext cx="130015" cy="172441"/>
            </a:xfrm>
            <a:custGeom>
              <a:avLst/>
              <a:gdLst/>
              <a:ahLst/>
              <a:cxnLst/>
              <a:rect l="l" t="t" r="r" b="b"/>
              <a:pathLst>
                <a:path w="4085" h="5418" extrusionOk="0">
                  <a:moveTo>
                    <a:pt x="2084" y="370"/>
                  </a:moveTo>
                  <a:cubicBezTo>
                    <a:pt x="2584" y="370"/>
                    <a:pt x="2977" y="774"/>
                    <a:pt x="2977" y="1263"/>
                  </a:cubicBezTo>
                  <a:lnTo>
                    <a:pt x="2977" y="1382"/>
                  </a:lnTo>
                  <a:lnTo>
                    <a:pt x="2965" y="1382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77" y="822"/>
                  </a:cubicBezTo>
                  <a:cubicBezTo>
                    <a:pt x="2462" y="817"/>
                    <a:pt x="2446" y="815"/>
                    <a:pt x="2430" y="815"/>
                  </a:cubicBezTo>
                  <a:cubicBezTo>
                    <a:pt x="2372" y="815"/>
                    <a:pt x="2315" y="847"/>
                    <a:pt x="2287" y="894"/>
                  </a:cubicBezTo>
                  <a:cubicBezTo>
                    <a:pt x="1941" y="1370"/>
                    <a:pt x="1179" y="1382"/>
                    <a:pt x="1167" y="1382"/>
                  </a:cubicBezTo>
                  <a:lnTo>
                    <a:pt x="1108" y="1382"/>
                  </a:lnTo>
                  <a:lnTo>
                    <a:pt x="1108" y="1263"/>
                  </a:lnTo>
                  <a:cubicBezTo>
                    <a:pt x="1108" y="774"/>
                    <a:pt x="1513" y="370"/>
                    <a:pt x="2001" y="370"/>
                  </a:cubicBezTo>
                  <a:close/>
                  <a:moveTo>
                    <a:pt x="3132" y="1906"/>
                  </a:moveTo>
                  <a:cubicBezTo>
                    <a:pt x="3168" y="1929"/>
                    <a:pt x="3180" y="1965"/>
                    <a:pt x="3180" y="2013"/>
                  </a:cubicBezTo>
                  <a:cubicBezTo>
                    <a:pt x="3180" y="2048"/>
                    <a:pt x="3144" y="2096"/>
                    <a:pt x="3120" y="2132"/>
                  </a:cubicBezTo>
                  <a:lnTo>
                    <a:pt x="3120" y="1906"/>
                  </a:lnTo>
                  <a:close/>
                  <a:moveTo>
                    <a:pt x="977" y="1894"/>
                  </a:moveTo>
                  <a:lnTo>
                    <a:pt x="977" y="2144"/>
                  </a:lnTo>
                  <a:cubicBezTo>
                    <a:pt x="929" y="2108"/>
                    <a:pt x="905" y="2072"/>
                    <a:pt x="905" y="2013"/>
                  </a:cubicBezTo>
                  <a:cubicBezTo>
                    <a:pt x="905" y="1965"/>
                    <a:pt x="917" y="1929"/>
                    <a:pt x="941" y="1906"/>
                  </a:cubicBezTo>
                  <a:cubicBezTo>
                    <a:pt x="965" y="1906"/>
                    <a:pt x="965" y="1906"/>
                    <a:pt x="977" y="1894"/>
                  </a:cubicBezTo>
                  <a:close/>
                  <a:moveTo>
                    <a:pt x="2358" y="1358"/>
                  </a:moveTo>
                  <a:cubicBezTo>
                    <a:pt x="2429" y="1489"/>
                    <a:pt x="2549" y="1620"/>
                    <a:pt x="2715" y="1691"/>
                  </a:cubicBezTo>
                  <a:lnTo>
                    <a:pt x="2715" y="2227"/>
                  </a:lnTo>
                  <a:cubicBezTo>
                    <a:pt x="2727" y="2572"/>
                    <a:pt x="2465" y="2846"/>
                    <a:pt x="2132" y="2846"/>
                  </a:cubicBezTo>
                  <a:lnTo>
                    <a:pt x="1953" y="2846"/>
                  </a:lnTo>
                  <a:cubicBezTo>
                    <a:pt x="1632" y="2846"/>
                    <a:pt x="1346" y="2572"/>
                    <a:pt x="1346" y="2227"/>
                  </a:cubicBezTo>
                  <a:lnTo>
                    <a:pt x="1346" y="1739"/>
                  </a:lnTo>
                  <a:cubicBezTo>
                    <a:pt x="1596" y="1715"/>
                    <a:pt x="2037" y="1620"/>
                    <a:pt x="2358" y="1358"/>
                  </a:cubicBezTo>
                  <a:close/>
                  <a:moveTo>
                    <a:pt x="2275" y="3215"/>
                  </a:moveTo>
                  <a:lnTo>
                    <a:pt x="2251" y="3322"/>
                  </a:lnTo>
                  <a:lnTo>
                    <a:pt x="2048" y="3537"/>
                  </a:lnTo>
                  <a:lnTo>
                    <a:pt x="1858" y="3346"/>
                  </a:lnTo>
                  <a:lnTo>
                    <a:pt x="1858" y="3215"/>
                  </a:lnTo>
                  <a:close/>
                  <a:moveTo>
                    <a:pt x="2001" y="1"/>
                  </a:moveTo>
                  <a:cubicBezTo>
                    <a:pt x="1298" y="1"/>
                    <a:pt x="739" y="560"/>
                    <a:pt x="739" y="1263"/>
                  </a:cubicBezTo>
                  <a:lnTo>
                    <a:pt x="739" y="1596"/>
                  </a:lnTo>
                  <a:cubicBezTo>
                    <a:pt x="620" y="1691"/>
                    <a:pt x="536" y="1846"/>
                    <a:pt x="536" y="2013"/>
                  </a:cubicBezTo>
                  <a:cubicBezTo>
                    <a:pt x="536" y="2287"/>
                    <a:pt x="763" y="2525"/>
                    <a:pt x="1036" y="2549"/>
                  </a:cubicBezTo>
                  <a:cubicBezTo>
                    <a:pt x="1108" y="2763"/>
                    <a:pt x="1275" y="2965"/>
                    <a:pt x="1465" y="3084"/>
                  </a:cubicBezTo>
                  <a:lnTo>
                    <a:pt x="1465" y="3180"/>
                  </a:lnTo>
                  <a:lnTo>
                    <a:pt x="691" y="3477"/>
                  </a:lnTo>
                  <a:cubicBezTo>
                    <a:pt x="620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96" y="5382"/>
                    <a:pt x="203" y="5382"/>
                  </a:cubicBezTo>
                  <a:lnTo>
                    <a:pt x="679" y="5382"/>
                  </a:lnTo>
                  <a:cubicBezTo>
                    <a:pt x="775" y="5382"/>
                    <a:pt x="870" y="5299"/>
                    <a:pt x="870" y="5192"/>
                  </a:cubicBezTo>
                  <a:cubicBezTo>
                    <a:pt x="870" y="5085"/>
                    <a:pt x="775" y="5001"/>
                    <a:pt x="679" y="5001"/>
                  </a:cubicBezTo>
                  <a:lnTo>
                    <a:pt x="382" y="5001"/>
                  </a:lnTo>
                  <a:lnTo>
                    <a:pt x="382" y="4537"/>
                  </a:lnTo>
                  <a:cubicBezTo>
                    <a:pt x="382" y="4013"/>
                    <a:pt x="798" y="3870"/>
                    <a:pt x="810" y="3858"/>
                  </a:cubicBezTo>
                  <a:lnTo>
                    <a:pt x="822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41" y="3977"/>
                    <a:pt x="2001" y="4001"/>
                    <a:pt x="2048" y="4001"/>
                  </a:cubicBezTo>
                  <a:cubicBezTo>
                    <a:pt x="2084" y="4001"/>
                    <a:pt x="2144" y="3989"/>
                    <a:pt x="2179" y="3942"/>
                  </a:cubicBezTo>
                  <a:lnTo>
                    <a:pt x="2537" y="3572"/>
                  </a:lnTo>
                  <a:lnTo>
                    <a:pt x="3251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0" y="5025"/>
                  </a:lnTo>
                  <a:cubicBezTo>
                    <a:pt x="1215" y="5025"/>
                    <a:pt x="1120" y="5120"/>
                    <a:pt x="1120" y="5215"/>
                  </a:cubicBezTo>
                  <a:cubicBezTo>
                    <a:pt x="1120" y="5323"/>
                    <a:pt x="1215" y="5418"/>
                    <a:pt x="1310" y="5418"/>
                  </a:cubicBezTo>
                  <a:lnTo>
                    <a:pt x="3894" y="5418"/>
                  </a:lnTo>
                  <a:cubicBezTo>
                    <a:pt x="3989" y="5418"/>
                    <a:pt x="4084" y="5323"/>
                    <a:pt x="4084" y="5215"/>
                  </a:cubicBezTo>
                  <a:lnTo>
                    <a:pt x="4084" y="4537"/>
                  </a:lnTo>
                  <a:cubicBezTo>
                    <a:pt x="4061" y="3763"/>
                    <a:pt x="3465" y="3525"/>
                    <a:pt x="3382" y="3501"/>
                  </a:cubicBezTo>
                  <a:lnTo>
                    <a:pt x="2632" y="3203"/>
                  </a:lnTo>
                  <a:lnTo>
                    <a:pt x="2632" y="3096"/>
                  </a:lnTo>
                  <a:cubicBezTo>
                    <a:pt x="2834" y="2977"/>
                    <a:pt x="2977" y="2787"/>
                    <a:pt x="3061" y="2560"/>
                  </a:cubicBezTo>
                  <a:cubicBezTo>
                    <a:pt x="3322" y="2549"/>
                    <a:pt x="3549" y="2310"/>
                    <a:pt x="3549" y="2025"/>
                  </a:cubicBezTo>
                  <a:cubicBezTo>
                    <a:pt x="3549" y="1858"/>
                    <a:pt x="3477" y="1703"/>
                    <a:pt x="3358" y="1608"/>
                  </a:cubicBezTo>
                  <a:lnTo>
                    <a:pt x="3358" y="1263"/>
                  </a:lnTo>
                  <a:cubicBezTo>
                    <a:pt x="3358" y="560"/>
                    <a:pt x="278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7" name="Google Shape;10147;p73"/>
          <p:cNvGrpSpPr/>
          <p:nvPr/>
        </p:nvGrpSpPr>
        <p:grpSpPr>
          <a:xfrm>
            <a:off x="3539102" y="2253299"/>
            <a:ext cx="355099" cy="355481"/>
            <a:chOff x="3539102" y="2427549"/>
            <a:chExt cx="355099" cy="355481"/>
          </a:xfrm>
          <a:solidFill>
            <a:srgbClr val="7030A0"/>
          </a:solidFill>
        </p:grpSpPr>
        <p:sp>
          <p:nvSpPr>
            <p:cNvPr id="10148" name="Google Shape;10148;p73"/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73"/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0" name="Google Shape;10150;p73"/>
          <p:cNvGrpSpPr/>
          <p:nvPr/>
        </p:nvGrpSpPr>
        <p:grpSpPr>
          <a:xfrm>
            <a:off x="2656907" y="2265043"/>
            <a:ext cx="332757" cy="332343"/>
            <a:chOff x="2656907" y="2439293"/>
            <a:chExt cx="332757" cy="332343"/>
          </a:xfrm>
          <a:solidFill>
            <a:srgbClr val="7030A0"/>
          </a:solidFill>
        </p:grpSpPr>
        <p:sp>
          <p:nvSpPr>
            <p:cNvPr id="10151" name="Google Shape;10151;p73"/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73"/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73"/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73"/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73"/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73"/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73"/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8" name="Google Shape;10158;p73"/>
          <p:cNvGrpSpPr/>
          <p:nvPr/>
        </p:nvGrpSpPr>
        <p:grpSpPr>
          <a:xfrm>
            <a:off x="1731523" y="2248366"/>
            <a:ext cx="399435" cy="365698"/>
            <a:chOff x="1731523" y="2422616"/>
            <a:chExt cx="399435" cy="365698"/>
          </a:xfrm>
          <a:solidFill>
            <a:srgbClr val="7030A0"/>
          </a:solidFill>
        </p:grpSpPr>
        <p:sp>
          <p:nvSpPr>
            <p:cNvPr id="10159" name="Google Shape;10159;p73"/>
            <p:cNvSpPr/>
            <p:nvPr/>
          </p:nvSpPr>
          <p:spPr>
            <a:xfrm>
              <a:off x="1865294" y="2725009"/>
              <a:ext cx="43604" cy="43604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79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79" y="370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72"/>
                    <a:pt x="310" y="1370"/>
                    <a:pt x="679" y="1370"/>
                  </a:cubicBezTo>
                  <a:cubicBezTo>
                    <a:pt x="1048" y="1370"/>
                    <a:pt x="1370" y="1048"/>
                    <a:pt x="1370" y="679"/>
                  </a:cubicBezTo>
                  <a:cubicBezTo>
                    <a:pt x="1370" y="310"/>
                    <a:pt x="104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73"/>
            <p:cNvSpPr/>
            <p:nvPr/>
          </p:nvSpPr>
          <p:spPr>
            <a:xfrm>
              <a:off x="2005876" y="2725009"/>
              <a:ext cx="43636" cy="43604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80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80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80" y="370"/>
                  </a:cubicBezTo>
                  <a:close/>
                  <a:moveTo>
                    <a:pt x="680" y="1"/>
                  </a:moveTo>
                  <a:cubicBezTo>
                    <a:pt x="311" y="1"/>
                    <a:pt x="1" y="310"/>
                    <a:pt x="1" y="679"/>
                  </a:cubicBezTo>
                  <a:cubicBezTo>
                    <a:pt x="1" y="1072"/>
                    <a:pt x="311" y="1370"/>
                    <a:pt x="680" y="1370"/>
                  </a:cubicBezTo>
                  <a:cubicBezTo>
                    <a:pt x="1061" y="1370"/>
                    <a:pt x="1370" y="1048"/>
                    <a:pt x="1370" y="679"/>
                  </a:cubicBezTo>
                  <a:cubicBezTo>
                    <a:pt x="1370" y="310"/>
                    <a:pt x="1061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73"/>
            <p:cNvSpPr/>
            <p:nvPr/>
          </p:nvSpPr>
          <p:spPr>
            <a:xfrm>
              <a:off x="1731523" y="2422616"/>
              <a:ext cx="399435" cy="365698"/>
            </a:xfrm>
            <a:custGeom>
              <a:avLst/>
              <a:gdLst/>
              <a:ahLst/>
              <a:cxnLst/>
              <a:rect l="l" t="t" r="r" b="b"/>
              <a:pathLst>
                <a:path w="12550" h="11490" extrusionOk="0">
                  <a:moveTo>
                    <a:pt x="4323" y="2143"/>
                  </a:moveTo>
                  <a:lnTo>
                    <a:pt x="4323" y="3215"/>
                  </a:lnTo>
                  <a:lnTo>
                    <a:pt x="3585" y="3215"/>
                  </a:lnTo>
                  <a:lnTo>
                    <a:pt x="3216" y="2143"/>
                  </a:lnTo>
                  <a:close/>
                  <a:moveTo>
                    <a:pt x="5787" y="2143"/>
                  </a:moveTo>
                  <a:lnTo>
                    <a:pt x="5787" y="3215"/>
                  </a:lnTo>
                  <a:lnTo>
                    <a:pt x="4692" y="3215"/>
                  </a:lnTo>
                  <a:lnTo>
                    <a:pt x="4692" y="2143"/>
                  </a:lnTo>
                  <a:close/>
                  <a:moveTo>
                    <a:pt x="7252" y="2143"/>
                  </a:moveTo>
                  <a:lnTo>
                    <a:pt x="7252" y="3215"/>
                  </a:lnTo>
                  <a:lnTo>
                    <a:pt x="6144" y="3215"/>
                  </a:lnTo>
                  <a:lnTo>
                    <a:pt x="6144" y="2143"/>
                  </a:lnTo>
                  <a:close/>
                  <a:moveTo>
                    <a:pt x="8704" y="2143"/>
                  </a:moveTo>
                  <a:lnTo>
                    <a:pt x="8704" y="3215"/>
                  </a:lnTo>
                  <a:lnTo>
                    <a:pt x="7609" y="3215"/>
                  </a:lnTo>
                  <a:lnTo>
                    <a:pt x="7609" y="2143"/>
                  </a:lnTo>
                  <a:close/>
                  <a:moveTo>
                    <a:pt x="10169" y="2143"/>
                  </a:moveTo>
                  <a:lnTo>
                    <a:pt x="10169" y="3215"/>
                  </a:lnTo>
                  <a:lnTo>
                    <a:pt x="9061" y="3215"/>
                  </a:lnTo>
                  <a:lnTo>
                    <a:pt x="9061" y="2143"/>
                  </a:lnTo>
                  <a:close/>
                  <a:moveTo>
                    <a:pt x="11050" y="2143"/>
                  </a:moveTo>
                  <a:lnTo>
                    <a:pt x="10788" y="3215"/>
                  </a:lnTo>
                  <a:lnTo>
                    <a:pt x="10538" y="3215"/>
                  </a:lnTo>
                  <a:lnTo>
                    <a:pt x="10538" y="2143"/>
                  </a:lnTo>
                  <a:close/>
                  <a:moveTo>
                    <a:pt x="10716" y="3572"/>
                  </a:moveTo>
                  <a:lnTo>
                    <a:pt x="10538" y="4334"/>
                  </a:lnTo>
                  <a:lnTo>
                    <a:pt x="10538" y="3572"/>
                  </a:lnTo>
                  <a:close/>
                  <a:moveTo>
                    <a:pt x="4323" y="3572"/>
                  </a:moveTo>
                  <a:lnTo>
                    <a:pt x="4323" y="4680"/>
                  </a:lnTo>
                  <a:lnTo>
                    <a:pt x="4108" y="4680"/>
                  </a:lnTo>
                  <a:lnTo>
                    <a:pt x="3727" y="3572"/>
                  </a:lnTo>
                  <a:close/>
                  <a:moveTo>
                    <a:pt x="5787" y="3572"/>
                  </a:moveTo>
                  <a:lnTo>
                    <a:pt x="5787" y="4680"/>
                  </a:lnTo>
                  <a:lnTo>
                    <a:pt x="4692" y="4680"/>
                  </a:lnTo>
                  <a:lnTo>
                    <a:pt x="4692" y="3572"/>
                  </a:lnTo>
                  <a:close/>
                  <a:moveTo>
                    <a:pt x="7252" y="3572"/>
                  </a:moveTo>
                  <a:lnTo>
                    <a:pt x="7252" y="4680"/>
                  </a:lnTo>
                  <a:lnTo>
                    <a:pt x="6144" y="4680"/>
                  </a:lnTo>
                  <a:lnTo>
                    <a:pt x="6144" y="3572"/>
                  </a:lnTo>
                  <a:close/>
                  <a:moveTo>
                    <a:pt x="8704" y="3572"/>
                  </a:moveTo>
                  <a:lnTo>
                    <a:pt x="8704" y="4680"/>
                  </a:lnTo>
                  <a:lnTo>
                    <a:pt x="7609" y="4680"/>
                  </a:lnTo>
                  <a:lnTo>
                    <a:pt x="7609" y="3572"/>
                  </a:lnTo>
                  <a:close/>
                  <a:moveTo>
                    <a:pt x="10169" y="3572"/>
                  </a:moveTo>
                  <a:lnTo>
                    <a:pt x="10169" y="4680"/>
                  </a:lnTo>
                  <a:lnTo>
                    <a:pt x="9061" y="4680"/>
                  </a:lnTo>
                  <a:lnTo>
                    <a:pt x="9061" y="3572"/>
                  </a:lnTo>
                  <a:close/>
                  <a:moveTo>
                    <a:pt x="4335" y="5037"/>
                  </a:moveTo>
                  <a:lnTo>
                    <a:pt x="4335" y="5275"/>
                  </a:lnTo>
                  <a:lnTo>
                    <a:pt x="4239" y="5037"/>
                  </a:lnTo>
                  <a:close/>
                  <a:moveTo>
                    <a:pt x="5787" y="5037"/>
                  </a:moveTo>
                  <a:lnTo>
                    <a:pt x="5787" y="5894"/>
                  </a:lnTo>
                  <a:cubicBezTo>
                    <a:pt x="5706" y="5890"/>
                    <a:pt x="5631" y="5889"/>
                    <a:pt x="5561" y="5889"/>
                  </a:cubicBezTo>
                  <a:cubicBezTo>
                    <a:pt x="5443" y="5889"/>
                    <a:pt x="5341" y="5892"/>
                    <a:pt x="5248" y="5892"/>
                  </a:cubicBezTo>
                  <a:cubicBezTo>
                    <a:pt x="5036" y="5892"/>
                    <a:pt x="4874" y="5875"/>
                    <a:pt x="4692" y="5763"/>
                  </a:cubicBezTo>
                  <a:lnTo>
                    <a:pt x="4692" y="5037"/>
                  </a:lnTo>
                  <a:close/>
                  <a:moveTo>
                    <a:pt x="7252" y="5037"/>
                  </a:moveTo>
                  <a:lnTo>
                    <a:pt x="7252" y="5894"/>
                  </a:lnTo>
                  <a:lnTo>
                    <a:pt x="6144" y="5894"/>
                  </a:lnTo>
                  <a:lnTo>
                    <a:pt x="6144" y="5037"/>
                  </a:lnTo>
                  <a:close/>
                  <a:moveTo>
                    <a:pt x="8704" y="5037"/>
                  </a:moveTo>
                  <a:lnTo>
                    <a:pt x="8704" y="5894"/>
                  </a:lnTo>
                  <a:lnTo>
                    <a:pt x="7609" y="5894"/>
                  </a:lnTo>
                  <a:lnTo>
                    <a:pt x="7609" y="5037"/>
                  </a:lnTo>
                  <a:close/>
                  <a:moveTo>
                    <a:pt x="10169" y="5037"/>
                  </a:moveTo>
                  <a:lnTo>
                    <a:pt x="10169" y="5894"/>
                  </a:lnTo>
                  <a:lnTo>
                    <a:pt x="9061" y="5894"/>
                  </a:lnTo>
                  <a:lnTo>
                    <a:pt x="9061" y="5037"/>
                  </a:lnTo>
                  <a:close/>
                  <a:moveTo>
                    <a:pt x="4882" y="9240"/>
                  </a:moveTo>
                  <a:cubicBezTo>
                    <a:pt x="5406" y="9240"/>
                    <a:pt x="5823" y="9680"/>
                    <a:pt x="5823" y="10180"/>
                  </a:cubicBezTo>
                  <a:cubicBezTo>
                    <a:pt x="5823" y="10704"/>
                    <a:pt x="5406" y="11121"/>
                    <a:pt x="4882" y="11121"/>
                  </a:cubicBezTo>
                  <a:cubicBezTo>
                    <a:pt x="4359" y="11121"/>
                    <a:pt x="3942" y="10704"/>
                    <a:pt x="3942" y="10180"/>
                  </a:cubicBezTo>
                  <a:cubicBezTo>
                    <a:pt x="3942" y="9656"/>
                    <a:pt x="4359" y="9240"/>
                    <a:pt x="4882" y="9240"/>
                  </a:cubicBezTo>
                  <a:close/>
                  <a:moveTo>
                    <a:pt x="9300" y="9240"/>
                  </a:moveTo>
                  <a:cubicBezTo>
                    <a:pt x="9823" y="9263"/>
                    <a:pt x="10240" y="9680"/>
                    <a:pt x="10240" y="10180"/>
                  </a:cubicBezTo>
                  <a:cubicBezTo>
                    <a:pt x="10240" y="10704"/>
                    <a:pt x="9823" y="11121"/>
                    <a:pt x="9300" y="11121"/>
                  </a:cubicBezTo>
                  <a:cubicBezTo>
                    <a:pt x="8788" y="11121"/>
                    <a:pt x="8371" y="10704"/>
                    <a:pt x="8371" y="10180"/>
                  </a:cubicBezTo>
                  <a:cubicBezTo>
                    <a:pt x="8371" y="9656"/>
                    <a:pt x="8788" y="9240"/>
                    <a:pt x="9300" y="9240"/>
                  </a:cubicBezTo>
                  <a:close/>
                  <a:moveTo>
                    <a:pt x="668" y="0"/>
                  </a:moveTo>
                  <a:cubicBezTo>
                    <a:pt x="298" y="0"/>
                    <a:pt x="1" y="298"/>
                    <a:pt x="1" y="667"/>
                  </a:cubicBezTo>
                  <a:cubicBezTo>
                    <a:pt x="1" y="1048"/>
                    <a:pt x="298" y="1346"/>
                    <a:pt x="668" y="1346"/>
                  </a:cubicBezTo>
                  <a:lnTo>
                    <a:pt x="1489" y="1346"/>
                  </a:lnTo>
                  <a:lnTo>
                    <a:pt x="2513" y="4227"/>
                  </a:lnTo>
                  <a:cubicBezTo>
                    <a:pt x="2540" y="4299"/>
                    <a:pt x="2608" y="4351"/>
                    <a:pt x="2681" y="4351"/>
                  </a:cubicBezTo>
                  <a:cubicBezTo>
                    <a:pt x="2704" y="4351"/>
                    <a:pt x="2728" y="4346"/>
                    <a:pt x="2751" y="4334"/>
                  </a:cubicBezTo>
                  <a:cubicBezTo>
                    <a:pt x="2846" y="4299"/>
                    <a:pt x="2906" y="4203"/>
                    <a:pt x="2858" y="4096"/>
                  </a:cubicBezTo>
                  <a:cubicBezTo>
                    <a:pt x="1858" y="1262"/>
                    <a:pt x="1822" y="1143"/>
                    <a:pt x="1822" y="1143"/>
                  </a:cubicBezTo>
                  <a:cubicBezTo>
                    <a:pt x="1775" y="1048"/>
                    <a:pt x="1668" y="965"/>
                    <a:pt x="1549" y="965"/>
                  </a:cubicBezTo>
                  <a:lnTo>
                    <a:pt x="668" y="965"/>
                  </a:lnTo>
                  <a:cubicBezTo>
                    <a:pt x="513" y="965"/>
                    <a:pt x="370" y="834"/>
                    <a:pt x="370" y="667"/>
                  </a:cubicBezTo>
                  <a:cubicBezTo>
                    <a:pt x="370" y="500"/>
                    <a:pt x="513" y="369"/>
                    <a:pt x="668" y="369"/>
                  </a:cubicBezTo>
                  <a:lnTo>
                    <a:pt x="1549" y="369"/>
                  </a:lnTo>
                  <a:cubicBezTo>
                    <a:pt x="1906" y="369"/>
                    <a:pt x="2215" y="584"/>
                    <a:pt x="2370" y="905"/>
                  </a:cubicBezTo>
                  <a:cubicBezTo>
                    <a:pt x="2596" y="1524"/>
                    <a:pt x="3811" y="5001"/>
                    <a:pt x="4001" y="5525"/>
                  </a:cubicBezTo>
                  <a:cubicBezTo>
                    <a:pt x="4144" y="5894"/>
                    <a:pt x="4573" y="6251"/>
                    <a:pt x="5109" y="6251"/>
                  </a:cubicBezTo>
                  <a:lnTo>
                    <a:pt x="11717" y="6251"/>
                  </a:lnTo>
                  <a:cubicBezTo>
                    <a:pt x="11883" y="6251"/>
                    <a:pt x="12014" y="6382"/>
                    <a:pt x="12014" y="6549"/>
                  </a:cubicBezTo>
                  <a:cubicBezTo>
                    <a:pt x="12014" y="6715"/>
                    <a:pt x="11883" y="6846"/>
                    <a:pt x="11717" y="6846"/>
                  </a:cubicBezTo>
                  <a:lnTo>
                    <a:pt x="5109" y="6846"/>
                  </a:lnTo>
                  <a:cubicBezTo>
                    <a:pt x="4394" y="6846"/>
                    <a:pt x="3739" y="6418"/>
                    <a:pt x="3466" y="5763"/>
                  </a:cubicBezTo>
                  <a:lnTo>
                    <a:pt x="3096" y="4715"/>
                  </a:lnTo>
                  <a:cubicBezTo>
                    <a:pt x="3078" y="4652"/>
                    <a:pt x="3013" y="4603"/>
                    <a:pt x="2936" y="4603"/>
                  </a:cubicBezTo>
                  <a:cubicBezTo>
                    <a:pt x="2911" y="4603"/>
                    <a:pt x="2885" y="4608"/>
                    <a:pt x="2858" y="4620"/>
                  </a:cubicBezTo>
                  <a:cubicBezTo>
                    <a:pt x="2751" y="4656"/>
                    <a:pt x="2715" y="4751"/>
                    <a:pt x="2751" y="4858"/>
                  </a:cubicBezTo>
                  <a:cubicBezTo>
                    <a:pt x="3049" y="5596"/>
                    <a:pt x="3073" y="5942"/>
                    <a:pt x="3406" y="6406"/>
                  </a:cubicBezTo>
                  <a:lnTo>
                    <a:pt x="3013" y="7001"/>
                  </a:lnTo>
                  <a:cubicBezTo>
                    <a:pt x="2394" y="7894"/>
                    <a:pt x="2930" y="9097"/>
                    <a:pt x="3989" y="9240"/>
                  </a:cubicBezTo>
                  <a:cubicBezTo>
                    <a:pt x="3144" y="10049"/>
                    <a:pt x="3692" y="11490"/>
                    <a:pt x="4870" y="11490"/>
                  </a:cubicBezTo>
                  <a:cubicBezTo>
                    <a:pt x="6025" y="11490"/>
                    <a:pt x="6597" y="10061"/>
                    <a:pt x="5763" y="9251"/>
                  </a:cubicBezTo>
                  <a:lnTo>
                    <a:pt x="8383" y="9251"/>
                  </a:lnTo>
                  <a:cubicBezTo>
                    <a:pt x="7549" y="10061"/>
                    <a:pt x="8109" y="11490"/>
                    <a:pt x="9276" y="11490"/>
                  </a:cubicBezTo>
                  <a:cubicBezTo>
                    <a:pt x="10431" y="11490"/>
                    <a:pt x="11002" y="10061"/>
                    <a:pt x="10169" y="9251"/>
                  </a:cubicBezTo>
                  <a:lnTo>
                    <a:pt x="10407" y="9251"/>
                  </a:lnTo>
                  <a:cubicBezTo>
                    <a:pt x="10776" y="9251"/>
                    <a:pt x="11074" y="8954"/>
                    <a:pt x="11074" y="8585"/>
                  </a:cubicBezTo>
                  <a:cubicBezTo>
                    <a:pt x="11074" y="8216"/>
                    <a:pt x="10776" y="7918"/>
                    <a:pt x="10407" y="7918"/>
                  </a:cubicBezTo>
                  <a:lnTo>
                    <a:pt x="8788" y="7918"/>
                  </a:lnTo>
                  <a:cubicBezTo>
                    <a:pt x="8680" y="7918"/>
                    <a:pt x="8609" y="7989"/>
                    <a:pt x="8609" y="8097"/>
                  </a:cubicBezTo>
                  <a:cubicBezTo>
                    <a:pt x="8609" y="8204"/>
                    <a:pt x="8680" y="8275"/>
                    <a:pt x="8788" y="8275"/>
                  </a:cubicBezTo>
                  <a:lnTo>
                    <a:pt x="10431" y="8275"/>
                  </a:lnTo>
                  <a:cubicBezTo>
                    <a:pt x="10597" y="8275"/>
                    <a:pt x="10728" y="8406"/>
                    <a:pt x="10728" y="8573"/>
                  </a:cubicBezTo>
                  <a:cubicBezTo>
                    <a:pt x="10728" y="8740"/>
                    <a:pt x="10597" y="8871"/>
                    <a:pt x="10431" y="8871"/>
                  </a:cubicBezTo>
                  <a:lnTo>
                    <a:pt x="4204" y="8871"/>
                  </a:lnTo>
                  <a:cubicBezTo>
                    <a:pt x="3323" y="8871"/>
                    <a:pt x="2811" y="7882"/>
                    <a:pt x="3311" y="7168"/>
                  </a:cubicBezTo>
                  <a:lnTo>
                    <a:pt x="3668" y="6656"/>
                  </a:lnTo>
                  <a:cubicBezTo>
                    <a:pt x="3811" y="6787"/>
                    <a:pt x="3978" y="6906"/>
                    <a:pt x="4168" y="7001"/>
                  </a:cubicBezTo>
                  <a:lnTo>
                    <a:pt x="3799" y="7537"/>
                  </a:lnTo>
                  <a:cubicBezTo>
                    <a:pt x="3573" y="7847"/>
                    <a:pt x="3799" y="8275"/>
                    <a:pt x="4180" y="8275"/>
                  </a:cubicBezTo>
                  <a:lnTo>
                    <a:pt x="8085" y="8275"/>
                  </a:lnTo>
                  <a:cubicBezTo>
                    <a:pt x="8192" y="8275"/>
                    <a:pt x="8264" y="8204"/>
                    <a:pt x="8264" y="8097"/>
                  </a:cubicBezTo>
                  <a:cubicBezTo>
                    <a:pt x="8264" y="7989"/>
                    <a:pt x="8192" y="7918"/>
                    <a:pt x="8085" y="7918"/>
                  </a:cubicBezTo>
                  <a:lnTo>
                    <a:pt x="4180" y="7918"/>
                  </a:lnTo>
                  <a:cubicBezTo>
                    <a:pt x="4097" y="7918"/>
                    <a:pt x="4037" y="7811"/>
                    <a:pt x="4097" y="7739"/>
                  </a:cubicBezTo>
                  <a:lnTo>
                    <a:pt x="4513" y="7132"/>
                  </a:lnTo>
                  <a:cubicBezTo>
                    <a:pt x="4753" y="7201"/>
                    <a:pt x="4820" y="7217"/>
                    <a:pt x="5587" y="7217"/>
                  </a:cubicBezTo>
                  <a:cubicBezTo>
                    <a:pt x="6309" y="7217"/>
                    <a:pt x="7651" y="7202"/>
                    <a:pt x="10341" y="7202"/>
                  </a:cubicBezTo>
                  <a:cubicBezTo>
                    <a:pt x="10765" y="7202"/>
                    <a:pt x="11223" y="7203"/>
                    <a:pt x="11717" y="7204"/>
                  </a:cubicBezTo>
                  <a:cubicBezTo>
                    <a:pt x="12086" y="7204"/>
                    <a:pt x="12383" y="6906"/>
                    <a:pt x="12383" y="6537"/>
                  </a:cubicBezTo>
                  <a:cubicBezTo>
                    <a:pt x="12383" y="6168"/>
                    <a:pt x="12098" y="5894"/>
                    <a:pt x="11728" y="5894"/>
                  </a:cubicBezTo>
                  <a:lnTo>
                    <a:pt x="11538" y="5894"/>
                  </a:lnTo>
                  <a:lnTo>
                    <a:pt x="12383" y="2191"/>
                  </a:lnTo>
                  <a:cubicBezTo>
                    <a:pt x="12550" y="1489"/>
                    <a:pt x="12014" y="822"/>
                    <a:pt x="11300" y="822"/>
                  </a:cubicBezTo>
                  <a:lnTo>
                    <a:pt x="7752" y="822"/>
                  </a:lnTo>
                  <a:cubicBezTo>
                    <a:pt x="7657" y="822"/>
                    <a:pt x="7573" y="893"/>
                    <a:pt x="7573" y="1000"/>
                  </a:cubicBezTo>
                  <a:cubicBezTo>
                    <a:pt x="7573" y="1108"/>
                    <a:pt x="7657" y="1179"/>
                    <a:pt x="7752" y="1179"/>
                  </a:cubicBezTo>
                  <a:lnTo>
                    <a:pt x="11300" y="1179"/>
                  </a:lnTo>
                  <a:cubicBezTo>
                    <a:pt x="11788" y="1179"/>
                    <a:pt x="12145" y="1620"/>
                    <a:pt x="12026" y="2096"/>
                  </a:cubicBezTo>
                  <a:lnTo>
                    <a:pt x="11145" y="5894"/>
                  </a:lnTo>
                  <a:lnTo>
                    <a:pt x="10526" y="5894"/>
                  </a:lnTo>
                  <a:cubicBezTo>
                    <a:pt x="10609" y="5489"/>
                    <a:pt x="11300" y="2548"/>
                    <a:pt x="11419" y="2001"/>
                  </a:cubicBezTo>
                  <a:cubicBezTo>
                    <a:pt x="11443" y="1882"/>
                    <a:pt x="11359" y="1774"/>
                    <a:pt x="11240" y="1774"/>
                  </a:cubicBezTo>
                  <a:lnTo>
                    <a:pt x="3073" y="1774"/>
                  </a:lnTo>
                  <a:lnTo>
                    <a:pt x="2858" y="1167"/>
                  </a:lnTo>
                  <a:lnTo>
                    <a:pt x="7073" y="1167"/>
                  </a:lnTo>
                  <a:cubicBezTo>
                    <a:pt x="7180" y="1167"/>
                    <a:pt x="7252" y="1084"/>
                    <a:pt x="7252" y="989"/>
                  </a:cubicBezTo>
                  <a:cubicBezTo>
                    <a:pt x="7252" y="881"/>
                    <a:pt x="7180" y="810"/>
                    <a:pt x="7073" y="810"/>
                  </a:cubicBezTo>
                  <a:lnTo>
                    <a:pt x="2727" y="810"/>
                  </a:lnTo>
                  <a:cubicBezTo>
                    <a:pt x="2561" y="346"/>
                    <a:pt x="2096" y="0"/>
                    <a:pt x="1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2" name="Google Shape;10162;p73"/>
          <p:cNvGrpSpPr/>
          <p:nvPr/>
        </p:nvGrpSpPr>
        <p:grpSpPr>
          <a:xfrm>
            <a:off x="3097241" y="2259314"/>
            <a:ext cx="344883" cy="343387"/>
            <a:chOff x="3097241" y="2433564"/>
            <a:chExt cx="344883" cy="343387"/>
          </a:xfrm>
          <a:solidFill>
            <a:srgbClr val="7030A0"/>
          </a:solidFill>
        </p:grpSpPr>
        <p:sp>
          <p:nvSpPr>
            <p:cNvPr id="10163" name="Google Shape;10163;p73"/>
            <p:cNvSpPr/>
            <p:nvPr/>
          </p:nvSpPr>
          <p:spPr>
            <a:xfrm>
              <a:off x="3151825" y="2465806"/>
              <a:ext cx="235746" cy="311146"/>
            </a:xfrm>
            <a:custGeom>
              <a:avLst/>
              <a:gdLst/>
              <a:ahLst/>
              <a:cxnLst/>
              <a:rect l="l" t="t" r="r" b="b"/>
              <a:pathLst>
                <a:path w="7407" h="9776" extrusionOk="0">
                  <a:moveTo>
                    <a:pt x="3703" y="322"/>
                  </a:moveTo>
                  <a:cubicBezTo>
                    <a:pt x="5573" y="322"/>
                    <a:pt x="7097" y="1846"/>
                    <a:pt x="7097" y="3715"/>
                  </a:cubicBezTo>
                  <a:cubicBezTo>
                    <a:pt x="7097" y="5239"/>
                    <a:pt x="6144" y="6728"/>
                    <a:pt x="5358" y="7704"/>
                  </a:cubicBezTo>
                  <a:cubicBezTo>
                    <a:pt x="4656" y="8573"/>
                    <a:pt x="3953" y="9192"/>
                    <a:pt x="3703" y="9418"/>
                  </a:cubicBezTo>
                  <a:cubicBezTo>
                    <a:pt x="3441" y="9192"/>
                    <a:pt x="2751" y="8573"/>
                    <a:pt x="2048" y="7704"/>
                  </a:cubicBezTo>
                  <a:cubicBezTo>
                    <a:pt x="1263" y="6728"/>
                    <a:pt x="310" y="5239"/>
                    <a:pt x="310" y="3715"/>
                  </a:cubicBezTo>
                  <a:cubicBezTo>
                    <a:pt x="310" y="1846"/>
                    <a:pt x="1822" y="322"/>
                    <a:pt x="3703" y="322"/>
                  </a:cubicBezTo>
                  <a:close/>
                  <a:moveTo>
                    <a:pt x="3703" y="1"/>
                  </a:moveTo>
                  <a:cubicBezTo>
                    <a:pt x="1667" y="1"/>
                    <a:pt x="0" y="1668"/>
                    <a:pt x="0" y="3704"/>
                  </a:cubicBezTo>
                  <a:cubicBezTo>
                    <a:pt x="0" y="4418"/>
                    <a:pt x="191" y="5192"/>
                    <a:pt x="560" y="5978"/>
                  </a:cubicBezTo>
                  <a:cubicBezTo>
                    <a:pt x="858" y="6609"/>
                    <a:pt x="1274" y="7263"/>
                    <a:pt x="1798" y="7894"/>
                  </a:cubicBezTo>
                  <a:cubicBezTo>
                    <a:pt x="2691" y="9002"/>
                    <a:pt x="3549" y="9716"/>
                    <a:pt x="3596" y="9740"/>
                  </a:cubicBezTo>
                  <a:cubicBezTo>
                    <a:pt x="3626" y="9764"/>
                    <a:pt x="3665" y="9776"/>
                    <a:pt x="3700" y="9776"/>
                  </a:cubicBezTo>
                  <a:cubicBezTo>
                    <a:pt x="3736" y="9776"/>
                    <a:pt x="3769" y="9764"/>
                    <a:pt x="3787" y="9740"/>
                  </a:cubicBezTo>
                  <a:cubicBezTo>
                    <a:pt x="3822" y="9716"/>
                    <a:pt x="4703" y="9002"/>
                    <a:pt x="5596" y="7894"/>
                  </a:cubicBezTo>
                  <a:cubicBezTo>
                    <a:pt x="6108" y="7252"/>
                    <a:pt x="6525" y="6609"/>
                    <a:pt x="6823" y="5978"/>
                  </a:cubicBezTo>
                  <a:cubicBezTo>
                    <a:pt x="7204" y="5192"/>
                    <a:pt x="7394" y="4418"/>
                    <a:pt x="7394" y="3704"/>
                  </a:cubicBezTo>
                  <a:cubicBezTo>
                    <a:pt x="7406" y="1668"/>
                    <a:pt x="5739" y="1"/>
                    <a:pt x="3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73"/>
            <p:cNvSpPr/>
            <p:nvPr/>
          </p:nvSpPr>
          <p:spPr>
            <a:xfrm>
              <a:off x="3179483" y="2492732"/>
              <a:ext cx="181926" cy="181894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86" y="0"/>
                    <a:pt x="1" y="1286"/>
                    <a:pt x="1" y="2858"/>
                  </a:cubicBezTo>
                  <a:cubicBezTo>
                    <a:pt x="1" y="4441"/>
                    <a:pt x="1286" y="5715"/>
                    <a:pt x="2858" y="5715"/>
                  </a:cubicBezTo>
                  <a:cubicBezTo>
                    <a:pt x="4442" y="5715"/>
                    <a:pt x="5716" y="4429"/>
                    <a:pt x="5716" y="2858"/>
                  </a:cubicBezTo>
                  <a:cubicBezTo>
                    <a:pt x="5692" y="2131"/>
                    <a:pt x="5418" y="1429"/>
                    <a:pt x="4918" y="893"/>
                  </a:cubicBezTo>
                  <a:cubicBezTo>
                    <a:pt x="4888" y="863"/>
                    <a:pt x="4846" y="848"/>
                    <a:pt x="4805" y="848"/>
                  </a:cubicBezTo>
                  <a:cubicBezTo>
                    <a:pt x="4763" y="848"/>
                    <a:pt x="4721" y="863"/>
                    <a:pt x="4692" y="893"/>
                  </a:cubicBezTo>
                  <a:cubicBezTo>
                    <a:pt x="4632" y="953"/>
                    <a:pt x="4632" y="1060"/>
                    <a:pt x="4692" y="1119"/>
                  </a:cubicBezTo>
                  <a:cubicBezTo>
                    <a:pt x="5144" y="1595"/>
                    <a:pt x="5394" y="2215"/>
                    <a:pt x="5394" y="2869"/>
                  </a:cubicBezTo>
                  <a:cubicBezTo>
                    <a:pt x="5394" y="4274"/>
                    <a:pt x="4251" y="5417"/>
                    <a:pt x="2846" y="5417"/>
                  </a:cubicBezTo>
                  <a:cubicBezTo>
                    <a:pt x="1453" y="5417"/>
                    <a:pt x="298" y="4274"/>
                    <a:pt x="298" y="2869"/>
                  </a:cubicBezTo>
                  <a:cubicBezTo>
                    <a:pt x="298" y="1476"/>
                    <a:pt x="1453" y="333"/>
                    <a:pt x="2846" y="333"/>
                  </a:cubicBezTo>
                  <a:cubicBezTo>
                    <a:pt x="3299" y="333"/>
                    <a:pt x="3739" y="452"/>
                    <a:pt x="4132" y="667"/>
                  </a:cubicBezTo>
                  <a:cubicBezTo>
                    <a:pt x="4157" y="683"/>
                    <a:pt x="4185" y="691"/>
                    <a:pt x="4214" y="691"/>
                  </a:cubicBezTo>
                  <a:cubicBezTo>
                    <a:pt x="4269" y="691"/>
                    <a:pt x="4323" y="662"/>
                    <a:pt x="4346" y="607"/>
                  </a:cubicBezTo>
                  <a:cubicBezTo>
                    <a:pt x="4394" y="536"/>
                    <a:pt x="4370" y="429"/>
                    <a:pt x="4287" y="393"/>
                  </a:cubicBezTo>
                  <a:cubicBezTo>
                    <a:pt x="3858" y="131"/>
                    <a:pt x="3370" y="0"/>
                    <a:pt x="2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73"/>
            <p:cNvSpPr/>
            <p:nvPr/>
          </p:nvSpPr>
          <p:spPr>
            <a:xfrm>
              <a:off x="3242024" y="2524941"/>
              <a:ext cx="54202" cy="117857"/>
            </a:xfrm>
            <a:custGeom>
              <a:avLst/>
              <a:gdLst/>
              <a:ahLst/>
              <a:cxnLst/>
              <a:rect l="l" t="t" r="r" b="b"/>
              <a:pathLst>
                <a:path w="1703" h="3703" extrusionOk="0">
                  <a:moveTo>
                    <a:pt x="857" y="0"/>
                  </a:moveTo>
                  <a:cubicBezTo>
                    <a:pt x="762" y="0"/>
                    <a:pt x="691" y="71"/>
                    <a:pt x="691" y="167"/>
                  </a:cubicBezTo>
                  <a:lnTo>
                    <a:pt x="691" y="524"/>
                  </a:lnTo>
                  <a:cubicBezTo>
                    <a:pt x="322" y="560"/>
                    <a:pt x="24" y="881"/>
                    <a:pt x="24" y="1262"/>
                  </a:cubicBezTo>
                  <a:cubicBezTo>
                    <a:pt x="24" y="1679"/>
                    <a:pt x="357" y="2012"/>
                    <a:pt x="762" y="2012"/>
                  </a:cubicBezTo>
                  <a:lnTo>
                    <a:pt x="929" y="2012"/>
                  </a:lnTo>
                  <a:cubicBezTo>
                    <a:pt x="1167" y="2012"/>
                    <a:pt x="1357" y="2203"/>
                    <a:pt x="1357" y="2441"/>
                  </a:cubicBezTo>
                  <a:cubicBezTo>
                    <a:pt x="1357" y="2679"/>
                    <a:pt x="1167" y="2869"/>
                    <a:pt x="929" y="2869"/>
                  </a:cubicBezTo>
                  <a:lnTo>
                    <a:pt x="679" y="2869"/>
                  </a:lnTo>
                  <a:cubicBezTo>
                    <a:pt x="476" y="2869"/>
                    <a:pt x="334" y="2703"/>
                    <a:pt x="334" y="2524"/>
                  </a:cubicBezTo>
                  <a:cubicBezTo>
                    <a:pt x="334" y="2441"/>
                    <a:pt x="262" y="2369"/>
                    <a:pt x="167" y="2369"/>
                  </a:cubicBezTo>
                  <a:cubicBezTo>
                    <a:pt x="83" y="2369"/>
                    <a:pt x="0" y="2441"/>
                    <a:pt x="0" y="2524"/>
                  </a:cubicBezTo>
                  <a:cubicBezTo>
                    <a:pt x="0" y="2905"/>
                    <a:pt x="298" y="3203"/>
                    <a:pt x="679" y="3203"/>
                  </a:cubicBezTo>
                  <a:lnTo>
                    <a:pt x="691" y="3203"/>
                  </a:lnTo>
                  <a:lnTo>
                    <a:pt x="691" y="3536"/>
                  </a:lnTo>
                  <a:cubicBezTo>
                    <a:pt x="691" y="3631"/>
                    <a:pt x="762" y="3703"/>
                    <a:pt x="857" y="3703"/>
                  </a:cubicBezTo>
                  <a:cubicBezTo>
                    <a:pt x="941" y="3703"/>
                    <a:pt x="1012" y="3631"/>
                    <a:pt x="1012" y="3536"/>
                  </a:cubicBezTo>
                  <a:lnTo>
                    <a:pt x="1012" y="3179"/>
                  </a:lnTo>
                  <a:cubicBezTo>
                    <a:pt x="1393" y="3143"/>
                    <a:pt x="1691" y="2822"/>
                    <a:pt x="1691" y="2441"/>
                  </a:cubicBezTo>
                  <a:cubicBezTo>
                    <a:pt x="1691" y="2024"/>
                    <a:pt x="1346" y="1691"/>
                    <a:pt x="941" y="1691"/>
                  </a:cubicBezTo>
                  <a:lnTo>
                    <a:pt x="774" y="1691"/>
                  </a:lnTo>
                  <a:cubicBezTo>
                    <a:pt x="536" y="1691"/>
                    <a:pt x="345" y="1500"/>
                    <a:pt x="345" y="1262"/>
                  </a:cubicBezTo>
                  <a:cubicBezTo>
                    <a:pt x="345" y="1024"/>
                    <a:pt x="536" y="833"/>
                    <a:pt x="774" y="833"/>
                  </a:cubicBezTo>
                  <a:lnTo>
                    <a:pt x="1036" y="833"/>
                  </a:lnTo>
                  <a:cubicBezTo>
                    <a:pt x="1226" y="833"/>
                    <a:pt x="1369" y="1000"/>
                    <a:pt x="1369" y="1179"/>
                  </a:cubicBezTo>
                  <a:lnTo>
                    <a:pt x="1369" y="1345"/>
                  </a:lnTo>
                  <a:cubicBezTo>
                    <a:pt x="1393" y="1429"/>
                    <a:pt x="1453" y="1500"/>
                    <a:pt x="1536" y="1500"/>
                  </a:cubicBezTo>
                  <a:cubicBezTo>
                    <a:pt x="1631" y="1500"/>
                    <a:pt x="1703" y="1429"/>
                    <a:pt x="1703" y="1345"/>
                  </a:cubicBezTo>
                  <a:lnTo>
                    <a:pt x="1703" y="1179"/>
                  </a:lnTo>
                  <a:cubicBezTo>
                    <a:pt x="1703" y="810"/>
                    <a:pt x="1405" y="512"/>
                    <a:pt x="1036" y="512"/>
                  </a:cubicBezTo>
                  <a:lnTo>
                    <a:pt x="1012" y="512"/>
                  </a:lnTo>
                  <a:lnTo>
                    <a:pt x="1012" y="167"/>
                  </a:lnTo>
                  <a:cubicBezTo>
                    <a:pt x="1012" y="71"/>
                    <a:pt x="941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73"/>
            <p:cNvSpPr/>
            <p:nvPr/>
          </p:nvSpPr>
          <p:spPr>
            <a:xfrm>
              <a:off x="3390945" y="2433724"/>
              <a:ext cx="51179" cy="85934"/>
            </a:xfrm>
            <a:custGeom>
              <a:avLst/>
              <a:gdLst/>
              <a:ahLst/>
              <a:cxnLst/>
              <a:rect l="l" t="t" r="r" b="b"/>
              <a:pathLst>
                <a:path w="1608" h="2700" extrusionOk="0">
                  <a:moveTo>
                    <a:pt x="182" y="1"/>
                  </a:moveTo>
                  <a:cubicBezTo>
                    <a:pt x="134" y="1"/>
                    <a:pt x="86" y="22"/>
                    <a:pt x="48" y="68"/>
                  </a:cubicBezTo>
                  <a:cubicBezTo>
                    <a:pt x="0" y="140"/>
                    <a:pt x="12" y="235"/>
                    <a:pt x="84" y="294"/>
                  </a:cubicBezTo>
                  <a:cubicBezTo>
                    <a:pt x="834" y="794"/>
                    <a:pt x="1274" y="1628"/>
                    <a:pt x="1274" y="2545"/>
                  </a:cubicBezTo>
                  <a:cubicBezTo>
                    <a:pt x="1274" y="2628"/>
                    <a:pt x="1358" y="2699"/>
                    <a:pt x="1441" y="2699"/>
                  </a:cubicBezTo>
                  <a:cubicBezTo>
                    <a:pt x="1536" y="2699"/>
                    <a:pt x="1608" y="2628"/>
                    <a:pt x="1608" y="2545"/>
                  </a:cubicBezTo>
                  <a:cubicBezTo>
                    <a:pt x="1596" y="1533"/>
                    <a:pt x="1096" y="592"/>
                    <a:pt x="262" y="20"/>
                  </a:cubicBezTo>
                  <a:cubicBezTo>
                    <a:pt x="237" y="8"/>
                    <a:pt x="20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7" name="Google Shape;10167;p73"/>
            <p:cNvSpPr/>
            <p:nvPr/>
          </p:nvSpPr>
          <p:spPr>
            <a:xfrm>
              <a:off x="3360613" y="2478187"/>
              <a:ext cx="27340" cy="41471"/>
            </a:xfrm>
            <a:custGeom>
              <a:avLst/>
              <a:gdLst/>
              <a:ahLst/>
              <a:cxnLst/>
              <a:rect l="l" t="t" r="r" b="b"/>
              <a:pathLst>
                <a:path w="859" h="1303" extrusionOk="0">
                  <a:moveTo>
                    <a:pt x="177" y="1"/>
                  </a:moveTo>
                  <a:cubicBezTo>
                    <a:pt x="131" y="1"/>
                    <a:pt x="85" y="25"/>
                    <a:pt x="48" y="76"/>
                  </a:cubicBezTo>
                  <a:cubicBezTo>
                    <a:pt x="1" y="147"/>
                    <a:pt x="13" y="231"/>
                    <a:pt x="84" y="290"/>
                  </a:cubicBezTo>
                  <a:cubicBezTo>
                    <a:pt x="370" y="493"/>
                    <a:pt x="537" y="802"/>
                    <a:pt x="537" y="1148"/>
                  </a:cubicBezTo>
                  <a:cubicBezTo>
                    <a:pt x="537" y="1231"/>
                    <a:pt x="608" y="1302"/>
                    <a:pt x="703" y="1302"/>
                  </a:cubicBezTo>
                  <a:cubicBezTo>
                    <a:pt x="787" y="1302"/>
                    <a:pt x="858" y="1231"/>
                    <a:pt x="858" y="1148"/>
                  </a:cubicBezTo>
                  <a:cubicBezTo>
                    <a:pt x="858" y="683"/>
                    <a:pt x="644" y="278"/>
                    <a:pt x="263" y="28"/>
                  </a:cubicBezTo>
                  <a:cubicBezTo>
                    <a:pt x="235" y="10"/>
                    <a:pt x="206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73"/>
            <p:cNvSpPr/>
            <p:nvPr/>
          </p:nvSpPr>
          <p:spPr>
            <a:xfrm>
              <a:off x="3375795" y="2455939"/>
              <a:ext cx="39434" cy="63719"/>
            </a:xfrm>
            <a:custGeom>
              <a:avLst/>
              <a:gdLst/>
              <a:ahLst/>
              <a:cxnLst/>
              <a:rect l="l" t="t" r="r" b="b"/>
              <a:pathLst>
                <a:path w="1239" h="2002" extrusionOk="0">
                  <a:moveTo>
                    <a:pt x="183" y="0"/>
                  </a:moveTo>
                  <a:cubicBezTo>
                    <a:pt x="134" y="0"/>
                    <a:pt x="86" y="26"/>
                    <a:pt x="48" y="73"/>
                  </a:cubicBezTo>
                  <a:cubicBezTo>
                    <a:pt x="0" y="144"/>
                    <a:pt x="12" y="239"/>
                    <a:pt x="83" y="299"/>
                  </a:cubicBezTo>
                  <a:cubicBezTo>
                    <a:pt x="595" y="632"/>
                    <a:pt x="905" y="1216"/>
                    <a:pt x="905" y="1847"/>
                  </a:cubicBezTo>
                  <a:cubicBezTo>
                    <a:pt x="905" y="1930"/>
                    <a:pt x="976" y="2001"/>
                    <a:pt x="1072" y="2001"/>
                  </a:cubicBezTo>
                  <a:cubicBezTo>
                    <a:pt x="1155" y="2001"/>
                    <a:pt x="1238" y="1930"/>
                    <a:pt x="1238" y="1847"/>
                  </a:cubicBezTo>
                  <a:cubicBezTo>
                    <a:pt x="1238" y="1108"/>
                    <a:pt x="881" y="430"/>
                    <a:pt x="262" y="25"/>
                  </a:cubicBezTo>
                  <a:cubicBezTo>
                    <a:pt x="237" y="8"/>
                    <a:pt x="210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73"/>
            <p:cNvSpPr/>
            <p:nvPr/>
          </p:nvSpPr>
          <p:spPr>
            <a:xfrm>
              <a:off x="3097241" y="2433564"/>
              <a:ext cx="50829" cy="85711"/>
            </a:xfrm>
            <a:custGeom>
              <a:avLst/>
              <a:gdLst/>
              <a:ahLst/>
              <a:cxnLst/>
              <a:rect l="l" t="t" r="r" b="b"/>
              <a:pathLst>
                <a:path w="1597" h="2693" extrusionOk="0">
                  <a:moveTo>
                    <a:pt x="1408" y="1"/>
                  </a:moveTo>
                  <a:cubicBezTo>
                    <a:pt x="1378" y="1"/>
                    <a:pt x="1348" y="9"/>
                    <a:pt x="1323" y="25"/>
                  </a:cubicBezTo>
                  <a:cubicBezTo>
                    <a:pt x="489" y="597"/>
                    <a:pt x="1" y="1538"/>
                    <a:pt x="1" y="2526"/>
                  </a:cubicBezTo>
                  <a:cubicBezTo>
                    <a:pt x="1" y="2621"/>
                    <a:pt x="72" y="2692"/>
                    <a:pt x="168" y="2692"/>
                  </a:cubicBezTo>
                  <a:cubicBezTo>
                    <a:pt x="251" y="2692"/>
                    <a:pt x="322" y="2621"/>
                    <a:pt x="322" y="2526"/>
                  </a:cubicBezTo>
                  <a:cubicBezTo>
                    <a:pt x="322" y="1633"/>
                    <a:pt x="775" y="787"/>
                    <a:pt x="1513" y="275"/>
                  </a:cubicBezTo>
                  <a:cubicBezTo>
                    <a:pt x="1573" y="240"/>
                    <a:pt x="1596" y="133"/>
                    <a:pt x="1549" y="73"/>
                  </a:cubicBezTo>
                  <a:cubicBezTo>
                    <a:pt x="1518" y="27"/>
                    <a:pt x="1462" y="1"/>
                    <a:pt x="1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73"/>
            <p:cNvSpPr/>
            <p:nvPr/>
          </p:nvSpPr>
          <p:spPr>
            <a:xfrm>
              <a:off x="3151061" y="2477773"/>
              <a:ext cx="27690" cy="41503"/>
            </a:xfrm>
            <a:custGeom>
              <a:avLst/>
              <a:gdLst/>
              <a:ahLst/>
              <a:cxnLst/>
              <a:rect l="l" t="t" r="r" b="b"/>
              <a:pathLst>
                <a:path w="870" h="1304" extrusionOk="0">
                  <a:moveTo>
                    <a:pt x="681" y="1"/>
                  </a:moveTo>
                  <a:cubicBezTo>
                    <a:pt x="647" y="1"/>
                    <a:pt x="613" y="10"/>
                    <a:pt x="584" y="29"/>
                  </a:cubicBezTo>
                  <a:cubicBezTo>
                    <a:pt x="215" y="280"/>
                    <a:pt x="1" y="696"/>
                    <a:pt x="1" y="1137"/>
                  </a:cubicBezTo>
                  <a:cubicBezTo>
                    <a:pt x="1" y="1232"/>
                    <a:pt x="84" y="1303"/>
                    <a:pt x="167" y="1303"/>
                  </a:cubicBezTo>
                  <a:cubicBezTo>
                    <a:pt x="263" y="1303"/>
                    <a:pt x="334" y="1232"/>
                    <a:pt x="334" y="1137"/>
                  </a:cubicBezTo>
                  <a:cubicBezTo>
                    <a:pt x="334" y="803"/>
                    <a:pt x="501" y="482"/>
                    <a:pt x="775" y="291"/>
                  </a:cubicBezTo>
                  <a:cubicBezTo>
                    <a:pt x="834" y="244"/>
                    <a:pt x="870" y="149"/>
                    <a:pt x="810" y="65"/>
                  </a:cubicBezTo>
                  <a:cubicBezTo>
                    <a:pt x="782" y="22"/>
                    <a:pt x="732" y="1"/>
                    <a:pt x="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73"/>
            <p:cNvSpPr/>
            <p:nvPr/>
          </p:nvSpPr>
          <p:spPr>
            <a:xfrm>
              <a:off x="3124167" y="2455939"/>
              <a:ext cx="39434" cy="63337"/>
            </a:xfrm>
            <a:custGeom>
              <a:avLst/>
              <a:gdLst/>
              <a:ahLst/>
              <a:cxnLst/>
              <a:rect l="l" t="t" r="r" b="b"/>
              <a:pathLst>
                <a:path w="1239" h="1990" extrusionOk="0">
                  <a:moveTo>
                    <a:pt x="1038" y="0"/>
                  </a:moveTo>
                  <a:cubicBezTo>
                    <a:pt x="1008" y="0"/>
                    <a:pt x="978" y="8"/>
                    <a:pt x="953" y="25"/>
                  </a:cubicBezTo>
                  <a:cubicBezTo>
                    <a:pt x="357" y="430"/>
                    <a:pt x="0" y="1108"/>
                    <a:pt x="0" y="1823"/>
                  </a:cubicBezTo>
                  <a:cubicBezTo>
                    <a:pt x="0" y="1918"/>
                    <a:pt x="72" y="1989"/>
                    <a:pt x="167" y="1989"/>
                  </a:cubicBezTo>
                  <a:cubicBezTo>
                    <a:pt x="250" y="1989"/>
                    <a:pt x="334" y="1918"/>
                    <a:pt x="334" y="1823"/>
                  </a:cubicBezTo>
                  <a:cubicBezTo>
                    <a:pt x="334" y="1204"/>
                    <a:pt x="643" y="632"/>
                    <a:pt x="1143" y="275"/>
                  </a:cubicBezTo>
                  <a:cubicBezTo>
                    <a:pt x="1203" y="239"/>
                    <a:pt x="1239" y="132"/>
                    <a:pt x="1179" y="73"/>
                  </a:cubicBezTo>
                  <a:cubicBezTo>
                    <a:pt x="1148" y="26"/>
                    <a:pt x="109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2" name="Google Shape;10172;p73"/>
          <p:cNvGrpSpPr/>
          <p:nvPr/>
        </p:nvGrpSpPr>
        <p:grpSpPr>
          <a:xfrm>
            <a:off x="1278299" y="2265043"/>
            <a:ext cx="410829" cy="332343"/>
            <a:chOff x="1278299" y="2439293"/>
            <a:chExt cx="410829" cy="332343"/>
          </a:xfrm>
          <a:solidFill>
            <a:srgbClr val="7030A0"/>
          </a:solidFill>
        </p:grpSpPr>
        <p:sp>
          <p:nvSpPr>
            <p:cNvPr id="10173" name="Google Shape;10173;p73"/>
            <p:cNvSpPr/>
            <p:nvPr/>
          </p:nvSpPr>
          <p:spPr>
            <a:xfrm>
              <a:off x="1360159" y="2510141"/>
              <a:ext cx="245963" cy="12540"/>
            </a:xfrm>
            <a:custGeom>
              <a:avLst/>
              <a:gdLst/>
              <a:ahLst/>
              <a:cxnLst/>
              <a:rect l="l" t="t" r="r" b="b"/>
              <a:pathLst>
                <a:path w="7728" h="394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8"/>
                    <a:pt x="96" y="394"/>
                    <a:pt x="191" y="394"/>
                  </a:cubicBezTo>
                  <a:lnTo>
                    <a:pt x="7537" y="394"/>
                  </a:lnTo>
                  <a:cubicBezTo>
                    <a:pt x="7633" y="394"/>
                    <a:pt x="7728" y="298"/>
                    <a:pt x="7728" y="203"/>
                  </a:cubicBezTo>
                  <a:cubicBezTo>
                    <a:pt x="7728" y="96"/>
                    <a:pt x="7633" y="1"/>
                    <a:pt x="7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73"/>
            <p:cNvSpPr/>
            <p:nvPr/>
          </p:nvSpPr>
          <p:spPr>
            <a:xfrm>
              <a:off x="1360159" y="2575706"/>
              <a:ext cx="245963" cy="12158"/>
            </a:xfrm>
            <a:custGeom>
              <a:avLst/>
              <a:gdLst/>
              <a:ahLst/>
              <a:cxnLst/>
              <a:rect l="l" t="t" r="r" b="b"/>
              <a:pathLst>
                <a:path w="7728" h="382" extrusionOk="0">
                  <a:moveTo>
                    <a:pt x="191" y="0"/>
                  </a:moveTo>
                  <a:cubicBezTo>
                    <a:pt x="96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7537" y="381"/>
                  </a:lnTo>
                  <a:cubicBezTo>
                    <a:pt x="7633" y="381"/>
                    <a:pt x="7728" y="298"/>
                    <a:pt x="7728" y="191"/>
                  </a:cubicBezTo>
                  <a:cubicBezTo>
                    <a:pt x="7728" y="84"/>
                    <a:pt x="7633" y="0"/>
                    <a:pt x="7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73"/>
            <p:cNvSpPr/>
            <p:nvPr/>
          </p:nvSpPr>
          <p:spPr>
            <a:xfrm>
              <a:off x="1437086" y="2618132"/>
              <a:ext cx="92873" cy="12540"/>
            </a:xfrm>
            <a:custGeom>
              <a:avLst/>
              <a:gdLst/>
              <a:ahLst/>
              <a:cxnLst/>
              <a:rect l="l" t="t" r="r" b="b"/>
              <a:pathLst>
                <a:path w="291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715" y="394"/>
                  </a:lnTo>
                  <a:cubicBezTo>
                    <a:pt x="2822" y="394"/>
                    <a:pt x="2918" y="299"/>
                    <a:pt x="2918" y="203"/>
                  </a:cubicBezTo>
                  <a:cubicBezTo>
                    <a:pt x="2918" y="96"/>
                    <a:pt x="2822" y="1"/>
                    <a:pt x="2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73"/>
            <p:cNvSpPr/>
            <p:nvPr/>
          </p:nvSpPr>
          <p:spPr>
            <a:xfrm>
              <a:off x="1419295" y="2543115"/>
              <a:ext cx="186827" cy="12158"/>
            </a:xfrm>
            <a:custGeom>
              <a:avLst/>
              <a:gdLst/>
              <a:ahLst/>
              <a:cxnLst/>
              <a:rect l="l" t="t" r="r" b="b"/>
              <a:pathLst>
                <a:path w="5870" h="382" extrusionOk="0">
                  <a:moveTo>
                    <a:pt x="191" y="1"/>
                  </a:moveTo>
                  <a:cubicBezTo>
                    <a:pt x="95" y="1"/>
                    <a:pt x="0" y="84"/>
                    <a:pt x="0" y="191"/>
                  </a:cubicBezTo>
                  <a:cubicBezTo>
                    <a:pt x="0" y="298"/>
                    <a:pt x="95" y="382"/>
                    <a:pt x="191" y="382"/>
                  </a:cubicBezTo>
                  <a:lnTo>
                    <a:pt x="5679" y="382"/>
                  </a:lnTo>
                  <a:cubicBezTo>
                    <a:pt x="5775" y="382"/>
                    <a:pt x="5870" y="298"/>
                    <a:pt x="5870" y="191"/>
                  </a:cubicBezTo>
                  <a:cubicBezTo>
                    <a:pt x="5870" y="84"/>
                    <a:pt x="5775" y="1"/>
                    <a:pt x="5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7" name="Google Shape;10177;p73"/>
            <p:cNvSpPr/>
            <p:nvPr/>
          </p:nvSpPr>
          <p:spPr>
            <a:xfrm>
              <a:off x="1360541" y="2543115"/>
              <a:ext cx="43604" cy="12158"/>
            </a:xfrm>
            <a:custGeom>
              <a:avLst/>
              <a:gdLst/>
              <a:ahLst/>
              <a:cxnLst/>
              <a:rect l="l" t="t" r="r" b="b"/>
              <a:pathLst>
                <a:path w="1370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179" y="382"/>
                  </a:lnTo>
                  <a:cubicBezTo>
                    <a:pt x="1286" y="382"/>
                    <a:pt x="1370" y="298"/>
                    <a:pt x="1370" y="191"/>
                  </a:cubicBezTo>
                  <a:cubicBezTo>
                    <a:pt x="1358" y="72"/>
                    <a:pt x="1286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73"/>
            <p:cNvSpPr/>
            <p:nvPr/>
          </p:nvSpPr>
          <p:spPr>
            <a:xfrm>
              <a:off x="1306721" y="2469211"/>
              <a:ext cx="353222" cy="228171"/>
            </a:xfrm>
            <a:custGeom>
              <a:avLst/>
              <a:gdLst/>
              <a:ahLst/>
              <a:cxnLst/>
              <a:rect l="l" t="t" r="r" b="b"/>
              <a:pathLst>
                <a:path w="11098" h="7169" extrusionOk="0">
                  <a:moveTo>
                    <a:pt x="1144" y="1"/>
                  </a:moveTo>
                  <a:cubicBezTo>
                    <a:pt x="1025" y="1"/>
                    <a:pt x="918" y="96"/>
                    <a:pt x="906" y="215"/>
                  </a:cubicBezTo>
                  <a:cubicBezTo>
                    <a:pt x="894" y="596"/>
                    <a:pt x="596" y="894"/>
                    <a:pt x="215" y="906"/>
                  </a:cubicBezTo>
                  <a:cubicBezTo>
                    <a:pt x="96" y="906"/>
                    <a:pt x="1" y="1013"/>
                    <a:pt x="1" y="1144"/>
                  </a:cubicBezTo>
                  <a:lnTo>
                    <a:pt x="1" y="6025"/>
                  </a:lnTo>
                  <a:cubicBezTo>
                    <a:pt x="1" y="6144"/>
                    <a:pt x="96" y="6252"/>
                    <a:pt x="215" y="6264"/>
                  </a:cubicBezTo>
                  <a:cubicBezTo>
                    <a:pt x="596" y="6275"/>
                    <a:pt x="894" y="6573"/>
                    <a:pt x="906" y="6942"/>
                  </a:cubicBezTo>
                  <a:cubicBezTo>
                    <a:pt x="906" y="7061"/>
                    <a:pt x="1013" y="7168"/>
                    <a:pt x="1144" y="7168"/>
                  </a:cubicBezTo>
                  <a:lnTo>
                    <a:pt x="6728" y="7168"/>
                  </a:lnTo>
                  <a:cubicBezTo>
                    <a:pt x="6835" y="7168"/>
                    <a:pt x="6918" y="7085"/>
                    <a:pt x="6918" y="6978"/>
                  </a:cubicBezTo>
                  <a:cubicBezTo>
                    <a:pt x="6918" y="6871"/>
                    <a:pt x="6835" y="6787"/>
                    <a:pt x="6728" y="6787"/>
                  </a:cubicBezTo>
                  <a:lnTo>
                    <a:pt x="1275" y="6787"/>
                  </a:lnTo>
                  <a:cubicBezTo>
                    <a:pt x="1203" y="6323"/>
                    <a:pt x="846" y="5978"/>
                    <a:pt x="382" y="5894"/>
                  </a:cubicBezTo>
                  <a:lnTo>
                    <a:pt x="382" y="1263"/>
                  </a:lnTo>
                  <a:cubicBezTo>
                    <a:pt x="846" y="1191"/>
                    <a:pt x="1192" y="834"/>
                    <a:pt x="1275" y="370"/>
                  </a:cubicBezTo>
                  <a:lnTo>
                    <a:pt x="9776" y="370"/>
                  </a:lnTo>
                  <a:cubicBezTo>
                    <a:pt x="9847" y="846"/>
                    <a:pt x="10240" y="1203"/>
                    <a:pt x="10717" y="1263"/>
                  </a:cubicBezTo>
                  <a:lnTo>
                    <a:pt x="10717" y="4466"/>
                  </a:lnTo>
                  <a:cubicBezTo>
                    <a:pt x="10717" y="4561"/>
                    <a:pt x="10800" y="4656"/>
                    <a:pt x="10907" y="4656"/>
                  </a:cubicBezTo>
                  <a:cubicBezTo>
                    <a:pt x="11014" y="4656"/>
                    <a:pt x="11098" y="4561"/>
                    <a:pt x="11098" y="4466"/>
                  </a:cubicBezTo>
                  <a:lnTo>
                    <a:pt x="11098" y="1108"/>
                  </a:lnTo>
                  <a:cubicBezTo>
                    <a:pt x="11086" y="1072"/>
                    <a:pt x="11062" y="1013"/>
                    <a:pt x="11014" y="965"/>
                  </a:cubicBezTo>
                  <a:cubicBezTo>
                    <a:pt x="10967" y="918"/>
                    <a:pt x="10907" y="906"/>
                    <a:pt x="10848" y="906"/>
                  </a:cubicBezTo>
                  <a:cubicBezTo>
                    <a:pt x="10467" y="906"/>
                    <a:pt x="10145" y="608"/>
                    <a:pt x="10133" y="215"/>
                  </a:cubicBezTo>
                  <a:cubicBezTo>
                    <a:pt x="10133" y="96"/>
                    <a:pt x="10026" y="1"/>
                    <a:pt x="9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73"/>
            <p:cNvSpPr/>
            <p:nvPr/>
          </p:nvSpPr>
          <p:spPr>
            <a:xfrm>
              <a:off x="1278299" y="2439293"/>
              <a:ext cx="410829" cy="332343"/>
            </a:xfrm>
            <a:custGeom>
              <a:avLst/>
              <a:gdLst/>
              <a:ahLst/>
              <a:cxnLst/>
              <a:rect l="l" t="t" r="r" b="b"/>
              <a:pathLst>
                <a:path w="12908" h="10442" extrusionOk="0">
                  <a:moveTo>
                    <a:pt x="12348" y="369"/>
                  </a:moveTo>
                  <a:cubicBezTo>
                    <a:pt x="12431" y="369"/>
                    <a:pt x="12503" y="429"/>
                    <a:pt x="12503" y="524"/>
                  </a:cubicBezTo>
                  <a:lnTo>
                    <a:pt x="12503" y="8513"/>
                  </a:lnTo>
                  <a:cubicBezTo>
                    <a:pt x="12503" y="8585"/>
                    <a:pt x="12443" y="8656"/>
                    <a:pt x="12348" y="8656"/>
                  </a:cubicBezTo>
                  <a:lnTo>
                    <a:pt x="11610" y="8656"/>
                  </a:lnTo>
                  <a:lnTo>
                    <a:pt x="11502" y="8454"/>
                  </a:lnTo>
                  <a:cubicBezTo>
                    <a:pt x="11502" y="8454"/>
                    <a:pt x="11514" y="8454"/>
                    <a:pt x="11514" y="8442"/>
                  </a:cubicBezTo>
                  <a:cubicBezTo>
                    <a:pt x="11776" y="8323"/>
                    <a:pt x="11931" y="8049"/>
                    <a:pt x="11907" y="7763"/>
                  </a:cubicBezTo>
                  <a:cubicBezTo>
                    <a:pt x="11907" y="7692"/>
                    <a:pt x="11919" y="7632"/>
                    <a:pt x="11967" y="7573"/>
                  </a:cubicBezTo>
                  <a:cubicBezTo>
                    <a:pt x="12133" y="7334"/>
                    <a:pt x="12133" y="7025"/>
                    <a:pt x="11967" y="6799"/>
                  </a:cubicBezTo>
                  <a:cubicBezTo>
                    <a:pt x="11919" y="6739"/>
                    <a:pt x="11907" y="6668"/>
                    <a:pt x="11907" y="6608"/>
                  </a:cubicBezTo>
                  <a:cubicBezTo>
                    <a:pt x="11931" y="6322"/>
                    <a:pt x="11776" y="6061"/>
                    <a:pt x="11514" y="5941"/>
                  </a:cubicBezTo>
                  <a:cubicBezTo>
                    <a:pt x="11455" y="5906"/>
                    <a:pt x="11395" y="5858"/>
                    <a:pt x="11371" y="5787"/>
                  </a:cubicBezTo>
                  <a:cubicBezTo>
                    <a:pt x="11263" y="5559"/>
                    <a:pt x="11027" y="5401"/>
                    <a:pt x="10779" y="5401"/>
                  </a:cubicBezTo>
                  <a:cubicBezTo>
                    <a:pt x="10754" y="5401"/>
                    <a:pt x="10729" y="5402"/>
                    <a:pt x="10705" y="5406"/>
                  </a:cubicBezTo>
                  <a:cubicBezTo>
                    <a:pt x="10621" y="5406"/>
                    <a:pt x="10562" y="5382"/>
                    <a:pt x="10502" y="5346"/>
                  </a:cubicBezTo>
                  <a:cubicBezTo>
                    <a:pt x="10383" y="5263"/>
                    <a:pt x="10246" y="5221"/>
                    <a:pt x="10111" y="5221"/>
                  </a:cubicBezTo>
                  <a:cubicBezTo>
                    <a:pt x="9975" y="5221"/>
                    <a:pt x="9841" y="5263"/>
                    <a:pt x="9728" y="5346"/>
                  </a:cubicBezTo>
                  <a:cubicBezTo>
                    <a:pt x="9669" y="5382"/>
                    <a:pt x="9597" y="5406"/>
                    <a:pt x="9538" y="5406"/>
                  </a:cubicBezTo>
                  <a:cubicBezTo>
                    <a:pt x="9512" y="5402"/>
                    <a:pt x="9486" y="5401"/>
                    <a:pt x="9461" y="5401"/>
                  </a:cubicBezTo>
                  <a:cubicBezTo>
                    <a:pt x="9206" y="5401"/>
                    <a:pt x="8979" y="5559"/>
                    <a:pt x="8871" y="5787"/>
                  </a:cubicBezTo>
                  <a:cubicBezTo>
                    <a:pt x="8835" y="5846"/>
                    <a:pt x="8800" y="5906"/>
                    <a:pt x="8716" y="5941"/>
                  </a:cubicBezTo>
                  <a:cubicBezTo>
                    <a:pt x="8466" y="6061"/>
                    <a:pt x="8300" y="6322"/>
                    <a:pt x="8335" y="6608"/>
                  </a:cubicBezTo>
                  <a:cubicBezTo>
                    <a:pt x="8335" y="6680"/>
                    <a:pt x="8323" y="6739"/>
                    <a:pt x="8276" y="6799"/>
                  </a:cubicBezTo>
                  <a:cubicBezTo>
                    <a:pt x="8109" y="7037"/>
                    <a:pt x="8109" y="7346"/>
                    <a:pt x="8276" y="7573"/>
                  </a:cubicBezTo>
                  <a:cubicBezTo>
                    <a:pt x="8323" y="7632"/>
                    <a:pt x="8335" y="7704"/>
                    <a:pt x="8335" y="7763"/>
                  </a:cubicBezTo>
                  <a:cubicBezTo>
                    <a:pt x="8300" y="8049"/>
                    <a:pt x="8466" y="8323"/>
                    <a:pt x="8716" y="8442"/>
                  </a:cubicBezTo>
                  <a:cubicBezTo>
                    <a:pt x="8716" y="8442"/>
                    <a:pt x="8740" y="8442"/>
                    <a:pt x="8740" y="8454"/>
                  </a:cubicBezTo>
                  <a:lnTo>
                    <a:pt x="8633" y="8656"/>
                  </a:lnTo>
                  <a:lnTo>
                    <a:pt x="525" y="8656"/>
                  </a:lnTo>
                  <a:cubicBezTo>
                    <a:pt x="441" y="8656"/>
                    <a:pt x="370" y="8597"/>
                    <a:pt x="370" y="8513"/>
                  </a:cubicBezTo>
                  <a:lnTo>
                    <a:pt x="370" y="524"/>
                  </a:lnTo>
                  <a:cubicBezTo>
                    <a:pt x="370" y="441"/>
                    <a:pt x="430" y="369"/>
                    <a:pt x="525" y="369"/>
                  </a:cubicBezTo>
                  <a:close/>
                  <a:moveTo>
                    <a:pt x="10139" y="5638"/>
                  </a:moveTo>
                  <a:cubicBezTo>
                    <a:pt x="10199" y="5638"/>
                    <a:pt x="10258" y="5656"/>
                    <a:pt x="10312" y="5691"/>
                  </a:cubicBezTo>
                  <a:cubicBezTo>
                    <a:pt x="10420" y="5770"/>
                    <a:pt x="10553" y="5817"/>
                    <a:pt x="10684" y="5817"/>
                  </a:cubicBezTo>
                  <a:cubicBezTo>
                    <a:pt x="10711" y="5817"/>
                    <a:pt x="10738" y="5815"/>
                    <a:pt x="10764" y="5810"/>
                  </a:cubicBezTo>
                  <a:cubicBezTo>
                    <a:pt x="10773" y="5810"/>
                    <a:pt x="10782" y="5809"/>
                    <a:pt x="10790" y="5809"/>
                  </a:cubicBezTo>
                  <a:cubicBezTo>
                    <a:pt x="10900" y="5809"/>
                    <a:pt x="11007" y="5878"/>
                    <a:pt x="11062" y="5977"/>
                  </a:cubicBezTo>
                  <a:cubicBezTo>
                    <a:pt x="11133" y="6132"/>
                    <a:pt x="11229" y="6251"/>
                    <a:pt x="11383" y="6311"/>
                  </a:cubicBezTo>
                  <a:cubicBezTo>
                    <a:pt x="11502" y="6370"/>
                    <a:pt x="11562" y="6477"/>
                    <a:pt x="11550" y="6608"/>
                  </a:cubicBezTo>
                  <a:cubicBezTo>
                    <a:pt x="11526" y="6775"/>
                    <a:pt x="11574" y="6930"/>
                    <a:pt x="11669" y="7049"/>
                  </a:cubicBezTo>
                  <a:cubicBezTo>
                    <a:pt x="11741" y="7156"/>
                    <a:pt x="11741" y="7287"/>
                    <a:pt x="11669" y="7394"/>
                  </a:cubicBezTo>
                  <a:cubicBezTo>
                    <a:pt x="11574" y="7525"/>
                    <a:pt x="11538" y="7692"/>
                    <a:pt x="11550" y="7835"/>
                  </a:cubicBezTo>
                  <a:cubicBezTo>
                    <a:pt x="11562" y="7966"/>
                    <a:pt x="11490" y="8085"/>
                    <a:pt x="11383" y="8132"/>
                  </a:cubicBezTo>
                  <a:cubicBezTo>
                    <a:pt x="11288" y="8180"/>
                    <a:pt x="11217" y="8239"/>
                    <a:pt x="11157" y="8299"/>
                  </a:cubicBezTo>
                  <a:lnTo>
                    <a:pt x="11145" y="8323"/>
                  </a:lnTo>
                  <a:lnTo>
                    <a:pt x="11050" y="8454"/>
                  </a:lnTo>
                  <a:cubicBezTo>
                    <a:pt x="10995" y="8563"/>
                    <a:pt x="10911" y="8622"/>
                    <a:pt x="10787" y="8622"/>
                  </a:cubicBezTo>
                  <a:cubicBezTo>
                    <a:pt x="10776" y="8622"/>
                    <a:pt x="10764" y="8621"/>
                    <a:pt x="10752" y="8620"/>
                  </a:cubicBezTo>
                  <a:cubicBezTo>
                    <a:pt x="10726" y="8616"/>
                    <a:pt x="10699" y="8614"/>
                    <a:pt x="10672" y="8614"/>
                  </a:cubicBezTo>
                  <a:cubicBezTo>
                    <a:pt x="10542" y="8614"/>
                    <a:pt x="10410" y="8660"/>
                    <a:pt x="10312" y="8739"/>
                  </a:cubicBezTo>
                  <a:cubicBezTo>
                    <a:pt x="10252" y="8751"/>
                    <a:pt x="10205" y="8763"/>
                    <a:pt x="10169" y="8775"/>
                  </a:cubicBezTo>
                  <a:lnTo>
                    <a:pt x="10074" y="8775"/>
                  </a:lnTo>
                  <a:cubicBezTo>
                    <a:pt x="10026" y="8775"/>
                    <a:pt x="9978" y="8751"/>
                    <a:pt x="9955" y="8739"/>
                  </a:cubicBezTo>
                  <a:cubicBezTo>
                    <a:pt x="9836" y="8656"/>
                    <a:pt x="9705" y="8620"/>
                    <a:pt x="9562" y="8620"/>
                  </a:cubicBezTo>
                  <a:lnTo>
                    <a:pt x="9514" y="8620"/>
                  </a:lnTo>
                  <a:cubicBezTo>
                    <a:pt x="9504" y="8621"/>
                    <a:pt x="9495" y="8622"/>
                    <a:pt x="9486" y="8622"/>
                  </a:cubicBezTo>
                  <a:cubicBezTo>
                    <a:pt x="9366" y="8622"/>
                    <a:pt x="9261" y="8553"/>
                    <a:pt x="9216" y="8454"/>
                  </a:cubicBezTo>
                  <a:cubicBezTo>
                    <a:pt x="9181" y="8406"/>
                    <a:pt x="9157" y="8347"/>
                    <a:pt x="9121" y="8323"/>
                  </a:cubicBezTo>
                  <a:lnTo>
                    <a:pt x="9121" y="8299"/>
                  </a:lnTo>
                  <a:cubicBezTo>
                    <a:pt x="9062" y="8227"/>
                    <a:pt x="8990" y="8168"/>
                    <a:pt x="8895" y="8132"/>
                  </a:cubicBezTo>
                  <a:cubicBezTo>
                    <a:pt x="8776" y="8085"/>
                    <a:pt x="8716" y="7977"/>
                    <a:pt x="8728" y="7835"/>
                  </a:cubicBezTo>
                  <a:cubicBezTo>
                    <a:pt x="8752" y="7680"/>
                    <a:pt x="8704" y="7513"/>
                    <a:pt x="8609" y="7394"/>
                  </a:cubicBezTo>
                  <a:cubicBezTo>
                    <a:pt x="8538" y="7287"/>
                    <a:pt x="8538" y="7156"/>
                    <a:pt x="8609" y="7049"/>
                  </a:cubicBezTo>
                  <a:cubicBezTo>
                    <a:pt x="8704" y="6918"/>
                    <a:pt x="8752" y="6751"/>
                    <a:pt x="8728" y="6608"/>
                  </a:cubicBezTo>
                  <a:cubicBezTo>
                    <a:pt x="8716" y="6489"/>
                    <a:pt x="8788" y="6370"/>
                    <a:pt x="8895" y="6311"/>
                  </a:cubicBezTo>
                  <a:cubicBezTo>
                    <a:pt x="9050" y="6227"/>
                    <a:pt x="9169" y="6132"/>
                    <a:pt x="9228" y="5977"/>
                  </a:cubicBezTo>
                  <a:cubicBezTo>
                    <a:pt x="9283" y="5868"/>
                    <a:pt x="9387" y="5809"/>
                    <a:pt x="9496" y="5809"/>
                  </a:cubicBezTo>
                  <a:cubicBezTo>
                    <a:pt x="9506" y="5809"/>
                    <a:pt x="9516" y="5809"/>
                    <a:pt x="9526" y="5810"/>
                  </a:cubicBezTo>
                  <a:cubicBezTo>
                    <a:pt x="9552" y="5815"/>
                    <a:pt x="9579" y="5817"/>
                    <a:pt x="9606" y="5817"/>
                  </a:cubicBezTo>
                  <a:cubicBezTo>
                    <a:pt x="9737" y="5817"/>
                    <a:pt x="9868" y="5770"/>
                    <a:pt x="9966" y="5691"/>
                  </a:cubicBezTo>
                  <a:cubicBezTo>
                    <a:pt x="10020" y="5656"/>
                    <a:pt x="10080" y="5638"/>
                    <a:pt x="10139" y="5638"/>
                  </a:cubicBezTo>
                  <a:close/>
                  <a:moveTo>
                    <a:pt x="8990" y="8775"/>
                  </a:moveTo>
                  <a:cubicBezTo>
                    <a:pt x="9105" y="8910"/>
                    <a:pt x="9274" y="8982"/>
                    <a:pt x="9458" y="8982"/>
                  </a:cubicBezTo>
                  <a:cubicBezTo>
                    <a:pt x="9484" y="8982"/>
                    <a:pt x="9511" y="8981"/>
                    <a:pt x="9538" y="8978"/>
                  </a:cubicBezTo>
                  <a:cubicBezTo>
                    <a:pt x="9609" y="8978"/>
                    <a:pt x="9669" y="8989"/>
                    <a:pt x="9728" y="9037"/>
                  </a:cubicBezTo>
                  <a:cubicBezTo>
                    <a:pt x="9740" y="9049"/>
                    <a:pt x="9776" y="9061"/>
                    <a:pt x="9788" y="9061"/>
                  </a:cubicBezTo>
                  <a:lnTo>
                    <a:pt x="9383" y="9894"/>
                  </a:lnTo>
                  <a:lnTo>
                    <a:pt x="9193" y="9573"/>
                  </a:lnTo>
                  <a:cubicBezTo>
                    <a:pt x="9151" y="9500"/>
                    <a:pt x="9082" y="9463"/>
                    <a:pt x="9001" y="9463"/>
                  </a:cubicBezTo>
                  <a:cubicBezTo>
                    <a:pt x="8990" y="9463"/>
                    <a:pt x="8978" y="9464"/>
                    <a:pt x="8966" y="9466"/>
                  </a:cubicBezTo>
                  <a:lnTo>
                    <a:pt x="8633" y="9525"/>
                  </a:lnTo>
                  <a:lnTo>
                    <a:pt x="8990" y="8775"/>
                  </a:lnTo>
                  <a:close/>
                  <a:moveTo>
                    <a:pt x="11264" y="8775"/>
                  </a:moveTo>
                  <a:lnTo>
                    <a:pt x="11621" y="9525"/>
                  </a:lnTo>
                  <a:lnTo>
                    <a:pt x="11264" y="9466"/>
                  </a:lnTo>
                  <a:cubicBezTo>
                    <a:pt x="11254" y="9464"/>
                    <a:pt x="11243" y="9463"/>
                    <a:pt x="11233" y="9463"/>
                  </a:cubicBezTo>
                  <a:cubicBezTo>
                    <a:pt x="11158" y="9463"/>
                    <a:pt x="11080" y="9500"/>
                    <a:pt x="11038" y="9573"/>
                  </a:cubicBezTo>
                  <a:lnTo>
                    <a:pt x="10848" y="9894"/>
                  </a:lnTo>
                  <a:lnTo>
                    <a:pt x="10467" y="9061"/>
                  </a:lnTo>
                  <a:cubicBezTo>
                    <a:pt x="10478" y="9049"/>
                    <a:pt x="10502" y="9025"/>
                    <a:pt x="10514" y="9025"/>
                  </a:cubicBezTo>
                  <a:cubicBezTo>
                    <a:pt x="10574" y="8989"/>
                    <a:pt x="10657" y="8978"/>
                    <a:pt x="10717" y="8978"/>
                  </a:cubicBezTo>
                  <a:cubicBezTo>
                    <a:pt x="10731" y="8978"/>
                    <a:pt x="10746" y="8979"/>
                    <a:pt x="10760" y="8979"/>
                  </a:cubicBezTo>
                  <a:cubicBezTo>
                    <a:pt x="10946" y="8979"/>
                    <a:pt x="11121" y="8908"/>
                    <a:pt x="11264" y="877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8513"/>
                  </a:lnTo>
                  <a:cubicBezTo>
                    <a:pt x="1" y="8799"/>
                    <a:pt x="239" y="9037"/>
                    <a:pt x="525" y="9037"/>
                  </a:cubicBezTo>
                  <a:lnTo>
                    <a:pt x="8454" y="9037"/>
                  </a:lnTo>
                  <a:lnTo>
                    <a:pt x="8169" y="9632"/>
                  </a:lnTo>
                  <a:cubicBezTo>
                    <a:pt x="8145" y="9704"/>
                    <a:pt x="8145" y="9787"/>
                    <a:pt x="8204" y="9870"/>
                  </a:cubicBezTo>
                  <a:cubicBezTo>
                    <a:pt x="8234" y="9930"/>
                    <a:pt x="8306" y="9957"/>
                    <a:pt x="8370" y="9957"/>
                  </a:cubicBezTo>
                  <a:cubicBezTo>
                    <a:pt x="8383" y="9957"/>
                    <a:pt x="8395" y="9956"/>
                    <a:pt x="8407" y="9954"/>
                  </a:cubicBezTo>
                  <a:lnTo>
                    <a:pt x="8931" y="9870"/>
                  </a:lnTo>
                  <a:lnTo>
                    <a:pt x="9228" y="10347"/>
                  </a:lnTo>
                  <a:cubicBezTo>
                    <a:pt x="9276" y="10418"/>
                    <a:pt x="9347" y="10442"/>
                    <a:pt x="9419" y="10442"/>
                  </a:cubicBezTo>
                  <a:lnTo>
                    <a:pt x="9431" y="10442"/>
                  </a:lnTo>
                  <a:cubicBezTo>
                    <a:pt x="9526" y="10442"/>
                    <a:pt x="9585" y="10382"/>
                    <a:pt x="9633" y="10311"/>
                  </a:cubicBezTo>
                  <a:lnTo>
                    <a:pt x="10133" y="9251"/>
                  </a:lnTo>
                  <a:lnTo>
                    <a:pt x="10645" y="10311"/>
                  </a:lnTo>
                  <a:cubicBezTo>
                    <a:pt x="10669" y="10382"/>
                    <a:pt x="10740" y="10430"/>
                    <a:pt x="10836" y="10442"/>
                  </a:cubicBezTo>
                  <a:lnTo>
                    <a:pt x="10848" y="10442"/>
                  </a:lnTo>
                  <a:cubicBezTo>
                    <a:pt x="10919" y="10442"/>
                    <a:pt x="11002" y="10406"/>
                    <a:pt x="11038" y="10347"/>
                  </a:cubicBezTo>
                  <a:lnTo>
                    <a:pt x="11336" y="9870"/>
                  </a:lnTo>
                  <a:lnTo>
                    <a:pt x="11860" y="9954"/>
                  </a:lnTo>
                  <a:cubicBezTo>
                    <a:pt x="11875" y="9956"/>
                    <a:pt x="11890" y="9957"/>
                    <a:pt x="11904" y="9957"/>
                  </a:cubicBezTo>
                  <a:cubicBezTo>
                    <a:pt x="11977" y="9957"/>
                    <a:pt x="12034" y="9930"/>
                    <a:pt x="12074" y="9870"/>
                  </a:cubicBezTo>
                  <a:cubicBezTo>
                    <a:pt x="12110" y="9787"/>
                    <a:pt x="12133" y="9716"/>
                    <a:pt x="12098" y="9620"/>
                  </a:cubicBezTo>
                  <a:lnTo>
                    <a:pt x="11812" y="9025"/>
                  </a:lnTo>
                  <a:lnTo>
                    <a:pt x="12383" y="9025"/>
                  </a:lnTo>
                  <a:cubicBezTo>
                    <a:pt x="12669" y="9025"/>
                    <a:pt x="12907" y="8787"/>
                    <a:pt x="12907" y="8513"/>
                  </a:cubicBezTo>
                  <a:lnTo>
                    <a:pt x="12907" y="524"/>
                  </a:lnTo>
                  <a:cubicBezTo>
                    <a:pt x="12884" y="238"/>
                    <a:pt x="12645" y="0"/>
                    <a:pt x="1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73"/>
            <p:cNvSpPr/>
            <p:nvPr/>
          </p:nvSpPr>
          <p:spPr>
            <a:xfrm>
              <a:off x="1562519" y="2630640"/>
              <a:ext cx="74699" cy="74699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79" y="382"/>
                  </a:moveTo>
                  <a:cubicBezTo>
                    <a:pt x="1608" y="382"/>
                    <a:pt x="1965" y="739"/>
                    <a:pt x="1965" y="1180"/>
                  </a:cubicBezTo>
                  <a:cubicBezTo>
                    <a:pt x="1977" y="1608"/>
                    <a:pt x="1620" y="1965"/>
                    <a:pt x="1179" y="1965"/>
                  </a:cubicBezTo>
                  <a:cubicBezTo>
                    <a:pt x="739" y="1965"/>
                    <a:pt x="382" y="1608"/>
                    <a:pt x="382" y="1180"/>
                  </a:cubicBezTo>
                  <a:cubicBezTo>
                    <a:pt x="382" y="739"/>
                    <a:pt x="739" y="382"/>
                    <a:pt x="1179" y="382"/>
                  </a:cubicBezTo>
                  <a:close/>
                  <a:moveTo>
                    <a:pt x="1179" y="1"/>
                  </a:moveTo>
                  <a:cubicBezTo>
                    <a:pt x="536" y="1"/>
                    <a:pt x="1" y="525"/>
                    <a:pt x="1" y="1180"/>
                  </a:cubicBezTo>
                  <a:cubicBezTo>
                    <a:pt x="1" y="1811"/>
                    <a:pt x="525" y="2346"/>
                    <a:pt x="1179" y="2346"/>
                  </a:cubicBezTo>
                  <a:cubicBezTo>
                    <a:pt x="1834" y="2346"/>
                    <a:pt x="2346" y="1823"/>
                    <a:pt x="2346" y="1180"/>
                  </a:cubicBezTo>
                  <a:cubicBezTo>
                    <a:pt x="2346" y="525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1" name="Google Shape;10181;p73"/>
          <p:cNvGrpSpPr/>
          <p:nvPr/>
        </p:nvGrpSpPr>
        <p:grpSpPr>
          <a:xfrm>
            <a:off x="870939" y="2265043"/>
            <a:ext cx="331993" cy="331993"/>
            <a:chOff x="870939" y="2439293"/>
            <a:chExt cx="331993" cy="331993"/>
          </a:xfrm>
          <a:solidFill>
            <a:srgbClr val="7030A0"/>
          </a:solidFill>
        </p:grpSpPr>
        <p:sp>
          <p:nvSpPr>
            <p:cNvPr id="10182" name="Google Shape;10182;p73"/>
            <p:cNvSpPr/>
            <p:nvPr/>
          </p:nvSpPr>
          <p:spPr>
            <a:xfrm>
              <a:off x="870939" y="2439293"/>
              <a:ext cx="331993" cy="331993"/>
            </a:xfrm>
            <a:custGeom>
              <a:avLst/>
              <a:gdLst/>
              <a:ahLst/>
              <a:cxnLst/>
              <a:rect l="l" t="t" r="r" b="b"/>
              <a:pathLst>
                <a:path w="10431" h="10431" extrusionOk="0">
                  <a:moveTo>
                    <a:pt x="9490" y="298"/>
                  </a:moveTo>
                  <a:cubicBezTo>
                    <a:pt x="9835" y="298"/>
                    <a:pt x="10121" y="584"/>
                    <a:pt x="10121" y="917"/>
                  </a:cubicBezTo>
                  <a:lnTo>
                    <a:pt x="10121" y="9513"/>
                  </a:lnTo>
                  <a:cubicBezTo>
                    <a:pt x="10121" y="9847"/>
                    <a:pt x="9835" y="10132"/>
                    <a:pt x="9490" y="10132"/>
                  </a:cubicBezTo>
                  <a:lnTo>
                    <a:pt x="7037" y="10132"/>
                  </a:lnTo>
                  <a:lnTo>
                    <a:pt x="7037" y="9156"/>
                  </a:lnTo>
                  <a:cubicBezTo>
                    <a:pt x="7037" y="9055"/>
                    <a:pt x="6960" y="9004"/>
                    <a:pt x="6883" y="9004"/>
                  </a:cubicBezTo>
                  <a:cubicBezTo>
                    <a:pt x="6805" y="9004"/>
                    <a:pt x="6728" y="9055"/>
                    <a:pt x="6728" y="9156"/>
                  </a:cubicBezTo>
                  <a:lnTo>
                    <a:pt x="6728" y="10132"/>
                  </a:lnTo>
                  <a:lnTo>
                    <a:pt x="3644" y="10132"/>
                  </a:lnTo>
                  <a:lnTo>
                    <a:pt x="3644" y="298"/>
                  </a:lnTo>
                  <a:lnTo>
                    <a:pt x="6728" y="298"/>
                  </a:lnTo>
                  <a:lnTo>
                    <a:pt x="6728" y="8347"/>
                  </a:lnTo>
                  <a:cubicBezTo>
                    <a:pt x="6728" y="8442"/>
                    <a:pt x="6805" y="8489"/>
                    <a:pt x="6883" y="8489"/>
                  </a:cubicBezTo>
                  <a:cubicBezTo>
                    <a:pt x="6960" y="8489"/>
                    <a:pt x="7037" y="8442"/>
                    <a:pt x="7037" y="8347"/>
                  </a:cubicBezTo>
                  <a:lnTo>
                    <a:pt x="7037" y="298"/>
                  </a:lnTo>
                  <a:close/>
                  <a:moveTo>
                    <a:pt x="918" y="0"/>
                  </a:moveTo>
                  <a:cubicBezTo>
                    <a:pt x="417" y="0"/>
                    <a:pt x="1" y="417"/>
                    <a:pt x="1" y="917"/>
                  </a:cubicBezTo>
                  <a:lnTo>
                    <a:pt x="1" y="2096"/>
                  </a:lnTo>
                  <a:cubicBezTo>
                    <a:pt x="1" y="2191"/>
                    <a:pt x="78" y="2239"/>
                    <a:pt x="156" y="2239"/>
                  </a:cubicBezTo>
                  <a:cubicBezTo>
                    <a:pt x="233" y="2239"/>
                    <a:pt x="310" y="2191"/>
                    <a:pt x="310" y="2096"/>
                  </a:cubicBezTo>
                  <a:lnTo>
                    <a:pt x="310" y="917"/>
                  </a:lnTo>
                  <a:cubicBezTo>
                    <a:pt x="310" y="584"/>
                    <a:pt x="596" y="298"/>
                    <a:pt x="941" y="298"/>
                  </a:cubicBezTo>
                  <a:lnTo>
                    <a:pt x="3394" y="298"/>
                  </a:lnTo>
                  <a:lnTo>
                    <a:pt x="3394" y="10132"/>
                  </a:lnTo>
                  <a:lnTo>
                    <a:pt x="941" y="10132"/>
                  </a:lnTo>
                  <a:cubicBezTo>
                    <a:pt x="596" y="10132"/>
                    <a:pt x="310" y="9847"/>
                    <a:pt x="310" y="9513"/>
                  </a:cubicBezTo>
                  <a:lnTo>
                    <a:pt x="310" y="2965"/>
                  </a:lnTo>
                  <a:cubicBezTo>
                    <a:pt x="310" y="2864"/>
                    <a:pt x="233" y="2813"/>
                    <a:pt x="156" y="2813"/>
                  </a:cubicBezTo>
                  <a:cubicBezTo>
                    <a:pt x="78" y="2813"/>
                    <a:pt x="1" y="2864"/>
                    <a:pt x="1" y="2965"/>
                  </a:cubicBezTo>
                  <a:lnTo>
                    <a:pt x="1" y="9513"/>
                  </a:lnTo>
                  <a:cubicBezTo>
                    <a:pt x="1" y="10013"/>
                    <a:pt x="417" y="10430"/>
                    <a:pt x="918" y="10430"/>
                  </a:cubicBezTo>
                  <a:lnTo>
                    <a:pt x="9514" y="10430"/>
                  </a:lnTo>
                  <a:cubicBezTo>
                    <a:pt x="10014" y="10430"/>
                    <a:pt x="10431" y="10013"/>
                    <a:pt x="10431" y="9513"/>
                  </a:cubicBezTo>
                  <a:lnTo>
                    <a:pt x="10431" y="917"/>
                  </a:lnTo>
                  <a:cubicBezTo>
                    <a:pt x="10431" y="417"/>
                    <a:pt x="10014" y="0"/>
                    <a:pt x="9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73"/>
            <p:cNvSpPr/>
            <p:nvPr/>
          </p:nvSpPr>
          <p:spPr>
            <a:xfrm>
              <a:off x="908463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73" y="309"/>
                  </a:moveTo>
                  <a:cubicBezTo>
                    <a:pt x="844" y="309"/>
                    <a:pt x="989" y="471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ubicBezTo>
                    <a:pt x="661" y="310"/>
                    <a:pt x="667" y="309"/>
                    <a:pt x="673" y="309"/>
                  </a:cubicBezTo>
                  <a:close/>
                  <a:moveTo>
                    <a:pt x="655" y="0"/>
                  </a:moveTo>
                  <a:cubicBezTo>
                    <a:pt x="274" y="0"/>
                    <a:pt x="0" y="286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2" y="1310"/>
                    <a:pt x="1310" y="1012"/>
                    <a:pt x="1310" y="655"/>
                  </a:cubicBezTo>
                  <a:cubicBezTo>
                    <a:pt x="1310" y="298"/>
                    <a:pt x="101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73"/>
            <p:cNvSpPr/>
            <p:nvPr/>
          </p:nvSpPr>
          <p:spPr>
            <a:xfrm>
              <a:off x="1015690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310"/>
                  </a:moveTo>
                  <a:cubicBezTo>
                    <a:pt x="858" y="310"/>
                    <a:pt x="1001" y="465"/>
                    <a:pt x="1001" y="655"/>
                  </a:cubicBezTo>
                  <a:cubicBezTo>
                    <a:pt x="1001" y="846"/>
                    <a:pt x="858" y="1001"/>
                    <a:pt x="656" y="1001"/>
                  </a:cubicBezTo>
                  <a:cubicBezTo>
                    <a:pt x="465" y="1001"/>
                    <a:pt x="322" y="846"/>
                    <a:pt x="322" y="655"/>
                  </a:cubicBezTo>
                  <a:cubicBezTo>
                    <a:pt x="322" y="465"/>
                    <a:pt x="465" y="310"/>
                    <a:pt x="656" y="310"/>
                  </a:cubicBez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cubicBezTo>
                    <a:pt x="1" y="1012"/>
                    <a:pt x="299" y="1310"/>
                    <a:pt x="656" y="1310"/>
                  </a:cubicBezTo>
                  <a:cubicBezTo>
                    <a:pt x="1013" y="1310"/>
                    <a:pt x="1311" y="1012"/>
                    <a:pt x="1311" y="655"/>
                  </a:cubicBezTo>
                  <a:cubicBezTo>
                    <a:pt x="1311" y="298"/>
                    <a:pt x="1013" y="0"/>
                    <a:pt x="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73"/>
            <p:cNvSpPr/>
            <p:nvPr/>
          </p:nvSpPr>
          <p:spPr>
            <a:xfrm>
              <a:off x="1122567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10"/>
                  </a:moveTo>
                  <a:cubicBezTo>
                    <a:pt x="846" y="310"/>
                    <a:pt x="989" y="465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73"/>
            <p:cNvSpPr/>
            <p:nvPr/>
          </p:nvSpPr>
          <p:spPr>
            <a:xfrm>
              <a:off x="913015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73"/>
            <p:cNvSpPr/>
            <p:nvPr/>
          </p:nvSpPr>
          <p:spPr>
            <a:xfrm>
              <a:off x="913015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73"/>
            <p:cNvSpPr/>
            <p:nvPr/>
          </p:nvSpPr>
          <p:spPr>
            <a:xfrm>
              <a:off x="913015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73"/>
            <p:cNvSpPr/>
            <p:nvPr/>
          </p:nvSpPr>
          <p:spPr>
            <a:xfrm>
              <a:off x="894428" y="2474908"/>
              <a:ext cx="69384" cy="167508"/>
            </a:xfrm>
            <a:custGeom>
              <a:avLst/>
              <a:gdLst/>
              <a:ahLst/>
              <a:cxnLst/>
              <a:rect l="l" t="t" r="r" b="b"/>
              <a:pathLst>
                <a:path w="2180" h="5263" extrusionOk="0">
                  <a:moveTo>
                    <a:pt x="1870" y="298"/>
                  </a:moveTo>
                  <a:lnTo>
                    <a:pt x="1870" y="3703"/>
                  </a:lnTo>
                  <a:lnTo>
                    <a:pt x="287" y="3703"/>
                  </a:lnTo>
                  <a:lnTo>
                    <a:pt x="287" y="298"/>
                  </a:lnTo>
                  <a:close/>
                  <a:moveTo>
                    <a:pt x="1882" y="4001"/>
                  </a:moveTo>
                  <a:lnTo>
                    <a:pt x="1882" y="4953"/>
                  </a:lnTo>
                  <a:lnTo>
                    <a:pt x="299" y="4953"/>
                  </a:lnTo>
                  <a:lnTo>
                    <a:pt x="299" y="4001"/>
                  </a:lnTo>
                  <a:close/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lnTo>
                    <a:pt x="1" y="5120"/>
                  </a:lnTo>
                  <a:cubicBezTo>
                    <a:pt x="1" y="5203"/>
                    <a:pt x="84" y="5263"/>
                    <a:pt x="156" y="5263"/>
                  </a:cubicBezTo>
                  <a:lnTo>
                    <a:pt x="2025" y="5263"/>
                  </a:lnTo>
                  <a:cubicBezTo>
                    <a:pt x="2108" y="5263"/>
                    <a:pt x="2180" y="5192"/>
                    <a:pt x="2180" y="5120"/>
                  </a:cubicBezTo>
                  <a:lnTo>
                    <a:pt x="2180" y="143"/>
                  </a:lnTo>
                  <a:cubicBezTo>
                    <a:pt x="2180" y="60"/>
                    <a:pt x="2108" y="0"/>
                    <a:pt x="2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73"/>
            <p:cNvSpPr/>
            <p:nvPr/>
          </p:nvSpPr>
          <p:spPr>
            <a:xfrm>
              <a:off x="1002068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1" y="322"/>
                  </a:moveTo>
                  <a:lnTo>
                    <a:pt x="1881" y="3727"/>
                  </a:lnTo>
                  <a:lnTo>
                    <a:pt x="298" y="3727"/>
                  </a:lnTo>
                  <a:lnTo>
                    <a:pt x="298" y="322"/>
                  </a:lnTo>
                  <a:close/>
                  <a:moveTo>
                    <a:pt x="1881" y="4025"/>
                  </a:moveTo>
                  <a:lnTo>
                    <a:pt x="1881" y="4977"/>
                  </a:lnTo>
                  <a:lnTo>
                    <a:pt x="298" y="4977"/>
                  </a:lnTo>
                  <a:lnTo>
                    <a:pt x="298" y="4025"/>
                  </a:lnTo>
                  <a:close/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lnTo>
                    <a:pt x="0" y="5144"/>
                  </a:lnTo>
                  <a:cubicBezTo>
                    <a:pt x="0" y="5227"/>
                    <a:pt x="72" y="5287"/>
                    <a:pt x="155" y="5287"/>
                  </a:cubicBezTo>
                  <a:lnTo>
                    <a:pt x="2024" y="5287"/>
                  </a:lnTo>
                  <a:cubicBezTo>
                    <a:pt x="2120" y="5287"/>
                    <a:pt x="2179" y="5216"/>
                    <a:pt x="2179" y="5144"/>
                  </a:cubicBezTo>
                  <a:lnTo>
                    <a:pt x="2179" y="167"/>
                  </a:lnTo>
                  <a:cubicBezTo>
                    <a:pt x="2179" y="84"/>
                    <a:pt x="2120" y="1"/>
                    <a:pt x="2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1" name="Google Shape;10191;p73"/>
            <p:cNvSpPr/>
            <p:nvPr/>
          </p:nvSpPr>
          <p:spPr>
            <a:xfrm>
              <a:off x="1108531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2" y="322"/>
                  </a:moveTo>
                  <a:lnTo>
                    <a:pt x="1882" y="3727"/>
                  </a:lnTo>
                  <a:lnTo>
                    <a:pt x="299" y="3727"/>
                  </a:lnTo>
                  <a:lnTo>
                    <a:pt x="299" y="322"/>
                  </a:lnTo>
                  <a:close/>
                  <a:moveTo>
                    <a:pt x="1882" y="4025"/>
                  </a:moveTo>
                  <a:lnTo>
                    <a:pt x="1882" y="4977"/>
                  </a:lnTo>
                  <a:lnTo>
                    <a:pt x="299" y="4977"/>
                  </a:lnTo>
                  <a:lnTo>
                    <a:pt x="299" y="4025"/>
                  </a:lnTo>
                  <a:close/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5144"/>
                  </a:lnTo>
                  <a:cubicBezTo>
                    <a:pt x="1" y="5227"/>
                    <a:pt x="84" y="5287"/>
                    <a:pt x="156" y="5287"/>
                  </a:cubicBezTo>
                  <a:lnTo>
                    <a:pt x="2025" y="5287"/>
                  </a:lnTo>
                  <a:cubicBezTo>
                    <a:pt x="2120" y="5287"/>
                    <a:pt x="2180" y="5216"/>
                    <a:pt x="2180" y="5144"/>
                  </a:cubicBezTo>
                  <a:lnTo>
                    <a:pt x="2180" y="167"/>
                  </a:lnTo>
                  <a:cubicBezTo>
                    <a:pt x="2180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73"/>
            <p:cNvSpPr/>
            <p:nvPr/>
          </p:nvSpPr>
          <p:spPr>
            <a:xfrm>
              <a:off x="1127118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73"/>
            <p:cNvSpPr/>
            <p:nvPr/>
          </p:nvSpPr>
          <p:spPr>
            <a:xfrm>
              <a:off x="1127118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4" name="Google Shape;10194;p73"/>
            <p:cNvSpPr/>
            <p:nvPr/>
          </p:nvSpPr>
          <p:spPr>
            <a:xfrm>
              <a:off x="1127118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5" name="Google Shape;10195;p73"/>
            <p:cNvSpPr/>
            <p:nvPr/>
          </p:nvSpPr>
          <p:spPr>
            <a:xfrm>
              <a:off x="1020624" y="2504094"/>
              <a:ext cx="32241" cy="9867"/>
            </a:xfrm>
            <a:custGeom>
              <a:avLst/>
              <a:gdLst/>
              <a:ahLst/>
              <a:cxnLst/>
              <a:rect l="l" t="t" r="r" b="b"/>
              <a:pathLst>
                <a:path w="1013" h="310" extrusionOk="0">
                  <a:moveTo>
                    <a:pt x="203" y="0"/>
                  </a:moveTo>
                  <a:cubicBezTo>
                    <a:pt x="1" y="12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6" name="Google Shape;10196;p73"/>
            <p:cNvSpPr/>
            <p:nvPr/>
          </p:nvSpPr>
          <p:spPr>
            <a:xfrm>
              <a:off x="1020624" y="2532898"/>
              <a:ext cx="32241" cy="10248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203" y="0"/>
                  </a:moveTo>
                  <a:cubicBezTo>
                    <a:pt x="1" y="24"/>
                    <a:pt x="1" y="322"/>
                    <a:pt x="203" y="322"/>
                  </a:cubicBezTo>
                  <a:lnTo>
                    <a:pt x="822" y="322"/>
                  </a:lnTo>
                  <a:cubicBezTo>
                    <a:pt x="1013" y="322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7" name="Google Shape;10197;p73"/>
            <p:cNvSpPr/>
            <p:nvPr/>
          </p:nvSpPr>
          <p:spPr>
            <a:xfrm>
              <a:off x="1020624" y="2562052"/>
              <a:ext cx="32241" cy="9898"/>
            </a:xfrm>
            <a:custGeom>
              <a:avLst/>
              <a:gdLst/>
              <a:ahLst/>
              <a:cxnLst/>
              <a:rect l="l" t="t" r="r" b="b"/>
              <a:pathLst>
                <a:path w="1013" h="311" extrusionOk="0">
                  <a:moveTo>
                    <a:pt x="203" y="1"/>
                  </a:moveTo>
                  <a:cubicBezTo>
                    <a:pt x="1" y="13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8" name="Google Shape;10198;p73"/>
          <p:cNvGrpSpPr/>
          <p:nvPr/>
        </p:nvGrpSpPr>
        <p:grpSpPr>
          <a:xfrm>
            <a:off x="6644957" y="2282103"/>
            <a:ext cx="371395" cy="278904"/>
            <a:chOff x="6644957" y="2456353"/>
            <a:chExt cx="371395" cy="278904"/>
          </a:xfrm>
          <a:solidFill>
            <a:srgbClr val="7030A0"/>
          </a:solidFill>
        </p:grpSpPr>
        <p:sp>
          <p:nvSpPr>
            <p:cNvPr id="10199" name="Google Shape;10199;p73"/>
            <p:cNvSpPr/>
            <p:nvPr/>
          </p:nvSpPr>
          <p:spPr>
            <a:xfrm>
              <a:off x="6644957" y="2456353"/>
              <a:ext cx="371395" cy="203123"/>
            </a:xfrm>
            <a:custGeom>
              <a:avLst/>
              <a:gdLst/>
              <a:ahLst/>
              <a:cxnLst/>
              <a:rect l="l" t="t" r="r" b="b"/>
              <a:pathLst>
                <a:path w="11669" h="6382" extrusionOk="0">
                  <a:moveTo>
                    <a:pt x="4763" y="0"/>
                  </a:moveTo>
                  <a:cubicBezTo>
                    <a:pt x="4167" y="0"/>
                    <a:pt x="3596" y="191"/>
                    <a:pt x="3120" y="548"/>
                  </a:cubicBezTo>
                  <a:cubicBezTo>
                    <a:pt x="2679" y="881"/>
                    <a:pt x="2358" y="1322"/>
                    <a:pt x="2179" y="1834"/>
                  </a:cubicBezTo>
                  <a:cubicBezTo>
                    <a:pt x="977" y="1893"/>
                    <a:pt x="0" y="2881"/>
                    <a:pt x="0" y="4108"/>
                  </a:cubicBezTo>
                  <a:cubicBezTo>
                    <a:pt x="0" y="5358"/>
                    <a:pt x="1036" y="6382"/>
                    <a:pt x="2286" y="6382"/>
                  </a:cubicBezTo>
                  <a:lnTo>
                    <a:pt x="3096" y="6382"/>
                  </a:lnTo>
                  <a:cubicBezTo>
                    <a:pt x="3191" y="6382"/>
                    <a:pt x="3274" y="6310"/>
                    <a:pt x="3274" y="6203"/>
                  </a:cubicBezTo>
                  <a:cubicBezTo>
                    <a:pt x="3274" y="6120"/>
                    <a:pt x="3203" y="6025"/>
                    <a:pt x="3096" y="6025"/>
                  </a:cubicBezTo>
                  <a:lnTo>
                    <a:pt x="2286" y="6025"/>
                  </a:lnTo>
                  <a:cubicBezTo>
                    <a:pt x="1215" y="6025"/>
                    <a:pt x="346" y="5167"/>
                    <a:pt x="346" y="4096"/>
                  </a:cubicBezTo>
                  <a:cubicBezTo>
                    <a:pt x="346" y="3024"/>
                    <a:pt x="1215" y="2155"/>
                    <a:pt x="2286" y="2155"/>
                  </a:cubicBezTo>
                  <a:lnTo>
                    <a:pt x="2298" y="2155"/>
                  </a:lnTo>
                  <a:cubicBezTo>
                    <a:pt x="2370" y="2155"/>
                    <a:pt x="2441" y="2107"/>
                    <a:pt x="2465" y="2036"/>
                  </a:cubicBezTo>
                  <a:cubicBezTo>
                    <a:pt x="2608" y="1548"/>
                    <a:pt x="2905" y="1119"/>
                    <a:pt x="3310" y="822"/>
                  </a:cubicBezTo>
                  <a:cubicBezTo>
                    <a:pt x="3727" y="500"/>
                    <a:pt x="4227" y="321"/>
                    <a:pt x="4751" y="321"/>
                  </a:cubicBezTo>
                  <a:cubicBezTo>
                    <a:pt x="5584" y="321"/>
                    <a:pt x="6346" y="738"/>
                    <a:pt x="6775" y="1453"/>
                  </a:cubicBezTo>
                  <a:cubicBezTo>
                    <a:pt x="6811" y="1516"/>
                    <a:pt x="6861" y="1545"/>
                    <a:pt x="6914" y="1545"/>
                  </a:cubicBezTo>
                  <a:cubicBezTo>
                    <a:pt x="6931" y="1545"/>
                    <a:pt x="6948" y="1542"/>
                    <a:pt x="6965" y="1536"/>
                  </a:cubicBezTo>
                  <a:cubicBezTo>
                    <a:pt x="7168" y="1476"/>
                    <a:pt x="7370" y="1429"/>
                    <a:pt x="7585" y="1429"/>
                  </a:cubicBezTo>
                  <a:cubicBezTo>
                    <a:pt x="8430" y="1429"/>
                    <a:pt x="9168" y="1976"/>
                    <a:pt x="9430" y="2786"/>
                  </a:cubicBezTo>
                  <a:cubicBezTo>
                    <a:pt x="9452" y="2851"/>
                    <a:pt x="9513" y="2907"/>
                    <a:pt x="9587" y="2907"/>
                  </a:cubicBezTo>
                  <a:cubicBezTo>
                    <a:pt x="9594" y="2907"/>
                    <a:pt x="9601" y="2906"/>
                    <a:pt x="9609" y="2905"/>
                  </a:cubicBezTo>
                  <a:cubicBezTo>
                    <a:pt x="9668" y="2905"/>
                    <a:pt x="9728" y="2881"/>
                    <a:pt x="9763" y="2881"/>
                  </a:cubicBezTo>
                  <a:cubicBezTo>
                    <a:pt x="10633" y="2881"/>
                    <a:pt x="11335" y="3584"/>
                    <a:pt x="11335" y="4453"/>
                  </a:cubicBezTo>
                  <a:cubicBezTo>
                    <a:pt x="11335" y="5310"/>
                    <a:pt x="10633" y="6013"/>
                    <a:pt x="9763" y="6013"/>
                  </a:cubicBezTo>
                  <a:lnTo>
                    <a:pt x="8573" y="6013"/>
                  </a:lnTo>
                  <a:cubicBezTo>
                    <a:pt x="8489" y="6013"/>
                    <a:pt x="8394" y="6084"/>
                    <a:pt x="8394" y="6191"/>
                  </a:cubicBezTo>
                  <a:cubicBezTo>
                    <a:pt x="8394" y="6298"/>
                    <a:pt x="8478" y="6370"/>
                    <a:pt x="8573" y="6370"/>
                  </a:cubicBezTo>
                  <a:lnTo>
                    <a:pt x="9763" y="6370"/>
                  </a:lnTo>
                  <a:cubicBezTo>
                    <a:pt x="10823" y="6370"/>
                    <a:pt x="11668" y="5501"/>
                    <a:pt x="11668" y="4465"/>
                  </a:cubicBezTo>
                  <a:cubicBezTo>
                    <a:pt x="11668" y="3417"/>
                    <a:pt x="10859" y="2560"/>
                    <a:pt x="9811" y="2560"/>
                  </a:cubicBezTo>
                  <a:lnTo>
                    <a:pt x="9740" y="2560"/>
                  </a:lnTo>
                  <a:cubicBezTo>
                    <a:pt x="9585" y="2155"/>
                    <a:pt x="9323" y="1798"/>
                    <a:pt x="8966" y="1548"/>
                  </a:cubicBezTo>
                  <a:cubicBezTo>
                    <a:pt x="8561" y="1250"/>
                    <a:pt x="8097" y="1095"/>
                    <a:pt x="7608" y="1095"/>
                  </a:cubicBezTo>
                  <a:cubicBezTo>
                    <a:pt x="7418" y="1095"/>
                    <a:pt x="7204" y="1131"/>
                    <a:pt x="7013" y="1179"/>
                  </a:cubicBezTo>
                  <a:cubicBezTo>
                    <a:pt x="6513" y="429"/>
                    <a:pt x="5680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73"/>
            <p:cNvSpPr/>
            <p:nvPr/>
          </p:nvSpPr>
          <p:spPr>
            <a:xfrm>
              <a:off x="6761668" y="2549194"/>
              <a:ext cx="139850" cy="186064"/>
            </a:xfrm>
            <a:custGeom>
              <a:avLst/>
              <a:gdLst/>
              <a:ahLst/>
              <a:cxnLst/>
              <a:rect l="l" t="t" r="r" b="b"/>
              <a:pathLst>
                <a:path w="4394" h="5846" extrusionOk="0">
                  <a:moveTo>
                    <a:pt x="2584" y="357"/>
                  </a:moveTo>
                  <a:lnTo>
                    <a:pt x="2584" y="1476"/>
                  </a:lnTo>
                  <a:cubicBezTo>
                    <a:pt x="2584" y="1667"/>
                    <a:pt x="2751" y="1834"/>
                    <a:pt x="2941" y="1834"/>
                  </a:cubicBezTo>
                  <a:lnTo>
                    <a:pt x="3501" y="1834"/>
                  </a:lnTo>
                  <a:cubicBezTo>
                    <a:pt x="3584" y="1834"/>
                    <a:pt x="3679" y="1750"/>
                    <a:pt x="3679" y="1655"/>
                  </a:cubicBezTo>
                  <a:cubicBezTo>
                    <a:pt x="3679" y="1548"/>
                    <a:pt x="3596" y="1476"/>
                    <a:pt x="3501" y="1476"/>
                  </a:cubicBezTo>
                  <a:lnTo>
                    <a:pt x="2941" y="1476"/>
                  </a:lnTo>
                  <a:cubicBezTo>
                    <a:pt x="2941" y="1476"/>
                    <a:pt x="2929" y="1476"/>
                    <a:pt x="2929" y="1453"/>
                  </a:cubicBezTo>
                  <a:lnTo>
                    <a:pt x="2929" y="393"/>
                  </a:lnTo>
                  <a:lnTo>
                    <a:pt x="4001" y="1465"/>
                  </a:lnTo>
                  <a:cubicBezTo>
                    <a:pt x="4037" y="1500"/>
                    <a:pt x="4060" y="1560"/>
                    <a:pt x="4060" y="1607"/>
                  </a:cubicBezTo>
                  <a:lnTo>
                    <a:pt x="4060" y="5501"/>
                  </a:lnTo>
                  <a:lnTo>
                    <a:pt x="4049" y="5501"/>
                  </a:lnTo>
                  <a:lnTo>
                    <a:pt x="369" y="5525"/>
                  </a:lnTo>
                  <a:cubicBezTo>
                    <a:pt x="369" y="5525"/>
                    <a:pt x="358" y="5525"/>
                    <a:pt x="358" y="5501"/>
                  </a:cubicBezTo>
                  <a:lnTo>
                    <a:pt x="358" y="369"/>
                  </a:lnTo>
                  <a:cubicBezTo>
                    <a:pt x="358" y="369"/>
                    <a:pt x="358" y="357"/>
                    <a:pt x="369" y="357"/>
                  </a:cubicBezTo>
                  <a:close/>
                  <a:moveTo>
                    <a:pt x="358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5489"/>
                  </a:lnTo>
                  <a:cubicBezTo>
                    <a:pt x="0" y="5679"/>
                    <a:pt x="155" y="5846"/>
                    <a:pt x="358" y="5846"/>
                  </a:cubicBezTo>
                  <a:lnTo>
                    <a:pt x="4013" y="5846"/>
                  </a:lnTo>
                  <a:cubicBezTo>
                    <a:pt x="4203" y="5846"/>
                    <a:pt x="4370" y="5679"/>
                    <a:pt x="4370" y="5489"/>
                  </a:cubicBezTo>
                  <a:lnTo>
                    <a:pt x="4370" y="1607"/>
                  </a:lnTo>
                  <a:cubicBezTo>
                    <a:pt x="4394" y="1476"/>
                    <a:pt x="4334" y="1334"/>
                    <a:pt x="4227" y="1238"/>
                  </a:cubicBezTo>
                  <a:lnTo>
                    <a:pt x="3156" y="167"/>
                  </a:lnTo>
                  <a:cubicBezTo>
                    <a:pt x="3048" y="60"/>
                    <a:pt x="2917" y="0"/>
                    <a:pt x="2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73"/>
            <p:cNvSpPr/>
            <p:nvPr/>
          </p:nvSpPr>
          <p:spPr>
            <a:xfrm>
              <a:off x="6802216" y="2625357"/>
              <a:ext cx="58754" cy="75431"/>
            </a:xfrm>
            <a:custGeom>
              <a:avLst/>
              <a:gdLst/>
              <a:ahLst/>
              <a:cxnLst/>
              <a:rect l="l" t="t" r="r" b="b"/>
              <a:pathLst>
                <a:path w="1846" h="2370" extrusionOk="0">
                  <a:moveTo>
                    <a:pt x="929" y="0"/>
                  </a:moveTo>
                  <a:cubicBezTo>
                    <a:pt x="881" y="0"/>
                    <a:pt x="822" y="36"/>
                    <a:pt x="786" y="60"/>
                  </a:cubicBezTo>
                  <a:lnTo>
                    <a:pt x="60" y="988"/>
                  </a:lnTo>
                  <a:cubicBezTo>
                    <a:pt x="0" y="1060"/>
                    <a:pt x="12" y="1167"/>
                    <a:pt x="96" y="1227"/>
                  </a:cubicBezTo>
                  <a:cubicBezTo>
                    <a:pt x="123" y="1250"/>
                    <a:pt x="157" y="1260"/>
                    <a:pt x="190" y="1260"/>
                  </a:cubicBezTo>
                  <a:cubicBezTo>
                    <a:pt x="243" y="1260"/>
                    <a:pt x="297" y="1234"/>
                    <a:pt x="334" y="1191"/>
                  </a:cubicBezTo>
                  <a:lnTo>
                    <a:pt x="762" y="655"/>
                  </a:lnTo>
                  <a:lnTo>
                    <a:pt x="762" y="2191"/>
                  </a:lnTo>
                  <a:cubicBezTo>
                    <a:pt x="762" y="2274"/>
                    <a:pt x="834" y="2370"/>
                    <a:pt x="941" y="2370"/>
                  </a:cubicBezTo>
                  <a:cubicBezTo>
                    <a:pt x="1024" y="2370"/>
                    <a:pt x="1120" y="2298"/>
                    <a:pt x="1120" y="2191"/>
                  </a:cubicBezTo>
                  <a:lnTo>
                    <a:pt x="1120" y="655"/>
                  </a:lnTo>
                  <a:lnTo>
                    <a:pt x="1548" y="1191"/>
                  </a:lnTo>
                  <a:cubicBezTo>
                    <a:pt x="1584" y="1238"/>
                    <a:pt x="1643" y="1250"/>
                    <a:pt x="1691" y="1250"/>
                  </a:cubicBezTo>
                  <a:cubicBezTo>
                    <a:pt x="1727" y="1250"/>
                    <a:pt x="1762" y="1238"/>
                    <a:pt x="1786" y="1203"/>
                  </a:cubicBezTo>
                  <a:cubicBezTo>
                    <a:pt x="1834" y="1167"/>
                    <a:pt x="1846" y="1060"/>
                    <a:pt x="1786" y="988"/>
                  </a:cubicBezTo>
                  <a:lnTo>
                    <a:pt x="1060" y="60"/>
                  </a:lnTo>
                  <a:cubicBezTo>
                    <a:pt x="1036" y="12"/>
                    <a:pt x="98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73"/>
            <p:cNvSpPr/>
            <p:nvPr/>
          </p:nvSpPr>
          <p:spPr>
            <a:xfrm>
              <a:off x="6802216" y="2480828"/>
              <a:ext cx="47009" cy="33132"/>
            </a:xfrm>
            <a:custGeom>
              <a:avLst/>
              <a:gdLst/>
              <a:ahLst/>
              <a:cxnLst/>
              <a:rect l="l" t="t" r="r" b="b"/>
              <a:pathLst>
                <a:path w="1477" h="1041" extrusionOk="0">
                  <a:moveTo>
                    <a:pt x="193" y="0"/>
                  </a:moveTo>
                  <a:cubicBezTo>
                    <a:pt x="119" y="0"/>
                    <a:pt x="45" y="64"/>
                    <a:pt x="24" y="136"/>
                  </a:cubicBezTo>
                  <a:cubicBezTo>
                    <a:pt x="0" y="231"/>
                    <a:pt x="60" y="314"/>
                    <a:pt x="155" y="338"/>
                  </a:cubicBezTo>
                  <a:cubicBezTo>
                    <a:pt x="560" y="422"/>
                    <a:pt x="917" y="636"/>
                    <a:pt x="1155" y="969"/>
                  </a:cubicBezTo>
                  <a:cubicBezTo>
                    <a:pt x="1179" y="1017"/>
                    <a:pt x="1239" y="1041"/>
                    <a:pt x="1286" y="1041"/>
                  </a:cubicBezTo>
                  <a:cubicBezTo>
                    <a:pt x="1310" y="1041"/>
                    <a:pt x="1358" y="1029"/>
                    <a:pt x="1393" y="1017"/>
                  </a:cubicBezTo>
                  <a:cubicBezTo>
                    <a:pt x="1465" y="946"/>
                    <a:pt x="1477" y="838"/>
                    <a:pt x="1429" y="767"/>
                  </a:cubicBezTo>
                  <a:cubicBezTo>
                    <a:pt x="1131" y="374"/>
                    <a:pt x="703" y="88"/>
                    <a:pt x="227" y="5"/>
                  </a:cubicBezTo>
                  <a:cubicBezTo>
                    <a:pt x="216" y="2"/>
                    <a:pt x="204" y="0"/>
                    <a:pt x="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3" name="Google Shape;10203;p73"/>
            <p:cNvSpPr/>
            <p:nvPr/>
          </p:nvSpPr>
          <p:spPr>
            <a:xfrm>
              <a:off x="6895439" y="2517112"/>
              <a:ext cx="36793" cy="32114"/>
            </a:xfrm>
            <a:custGeom>
              <a:avLst/>
              <a:gdLst/>
              <a:ahLst/>
              <a:cxnLst/>
              <a:rect l="l" t="t" r="r" b="b"/>
              <a:pathLst>
                <a:path w="1156" h="1009" extrusionOk="0">
                  <a:moveTo>
                    <a:pt x="206" y="1"/>
                  </a:moveTo>
                  <a:cubicBezTo>
                    <a:pt x="131" y="1"/>
                    <a:pt x="65" y="39"/>
                    <a:pt x="36" y="115"/>
                  </a:cubicBezTo>
                  <a:cubicBezTo>
                    <a:pt x="0" y="198"/>
                    <a:pt x="48" y="306"/>
                    <a:pt x="143" y="341"/>
                  </a:cubicBezTo>
                  <a:cubicBezTo>
                    <a:pt x="429" y="437"/>
                    <a:pt x="667" y="639"/>
                    <a:pt x="810" y="913"/>
                  </a:cubicBezTo>
                  <a:cubicBezTo>
                    <a:pt x="846" y="972"/>
                    <a:pt x="893" y="1008"/>
                    <a:pt x="965" y="1008"/>
                  </a:cubicBezTo>
                  <a:cubicBezTo>
                    <a:pt x="989" y="1008"/>
                    <a:pt x="1024" y="1008"/>
                    <a:pt x="1036" y="996"/>
                  </a:cubicBezTo>
                  <a:cubicBezTo>
                    <a:pt x="1108" y="937"/>
                    <a:pt x="1155" y="829"/>
                    <a:pt x="1108" y="734"/>
                  </a:cubicBezTo>
                  <a:cubicBezTo>
                    <a:pt x="929" y="401"/>
                    <a:pt x="619" y="127"/>
                    <a:pt x="262" y="8"/>
                  </a:cubicBezTo>
                  <a:cubicBezTo>
                    <a:pt x="243" y="3"/>
                    <a:pt x="224" y="1"/>
                    <a:pt x="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4" name="Google Shape;10204;p73"/>
          <p:cNvGrpSpPr/>
          <p:nvPr/>
        </p:nvGrpSpPr>
        <p:grpSpPr>
          <a:xfrm>
            <a:off x="5388757" y="2240409"/>
            <a:ext cx="260349" cy="362292"/>
            <a:chOff x="5388757" y="2414659"/>
            <a:chExt cx="260349" cy="362292"/>
          </a:xfrm>
          <a:solidFill>
            <a:srgbClr val="7030A0"/>
          </a:solidFill>
        </p:grpSpPr>
        <p:sp>
          <p:nvSpPr>
            <p:cNvPr id="10205" name="Google Shape;10205;p73"/>
            <p:cNvSpPr/>
            <p:nvPr/>
          </p:nvSpPr>
          <p:spPr>
            <a:xfrm>
              <a:off x="5388757" y="2414659"/>
              <a:ext cx="260349" cy="362292"/>
            </a:xfrm>
            <a:custGeom>
              <a:avLst/>
              <a:gdLst/>
              <a:ahLst/>
              <a:cxnLst/>
              <a:rect l="l" t="t" r="r" b="b"/>
              <a:pathLst>
                <a:path w="8180" h="11383" extrusionOk="0">
                  <a:moveTo>
                    <a:pt x="4096" y="322"/>
                  </a:moveTo>
                  <a:cubicBezTo>
                    <a:pt x="4286" y="322"/>
                    <a:pt x="4465" y="429"/>
                    <a:pt x="4572" y="596"/>
                  </a:cubicBezTo>
                  <a:cubicBezTo>
                    <a:pt x="4608" y="643"/>
                    <a:pt x="4655" y="679"/>
                    <a:pt x="4727" y="679"/>
                  </a:cubicBezTo>
                  <a:lnTo>
                    <a:pt x="5358" y="679"/>
                  </a:lnTo>
                  <a:cubicBezTo>
                    <a:pt x="5465" y="679"/>
                    <a:pt x="5548" y="774"/>
                    <a:pt x="5548" y="881"/>
                  </a:cubicBezTo>
                  <a:lnTo>
                    <a:pt x="5548" y="1429"/>
                  </a:lnTo>
                  <a:lnTo>
                    <a:pt x="2679" y="1429"/>
                  </a:lnTo>
                  <a:lnTo>
                    <a:pt x="2679" y="881"/>
                  </a:lnTo>
                  <a:lnTo>
                    <a:pt x="2643" y="881"/>
                  </a:lnTo>
                  <a:cubicBezTo>
                    <a:pt x="2643" y="774"/>
                    <a:pt x="2727" y="679"/>
                    <a:pt x="2834" y="679"/>
                  </a:cubicBezTo>
                  <a:lnTo>
                    <a:pt x="3465" y="679"/>
                  </a:lnTo>
                  <a:cubicBezTo>
                    <a:pt x="3536" y="679"/>
                    <a:pt x="3584" y="655"/>
                    <a:pt x="3620" y="596"/>
                  </a:cubicBezTo>
                  <a:cubicBezTo>
                    <a:pt x="3727" y="417"/>
                    <a:pt x="3905" y="322"/>
                    <a:pt x="4096" y="322"/>
                  </a:cubicBezTo>
                  <a:close/>
                  <a:moveTo>
                    <a:pt x="7477" y="1036"/>
                  </a:moveTo>
                  <a:cubicBezTo>
                    <a:pt x="7680" y="1036"/>
                    <a:pt x="7846" y="1203"/>
                    <a:pt x="7846" y="1417"/>
                  </a:cubicBezTo>
                  <a:lnTo>
                    <a:pt x="7846" y="10680"/>
                  </a:lnTo>
                  <a:lnTo>
                    <a:pt x="7834" y="10680"/>
                  </a:lnTo>
                  <a:cubicBezTo>
                    <a:pt x="7834" y="10895"/>
                    <a:pt x="7668" y="11061"/>
                    <a:pt x="7465" y="11061"/>
                  </a:cubicBezTo>
                  <a:lnTo>
                    <a:pt x="691" y="11061"/>
                  </a:lnTo>
                  <a:cubicBezTo>
                    <a:pt x="476" y="11061"/>
                    <a:pt x="322" y="10895"/>
                    <a:pt x="322" y="10680"/>
                  </a:cubicBezTo>
                  <a:lnTo>
                    <a:pt x="322" y="1417"/>
                  </a:lnTo>
                  <a:cubicBezTo>
                    <a:pt x="322" y="1203"/>
                    <a:pt x="476" y="1036"/>
                    <a:pt x="691" y="1036"/>
                  </a:cubicBezTo>
                  <a:lnTo>
                    <a:pt x="2310" y="1036"/>
                  </a:lnTo>
                  <a:lnTo>
                    <a:pt x="2310" y="1596"/>
                  </a:lnTo>
                  <a:cubicBezTo>
                    <a:pt x="2310" y="1679"/>
                    <a:pt x="2381" y="1751"/>
                    <a:pt x="2477" y="1751"/>
                  </a:cubicBezTo>
                  <a:lnTo>
                    <a:pt x="5691" y="1751"/>
                  </a:lnTo>
                  <a:cubicBezTo>
                    <a:pt x="5775" y="1751"/>
                    <a:pt x="5846" y="1679"/>
                    <a:pt x="5846" y="1596"/>
                  </a:cubicBezTo>
                  <a:lnTo>
                    <a:pt x="5846" y="1036"/>
                  </a:lnTo>
                  <a:close/>
                  <a:moveTo>
                    <a:pt x="4084" y="0"/>
                  </a:moveTo>
                  <a:cubicBezTo>
                    <a:pt x="3798" y="0"/>
                    <a:pt x="3548" y="131"/>
                    <a:pt x="3381" y="358"/>
                  </a:cubicBezTo>
                  <a:lnTo>
                    <a:pt x="2834" y="358"/>
                  </a:lnTo>
                  <a:cubicBezTo>
                    <a:pt x="2608" y="358"/>
                    <a:pt x="2393" y="500"/>
                    <a:pt x="2346" y="715"/>
                  </a:cubicBezTo>
                  <a:lnTo>
                    <a:pt x="703" y="715"/>
                  </a:lnTo>
                  <a:cubicBezTo>
                    <a:pt x="322" y="715"/>
                    <a:pt x="0" y="1024"/>
                    <a:pt x="0" y="1417"/>
                  </a:cubicBezTo>
                  <a:lnTo>
                    <a:pt x="0" y="10680"/>
                  </a:lnTo>
                  <a:cubicBezTo>
                    <a:pt x="0" y="11073"/>
                    <a:pt x="310" y="11383"/>
                    <a:pt x="703" y="11383"/>
                  </a:cubicBezTo>
                  <a:lnTo>
                    <a:pt x="7477" y="11383"/>
                  </a:lnTo>
                  <a:cubicBezTo>
                    <a:pt x="7858" y="11383"/>
                    <a:pt x="8180" y="11073"/>
                    <a:pt x="8180" y="10680"/>
                  </a:cubicBezTo>
                  <a:lnTo>
                    <a:pt x="8180" y="1417"/>
                  </a:lnTo>
                  <a:cubicBezTo>
                    <a:pt x="8156" y="1024"/>
                    <a:pt x="7846" y="715"/>
                    <a:pt x="7465" y="715"/>
                  </a:cubicBezTo>
                  <a:lnTo>
                    <a:pt x="5822" y="715"/>
                  </a:lnTo>
                  <a:cubicBezTo>
                    <a:pt x="5751" y="500"/>
                    <a:pt x="5560" y="358"/>
                    <a:pt x="5334" y="358"/>
                  </a:cubicBezTo>
                  <a:lnTo>
                    <a:pt x="4786" y="358"/>
                  </a:lnTo>
                  <a:cubicBezTo>
                    <a:pt x="4620" y="131"/>
                    <a:pt x="4346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73"/>
            <p:cNvSpPr/>
            <p:nvPr/>
          </p:nvSpPr>
          <p:spPr>
            <a:xfrm>
              <a:off x="5513425" y="2437384"/>
              <a:ext cx="10248" cy="10280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7" name="Google Shape;10207;p73"/>
            <p:cNvSpPr/>
            <p:nvPr/>
          </p:nvSpPr>
          <p:spPr>
            <a:xfrm>
              <a:off x="5411100" y="2460140"/>
              <a:ext cx="214517" cy="283106"/>
            </a:xfrm>
            <a:custGeom>
              <a:avLst/>
              <a:gdLst/>
              <a:ahLst/>
              <a:cxnLst/>
              <a:rect l="l" t="t" r="r" b="b"/>
              <a:pathLst>
                <a:path w="6740" h="8895" extrusionOk="0">
                  <a:moveTo>
                    <a:pt x="5692" y="0"/>
                  </a:moveTo>
                  <a:cubicBezTo>
                    <a:pt x="5596" y="0"/>
                    <a:pt x="5525" y="72"/>
                    <a:pt x="5525" y="167"/>
                  </a:cubicBezTo>
                  <a:cubicBezTo>
                    <a:pt x="5525" y="250"/>
                    <a:pt x="5596" y="322"/>
                    <a:pt x="5692" y="322"/>
                  </a:cubicBezTo>
                  <a:lnTo>
                    <a:pt x="6418" y="322"/>
                  </a:lnTo>
                  <a:lnTo>
                    <a:pt x="6418" y="8561"/>
                  </a:lnTo>
                  <a:lnTo>
                    <a:pt x="334" y="8561"/>
                  </a:lnTo>
                  <a:lnTo>
                    <a:pt x="334" y="345"/>
                  </a:lnTo>
                  <a:lnTo>
                    <a:pt x="1060" y="345"/>
                  </a:lnTo>
                  <a:cubicBezTo>
                    <a:pt x="1144" y="345"/>
                    <a:pt x="1227" y="262"/>
                    <a:pt x="1227" y="179"/>
                  </a:cubicBezTo>
                  <a:cubicBezTo>
                    <a:pt x="1227" y="83"/>
                    <a:pt x="1144" y="12"/>
                    <a:pt x="1060" y="12"/>
                  </a:cubicBezTo>
                  <a:lnTo>
                    <a:pt x="167" y="12"/>
                  </a:lnTo>
                  <a:cubicBezTo>
                    <a:pt x="72" y="12"/>
                    <a:pt x="1" y="83"/>
                    <a:pt x="1" y="179"/>
                  </a:cubicBezTo>
                  <a:lnTo>
                    <a:pt x="1" y="8739"/>
                  </a:lnTo>
                  <a:cubicBezTo>
                    <a:pt x="1" y="8823"/>
                    <a:pt x="72" y="8894"/>
                    <a:pt x="167" y="8894"/>
                  </a:cubicBezTo>
                  <a:lnTo>
                    <a:pt x="6585" y="8894"/>
                  </a:lnTo>
                  <a:cubicBezTo>
                    <a:pt x="6668" y="8894"/>
                    <a:pt x="6739" y="8823"/>
                    <a:pt x="6739" y="8739"/>
                  </a:cubicBezTo>
                  <a:lnTo>
                    <a:pt x="6739" y="179"/>
                  </a:lnTo>
                  <a:cubicBezTo>
                    <a:pt x="6739" y="72"/>
                    <a:pt x="6668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8" name="Google Shape;10208;p73"/>
            <p:cNvSpPr/>
            <p:nvPr/>
          </p:nvSpPr>
          <p:spPr>
            <a:xfrm>
              <a:off x="5439904" y="2488562"/>
              <a:ext cx="78837" cy="106495"/>
            </a:xfrm>
            <a:custGeom>
              <a:avLst/>
              <a:gdLst/>
              <a:ahLst/>
              <a:cxnLst/>
              <a:rect l="l" t="t" r="r" b="b"/>
              <a:pathLst>
                <a:path w="2477" h="3346" extrusionOk="0">
                  <a:moveTo>
                    <a:pt x="1405" y="322"/>
                  </a:moveTo>
                  <a:cubicBezTo>
                    <a:pt x="1608" y="322"/>
                    <a:pt x="1774" y="488"/>
                    <a:pt x="1774" y="703"/>
                  </a:cubicBezTo>
                  <a:lnTo>
                    <a:pt x="1774" y="1060"/>
                  </a:lnTo>
                  <a:cubicBezTo>
                    <a:pt x="1774" y="1357"/>
                    <a:pt x="1536" y="1607"/>
                    <a:pt x="1227" y="1607"/>
                  </a:cubicBezTo>
                  <a:cubicBezTo>
                    <a:pt x="929" y="1607"/>
                    <a:pt x="679" y="1357"/>
                    <a:pt x="679" y="1060"/>
                  </a:cubicBezTo>
                  <a:lnTo>
                    <a:pt x="679" y="703"/>
                  </a:lnTo>
                  <a:cubicBezTo>
                    <a:pt x="679" y="488"/>
                    <a:pt x="834" y="322"/>
                    <a:pt x="1048" y="322"/>
                  </a:cubicBezTo>
                  <a:close/>
                  <a:moveTo>
                    <a:pt x="1417" y="1905"/>
                  </a:moveTo>
                  <a:lnTo>
                    <a:pt x="1417" y="2012"/>
                  </a:lnTo>
                  <a:cubicBezTo>
                    <a:pt x="1417" y="2084"/>
                    <a:pt x="1429" y="2143"/>
                    <a:pt x="1465" y="2191"/>
                  </a:cubicBezTo>
                  <a:lnTo>
                    <a:pt x="1239" y="2405"/>
                  </a:lnTo>
                  <a:lnTo>
                    <a:pt x="1215" y="2405"/>
                  </a:lnTo>
                  <a:lnTo>
                    <a:pt x="989" y="2191"/>
                  </a:lnTo>
                  <a:cubicBezTo>
                    <a:pt x="1012" y="2143"/>
                    <a:pt x="1036" y="2084"/>
                    <a:pt x="1036" y="2012"/>
                  </a:cubicBezTo>
                  <a:lnTo>
                    <a:pt x="1036" y="1905"/>
                  </a:lnTo>
                  <a:cubicBezTo>
                    <a:pt x="1096" y="1917"/>
                    <a:pt x="1155" y="1917"/>
                    <a:pt x="1227" y="1917"/>
                  </a:cubicBezTo>
                  <a:cubicBezTo>
                    <a:pt x="1286" y="1917"/>
                    <a:pt x="1358" y="1917"/>
                    <a:pt x="1417" y="1905"/>
                  </a:cubicBezTo>
                  <a:close/>
                  <a:moveTo>
                    <a:pt x="1703" y="2393"/>
                  </a:moveTo>
                  <a:lnTo>
                    <a:pt x="1989" y="2548"/>
                  </a:lnTo>
                  <a:cubicBezTo>
                    <a:pt x="2048" y="2572"/>
                    <a:pt x="2084" y="2643"/>
                    <a:pt x="2084" y="2703"/>
                  </a:cubicBezTo>
                  <a:lnTo>
                    <a:pt x="2084" y="3024"/>
                  </a:lnTo>
                  <a:lnTo>
                    <a:pt x="2120" y="3024"/>
                  </a:lnTo>
                  <a:lnTo>
                    <a:pt x="322" y="3036"/>
                  </a:lnTo>
                  <a:cubicBezTo>
                    <a:pt x="322" y="3036"/>
                    <a:pt x="298" y="3036"/>
                    <a:pt x="298" y="3024"/>
                  </a:cubicBezTo>
                  <a:lnTo>
                    <a:pt x="298" y="2703"/>
                  </a:lnTo>
                  <a:cubicBezTo>
                    <a:pt x="298" y="2631"/>
                    <a:pt x="346" y="2572"/>
                    <a:pt x="405" y="2548"/>
                  </a:cubicBezTo>
                  <a:lnTo>
                    <a:pt x="691" y="2393"/>
                  </a:lnTo>
                  <a:lnTo>
                    <a:pt x="953" y="2667"/>
                  </a:lnTo>
                  <a:cubicBezTo>
                    <a:pt x="1012" y="2715"/>
                    <a:pt x="1108" y="2762"/>
                    <a:pt x="1191" y="2762"/>
                  </a:cubicBezTo>
                  <a:cubicBezTo>
                    <a:pt x="1286" y="2762"/>
                    <a:pt x="1370" y="2738"/>
                    <a:pt x="1429" y="2667"/>
                  </a:cubicBezTo>
                  <a:lnTo>
                    <a:pt x="1703" y="2393"/>
                  </a:lnTo>
                  <a:close/>
                  <a:moveTo>
                    <a:pt x="1048" y="0"/>
                  </a:moveTo>
                  <a:cubicBezTo>
                    <a:pt x="655" y="0"/>
                    <a:pt x="346" y="310"/>
                    <a:pt x="346" y="703"/>
                  </a:cubicBezTo>
                  <a:lnTo>
                    <a:pt x="346" y="1060"/>
                  </a:lnTo>
                  <a:cubicBezTo>
                    <a:pt x="346" y="1334"/>
                    <a:pt x="477" y="1607"/>
                    <a:pt x="703" y="1750"/>
                  </a:cubicBezTo>
                  <a:lnTo>
                    <a:pt x="703" y="2012"/>
                  </a:lnTo>
                  <a:lnTo>
                    <a:pt x="703" y="2024"/>
                  </a:lnTo>
                  <a:lnTo>
                    <a:pt x="286" y="2227"/>
                  </a:lnTo>
                  <a:cubicBezTo>
                    <a:pt x="108" y="2322"/>
                    <a:pt x="0" y="2500"/>
                    <a:pt x="0" y="2691"/>
                  </a:cubicBezTo>
                  <a:lnTo>
                    <a:pt x="0" y="3000"/>
                  </a:lnTo>
                  <a:cubicBezTo>
                    <a:pt x="0" y="3203"/>
                    <a:pt x="155" y="3346"/>
                    <a:pt x="346" y="3346"/>
                  </a:cubicBezTo>
                  <a:lnTo>
                    <a:pt x="2132" y="3346"/>
                  </a:lnTo>
                  <a:cubicBezTo>
                    <a:pt x="2322" y="3346"/>
                    <a:pt x="2477" y="3203"/>
                    <a:pt x="2477" y="3000"/>
                  </a:cubicBezTo>
                  <a:lnTo>
                    <a:pt x="2477" y="2691"/>
                  </a:lnTo>
                  <a:cubicBezTo>
                    <a:pt x="2465" y="2500"/>
                    <a:pt x="2334" y="2322"/>
                    <a:pt x="2167" y="2227"/>
                  </a:cubicBezTo>
                  <a:lnTo>
                    <a:pt x="1751" y="2024"/>
                  </a:lnTo>
                  <a:lnTo>
                    <a:pt x="1751" y="2012"/>
                  </a:lnTo>
                  <a:lnTo>
                    <a:pt x="1751" y="1750"/>
                  </a:lnTo>
                  <a:cubicBezTo>
                    <a:pt x="1965" y="1595"/>
                    <a:pt x="2108" y="1334"/>
                    <a:pt x="2108" y="1060"/>
                  </a:cubicBezTo>
                  <a:lnTo>
                    <a:pt x="2108" y="703"/>
                  </a:lnTo>
                  <a:cubicBezTo>
                    <a:pt x="2108" y="310"/>
                    <a:pt x="1786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9" name="Google Shape;10209;p73"/>
            <p:cNvSpPr/>
            <p:nvPr/>
          </p:nvSpPr>
          <p:spPr>
            <a:xfrm>
              <a:off x="5530103" y="2494228"/>
              <a:ext cx="67856" cy="33005"/>
            </a:xfrm>
            <a:custGeom>
              <a:avLst/>
              <a:gdLst/>
              <a:ahLst/>
              <a:cxnLst/>
              <a:rect l="l" t="t" r="r" b="b"/>
              <a:pathLst>
                <a:path w="2132" h="1037" extrusionOk="0">
                  <a:moveTo>
                    <a:pt x="1786" y="346"/>
                  </a:moveTo>
                  <a:lnTo>
                    <a:pt x="1786" y="715"/>
                  </a:lnTo>
                  <a:lnTo>
                    <a:pt x="345" y="715"/>
                  </a:lnTo>
                  <a:lnTo>
                    <a:pt x="345" y="346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67" y="1036"/>
                  </a:cubicBezTo>
                  <a:lnTo>
                    <a:pt x="1953" y="1036"/>
                  </a:lnTo>
                  <a:cubicBezTo>
                    <a:pt x="2036" y="1036"/>
                    <a:pt x="2107" y="965"/>
                    <a:pt x="2107" y="882"/>
                  </a:cubicBezTo>
                  <a:lnTo>
                    <a:pt x="2107" y="167"/>
                  </a:lnTo>
                  <a:cubicBezTo>
                    <a:pt x="2131" y="72"/>
                    <a:pt x="2048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73"/>
            <p:cNvSpPr/>
            <p:nvPr/>
          </p:nvSpPr>
          <p:spPr>
            <a:xfrm>
              <a:off x="5530103" y="2539709"/>
              <a:ext cx="67092" cy="10248"/>
            </a:xfrm>
            <a:custGeom>
              <a:avLst/>
              <a:gdLst/>
              <a:ahLst/>
              <a:cxnLst/>
              <a:rect l="l" t="t" r="r" b="b"/>
              <a:pathLst>
                <a:path w="210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67"/>
                  </a:cubicBezTo>
                  <a:cubicBezTo>
                    <a:pt x="2107" y="72"/>
                    <a:pt x="2048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73"/>
            <p:cNvSpPr/>
            <p:nvPr/>
          </p:nvSpPr>
          <p:spPr>
            <a:xfrm>
              <a:off x="5530103" y="2562434"/>
              <a:ext cx="32973" cy="10280"/>
            </a:xfrm>
            <a:custGeom>
              <a:avLst/>
              <a:gdLst/>
              <a:ahLst/>
              <a:cxnLst/>
              <a:rect l="l" t="t" r="r" b="b"/>
              <a:pathLst>
                <a:path w="103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81" y="322"/>
                  </a:lnTo>
                  <a:cubicBezTo>
                    <a:pt x="964" y="322"/>
                    <a:pt x="1036" y="251"/>
                    <a:pt x="1036" y="167"/>
                  </a:cubicBezTo>
                  <a:cubicBezTo>
                    <a:pt x="1036" y="72"/>
                    <a:pt x="976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2" name="Google Shape;10212;p73"/>
            <p:cNvSpPr/>
            <p:nvPr/>
          </p:nvSpPr>
          <p:spPr>
            <a:xfrm>
              <a:off x="5439522" y="2607534"/>
              <a:ext cx="158437" cy="10280"/>
            </a:xfrm>
            <a:custGeom>
              <a:avLst/>
              <a:gdLst/>
              <a:ahLst/>
              <a:cxnLst/>
              <a:rect l="l" t="t" r="r" b="b"/>
              <a:pathLst>
                <a:path w="497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799" y="322"/>
                  </a:lnTo>
                  <a:cubicBezTo>
                    <a:pt x="4882" y="322"/>
                    <a:pt x="4953" y="251"/>
                    <a:pt x="4953" y="155"/>
                  </a:cubicBezTo>
                  <a:cubicBezTo>
                    <a:pt x="4977" y="72"/>
                    <a:pt x="4894" y="1"/>
                    <a:pt x="4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3" name="Google Shape;10213;p73"/>
            <p:cNvSpPr/>
            <p:nvPr/>
          </p:nvSpPr>
          <p:spPr>
            <a:xfrm>
              <a:off x="5439522" y="2630258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4" name="Google Shape;10214;p73"/>
            <p:cNvSpPr/>
            <p:nvPr/>
          </p:nvSpPr>
          <p:spPr>
            <a:xfrm>
              <a:off x="5439522" y="2698497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73"/>
            <p:cNvSpPr/>
            <p:nvPr/>
          </p:nvSpPr>
          <p:spPr>
            <a:xfrm>
              <a:off x="5439522" y="2675740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6" name="Google Shape;10216;p73"/>
            <p:cNvSpPr/>
            <p:nvPr/>
          </p:nvSpPr>
          <p:spPr>
            <a:xfrm>
              <a:off x="5439522" y="2653015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7" name="Google Shape;10217;p73"/>
            <p:cNvSpPr/>
            <p:nvPr/>
          </p:nvSpPr>
          <p:spPr>
            <a:xfrm>
              <a:off x="5473641" y="2630258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73"/>
            <p:cNvSpPr/>
            <p:nvPr/>
          </p:nvSpPr>
          <p:spPr>
            <a:xfrm>
              <a:off x="5473641" y="2698497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9" name="Google Shape;10219;p73"/>
            <p:cNvSpPr/>
            <p:nvPr/>
          </p:nvSpPr>
          <p:spPr>
            <a:xfrm>
              <a:off x="5473641" y="2675740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0" name="Google Shape;10220;p73"/>
            <p:cNvSpPr/>
            <p:nvPr/>
          </p:nvSpPr>
          <p:spPr>
            <a:xfrm>
              <a:off x="5473641" y="2653015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1" name="Google Shape;10221;p73"/>
            <p:cNvSpPr/>
            <p:nvPr/>
          </p:nvSpPr>
          <p:spPr>
            <a:xfrm>
              <a:off x="5558525" y="2653015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2" name="Google Shape;10222;p73"/>
            <p:cNvSpPr/>
            <p:nvPr/>
          </p:nvSpPr>
          <p:spPr>
            <a:xfrm>
              <a:off x="5558525" y="2630258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3" name="Google Shape;10223;p73"/>
            <p:cNvSpPr/>
            <p:nvPr/>
          </p:nvSpPr>
          <p:spPr>
            <a:xfrm>
              <a:off x="5558525" y="2675740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4" name="Google Shape;10224;p73"/>
            <p:cNvSpPr/>
            <p:nvPr/>
          </p:nvSpPr>
          <p:spPr>
            <a:xfrm>
              <a:off x="5558525" y="2698497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5" name="Google Shape;10225;p73"/>
          <p:cNvGrpSpPr/>
          <p:nvPr/>
        </p:nvGrpSpPr>
        <p:grpSpPr>
          <a:xfrm>
            <a:off x="3567142" y="2731507"/>
            <a:ext cx="348288" cy="340331"/>
            <a:chOff x="3567142" y="2905757"/>
            <a:chExt cx="348288" cy="340331"/>
          </a:xfrm>
          <a:solidFill>
            <a:srgbClr val="7030A0"/>
          </a:solidFill>
        </p:grpSpPr>
        <p:sp>
          <p:nvSpPr>
            <p:cNvPr id="10226" name="Google Shape;10226;p73"/>
            <p:cNvSpPr/>
            <p:nvPr/>
          </p:nvSpPr>
          <p:spPr>
            <a:xfrm>
              <a:off x="3567142" y="2905757"/>
              <a:ext cx="348288" cy="340331"/>
            </a:xfrm>
            <a:custGeom>
              <a:avLst/>
              <a:gdLst/>
              <a:ahLst/>
              <a:cxnLst/>
              <a:rect l="l" t="t" r="r" b="b"/>
              <a:pathLst>
                <a:path w="10943" h="10693" extrusionOk="0">
                  <a:moveTo>
                    <a:pt x="2799" y="608"/>
                  </a:moveTo>
                  <a:lnTo>
                    <a:pt x="6811" y="620"/>
                  </a:lnTo>
                  <a:cubicBezTo>
                    <a:pt x="7013" y="620"/>
                    <a:pt x="7156" y="763"/>
                    <a:pt x="7204" y="941"/>
                  </a:cubicBezTo>
                  <a:cubicBezTo>
                    <a:pt x="7204" y="965"/>
                    <a:pt x="7216" y="1001"/>
                    <a:pt x="7216" y="1013"/>
                  </a:cubicBezTo>
                  <a:lnTo>
                    <a:pt x="7216" y="1715"/>
                  </a:lnTo>
                  <a:lnTo>
                    <a:pt x="3144" y="1703"/>
                  </a:lnTo>
                  <a:lnTo>
                    <a:pt x="3144" y="1596"/>
                  </a:lnTo>
                  <a:cubicBezTo>
                    <a:pt x="3144" y="1215"/>
                    <a:pt x="3001" y="882"/>
                    <a:pt x="2799" y="608"/>
                  </a:cubicBezTo>
                  <a:close/>
                  <a:moveTo>
                    <a:pt x="1560" y="346"/>
                  </a:moveTo>
                  <a:cubicBezTo>
                    <a:pt x="2251" y="346"/>
                    <a:pt x="2811" y="906"/>
                    <a:pt x="2811" y="1596"/>
                  </a:cubicBezTo>
                  <a:cubicBezTo>
                    <a:pt x="2811" y="2275"/>
                    <a:pt x="2263" y="2846"/>
                    <a:pt x="1560" y="2846"/>
                  </a:cubicBezTo>
                  <a:cubicBezTo>
                    <a:pt x="882" y="2846"/>
                    <a:pt x="310" y="2275"/>
                    <a:pt x="310" y="1596"/>
                  </a:cubicBezTo>
                  <a:cubicBezTo>
                    <a:pt x="310" y="906"/>
                    <a:pt x="882" y="346"/>
                    <a:pt x="1560" y="346"/>
                  </a:cubicBezTo>
                  <a:close/>
                  <a:moveTo>
                    <a:pt x="1799" y="9252"/>
                  </a:moveTo>
                  <a:lnTo>
                    <a:pt x="7168" y="9288"/>
                  </a:lnTo>
                  <a:lnTo>
                    <a:pt x="7168" y="9990"/>
                  </a:lnTo>
                  <a:cubicBezTo>
                    <a:pt x="7168" y="10014"/>
                    <a:pt x="7168" y="10050"/>
                    <a:pt x="7156" y="10062"/>
                  </a:cubicBezTo>
                  <a:cubicBezTo>
                    <a:pt x="7109" y="10240"/>
                    <a:pt x="6966" y="10371"/>
                    <a:pt x="6775" y="10371"/>
                  </a:cubicBezTo>
                  <a:lnTo>
                    <a:pt x="2191" y="10359"/>
                  </a:lnTo>
                  <a:cubicBezTo>
                    <a:pt x="1965" y="10359"/>
                    <a:pt x="1799" y="10181"/>
                    <a:pt x="1799" y="9954"/>
                  </a:cubicBezTo>
                  <a:lnTo>
                    <a:pt x="1799" y="9252"/>
                  </a:lnTo>
                  <a:close/>
                  <a:moveTo>
                    <a:pt x="1572" y="1"/>
                  </a:moveTo>
                  <a:cubicBezTo>
                    <a:pt x="715" y="1"/>
                    <a:pt x="1" y="703"/>
                    <a:pt x="1" y="1561"/>
                  </a:cubicBezTo>
                  <a:cubicBezTo>
                    <a:pt x="1" y="2418"/>
                    <a:pt x="667" y="3108"/>
                    <a:pt x="1501" y="3144"/>
                  </a:cubicBezTo>
                  <a:lnTo>
                    <a:pt x="1501" y="4644"/>
                  </a:lnTo>
                  <a:cubicBezTo>
                    <a:pt x="1501" y="4739"/>
                    <a:pt x="1572" y="4811"/>
                    <a:pt x="1668" y="4811"/>
                  </a:cubicBezTo>
                  <a:cubicBezTo>
                    <a:pt x="1751" y="4811"/>
                    <a:pt x="1834" y="4739"/>
                    <a:pt x="1834" y="4644"/>
                  </a:cubicBezTo>
                  <a:lnTo>
                    <a:pt x="1834" y="3132"/>
                  </a:lnTo>
                  <a:cubicBezTo>
                    <a:pt x="2441" y="3025"/>
                    <a:pt x="2918" y="2596"/>
                    <a:pt x="3096" y="2013"/>
                  </a:cubicBezTo>
                  <a:lnTo>
                    <a:pt x="7216" y="2025"/>
                  </a:lnTo>
                  <a:lnTo>
                    <a:pt x="7216" y="3323"/>
                  </a:lnTo>
                  <a:lnTo>
                    <a:pt x="4704" y="3311"/>
                  </a:lnTo>
                  <a:lnTo>
                    <a:pt x="4668" y="3311"/>
                  </a:lnTo>
                  <a:lnTo>
                    <a:pt x="4668" y="2751"/>
                  </a:lnTo>
                  <a:cubicBezTo>
                    <a:pt x="4668" y="2668"/>
                    <a:pt x="4597" y="2596"/>
                    <a:pt x="4513" y="2596"/>
                  </a:cubicBezTo>
                  <a:cubicBezTo>
                    <a:pt x="4418" y="2596"/>
                    <a:pt x="4346" y="2668"/>
                    <a:pt x="4346" y="2751"/>
                  </a:cubicBezTo>
                  <a:lnTo>
                    <a:pt x="4346" y="3668"/>
                  </a:lnTo>
                  <a:lnTo>
                    <a:pt x="4335" y="7276"/>
                  </a:lnTo>
                  <a:lnTo>
                    <a:pt x="4335" y="8204"/>
                  </a:lnTo>
                  <a:cubicBezTo>
                    <a:pt x="4335" y="8288"/>
                    <a:pt x="4406" y="8371"/>
                    <a:pt x="4489" y="8371"/>
                  </a:cubicBezTo>
                  <a:cubicBezTo>
                    <a:pt x="4585" y="8371"/>
                    <a:pt x="4656" y="8288"/>
                    <a:pt x="4656" y="8204"/>
                  </a:cubicBezTo>
                  <a:lnTo>
                    <a:pt x="4656" y="7633"/>
                  </a:lnTo>
                  <a:lnTo>
                    <a:pt x="4692" y="7633"/>
                  </a:lnTo>
                  <a:lnTo>
                    <a:pt x="7204" y="7657"/>
                  </a:lnTo>
                  <a:lnTo>
                    <a:pt x="7204" y="8966"/>
                  </a:lnTo>
                  <a:lnTo>
                    <a:pt x="1834" y="8930"/>
                  </a:lnTo>
                  <a:lnTo>
                    <a:pt x="1846" y="5335"/>
                  </a:lnTo>
                  <a:cubicBezTo>
                    <a:pt x="1846" y="5240"/>
                    <a:pt x="1775" y="5168"/>
                    <a:pt x="1679" y="5168"/>
                  </a:cubicBezTo>
                  <a:cubicBezTo>
                    <a:pt x="1596" y="5168"/>
                    <a:pt x="1513" y="5240"/>
                    <a:pt x="1513" y="5335"/>
                  </a:cubicBezTo>
                  <a:lnTo>
                    <a:pt x="1501" y="9097"/>
                  </a:lnTo>
                  <a:lnTo>
                    <a:pt x="1501" y="9954"/>
                  </a:lnTo>
                  <a:cubicBezTo>
                    <a:pt x="1501" y="10347"/>
                    <a:pt x="1810" y="10669"/>
                    <a:pt x="2215" y="10669"/>
                  </a:cubicBezTo>
                  <a:lnTo>
                    <a:pt x="6799" y="10693"/>
                  </a:lnTo>
                  <a:cubicBezTo>
                    <a:pt x="7168" y="10693"/>
                    <a:pt x="7466" y="10407"/>
                    <a:pt x="7514" y="10050"/>
                  </a:cubicBezTo>
                  <a:lnTo>
                    <a:pt x="7514" y="9978"/>
                  </a:lnTo>
                  <a:lnTo>
                    <a:pt x="7514" y="9109"/>
                  </a:lnTo>
                  <a:lnTo>
                    <a:pt x="7514" y="7633"/>
                  </a:lnTo>
                  <a:lnTo>
                    <a:pt x="8478" y="7633"/>
                  </a:lnTo>
                  <a:cubicBezTo>
                    <a:pt x="8573" y="7633"/>
                    <a:pt x="8645" y="7561"/>
                    <a:pt x="8645" y="7478"/>
                  </a:cubicBezTo>
                  <a:cubicBezTo>
                    <a:pt x="8645" y="7383"/>
                    <a:pt x="8573" y="7311"/>
                    <a:pt x="8478" y="7311"/>
                  </a:cubicBezTo>
                  <a:lnTo>
                    <a:pt x="4668" y="7299"/>
                  </a:lnTo>
                  <a:cubicBezTo>
                    <a:pt x="4656" y="7299"/>
                    <a:pt x="4644" y="7276"/>
                    <a:pt x="4644" y="7264"/>
                  </a:cubicBezTo>
                  <a:lnTo>
                    <a:pt x="4656" y="3644"/>
                  </a:lnTo>
                  <a:cubicBezTo>
                    <a:pt x="4656" y="3632"/>
                    <a:pt x="4668" y="3620"/>
                    <a:pt x="4692" y="3620"/>
                  </a:cubicBezTo>
                  <a:lnTo>
                    <a:pt x="10585" y="3644"/>
                  </a:lnTo>
                  <a:cubicBezTo>
                    <a:pt x="10597" y="3644"/>
                    <a:pt x="10609" y="3668"/>
                    <a:pt x="10609" y="3680"/>
                  </a:cubicBezTo>
                  <a:lnTo>
                    <a:pt x="10597" y="7299"/>
                  </a:lnTo>
                  <a:cubicBezTo>
                    <a:pt x="10597" y="7311"/>
                    <a:pt x="10585" y="7323"/>
                    <a:pt x="10562" y="7323"/>
                  </a:cubicBezTo>
                  <a:lnTo>
                    <a:pt x="9192" y="7323"/>
                  </a:lnTo>
                  <a:cubicBezTo>
                    <a:pt x="9109" y="7323"/>
                    <a:pt x="9038" y="7395"/>
                    <a:pt x="9038" y="7490"/>
                  </a:cubicBezTo>
                  <a:cubicBezTo>
                    <a:pt x="9038" y="7573"/>
                    <a:pt x="9109" y="7657"/>
                    <a:pt x="9192" y="7657"/>
                  </a:cubicBezTo>
                  <a:lnTo>
                    <a:pt x="10562" y="7657"/>
                  </a:lnTo>
                  <a:cubicBezTo>
                    <a:pt x="10764" y="7657"/>
                    <a:pt x="10919" y="7490"/>
                    <a:pt x="10919" y="7299"/>
                  </a:cubicBezTo>
                  <a:lnTo>
                    <a:pt x="10943" y="3680"/>
                  </a:lnTo>
                  <a:cubicBezTo>
                    <a:pt x="10919" y="3513"/>
                    <a:pt x="10776" y="3346"/>
                    <a:pt x="10562" y="3346"/>
                  </a:cubicBezTo>
                  <a:lnTo>
                    <a:pt x="7514" y="3335"/>
                  </a:lnTo>
                  <a:lnTo>
                    <a:pt x="7514" y="1882"/>
                  </a:lnTo>
                  <a:lnTo>
                    <a:pt x="7514" y="1013"/>
                  </a:lnTo>
                  <a:lnTo>
                    <a:pt x="7514" y="941"/>
                  </a:lnTo>
                  <a:cubicBezTo>
                    <a:pt x="7490" y="584"/>
                    <a:pt x="7168" y="298"/>
                    <a:pt x="6799" y="298"/>
                  </a:cubicBezTo>
                  <a:lnTo>
                    <a:pt x="2501" y="287"/>
                  </a:lnTo>
                  <a:lnTo>
                    <a:pt x="2453" y="287"/>
                  </a:lnTo>
                  <a:cubicBezTo>
                    <a:pt x="2203" y="108"/>
                    <a:pt x="1906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7" name="Google Shape;10227;p73"/>
            <p:cNvSpPr/>
            <p:nvPr/>
          </p:nvSpPr>
          <p:spPr>
            <a:xfrm>
              <a:off x="3819534" y="3034977"/>
              <a:ext cx="73903" cy="48919"/>
            </a:xfrm>
            <a:custGeom>
              <a:avLst/>
              <a:gdLst/>
              <a:ahLst/>
              <a:cxnLst/>
              <a:rect l="l" t="t" r="r" b="b"/>
              <a:pathLst>
                <a:path w="2322" h="1537" extrusionOk="0">
                  <a:moveTo>
                    <a:pt x="1560" y="322"/>
                  </a:moveTo>
                  <a:cubicBezTo>
                    <a:pt x="1798" y="334"/>
                    <a:pt x="2001" y="525"/>
                    <a:pt x="2001" y="763"/>
                  </a:cubicBezTo>
                  <a:cubicBezTo>
                    <a:pt x="2001" y="1001"/>
                    <a:pt x="1798" y="1191"/>
                    <a:pt x="1548" y="1191"/>
                  </a:cubicBezTo>
                  <a:cubicBezTo>
                    <a:pt x="1310" y="1191"/>
                    <a:pt x="1119" y="1001"/>
                    <a:pt x="1119" y="751"/>
                  </a:cubicBezTo>
                  <a:cubicBezTo>
                    <a:pt x="1119" y="513"/>
                    <a:pt x="1310" y="322"/>
                    <a:pt x="1560" y="322"/>
                  </a:cubicBezTo>
                  <a:close/>
                  <a:moveTo>
                    <a:pt x="774" y="334"/>
                  </a:moveTo>
                  <a:cubicBezTo>
                    <a:pt x="834" y="334"/>
                    <a:pt x="881" y="346"/>
                    <a:pt x="929" y="358"/>
                  </a:cubicBezTo>
                  <a:cubicBezTo>
                    <a:pt x="846" y="477"/>
                    <a:pt x="810" y="620"/>
                    <a:pt x="810" y="775"/>
                  </a:cubicBezTo>
                  <a:cubicBezTo>
                    <a:pt x="810" y="930"/>
                    <a:pt x="846" y="1072"/>
                    <a:pt x="929" y="1191"/>
                  </a:cubicBezTo>
                  <a:cubicBezTo>
                    <a:pt x="881" y="1215"/>
                    <a:pt x="822" y="1227"/>
                    <a:pt x="774" y="1227"/>
                  </a:cubicBezTo>
                  <a:cubicBezTo>
                    <a:pt x="524" y="1191"/>
                    <a:pt x="334" y="1001"/>
                    <a:pt x="334" y="763"/>
                  </a:cubicBezTo>
                  <a:cubicBezTo>
                    <a:pt x="334" y="525"/>
                    <a:pt x="524" y="334"/>
                    <a:pt x="774" y="334"/>
                  </a:cubicBezTo>
                  <a:close/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cubicBezTo>
                    <a:pt x="0" y="1180"/>
                    <a:pt x="346" y="1525"/>
                    <a:pt x="762" y="1525"/>
                  </a:cubicBezTo>
                  <a:cubicBezTo>
                    <a:pt x="905" y="1525"/>
                    <a:pt x="1048" y="1489"/>
                    <a:pt x="1167" y="1418"/>
                  </a:cubicBezTo>
                  <a:cubicBezTo>
                    <a:pt x="1286" y="1489"/>
                    <a:pt x="1417" y="1537"/>
                    <a:pt x="1560" y="1537"/>
                  </a:cubicBezTo>
                  <a:cubicBezTo>
                    <a:pt x="1977" y="1537"/>
                    <a:pt x="2322" y="1191"/>
                    <a:pt x="2322" y="775"/>
                  </a:cubicBezTo>
                  <a:cubicBezTo>
                    <a:pt x="2322" y="358"/>
                    <a:pt x="1977" y="13"/>
                    <a:pt x="1560" y="13"/>
                  </a:cubicBezTo>
                  <a:cubicBezTo>
                    <a:pt x="1417" y="13"/>
                    <a:pt x="1286" y="60"/>
                    <a:pt x="1167" y="120"/>
                  </a:cubicBezTo>
                  <a:cubicBezTo>
                    <a:pt x="1048" y="48"/>
                    <a:pt x="90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73"/>
            <p:cNvSpPr/>
            <p:nvPr/>
          </p:nvSpPr>
          <p:spPr>
            <a:xfrm>
              <a:off x="3728571" y="3036123"/>
              <a:ext cx="67506" cy="45895"/>
            </a:xfrm>
            <a:custGeom>
              <a:avLst/>
              <a:gdLst/>
              <a:ahLst/>
              <a:cxnLst/>
              <a:rect l="l" t="t" r="r" b="b"/>
              <a:pathLst>
                <a:path w="2121" h="1442" extrusionOk="0">
                  <a:moveTo>
                    <a:pt x="1739" y="310"/>
                  </a:moveTo>
                  <a:cubicBezTo>
                    <a:pt x="1763" y="310"/>
                    <a:pt x="1775" y="322"/>
                    <a:pt x="1775" y="346"/>
                  </a:cubicBezTo>
                  <a:lnTo>
                    <a:pt x="1775" y="1072"/>
                  </a:lnTo>
                  <a:cubicBezTo>
                    <a:pt x="1775" y="1084"/>
                    <a:pt x="1763" y="1096"/>
                    <a:pt x="1739" y="1096"/>
                  </a:cubicBezTo>
                  <a:lnTo>
                    <a:pt x="346" y="1096"/>
                  </a:lnTo>
                  <a:cubicBezTo>
                    <a:pt x="343" y="1103"/>
                    <a:pt x="338" y="1106"/>
                    <a:pt x="333" y="1106"/>
                  </a:cubicBezTo>
                  <a:cubicBezTo>
                    <a:pt x="322" y="1106"/>
                    <a:pt x="310" y="1089"/>
                    <a:pt x="310" y="1072"/>
                  </a:cubicBezTo>
                  <a:lnTo>
                    <a:pt x="310" y="346"/>
                  </a:lnTo>
                  <a:cubicBezTo>
                    <a:pt x="310" y="322"/>
                    <a:pt x="334" y="310"/>
                    <a:pt x="346" y="310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lnTo>
                    <a:pt x="1" y="1084"/>
                  </a:lnTo>
                  <a:cubicBezTo>
                    <a:pt x="1" y="1275"/>
                    <a:pt x="167" y="1441"/>
                    <a:pt x="358" y="1441"/>
                  </a:cubicBezTo>
                  <a:lnTo>
                    <a:pt x="1763" y="1441"/>
                  </a:lnTo>
                  <a:cubicBezTo>
                    <a:pt x="1953" y="1441"/>
                    <a:pt x="2120" y="1275"/>
                    <a:pt x="2120" y="1084"/>
                  </a:cubicBezTo>
                  <a:lnTo>
                    <a:pt x="2120" y="358"/>
                  </a:lnTo>
                  <a:cubicBezTo>
                    <a:pt x="2120" y="167"/>
                    <a:pt x="1953" y="1"/>
                    <a:pt x="1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9" name="Google Shape;10229;p73"/>
            <p:cNvSpPr/>
            <p:nvPr/>
          </p:nvSpPr>
          <p:spPr>
            <a:xfrm>
              <a:off x="3724783" y="3091439"/>
              <a:ext cx="170946" cy="30745"/>
            </a:xfrm>
            <a:custGeom>
              <a:avLst/>
              <a:gdLst/>
              <a:ahLst/>
              <a:cxnLst/>
              <a:rect l="l" t="t" r="r" b="b"/>
              <a:pathLst>
                <a:path w="5371" h="966" extrusionOk="0">
                  <a:moveTo>
                    <a:pt x="358" y="346"/>
                  </a:moveTo>
                  <a:lnTo>
                    <a:pt x="5013" y="358"/>
                  </a:lnTo>
                  <a:cubicBezTo>
                    <a:pt x="5037" y="358"/>
                    <a:pt x="5049" y="370"/>
                    <a:pt x="5049" y="394"/>
                  </a:cubicBezTo>
                  <a:lnTo>
                    <a:pt x="5049" y="632"/>
                  </a:lnTo>
                  <a:cubicBezTo>
                    <a:pt x="5049" y="644"/>
                    <a:pt x="5037" y="656"/>
                    <a:pt x="5013" y="656"/>
                  </a:cubicBezTo>
                  <a:lnTo>
                    <a:pt x="358" y="644"/>
                  </a:lnTo>
                  <a:cubicBezTo>
                    <a:pt x="346" y="644"/>
                    <a:pt x="334" y="632"/>
                    <a:pt x="334" y="608"/>
                  </a:cubicBezTo>
                  <a:lnTo>
                    <a:pt x="334" y="370"/>
                  </a:lnTo>
                  <a:cubicBezTo>
                    <a:pt x="334" y="358"/>
                    <a:pt x="346" y="346"/>
                    <a:pt x="358" y="346"/>
                  </a:cubicBezTo>
                  <a:close/>
                  <a:moveTo>
                    <a:pt x="358" y="1"/>
                  </a:moveTo>
                  <a:cubicBezTo>
                    <a:pt x="167" y="13"/>
                    <a:pt x="1" y="168"/>
                    <a:pt x="1" y="358"/>
                  </a:cubicBezTo>
                  <a:lnTo>
                    <a:pt x="1" y="596"/>
                  </a:lnTo>
                  <a:cubicBezTo>
                    <a:pt x="1" y="787"/>
                    <a:pt x="167" y="953"/>
                    <a:pt x="358" y="953"/>
                  </a:cubicBezTo>
                  <a:lnTo>
                    <a:pt x="5013" y="965"/>
                  </a:lnTo>
                  <a:cubicBezTo>
                    <a:pt x="5204" y="965"/>
                    <a:pt x="5370" y="810"/>
                    <a:pt x="5370" y="608"/>
                  </a:cubicBezTo>
                  <a:lnTo>
                    <a:pt x="5370" y="370"/>
                  </a:lnTo>
                  <a:cubicBezTo>
                    <a:pt x="5370" y="179"/>
                    <a:pt x="5204" y="13"/>
                    <a:pt x="5013" y="13"/>
                  </a:cubicBezTo>
                  <a:lnTo>
                    <a:pt x="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0" name="Google Shape;10230;p73"/>
            <p:cNvSpPr/>
            <p:nvPr/>
          </p:nvSpPr>
          <p:spPr>
            <a:xfrm>
              <a:off x="3597092" y="2940799"/>
              <a:ext cx="40580" cy="30936"/>
            </a:xfrm>
            <a:custGeom>
              <a:avLst/>
              <a:gdLst/>
              <a:ahLst/>
              <a:cxnLst/>
              <a:rect l="l" t="t" r="r" b="b"/>
              <a:pathLst>
                <a:path w="1275" h="972" extrusionOk="0">
                  <a:moveTo>
                    <a:pt x="1100" y="1"/>
                  </a:moveTo>
                  <a:cubicBezTo>
                    <a:pt x="1055" y="1"/>
                    <a:pt x="1009" y="21"/>
                    <a:pt x="977" y="67"/>
                  </a:cubicBezTo>
                  <a:lnTo>
                    <a:pt x="500" y="567"/>
                  </a:lnTo>
                  <a:lnTo>
                    <a:pt x="298" y="305"/>
                  </a:lnTo>
                  <a:cubicBezTo>
                    <a:pt x="264" y="257"/>
                    <a:pt x="215" y="237"/>
                    <a:pt x="167" y="237"/>
                  </a:cubicBezTo>
                  <a:cubicBezTo>
                    <a:pt x="132" y="237"/>
                    <a:pt x="97" y="249"/>
                    <a:pt x="72" y="269"/>
                  </a:cubicBezTo>
                  <a:cubicBezTo>
                    <a:pt x="0" y="329"/>
                    <a:pt x="0" y="436"/>
                    <a:pt x="36" y="495"/>
                  </a:cubicBezTo>
                  <a:lnTo>
                    <a:pt x="369" y="912"/>
                  </a:lnTo>
                  <a:cubicBezTo>
                    <a:pt x="393" y="936"/>
                    <a:pt x="441" y="971"/>
                    <a:pt x="488" y="971"/>
                  </a:cubicBezTo>
                  <a:cubicBezTo>
                    <a:pt x="524" y="971"/>
                    <a:pt x="572" y="948"/>
                    <a:pt x="608" y="924"/>
                  </a:cubicBezTo>
                  <a:lnTo>
                    <a:pt x="1215" y="269"/>
                  </a:lnTo>
                  <a:cubicBezTo>
                    <a:pt x="1274" y="209"/>
                    <a:pt x="1274" y="102"/>
                    <a:pt x="1203" y="43"/>
                  </a:cubicBezTo>
                  <a:cubicBezTo>
                    <a:pt x="1176" y="16"/>
                    <a:pt x="1138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1" name="Google Shape;10231;p73"/>
          <p:cNvGrpSpPr/>
          <p:nvPr/>
        </p:nvGrpSpPr>
        <p:grpSpPr>
          <a:xfrm>
            <a:off x="7967103" y="2240791"/>
            <a:ext cx="355863" cy="361911"/>
            <a:chOff x="7967103" y="2415041"/>
            <a:chExt cx="355863" cy="361911"/>
          </a:xfrm>
          <a:solidFill>
            <a:srgbClr val="7030A0"/>
          </a:solidFill>
        </p:grpSpPr>
        <p:sp>
          <p:nvSpPr>
            <p:cNvPr id="10232" name="Google Shape;10232;p73"/>
            <p:cNvSpPr/>
            <p:nvPr/>
          </p:nvSpPr>
          <p:spPr>
            <a:xfrm>
              <a:off x="7967103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98" y="560"/>
                    <a:pt x="2298" y="810"/>
                  </a:cubicBezTo>
                  <a:lnTo>
                    <a:pt x="2298" y="846"/>
                  </a:lnTo>
                  <a:cubicBezTo>
                    <a:pt x="2131" y="762"/>
                    <a:pt x="1941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34" y="1536"/>
                    <a:pt x="2834" y="2132"/>
                  </a:cubicBezTo>
                  <a:cubicBezTo>
                    <a:pt x="2834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17" y="2346"/>
                    <a:pt x="1477" y="2239"/>
                    <a:pt x="1500" y="2167"/>
                  </a:cubicBezTo>
                  <a:cubicBezTo>
                    <a:pt x="1786" y="2251"/>
                    <a:pt x="2370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86" y="3584"/>
                    <a:pt x="893" y="3239"/>
                    <a:pt x="846" y="2774"/>
                  </a:cubicBezTo>
                  <a:cubicBezTo>
                    <a:pt x="846" y="2751"/>
                    <a:pt x="834" y="2727"/>
                    <a:pt x="822" y="2703"/>
                  </a:cubicBezTo>
                  <a:cubicBezTo>
                    <a:pt x="715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58"/>
                  </a:moveTo>
                  <a:lnTo>
                    <a:pt x="2131" y="4037"/>
                  </a:lnTo>
                  <a:cubicBezTo>
                    <a:pt x="2131" y="4096"/>
                    <a:pt x="2143" y="4156"/>
                    <a:pt x="2167" y="4203"/>
                  </a:cubicBezTo>
                  <a:lnTo>
                    <a:pt x="1738" y="4596"/>
                  </a:lnTo>
                  <a:lnTo>
                    <a:pt x="1346" y="4203"/>
                  </a:lnTo>
                  <a:cubicBezTo>
                    <a:pt x="1369" y="4156"/>
                    <a:pt x="1381" y="4096"/>
                    <a:pt x="1381" y="4037"/>
                  </a:cubicBezTo>
                  <a:lnTo>
                    <a:pt x="1381" y="3858"/>
                  </a:lnTo>
                  <a:cubicBezTo>
                    <a:pt x="1500" y="3894"/>
                    <a:pt x="1619" y="3917"/>
                    <a:pt x="1750" y="3917"/>
                  </a:cubicBezTo>
                  <a:cubicBezTo>
                    <a:pt x="1893" y="3917"/>
                    <a:pt x="2012" y="3906"/>
                    <a:pt x="2131" y="3858"/>
                  </a:cubicBezTo>
                  <a:close/>
                  <a:moveTo>
                    <a:pt x="1762" y="0"/>
                  </a:moveTo>
                  <a:cubicBezTo>
                    <a:pt x="1286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72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4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93" y="4382"/>
                  </a:lnTo>
                  <a:cubicBezTo>
                    <a:pt x="155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34" y="5977"/>
                    <a:pt x="334" y="5882"/>
                  </a:cubicBezTo>
                  <a:lnTo>
                    <a:pt x="334" y="5013"/>
                  </a:lnTo>
                  <a:cubicBezTo>
                    <a:pt x="334" y="4870"/>
                    <a:pt x="405" y="4739"/>
                    <a:pt x="536" y="4679"/>
                  </a:cubicBezTo>
                  <a:lnTo>
                    <a:pt x="1084" y="4394"/>
                  </a:lnTo>
                  <a:lnTo>
                    <a:pt x="1596" y="4894"/>
                  </a:lnTo>
                  <a:lnTo>
                    <a:pt x="1596" y="5882"/>
                  </a:lnTo>
                  <a:cubicBezTo>
                    <a:pt x="1596" y="5977"/>
                    <a:pt x="1667" y="6049"/>
                    <a:pt x="1762" y="6049"/>
                  </a:cubicBezTo>
                  <a:cubicBezTo>
                    <a:pt x="1846" y="6049"/>
                    <a:pt x="1917" y="5977"/>
                    <a:pt x="1917" y="5882"/>
                  </a:cubicBezTo>
                  <a:lnTo>
                    <a:pt x="1917" y="4894"/>
                  </a:ln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91" y="4870"/>
                    <a:pt x="3191" y="5013"/>
                  </a:cubicBezTo>
                  <a:lnTo>
                    <a:pt x="3191" y="5882"/>
                  </a:lnTo>
                  <a:cubicBezTo>
                    <a:pt x="3191" y="5977"/>
                    <a:pt x="3262" y="6049"/>
                    <a:pt x="3346" y="6049"/>
                  </a:cubicBezTo>
                  <a:cubicBezTo>
                    <a:pt x="3441" y="6049"/>
                    <a:pt x="3513" y="5977"/>
                    <a:pt x="3513" y="5882"/>
                  </a:cubicBezTo>
                  <a:lnTo>
                    <a:pt x="3513" y="5013"/>
                  </a:lnTo>
                  <a:cubicBezTo>
                    <a:pt x="3513" y="4739"/>
                    <a:pt x="3370" y="4501"/>
                    <a:pt x="3132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53" y="1262"/>
                    <a:pt x="2608" y="1000"/>
                  </a:cubicBezTo>
                  <a:cubicBezTo>
                    <a:pt x="2620" y="941"/>
                    <a:pt x="2631" y="869"/>
                    <a:pt x="2631" y="798"/>
                  </a:cubicBezTo>
                  <a:cubicBezTo>
                    <a:pt x="2631" y="369"/>
                    <a:pt x="2239" y="0"/>
                    <a:pt x="1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3" name="Google Shape;10233;p73"/>
            <p:cNvSpPr/>
            <p:nvPr/>
          </p:nvSpPr>
          <p:spPr>
            <a:xfrm>
              <a:off x="7989446" y="2750789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67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4" name="Google Shape;10234;p73"/>
            <p:cNvSpPr/>
            <p:nvPr/>
          </p:nvSpPr>
          <p:spPr>
            <a:xfrm>
              <a:off x="8045908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55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55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34" y="83"/>
                    <a:pt x="2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5" name="Google Shape;10235;p73"/>
            <p:cNvSpPr/>
            <p:nvPr/>
          </p:nvSpPr>
          <p:spPr>
            <a:xfrm>
              <a:off x="8073184" y="2595789"/>
              <a:ext cx="136858" cy="112956"/>
            </a:xfrm>
            <a:custGeom>
              <a:avLst/>
              <a:gdLst/>
              <a:ahLst/>
              <a:cxnLst/>
              <a:rect l="l" t="t" r="r" b="b"/>
              <a:pathLst>
                <a:path w="4300" h="3549" extrusionOk="0">
                  <a:moveTo>
                    <a:pt x="2156" y="1"/>
                  </a:moveTo>
                  <a:cubicBezTo>
                    <a:pt x="2073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6" y="3525"/>
                    <a:pt x="156" y="3549"/>
                    <a:pt x="191" y="3549"/>
                  </a:cubicBezTo>
                  <a:cubicBezTo>
                    <a:pt x="227" y="3549"/>
                    <a:pt x="251" y="3537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3" y="3538"/>
                    <a:pt x="4093" y="3544"/>
                    <a:pt x="4123" y="3544"/>
                  </a:cubicBezTo>
                  <a:cubicBezTo>
                    <a:pt x="4178" y="3544"/>
                    <a:pt x="4233" y="3523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6" name="Google Shape;10236;p73"/>
            <p:cNvSpPr/>
            <p:nvPr/>
          </p:nvSpPr>
          <p:spPr>
            <a:xfrm>
              <a:off x="8085310" y="2415041"/>
              <a:ext cx="112956" cy="169036"/>
            </a:xfrm>
            <a:custGeom>
              <a:avLst/>
              <a:gdLst/>
              <a:ahLst/>
              <a:cxnLst/>
              <a:rect l="l" t="t" r="r" b="b"/>
              <a:pathLst>
                <a:path w="3549" h="5311" extrusionOk="0">
                  <a:moveTo>
                    <a:pt x="1775" y="334"/>
                  </a:moveTo>
                  <a:cubicBezTo>
                    <a:pt x="2061" y="334"/>
                    <a:pt x="2335" y="453"/>
                    <a:pt x="2525" y="643"/>
                  </a:cubicBezTo>
                  <a:cubicBezTo>
                    <a:pt x="2716" y="846"/>
                    <a:pt x="2835" y="1119"/>
                    <a:pt x="2870" y="1417"/>
                  </a:cubicBezTo>
                  <a:cubicBezTo>
                    <a:pt x="2882" y="1524"/>
                    <a:pt x="2894" y="1655"/>
                    <a:pt x="2906" y="1822"/>
                  </a:cubicBezTo>
                  <a:cubicBezTo>
                    <a:pt x="2727" y="1500"/>
                    <a:pt x="2430" y="1286"/>
                    <a:pt x="2061" y="1167"/>
                  </a:cubicBezTo>
                  <a:cubicBezTo>
                    <a:pt x="1727" y="1060"/>
                    <a:pt x="1430" y="1060"/>
                    <a:pt x="1418" y="1060"/>
                  </a:cubicBezTo>
                  <a:cubicBezTo>
                    <a:pt x="1382" y="1060"/>
                    <a:pt x="1334" y="1072"/>
                    <a:pt x="1299" y="1108"/>
                  </a:cubicBezTo>
                  <a:lnTo>
                    <a:pt x="1001" y="1417"/>
                  </a:lnTo>
                  <a:cubicBezTo>
                    <a:pt x="942" y="1477"/>
                    <a:pt x="942" y="1596"/>
                    <a:pt x="1001" y="1655"/>
                  </a:cubicBezTo>
                  <a:cubicBezTo>
                    <a:pt x="1031" y="1685"/>
                    <a:pt x="1075" y="1700"/>
                    <a:pt x="1120" y="1700"/>
                  </a:cubicBezTo>
                  <a:cubicBezTo>
                    <a:pt x="1165" y="1700"/>
                    <a:pt x="1209" y="1685"/>
                    <a:pt x="1239" y="1655"/>
                  </a:cubicBezTo>
                  <a:lnTo>
                    <a:pt x="1501" y="1405"/>
                  </a:lnTo>
                  <a:cubicBezTo>
                    <a:pt x="1584" y="1405"/>
                    <a:pt x="1763" y="1417"/>
                    <a:pt x="1954" y="1489"/>
                  </a:cubicBezTo>
                  <a:cubicBezTo>
                    <a:pt x="2299" y="1608"/>
                    <a:pt x="2537" y="1798"/>
                    <a:pt x="2668" y="2084"/>
                  </a:cubicBezTo>
                  <a:cubicBezTo>
                    <a:pt x="2596" y="2512"/>
                    <a:pt x="2227" y="2846"/>
                    <a:pt x="1775" y="2846"/>
                  </a:cubicBezTo>
                  <a:cubicBezTo>
                    <a:pt x="1287" y="2846"/>
                    <a:pt x="870" y="2441"/>
                    <a:pt x="870" y="1941"/>
                  </a:cubicBezTo>
                  <a:cubicBezTo>
                    <a:pt x="870" y="1846"/>
                    <a:pt x="799" y="1774"/>
                    <a:pt x="703" y="1774"/>
                  </a:cubicBezTo>
                  <a:cubicBezTo>
                    <a:pt x="691" y="1774"/>
                    <a:pt x="680" y="1774"/>
                    <a:pt x="644" y="1786"/>
                  </a:cubicBezTo>
                  <a:cubicBezTo>
                    <a:pt x="668" y="1655"/>
                    <a:pt x="680" y="1524"/>
                    <a:pt x="691" y="1417"/>
                  </a:cubicBezTo>
                  <a:cubicBezTo>
                    <a:pt x="703" y="1119"/>
                    <a:pt x="822" y="834"/>
                    <a:pt x="1037" y="643"/>
                  </a:cubicBezTo>
                  <a:cubicBezTo>
                    <a:pt x="1227" y="429"/>
                    <a:pt x="1501" y="334"/>
                    <a:pt x="1775" y="334"/>
                  </a:cubicBezTo>
                  <a:close/>
                  <a:moveTo>
                    <a:pt x="572" y="2239"/>
                  </a:moveTo>
                  <a:cubicBezTo>
                    <a:pt x="644" y="2536"/>
                    <a:pt x="822" y="2786"/>
                    <a:pt x="1084" y="2965"/>
                  </a:cubicBezTo>
                  <a:lnTo>
                    <a:pt x="1084" y="3143"/>
                  </a:lnTo>
                  <a:cubicBezTo>
                    <a:pt x="763" y="3084"/>
                    <a:pt x="549" y="3013"/>
                    <a:pt x="394" y="2929"/>
                  </a:cubicBezTo>
                  <a:cubicBezTo>
                    <a:pt x="382" y="2929"/>
                    <a:pt x="394" y="2917"/>
                    <a:pt x="394" y="2917"/>
                  </a:cubicBezTo>
                  <a:cubicBezTo>
                    <a:pt x="465" y="2727"/>
                    <a:pt x="525" y="2477"/>
                    <a:pt x="572" y="2239"/>
                  </a:cubicBezTo>
                  <a:close/>
                  <a:moveTo>
                    <a:pt x="2989" y="2239"/>
                  </a:moveTo>
                  <a:cubicBezTo>
                    <a:pt x="3025" y="2489"/>
                    <a:pt x="3108" y="2727"/>
                    <a:pt x="3168" y="2917"/>
                  </a:cubicBezTo>
                  <a:lnTo>
                    <a:pt x="3168" y="2929"/>
                  </a:lnTo>
                  <a:cubicBezTo>
                    <a:pt x="3025" y="2989"/>
                    <a:pt x="2811" y="3084"/>
                    <a:pt x="2477" y="3143"/>
                  </a:cubicBezTo>
                  <a:lnTo>
                    <a:pt x="2477" y="2965"/>
                  </a:lnTo>
                  <a:cubicBezTo>
                    <a:pt x="2716" y="2798"/>
                    <a:pt x="2906" y="2536"/>
                    <a:pt x="2989" y="2239"/>
                  </a:cubicBezTo>
                  <a:close/>
                  <a:moveTo>
                    <a:pt x="2168" y="3108"/>
                  </a:moveTo>
                  <a:lnTo>
                    <a:pt x="2168" y="3286"/>
                  </a:lnTo>
                  <a:cubicBezTo>
                    <a:pt x="2168" y="3346"/>
                    <a:pt x="2180" y="3405"/>
                    <a:pt x="2204" y="3453"/>
                  </a:cubicBezTo>
                  <a:lnTo>
                    <a:pt x="2037" y="3608"/>
                  </a:lnTo>
                  <a:cubicBezTo>
                    <a:pt x="1960" y="3673"/>
                    <a:pt x="1864" y="3706"/>
                    <a:pt x="1772" y="3706"/>
                  </a:cubicBezTo>
                  <a:cubicBezTo>
                    <a:pt x="1680" y="3706"/>
                    <a:pt x="1590" y="3673"/>
                    <a:pt x="1525" y="3608"/>
                  </a:cubicBezTo>
                  <a:lnTo>
                    <a:pt x="1382" y="3453"/>
                  </a:lnTo>
                  <a:cubicBezTo>
                    <a:pt x="1406" y="3405"/>
                    <a:pt x="1418" y="3346"/>
                    <a:pt x="1418" y="3286"/>
                  </a:cubicBezTo>
                  <a:lnTo>
                    <a:pt x="1418" y="3108"/>
                  </a:lnTo>
                  <a:cubicBezTo>
                    <a:pt x="1537" y="3143"/>
                    <a:pt x="1656" y="3167"/>
                    <a:pt x="1799" y="3167"/>
                  </a:cubicBezTo>
                  <a:cubicBezTo>
                    <a:pt x="1930" y="3167"/>
                    <a:pt x="2049" y="3155"/>
                    <a:pt x="2168" y="3108"/>
                  </a:cubicBezTo>
                  <a:close/>
                  <a:moveTo>
                    <a:pt x="1775" y="0"/>
                  </a:moveTo>
                  <a:cubicBezTo>
                    <a:pt x="1037" y="0"/>
                    <a:pt x="418" y="607"/>
                    <a:pt x="358" y="1405"/>
                  </a:cubicBezTo>
                  <a:cubicBezTo>
                    <a:pt x="334" y="1727"/>
                    <a:pt x="227" y="2417"/>
                    <a:pt x="84" y="2810"/>
                  </a:cubicBezTo>
                  <a:cubicBezTo>
                    <a:pt x="25" y="2989"/>
                    <a:pt x="96" y="3167"/>
                    <a:pt x="263" y="3251"/>
                  </a:cubicBezTo>
                  <a:cubicBezTo>
                    <a:pt x="382" y="3310"/>
                    <a:pt x="572" y="3382"/>
                    <a:pt x="822" y="3441"/>
                  </a:cubicBezTo>
                  <a:lnTo>
                    <a:pt x="394" y="3644"/>
                  </a:lnTo>
                  <a:cubicBezTo>
                    <a:pt x="156" y="3763"/>
                    <a:pt x="1" y="4001"/>
                    <a:pt x="1" y="4275"/>
                  </a:cubicBezTo>
                  <a:lnTo>
                    <a:pt x="1" y="5156"/>
                  </a:lnTo>
                  <a:cubicBezTo>
                    <a:pt x="1" y="5239"/>
                    <a:pt x="84" y="5310"/>
                    <a:pt x="168" y="5310"/>
                  </a:cubicBezTo>
                  <a:cubicBezTo>
                    <a:pt x="263" y="5310"/>
                    <a:pt x="334" y="5239"/>
                    <a:pt x="334" y="5156"/>
                  </a:cubicBezTo>
                  <a:lnTo>
                    <a:pt x="334" y="4275"/>
                  </a:lnTo>
                  <a:cubicBezTo>
                    <a:pt x="334" y="4144"/>
                    <a:pt x="406" y="4001"/>
                    <a:pt x="537" y="3941"/>
                  </a:cubicBezTo>
                  <a:lnTo>
                    <a:pt x="1096" y="3667"/>
                  </a:lnTo>
                  <a:lnTo>
                    <a:pt x="1287" y="3846"/>
                  </a:lnTo>
                  <a:cubicBezTo>
                    <a:pt x="1418" y="3977"/>
                    <a:pt x="1596" y="4036"/>
                    <a:pt x="1763" y="4036"/>
                  </a:cubicBezTo>
                  <a:cubicBezTo>
                    <a:pt x="1942" y="4036"/>
                    <a:pt x="2108" y="3977"/>
                    <a:pt x="2239" y="3846"/>
                  </a:cubicBezTo>
                  <a:lnTo>
                    <a:pt x="2430" y="3667"/>
                  </a:lnTo>
                  <a:lnTo>
                    <a:pt x="2977" y="3941"/>
                  </a:lnTo>
                  <a:cubicBezTo>
                    <a:pt x="3097" y="4001"/>
                    <a:pt x="3192" y="4144"/>
                    <a:pt x="3192" y="4275"/>
                  </a:cubicBezTo>
                  <a:lnTo>
                    <a:pt x="3192" y="5156"/>
                  </a:lnTo>
                  <a:cubicBezTo>
                    <a:pt x="3192" y="5239"/>
                    <a:pt x="3263" y="5310"/>
                    <a:pt x="3358" y="5310"/>
                  </a:cubicBezTo>
                  <a:cubicBezTo>
                    <a:pt x="3442" y="5310"/>
                    <a:pt x="3513" y="5239"/>
                    <a:pt x="3513" y="5156"/>
                  </a:cubicBezTo>
                  <a:lnTo>
                    <a:pt x="3513" y="4275"/>
                  </a:lnTo>
                  <a:cubicBezTo>
                    <a:pt x="3549" y="4001"/>
                    <a:pt x="3406" y="3763"/>
                    <a:pt x="3168" y="3644"/>
                  </a:cubicBezTo>
                  <a:lnTo>
                    <a:pt x="2727" y="3441"/>
                  </a:lnTo>
                  <a:cubicBezTo>
                    <a:pt x="2989" y="3382"/>
                    <a:pt x="3180" y="3310"/>
                    <a:pt x="3299" y="3251"/>
                  </a:cubicBezTo>
                  <a:cubicBezTo>
                    <a:pt x="3454" y="3167"/>
                    <a:pt x="3537" y="2977"/>
                    <a:pt x="3478" y="2810"/>
                  </a:cubicBezTo>
                  <a:cubicBezTo>
                    <a:pt x="3323" y="2417"/>
                    <a:pt x="3204" y="1727"/>
                    <a:pt x="3192" y="1405"/>
                  </a:cubicBezTo>
                  <a:cubicBezTo>
                    <a:pt x="3132" y="596"/>
                    <a:pt x="252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7" name="Google Shape;10237;p73"/>
            <p:cNvSpPr/>
            <p:nvPr/>
          </p:nvSpPr>
          <p:spPr>
            <a:xfrm>
              <a:off x="8108449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73"/>
            <p:cNvSpPr/>
            <p:nvPr/>
          </p:nvSpPr>
          <p:spPr>
            <a:xfrm>
              <a:off x="8165293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9" name="Google Shape;10239;p73"/>
            <p:cNvSpPr/>
            <p:nvPr/>
          </p:nvSpPr>
          <p:spPr>
            <a:xfrm>
              <a:off x="8238432" y="2635956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67" y="1"/>
                  </a:moveTo>
                  <a:cubicBezTo>
                    <a:pt x="83" y="1"/>
                    <a:pt x="0" y="72"/>
                    <a:pt x="0" y="155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357" y="322"/>
                    <a:pt x="893" y="358"/>
                    <a:pt x="1167" y="489"/>
                  </a:cubicBezTo>
                  <a:cubicBezTo>
                    <a:pt x="1191" y="501"/>
                    <a:pt x="1214" y="501"/>
                    <a:pt x="1238" y="501"/>
                  </a:cubicBezTo>
                  <a:cubicBezTo>
                    <a:pt x="1298" y="501"/>
                    <a:pt x="1357" y="477"/>
                    <a:pt x="1393" y="417"/>
                  </a:cubicBezTo>
                  <a:cubicBezTo>
                    <a:pt x="1429" y="334"/>
                    <a:pt x="1405" y="239"/>
                    <a:pt x="1310" y="191"/>
                  </a:cubicBezTo>
                  <a:cubicBezTo>
                    <a:pt x="929" y="1"/>
                    <a:pt x="20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0" name="Google Shape;10240;p73"/>
            <p:cNvSpPr/>
            <p:nvPr/>
          </p:nvSpPr>
          <p:spPr>
            <a:xfrm>
              <a:off x="8198998" y="2607534"/>
              <a:ext cx="123968" cy="169036"/>
            </a:xfrm>
            <a:custGeom>
              <a:avLst/>
              <a:gdLst/>
              <a:ahLst/>
              <a:cxnLst/>
              <a:rect l="l" t="t" r="r" b="b"/>
              <a:pathLst>
                <a:path w="3895" h="5311" extrusionOk="0">
                  <a:moveTo>
                    <a:pt x="3049" y="322"/>
                  </a:moveTo>
                  <a:lnTo>
                    <a:pt x="3049" y="1025"/>
                  </a:lnTo>
                  <a:cubicBezTo>
                    <a:pt x="3049" y="1144"/>
                    <a:pt x="3013" y="1251"/>
                    <a:pt x="2965" y="1346"/>
                  </a:cubicBezTo>
                  <a:lnTo>
                    <a:pt x="2882" y="1513"/>
                  </a:lnTo>
                  <a:cubicBezTo>
                    <a:pt x="2870" y="1548"/>
                    <a:pt x="2870" y="1560"/>
                    <a:pt x="2870" y="1584"/>
                  </a:cubicBezTo>
                  <a:lnTo>
                    <a:pt x="2870" y="1941"/>
                  </a:lnTo>
                  <a:cubicBezTo>
                    <a:pt x="2870" y="2203"/>
                    <a:pt x="2763" y="2418"/>
                    <a:pt x="2596" y="2596"/>
                  </a:cubicBezTo>
                  <a:cubicBezTo>
                    <a:pt x="2406" y="2763"/>
                    <a:pt x="2168" y="2858"/>
                    <a:pt x="1930" y="2858"/>
                  </a:cubicBezTo>
                  <a:cubicBezTo>
                    <a:pt x="1453" y="2834"/>
                    <a:pt x="1049" y="2406"/>
                    <a:pt x="1049" y="1906"/>
                  </a:cubicBezTo>
                  <a:lnTo>
                    <a:pt x="1049" y="1584"/>
                  </a:lnTo>
                  <a:cubicBezTo>
                    <a:pt x="1049" y="1560"/>
                    <a:pt x="1049" y="1548"/>
                    <a:pt x="1037" y="1513"/>
                  </a:cubicBezTo>
                  <a:lnTo>
                    <a:pt x="929" y="1310"/>
                  </a:lnTo>
                  <a:cubicBezTo>
                    <a:pt x="882" y="1227"/>
                    <a:pt x="870" y="1144"/>
                    <a:pt x="870" y="1072"/>
                  </a:cubicBezTo>
                  <a:lnTo>
                    <a:pt x="870" y="1048"/>
                  </a:lnTo>
                  <a:cubicBezTo>
                    <a:pt x="870" y="655"/>
                    <a:pt x="1203" y="322"/>
                    <a:pt x="1596" y="322"/>
                  </a:cubicBezTo>
                  <a:close/>
                  <a:moveTo>
                    <a:pt x="2334" y="3132"/>
                  </a:moveTo>
                  <a:cubicBezTo>
                    <a:pt x="2334" y="3180"/>
                    <a:pt x="2346" y="3239"/>
                    <a:pt x="2358" y="3287"/>
                  </a:cubicBezTo>
                  <a:lnTo>
                    <a:pt x="2215" y="3418"/>
                  </a:lnTo>
                  <a:cubicBezTo>
                    <a:pt x="2138" y="3495"/>
                    <a:pt x="2043" y="3534"/>
                    <a:pt x="1949" y="3534"/>
                  </a:cubicBezTo>
                  <a:cubicBezTo>
                    <a:pt x="1855" y="3534"/>
                    <a:pt x="1763" y="3495"/>
                    <a:pt x="1691" y="3418"/>
                  </a:cubicBezTo>
                  <a:lnTo>
                    <a:pt x="1561" y="3287"/>
                  </a:lnTo>
                  <a:cubicBezTo>
                    <a:pt x="1572" y="3239"/>
                    <a:pt x="1584" y="3180"/>
                    <a:pt x="1584" y="3132"/>
                  </a:cubicBezTo>
                  <a:cubicBezTo>
                    <a:pt x="1691" y="3168"/>
                    <a:pt x="1811" y="3191"/>
                    <a:pt x="1918" y="3191"/>
                  </a:cubicBezTo>
                  <a:lnTo>
                    <a:pt x="1953" y="3191"/>
                  </a:lnTo>
                  <a:cubicBezTo>
                    <a:pt x="2096" y="3191"/>
                    <a:pt x="2215" y="3180"/>
                    <a:pt x="2334" y="3132"/>
                  </a:cubicBezTo>
                  <a:close/>
                  <a:moveTo>
                    <a:pt x="1584" y="1"/>
                  </a:moveTo>
                  <a:cubicBezTo>
                    <a:pt x="1001" y="1"/>
                    <a:pt x="525" y="477"/>
                    <a:pt x="525" y="1048"/>
                  </a:cubicBezTo>
                  <a:lnTo>
                    <a:pt x="525" y="1072"/>
                  </a:lnTo>
                  <a:cubicBezTo>
                    <a:pt x="525" y="1203"/>
                    <a:pt x="560" y="1334"/>
                    <a:pt x="620" y="1453"/>
                  </a:cubicBezTo>
                  <a:lnTo>
                    <a:pt x="703" y="1620"/>
                  </a:lnTo>
                  <a:lnTo>
                    <a:pt x="703" y="1882"/>
                  </a:lnTo>
                  <a:cubicBezTo>
                    <a:pt x="703" y="2322"/>
                    <a:pt x="918" y="2703"/>
                    <a:pt x="1239" y="2941"/>
                  </a:cubicBezTo>
                  <a:lnTo>
                    <a:pt x="1239" y="3096"/>
                  </a:lnTo>
                  <a:cubicBezTo>
                    <a:pt x="1239" y="3180"/>
                    <a:pt x="1180" y="3251"/>
                    <a:pt x="1108" y="3275"/>
                  </a:cubicBezTo>
                  <a:lnTo>
                    <a:pt x="513" y="3453"/>
                  </a:lnTo>
                  <a:cubicBezTo>
                    <a:pt x="215" y="3537"/>
                    <a:pt x="1" y="3811"/>
                    <a:pt x="1" y="4120"/>
                  </a:cubicBezTo>
                  <a:lnTo>
                    <a:pt x="1" y="5144"/>
                  </a:lnTo>
                  <a:cubicBezTo>
                    <a:pt x="1" y="5239"/>
                    <a:pt x="84" y="5311"/>
                    <a:pt x="167" y="5311"/>
                  </a:cubicBezTo>
                  <a:cubicBezTo>
                    <a:pt x="263" y="5311"/>
                    <a:pt x="334" y="5239"/>
                    <a:pt x="334" y="5144"/>
                  </a:cubicBezTo>
                  <a:lnTo>
                    <a:pt x="334" y="4120"/>
                  </a:lnTo>
                  <a:cubicBezTo>
                    <a:pt x="334" y="3953"/>
                    <a:pt x="441" y="3811"/>
                    <a:pt x="596" y="3763"/>
                  </a:cubicBezTo>
                  <a:lnTo>
                    <a:pt x="1191" y="3584"/>
                  </a:lnTo>
                  <a:cubicBezTo>
                    <a:pt x="1251" y="3572"/>
                    <a:pt x="1299" y="3537"/>
                    <a:pt x="1346" y="3525"/>
                  </a:cubicBezTo>
                  <a:lnTo>
                    <a:pt x="1453" y="3632"/>
                  </a:lnTo>
                  <a:cubicBezTo>
                    <a:pt x="1584" y="3763"/>
                    <a:pt x="1763" y="3834"/>
                    <a:pt x="1942" y="3834"/>
                  </a:cubicBezTo>
                  <a:cubicBezTo>
                    <a:pt x="2120" y="3834"/>
                    <a:pt x="2299" y="3763"/>
                    <a:pt x="2430" y="3632"/>
                  </a:cubicBezTo>
                  <a:lnTo>
                    <a:pt x="2537" y="3525"/>
                  </a:lnTo>
                  <a:cubicBezTo>
                    <a:pt x="2584" y="3549"/>
                    <a:pt x="2620" y="3572"/>
                    <a:pt x="2680" y="3584"/>
                  </a:cubicBezTo>
                  <a:lnTo>
                    <a:pt x="3275" y="3763"/>
                  </a:lnTo>
                  <a:cubicBezTo>
                    <a:pt x="3442" y="3811"/>
                    <a:pt x="3549" y="3953"/>
                    <a:pt x="3549" y="4120"/>
                  </a:cubicBezTo>
                  <a:lnTo>
                    <a:pt x="3549" y="5144"/>
                  </a:lnTo>
                  <a:cubicBezTo>
                    <a:pt x="3549" y="5239"/>
                    <a:pt x="3620" y="5311"/>
                    <a:pt x="3716" y="5311"/>
                  </a:cubicBezTo>
                  <a:cubicBezTo>
                    <a:pt x="3799" y="5311"/>
                    <a:pt x="3870" y="5239"/>
                    <a:pt x="3870" y="5144"/>
                  </a:cubicBezTo>
                  <a:lnTo>
                    <a:pt x="3870" y="4120"/>
                  </a:lnTo>
                  <a:cubicBezTo>
                    <a:pt x="3894" y="3822"/>
                    <a:pt x="3680" y="3549"/>
                    <a:pt x="3382" y="3465"/>
                  </a:cubicBezTo>
                  <a:lnTo>
                    <a:pt x="2787" y="3287"/>
                  </a:lnTo>
                  <a:cubicBezTo>
                    <a:pt x="2715" y="3251"/>
                    <a:pt x="2656" y="3180"/>
                    <a:pt x="2656" y="3108"/>
                  </a:cubicBezTo>
                  <a:lnTo>
                    <a:pt x="2656" y="2977"/>
                  </a:lnTo>
                  <a:cubicBezTo>
                    <a:pt x="2715" y="2930"/>
                    <a:pt x="2763" y="2882"/>
                    <a:pt x="2823" y="2834"/>
                  </a:cubicBezTo>
                  <a:cubicBezTo>
                    <a:pt x="3061" y="2596"/>
                    <a:pt x="3192" y="2287"/>
                    <a:pt x="3192" y="1941"/>
                  </a:cubicBezTo>
                  <a:lnTo>
                    <a:pt x="3192" y="1632"/>
                  </a:lnTo>
                  <a:lnTo>
                    <a:pt x="3251" y="1501"/>
                  </a:lnTo>
                  <a:cubicBezTo>
                    <a:pt x="3323" y="1346"/>
                    <a:pt x="3370" y="1191"/>
                    <a:pt x="3370" y="1025"/>
                  </a:cubicBezTo>
                  <a:lnTo>
                    <a:pt x="3370" y="155"/>
                  </a:lnTo>
                  <a:cubicBezTo>
                    <a:pt x="3370" y="72"/>
                    <a:pt x="3299" y="1"/>
                    <a:pt x="3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1" name="Google Shape;10241;p73"/>
            <p:cNvSpPr/>
            <p:nvPr/>
          </p:nvSpPr>
          <p:spPr>
            <a:xfrm>
              <a:off x="8222137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73"/>
            <p:cNvSpPr/>
            <p:nvPr/>
          </p:nvSpPr>
          <p:spPr>
            <a:xfrm>
              <a:off x="8289579" y="2743946"/>
              <a:ext cx="10630" cy="3300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84" y="1037"/>
                    <a:pt x="167" y="1037"/>
                  </a:cubicBezTo>
                  <a:cubicBezTo>
                    <a:pt x="250" y="1037"/>
                    <a:pt x="334" y="965"/>
                    <a:pt x="334" y="870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3" name="Google Shape;10243;p73"/>
          <p:cNvGrpSpPr/>
          <p:nvPr/>
        </p:nvGrpSpPr>
        <p:grpSpPr>
          <a:xfrm>
            <a:off x="7529411" y="2240409"/>
            <a:ext cx="355863" cy="362292"/>
            <a:chOff x="7529411" y="2414659"/>
            <a:chExt cx="355863" cy="362292"/>
          </a:xfrm>
          <a:solidFill>
            <a:srgbClr val="7030A0"/>
          </a:solidFill>
        </p:grpSpPr>
        <p:sp>
          <p:nvSpPr>
            <p:cNvPr id="10244" name="Google Shape;10244;p73"/>
            <p:cNvSpPr/>
            <p:nvPr/>
          </p:nvSpPr>
          <p:spPr>
            <a:xfrm>
              <a:off x="7687816" y="2443081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73"/>
            <p:cNvSpPr/>
            <p:nvPr/>
          </p:nvSpPr>
          <p:spPr>
            <a:xfrm>
              <a:off x="7648764" y="2414659"/>
              <a:ext cx="123204" cy="168654"/>
            </a:xfrm>
            <a:custGeom>
              <a:avLst/>
              <a:gdLst/>
              <a:ahLst/>
              <a:cxnLst/>
              <a:rect l="l" t="t" r="r" b="b"/>
              <a:pathLst>
                <a:path w="3871" h="5299" extrusionOk="0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73"/>
            <p:cNvSpPr/>
            <p:nvPr/>
          </p:nvSpPr>
          <p:spPr>
            <a:xfrm>
              <a:off x="7670757" y="2551072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73"/>
            <p:cNvSpPr/>
            <p:nvPr/>
          </p:nvSpPr>
          <p:spPr>
            <a:xfrm>
              <a:off x="7738963" y="2551072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73"/>
            <p:cNvSpPr/>
            <p:nvPr/>
          </p:nvSpPr>
          <p:spPr>
            <a:xfrm>
              <a:off x="7568432" y="2635956"/>
              <a:ext cx="45513" cy="15946"/>
            </a:xfrm>
            <a:custGeom>
              <a:avLst/>
              <a:gdLst/>
              <a:ahLst/>
              <a:cxnLst/>
              <a:rect l="l" t="t" r="r" b="b"/>
              <a:pathLst>
                <a:path w="1430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9" name="Google Shape;10249;p73"/>
            <p:cNvSpPr/>
            <p:nvPr/>
          </p:nvSpPr>
          <p:spPr>
            <a:xfrm>
              <a:off x="7529411" y="2607916"/>
              <a:ext cx="123172" cy="168654"/>
            </a:xfrm>
            <a:custGeom>
              <a:avLst/>
              <a:gdLst/>
              <a:ahLst/>
              <a:cxnLst/>
              <a:rect l="l" t="t" r="r" b="b"/>
              <a:pathLst>
                <a:path w="3870" h="5299" extrusionOk="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0" name="Google Shape;10250;p73"/>
            <p:cNvSpPr/>
            <p:nvPr/>
          </p:nvSpPr>
          <p:spPr>
            <a:xfrm>
              <a:off x="7551754" y="2743946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1" name="Google Shape;10251;p73"/>
            <p:cNvSpPr/>
            <p:nvPr/>
          </p:nvSpPr>
          <p:spPr>
            <a:xfrm>
              <a:off x="7619610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2" name="Google Shape;10252;p73"/>
            <p:cNvSpPr/>
            <p:nvPr/>
          </p:nvSpPr>
          <p:spPr>
            <a:xfrm>
              <a:off x="7773464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3" name="Google Shape;10253;p73"/>
            <p:cNvSpPr/>
            <p:nvPr/>
          </p:nvSpPr>
          <p:spPr>
            <a:xfrm>
              <a:off x="7795043" y="2750789"/>
              <a:ext cx="11012" cy="26162"/>
            </a:xfrm>
            <a:custGeom>
              <a:avLst/>
              <a:gdLst/>
              <a:ahLst/>
              <a:cxnLst/>
              <a:rect l="l" t="t" r="r" b="b"/>
              <a:pathLst>
                <a:path w="346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4" name="Google Shape;10254;p73"/>
            <p:cNvSpPr/>
            <p:nvPr/>
          </p:nvSpPr>
          <p:spPr>
            <a:xfrm>
              <a:off x="7851887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5" name="Google Shape;10255;p73"/>
            <p:cNvSpPr/>
            <p:nvPr/>
          </p:nvSpPr>
          <p:spPr>
            <a:xfrm>
              <a:off x="7641189" y="2595789"/>
              <a:ext cx="136826" cy="113147"/>
            </a:xfrm>
            <a:custGeom>
              <a:avLst/>
              <a:gdLst/>
              <a:ahLst/>
              <a:cxnLst/>
              <a:rect l="l" t="t" r="r" b="b"/>
              <a:pathLst>
                <a:path w="4299" h="3555" extrusionOk="0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6" name="Google Shape;10256;p73"/>
          <p:cNvGrpSpPr/>
          <p:nvPr/>
        </p:nvGrpSpPr>
        <p:grpSpPr>
          <a:xfrm>
            <a:off x="5733194" y="2257468"/>
            <a:ext cx="446826" cy="327059"/>
            <a:chOff x="5733194" y="2431718"/>
            <a:chExt cx="446826" cy="327059"/>
          </a:xfrm>
          <a:solidFill>
            <a:srgbClr val="7030A0"/>
          </a:solidFill>
        </p:grpSpPr>
        <p:sp>
          <p:nvSpPr>
            <p:cNvPr id="10257" name="Google Shape;10257;p73"/>
            <p:cNvSpPr/>
            <p:nvPr/>
          </p:nvSpPr>
          <p:spPr>
            <a:xfrm>
              <a:off x="6032946" y="2474145"/>
              <a:ext cx="56112" cy="20115"/>
            </a:xfrm>
            <a:custGeom>
              <a:avLst/>
              <a:gdLst/>
              <a:ahLst/>
              <a:cxnLst/>
              <a:rect l="l" t="t" r="r" b="b"/>
              <a:pathLst>
                <a:path w="1763" h="632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441" y="417"/>
                    <a:pt x="1108" y="453"/>
                    <a:pt x="1429" y="620"/>
                  </a:cubicBezTo>
                  <a:cubicBezTo>
                    <a:pt x="1465" y="632"/>
                    <a:pt x="1489" y="632"/>
                    <a:pt x="1525" y="632"/>
                  </a:cubicBezTo>
                  <a:cubicBezTo>
                    <a:pt x="1596" y="632"/>
                    <a:pt x="1668" y="584"/>
                    <a:pt x="1703" y="513"/>
                  </a:cubicBezTo>
                  <a:cubicBezTo>
                    <a:pt x="1763" y="417"/>
                    <a:pt x="1727" y="298"/>
                    <a:pt x="1632" y="239"/>
                  </a:cubicBezTo>
                  <a:cubicBezTo>
                    <a:pt x="1156" y="1"/>
                    <a:pt x="263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8" name="Google Shape;10258;p73"/>
            <p:cNvSpPr/>
            <p:nvPr/>
          </p:nvSpPr>
          <p:spPr>
            <a:xfrm>
              <a:off x="5733194" y="2431718"/>
              <a:ext cx="446826" cy="327059"/>
            </a:xfrm>
            <a:custGeom>
              <a:avLst/>
              <a:gdLst/>
              <a:ahLst/>
              <a:cxnLst/>
              <a:rect l="l" t="t" r="r" b="b"/>
              <a:pathLst>
                <a:path w="14039" h="10276" extrusionOk="0">
                  <a:moveTo>
                    <a:pt x="11621" y="655"/>
                  </a:moveTo>
                  <a:lnTo>
                    <a:pt x="11621" y="1500"/>
                  </a:lnTo>
                  <a:cubicBezTo>
                    <a:pt x="11621" y="1631"/>
                    <a:pt x="11598" y="1762"/>
                    <a:pt x="11538" y="1905"/>
                  </a:cubicBezTo>
                  <a:lnTo>
                    <a:pt x="11431" y="2108"/>
                  </a:lnTo>
                  <a:cubicBezTo>
                    <a:pt x="11419" y="2143"/>
                    <a:pt x="11419" y="2167"/>
                    <a:pt x="11419" y="2203"/>
                  </a:cubicBezTo>
                  <a:lnTo>
                    <a:pt x="11419" y="2631"/>
                  </a:lnTo>
                  <a:cubicBezTo>
                    <a:pt x="11419" y="2929"/>
                    <a:pt x="11300" y="3215"/>
                    <a:pt x="11074" y="3429"/>
                  </a:cubicBezTo>
                  <a:cubicBezTo>
                    <a:pt x="10858" y="3634"/>
                    <a:pt x="10599" y="3751"/>
                    <a:pt x="10317" y="3751"/>
                  </a:cubicBezTo>
                  <a:cubicBezTo>
                    <a:pt x="10303" y="3751"/>
                    <a:pt x="10290" y="3751"/>
                    <a:pt x="10276" y="3751"/>
                  </a:cubicBezTo>
                  <a:cubicBezTo>
                    <a:pt x="9657" y="3739"/>
                    <a:pt x="9181" y="3215"/>
                    <a:pt x="9181" y="2584"/>
                  </a:cubicBezTo>
                  <a:lnTo>
                    <a:pt x="9181" y="2203"/>
                  </a:lnTo>
                  <a:cubicBezTo>
                    <a:pt x="9181" y="2167"/>
                    <a:pt x="9181" y="2143"/>
                    <a:pt x="9169" y="2108"/>
                  </a:cubicBezTo>
                  <a:lnTo>
                    <a:pt x="9038" y="1857"/>
                  </a:lnTo>
                  <a:cubicBezTo>
                    <a:pt x="8990" y="1762"/>
                    <a:pt x="8966" y="1667"/>
                    <a:pt x="8966" y="1560"/>
                  </a:cubicBezTo>
                  <a:lnTo>
                    <a:pt x="8966" y="1548"/>
                  </a:lnTo>
                  <a:cubicBezTo>
                    <a:pt x="8966" y="1048"/>
                    <a:pt x="9359" y="655"/>
                    <a:pt x="9859" y="655"/>
                  </a:cubicBezTo>
                  <a:close/>
                  <a:moveTo>
                    <a:pt x="4156" y="429"/>
                  </a:moveTo>
                  <a:cubicBezTo>
                    <a:pt x="4513" y="429"/>
                    <a:pt x="4823" y="560"/>
                    <a:pt x="5061" y="822"/>
                  </a:cubicBezTo>
                  <a:cubicBezTo>
                    <a:pt x="5299" y="1072"/>
                    <a:pt x="5442" y="1417"/>
                    <a:pt x="5478" y="1786"/>
                  </a:cubicBezTo>
                  <a:cubicBezTo>
                    <a:pt x="5513" y="2215"/>
                    <a:pt x="5656" y="3108"/>
                    <a:pt x="5847" y="3643"/>
                  </a:cubicBezTo>
                  <a:lnTo>
                    <a:pt x="5835" y="3643"/>
                  </a:lnTo>
                  <a:cubicBezTo>
                    <a:pt x="5525" y="3762"/>
                    <a:pt x="4882" y="3941"/>
                    <a:pt x="4132" y="3941"/>
                  </a:cubicBezTo>
                  <a:cubicBezTo>
                    <a:pt x="4077" y="3944"/>
                    <a:pt x="4021" y="3945"/>
                    <a:pt x="3967" y="3945"/>
                  </a:cubicBezTo>
                  <a:cubicBezTo>
                    <a:pt x="3330" y="3945"/>
                    <a:pt x="2762" y="3765"/>
                    <a:pt x="2477" y="3655"/>
                  </a:cubicBezTo>
                  <a:cubicBezTo>
                    <a:pt x="2656" y="3108"/>
                    <a:pt x="2799" y="2215"/>
                    <a:pt x="2835" y="1786"/>
                  </a:cubicBezTo>
                  <a:cubicBezTo>
                    <a:pt x="2858" y="1417"/>
                    <a:pt x="3013" y="1072"/>
                    <a:pt x="3251" y="822"/>
                  </a:cubicBezTo>
                  <a:cubicBezTo>
                    <a:pt x="3501" y="560"/>
                    <a:pt x="3811" y="429"/>
                    <a:pt x="4156" y="429"/>
                  </a:cubicBezTo>
                  <a:close/>
                  <a:moveTo>
                    <a:pt x="10752" y="4096"/>
                  </a:moveTo>
                  <a:cubicBezTo>
                    <a:pt x="10752" y="4155"/>
                    <a:pt x="10764" y="4215"/>
                    <a:pt x="10776" y="4274"/>
                  </a:cubicBezTo>
                  <a:lnTo>
                    <a:pt x="10609" y="4429"/>
                  </a:lnTo>
                  <a:cubicBezTo>
                    <a:pt x="10526" y="4524"/>
                    <a:pt x="10419" y="4572"/>
                    <a:pt x="10300" y="4572"/>
                  </a:cubicBezTo>
                  <a:cubicBezTo>
                    <a:pt x="10181" y="4572"/>
                    <a:pt x="10062" y="4524"/>
                    <a:pt x="9990" y="4429"/>
                  </a:cubicBezTo>
                  <a:lnTo>
                    <a:pt x="9823" y="4274"/>
                  </a:lnTo>
                  <a:cubicBezTo>
                    <a:pt x="9835" y="4215"/>
                    <a:pt x="9859" y="4155"/>
                    <a:pt x="9859" y="4096"/>
                  </a:cubicBezTo>
                  <a:cubicBezTo>
                    <a:pt x="9990" y="4132"/>
                    <a:pt x="10121" y="4167"/>
                    <a:pt x="10252" y="4167"/>
                  </a:cubicBezTo>
                  <a:lnTo>
                    <a:pt x="10300" y="4167"/>
                  </a:lnTo>
                  <a:cubicBezTo>
                    <a:pt x="10455" y="4167"/>
                    <a:pt x="10609" y="4132"/>
                    <a:pt x="10752" y="4096"/>
                  </a:cubicBezTo>
                  <a:close/>
                  <a:moveTo>
                    <a:pt x="4692" y="4358"/>
                  </a:moveTo>
                  <a:cubicBezTo>
                    <a:pt x="4763" y="4524"/>
                    <a:pt x="4918" y="4644"/>
                    <a:pt x="5097" y="4691"/>
                  </a:cubicBezTo>
                  <a:lnTo>
                    <a:pt x="5835" y="4894"/>
                  </a:lnTo>
                  <a:cubicBezTo>
                    <a:pt x="6025" y="4953"/>
                    <a:pt x="6168" y="5132"/>
                    <a:pt x="6168" y="5322"/>
                  </a:cubicBezTo>
                  <a:lnTo>
                    <a:pt x="6168" y="7251"/>
                  </a:lnTo>
                  <a:cubicBezTo>
                    <a:pt x="6168" y="7501"/>
                    <a:pt x="5954" y="7692"/>
                    <a:pt x="5716" y="7692"/>
                  </a:cubicBezTo>
                  <a:lnTo>
                    <a:pt x="5704" y="7692"/>
                  </a:lnTo>
                  <a:lnTo>
                    <a:pt x="5704" y="6144"/>
                  </a:lnTo>
                  <a:cubicBezTo>
                    <a:pt x="5668" y="5787"/>
                    <a:pt x="5394" y="5501"/>
                    <a:pt x="5025" y="5501"/>
                  </a:cubicBezTo>
                  <a:lnTo>
                    <a:pt x="3275" y="5501"/>
                  </a:lnTo>
                  <a:cubicBezTo>
                    <a:pt x="2918" y="5501"/>
                    <a:pt x="2632" y="5787"/>
                    <a:pt x="2632" y="6144"/>
                  </a:cubicBezTo>
                  <a:lnTo>
                    <a:pt x="2632" y="7692"/>
                  </a:lnTo>
                  <a:lnTo>
                    <a:pt x="2620" y="7692"/>
                  </a:lnTo>
                  <a:cubicBezTo>
                    <a:pt x="2370" y="7692"/>
                    <a:pt x="2180" y="7489"/>
                    <a:pt x="2180" y="7251"/>
                  </a:cubicBezTo>
                  <a:lnTo>
                    <a:pt x="2180" y="5322"/>
                  </a:lnTo>
                  <a:cubicBezTo>
                    <a:pt x="2180" y="5132"/>
                    <a:pt x="2311" y="4941"/>
                    <a:pt x="2501" y="4894"/>
                  </a:cubicBezTo>
                  <a:lnTo>
                    <a:pt x="3251" y="4691"/>
                  </a:lnTo>
                  <a:cubicBezTo>
                    <a:pt x="3430" y="4644"/>
                    <a:pt x="3561" y="4524"/>
                    <a:pt x="3644" y="4358"/>
                  </a:cubicBezTo>
                  <a:cubicBezTo>
                    <a:pt x="3811" y="4370"/>
                    <a:pt x="3989" y="4394"/>
                    <a:pt x="4168" y="4394"/>
                  </a:cubicBezTo>
                  <a:cubicBezTo>
                    <a:pt x="4347" y="4394"/>
                    <a:pt x="4525" y="4370"/>
                    <a:pt x="4692" y="4358"/>
                  </a:cubicBezTo>
                  <a:close/>
                  <a:moveTo>
                    <a:pt x="10526" y="5906"/>
                  </a:moveTo>
                  <a:cubicBezTo>
                    <a:pt x="10538" y="5906"/>
                    <a:pt x="10538" y="5906"/>
                    <a:pt x="10538" y="5918"/>
                  </a:cubicBezTo>
                  <a:lnTo>
                    <a:pt x="10538" y="7680"/>
                  </a:lnTo>
                  <a:cubicBezTo>
                    <a:pt x="10538" y="7692"/>
                    <a:pt x="10538" y="7692"/>
                    <a:pt x="10526" y="7692"/>
                  </a:cubicBezTo>
                  <a:lnTo>
                    <a:pt x="7895" y="7692"/>
                  </a:lnTo>
                  <a:cubicBezTo>
                    <a:pt x="7871" y="7692"/>
                    <a:pt x="7871" y="7692"/>
                    <a:pt x="7871" y="7680"/>
                  </a:cubicBezTo>
                  <a:lnTo>
                    <a:pt x="7871" y="5918"/>
                  </a:lnTo>
                  <a:lnTo>
                    <a:pt x="10526" y="5906"/>
                  </a:lnTo>
                  <a:close/>
                  <a:moveTo>
                    <a:pt x="11050" y="4596"/>
                  </a:moveTo>
                  <a:lnTo>
                    <a:pt x="11228" y="4691"/>
                  </a:lnTo>
                  <a:lnTo>
                    <a:pt x="11967" y="4894"/>
                  </a:lnTo>
                  <a:cubicBezTo>
                    <a:pt x="12157" y="4953"/>
                    <a:pt x="12300" y="5132"/>
                    <a:pt x="12300" y="5322"/>
                  </a:cubicBezTo>
                  <a:lnTo>
                    <a:pt x="12300" y="7251"/>
                  </a:lnTo>
                  <a:cubicBezTo>
                    <a:pt x="12300" y="7501"/>
                    <a:pt x="12086" y="7692"/>
                    <a:pt x="11848" y="7692"/>
                  </a:cubicBezTo>
                  <a:lnTo>
                    <a:pt x="10955" y="7692"/>
                  </a:lnTo>
                  <a:lnTo>
                    <a:pt x="10955" y="7680"/>
                  </a:lnTo>
                  <a:lnTo>
                    <a:pt x="10955" y="7227"/>
                  </a:lnTo>
                  <a:lnTo>
                    <a:pt x="11621" y="7227"/>
                  </a:lnTo>
                  <a:cubicBezTo>
                    <a:pt x="11740" y="7227"/>
                    <a:pt x="11836" y="7144"/>
                    <a:pt x="11836" y="7025"/>
                  </a:cubicBezTo>
                  <a:lnTo>
                    <a:pt x="11836" y="5715"/>
                  </a:lnTo>
                  <a:cubicBezTo>
                    <a:pt x="11836" y="5596"/>
                    <a:pt x="11740" y="5501"/>
                    <a:pt x="11621" y="5501"/>
                  </a:cubicBezTo>
                  <a:cubicBezTo>
                    <a:pt x="11502" y="5501"/>
                    <a:pt x="11419" y="5596"/>
                    <a:pt x="11419" y="5715"/>
                  </a:cubicBezTo>
                  <a:lnTo>
                    <a:pt x="11419" y="6834"/>
                  </a:lnTo>
                  <a:lnTo>
                    <a:pt x="10955" y="6834"/>
                  </a:lnTo>
                  <a:lnTo>
                    <a:pt x="10955" y="5941"/>
                  </a:lnTo>
                  <a:cubicBezTo>
                    <a:pt x="10955" y="5691"/>
                    <a:pt x="10764" y="5525"/>
                    <a:pt x="10538" y="5525"/>
                  </a:cubicBezTo>
                  <a:lnTo>
                    <a:pt x="8335" y="5525"/>
                  </a:lnTo>
                  <a:lnTo>
                    <a:pt x="8335" y="5322"/>
                  </a:lnTo>
                  <a:lnTo>
                    <a:pt x="8299" y="5322"/>
                  </a:lnTo>
                  <a:cubicBezTo>
                    <a:pt x="8299" y="5132"/>
                    <a:pt x="8442" y="4941"/>
                    <a:pt x="8633" y="4894"/>
                  </a:cubicBezTo>
                  <a:lnTo>
                    <a:pt x="9383" y="4691"/>
                  </a:lnTo>
                  <a:cubicBezTo>
                    <a:pt x="9442" y="4667"/>
                    <a:pt x="9490" y="4644"/>
                    <a:pt x="9562" y="4596"/>
                  </a:cubicBezTo>
                  <a:lnTo>
                    <a:pt x="9693" y="4727"/>
                  </a:lnTo>
                  <a:cubicBezTo>
                    <a:pt x="9859" y="4894"/>
                    <a:pt x="10062" y="4989"/>
                    <a:pt x="10300" y="4989"/>
                  </a:cubicBezTo>
                  <a:cubicBezTo>
                    <a:pt x="10526" y="4989"/>
                    <a:pt x="10752" y="4894"/>
                    <a:pt x="10907" y="4727"/>
                  </a:cubicBezTo>
                  <a:lnTo>
                    <a:pt x="11050" y="4596"/>
                  </a:lnTo>
                  <a:close/>
                  <a:moveTo>
                    <a:pt x="2632" y="8108"/>
                  </a:moveTo>
                  <a:lnTo>
                    <a:pt x="2632" y="8573"/>
                  </a:lnTo>
                  <a:lnTo>
                    <a:pt x="846" y="8573"/>
                  </a:lnTo>
                  <a:lnTo>
                    <a:pt x="846" y="8108"/>
                  </a:lnTo>
                  <a:close/>
                  <a:moveTo>
                    <a:pt x="13157" y="8108"/>
                  </a:moveTo>
                  <a:lnTo>
                    <a:pt x="13157" y="8573"/>
                  </a:lnTo>
                  <a:lnTo>
                    <a:pt x="5668" y="8573"/>
                  </a:lnTo>
                  <a:lnTo>
                    <a:pt x="5668" y="8108"/>
                  </a:lnTo>
                  <a:close/>
                  <a:moveTo>
                    <a:pt x="5049" y="5906"/>
                  </a:moveTo>
                  <a:cubicBezTo>
                    <a:pt x="5180" y="5906"/>
                    <a:pt x="5287" y="6013"/>
                    <a:pt x="5287" y="6144"/>
                  </a:cubicBezTo>
                  <a:lnTo>
                    <a:pt x="5287" y="9001"/>
                  </a:lnTo>
                  <a:lnTo>
                    <a:pt x="3049" y="9001"/>
                  </a:lnTo>
                  <a:lnTo>
                    <a:pt x="3049" y="6144"/>
                  </a:lnTo>
                  <a:cubicBezTo>
                    <a:pt x="3049" y="6013"/>
                    <a:pt x="3156" y="5906"/>
                    <a:pt x="3287" y="5906"/>
                  </a:cubicBezTo>
                  <a:close/>
                  <a:moveTo>
                    <a:pt x="4168" y="0"/>
                  </a:moveTo>
                  <a:cubicBezTo>
                    <a:pt x="3239" y="0"/>
                    <a:pt x="2501" y="738"/>
                    <a:pt x="2430" y="1738"/>
                  </a:cubicBezTo>
                  <a:cubicBezTo>
                    <a:pt x="2394" y="2155"/>
                    <a:pt x="2263" y="2989"/>
                    <a:pt x="2084" y="3477"/>
                  </a:cubicBezTo>
                  <a:cubicBezTo>
                    <a:pt x="2037" y="3584"/>
                    <a:pt x="2049" y="3703"/>
                    <a:pt x="2096" y="3810"/>
                  </a:cubicBezTo>
                  <a:cubicBezTo>
                    <a:pt x="2144" y="3905"/>
                    <a:pt x="2239" y="3989"/>
                    <a:pt x="2334" y="4024"/>
                  </a:cubicBezTo>
                  <a:cubicBezTo>
                    <a:pt x="2513" y="4084"/>
                    <a:pt x="2811" y="4179"/>
                    <a:pt x="3156" y="4251"/>
                  </a:cubicBezTo>
                  <a:cubicBezTo>
                    <a:pt x="3144" y="4251"/>
                    <a:pt x="3144" y="4251"/>
                    <a:pt x="3120" y="4263"/>
                  </a:cubicBezTo>
                  <a:lnTo>
                    <a:pt x="2382" y="4477"/>
                  </a:lnTo>
                  <a:cubicBezTo>
                    <a:pt x="2013" y="4584"/>
                    <a:pt x="1751" y="4917"/>
                    <a:pt x="1751" y="5310"/>
                  </a:cubicBezTo>
                  <a:lnTo>
                    <a:pt x="1751" y="7227"/>
                  </a:lnTo>
                  <a:cubicBezTo>
                    <a:pt x="1751" y="7394"/>
                    <a:pt x="1799" y="7561"/>
                    <a:pt x="1894" y="7680"/>
                  </a:cubicBezTo>
                  <a:lnTo>
                    <a:pt x="203" y="7680"/>
                  </a:lnTo>
                  <a:cubicBezTo>
                    <a:pt x="84" y="7680"/>
                    <a:pt x="1" y="7763"/>
                    <a:pt x="1" y="7882"/>
                  </a:cubicBezTo>
                  <a:cubicBezTo>
                    <a:pt x="1" y="8001"/>
                    <a:pt x="84" y="8096"/>
                    <a:pt x="203" y="8096"/>
                  </a:cubicBezTo>
                  <a:lnTo>
                    <a:pt x="441" y="8096"/>
                  </a:lnTo>
                  <a:lnTo>
                    <a:pt x="441" y="10073"/>
                  </a:lnTo>
                  <a:cubicBezTo>
                    <a:pt x="441" y="10192"/>
                    <a:pt x="537" y="10275"/>
                    <a:pt x="656" y="10275"/>
                  </a:cubicBezTo>
                  <a:cubicBezTo>
                    <a:pt x="775" y="10275"/>
                    <a:pt x="858" y="10192"/>
                    <a:pt x="858" y="10073"/>
                  </a:cubicBezTo>
                  <a:lnTo>
                    <a:pt x="858" y="8954"/>
                  </a:lnTo>
                  <a:lnTo>
                    <a:pt x="2644" y="8954"/>
                  </a:lnTo>
                  <a:lnTo>
                    <a:pt x="2644" y="10073"/>
                  </a:lnTo>
                  <a:cubicBezTo>
                    <a:pt x="2644" y="10192"/>
                    <a:pt x="2739" y="10275"/>
                    <a:pt x="2858" y="10275"/>
                  </a:cubicBezTo>
                  <a:cubicBezTo>
                    <a:pt x="2977" y="10275"/>
                    <a:pt x="3073" y="10192"/>
                    <a:pt x="3073" y="10073"/>
                  </a:cubicBezTo>
                  <a:lnTo>
                    <a:pt x="3073" y="9406"/>
                  </a:lnTo>
                  <a:lnTo>
                    <a:pt x="5287" y="9406"/>
                  </a:lnTo>
                  <a:lnTo>
                    <a:pt x="5287" y="10073"/>
                  </a:lnTo>
                  <a:cubicBezTo>
                    <a:pt x="5287" y="10192"/>
                    <a:pt x="5371" y="10275"/>
                    <a:pt x="5490" y="10275"/>
                  </a:cubicBezTo>
                  <a:cubicBezTo>
                    <a:pt x="5609" y="10275"/>
                    <a:pt x="5704" y="10192"/>
                    <a:pt x="5704" y="10073"/>
                  </a:cubicBezTo>
                  <a:lnTo>
                    <a:pt x="5704" y="8954"/>
                  </a:lnTo>
                  <a:lnTo>
                    <a:pt x="13169" y="8954"/>
                  </a:lnTo>
                  <a:lnTo>
                    <a:pt x="13169" y="10073"/>
                  </a:lnTo>
                  <a:cubicBezTo>
                    <a:pt x="13169" y="10192"/>
                    <a:pt x="13264" y="10275"/>
                    <a:pt x="13383" y="10275"/>
                  </a:cubicBezTo>
                  <a:cubicBezTo>
                    <a:pt x="13503" y="10275"/>
                    <a:pt x="13586" y="10192"/>
                    <a:pt x="13586" y="10073"/>
                  </a:cubicBezTo>
                  <a:lnTo>
                    <a:pt x="13586" y="8096"/>
                  </a:lnTo>
                  <a:lnTo>
                    <a:pt x="13824" y="8096"/>
                  </a:lnTo>
                  <a:cubicBezTo>
                    <a:pt x="13943" y="8096"/>
                    <a:pt x="14038" y="8001"/>
                    <a:pt x="14038" y="7882"/>
                  </a:cubicBezTo>
                  <a:cubicBezTo>
                    <a:pt x="14003" y="7787"/>
                    <a:pt x="13919" y="7692"/>
                    <a:pt x="13800" y="7692"/>
                  </a:cubicBezTo>
                  <a:lnTo>
                    <a:pt x="12562" y="7692"/>
                  </a:lnTo>
                  <a:cubicBezTo>
                    <a:pt x="12633" y="7561"/>
                    <a:pt x="12693" y="7406"/>
                    <a:pt x="12693" y="7251"/>
                  </a:cubicBezTo>
                  <a:lnTo>
                    <a:pt x="12693" y="5322"/>
                  </a:lnTo>
                  <a:cubicBezTo>
                    <a:pt x="12693" y="4941"/>
                    <a:pt x="12443" y="4596"/>
                    <a:pt x="12074" y="4489"/>
                  </a:cubicBezTo>
                  <a:lnTo>
                    <a:pt x="11324" y="4286"/>
                  </a:lnTo>
                  <a:cubicBezTo>
                    <a:pt x="11228" y="4251"/>
                    <a:pt x="11169" y="4167"/>
                    <a:pt x="11169" y="4060"/>
                  </a:cubicBezTo>
                  <a:lnTo>
                    <a:pt x="11169" y="3893"/>
                  </a:lnTo>
                  <a:cubicBezTo>
                    <a:pt x="11240" y="3858"/>
                    <a:pt x="11300" y="3798"/>
                    <a:pt x="11359" y="3739"/>
                  </a:cubicBezTo>
                  <a:cubicBezTo>
                    <a:pt x="11657" y="3453"/>
                    <a:pt x="11824" y="3060"/>
                    <a:pt x="11824" y="2643"/>
                  </a:cubicBezTo>
                  <a:lnTo>
                    <a:pt x="11824" y="2262"/>
                  </a:lnTo>
                  <a:lnTo>
                    <a:pt x="11895" y="2096"/>
                  </a:lnTo>
                  <a:cubicBezTo>
                    <a:pt x="11979" y="1917"/>
                    <a:pt x="12026" y="1703"/>
                    <a:pt x="12026" y="1512"/>
                  </a:cubicBezTo>
                  <a:lnTo>
                    <a:pt x="12026" y="453"/>
                  </a:lnTo>
                  <a:cubicBezTo>
                    <a:pt x="12026" y="333"/>
                    <a:pt x="11943" y="250"/>
                    <a:pt x="11824" y="250"/>
                  </a:cubicBezTo>
                  <a:lnTo>
                    <a:pt x="9859" y="250"/>
                  </a:lnTo>
                  <a:cubicBezTo>
                    <a:pt x="9145" y="250"/>
                    <a:pt x="8561" y="834"/>
                    <a:pt x="8561" y="1548"/>
                  </a:cubicBezTo>
                  <a:lnTo>
                    <a:pt x="8561" y="1560"/>
                  </a:lnTo>
                  <a:cubicBezTo>
                    <a:pt x="8561" y="1727"/>
                    <a:pt x="8597" y="1881"/>
                    <a:pt x="8680" y="2036"/>
                  </a:cubicBezTo>
                  <a:lnTo>
                    <a:pt x="8788" y="2238"/>
                  </a:lnTo>
                  <a:lnTo>
                    <a:pt x="8788" y="2572"/>
                  </a:lnTo>
                  <a:cubicBezTo>
                    <a:pt x="8788" y="3108"/>
                    <a:pt x="9050" y="3584"/>
                    <a:pt x="9442" y="3870"/>
                  </a:cubicBezTo>
                  <a:lnTo>
                    <a:pt x="9442" y="4048"/>
                  </a:lnTo>
                  <a:cubicBezTo>
                    <a:pt x="9442" y="4143"/>
                    <a:pt x="9359" y="4239"/>
                    <a:pt x="9276" y="4263"/>
                  </a:cubicBezTo>
                  <a:lnTo>
                    <a:pt x="8526" y="4477"/>
                  </a:lnTo>
                  <a:cubicBezTo>
                    <a:pt x="8157" y="4584"/>
                    <a:pt x="7907" y="4917"/>
                    <a:pt x="7907" y="5310"/>
                  </a:cubicBezTo>
                  <a:lnTo>
                    <a:pt x="7907" y="5489"/>
                  </a:lnTo>
                  <a:lnTo>
                    <a:pt x="7895" y="5489"/>
                  </a:lnTo>
                  <a:cubicBezTo>
                    <a:pt x="7657" y="5489"/>
                    <a:pt x="7478" y="5679"/>
                    <a:pt x="7478" y="5906"/>
                  </a:cubicBezTo>
                  <a:lnTo>
                    <a:pt x="7478" y="7656"/>
                  </a:lnTo>
                  <a:lnTo>
                    <a:pt x="7478" y="7680"/>
                  </a:lnTo>
                  <a:lnTo>
                    <a:pt x="6442" y="7680"/>
                  </a:lnTo>
                  <a:cubicBezTo>
                    <a:pt x="6525" y="7537"/>
                    <a:pt x="6585" y="7394"/>
                    <a:pt x="6585" y="7227"/>
                  </a:cubicBezTo>
                  <a:lnTo>
                    <a:pt x="6585" y="5310"/>
                  </a:lnTo>
                  <a:cubicBezTo>
                    <a:pt x="6585" y="4917"/>
                    <a:pt x="6323" y="4584"/>
                    <a:pt x="5954" y="4477"/>
                  </a:cubicBezTo>
                  <a:lnTo>
                    <a:pt x="5216" y="4263"/>
                  </a:lnTo>
                  <a:cubicBezTo>
                    <a:pt x="5192" y="4263"/>
                    <a:pt x="5192" y="4263"/>
                    <a:pt x="5180" y="4251"/>
                  </a:cubicBezTo>
                  <a:cubicBezTo>
                    <a:pt x="5537" y="4179"/>
                    <a:pt x="5823" y="4084"/>
                    <a:pt x="6002" y="4024"/>
                  </a:cubicBezTo>
                  <a:cubicBezTo>
                    <a:pt x="6109" y="3989"/>
                    <a:pt x="6192" y="3905"/>
                    <a:pt x="6240" y="3810"/>
                  </a:cubicBezTo>
                  <a:cubicBezTo>
                    <a:pt x="6287" y="3703"/>
                    <a:pt x="6299" y="3596"/>
                    <a:pt x="6252" y="3477"/>
                  </a:cubicBezTo>
                  <a:cubicBezTo>
                    <a:pt x="6073" y="2977"/>
                    <a:pt x="5942" y="2143"/>
                    <a:pt x="5906" y="1738"/>
                  </a:cubicBezTo>
                  <a:cubicBezTo>
                    <a:pt x="5835" y="738"/>
                    <a:pt x="5097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9" name="Google Shape;10259;p73"/>
            <p:cNvSpPr/>
            <p:nvPr/>
          </p:nvSpPr>
          <p:spPr>
            <a:xfrm>
              <a:off x="6019323" y="2641653"/>
              <a:ext cx="13272" cy="1327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02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0" name="Google Shape;10260;p73"/>
          <p:cNvGrpSpPr/>
          <p:nvPr/>
        </p:nvGrpSpPr>
        <p:grpSpPr>
          <a:xfrm>
            <a:off x="4876780" y="2243814"/>
            <a:ext cx="407774" cy="356627"/>
            <a:chOff x="4876780" y="2418064"/>
            <a:chExt cx="407774" cy="356627"/>
          </a:xfrm>
          <a:solidFill>
            <a:srgbClr val="7030A0"/>
          </a:solidFill>
        </p:grpSpPr>
        <p:sp>
          <p:nvSpPr>
            <p:cNvPr id="10261" name="Google Shape;10261;p73"/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2" name="Google Shape;10262;p73"/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3" name="Google Shape;10263;p73"/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4" name="Google Shape;10264;p73"/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5" name="Google Shape;10265;p73"/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6" name="Google Shape;10266;p73"/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7" name="Google Shape;10267;p73"/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8" name="Google Shape;10268;p73"/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9" name="Google Shape;10269;p73"/>
          <p:cNvGrpSpPr/>
          <p:nvPr/>
        </p:nvGrpSpPr>
        <p:grpSpPr>
          <a:xfrm>
            <a:off x="7070872" y="2236621"/>
            <a:ext cx="398321" cy="371013"/>
            <a:chOff x="7070872" y="2410871"/>
            <a:chExt cx="398321" cy="371013"/>
          </a:xfrm>
          <a:solidFill>
            <a:srgbClr val="7030A0"/>
          </a:solidFill>
        </p:grpSpPr>
        <p:sp>
          <p:nvSpPr>
            <p:cNvPr id="10270" name="Google Shape;10270;p73"/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1" name="Google Shape;10271;p73"/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2" name="Google Shape;10272;p73"/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3" name="Google Shape;10273;p73"/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74" name="Google Shape;10274;p73"/>
          <p:cNvSpPr/>
          <p:nvPr/>
        </p:nvSpPr>
        <p:spPr>
          <a:xfrm>
            <a:off x="6238328" y="2259346"/>
            <a:ext cx="316461" cy="324036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75" name="Google Shape;10275;p73"/>
          <p:cNvGrpSpPr/>
          <p:nvPr/>
        </p:nvGrpSpPr>
        <p:grpSpPr>
          <a:xfrm>
            <a:off x="5318259" y="2807861"/>
            <a:ext cx="371013" cy="220787"/>
            <a:chOff x="5318259" y="2982111"/>
            <a:chExt cx="371013" cy="220787"/>
          </a:xfrm>
          <a:solidFill>
            <a:srgbClr val="7030A0"/>
          </a:solidFill>
        </p:grpSpPr>
        <p:sp>
          <p:nvSpPr>
            <p:cNvPr id="10276" name="Google Shape;10276;p73"/>
            <p:cNvSpPr/>
            <p:nvPr/>
          </p:nvSpPr>
          <p:spPr>
            <a:xfrm>
              <a:off x="5364123" y="3021546"/>
              <a:ext cx="58372" cy="18396"/>
            </a:xfrm>
            <a:custGeom>
              <a:avLst/>
              <a:gdLst/>
              <a:ahLst/>
              <a:cxnLst/>
              <a:rect l="l" t="t" r="r" b="b"/>
              <a:pathLst>
                <a:path w="1834" h="578" extrusionOk="0">
                  <a:moveTo>
                    <a:pt x="674" y="0"/>
                  </a:moveTo>
                  <a:cubicBezTo>
                    <a:pt x="513" y="0"/>
                    <a:pt x="335" y="16"/>
                    <a:pt x="143" y="54"/>
                  </a:cubicBezTo>
                  <a:cubicBezTo>
                    <a:pt x="60" y="66"/>
                    <a:pt x="0" y="149"/>
                    <a:pt x="0" y="220"/>
                  </a:cubicBezTo>
                  <a:lnTo>
                    <a:pt x="0" y="399"/>
                  </a:lnTo>
                  <a:cubicBezTo>
                    <a:pt x="0" y="482"/>
                    <a:pt x="72" y="566"/>
                    <a:pt x="167" y="566"/>
                  </a:cubicBezTo>
                  <a:cubicBezTo>
                    <a:pt x="250" y="566"/>
                    <a:pt x="334" y="482"/>
                    <a:pt x="334" y="399"/>
                  </a:cubicBezTo>
                  <a:lnTo>
                    <a:pt x="334" y="351"/>
                  </a:lnTo>
                  <a:cubicBezTo>
                    <a:pt x="453" y="332"/>
                    <a:pt x="564" y="324"/>
                    <a:pt x="666" y="324"/>
                  </a:cubicBezTo>
                  <a:cubicBezTo>
                    <a:pt x="878" y="324"/>
                    <a:pt x="1050" y="359"/>
                    <a:pt x="1179" y="399"/>
                  </a:cubicBezTo>
                  <a:cubicBezTo>
                    <a:pt x="1405" y="459"/>
                    <a:pt x="1536" y="530"/>
                    <a:pt x="1536" y="542"/>
                  </a:cubicBezTo>
                  <a:cubicBezTo>
                    <a:pt x="1560" y="566"/>
                    <a:pt x="1596" y="578"/>
                    <a:pt x="1619" y="578"/>
                  </a:cubicBezTo>
                  <a:cubicBezTo>
                    <a:pt x="1679" y="578"/>
                    <a:pt x="1727" y="542"/>
                    <a:pt x="1774" y="506"/>
                  </a:cubicBezTo>
                  <a:cubicBezTo>
                    <a:pt x="1834" y="423"/>
                    <a:pt x="1810" y="328"/>
                    <a:pt x="1727" y="256"/>
                  </a:cubicBezTo>
                  <a:cubicBezTo>
                    <a:pt x="1707" y="247"/>
                    <a:pt x="1322" y="0"/>
                    <a:pt x="6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7" name="Google Shape;10277;p73"/>
            <p:cNvSpPr/>
            <p:nvPr/>
          </p:nvSpPr>
          <p:spPr>
            <a:xfrm>
              <a:off x="5346681" y="3151338"/>
              <a:ext cx="11012" cy="39052"/>
            </a:xfrm>
            <a:custGeom>
              <a:avLst/>
              <a:gdLst/>
              <a:ahLst/>
              <a:cxnLst/>
              <a:rect l="l" t="t" r="r" b="b"/>
              <a:pathLst>
                <a:path w="346" h="1227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1072"/>
                  </a:lnTo>
                  <a:cubicBezTo>
                    <a:pt x="0" y="1155"/>
                    <a:pt x="72" y="1226"/>
                    <a:pt x="167" y="1226"/>
                  </a:cubicBezTo>
                  <a:cubicBezTo>
                    <a:pt x="250" y="1226"/>
                    <a:pt x="322" y="1155"/>
                    <a:pt x="322" y="1072"/>
                  </a:cubicBezTo>
                  <a:lnTo>
                    <a:pt x="322" y="155"/>
                  </a:lnTo>
                  <a:cubicBezTo>
                    <a:pt x="346" y="71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8" name="Google Shape;10278;p73"/>
            <p:cNvSpPr/>
            <p:nvPr/>
          </p:nvSpPr>
          <p:spPr>
            <a:xfrm>
              <a:off x="5318259" y="2988763"/>
              <a:ext cx="149717" cy="202773"/>
            </a:xfrm>
            <a:custGeom>
              <a:avLst/>
              <a:gdLst/>
              <a:ahLst/>
              <a:cxnLst/>
              <a:rect l="l" t="t" r="r" b="b"/>
              <a:pathLst>
                <a:path w="4704" h="6371" extrusionOk="0">
                  <a:moveTo>
                    <a:pt x="3620" y="322"/>
                  </a:moveTo>
                  <a:lnTo>
                    <a:pt x="3620" y="1179"/>
                  </a:lnTo>
                  <a:cubicBezTo>
                    <a:pt x="3620" y="1322"/>
                    <a:pt x="3584" y="1453"/>
                    <a:pt x="3513" y="1596"/>
                  </a:cubicBezTo>
                  <a:lnTo>
                    <a:pt x="3441" y="1727"/>
                  </a:lnTo>
                  <a:cubicBezTo>
                    <a:pt x="3418" y="1750"/>
                    <a:pt x="3418" y="1774"/>
                    <a:pt x="3418" y="1798"/>
                  </a:cubicBezTo>
                  <a:lnTo>
                    <a:pt x="3418" y="2167"/>
                  </a:lnTo>
                  <a:cubicBezTo>
                    <a:pt x="3453" y="2465"/>
                    <a:pt x="3334" y="2751"/>
                    <a:pt x="3108" y="2965"/>
                  </a:cubicBezTo>
                  <a:cubicBezTo>
                    <a:pt x="2892" y="3158"/>
                    <a:pt x="2633" y="3275"/>
                    <a:pt x="2351" y="3275"/>
                  </a:cubicBezTo>
                  <a:cubicBezTo>
                    <a:pt x="2338" y="3275"/>
                    <a:pt x="2324" y="3275"/>
                    <a:pt x="2310" y="3274"/>
                  </a:cubicBezTo>
                  <a:cubicBezTo>
                    <a:pt x="1715" y="3263"/>
                    <a:pt x="1239" y="2739"/>
                    <a:pt x="1239" y="2108"/>
                  </a:cubicBezTo>
                  <a:lnTo>
                    <a:pt x="1239" y="1798"/>
                  </a:lnTo>
                  <a:cubicBezTo>
                    <a:pt x="1239" y="1774"/>
                    <a:pt x="1239" y="1739"/>
                    <a:pt x="1215" y="1727"/>
                  </a:cubicBezTo>
                  <a:lnTo>
                    <a:pt x="1143" y="1596"/>
                  </a:lnTo>
                  <a:cubicBezTo>
                    <a:pt x="1084" y="1453"/>
                    <a:pt x="1036" y="1322"/>
                    <a:pt x="1036" y="1179"/>
                  </a:cubicBezTo>
                  <a:cubicBezTo>
                    <a:pt x="1036" y="715"/>
                    <a:pt x="1429" y="322"/>
                    <a:pt x="1894" y="322"/>
                  </a:cubicBezTo>
                  <a:close/>
                  <a:moveTo>
                    <a:pt x="2906" y="3513"/>
                  </a:moveTo>
                  <a:lnTo>
                    <a:pt x="2906" y="3751"/>
                  </a:lnTo>
                  <a:cubicBezTo>
                    <a:pt x="2906" y="3798"/>
                    <a:pt x="2918" y="3858"/>
                    <a:pt x="2918" y="3894"/>
                  </a:cubicBezTo>
                  <a:lnTo>
                    <a:pt x="2334" y="4334"/>
                  </a:lnTo>
                  <a:lnTo>
                    <a:pt x="1763" y="3894"/>
                  </a:lnTo>
                  <a:cubicBezTo>
                    <a:pt x="1775" y="3858"/>
                    <a:pt x="1775" y="3798"/>
                    <a:pt x="1775" y="3751"/>
                  </a:cubicBezTo>
                  <a:lnTo>
                    <a:pt x="1775" y="3513"/>
                  </a:lnTo>
                  <a:cubicBezTo>
                    <a:pt x="1929" y="3584"/>
                    <a:pt x="2096" y="3632"/>
                    <a:pt x="2286" y="3632"/>
                  </a:cubicBezTo>
                  <a:lnTo>
                    <a:pt x="2334" y="3632"/>
                  </a:lnTo>
                  <a:cubicBezTo>
                    <a:pt x="2525" y="3632"/>
                    <a:pt x="2727" y="3584"/>
                    <a:pt x="2906" y="3513"/>
                  </a:cubicBezTo>
                  <a:close/>
                  <a:moveTo>
                    <a:pt x="1905" y="0"/>
                  </a:moveTo>
                  <a:cubicBezTo>
                    <a:pt x="1251" y="0"/>
                    <a:pt x="715" y="536"/>
                    <a:pt x="715" y="1191"/>
                  </a:cubicBezTo>
                  <a:cubicBezTo>
                    <a:pt x="715" y="1381"/>
                    <a:pt x="762" y="1572"/>
                    <a:pt x="846" y="1750"/>
                  </a:cubicBezTo>
                  <a:lnTo>
                    <a:pt x="893" y="1858"/>
                  </a:lnTo>
                  <a:lnTo>
                    <a:pt x="893" y="2120"/>
                  </a:lnTo>
                  <a:cubicBezTo>
                    <a:pt x="893" y="2596"/>
                    <a:pt x="1108" y="3013"/>
                    <a:pt x="1441" y="3298"/>
                  </a:cubicBezTo>
                  <a:lnTo>
                    <a:pt x="1441" y="3763"/>
                  </a:lnTo>
                  <a:cubicBezTo>
                    <a:pt x="1441" y="3834"/>
                    <a:pt x="1405" y="3906"/>
                    <a:pt x="1322" y="3941"/>
                  </a:cubicBezTo>
                  <a:lnTo>
                    <a:pt x="465" y="4263"/>
                  </a:lnTo>
                  <a:cubicBezTo>
                    <a:pt x="179" y="4370"/>
                    <a:pt x="0" y="4644"/>
                    <a:pt x="0" y="4941"/>
                  </a:cubicBezTo>
                  <a:lnTo>
                    <a:pt x="0" y="6203"/>
                  </a:lnTo>
                  <a:cubicBezTo>
                    <a:pt x="0" y="6299"/>
                    <a:pt x="72" y="6370"/>
                    <a:pt x="167" y="6370"/>
                  </a:cubicBezTo>
                  <a:cubicBezTo>
                    <a:pt x="251" y="6370"/>
                    <a:pt x="334" y="6299"/>
                    <a:pt x="334" y="6203"/>
                  </a:cubicBezTo>
                  <a:lnTo>
                    <a:pt x="334" y="4941"/>
                  </a:lnTo>
                  <a:cubicBezTo>
                    <a:pt x="334" y="4775"/>
                    <a:pt x="429" y="4644"/>
                    <a:pt x="572" y="4584"/>
                  </a:cubicBezTo>
                  <a:lnTo>
                    <a:pt x="1429" y="4251"/>
                  </a:lnTo>
                  <a:cubicBezTo>
                    <a:pt x="1477" y="4239"/>
                    <a:pt x="1513" y="4215"/>
                    <a:pt x="1560" y="4179"/>
                  </a:cubicBezTo>
                  <a:lnTo>
                    <a:pt x="2179" y="4644"/>
                  </a:lnTo>
                  <a:lnTo>
                    <a:pt x="2179" y="6203"/>
                  </a:lnTo>
                  <a:cubicBezTo>
                    <a:pt x="2179" y="6299"/>
                    <a:pt x="2251" y="6370"/>
                    <a:pt x="2334" y="6370"/>
                  </a:cubicBezTo>
                  <a:cubicBezTo>
                    <a:pt x="2429" y="6370"/>
                    <a:pt x="2501" y="6299"/>
                    <a:pt x="2501" y="6203"/>
                  </a:cubicBezTo>
                  <a:lnTo>
                    <a:pt x="2501" y="4644"/>
                  </a:lnTo>
                  <a:lnTo>
                    <a:pt x="3108" y="4179"/>
                  </a:lnTo>
                  <a:cubicBezTo>
                    <a:pt x="3156" y="4215"/>
                    <a:pt x="3203" y="4239"/>
                    <a:pt x="3239" y="4251"/>
                  </a:cubicBezTo>
                  <a:lnTo>
                    <a:pt x="4108" y="4584"/>
                  </a:lnTo>
                  <a:cubicBezTo>
                    <a:pt x="4251" y="4644"/>
                    <a:pt x="4346" y="4775"/>
                    <a:pt x="4346" y="4941"/>
                  </a:cubicBezTo>
                  <a:cubicBezTo>
                    <a:pt x="4346" y="5025"/>
                    <a:pt x="4418" y="5108"/>
                    <a:pt x="4513" y="5108"/>
                  </a:cubicBezTo>
                  <a:cubicBezTo>
                    <a:pt x="4596" y="5108"/>
                    <a:pt x="4668" y="5025"/>
                    <a:pt x="4668" y="4941"/>
                  </a:cubicBezTo>
                  <a:cubicBezTo>
                    <a:pt x="4703" y="4632"/>
                    <a:pt x="4525" y="4358"/>
                    <a:pt x="4239" y="4251"/>
                  </a:cubicBezTo>
                  <a:lnTo>
                    <a:pt x="3382" y="3929"/>
                  </a:lnTo>
                  <a:cubicBezTo>
                    <a:pt x="3310" y="3894"/>
                    <a:pt x="3263" y="3822"/>
                    <a:pt x="3263" y="3751"/>
                  </a:cubicBezTo>
                  <a:lnTo>
                    <a:pt x="3263" y="3322"/>
                  </a:lnTo>
                  <a:cubicBezTo>
                    <a:pt x="3310" y="3286"/>
                    <a:pt x="3334" y="3263"/>
                    <a:pt x="3370" y="3227"/>
                  </a:cubicBezTo>
                  <a:cubicBezTo>
                    <a:pt x="3644" y="2941"/>
                    <a:pt x="3810" y="2584"/>
                    <a:pt x="3810" y="2179"/>
                  </a:cubicBezTo>
                  <a:lnTo>
                    <a:pt x="3810" y="1858"/>
                  </a:lnTo>
                  <a:lnTo>
                    <a:pt x="3858" y="1750"/>
                  </a:lnTo>
                  <a:cubicBezTo>
                    <a:pt x="3941" y="1572"/>
                    <a:pt x="3989" y="1381"/>
                    <a:pt x="3989" y="1191"/>
                  </a:cubicBezTo>
                  <a:lnTo>
                    <a:pt x="3989" y="155"/>
                  </a:lnTo>
                  <a:cubicBezTo>
                    <a:pt x="3989" y="72"/>
                    <a:pt x="3918" y="0"/>
                    <a:pt x="3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73"/>
            <p:cNvSpPr/>
            <p:nvPr/>
          </p:nvSpPr>
          <p:spPr>
            <a:xfrm>
              <a:off x="5548658" y="2982111"/>
              <a:ext cx="140614" cy="208279"/>
            </a:xfrm>
            <a:custGeom>
              <a:avLst/>
              <a:gdLst/>
              <a:ahLst/>
              <a:cxnLst/>
              <a:rect l="l" t="t" r="r" b="b"/>
              <a:pathLst>
                <a:path w="4418" h="6544" extrusionOk="0">
                  <a:moveTo>
                    <a:pt x="2246" y="370"/>
                  </a:moveTo>
                  <a:cubicBezTo>
                    <a:pt x="2295" y="370"/>
                    <a:pt x="2346" y="376"/>
                    <a:pt x="2394" y="388"/>
                  </a:cubicBezTo>
                  <a:cubicBezTo>
                    <a:pt x="3132" y="459"/>
                    <a:pt x="3715" y="1102"/>
                    <a:pt x="3727" y="1876"/>
                  </a:cubicBezTo>
                  <a:cubicBezTo>
                    <a:pt x="3727" y="2602"/>
                    <a:pt x="3906" y="3269"/>
                    <a:pt x="4061" y="3626"/>
                  </a:cubicBezTo>
                  <a:lnTo>
                    <a:pt x="4061" y="3638"/>
                  </a:lnTo>
                  <a:cubicBezTo>
                    <a:pt x="3882" y="3722"/>
                    <a:pt x="3537" y="3912"/>
                    <a:pt x="2953" y="4031"/>
                  </a:cubicBezTo>
                  <a:lnTo>
                    <a:pt x="2953" y="3972"/>
                  </a:lnTo>
                  <a:lnTo>
                    <a:pt x="2953" y="3626"/>
                  </a:lnTo>
                  <a:cubicBezTo>
                    <a:pt x="3179" y="3495"/>
                    <a:pt x="3370" y="3317"/>
                    <a:pt x="3489" y="3091"/>
                  </a:cubicBezTo>
                  <a:cubicBezTo>
                    <a:pt x="3727" y="2674"/>
                    <a:pt x="3644" y="2126"/>
                    <a:pt x="3287" y="1793"/>
                  </a:cubicBezTo>
                  <a:cubicBezTo>
                    <a:pt x="3025" y="1578"/>
                    <a:pt x="2584" y="1293"/>
                    <a:pt x="1870" y="1293"/>
                  </a:cubicBezTo>
                  <a:cubicBezTo>
                    <a:pt x="1822" y="1293"/>
                    <a:pt x="1786" y="1305"/>
                    <a:pt x="1751" y="1340"/>
                  </a:cubicBezTo>
                  <a:lnTo>
                    <a:pt x="1382" y="1709"/>
                  </a:lnTo>
                  <a:cubicBezTo>
                    <a:pt x="1322" y="1769"/>
                    <a:pt x="1322" y="1888"/>
                    <a:pt x="1382" y="1948"/>
                  </a:cubicBezTo>
                  <a:cubicBezTo>
                    <a:pt x="1411" y="1977"/>
                    <a:pt x="1456" y="1992"/>
                    <a:pt x="1501" y="1992"/>
                  </a:cubicBezTo>
                  <a:cubicBezTo>
                    <a:pt x="1545" y="1992"/>
                    <a:pt x="1590" y="1977"/>
                    <a:pt x="1620" y="1948"/>
                  </a:cubicBezTo>
                  <a:lnTo>
                    <a:pt x="1929" y="1638"/>
                  </a:lnTo>
                  <a:cubicBezTo>
                    <a:pt x="2394" y="1650"/>
                    <a:pt x="2763" y="1781"/>
                    <a:pt x="3048" y="2055"/>
                  </a:cubicBezTo>
                  <a:cubicBezTo>
                    <a:pt x="3287" y="2269"/>
                    <a:pt x="3346" y="2650"/>
                    <a:pt x="3179" y="2924"/>
                  </a:cubicBezTo>
                  <a:cubicBezTo>
                    <a:pt x="2989" y="3269"/>
                    <a:pt x="2608" y="3495"/>
                    <a:pt x="2215" y="3495"/>
                  </a:cubicBezTo>
                  <a:cubicBezTo>
                    <a:pt x="1596" y="3495"/>
                    <a:pt x="1108" y="3007"/>
                    <a:pt x="1108" y="2388"/>
                  </a:cubicBezTo>
                  <a:cubicBezTo>
                    <a:pt x="1108" y="2305"/>
                    <a:pt x="1036" y="2233"/>
                    <a:pt x="941" y="2233"/>
                  </a:cubicBezTo>
                  <a:cubicBezTo>
                    <a:pt x="858" y="2233"/>
                    <a:pt x="786" y="2305"/>
                    <a:pt x="786" y="2388"/>
                  </a:cubicBezTo>
                  <a:cubicBezTo>
                    <a:pt x="786" y="2924"/>
                    <a:pt x="1084" y="3400"/>
                    <a:pt x="1513" y="3662"/>
                  </a:cubicBezTo>
                  <a:lnTo>
                    <a:pt x="1513" y="3995"/>
                  </a:lnTo>
                  <a:lnTo>
                    <a:pt x="1513" y="4055"/>
                  </a:lnTo>
                  <a:cubicBezTo>
                    <a:pt x="929" y="3936"/>
                    <a:pt x="608" y="3745"/>
                    <a:pt x="441" y="3638"/>
                  </a:cubicBezTo>
                  <a:cubicBezTo>
                    <a:pt x="441" y="3638"/>
                    <a:pt x="429" y="3638"/>
                    <a:pt x="441" y="3626"/>
                  </a:cubicBezTo>
                  <a:cubicBezTo>
                    <a:pt x="596" y="3269"/>
                    <a:pt x="774" y="2602"/>
                    <a:pt x="774" y="1876"/>
                  </a:cubicBezTo>
                  <a:cubicBezTo>
                    <a:pt x="774" y="1114"/>
                    <a:pt x="1370" y="459"/>
                    <a:pt x="2108" y="388"/>
                  </a:cubicBezTo>
                  <a:cubicBezTo>
                    <a:pt x="2150" y="376"/>
                    <a:pt x="2197" y="370"/>
                    <a:pt x="2246" y="370"/>
                  </a:cubicBezTo>
                  <a:close/>
                  <a:moveTo>
                    <a:pt x="2584" y="3769"/>
                  </a:moveTo>
                  <a:lnTo>
                    <a:pt x="2584" y="3972"/>
                  </a:lnTo>
                  <a:cubicBezTo>
                    <a:pt x="2584" y="4174"/>
                    <a:pt x="2703" y="4365"/>
                    <a:pt x="2882" y="4448"/>
                  </a:cubicBezTo>
                  <a:lnTo>
                    <a:pt x="2989" y="4507"/>
                  </a:lnTo>
                  <a:cubicBezTo>
                    <a:pt x="2858" y="4769"/>
                    <a:pt x="2560" y="4936"/>
                    <a:pt x="2227" y="4936"/>
                  </a:cubicBezTo>
                  <a:cubicBezTo>
                    <a:pt x="1917" y="4936"/>
                    <a:pt x="1620" y="4769"/>
                    <a:pt x="1441" y="4507"/>
                  </a:cubicBezTo>
                  <a:lnTo>
                    <a:pt x="1548" y="4448"/>
                  </a:lnTo>
                  <a:cubicBezTo>
                    <a:pt x="1727" y="4365"/>
                    <a:pt x="1846" y="4162"/>
                    <a:pt x="1846" y="3972"/>
                  </a:cubicBezTo>
                  <a:lnTo>
                    <a:pt x="1846" y="3769"/>
                  </a:lnTo>
                  <a:cubicBezTo>
                    <a:pt x="1965" y="3793"/>
                    <a:pt x="2096" y="3805"/>
                    <a:pt x="2215" y="3805"/>
                  </a:cubicBezTo>
                  <a:cubicBezTo>
                    <a:pt x="2346" y="3805"/>
                    <a:pt x="2465" y="3793"/>
                    <a:pt x="2584" y="3769"/>
                  </a:cubicBezTo>
                  <a:close/>
                  <a:moveTo>
                    <a:pt x="2209" y="1"/>
                  </a:moveTo>
                  <a:cubicBezTo>
                    <a:pt x="2153" y="1"/>
                    <a:pt x="2096" y="7"/>
                    <a:pt x="2036" y="19"/>
                  </a:cubicBezTo>
                  <a:cubicBezTo>
                    <a:pt x="1108" y="102"/>
                    <a:pt x="393" y="912"/>
                    <a:pt x="381" y="1840"/>
                  </a:cubicBezTo>
                  <a:cubicBezTo>
                    <a:pt x="381" y="2519"/>
                    <a:pt x="215" y="3138"/>
                    <a:pt x="84" y="3472"/>
                  </a:cubicBezTo>
                  <a:cubicBezTo>
                    <a:pt x="24" y="3614"/>
                    <a:pt x="72" y="3793"/>
                    <a:pt x="203" y="3876"/>
                  </a:cubicBezTo>
                  <a:cubicBezTo>
                    <a:pt x="358" y="3984"/>
                    <a:pt x="632" y="4150"/>
                    <a:pt x="1084" y="4281"/>
                  </a:cubicBezTo>
                  <a:lnTo>
                    <a:pt x="393" y="4626"/>
                  </a:lnTo>
                  <a:cubicBezTo>
                    <a:pt x="215" y="4722"/>
                    <a:pt x="84" y="4877"/>
                    <a:pt x="24" y="5055"/>
                  </a:cubicBezTo>
                  <a:cubicBezTo>
                    <a:pt x="0" y="5150"/>
                    <a:pt x="60" y="5234"/>
                    <a:pt x="143" y="5269"/>
                  </a:cubicBezTo>
                  <a:lnTo>
                    <a:pt x="191" y="5269"/>
                  </a:lnTo>
                  <a:cubicBezTo>
                    <a:pt x="262" y="5269"/>
                    <a:pt x="334" y="5222"/>
                    <a:pt x="358" y="5150"/>
                  </a:cubicBezTo>
                  <a:cubicBezTo>
                    <a:pt x="381" y="5043"/>
                    <a:pt x="453" y="4972"/>
                    <a:pt x="548" y="4924"/>
                  </a:cubicBezTo>
                  <a:lnTo>
                    <a:pt x="1084" y="4662"/>
                  </a:lnTo>
                  <a:cubicBezTo>
                    <a:pt x="1310" y="5043"/>
                    <a:pt x="1727" y="5281"/>
                    <a:pt x="2167" y="5281"/>
                  </a:cubicBezTo>
                  <a:cubicBezTo>
                    <a:pt x="2620" y="5281"/>
                    <a:pt x="3037" y="5043"/>
                    <a:pt x="3251" y="4662"/>
                  </a:cubicBezTo>
                  <a:lnTo>
                    <a:pt x="3787" y="4924"/>
                  </a:lnTo>
                  <a:cubicBezTo>
                    <a:pt x="3930" y="4984"/>
                    <a:pt x="4001" y="5115"/>
                    <a:pt x="4001" y="5269"/>
                  </a:cubicBezTo>
                  <a:lnTo>
                    <a:pt x="4001" y="6377"/>
                  </a:lnTo>
                  <a:cubicBezTo>
                    <a:pt x="4001" y="6472"/>
                    <a:pt x="4072" y="6543"/>
                    <a:pt x="4168" y="6543"/>
                  </a:cubicBezTo>
                  <a:cubicBezTo>
                    <a:pt x="4251" y="6543"/>
                    <a:pt x="4322" y="6472"/>
                    <a:pt x="4322" y="6377"/>
                  </a:cubicBezTo>
                  <a:lnTo>
                    <a:pt x="4322" y="5269"/>
                  </a:lnTo>
                  <a:cubicBezTo>
                    <a:pt x="4418" y="4996"/>
                    <a:pt x="4263" y="4746"/>
                    <a:pt x="4013" y="4626"/>
                  </a:cubicBezTo>
                  <a:lnTo>
                    <a:pt x="3334" y="4281"/>
                  </a:lnTo>
                  <a:cubicBezTo>
                    <a:pt x="3787" y="4150"/>
                    <a:pt x="4072" y="3984"/>
                    <a:pt x="4203" y="3876"/>
                  </a:cubicBezTo>
                  <a:cubicBezTo>
                    <a:pt x="4346" y="3793"/>
                    <a:pt x="4406" y="3614"/>
                    <a:pt x="4322" y="3472"/>
                  </a:cubicBezTo>
                  <a:cubicBezTo>
                    <a:pt x="4191" y="3138"/>
                    <a:pt x="4025" y="2519"/>
                    <a:pt x="4025" y="1840"/>
                  </a:cubicBezTo>
                  <a:cubicBezTo>
                    <a:pt x="4025" y="912"/>
                    <a:pt x="3299" y="102"/>
                    <a:pt x="2382" y="19"/>
                  </a:cubicBezTo>
                  <a:cubicBezTo>
                    <a:pt x="2322" y="7"/>
                    <a:pt x="2266" y="1"/>
                    <a:pt x="2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73"/>
            <p:cNvSpPr/>
            <p:nvPr/>
          </p:nvSpPr>
          <p:spPr>
            <a:xfrm>
              <a:off x="5655153" y="3157004"/>
              <a:ext cx="10630" cy="33387"/>
            </a:xfrm>
            <a:custGeom>
              <a:avLst/>
              <a:gdLst/>
              <a:ahLst/>
              <a:cxnLst/>
              <a:rect l="l" t="t" r="r" b="b"/>
              <a:pathLst>
                <a:path w="334" h="1049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94"/>
                  </a:lnTo>
                  <a:cubicBezTo>
                    <a:pt x="0" y="977"/>
                    <a:pt x="72" y="1048"/>
                    <a:pt x="167" y="1048"/>
                  </a:cubicBezTo>
                  <a:cubicBezTo>
                    <a:pt x="250" y="1048"/>
                    <a:pt x="322" y="977"/>
                    <a:pt x="322" y="894"/>
                  </a:cubicBezTo>
                  <a:lnTo>
                    <a:pt x="322" y="155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73"/>
            <p:cNvSpPr/>
            <p:nvPr/>
          </p:nvSpPr>
          <p:spPr>
            <a:xfrm>
              <a:off x="5497893" y="3174445"/>
              <a:ext cx="11012" cy="10248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9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71" y="322"/>
                    <a:pt x="179" y="322"/>
                  </a:cubicBezTo>
                  <a:cubicBezTo>
                    <a:pt x="262" y="322"/>
                    <a:pt x="333" y="250"/>
                    <a:pt x="333" y="167"/>
                  </a:cubicBezTo>
                  <a:cubicBezTo>
                    <a:pt x="345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73"/>
            <p:cNvSpPr/>
            <p:nvPr/>
          </p:nvSpPr>
          <p:spPr>
            <a:xfrm>
              <a:off x="5410718" y="3156972"/>
              <a:ext cx="74699" cy="45927"/>
            </a:xfrm>
            <a:custGeom>
              <a:avLst/>
              <a:gdLst/>
              <a:ahLst/>
              <a:cxnLst/>
              <a:rect l="l" t="t" r="r" b="b"/>
              <a:pathLst>
                <a:path w="2347" h="1443" extrusionOk="0">
                  <a:moveTo>
                    <a:pt x="905" y="0"/>
                  </a:moveTo>
                  <a:cubicBezTo>
                    <a:pt x="870" y="0"/>
                    <a:pt x="833" y="13"/>
                    <a:pt x="798" y="37"/>
                  </a:cubicBezTo>
                  <a:lnTo>
                    <a:pt x="72" y="585"/>
                  </a:lnTo>
                  <a:cubicBezTo>
                    <a:pt x="24" y="621"/>
                    <a:pt x="1" y="680"/>
                    <a:pt x="1" y="728"/>
                  </a:cubicBezTo>
                  <a:cubicBezTo>
                    <a:pt x="1" y="764"/>
                    <a:pt x="24" y="823"/>
                    <a:pt x="72" y="859"/>
                  </a:cubicBezTo>
                  <a:lnTo>
                    <a:pt x="798" y="1407"/>
                  </a:lnTo>
                  <a:cubicBezTo>
                    <a:pt x="834" y="1442"/>
                    <a:pt x="858" y="1442"/>
                    <a:pt x="905" y="1442"/>
                  </a:cubicBezTo>
                  <a:cubicBezTo>
                    <a:pt x="953" y="1442"/>
                    <a:pt x="1013" y="1407"/>
                    <a:pt x="1036" y="1359"/>
                  </a:cubicBezTo>
                  <a:cubicBezTo>
                    <a:pt x="1096" y="1287"/>
                    <a:pt x="1084" y="1180"/>
                    <a:pt x="1013" y="1121"/>
                  </a:cubicBezTo>
                  <a:lnTo>
                    <a:pt x="679" y="883"/>
                  </a:lnTo>
                  <a:lnTo>
                    <a:pt x="2191" y="883"/>
                  </a:lnTo>
                  <a:cubicBezTo>
                    <a:pt x="2275" y="883"/>
                    <a:pt x="2346" y="811"/>
                    <a:pt x="2346" y="728"/>
                  </a:cubicBezTo>
                  <a:cubicBezTo>
                    <a:pt x="2346" y="621"/>
                    <a:pt x="2275" y="549"/>
                    <a:pt x="2191" y="549"/>
                  </a:cubicBezTo>
                  <a:lnTo>
                    <a:pt x="679" y="549"/>
                  </a:lnTo>
                  <a:lnTo>
                    <a:pt x="1013" y="311"/>
                  </a:lnTo>
                  <a:cubicBezTo>
                    <a:pt x="1084" y="252"/>
                    <a:pt x="1096" y="145"/>
                    <a:pt x="1036" y="73"/>
                  </a:cubicBezTo>
                  <a:cubicBezTo>
                    <a:pt x="1002" y="24"/>
                    <a:pt x="955" y="0"/>
                    <a:pt x="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73"/>
            <p:cNvSpPr/>
            <p:nvPr/>
          </p:nvSpPr>
          <p:spPr>
            <a:xfrm>
              <a:off x="5521382" y="3156590"/>
              <a:ext cx="75049" cy="45163"/>
            </a:xfrm>
            <a:custGeom>
              <a:avLst/>
              <a:gdLst/>
              <a:ahLst/>
              <a:cxnLst/>
              <a:rect l="l" t="t" r="r" b="b"/>
              <a:pathLst>
                <a:path w="2358" h="1419" extrusionOk="0">
                  <a:moveTo>
                    <a:pt x="1446" y="0"/>
                  </a:moveTo>
                  <a:cubicBezTo>
                    <a:pt x="1396" y="0"/>
                    <a:pt x="1345" y="25"/>
                    <a:pt x="1310" y="73"/>
                  </a:cubicBezTo>
                  <a:cubicBezTo>
                    <a:pt x="1250" y="145"/>
                    <a:pt x="1274" y="252"/>
                    <a:pt x="1346" y="311"/>
                  </a:cubicBezTo>
                  <a:lnTo>
                    <a:pt x="1667" y="549"/>
                  </a:lnTo>
                  <a:lnTo>
                    <a:pt x="167" y="549"/>
                  </a:lnTo>
                  <a:cubicBezTo>
                    <a:pt x="84" y="549"/>
                    <a:pt x="0" y="621"/>
                    <a:pt x="0" y="704"/>
                  </a:cubicBezTo>
                  <a:cubicBezTo>
                    <a:pt x="0" y="799"/>
                    <a:pt x="84" y="871"/>
                    <a:pt x="167" y="871"/>
                  </a:cubicBezTo>
                  <a:lnTo>
                    <a:pt x="1667" y="871"/>
                  </a:lnTo>
                  <a:lnTo>
                    <a:pt x="1346" y="1109"/>
                  </a:lnTo>
                  <a:cubicBezTo>
                    <a:pt x="1274" y="1169"/>
                    <a:pt x="1250" y="1276"/>
                    <a:pt x="1310" y="1347"/>
                  </a:cubicBezTo>
                  <a:cubicBezTo>
                    <a:pt x="1346" y="1395"/>
                    <a:pt x="1405" y="1419"/>
                    <a:pt x="1453" y="1419"/>
                  </a:cubicBezTo>
                  <a:cubicBezTo>
                    <a:pt x="1477" y="1419"/>
                    <a:pt x="1524" y="1407"/>
                    <a:pt x="1548" y="1395"/>
                  </a:cubicBezTo>
                  <a:lnTo>
                    <a:pt x="2286" y="847"/>
                  </a:lnTo>
                  <a:cubicBezTo>
                    <a:pt x="2322" y="811"/>
                    <a:pt x="2358" y="752"/>
                    <a:pt x="2358" y="704"/>
                  </a:cubicBezTo>
                  <a:cubicBezTo>
                    <a:pt x="2358" y="668"/>
                    <a:pt x="2322" y="633"/>
                    <a:pt x="2286" y="585"/>
                  </a:cubicBezTo>
                  <a:lnTo>
                    <a:pt x="1548" y="37"/>
                  </a:lnTo>
                  <a:cubicBezTo>
                    <a:pt x="1518" y="13"/>
                    <a:pt x="1482" y="0"/>
                    <a:pt x="1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4" name="Google Shape;10284;p73"/>
          <p:cNvGrpSpPr/>
          <p:nvPr/>
        </p:nvGrpSpPr>
        <p:grpSpPr>
          <a:xfrm>
            <a:off x="7073928" y="2731507"/>
            <a:ext cx="371395" cy="371809"/>
            <a:chOff x="7073928" y="2905757"/>
            <a:chExt cx="371395" cy="371809"/>
          </a:xfrm>
          <a:solidFill>
            <a:srgbClr val="7030A0"/>
          </a:solidFill>
        </p:grpSpPr>
        <p:sp>
          <p:nvSpPr>
            <p:cNvPr id="10285" name="Google Shape;10285;p73"/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6" name="Google Shape;10286;p73"/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7" name="Google Shape;10287;p73"/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8" name="Google Shape;10288;p73"/>
          <p:cNvGrpSpPr/>
          <p:nvPr/>
        </p:nvGrpSpPr>
        <p:grpSpPr>
          <a:xfrm>
            <a:off x="6188327" y="2781158"/>
            <a:ext cx="371395" cy="272857"/>
            <a:chOff x="6188327" y="2955408"/>
            <a:chExt cx="371395" cy="272857"/>
          </a:xfrm>
          <a:solidFill>
            <a:srgbClr val="7030A0"/>
          </a:solidFill>
        </p:grpSpPr>
        <p:sp>
          <p:nvSpPr>
            <p:cNvPr id="10289" name="Google Shape;10289;p73"/>
            <p:cNvSpPr/>
            <p:nvPr/>
          </p:nvSpPr>
          <p:spPr>
            <a:xfrm>
              <a:off x="6229990" y="2978897"/>
              <a:ext cx="289567" cy="197840"/>
            </a:xfrm>
            <a:custGeom>
              <a:avLst/>
              <a:gdLst/>
              <a:ahLst/>
              <a:cxnLst/>
              <a:rect l="l" t="t" r="r" b="b"/>
              <a:pathLst>
                <a:path w="9098" h="6216" extrusionOk="0">
                  <a:moveTo>
                    <a:pt x="2894" y="1263"/>
                  </a:moveTo>
                  <a:cubicBezTo>
                    <a:pt x="3097" y="1263"/>
                    <a:pt x="3263" y="1429"/>
                    <a:pt x="3263" y="1632"/>
                  </a:cubicBezTo>
                  <a:lnTo>
                    <a:pt x="3263" y="2001"/>
                  </a:lnTo>
                  <a:cubicBezTo>
                    <a:pt x="3263" y="2322"/>
                    <a:pt x="3013" y="2572"/>
                    <a:pt x="2704" y="2572"/>
                  </a:cubicBezTo>
                  <a:cubicBezTo>
                    <a:pt x="2406" y="2561"/>
                    <a:pt x="2144" y="2299"/>
                    <a:pt x="2144" y="2001"/>
                  </a:cubicBezTo>
                  <a:lnTo>
                    <a:pt x="2144" y="1632"/>
                  </a:lnTo>
                  <a:cubicBezTo>
                    <a:pt x="2144" y="1429"/>
                    <a:pt x="2311" y="1263"/>
                    <a:pt x="2525" y="1263"/>
                  </a:cubicBezTo>
                  <a:close/>
                  <a:moveTo>
                    <a:pt x="7264" y="1084"/>
                  </a:moveTo>
                  <a:cubicBezTo>
                    <a:pt x="7371" y="1084"/>
                    <a:pt x="7466" y="1168"/>
                    <a:pt x="7466" y="1275"/>
                  </a:cubicBezTo>
                  <a:lnTo>
                    <a:pt x="7466" y="1822"/>
                  </a:lnTo>
                  <a:cubicBezTo>
                    <a:pt x="7466" y="1894"/>
                    <a:pt x="7430" y="1953"/>
                    <a:pt x="7359" y="1989"/>
                  </a:cubicBezTo>
                  <a:cubicBezTo>
                    <a:pt x="7299" y="2025"/>
                    <a:pt x="7264" y="2084"/>
                    <a:pt x="7264" y="2144"/>
                  </a:cubicBezTo>
                  <a:lnTo>
                    <a:pt x="7264" y="2406"/>
                  </a:lnTo>
                  <a:cubicBezTo>
                    <a:pt x="7264" y="2477"/>
                    <a:pt x="7323" y="2549"/>
                    <a:pt x="7407" y="2572"/>
                  </a:cubicBezTo>
                  <a:lnTo>
                    <a:pt x="7859" y="2692"/>
                  </a:lnTo>
                  <a:cubicBezTo>
                    <a:pt x="7954" y="2703"/>
                    <a:pt x="8014" y="2787"/>
                    <a:pt x="8014" y="2882"/>
                  </a:cubicBezTo>
                  <a:lnTo>
                    <a:pt x="8014" y="2930"/>
                  </a:lnTo>
                  <a:lnTo>
                    <a:pt x="6168" y="2930"/>
                  </a:lnTo>
                  <a:lnTo>
                    <a:pt x="6168" y="2882"/>
                  </a:lnTo>
                  <a:cubicBezTo>
                    <a:pt x="6168" y="2787"/>
                    <a:pt x="6228" y="2715"/>
                    <a:pt x="6311" y="2692"/>
                  </a:cubicBezTo>
                  <a:lnTo>
                    <a:pt x="6776" y="2572"/>
                  </a:lnTo>
                  <a:cubicBezTo>
                    <a:pt x="6847" y="2549"/>
                    <a:pt x="6907" y="2477"/>
                    <a:pt x="6907" y="2406"/>
                  </a:cubicBezTo>
                  <a:lnTo>
                    <a:pt x="6907" y="2144"/>
                  </a:lnTo>
                  <a:cubicBezTo>
                    <a:pt x="6895" y="2060"/>
                    <a:pt x="6871" y="2025"/>
                    <a:pt x="6811" y="1989"/>
                  </a:cubicBezTo>
                  <a:cubicBezTo>
                    <a:pt x="6752" y="1953"/>
                    <a:pt x="6704" y="1882"/>
                    <a:pt x="6704" y="1822"/>
                  </a:cubicBezTo>
                  <a:lnTo>
                    <a:pt x="6704" y="1275"/>
                  </a:lnTo>
                  <a:cubicBezTo>
                    <a:pt x="6704" y="1168"/>
                    <a:pt x="6787" y="1084"/>
                    <a:pt x="6895" y="1084"/>
                  </a:cubicBezTo>
                  <a:close/>
                  <a:moveTo>
                    <a:pt x="8752" y="334"/>
                  </a:moveTo>
                  <a:lnTo>
                    <a:pt x="8752" y="2930"/>
                  </a:lnTo>
                  <a:lnTo>
                    <a:pt x="8371" y="2930"/>
                  </a:lnTo>
                  <a:lnTo>
                    <a:pt x="8371" y="2882"/>
                  </a:lnTo>
                  <a:cubicBezTo>
                    <a:pt x="8371" y="2632"/>
                    <a:pt x="8204" y="2418"/>
                    <a:pt x="7966" y="2358"/>
                  </a:cubicBezTo>
                  <a:lnTo>
                    <a:pt x="7645" y="2287"/>
                  </a:lnTo>
                  <a:lnTo>
                    <a:pt x="7645" y="2227"/>
                  </a:lnTo>
                  <a:cubicBezTo>
                    <a:pt x="7764" y="2120"/>
                    <a:pt x="7823" y="1977"/>
                    <a:pt x="7823" y="1822"/>
                  </a:cubicBezTo>
                  <a:lnTo>
                    <a:pt x="7823" y="1275"/>
                  </a:lnTo>
                  <a:cubicBezTo>
                    <a:pt x="7823" y="977"/>
                    <a:pt x="7585" y="739"/>
                    <a:pt x="7288" y="739"/>
                  </a:cubicBezTo>
                  <a:lnTo>
                    <a:pt x="6907" y="739"/>
                  </a:lnTo>
                  <a:cubicBezTo>
                    <a:pt x="6609" y="739"/>
                    <a:pt x="6371" y="977"/>
                    <a:pt x="6371" y="1275"/>
                  </a:cubicBezTo>
                  <a:lnTo>
                    <a:pt x="6371" y="1822"/>
                  </a:lnTo>
                  <a:cubicBezTo>
                    <a:pt x="6371" y="1977"/>
                    <a:pt x="6454" y="2120"/>
                    <a:pt x="6549" y="2227"/>
                  </a:cubicBezTo>
                  <a:lnTo>
                    <a:pt x="6549" y="2287"/>
                  </a:lnTo>
                  <a:lnTo>
                    <a:pt x="6228" y="2358"/>
                  </a:lnTo>
                  <a:cubicBezTo>
                    <a:pt x="5990" y="2418"/>
                    <a:pt x="5823" y="2632"/>
                    <a:pt x="5823" y="2882"/>
                  </a:cubicBezTo>
                  <a:lnTo>
                    <a:pt x="5823" y="2930"/>
                  </a:lnTo>
                  <a:lnTo>
                    <a:pt x="5442" y="2930"/>
                  </a:lnTo>
                  <a:lnTo>
                    <a:pt x="5442" y="334"/>
                  </a:lnTo>
                  <a:close/>
                  <a:moveTo>
                    <a:pt x="2894" y="2906"/>
                  </a:moveTo>
                  <a:lnTo>
                    <a:pt x="2894" y="2989"/>
                  </a:lnTo>
                  <a:cubicBezTo>
                    <a:pt x="2894" y="3049"/>
                    <a:pt x="2906" y="3108"/>
                    <a:pt x="2954" y="3168"/>
                  </a:cubicBezTo>
                  <a:lnTo>
                    <a:pt x="2716" y="3406"/>
                  </a:lnTo>
                  <a:lnTo>
                    <a:pt x="2704" y="3406"/>
                  </a:lnTo>
                  <a:lnTo>
                    <a:pt x="2466" y="3168"/>
                  </a:lnTo>
                  <a:cubicBezTo>
                    <a:pt x="2489" y="3108"/>
                    <a:pt x="2501" y="3049"/>
                    <a:pt x="2501" y="2989"/>
                  </a:cubicBezTo>
                  <a:lnTo>
                    <a:pt x="2501" y="2906"/>
                  </a:lnTo>
                  <a:close/>
                  <a:moveTo>
                    <a:pt x="3251" y="3346"/>
                  </a:moveTo>
                  <a:lnTo>
                    <a:pt x="3597" y="3477"/>
                  </a:lnTo>
                  <a:cubicBezTo>
                    <a:pt x="3739" y="3537"/>
                    <a:pt x="3835" y="3668"/>
                    <a:pt x="3835" y="3835"/>
                  </a:cubicBezTo>
                  <a:lnTo>
                    <a:pt x="3835" y="4918"/>
                  </a:lnTo>
                  <a:cubicBezTo>
                    <a:pt x="3835" y="5025"/>
                    <a:pt x="3739" y="5108"/>
                    <a:pt x="3632" y="5108"/>
                  </a:cubicBezTo>
                  <a:lnTo>
                    <a:pt x="2894" y="5108"/>
                  </a:lnTo>
                  <a:lnTo>
                    <a:pt x="2894" y="4906"/>
                  </a:lnTo>
                  <a:lnTo>
                    <a:pt x="3263" y="4906"/>
                  </a:lnTo>
                  <a:cubicBezTo>
                    <a:pt x="3358" y="4906"/>
                    <a:pt x="3430" y="4835"/>
                    <a:pt x="3430" y="4739"/>
                  </a:cubicBezTo>
                  <a:lnTo>
                    <a:pt x="3430" y="4192"/>
                  </a:lnTo>
                  <a:cubicBezTo>
                    <a:pt x="3430" y="4096"/>
                    <a:pt x="3358" y="4025"/>
                    <a:pt x="3263" y="4025"/>
                  </a:cubicBezTo>
                  <a:cubicBezTo>
                    <a:pt x="3180" y="4025"/>
                    <a:pt x="3097" y="4096"/>
                    <a:pt x="3097" y="4192"/>
                  </a:cubicBezTo>
                  <a:lnTo>
                    <a:pt x="3097" y="4561"/>
                  </a:lnTo>
                  <a:lnTo>
                    <a:pt x="2346" y="4561"/>
                  </a:lnTo>
                  <a:lnTo>
                    <a:pt x="2346" y="4192"/>
                  </a:lnTo>
                  <a:cubicBezTo>
                    <a:pt x="2346" y="4096"/>
                    <a:pt x="2263" y="4025"/>
                    <a:pt x="2180" y="4025"/>
                  </a:cubicBezTo>
                  <a:cubicBezTo>
                    <a:pt x="2085" y="4025"/>
                    <a:pt x="2013" y="4096"/>
                    <a:pt x="2013" y="4192"/>
                  </a:cubicBezTo>
                  <a:lnTo>
                    <a:pt x="2013" y="4739"/>
                  </a:lnTo>
                  <a:cubicBezTo>
                    <a:pt x="2013" y="4835"/>
                    <a:pt x="2085" y="4906"/>
                    <a:pt x="2180" y="4906"/>
                  </a:cubicBezTo>
                  <a:lnTo>
                    <a:pt x="2549" y="4906"/>
                  </a:lnTo>
                  <a:lnTo>
                    <a:pt x="2549" y="5120"/>
                  </a:lnTo>
                  <a:lnTo>
                    <a:pt x="1811" y="5120"/>
                  </a:lnTo>
                  <a:cubicBezTo>
                    <a:pt x="1704" y="5120"/>
                    <a:pt x="1608" y="5025"/>
                    <a:pt x="1608" y="4918"/>
                  </a:cubicBezTo>
                  <a:lnTo>
                    <a:pt x="1608" y="3835"/>
                  </a:lnTo>
                  <a:lnTo>
                    <a:pt x="1596" y="3835"/>
                  </a:lnTo>
                  <a:cubicBezTo>
                    <a:pt x="1596" y="3680"/>
                    <a:pt x="1704" y="3537"/>
                    <a:pt x="1834" y="3477"/>
                  </a:cubicBezTo>
                  <a:lnTo>
                    <a:pt x="2180" y="3346"/>
                  </a:lnTo>
                  <a:lnTo>
                    <a:pt x="2466" y="3632"/>
                  </a:lnTo>
                  <a:cubicBezTo>
                    <a:pt x="2537" y="3704"/>
                    <a:pt x="2620" y="3727"/>
                    <a:pt x="2716" y="3727"/>
                  </a:cubicBezTo>
                  <a:cubicBezTo>
                    <a:pt x="2799" y="3727"/>
                    <a:pt x="2894" y="3704"/>
                    <a:pt x="2966" y="3632"/>
                  </a:cubicBezTo>
                  <a:lnTo>
                    <a:pt x="3251" y="3346"/>
                  </a:lnTo>
                  <a:close/>
                  <a:moveTo>
                    <a:pt x="5097" y="5085"/>
                  </a:moveTo>
                  <a:lnTo>
                    <a:pt x="5097" y="5847"/>
                  </a:lnTo>
                  <a:lnTo>
                    <a:pt x="322" y="5847"/>
                  </a:lnTo>
                  <a:lnTo>
                    <a:pt x="322" y="5085"/>
                  </a:lnTo>
                  <a:lnTo>
                    <a:pt x="1287" y="5085"/>
                  </a:lnTo>
                  <a:cubicBezTo>
                    <a:pt x="1358" y="5287"/>
                    <a:pt x="1549" y="5454"/>
                    <a:pt x="1787" y="5454"/>
                  </a:cubicBezTo>
                  <a:lnTo>
                    <a:pt x="3620" y="5454"/>
                  </a:lnTo>
                  <a:cubicBezTo>
                    <a:pt x="3859" y="5454"/>
                    <a:pt x="4049" y="5311"/>
                    <a:pt x="4132" y="5085"/>
                  </a:cubicBezTo>
                  <a:close/>
                  <a:moveTo>
                    <a:pt x="7288" y="4001"/>
                  </a:moveTo>
                  <a:cubicBezTo>
                    <a:pt x="7383" y="4001"/>
                    <a:pt x="7478" y="4085"/>
                    <a:pt x="7478" y="4192"/>
                  </a:cubicBezTo>
                  <a:lnTo>
                    <a:pt x="7478" y="4739"/>
                  </a:lnTo>
                  <a:cubicBezTo>
                    <a:pt x="7478" y="4823"/>
                    <a:pt x="7442" y="4870"/>
                    <a:pt x="7371" y="4906"/>
                  </a:cubicBezTo>
                  <a:cubicBezTo>
                    <a:pt x="7311" y="4942"/>
                    <a:pt x="7288" y="5001"/>
                    <a:pt x="7288" y="5061"/>
                  </a:cubicBezTo>
                  <a:lnTo>
                    <a:pt x="7288" y="5323"/>
                  </a:lnTo>
                  <a:cubicBezTo>
                    <a:pt x="7288" y="5394"/>
                    <a:pt x="7347" y="5466"/>
                    <a:pt x="7419" y="5489"/>
                  </a:cubicBezTo>
                  <a:lnTo>
                    <a:pt x="7883" y="5609"/>
                  </a:lnTo>
                  <a:cubicBezTo>
                    <a:pt x="7966" y="5620"/>
                    <a:pt x="8026" y="5716"/>
                    <a:pt x="8026" y="5799"/>
                  </a:cubicBezTo>
                  <a:lnTo>
                    <a:pt x="8026" y="5847"/>
                  </a:lnTo>
                  <a:lnTo>
                    <a:pt x="6168" y="5847"/>
                  </a:lnTo>
                  <a:lnTo>
                    <a:pt x="6168" y="5799"/>
                  </a:lnTo>
                  <a:cubicBezTo>
                    <a:pt x="6168" y="5716"/>
                    <a:pt x="6228" y="5632"/>
                    <a:pt x="6311" y="5609"/>
                  </a:cubicBezTo>
                  <a:lnTo>
                    <a:pt x="6776" y="5489"/>
                  </a:lnTo>
                  <a:cubicBezTo>
                    <a:pt x="6847" y="5478"/>
                    <a:pt x="6907" y="5394"/>
                    <a:pt x="6907" y="5323"/>
                  </a:cubicBezTo>
                  <a:lnTo>
                    <a:pt x="6907" y="5061"/>
                  </a:lnTo>
                  <a:cubicBezTo>
                    <a:pt x="6907" y="5001"/>
                    <a:pt x="6883" y="4942"/>
                    <a:pt x="6823" y="4906"/>
                  </a:cubicBezTo>
                  <a:cubicBezTo>
                    <a:pt x="6764" y="4870"/>
                    <a:pt x="6716" y="4799"/>
                    <a:pt x="6716" y="4739"/>
                  </a:cubicBezTo>
                  <a:lnTo>
                    <a:pt x="6716" y="4192"/>
                  </a:lnTo>
                  <a:cubicBezTo>
                    <a:pt x="6716" y="4085"/>
                    <a:pt x="6811" y="4001"/>
                    <a:pt x="6907" y="4001"/>
                  </a:cubicBezTo>
                  <a:close/>
                  <a:moveTo>
                    <a:pt x="8740" y="3275"/>
                  </a:moveTo>
                  <a:lnTo>
                    <a:pt x="8740" y="5847"/>
                  </a:lnTo>
                  <a:lnTo>
                    <a:pt x="8359" y="5847"/>
                  </a:lnTo>
                  <a:lnTo>
                    <a:pt x="8359" y="5799"/>
                  </a:lnTo>
                  <a:cubicBezTo>
                    <a:pt x="8359" y="5549"/>
                    <a:pt x="8192" y="5335"/>
                    <a:pt x="7954" y="5275"/>
                  </a:cubicBezTo>
                  <a:lnTo>
                    <a:pt x="7621" y="5204"/>
                  </a:lnTo>
                  <a:lnTo>
                    <a:pt x="7621" y="5144"/>
                  </a:lnTo>
                  <a:cubicBezTo>
                    <a:pt x="7740" y="5037"/>
                    <a:pt x="7800" y="4894"/>
                    <a:pt x="7800" y="4739"/>
                  </a:cubicBezTo>
                  <a:lnTo>
                    <a:pt x="7800" y="4192"/>
                  </a:lnTo>
                  <a:cubicBezTo>
                    <a:pt x="7800" y="3894"/>
                    <a:pt x="7561" y="3656"/>
                    <a:pt x="7264" y="3656"/>
                  </a:cubicBezTo>
                  <a:lnTo>
                    <a:pt x="6895" y="3656"/>
                  </a:lnTo>
                  <a:cubicBezTo>
                    <a:pt x="6597" y="3656"/>
                    <a:pt x="6359" y="3894"/>
                    <a:pt x="6359" y="4192"/>
                  </a:cubicBezTo>
                  <a:lnTo>
                    <a:pt x="6359" y="4739"/>
                  </a:lnTo>
                  <a:cubicBezTo>
                    <a:pt x="6359" y="4894"/>
                    <a:pt x="6430" y="5037"/>
                    <a:pt x="6537" y="5144"/>
                  </a:cubicBezTo>
                  <a:lnTo>
                    <a:pt x="6537" y="5204"/>
                  </a:lnTo>
                  <a:lnTo>
                    <a:pt x="6216" y="5275"/>
                  </a:lnTo>
                  <a:cubicBezTo>
                    <a:pt x="5978" y="5335"/>
                    <a:pt x="5811" y="5549"/>
                    <a:pt x="5811" y="5799"/>
                  </a:cubicBezTo>
                  <a:lnTo>
                    <a:pt x="5811" y="5847"/>
                  </a:lnTo>
                  <a:lnTo>
                    <a:pt x="5418" y="5847"/>
                  </a:lnTo>
                  <a:lnTo>
                    <a:pt x="5418" y="3275"/>
                  </a:lnTo>
                  <a:close/>
                  <a:moveTo>
                    <a:pt x="1430" y="1"/>
                  </a:moveTo>
                  <a:cubicBezTo>
                    <a:pt x="1346" y="1"/>
                    <a:pt x="1275" y="72"/>
                    <a:pt x="1275" y="155"/>
                  </a:cubicBezTo>
                  <a:cubicBezTo>
                    <a:pt x="1275" y="251"/>
                    <a:pt x="1346" y="322"/>
                    <a:pt x="1430" y="322"/>
                  </a:cubicBezTo>
                  <a:lnTo>
                    <a:pt x="5097" y="322"/>
                  </a:lnTo>
                  <a:lnTo>
                    <a:pt x="5097" y="4763"/>
                  </a:lnTo>
                  <a:lnTo>
                    <a:pt x="4156" y="4763"/>
                  </a:lnTo>
                  <a:lnTo>
                    <a:pt x="4156" y="3835"/>
                  </a:lnTo>
                  <a:cubicBezTo>
                    <a:pt x="4156" y="3537"/>
                    <a:pt x="3978" y="3275"/>
                    <a:pt x="3692" y="3168"/>
                  </a:cubicBezTo>
                  <a:lnTo>
                    <a:pt x="3251" y="2989"/>
                  </a:lnTo>
                  <a:lnTo>
                    <a:pt x="3251" y="2965"/>
                  </a:lnTo>
                  <a:lnTo>
                    <a:pt x="3251" y="2715"/>
                  </a:lnTo>
                  <a:cubicBezTo>
                    <a:pt x="3478" y="2549"/>
                    <a:pt x="3620" y="2287"/>
                    <a:pt x="3620" y="1989"/>
                  </a:cubicBezTo>
                  <a:lnTo>
                    <a:pt x="3620" y="1632"/>
                  </a:lnTo>
                  <a:cubicBezTo>
                    <a:pt x="3620" y="1227"/>
                    <a:pt x="3299" y="917"/>
                    <a:pt x="2906" y="917"/>
                  </a:cubicBezTo>
                  <a:lnTo>
                    <a:pt x="2537" y="917"/>
                  </a:lnTo>
                  <a:cubicBezTo>
                    <a:pt x="2132" y="917"/>
                    <a:pt x="1823" y="1251"/>
                    <a:pt x="1823" y="1632"/>
                  </a:cubicBezTo>
                  <a:lnTo>
                    <a:pt x="1823" y="2001"/>
                  </a:lnTo>
                  <a:cubicBezTo>
                    <a:pt x="1823" y="2299"/>
                    <a:pt x="1965" y="2572"/>
                    <a:pt x="2192" y="2739"/>
                  </a:cubicBezTo>
                  <a:lnTo>
                    <a:pt x="2192" y="2989"/>
                  </a:lnTo>
                  <a:lnTo>
                    <a:pt x="2192" y="3001"/>
                  </a:lnTo>
                  <a:lnTo>
                    <a:pt x="1751" y="3180"/>
                  </a:lnTo>
                  <a:cubicBezTo>
                    <a:pt x="1477" y="3287"/>
                    <a:pt x="1287" y="3549"/>
                    <a:pt x="1287" y="3846"/>
                  </a:cubicBezTo>
                  <a:lnTo>
                    <a:pt x="1287" y="4775"/>
                  </a:lnTo>
                  <a:lnTo>
                    <a:pt x="346" y="4775"/>
                  </a:lnTo>
                  <a:lnTo>
                    <a:pt x="346" y="370"/>
                  </a:lnTo>
                  <a:lnTo>
                    <a:pt x="715" y="370"/>
                  </a:lnTo>
                  <a:cubicBezTo>
                    <a:pt x="811" y="370"/>
                    <a:pt x="882" y="298"/>
                    <a:pt x="882" y="203"/>
                  </a:cubicBezTo>
                  <a:cubicBezTo>
                    <a:pt x="882" y="120"/>
                    <a:pt x="811" y="36"/>
                    <a:pt x="715" y="36"/>
                  </a:cubicBezTo>
                  <a:lnTo>
                    <a:pt x="168" y="36"/>
                  </a:lnTo>
                  <a:cubicBezTo>
                    <a:pt x="84" y="36"/>
                    <a:pt x="1" y="120"/>
                    <a:pt x="1" y="203"/>
                  </a:cubicBezTo>
                  <a:lnTo>
                    <a:pt x="1" y="6049"/>
                  </a:lnTo>
                  <a:cubicBezTo>
                    <a:pt x="1" y="6144"/>
                    <a:pt x="84" y="6216"/>
                    <a:pt x="168" y="6216"/>
                  </a:cubicBezTo>
                  <a:lnTo>
                    <a:pt x="8931" y="6216"/>
                  </a:lnTo>
                  <a:cubicBezTo>
                    <a:pt x="9026" y="6216"/>
                    <a:pt x="9097" y="6144"/>
                    <a:pt x="9097" y="6049"/>
                  </a:cubicBezTo>
                  <a:lnTo>
                    <a:pt x="9097" y="203"/>
                  </a:lnTo>
                  <a:cubicBezTo>
                    <a:pt x="9085" y="84"/>
                    <a:pt x="9014" y="1"/>
                    <a:pt x="89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73"/>
            <p:cNvSpPr/>
            <p:nvPr/>
          </p:nvSpPr>
          <p:spPr>
            <a:xfrm>
              <a:off x="6188327" y="2955408"/>
              <a:ext cx="371395" cy="272857"/>
            </a:xfrm>
            <a:custGeom>
              <a:avLst/>
              <a:gdLst/>
              <a:ahLst/>
              <a:cxnLst/>
              <a:rect l="l" t="t" r="r" b="b"/>
              <a:pathLst>
                <a:path w="11669" h="8573" extrusionOk="0">
                  <a:moveTo>
                    <a:pt x="10597" y="358"/>
                  </a:moveTo>
                  <a:cubicBezTo>
                    <a:pt x="10704" y="358"/>
                    <a:pt x="10799" y="453"/>
                    <a:pt x="10799" y="548"/>
                  </a:cubicBezTo>
                  <a:lnTo>
                    <a:pt x="10799" y="7323"/>
                  </a:lnTo>
                  <a:lnTo>
                    <a:pt x="10418" y="7323"/>
                  </a:lnTo>
                  <a:cubicBezTo>
                    <a:pt x="10335" y="7323"/>
                    <a:pt x="10263" y="7394"/>
                    <a:pt x="10263" y="7490"/>
                  </a:cubicBezTo>
                  <a:cubicBezTo>
                    <a:pt x="10263" y="7585"/>
                    <a:pt x="10335" y="7656"/>
                    <a:pt x="10418" y="7656"/>
                  </a:cubicBezTo>
                  <a:lnTo>
                    <a:pt x="11323" y="7656"/>
                  </a:lnTo>
                  <a:cubicBezTo>
                    <a:pt x="11323" y="7656"/>
                    <a:pt x="11347" y="7656"/>
                    <a:pt x="11347" y="7668"/>
                  </a:cubicBezTo>
                  <a:lnTo>
                    <a:pt x="11347" y="8037"/>
                  </a:lnTo>
                  <a:cubicBezTo>
                    <a:pt x="11335" y="8144"/>
                    <a:pt x="11240" y="8240"/>
                    <a:pt x="11133" y="8240"/>
                  </a:cubicBezTo>
                  <a:lnTo>
                    <a:pt x="536" y="8240"/>
                  </a:lnTo>
                  <a:cubicBezTo>
                    <a:pt x="441" y="8240"/>
                    <a:pt x="346" y="8144"/>
                    <a:pt x="346" y="8037"/>
                  </a:cubicBezTo>
                  <a:lnTo>
                    <a:pt x="346" y="7668"/>
                  </a:lnTo>
                  <a:cubicBezTo>
                    <a:pt x="346" y="7668"/>
                    <a:pt x="346" y="7656"/>
                    <a:pt x="357" y="7656"/>
                  </a:cubicBezTo>
                  <a:lnTo>
                    <a:pt x="9680" y="7656"/>
                  </a:lnTo>
                  <a:cubicBezTo>
                    <a:pt x="9763" y="7656"/>
                    <a:pt x="9835" y="7585"/>
                    <a:pt x="9835" y="7490"/>
                  </a:cubicBezTo>
                  <a:cubicBezTo>
                    <a:pt x="9835" y="7394"/>
                    <a:pt x="9763" y="7323"/>
                    <a:pt x="9680" y="7323"/>
                  </a:cubicBezTo>
                  <a:lnTo>
                    <a:pt x="893" y="7323"/>
                  </a:lnTo>
                  <a:lnTo>
                    <a:pt x="893" y="548"/>
                  </a:lnTo>
                  <a:cubicBezTo>
                    <a:pt x="893" y="453"/>
                    <a:pt x="988" y="358"/>
                    <a:pt x="1084" y="358"/>
                  </a:cubicBezTo>
                  <a:close/>
                  <a:moveTo>
                    <a:pt x="1096" y="1"/>
                  </a:moveTo>
                  <a:cubicBezTo>
                    <a:pt x="798" y="1"/>
                    <a:pt x="560" y="239"/>
                    <a:pt x="560" y="536"/>
                  </a:cubicBezTo>
                  <a:lnTo>
                    <a:pt x="560" y="7311"/>
                  </a:lnTo>
                  <a:lnTo>
                    <a:pt x="357" y="7311"/>
                  </a:lnTo>
                  <a:cubicBezTo>
                    <a:pt x="167" y="7311"/>
                    <a:pt x="0" y="7478"/>
                    <a:pt x="0" y="7668"/>
                  </a:cubicBezTo>
                  <a:lnTo>
                    <a:pt x="0" y="8037"/>
                  </a:lnTo>
                  <a:cubicBezTo>
                    <a:pt x="0" y="8335"/>
                    <a:pt x="238" y="8573"/>
                    <a:pt x="536" y="8573"/>
                  </a:cubicBezTo>
                  <a:lnTo>
                    <a:pt x="11133" y="8573"/>
                  </a:lnTo>
                  <a:cubicBezTo>
                    <a:pt x="11430" y="8573"/>
                    <a:pt x="11668" y="8335"/>
                    <a:pt x="11668" y="8037"/>
                  </a:cubicBezTo>
                  <a:lnTo>
                    <a:pt x="11668" y="7668"/>
                  </a:lnTo>
                  <a:cubicBezTo>
                    <a:pt x="11668" y="7478"/>
                    <a:pt x="11525" y="7311"/>
                    <a:pt x="11335" y="7311"/>
                  </a:cubicBezTo>
                  <a:lnTo>
                    <a:pt x="11133" y="7311"/>
                  </a:lnTo>
                  <a:lnTo>
                    <a:pt x="11133" y="536"/>
                  </a:lnTo>
                  <a:cubicBezTo>
                    <a:pt x="11133" y="239"/>
                    <a:pt x="10894" y="1"/>
                    <a:pt x="10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1" name="Google Shape;10291;p73"/>
          <p:cNvGrpSpPr/>
          <p:nvPr/>
        </p:nvGrpSpPr>
        <p:grpSpPr>
          <a:xfrm>
            <a:off x="7521454" y="2731889"/>
            <a:ext cx="359651" cy="371013"/>
            <a:chOff x="7521454" y="2906139"/>
            <a:chExt cx="359651" cy="371013"/>
          </a:xfrm>
          <a:solidFill>
            <a:srgbClr val="7030A0"/>
          </a:solidFill>
        </p:grpSpPr>
        <p:sp>
          <p:nvSpPr>
            <p:cNvPr id="10292" name="Google Shape;10292;p73"/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3" name="Google Shape;10293;p73"/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73"/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73"/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73"/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7" name="Google Shape;10297;p73"/>
          <p:cNvGrpSpPr/>
          <p:nvPr/>
        </p:nvGrpSpPr>
        <p:grpSpPr>
          <a:xfrm>
            <a:off x="5782845" y="2732271"/>
            <a:ext cx="301661" cy="371013"/>
            <a:chOff x="5782845" y="2906521"/>
            <a:chExt cx="301661" cy="371013"/>
          </a:xfrm>
          <a:solidFill>
            <a:srgbClr val="7030A0"/>
          </a:solidFill>
        </p:grpSpPr>
        <p:sp>
          <p:nvSpPr>
            <p:cNvPr id="10298" name="Google Shape;10298;p73"/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73"/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73"/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1" name="Google Shape;10301;p73"/>
          <p:cNvGrpSpPr/>
          <p:nvPr/>
        </p:nvGrpSpPr>
        <p:grpSpPr>
          <a:xfrm>
            <a:off x="6630539" y="2743252"/>
            <a:ext cx="371777" cy="349434"/>
            <a:chOff x="6630539" y="2917502"/>
            <a:chExt cx="371777" cy="349434"/>
          </a:xfrm>
          <a:solidFill>
            <a:srgbClr val="7030A0"/>
          </a:solidFill>
        </p:grpSpPr>
        <p:sp>
          <p:nvSpPr>
            <p:cNvPr id="10302" name="Google Shape;10302;p73"/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3" name="Google Shape;10303;p73"/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4" name="Google Shape;10304;p73"/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73"/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73"/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7" name="Google Shape;10307;p73"/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10308;p73"/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9" name="Google Shape;10309;p73"/>
          <p:cNvGrpSpPr/>
          <p:nvPr/>
        </p:nvGrpSpPr>
        <p:grpSpPr>
          <a:xfrm>
            <a:off x="2171474" y="3194979"/>
            <a:ext cx="408156" cy="343737"/>
            <a:chOff x="2171474" y="3369229"/>
            <a:chExt cx="408156" cy="343737"/>
          </a:xfrm>
          <a:solidFill>
            <a:srgbClr val="7030A0"/>
          </a:solidFill>
        </p:grpSpPr>
        <p:sp>
          <p:nvSpPr>
            <p:cNvPr id="10310" name="Google Shape;10310;p73"/>
            <p:cNvSpPr/>
            <p:nvPr/>
          </p:nvSpPr>
          <p:spPr>
            <a:xfrm>
              <a:off x="2171474" y="3369229"/>
              <a:ext cx="408156" cy="343737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73"/>
            <p:cNvSpPr/>
            <p:nvPr/>
          </p:nvSpPr>
          <p:spPr>
            <a:xfrm>
              <a:off x="2292737" y="3477220"/>
              <a:ext cx="164898" cy="164866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73"/>
            <p:cNvSpPr/>
            <p:nvPr/>
          </p:nvSpPr>
          <p:spPr>
            <a:xfrm>
              <a:off x="2256358" y="3451503"/>
              <a:ext cx="188769" cy="177311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73"/>
            <p:cNvSpPr/>
            <p:nvPr/>
          </p:nvSpPr>
          <p:spPr>
            <a:xfrm>
              <a:off x="2305245" y="3491160"/>
              <a:ext cx="189151" cy="176706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4" name="Google Shape;10314;p73"/>
          <p:cNvGrpSpPr/>
          <p:nvPr/>
        </p:nvGrpSpPr>
        <p:grpSpPr>
          <a:xfrm>
            <a:off x="4891198" y="2750858"/>
            <a:ext cx="334634" cy="334634"/>
            <a:chOff x="4891198" y="2925108"/>
            <a:chExt cx="334634" cy="334634"/>
          </a:xfrm>
          <a:solidFill>
            <a:srgbClr val="7030A0"/>
          </a:solidFill>
        </p:grpSpPr>
        <p:sp>
          <p:nvSpPr>
            <p:cNvPr id="10315" name="Google Shape;10315;p73"/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10316;p73"/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7" name="Google Shape;10317;p73"/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73"/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73"/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73"/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73"/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73"/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3" name="Google Shape;10323;p73"/>
          <p:cNvGrpSpPr/>
          <p:nvPr/>
        </p:nvGrpSpPr>
        <p:grpSpPr>
          <a:xfrm>
            <a:off x="7976174" y="2750858"/>
            <a:ext cx="334666" cy="334634"/>
            <a:chOff x="7976174" y="2925108"/>
            <a:chExt cx="334666" cy="334634"/>
          </a:xfrm>
          <a:solidFill>
            <a:srgbClr val="7030A0"/>
          </a:solidFill>
        </p:grpSpPr>
        <p:sp>
          <p:nvSpPr>
            <p:cNvPr id="10324" name="Google Shape;10324;p73"/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73"/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73"/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73"/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73"/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73"/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73"/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1" name="Google Shape;10331;p73"/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2" name="Google Shape;10332;p73"/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3" name="Google Shape;10333;p73"/>
          <p:cNvGrpSpPr/>
          <p:nvPr/>
        </p:nvGrpSpPr>
        <p:grpSpPr>
          <a:xfrm>
            <a:off x="3091957" y="3199881"/>
            <a:ext cx="354717" cy="332757"/>
            <a:chOff x="3091957" y="3374131"/>
            <a:chExt cx="354717" cy="332757"/>
          </a:xfrm>
          <a:solidFill>
            <a:srgbClr val="7030A0"/>
          </a:solidFill>
        </p:grpSpPr>
        <p:sp>
          <p:nvSpPr>
            <p:cNvPr id="10334" name="Google Shape;10334;p73"/>
            <p:cNvSpPr/>
            <p:nvPr/>
          </p:nvSpPr>
          <p:spPr>
            <a:xfrm>
              <a:off x="3091957" y="3374131"/>
              <a:ext cx="354717" cy="332757"/>
            </a:xfrm>
            <a:custGeom>
              <a:avLst/>
              <a:gdLst/>
              <a:ahLst/>
              <a:cxnLst/>
              <a:rect l="l" t="t" r="r" b="b"/>
              <a:pathLst>
                <a:path w="11145" h="10455" extrusionOk="0">
                  <a:moveTo>
                    <a:pt x="5882" y="358"/>
                  </a:moveTo>
                  <a:cubicBezTo>
                    <a:pt x="6251" y="358"/>
                    <a:pt x="6549" y="656"/>
                    <a:pt x="6549" y="1037"/>
                  </a:cubicBezTo>
                  <a:lnTo>
                    <a:pt x="6549" y="1430"/>
                  </a:lnTo>
                  <a:cubicBezTo>
                    <a:pt x="6549" y="1751"/>
                    <a:pt x="6799" y="2001"/>
                    <a:pt x="7108" y="2001"/>
                  </a:cubicBezTo>
                  <a:lnTo>
                    <a:pt x="7275" y="2001"/>
                  </a:lnTo>
                  <a:cubicBezTo>
                    <a:pt x="7394" y="2001"/>
                    <a:pt x="7489" y="2084"/>
                    <a:pt x="7489" y="2204"/>
                  </a:cubicBezTo>
                  <a:lnTo>
                    <a:pt x="7489" y="3311"/>
                  </a:lnTo>
                  <a:cubicBezTo>
                    <a:pt x="7489" y="3430"/>
                    <a:pt x="7394" y="3513"/>
                    <a:pt x="7275" y="3513"/>
                  </a:cubicBezTo>
                  <a:lnTo>
                    <a:pt x="3846" y="3513"/>
                  </a:lnTo>
                  <a:cubicBezTo>
                    <a:pt x="3727" y="3513"/>
                    <a:pt x="3632" y="3430"/>
                    <a:pt x="3632" y="3311"/>
                  </a:cubicBezTo>
                  <a:lnTo>
                    <a:pt x="3632" y="2204"/>
                  </a:lnTo>
                  <a:cubicBezTo>
                    <a:pt x="3632" y="2084"/>
                    <a:pt x="3727" y="2001"/>
                    <a:pt x="3846" y="2001"/>
                  </a:cubicBezTo>
                  <a:lnTo>
                    <a:pt x="4001" y="2001"/>
                  </a:lnTo>
                  <a:cubicBezTo>
                    <a:pt x="4322" y="2001"/>
                    <a:pt x="4572" y="1739"/>
                    <a:pt x="4572" y="1430"/>
                  </a:cubicBezTo>
                  <a:lnTo>
                    <a:pt x="4572" y="1037"/>
                  </a:lnTo>
                  <a:cubicBezTo>
                    <a:pt x="4572" y="656"/>
                    <a:pt x="4870" y="358"/>
                    <a:pt x="5239" y="358"/>
                  </a:cubicBezTo>
                  <a:close/>
                  <a:moveTo>
                    <a:pt x="10132" y="2477"/>
                  </a:moveTo>
                  <a:cubicBezTo>
                    <a:pt x="10478" y="2477"/>
                    <a:pt x="10764" y="2763"/>
                    <a:pt x="10764" y="3097"/>
                  </a:cubicBezTo>
                  <a:lnTo>
                    <a:pt x="10764" y="9466"/>
                  </a:lnTo>
                  <a:lnTo>
                    <a:pt x="10775" y="9466"/>
                  </a:lnTo>
                  <a:cubicBezTo>
                    <a:pt x="10775" y="9812"/>
                    <a:pt x="10490" y="10097"/>
                    <a:pt x="10156" y="10097"/>
                  </a:cubicBezTo>
                  <a:lnTo>
                    <a:pt x="965" y="10097"/>
                  </a:lnTo>
                  <a:cubicBezTo>
                    <a:pt x="631" y="10097"/>
                    <a:pt x="346" y="9812"/>
                    <a:pt x="346" y="9466"/>
                  </a:cubicBezTo>
                  <a:lnTo>
                    <a:pt x="346" y="3097"/>
                  </a:lnTo>
                  <a:cubicBezTo>
                    <a:pt x="346" y="2763"/>
                    <a:pt x="619" y="2477"/>
                    <a:pt x="965" y="2477"/>
                  </a:cubicBezTo>
                  <a:lnTo>
                    <a:pt x="3274" y="2477"/>
                  </a:lnTo>
                  <a:lnTo>
                    <a:pt x="3274" y="3061"/>
                  </a:lnTo>
                  <a:lnTo>
                    <a:pt x="1096" y="3061"/>
                  </a:lnTo>
                  <a:cubicBezTo>
                    <a:pt x="1000" y="3061"/>
                    <a:pt x="917" y="3132"/>
                    <a:pt x="917" y="3239"/>
                  </a:cubicBezTo>
                  <a:lnTo>
                    <a:pt x="917" y="9335"/>
                  </a:lnTo>
                  <a:cubicBezTo>
                    <a:pt x="917" y="9443"/>
                    <a:pt x="1000" y="9514"/>
                    <a:pt x="1096" y="9514"/>
                  </a:cubicBezTo>
                  <a:lnTo>
                    <a:pt x="7037" y="9514"/>
                  </a:lnTo>
                  <a:cubicBezTo>
                    <a:pt x="7144" y="9514"/>
                    <a:pt x="7215" y="9443"/>
                    <a:pt x="7215" y="9335"/>
                  </a:cubicBezTo>
                  <a:cubicBezTo>
                    <a:pt x="7215" y="9228"/>
                    <a:pt x="7144" y="9157"/>
                    <a:pt x="7037" y="9157"/>
                  </a:cubicBezTo>
                  <a:lnTo>
                    <a:pt x="1274" y="9157"/>
                  </a:lnTo>
                  <a:lnTo>
                    <a:pt x="1274" y="3418"/>
                  </a:lnTo>
                  <a:lnTo>
                    <a:pt x="3274" y="3418"/>
                  </a:lnTo>
                  <a:cubicBezTo>
                    <a:pt x="3322" y="3680"/>
                    <a:pt x="3560" y="3894"/>
                    <a:pt x="3822" y="3894"/>
                  </a:cubicBezTo>
                  <a:lnTo>
                    <a:pt x="7275" y="3894"/>
                  </a:lnTo>
                  <a:cubicBezTo>
                    <a:pt x="7561" y="3894"/>
                    <a:pt x="7787" y="3680"/>
                    <a:pt x="7835" y="3418"/>
                  </a:cubicBezTo>
                  <a:lnTo>
                    <a:pt x="9823" y="3418"/>
                  </a:lnTo>
                  <a:lnTo>
                    <a:pt x="9823" y="9157"/>
                  </a:lnTo>
                  <a:lnTo>
                    <a:pt x="7894" y="9157"/>
                  </a:lnTo>
                  <a:cubicBezTo>
                    <a:pt x="7787" y="9157"/>
                    <a:pt x="7704" y="9228"/>
                    <a:pt x="7704" y="9335"/>
                  </a:cubicBezTo>
                  <a:cubicBezTo>
                    <a:pt x="7704" y="9443"/>
                    <a:pt x="7787" y="9514"/>
                    <a:pt x="7894" y="9514"/>
                  </a:cubicBezTo>
                  <a:lnTo>
                    <a:pt x="10002" y="9514"/>
                  </a:lnTo>
                  <a:cubicBezTo>
                    <a:pt x="10109" y="9514"/>
                    <a:pt x="10180" y="9443"/>
                    <a:pt x="10180" y="9335"/>
                  </a:cubicBezTo>
                  <a:lnTo>
                    <a:pt x="10180" y="3239"/>
                  </a:lnTo>
                  <a:cubicBezTo>
                    <a:pt x="10180" y="3132"/>
                    <a:pt x="10109" y="3061"/>
                    <a:pt x="10002" y="3061"/>
                  </a:cubicBezTo>
                  <a:lnTo>
                    <a:pt x="7835" y="3061"/>
                  </a:lnTo>
                  <a:lnTo>
                    <a:pt x="7835" y="2477"/>
                  </a:lnTo>
                  <a:close/>
                  <a:moveTo>
                    <a:pt x="5239" y="1"/>
                  </a:moveTo>
                  <a:cubicBezTo>
                    <a:pt x="4679" y="1"/>
                    <a:pt x="4215" y="465"/>
                    <a:pt x="4215" y="1037"/>
                  </a:cubicBezTo>
                  <a:lnTo>
                    <a:pt x="4215" y="1430"/>
                  </a:lnTo>
                  <a:cubicBezTo>
                    <a:pt x="4215" y="1549"/>
                    <a:pt x="4120" y="1644"/>
                    <a:pt x="4001" y="1644"/>
                  </a:cubicBezTo>
                  <a:lnTo>
                    <a:pt x="3846" y="1644"/>
                  </a:lnTo>
                  <a:cubicBezTo>
                    <a:pt x="3560" y="1644"/>
                    <a:pt x="3334" y="1846"/>
                    <a:pt x="3286" y="2120"/>
                  </a:cubicBezTo>
                  <a:lnTo>
                    <a:pt x="977" y="2120"/>
                  </a:lnTo>
                  <a:cubicBezTo>
                    <a:pt x="441" y="2120"/>
                    <a:pt x="0" y="2561"/>
                    <a:pt x="0" y="3097"/>
                  </a:cubicBezTo>
                  <a:lnTo>
                    <a:pt x="0" y="9466"/>
                  </a:lnTo>
                  <a:cubicBezTo>
                    <a:pt x="0" y="10002"/>
                    <a:pt x="441" y="10455"/>
                    <a:pt x="977" y="10455"/>
                  </a:cubicBezTo>
                  <a:lnTo>
                    <a:pt x="10168" y="10455"/>
                  </a:lnTo>
                  <a:cubicBezTo>
                    <a:pt x="10704" y="10455"/>
                    <a:pt x="11145" y="10002"/>
                    <a:pt x="11145" y="9466"/>
                  </a:cubicBezTo>
                  <a:lnTo>
                    <a:pt x="11145" y="3097"/>
                  </a:lnTo>
                  <a:cubicBezTo>
                    <a:pt x="11133" y="2561"/>
                    <a:pt x="10692" y="2120"/>
                    <a:pt x="10156" y="2120"/>
                  </a:cubicBezTo>
                  <a:lnTo>
                    <a:pt x="7846" y="2120"/>
                  </a:lnTo>
                  <a:cubicBezTo>
                    <a:pt x="7799" y="1846"/>
                    <a:pt x="7561" y="1644"/>
                    <a:pt x="7299" y="1644"/>
                  </a:cubicBezTo>
                  <a:lnTo>
                    <a:pt x="7120" y="1644"/>
                  </a:lnTo>
                  <a:cubicBezTo>
                    <a:pt x="7001" y="1644"/>
                    <a:pt x="6906" y="1549"/>
                    <a:pt x="6906" y="1430"/>
                  </a:cubicBezTo>
                  <a:lnTo>
                    <a:pt x="6906" y="1037"/>
                  </a:lnTo>
                  <a:cubicBezTo>
                    <a:pt x="6906" y="465"/>
                    <a:pt x="6442" y="1"/>
                    <a:pt x="5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5" name="Google Shape;10335;p73"/>
            <p:cNvSpPr/>
            <p:nvPr/>
          </p:nvSpPr>
          <p:spPr>
            <a:xfrm>
              <a:off x="3248835" y="3434380"/>
              <a:ext cx="40580" cy="40962"/>
            </a:xfrm>
            <a:custGeom>
              <a:avLst/>
              <a:gdLst/>
              <a:ahLst/>
              <a:cxnLst/>
              <a:rect l="l" t="t" r="r" b="b"/>
              <a:pathLst>
                <a:path w="1275" h="1287" extrusionOk="0">
                  <a:moveTo>
                    <a:pt x="643" y="346"/>
                  </a:moveTo>
                  <a:cubicBezTo>
                    <a:pt x="798" y="346"/>
                    <a:pt x="941" y="477"/>
                    <a:pt x="941" y="644"/>
                  </a:cubicBezTo>
                  <a:cubicBezTo>
                    <a:pt x="941" y="811"/>
                    <a:pt x="798" y="942"/>
                    <a:pt x="643" y="942"/>
                  </a:cubicBezTo>
                  <a:cubicBezTo>
                    <a:pt x="477" y="942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74" y="1001"/>
                    <a:pt x="1274" y="644"/>
                  </a:cubicBezTo>
                  <a:cubicBezTo>
                    <a:pt x="1274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6" name="Google Shape;10336;p73"/>
            <p:cNvSpPr/>
            <p:nvPr/>
          </p:nvSpPr>
          <p:spPr>
            <a:xfrm>
              <a:off x="3183270" y="3524197"/>
              <a:ext cx="181544" cy="115629"/>
            </a:xfrm>
            <a:custGeom>
              <a:avLst/>
              <a:gdLst/>
              <a:ahLst/>
              <a:cxnLst/>
              <a:rect l="l" t="t" r="r" b="b"/>
              <a:pathLst>
                <a:path w="5704" h="3633" extrusionOk="0">
                  <a:moveTo>
                    <a:pt x="822" y="2227"/>
                  </a:moveTo>
                  <a:cubicBezTo>
                    <a:pt x="1108" y="2227"/>
                    <a:pt x="1346" y="2465"/>
                    <a:pt x="1346" y="2751"/>
                  </a:cubicBezTo>
                  <a:cubicBezTo>
                    <a:pt x="1346" y="3025"/>
                    <a:pt x="1108" y="3263"/>
                    <a:pt x="822" y="3263"/>
                  </a:cubicBezTo>
                  <a:cubicBezTo>
                    <a:pt x="525" y="3263"/>
                    <a:pt x="298" y="3025"/>
                    <a:pt x="298" y="2751"/>
                  </a:cubicBezTo>
                  <a:cubicBezTo>
                    <a:pt x="298" y="2453"/>
                    <a:pt x="536" y="2227"/>
                    <a:pt x="822" y="2227"/>
                  </a:cubicBezTo>
                  <a:close/>
                  <a:moveTo>
                    <a:pt x="5275" y="1"/>
                  </a:moveTo>
                  <a:cubicBezTo>
                    <a:pt x="5275" y="1"/>
                    <a:pt x="5251" y="1"/>
                    <a:pt x="5251" y="25"/>
                  </a:cubicBezTo>
                  <a:lnTo>
                    <a:pt x="4775" y="263"/>
                  </a:lnTo>
                  <a:cubicBezTo>
                    <a:pt x="4692" y="298"/>
                    <a:pt x="4656" y="406"/>
                    <a:pt x="4704" y="501"/>
                  </a:cubicBezTo>
                  <a:cubicBezTo>
                    <a:pt x="4737" y="559"/>
                    <a:pt x="4798" y="594"/>
                    <a:pt x="4861" y="594"/>
                  </a:cubicBezTo>
                  <a:cubicBezTo>
                    <a:pt x="4889" y="594"/>
                    <a:pt x="4916" y="587"/>
                    <a:pt x="4942" y="572"/>
                  </a:cubicBezTo>
                  <a:lnTo>
                    <a:pt x="5061" y="513"/>
                  </a:lnTo>
                  <a:lnTo>
                    <a:pt x="5061" y="513"/>
                  </a:lnTo>
                  <a:cubicBezTo>
                    <a:pt x="4835" y="1287"/>
                    <a:pt x="4442" y="1846"/>
                    <a:pt x="3870" y="2203"/>
                  </a:cubicBezTo>
                  <a:cubicBezTo>
                    <a:pt x="3312" y="2563"/>
                    <a:pt x="2694" y="2644"/>
                    <a:pt x="2247" y="2644"/>
                  </a:cubicBezTo>
                  <a:cubicBezTo>
                    <a:pt x="2027" y="2644"/>
                    <a:pt x="1849" y="2624"/>
                    <a:pt x="1739" y="2608"/>
                  </a:cubicBezTo>
                  <a:cubicBezTo>
                    <a:pt x="1668" y="2192"/>
                    <a:pt x="1310" y="1882"/>
                    <a:pt x="882" y="1882"/>
                  </a:cubicBezTo>
                  <a:cubicBezTo>
                    <a:pt x="394" y="1882"/>
                    <a:pt x="1" y="2287"/>
                    <a:pt x="1" y="2763"/>
                  </a:cubicBezTo>
                  <a:cubicBezTo>
                    <a:pt x="1" y="3239"/>
                    <a:pt x="405" y="3632"/>
                    <a:pt x="882" y="3632"/>
                  </a:cubicBezTo>
                  <a:cubicBezTo>
                    <a:pt x="1298" y="3632"/>
                    <a:pt x="1644" y="3358"/>
                    <a:pt x="1727" y="2965"/>
                  </a:cubicBezTo>
                  <a:cubicBezTo>
                    <a:pt x="1858" y="2989"/>
                    <a:pt x="2037" y="3001"/>
                    <a:pt x="2263" y="3001"/>
                  </a:cubicBezTo>
                  <a:cubicBezTo>
                    <a:pt x="2751" y="3001"/>
                    <a:pt x="3442" y="2906"/>
                    <a:pt x="4061" y="2513"/>
                  </a:cubicBezTo>
                  <a:cubicBezTo>
                    <a:pt x="4692" y="2108"/>
                    <a:pt x="5120" y="1501"/>
                    <a:pt x="5394" y="679"/>
                  </a:cubicBezTo>
                  <a:lnTo>
                    <a:pt x="5418" y="727"/>
                  </a:lnTo>
                  <a:cubicBezTo>
                    <a:pt x="5454" y="787"/>
                    <a:pt x="5513" y="822"/>
                    <a:pt x="5585" y="822"/>
                  </a:cubicBezTo>
                  <a:cubicBezTo>
                    <a:pt x="5620" y="822"/>
                    <a:pt x="5644" y="822"/>
                    <a:pt x="5656" y="810"/>
                  </a:cubicBezTo>
                  <a:cubicBezTo>
                    <a:pt x="5680" y="751"/>
                    <a:pt x="5704" y="632"/>
                    <a:pt x="5656" y="560"/>
                  </a:cubicBezTo>
                  <a:lnTo>
                    <a:pt x="5418" y="84"/>
                  </a:lnTo>
                  <a:cubicBezTo>
                    <a:pt x="5418" y="84"/>
                    <a:pt x="5418" y="60"/>
                    <a:pt x="5406" y="60"/>
                  </a:cubicBezTo>
                  <a:cubicBezTo>
                    <a:pt x="5394" y="48"/>
                    <a:pt x="5394" y="36"/>
                    <a:pt x="5370" y="36"/>
                  </a:cubicBezTo>
                  <a:lnTo>
                    <a:pt x="5358" y="25"/>
                  </a:lnTo>
                  <a:cubicBezTo>
                    <a:pt x="5358" y="25"/>
                    <a:pt x="5347" y="25"/>
                    <a:pt x="5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7" name="Google Shape;10337;p73"/>
            <p:cNvSpPr/>
            <p:nvPr/>
          </p:nvSpPr>
          <p:spPr>
            <a:xfrm>
              <a:off x="3157872" y="3516050"/>
              <a:ext cx="34915" cy="33578"/>
            </a:xfrm>
            <a:custGeom>
              <a:avLst/>
              <a:gdLst/>
              <a:ahLst/>
              <a:cxnLst/>
              <a:rect l="l" t="t" r="r" b="b"/>
              <a:pathLst>
                <a:path w="1097" h="1055" extrusionOk="0">
                  <a:moveTo>
                    <a:pt x="197" y="1"/>
                  </a:moveTo>
                  <a:cubicBezTo>
                    <a:pt x="153" y="1"/>
                    <a:pt x="108" y="19"/>
                    <a:pt x="72" y="54"/>
                  </a:cubicBezTo>
                  <a:cubicBezTo>
                    <a:pt x="1" y="126"/>
                    <a:pt x="1" y="233"/>
                    <a:pt x="72" y="304"/>
                  </a:cubicBezTo>
                  <a:lnTo>
                    <a:pt x="299" y="531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3"/>
                    <a:pt x="144" y="1054"/>
                    <a:pt x="191" y="1054"/>
                  </a:cubicBezTo>
                  <a:cubicBezTo>
                    <a:pt x="239" y="1054"/>
                    <a:pt x="275" y="1043"/>
                    <a:pt x="311" y="1007"/>
                  </a:cubicBezTo>
                  <a:lnTo>
                    <a:pt x="537" y="781"/>
                  </a:lnTo>
                  <a:lnTo>
                    <a:pt x="751" y="1007"/>
                  </a:lnTo>
                  <a:cubicBezTo>
                    <a:pt x="787" y="1043"/>
                    <a:pt x="834" y="1054"/>
                    <a:pt x="870" y="1054"/>
                  </a:cubicBezTo>
                  <a:cubicBezTo>
                    <a:pt x="918" y="1054"/>
                    <a:pt x="965" y="1043"/>
                    <a:pt x="989" y="1007"/>
                  </a:cubicBezTo>
                  <a:cubicBezTo>
                    <a:pt x="1073" y="935"/>
                    <a:pt x="1073" y="828"/>
                    <a:pt x="989" y="757"/>
                  </a:cubicBezTo>
                  <a:lnTo>
                    <a:pt x="799" y="531"/>
                  </a:lnTo>
                  <a:lnTo>
                    <a:pt x="1025" y="304"/>
                  </a:lnTo>
                  <a:cubicBezTo>
                    <a:pt x="1096" y="233"/>
                    <a:pt x="1096" y="126"/>
                    <a:pt x="1025" y="54"/>
                  </a:cubicBezTo>
                  <a:cubicBezTo>
                    <a:pt x="989" y="19"/>
                    <a:pt x="945" y="1"/>
                    <a:pt x="900" y="1"/>
                  </a:cubicBezTo>
                  <a:cubicBezTo>
                    <a:pt x="855" y="1"/>
                    <a:pt x="811" y="19"/>
                    <a:pt x="775" y="54"/>
                  </a:cubicBezTo>
                  <a:lnTo>
                    <a:pt x="549" y="281"/>
                  </a:lnTo>
                  <a:lnTo>
                    <a:pt x="322" y="54"/>
                  </a:lnTo>
                  <a:cubicBezTo>
                    <a:pt x="287" y="19"/>
                    <a:pt x="242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73"/>
            <p:cNvSpPr/>
            <p:nvPr/>
          </p:nvSpPr>
          <p:spPr>
            <a:xfrm>
              <a:off x="3351892" y="3605485"/>
              <a:ext cx="35297" cy="33578"/>
            </a:xfrm>
            <a:custGeom>
              <a:avLst/>
              <a:gdLst/>
              <a:ahLst/>
              <a:cxnLst/>
              <a:rect l="l" t="t" r="r" b="b"/>
              <a:pathLst>
                <a:path w="1109" h="1055" extrusionOk="0">
                  <a:moveTo>
                    <a:pt x="208" y="1"/>
                  </a:moveTo>
                  <a:cubicBezTo>
                    <a:pt x="162" y="1"/>
                    <a:pt x="114" y="19"/>
                    <a:pt x="72" y="54"/>
                  </a:cubicBezTo>
                  <a:cubicBezTo>
                    <a:pt x="1" y="138"/>
                    <a:pt x="1" y="233"/>
                    <a:pt x="72" y="316"/>
                  </a:cubicBezTo>
                  <a:lnTo>
                    <a:pt x="299" y="530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2"/>
                    <a:pt x="156" y="1054"/>
                    <a:pt x="191" y="1054"/>
                  </a:cubicBezTo>
                  <a:cubicBezTo>
                    <a:pt x="239" y="1054"/>
                    <a:pt x="287" y="1042"/>
                    <a:pt x="311" y="1007"/>
                  </a:cubicBezTo>
                  <a:lnTo>
                    <a:pt x="537" y="792"/>
                  </a:lnTo>
                  <a:lnTo>
                    <a:pt x="763" y="1007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30" y="1054"/>
                    <a:pt x="965" y="1042"/>
                    <a:pt x="1001" y="1007"/>
                  </a:cubicBezTo>
                  <a:cubicBezTo>
                    <a:pt x="1073" y="935"/>
                    <a:pt x="1073" y="828"/>
                    <a:pt x="1001" y="757"/>
                  </a:cubicBezTo>
                  <a:lnTo>
                    <a:pt x="811" y="530"/>
                  </a:lnTo>
                  <a:lnTo>
                    <a:pt x="1037" y="316"/>
                  </a:lnTo>
                  <a:cubicBezTo>
                    <a:pt x="1108" y="233"/>
                    <a:pt x="1108" y="138"/>
                    <a:pt x="1037" y="54"/>
                  </a:cubicBezTo>
                  <a:cubicBezTo>
                    <a:pt x="995" y="19"/>
                    <a:pt x="950" y="1"/>
                    <a:pt x="906" y="1"/>
                  </a:cubicBezTo>
                  <a:cubicBezTo>
                    <a:pt x="861" y="1"/>
                    <a:pt x="817" y="19"/>
                    <a:pt x="775" y="54"/>
                  </a:cubicBezTo>
                  <a:lnTo>
                    <a:pt x="561" y="280"/>
                  </a:lnTo>
                  <a:lnTo>
                    <a:pt x="334" y="54"/>
                  </a:lnTo>
                  <a:cubicBezTo>
                    <a:pt x="299" y="19"/>
                    <a:pt x="254" y="1"/>
                    <a:pt x="2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73"/>
            <p:cNvSpPr/>
            <p:nvPr/>
          </p:nvSpPr>
          <p:spPr>
            <a:xfrm>
              <a:off x="3254882" y="3531231"/>
              <a:ext cx="35297" cy="33546"/>
            </a:xfrm>
            <a:custGeom>
              <a:avLst/>
              <a:gdLst/>
              <a:ahLst/>
              <a:cxnLst/>
              <a:rect l="l" t="t" r="r" b="b"/>
              <a:pathLst>
                <a:path w="1109" h="1054" extrusionOk="0">
                  <a:moveTo>
                    <a:pt x="199" y="0"/>
                  </a:moveTo>
                  <a:cubicBezTo>
                    <a:pt x="153" y="0"/>
                    <a:pt x="108" y="18"/>
                    <a:pt x="72" y="54"/>
                  </a:cubicBezTo>
                  <a:cubicBezTo>
                    <a:pt x="1" y="125"/>
                    <a:pt x="1" y="232"/>
                    <a:pt x="72" y="304"/>
                  </a:cubicBezTo>
                  <a:lnTo>
                    <a:pt x="299" y="530"/>
                  </a:lnTo>
                  <a:lnTo>
                    <a:pt x="72" y="756"/>
                  </a:lnTo>
                  <a:cubicBezTo>
                    <a:pt x="1" y="828"/>
                    <a:pt x="1" y="935"/>
                    <a:pt x="72" y="1006"/>
                  </a:cubicBezTo>
                  <a:cubicBezTo>
                    <a:pt x="108" y="1042"/>
                    <a:pt x="144" y="1054"/>
                    <a:pt x="191" y="1054"/>
                  </a:cubicBezTo>
                  <a:cubicBezTo>
                    <a:pt x="239" y="1054"/>
                    <a:pt x="287" y="1042"/>
                    <a:pt x="311" y="1006"/>
                  </a:cubicBezTo>
                  <a:lnTo>
                    <a:pt x="537" y="780"/>
                  </a:lnTo>
                  <a:lnTo>
                    <a:pt x="763" y="1006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18" y="1054"/>
                    <a:pt x="965" y="1042"/>
                    <a:pt x="1001" y="1006"/>
                  </a:cubicBezTo>
                  <a:cubicBezTo>
                    <a:pt x="1073" y="935"/>
                    <a:pt x="1073" y="828"/>
                    <a:pt x="1001" y="756"/>
                  </a:cubicBezTo>
                  <a:lnTo>
                    <a:pt x="811" y="530"/>
                  </a:lnTo>
                  <a:lnTo>
                    <a:pt x="1025" y="304"/>
                  </a:lnTo>
                  <a:cubicBezTo>
                    <a:pt x="1108" y="232"/>
                    <a:pt x="1108" y="125"/>
                    <a:pt x="1025" y="54"/>
                  </a:cubicBezTo>
                  <a:cubicBezTo>
                    <a:pt x="989" y="18"/>
                    <a:pt x="945" y="0"/>
                    <a:pt x="900" y="0"/>
                  </a:cubicBezTo>
                  <a:cubicBezTo>
                    <a:pt x="855" y="0"/>
                    <a:pt x="811" y="18"/>
                    <a:pt x="775" y="54"/>
                  </a:cubicBezTo>
                  <a:lnTo>
                    <a:pt x="549" y="280"/>
                  </a:lnTo>
                  <a:lnTo>
                    <a:pt x="334" y="54"/>
                  </a:lnTo>
                  <a:cubicBezTo>
                    <a:pt x="293" y="18"/>
                    <a:pt x="245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0" name="Google Shape;10340;p73"/>
          <p:cNvGrpSpPr/>
          <p:nvPr/>
        </p:nvGrpSpPr>
        <p:grpSpPr>
          <a:xfrm>
            <a:off x="3988156" y="3205960"/>
            <a:ext cx="353954" cy="318880"/>
            <a:chOff x="3988156" y="3380210"/>
            <a:chExt cx="353954" cy="318880"/>
          </a:xfrm>
          <a:solidFill>
            <a:srgbClr val="7030A0"/>
          </a:solidFill>
        </p:grpSpPr>
        <p:sp>
          <p:nvSpPr>
            <p:cNvPr id="10341" name="Google Shape;10341;p73"/>
            <p:cNvSpPr/>
            <p:nvPr/>
          </p:nvSpPr>
          <p:spPr>
            <a:xfrm>
              <a:off x="4134053" y="3446156"/>
              <a:ext cx="28454" cy="49269"/>
            </a:xfrm>
            <a:custGeom>
              <a:avLst/>
              <a:gdLst/>
              <a:ahLst/>
              <a:cxnLst/>
              <a:rect l="l" t="t" r="r" b="b"/>
              <a:pathLst>
                <a:path w="894" h="1548" extrusionOk="0">
                  <a:moveTo>
                    <a:pt x="417" y="286"/>
                  </a:moveTo>
                  <a:lnTo>
                    <a:pt x="417" y="572"/>
                  </a:lnTo>
                  <a:cubicBezTo>
                    <a:pt x="298" y="524"/>
                    <a:pt x="274" y="500"/>
                    <a:pt x="274" y="417"/>
                  </a:cubicBezTo>
                  <a:cubicBezTo>
                    <a:pt x="274" y="345"/>
                    <a:pt x="346" y="298"/>
                    <a:pt x="417" y="286"/>
                  </a:cubicBezTo>
                  <a:close/>
                  <a:moveTo>
                    <a:pt x="524" y="869"/>
                  </a:moveTo>
                  <a:cubicBezTo>
                    <a:pt x="643" y="917"/>
                    <a:pt x="655" y="976"/>
                    <a:pt x="655" y="1048"/>
                  </a:cubicBezTo>
                  <a:cubicBezTo>
                    <a:pt x="655" y="1119"/>
                    <a:pt x="596" y="1179"/>
                    <a:pt x="524" y="1191"/>
                  </a:cubicBezTo>
                  <a:lnTo>
                    <a:pt x="524" y="869"/>
                  </a:lnTo>
                  <a:close/>
                  <a:moveTo>
                    <a:pt x="477" y="0"/>
                  </a:moveTo>
                  <a:cubicBezTo>
                    <a:pt x="453" y="0"/>
                    <a:pt x="417" y="24"/>
                    <a:pt x="417" y="48"/>
                  </a:cubicBezTo>
                  <a:lnTo>
                    <a:pt x="417" y="107"/>
                  </a:lnTo>
                  <a:cubicBezTo>
                    <a:pt x="191" y="131"/>
                    <a:pt x="60" y="250"/>
                    <a:pt x="60" y="476"/>
                  </a:cubicBezTo>
                  <a:cubicBezTo>
                    <a:pt x="60" y="703"/>
                    <a:pt x="227" y="774"/>
                    <a:pt x="417" y="845"/>
                  </a:cubicBezTo>
                  <a:lnTo>
                    <a:pt x="417" y="1226"/>
                  </a:lnTo>
                  <a:cubicBezTo>
                    <a:pt x="310" y="1203"/>
                    <a:pt x="274" y="1179"/>
                    <a:pt x="179" y="1107"/>
                  </a:cubicBezTo>
                  <a:cubicBezTo>
                    <a:pt x="160" y="1093"/>
                    <a:pt x="143" y="1087"/>
                    <a:pt x="127" y="1087"/>
                  </a:cubicBezTo>
                  <a:cubicBezTo>
                    <a:pt x="101" y="1087"/>
                    <a:pt x="77" y="1102"/>
                    <a:pt x="48" y="1131"/>
                  </a:cubicBezTo>
                  <a:cubicBezTo>
                    <a:pt x="0" y="1191"/>
                    <a:pt x="0" y="1250"/>
                    <a:pt x="48" y="1298"/>
                  </a:cubicBezTo>
                  <a:cubicBezTo>
                    <a:pt x="120" y="1405"/>
                    <a:pt x="274" y="1453"/>
                    <a:pt x="417" y="1453"/>
                  </a:cubicBezTo>
                  <a:lnTo>
                    <a:pt x="417" y="1512"/>
                  </a:lnTo>
                  <a:cubicBezTo>
                    <a:pt x="417" y="1536"/>
                    <a:pt x="453" y="1548"/>
                    <a:pt x="477" y="1548"/>
                  </a:cubicBezTo>
                  <a:cubicBezTo>
                    <a:pt x="512" y="1548"/>
                    <a:pt x="536" y="1536"/>
                    <a:pt x="536" y="1512"/>
                  </a:cubicBezTo>
                  <a:lnTo>
                    <a:pt x="536" y="1453"/>
                  </a:lnTo>
                  <a:cubicBezTo>
                    <a:pt x="727" y="1417"/>
                    <a:pt x="893" y="1298"/>
                    <a:pt x="893" y="1048"/>
                  </a:cubicBezTo>
                  <a:cubicBezTo>
                    <a:pt x="893" y="798"/>
                    <a:pt x="751" y="691"/>
                    <a:pt x="536" y="619"/>
                  </a:cubicBezTo>
                  <a:lnTo>
                    <a:pt x="536" y="286"/>
                  </a:lnTo>
                  <a:cubicBezTo>
                    <a:pt x="584" y="286"/>
                    <a:pt x="631" y="298"/>
                    <a:pt x="667" y="333"/>
                  </a:cubicBezTo>
                  <a:cubicBezTo>
                    <a:pt x="694" y="340"/>
                    <a:pt x="726" y="363"/>
                    <a:pt x="759" y="363"/>
                  </a:cubicBezTo>
                  <a:cubicBezTo>
                    <a:pt x="783" y="363"/>
                    <a:pt x="808" y="350"/>
                    <a:pt x="834" y="310"/>
                  </a:cubicBezTo>
                  <a:cubicBezTo>
                    <a:pt x="870" y="274"/>
                    <a:pt x="882" y="214"/>
                    <a:pt x="822" y="167"/>
                  </a:cubicBezTo>
                  <a:cubicBezTo>
                    <a:pt x="751" y="107"/>
                    <a:pt x="631" y="95"/>
                    <a:pt x="536" y="95"/>
                  </a:cubicBezTo>
                  <a:lnTo>
                    <a:pt x="536" y="48"/>
                  </a:lnTo>
                  <a:cubicBezTo>
                    <a:pt x="536" y="12"/>
                    <a:pt x="501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2" name="Google Shape;10342;p73"/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3" name="Google Shape;10343;p73"/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73"/>
            <p:cNvSpPr/>
            <p:nvPr/>
          </p:nvSpPr>
          <p:spPr>
            <a:xfrm>
              <a:off x="4215914" y="3415061"/>
              <a:ext cx="28072" cy="49301"/>
            </a:xfrm>
            <a:custGeom>
              <a:avLst/>
              <a:gdLst/>
              <a:ahLst/>
              <a:cxnLst/>
              <a:rect l="l" t="t" r="r" b="b"/>
              <a:pathLst>
                <a:path w="882" h="1549" extrusionOk="0">
                  <a:moveTo>
                    <a:pt x="405" y="298"/>
                  </a:moveTo>
                  <a:lnTo>
                    <a:pt x="405" y="584"/>
                  </a:lnTo>
                  <a:cubicBezTo>
                    <a:pt x="286" y="537"/>
                    <a:pt x="262" y="501"/>
                    <a:pt x="262" y="429"/>
                  </a:cubicBezTo>
                  <a:cubicBezTo>
                    <a:pt x="262" y="358"/>
                    <a:pt x="334" y="310"/>
                    <a:pt x="405" y="298"/>
                  </a:cubicBezTo>
                  <a:close/>
                  <a:moveTo>
                    <a:pt x="512" y="882"/>
                  </a:moveTo>
                  <a:cubicBezTo>
                    <a:pt x="631" y="918"/>
                    <a:pt x="643" y="977"/>
                    <a:pt x="643" y="1060"/>
                  </a:cubicBezTo>
                  <a:cubicBezTo>
                    <a:pt x="643" y="1144"/>
                    <a:pt x="584" y="1191"/>
                    <a:pt x="512" y="1203"/>
                  </a:cubicBezTo>
                  <a:lnTo>
                    <a:pt x="512" y="882"/>
                  </a:lnTo>
                  <a:close/>
                  <a:moveTo>
                    <a:pt x="465" y="1"/>
                  </a:moveTo>
                  <a:cubicBezTo>
                    <a:pt x="441" y="1"/>
                    <a:pt x="405" y="13"/>
                    <a:pt x="405" y="48"/>
                  </a:cubicBezTo>
                  <a:lnTo>
                    <a:pt x="405" y="96"/>
                  </a:lnTo>
                  <a:cubicBezTo>
                    <a:pt x="179" y="132"/>
                    <a:pt x="48" y="251"/>
                    <a:pt x="48" y="477"/>
                  </a:cubicBezTo>
                  <a:cubicBezTo>
                    <a:pt x="48" y="715"/>
                    <a:pt x="226" y="787"/>
                    <a:pt x="405" y="846"/>
                  </a:cubicBezTo>
                  <a:lnTo>
                    <a:pt x="405" y="1215"/>
                  </a:lnTo>
                  <a:cubicBezTo>
                    <a:pt x="298" y="1203"/>
                    <a:pt x="262" y="1156"/>
                    <a:pt x="167" y="1096"/>
                  </a:cubicBezTo>
                  <a:cubicBezTo>
                    <a:pt x="150" y="1084"/>
                    <a:pt x="133" y="1079"/>
                    <a:pt x="117" y="1079"/>
                  </a:cubicBezTo>
                  <a:cubicBezTo>
                    <a:pt x="53" y="1079"/>
                    <a:pt x="0" y="1158"/>
                    <a:pt x="0" y="1215"/>
                  </a:cubicBezTo>
                  <a:cubicBezTo>
                    <a:pt x="0" y="1251"/>
                    <a:pt x="24" y="1275"/>
                    <a:pt x="36" y="1299"/>
                  </a:cubicBezTo>
                  <a:cubicBezTo>
                    <a:pt x="107" y="1394"/>
                    <a:pt x="274" y="1441"/>
                    <a:pt x="405" y="1441"/>
                  </a:cubicBezTo>
                  <a:lnTo>
                    <a:pt x="405" y="1501"/>
                  </a:lnTo>
                  <a:cubicBezTo>
                    <a:pt x="405" y="1537"/>
                    <a:pt x="441" y="1549"/>
                    <a:pt x="465" y="1549"/>
                  </a:cubicBezTo>
                  <a:cubicBezTo>
                    <a:pt x="500" y="1549"/>
                    <a:pt x="524" y="1525"/>
                    <a:pt x="524" y="1501"/>
                  </a:cubicBezTo>
                  <a:lnTo>
                    <a:pt x="524" y="1441"/>
                  </a:lnTo>
                  <a:cubicBezTo>
                    <a:pt x="715" y="1406"/>
                    <a:pt x="881" y="1299"/>
                    <a:pt x="881" y="1037"/>
                  </a:cubicBezTo>
                  <a:cubicBezTo>
                    <a:pt x="881" y="787"/>
                    <a:pt x="715" y="703"/>
                    <a:pt x="524" y="620"/>
                  </a:cubicBezTo>
                  <a:lnTo>
                    <a:pt x="524" y="298"/>
                  </a:lnTo>
                  <a:cubicBezTo>
                    <a:pt x="596" y="298"/>
                    <a:pt x="631" y="310"/>
                    <a:pt x="703" y="358"/>
                  </a:cubicBezTo>
                  <a:cubicBezTo>
                    <a:pt x="717" y="362"/>
                    <a:pt x="732" y="364"/>
                    <a:pt x="746" y="364"/>
                  </a:cubicBezTo>
                  <a:cubicBezTo>
                    <a:pt x="777" y="364"/>
                    <a:pt x="805" y="351"/>
                    <a:pt x="822" y="310"/>
                  </a:cubicBezTo>
                  <a:cubicBezTo>
                    <a:pt x="857" y="263"/>
                    <a:pt x="869" y="203"/>
                    <a:pt x="810" y="156"/>
                  </a:cubicBezTo>
                  <a:cubicBezTo>
                    <a:pt x="738" y="96"/>
                    <a:pt x="619" y="84"/>
                    <a:pt x="524" y="84"/>
                  </a:cubicBezTo>
                  <a:lnTo>
                    <a:pt x="524" y="48"/>
                  </a:lnTo>
                  <a:cubicBezTo>
                    <a:pt x="524" y="13"/>
                    <a:pt x="500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73"/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6" name="Google Shape;10346;p73"/>
          <p:cNvGrpSpPr/>
          <p:nvPr/>
        </p:nvGrpSpPr>
        <p:grpSpPr>
          <a:xfrm>
            <a:off x="3541011" y="3193070"/>
            <a:ext cx="348257" cy="346188"/>
            <a:chOff x="3541011" y="3367320"/>
            <a:chExt cx="348257" cy="346188"/>
          </a:xfrm>
          <a:solidFill>
            <a:srgbClr val="7030A0"/>
          </a:solidFill>
        </p:grpSpPr>
        <p:sp>
          <p:nvSpPr>
            <p:cNvPr id="10347" name="Google Shape;10347;p73"/>
            <p:cNvSpPr/>
            <p:nvPr/>
          </p:nvSpPr>
          <p:spPr>
            <a:xfrm>
              <a:off x="3541011" y="3367320"/>
              <a:ext cx="347906" cy="346188"/>
            </a:xfrm>
            <a:custGeom>
              <a:avLst/>
              <a:gdLst/>
              <a:ahLst/>
              <a:cxnLst/>
              <a:rect l="l" t="t" r="r" b="b"/>
              <a:pathLst>
                <a:path w="10931" h="10877" extrusionOk="0">
                  <a:moveTo>
                    <a:pt x="4203" y="6323"/>
                  </a:moveTo>
                  <a:cubicBezTo>
                    <a:pt x="4322" y="6454"/>
                    <a:pt x="4465" y="6609"/>
                    <a:pt x="4620" y="6740"/>
                  </a:cubicBezTo>
                  <a:lnTo>
                    <a:pt x="4024" y="7335"/>
                  </a:lnTo>
                  <a:lnTo>
                    <a:pt x="3977" y="7287"/>
                  </a:lnTo>
                  <a:lnTo>
                    <a:pt x="3632" y="6942"/>
                  </a:lnTo>
                  <a:lnTo>
                    <a:pt x="3584" y="6906"/>
                  </a:lnTo>
                  <a:lnTo>
                    <a:pt x="4203" y="6323"/>
                  </a:lnTo>
                  <a:close/>
                  <a:moveTo>
                    <a:pt x="3239" y="7123"/>
                  </a:moveTo>
                  <a:cubicBezTo>
                    <a:pt x="3307" y="7123"/>
                    <a:pt x="3376" y="7150"/>
                    <a:pt x="3429" y="7204"/>
                  </a:cubicBezTo>
                  <a:lnTo>
                    <a:pt x="3763" y="7537"/>
                  </a:lnTo>
                  <a:cubicBezTo>
                    <a:pt x="3858" y="7632"/>
                    <a:pt x="3858" y="7799"/>
                    <a:pt x="3751" y="7894"/>
                  </a:cubicBezTo>
                  <a:lnTo>
                    <a:pt x="3560" y="8097"/>
                  </a:lnTo>
                  <a:lnTo>
                    <a:pt x="2858" y="7394"/>
                  </a:lnTo>
                  <a:lnTo>
                    <a:pt x="3048" y="7204"/>
                  </a:lnTo>
                  <a:cubicBezTo>
                    <a:pt x="3102" y="7150"/>
                    <a:pt x="3170" y="7123"/>
                    <a:pt x="3239" y="7123"/>
                  </a:cubicBezTo>
                  <a:close/>
                  <a:moveTo>
                    <a:pt x="2631" y="7597"/>
                  </a:moveTo>
                  <a:lnTo>
                    <a:pt x="3334" y="8299"/>
                  </a:lnTo>
                  <a:lnTo>
                    <a:pt x="1167" y="10478"/>
                  </a:lnTo>
                  <a:cubicBezTo>
                    <a:pt x="1113" y="10526"/>
                    <a:pt x="1045" y="10550"/>
                    <a:pt x="976" y="10550"/>
                  </a:cubicBezTo>
                  <a:cubicBezTo>
                    <a:pt x="908" y="10550"/>
                    <a:pt x="840" y="10526"/>
                    <a:pt x="786" y="10478"/>
                  </a:cubicBezTo>
                  <a:lnTo>
                    <a:pt x="453" y="10133"/>
                  </a:lnTo>
                  <a:cubicBezTo>
                    <a:pt x="357" y="10038"/>
                    <a:pt x="357" y="9883"/>
                    <a:pt x="465" y="9776"/>
                  </a:cubicBezTo>
                  <a:lnTo>
                    <a:pt x="2631" y="7597"/>
                  </a:lnTo>
                  <a:close/>
                  <a:moveTo>
                    <a:pt x="7120" y="1"/>
                  </a:moveTo>
                  <a:cubicBezTo>
                    <a:pt x="3989" y="1"/>
                    <a:pt x="2191" y="3537"/>
                    <a:pt x="4001" y="6073"/>
                  </a:cubicBezTo>
                  <a:lnTo>
                    <a:pt x="3274" y="6799"/>
                  </a:lnTo>
                  <a:cubicBezTo>
                    <a:pt x="3249" y="6796"/>
                    <a:pt x="3223" y="6794"/>
                    <a:pt x="3198" y="6794"/>
                  </a:cubicBezTo>
                  <a:cubicBezTo>
                    <a:pt x="3049" y="6794"/>
                    <a:pt x="2912" y="6854"/>
                    <a:pt x="2810" y="6966"/>
                  </a:cubicBezTo>
                  <a:lnTo>
                    <a:pt x="226" y="9549"/>
                  </a:lnTo>
                  <a:cubicBezTo>
                    <a:pt x="0" y="9776"/>
                    <a:pt x="0" y="10145"/>
                    <a:pt x="226" y="10371"/>
                  </a:cubicBezTo>
                  <a:lnTo>
                    <a:pt x="572" y="10716"/>
                  </a:lnTo>
                  <a:cubicBezTo>
                    <a:pt x="679" y="10823"/>
                    <a:pt x="828" y="10877"/>
                    <a:pt x="976" y="10877"/>
                  </a:cubicBezTo>
                  <a:cubicBezTo>
                    <a:pt x="1125" y="10877"/>
                    <a:pt x="1274" y="10823"/>
                    <a:pt x="1381" y="10716"/>
                  </a:cubicBezTo>
                  <a:lnTo>
                    <a:pt x="3655" y="8430"/>
                  </a:lnTo>
                  <a:lnTo>
                    <a:pt x="3977" y="8121"/>
                  </a:lnTo>
                  <a:cubicBezTo>
                    <a:pt x="4096" y="8002"/>
                    <a:pt x="4155" y="7835"/>
                    <a:pt x="4144" y="7656"/>
                  </a:cubicBezTo>
                  <a:lnTo>
                    <a:pt x="4870" y="6930"/>
                  </a:lnTo>
                  <a:cubicBezTo>
                    <a:pt x="5406" y="7323"/>
                    <a:pt x="6037" y="7573"/>
                    <a:pt x="6715" y="7632"/>
                  </a:cubicBezTo>
                  <a:lnTo>
                    <a:pt x="6727" y="7632"/>
                  </a:lnTo>
                  <a:cubicBezTo>
                    <a:pt x="6799" y="7632"/>
                    <a:pt x="6882" y="7573"/>
                    <a:pt x="6894" y="7478"/>
                  </a:cubicBezTo>
                  <a:cubicBezTo>
                    <a:pt x="6906" y="7394"/>
                    <a:pt x="6834" y="7323"/>
                    <a:pt x="6739" y="7299"/>
                  </a:cubicBezTo>
                  <a:cubicBezTo>
                    <a:pt x="6037" y="7228"/>
                    <a:pt x="5406" y="6966"/>
                    <a:pt x="4882" y="6549"/>
                  </a:cubicBezTo>
                  <a:cubicBezTo>
                    <a:pt x="2298" y="4465"/>
                    <a:pt x="3822" y="310"/>
                    <a:pt x="7096" y="310"/>
                  </a:cubicBezTo>
                  <a:cubicBezTo>
                    <a:pt x="8942" y="310"/>
                    <a:pt x="10418" y="1703"/>
                    <a:pt x="10597" y="3465"/>
                  </a:cubicBezTo>
                  <a:cubicBezTo>
                    <a:pt x="10609" y="3549"/>
                    <a:pt x="10692" y="3608"/>
                    <a:pt x="10775" y="3608"/>
                  </a:cubicBezTo>
                  <a:cubicBezTo>
                    <a:pt x="10871" y="3596"/>
                    <a:pt x="10930" y="3525"/>
                    <a:pt x="10930" y="3430"/>
                  </a:cubicBezTo>
                  <a:cubicBezTo>
                    <a:pt x="10728" y="1525"/>
                    <a:pt x="9120" y="1"/>
                    <a:pt x="7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8" name="Google Shape;10348;p73"/>
            <p:cNvSpPr/>
            <p:nvPr/>
          </p:nvSpPr>
          <p:spPr>
            <a:xfrm>
              <a:off x="3658105" y="3389599"/>
              <a:ext cx="208820" cy="199431"/>
            </a:xfrm>
            <a:custGeom>
              <a:avLst/>
              <a:gdLst/>
              <a:ahLst/>
              <a:cxnLst/>
              <a:rect l="l" t="t" r="r" b="b"/>
              <a:pathLst>
                <a:path w="6561" h="6266" extrusionOk="0">
                  <a:moveTo>
                    <a:pt x="3441" y="336"/>
                  </a:moveTo>
                  <a:cubicBezTo>
                    <a:pt x="4989" y="336"/>
                    <a:pt x="6251" y="1587"/>
                    <a:pt x="6251" y="3146"/>
                  </a:cubicBezTo>
                  <a:cubicBezTo>
                    <a:pt x="6251" y="4694"/>
                    <a:pt x="4989" y="5944"/>
                    <a:pt x="3441" y="5944"/>
                  </a:cubicBezTo>
                  <a:cubicBezTo>
                    <a:pt x="2727" y="5944"/>
                    <a:pt x="1989" y="5682"/>
                    <a:pt x="1441" y="5135"/>
                  </a:cubicBezTo>
                  <a:cubicBezTo>
                    <a:pt x="345" y="4027"/>
                    <a:pt x="345" y="2241"/>
                    <a:pt x="1441" y="1158"/>
                  </a:cubicBezTo>
                  <a:cubicBezTo>
                    <a:pt x="1989" y="598"/>
                    <a:pt x="2703" y="336"/>
                    <a:pt x="3441" y="336"/>
                  </a:cubicBezTo>
                  <a:close/>
                  <a:moveTo>
                    <a:pt x="3428" y="0"/>
                  </a:moveTo>
                  <a:cubicBezTo>
                    <a:pt x="2628" y="0"/>
                    <a:pt x="1828" y="307"/>
                    <a:pt x="1215" y="920"/>
                  </a:cubicBezTo>
                  <a:cubicBezTo>
                    <a:pt x="0" y="2134"/>
                    <a:pt x="0" y="4123"/>
                    <a:pt x="1215" y="5337"/>
                  </a:cubicBezTo>
                  <a:cubicBezTo>
                    <a:pt x="1822" y="5944"/>
                    <a:pt x="2631" y="6266"/>
                    <a:pt x="3429" y="6266"/>
                  </a:cubicBezTo>
                  <a:cubicBezTo>
                    <a:pt x="5144" y="6266"/>
                    <a:pt x="6561" y="4873"/>
                    <a:pt x="6561" y="3134"/>
                  </a:cubicBezTo>
                  <a:cubicBezTo>
                    <a:pt x="6561" y="2301"/>
                    <a:pt x="6227" y="1515"/>
                    <a:pt x="5632" y="920"/>
                  </a:cubicBezTo>
                  <a:cubicBezTo>
                    <a:pt x="5025" y="307"/>
                    <a:pt x="4227" y="0"/>
                    <a:pt x="34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9" name="Google Shape;10349;p73"/>
            <p:cNvSpPr/>
            <p:nvPr/>
          </p:nvSpPr>
          <p:spPr>
            <a:xfrm>
              <a:off x="3720614" y="3426805"/>
              <a:ext cx="95164" cy="116011"/>
            </a:xfrm>
            <a:custGeom>
              <a:avLst/>
              <a:gdLst/>
              <a:ahLst/>
              <a:cxnLst/>
              <a:rect l="l" t="t" r="r" b="b"/>
              <a:pathLst>
                <a:path w="2990" h="3645" extrusionOk="0">
                  <a:moveTo>
                    <a:pt x="1477" y="334"/>
                  </a:moveTo>
                  <a:cubicBezTo>
                    <a:pt x="1834" y="334"/>
                    <a:pt x="2132" y="632"/>
                    <a:pt x="2132" y="989"/>
                  </a:cubicBezTo>
                  <a:cubicBezTo>
                    <a:pt x="2132" y="1334"/>
                    <a:pt x="1834" y="1632"/>
                    <a:pt x="1477" y="1632"/>
                  </a:cubicBezTo>
                  <a:cubicBezTo>
                    <a:pt x="1120" y="1632"/>
                    <a:pt x="822" y="1334"/>
                    <a:pt x="822" y="989"/>
                  </a:cubicBezTo>
                  <a:cubicBezTo>
                    <a:pt x="822" y="608"/>
                    <a:pt x="1120" y="334"/>
                    <a:pt x="1477" y="334"/>
                  </a:cubicBezTo>
                  <a:close/>
                  <a:moveTo>
                    <a:pt x="1906" y="1953"/>
                  </a:moveTo>
                  <a:cubicBezTo>
                    <a:pt x="2287" y="1953"/>
                    <a:pt x="2620" y="2263"/>
                    <a:pt x="2620" y="2668"/>
                  </a:cubicBezTo>
                  <a:lnTo>
                    <a:pt x="2620" y="3335"/>
                  </a:lnTo>
                  <a:lnTo>
                    <a:pt x="2275" y="3335"/>
                  </a:lnTo>
                  <a:lnTo>
                    <a:pt x="2275" y="2632"/>
                  </a:lnTo>
                  <a:cubicBezTo>
                    <a:pt x="2275" y="2549"/>
                    <a:pt x="2203" y="2477"/>
                    <a:pt x="2108" y="2477"/>
                  </a:cubicBezTo>
                  <a:cubicBezTo>
                    <a:pt x="2025" y="2477"/>
                    <a:pt x="1953" y="2549"/>
                    <a:pt x="1953" y="2632"/>
                  </a:cubicBezTo>
                  <a:lnTo>
                    <a:pt x="1953" y="3335"/>
                  </a:lnTo>
                  <a:lnTo>
                    <a:pt x="953" y="3335"/>
                  </a:lnTo>
                  <a:lnTo>
                    <a:pt x="953" y="2632"/>
                  </a:lnTo>
                  <a:cubicBezTo>
                    <a:pt x="953" y="2549"/>
                    <a:pt x="882" y="2477"/>
                    <a:pt x="787" y="2477"/>
                  </a:cubicBezTo>
                  <a:cubicBezTo>
                    <a:pt x="691" y="2477"/>
                    <a:pt x="620" y="2549"/>
                    <a:pt x="620" y="2632"/>
                  </a:cubicBezTo>
                  <a:lnTo>
                    <a:pt x="620" y="3335"/>
                  </a:lnTo>
                  <a:lnTo>
                    <a:pt x="263" y="3335"/>
                  </a:lnTo>
                  <a:lnTo>
                    <a:pt x="263" y="2668"/>
                  </a:lnTo>
                  <a:cubicBezTo>
                    <a:pt x="263" y="2275"/>
                    <a:pt x="584" y="1953"/>
                    <a:pt x="977" y="1953"/>
                  </a:cubicBezTo>
                  <a:close/>
                  <a:moveTo>
                    <a:pt x="1477" y="1"/>
                  </a:moveTo>
                  <a:cubicBezTo>
                    <a:pt x="941" y="1"/>
                    <a:pt x="501" y="429"/>
                    <a:pt x="501" y="965"/>
                  </a:cubicBezTo>
                  <a:cubicBezTo>
                    <a:pt x="501" y="1239"/>
                    <a:pt x="608" y="1477"/>
                    <a:pt x="787" y="1656"/>
                  </a:cubicBezTo>
                  <a:cubicBezTo>
                    <a:pt x="322" y="1763"/>
                    <a:pt x="1" y="2180"/>
                    <a:pt x="1" y="2656"/>
                  </a:cubicBezTo>
                  <a:lnTo>
                    <a:pt x="1" y="3335"/>
                  </a:lnTo>
                  <a:cubicBezTo>
                    <a:pt x="1" y="3501"/>
                    <a:pt x="132" y="3644"/>
                    <a:pt x="310" y="3644"/>
                  </a:cubicBezTo>
                  <a:lnTo>
                    <a:pt x="2680" y="3644"/>
                  </a:lnTo>
                  <a:cubicBezTo>
                    <a:pt x="2846" y="3644"/>
                    <a:pt x="2989" y="3513"/>
                    <a:pt x="2989" y="3335"/>
                  </a:cubicBezTo>
                  <a:lnTo>
                    <a:pt x="2989" y="2656"/>
                  </a:lnTo>
                  <a:cubicBezTo>
                    <a:pt x="2965" y="2180"/>
                    <a:pt x="2620" y="1763"/>
                    <a:pt x="2156" y="1656"/>
                  </a:cubicBezTo>
                  <a:cubicBezTo>
                    <a:pt x="2334" y="1477"/>
                    <a:pt x="2442" y="1239"/>
                    <a:pt x="2442" y="965"/>
                  </a:cubicBezTo>
                  <a:cubicBezTo>
                    <a:pt x="2442" y="429"/>
                    <a:pt x="2013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73"/>
            <p:cNvSpPr/>
            <p:nvPr/>
          </p:nvSpPr>
          <p:spPr>
            <a:xfrm>
              <a:off x="3773671" y="3496030"/>
              <a:ext cx="115597" cy="114993"/>
            </a:xfrm>
            <a:custGeom>
              <a:avLst/>
              <a:gdLst/>
              <a:ahLst/>
              <a:cxnLst/>
              <a:rect l="l" t="t" r="r" b="b"/>
              <a:pathLst>
                <a:path w="3632" h="3613" extrusionOk="0">
                  <a:moveTo>
                    <a:pt x="3433" y="0"/>
                  </a:moveTo>
                  <a:cubicBezTo>
                    <a:pt x="3361" y="0"/>
                    <a:pt x="3297" y="65"/>
                    <a:pt x="3287" y="148"/>
                  </a:cubicBezTo>
                  <a:cubicBezTo>
                    <a:pt x="3120" y="1803"/>
                    <a:pt x="1810" y="3112"/>
                    <a:pt x="143" y="3291"/>
                  </a:cubicBezTo>
                  <a:cubicBezTo>
                    <a:pt x="60" y="3303"/>
                    <a:pt x="1" y="3374"/>
                    <a:pt x="1" y="3469"/>
                  </a:cubicBezTo>
                  <a:cubicBezTo>
                    <a:pt x="13" y="3553"/>
                    <a:pt x="72" y="3612"/>
                    <a:pt x="167" y="3612"/>
                  </a:cubicBezTo>
                  <a:lnTo>
                    <a:pt x="179" y="3612"/>
                  </a:lnTo>
                  <a:cubicBezTo>
                    <a:pt x="1989" y="3422"/>
                    <a:pt x="3442" y="1993"/>
                    <a:pt x="3620" y="183"/>
                  </a:cubicBezTo>
                  <a:cubicBezTo>
                    <a:pt x="3632" y="88"/>
                    <a:pt x="3561" y="17"/>
                    <a:pt x="3465" y="5"/>
                  </a:cubicBezTo>
                  <a:cubicBezTo>
                    <a:pt x="3454" y="2"/>
                    <a:pt x="3443" y="0"/>
                    <a:pt x="3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1" name="Google Shape;10351;p73"/>
          <p:cNvGrpSpPr/>
          <p:nvPr/>
        </p:nvGrpSpPr>
        <p:grpSpPr>
          <a:xfrm>
            <a:off x="850092" y="3178684"/>
            <a:ext cx="369517" cy="375660"/>
            <a:chOff x="850092" y="3352934"/>
            <a:chExt cx="369517" cy="375660"/>
          </a:xfrm>
          <a:solidFill>
            <a:srgbClr val="7030A0"/>
          </a:solidFill>
        </p:grpSpPr>
        <p:sp>
          <p:nvSpPr>
            <p:cNvPr id="10352" name="Google Shape;10352;p73"/>
            <p:cNvSpPr/>
            <p:nvPr/>
          </p:nvSpPr>
          <p:spPr>
            <a:xfrm>
              <a:off x="969859" y="3475692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108" y="346"/>
                    <a:pt x="1322" y="560"/>
                    <a:pt x="1322" y="834"/>
                  </a:cubicBezTo>
                  <a:cubicBezTo>
                    <a:pt x="1322" y="1096"/>
                    <a:pt x="1108" y="1322"/>
                    <a:pt x="834" y="1322"/>
                  </a:cubicBezTo>
                  <a:cubicBezTo>
                    <a:pt x="548" y="1322"/>
                    <a:pt x="346" y="1096"/>
                    <a:pt x="346" y="834"/>
                  </a:cubicBezTo>
                  <a:cubicBezTo>
                    <a:pt x="346" y="560"/>
                    <a:pt x="572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98" y="1668"/>
                    <a:pt x="1667" y="1299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3" name="Google Shape;10353;p73"/>
            <p:cNvSpPr/>
            <p:nvPr/>
          </p:nvSpPr>
          <p:spPr>
            <a:xfrm>
              <a:off x="1046786" y="3552237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096" y="346"/>
                    <a:pt x="1322" y="572"/>
                    <a:pt x="1322" y="834"/>
                  </a:cubicBezTo>
                  <a:cubicBezTo>
                    <a:pt x="1322" y="1108"/>
                    <a:pt x="1096" y="1334"/>
                    <a:pt x="834" y="1334"/>
                  </a:cubicBezTo>
                  <a:cubicBezTo>
                    <a:pt x="560" y="1334"/>
                    <a:pt x="334" y="1108"/>
                    <a:pt x="334" y="834"/>
                  </a:cubicBezTo>
                  <a:cubicBezTo>
                    <a:pt x="334" y="572"/>
                    <a:pt x="560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82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86" y="1668"/>
                    <a:pt x="1667" y="1299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73"/>
            <p:cNvSpPr/>
            <p:nvPr/>
          </p:nvSpPr>
          <p:spPr>
            <a:xfrm>
              <a:off x="984245" y="3485272"/>
              <a:ext cx="106527" cy="104999"/>
            </a:xfrm>
            <a:custGeom>
              <a:avLst/>
              <a:gdLst/>
              <a:ahLst/>
              <a:cxnLst/>
              <a:rect l="l" t="t" r="r" b="b"/>
              <a:pathLst>
                <a:path w="3347" h="3299" extrusionOk="0">
                  <a:moveTo>
                    <a:pt x="3160" y="0"/>
                  </a:moveTo>
                  <a:cubicBezTo>
                    <a:pt x="3117" y="0"/>
                    <a:pt x="3073" y="15"/>
                    <a:pt x="3037" y="45"/>
                  </a:cubicBezTo>
                  <a:lnTo>
                    <a:pt x="72" y="2998"/>
                  </a:lnTo>
                  <a:cubicBezTo>
                    <a:pt x="1" y="3081"/>
                    <a:pt x="1" y="3176"/>
                    <a:pt x="72" y="3236"/>
                  </a:cubicBezTo>
                  <a:cubicBezTo>
                    <a:pt x="108" y="3278"/>
                    <a:pt x="152" y="3298"/>
                    <a:pt x="196" y="3298"/>
                  </a:cubicBezTo>
                  <a:cubicBezTo>
                    <a:pt x="239" y="3298"/>
                    <a:pt x="280" y="3278"/>
                    <a:pt x="310" y="3236"/>
                  </a:cubicBezTo>
                  <a:lnTo>
                    <a:pt x="3275" y="283"/>
                  </a:lnTo>
                  <a:cubicBezTo>
                    <a:pt x="3346" y="200"/>
                    <a:pt x="3346" y="105"/>
                    <a:pt x="3275" y="45"/>
                  </a:cubicBezTo>
                  <a:cubicBezTo>
                    <a:pt x="3245" y="15"/>
                    <a:pt x="3203" y="0"/>
                    <a:pt x="3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73"/>
            <p:cNvSpPr/>
            <p:nvPr/>
          </p:nvSpPr>
          <p:spPr>
            <a:xfrm>
              <a:off x="922850" y="3428715"/>
              <a:ext cx="223620" cy="223620"/>
            </a:xfrm>
            <a:custGeom>
              <a:avLst/>
              <a:gdLst/>
              <a:ahLst/>
              <a:cxnLst/>
              <a:rect l="l" t="t" r="r" b="b"/>
              <a:pathLst>
                <a:path w="7026" h="7026" extrusionOk="0">
                  <a:moveTo>
                    <a:pt x="3513" y="0"/>
                  </a:moveTo>
                  <a:cubicBezTo>
                    <a:pt x="1584" y="0"/>
                    <a:pt x="1" y="1584"/>
                    <a:pt x="1" y="3513"/>
                  </a:cubicBezTo>
                  <a:cubicBezTo>
                    <a:pt x="1" y="5453"/>
                    <a:pt x="1584" y="7025"/>
                    <a:pt x="3513" y="7025"/>
                  </a:cubicBezTo>
                  <a:cubicBezTo>
                    <a:pt x="5454" y="7025"/>
                    <a:pt x="7026" y="5453"/>
                    <a:pt x="7026" y="3513"/>
                  </a:cubicBezTo>
                  <a:cubicBezTo>
                    <a:pt x="7026" y="1834"/>
                    <a:pt x="5835" y="393"/>
                    <a:pt x="4204" y="60"/>
                  </a:cubicBezTo>
                  <a:cubicBezTo>
                    <a:pt x="4196" y="59"/>
                    <a:pt x="4188" y="58"/>
                    <a:pt x="4180" y="58"/>
                  </a:cubicBezTo>
                  <a:cubicBezTo>
                    <a:pt x="4095" y="58"/>
                    <a:pt x="4022" y="115"/>
                    <a:pt x="3989" y="191"/>
                  </a:cubicBezTo>
                  <a:cubicBezTo>
                    <a:pt x="3978" y="286"/>
                    <a:pt x="4037" y="369"/>
                    <a:pt x="4132" y="405"/>
                  </a:cubicBezTo>
                  <a:cubicBezTo>
                    <a:pt x="5597" y="703"/>
                    <a:pt x="6692" y="2001"/>
                    <a:pt x="6692" y="3513"/>
                  </a:cubicBezTo>
                  <a:cubicBezTo>
                    <a:pt x="6692" y="5251"/>
                    <a:pt x="5263" y="6680"/>
                    <a:pt x="3513" y="6680"/>
                  </a:cubicBezTo>
                  <a:cubicBezTo>
                    <a:pt x="1775" y="6680"/>
                    <a:pt x="346" y="5251"/>
                    <a:pt x="346" y="3513"/>
                  </a:cubicBezTo>
                  <a:cubicBezTo>
                    <a:pt x="346" y="1774"/>
                    <a:pt x="1775" y="346"/>
                    <a:pt x="3513" y="346"/>
                  </a:cubicBezTo>
                  <a:cubicBezTo>
                    <a:pt x="3608" y="346"/>
                    <a:pt x="3692" y="274"/>
                    <a:pt x="3692" y="167"/>
                  </a:cubicBezTo>
                  <a:cubicBezTo>
                    <a:pt x="3680" y="72"/>
                    <a:pt x="3608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73"/>
            <p:cNvSpPr/>
            <p:nvPr/>
          </p:nvSpPr>
          <p:spPr>
            <a:xfrm>
              <a:off x="850092" y="3352934"/>
              <a:ext cx="369517" cy="375660"/>
            </a:xfrm>
            <a:custGeom>
              <a:avLst/>
              <a:gdLst/>
              <a:ahLst/>
              <a:cxnLst/>
              <a:rect l="l" t="t" r="r" b="b"/>
              <a:pathLst>
                <a:path w="11610" h="11803" extrusionOk="0">
                  <a:moveTo>
                    <a:pt x="5804" y="0"/>
                  </a:moveTo>
                  <a:cubicBezTo>
                    <a:pt x="5801" y="0"/>
                    <a:pt x="5799" y="0"/>
                    <a:pt x="5799" y="0"/>
                  </a:cubicBezTo>
                  <a:cubicBezTo>
                    <a:pt x="5585" y="0"/>
                    <a:pt x="5371" y="119"/>
                    <a:pt x="5252" y="310"/>
                  </a:cubicBezTo>
                  <a:lnTo>
                    <a:pt x="4573" y="1453"/>
                  </a:lnTo>
                  <a:cubicBezTo>
                    <a:pt x="4515" y="1551"/>
                    <a:pt x="4424" y="1605"/>
                    <a:pt x="4326" y="1605"/>
                  </a:cubicBezTo>
                  <a:cubicBezTo>
                    <a:pt x="4281" y="1605"/>
                    <a:pt x="4236" y="1594"/>
                    <a:pt x="4192" y="1572"/>
                  </a:cubicBezTo>
                  <a:lnTo>
                    <a:pt x="2977" y="1060"/>
                  </a:lnTo>
                  <a:cubicBezTo>
                    <a:pt x="2889" y="1020"/>
                    <a:pt x="2800" y="1002"/>
                    <a:pt x="2713" y="1002"/>
                  </a:cubicBezTo>
                  <a:cubicBezTo>
                    <a:pt x="2355" y="1002"/>
                    <a:pt x="2046" y="1312"/>
                    <a:pt x="2084" y="1715"/>
                  </a:cubicBezTo>
                  <a:lnTo>
                    <a:pt x="2204" y="3036"/>
                  </a:lnTo>
                  <a:cubicBezTo>
                    <a:pt x="2215" y="3179"/>
                    <a:pt x="2108" y="3322"/>
                    <a:pt x="1965" y="3346"/>
                  </a:cubicBezTo>
                  <a:lnTo>
                    <a:pt x="668" y="3643"/>
                  </a:lnTo>
                  <a:cubicBezTo>
                    <a:pt x="191" y="3751"/>
                    <a:pt x="1" y="4334"/>
                    <a:pt x="322" y="4703"/>
                  </a:cubicBezTo>
                  <a:lnTo>
                    <a:pt x="1203" y="5703"/>
                  </a:lnTo>
                  <a:cubicBezTo>
                    <a:pt x="1311" y="5822"/>
                    <a:pt x="1311" y="5989"/>
                    <a:pt x="1203" y="6084"/>
                  </a:cubicBezTo>
                  <a:lnTo>
                    <a:pt x="322" y="7084"/>
                  </a:lnTo>
                  <a:cubicBezTo>
                    <a:pt x="179" y="7263"/>
                    <a:pt x="132" y="7489"/>
                    <a:pt x="191" y="7715"/>
                  </a:cubicBezTo>
                  <a:cubicBezTo>
                    <a:pt x="263" y="7930"/>
                    <a:pt x="441" y="8084"/>
                    <a:pt x="668" y="8144"/>
                  </a:cubicBezTo>
                  <a:lnTo>
                    <a:pt x="1025" y="8215"/>
                  </a:lnTo>
                  <a:cubicBezTo>
                    <a:pt x="1033" y="8216"/>
                    <a:pt x="1041" y="8217"/>
                    <a:pt x="1049" y="8217"/>
                  </a:cubicBezTo>
                  <a:cubicBezTo>
                    <a:pt x="1136" y="8217"/>
                    <a:pt x="1217" y="8161"/>
                    <a:pt x="1239" y="8084"/>
                  </a:cubicBezTo>
                  <a:cubicBezTo>
                    <a:pt x="1251" y="7989"/>
                    <a:pt x="1192" y="7894"/>
                    <a:pt x="1096" y="7870"/>
                  </a:cubicBezTo>
                  <a:lnTo>
                    <a:pt x="739" y="7799"/>
                  </a:lnTo>
                  <a:cubicBezTo>
                    <a:pt x="644" y="7775"/>
                    <a:pt x="560" y="7692"/>
                    <a:pt x="525" y="7608"/>
                  </a:cubicBezTo>
                  <a:cubicBezTo>
                    <a:pt x="489" y="7501"/>
                    <a:pt x="501" y="7394"/>
                    <a:pt x="584" y="7322"/>
                  </a:cubicBezTo>
                  <a:lnTo>
                    <a:pt x="1453" y="6322"/>
                  </a:lnTo>
                  <a:cubicBezTo>
                    <a:pt x="1668" y="6084"/>
                    <a:pt x="1668" y="5715"/>
                    <a:pt x="1453" y="5477"/>
                  </a:cubicBezTo>
                  <a:lnTo>
                    <a:pt x="584" y="4477"/>
                  </a:lnTo>
                  <a:cubicBezTo>
                    <a:pt x="430" y="4322"/>
                    <a:pt x="525" y="4048"/>
                    <a:pt x="739" y="3989"/>
                  </a:cubicBezTo>
                  <a:lnTo>
                    <a:pt x="2037" y="3691"/>
                  </a:lnTo>
                  <a:cubicBezTo>
                    <a:pt x="2346" y="3620"/>
                    <a:pt x="2573" y="3322"/>
                    <a:pt x="2549" y="3012"/>
                  </a:cubicBezTo>
                  <a:lnTo>
                    <a:pt x="2430" y="1679"/>
                  </a:lnTo>
                  <a:cubicBezTo>
                    <a:pt x="2410" y="1503"/>
                    <a:pt x="2559" y="1359"/>
                    <a:pt x="2731" y="1359"/>
                  </a:cubicBezTo>
                  <a:cubicBezTo>
                    <a:pt x="2769" y="1359"/>
                    <a:pt x="2808" y="1366"/>
                    <a:pt x="2846" y="1381"/>
                  </a:cubicBezTo>
                  <a:lnTo>
                    <a:pt x="4061" y="1905"/>
                  </a:lnTo>
                  <a:cubicBezTo>
                    <a:pt x="4143" y="1941"/>
                    <a:pt x="4229" y="1958"/>
                    <a:pt x="4314" y="1958"/>
                  </a:cubicBezTo>
                  <a:cubicBezTo>
                    <a:pt x="4536" y="1958"/>
                    <a:pt x="4750" y="1841"/>
                    <a:pt x="4871" y="1643"/>
                  </a:cubicBezTo>
                  <a:lnTo>
                    <a:pt x="5549" y="488"/>
                  </a:lnTo>
                  <a:cubicBezTo>
                    <a:pt x="5609" y="393"/>
                    <a:pt x="5710" y="345"/>
                    <a:pt x="5810" y="345"/>
                  </a:cubicBezTo>
                  <a:cubicBezTo>
                    <a:pt x="5909" y="345"/>
                    <a:pt x="6008" y="393"/>
                    <a:pt x="6061" y="488"/>
                  </a:cubicBezTo>
                  <a:lnTo>
                    <a:pt x="6740" y="1643"/>
                  </a:lnTo>
                  <a:cubicBezTo>
                    <a:pt x="6861" y="1842"/>
                    <a:pt x="7077" y="1953"/>
                    <a:pt x="7300" y="1953"/>
                  </a:cubicBezTo>
                  <a:cubicBezTo>
                    <a:pt x="7383" y="1953"/>
                    <a:pt x="7468" y="1938"/>
                    <a:pt x="7549" y="1905"/>
                  </a:cubicBezTo>
                  <a:lnTo>
                    <a:pt x="8764" y="1381"/>
                  </a:lnTo>
                  <a:cubicBezTo>
                    <a:pt x="8802" y="1366"/>
                    <a:pt x="8841" y="1359"/>
                    <a:pt x="8878" y="1359"/>
                  </a:cubicBezTo>
                  <a:cubicBezTo>
                    <a:pt x="9048" y="1359"/>
                    <a:pt x="9190" y="1503"/>
                    <a:pt x="9181" y="1679"/>
                  </a:cubicBezTo>
                  <a:lnTo>
                    <a:pt x="9062" y="3012"/>
                  </a:lnTo>
                  <a:cubicBezTo>
                    <a:pt x="9038" y="3334"/>
                    <a:pt x="9240" y="3620"/>
                    <a:pt x="9574" y="3691"/>
                  </a:cubicBezTo>
                  <a:lnTo>
                    <a:pt x="10859" y="3989"/>
                  </a:lnTo>
                  <a:cubicBezTo>
                    <a:pt x="11086" y="4036"/>
                    <a:pt x="11181" y="4298"/>
                    <a:pt x="11026" y="4477"/>
                  </a:cubicBezTo>
                  <a:lnTo>
                    <a:pt x="10145" y="5477"/>
                  </a:lnTo>
                  <a:cubicBezTo>
                    <a:pt x="9943" y="5715"/>
                    <a:pt x="9943" y="6084"/>
                    <a:pt x="10145" y="6322"/>
                  </a:cubicBezTo>
                  <a:lnTo>
                    <a:pt x="11026" y="7322"/>
                  </a:lnTo>
                  <a:cubicBezTo>
                    <a:pt x="11181" y="7489"/>
                    <a:pt x="11086" y="7751"/>
                    <a:pt x="10859" y="7811"/>
                  </a:cubicBezTo>
                  <a:lnTo>
                    <a:pt x="9574" y="8108"/>
                  </a:lnTo>
                  <a:cubicBezTo>
                    <a:pt x="9252" y="8192"/>
                    <a:pt x="9038" y="8489"/>
                    <a:pt x="9062" y="8799"/>
                  </a:cubicBezTo>
                  <a:lnTo>
                    <a:pt x="9181" y="10120"/>
                  </a:lnTo>
                  <a:cubicBezTo>
                    <a:pt x="9190" y="10302"/>
                    <a:pt x="9054" y="10445"/>
                    <a:pt x="8889" y="10445"/>
                  </a:cubicBezTo>
                  <a:cubicBezTo>
                    <a:pt x="8848" y="10445"/>
                    <a:pt x="8806" y="10437"/>
                    <a:pt x="8764" y="10418"/>
                  </a:cubicBezTo>
                  <a:lnTo>
                    <a:pt x="7549" y="9894"/>
                  </a:lnTo>
                  <a:cubicBezTo>
                    <a:pt x="7468" y="9858"/>
                    <a:pt x="7382" y="9841"/>
                    <a:pt x="7298" y="9841"/>
                  </a:cubicBezTo>
                  <a:cubicBezTo>
                    <a:pt x="7076" y="9841"/>
                    <a:pt x="6861" y="9961"/>
                    <a:pt x="6740" y="10168"/>
                  </a:cubicBezTo>
                  <a:lnTo>
                    <a:pt x="6061" y="11311"/>
                  </a:lnTo>
                  <a:cubicBezTo>
                    <a:pt x="6002" y="11406"/>
                    <a:pt x="5900" y="11454"/>
                    <a:pt x="5801" y="11454"/>
                  </a:cubicBezTo>
                  <a:cubicBezTo>
                    <a:pt x="5701" y="11454"/>
                    <a:pt x="5603" y="11406"/>
                    <a:pt x="5549" y="11311"/>
                  </a:cubicBezTo>
                  <a:lnTo>
                    <a:pt x="4871" y="10168"/>
                  </a:lnTo>
                  <a:cubicBezTo>
                    <a:pt x="4749" y="9960"/>
                    <a:pt x="4533" y="9846"/>
                    <a:pt x="4309" y="9846"/>
                  </a:cubicBezTo>
                  <a:cubicBezTo>
                    <a:pt x="4226" y="9846"/>
                    <a:pt x="4142" y="9862"/>
                    <a:pt x="4061" y="9894"/>
                  </a:cubicBezTo>
                  <a:lnTo>
                    <a:pt x="2846" y="10418"/>
                  </a:lnTo>
                  <a:cubicBezTo>
                    <a:pt x="2804" y="10437"/>
                    <a:pt x="2762" y="10445"/>
                    <a:pt x="2721" y="10445"/>
                  </a:cubicBezTo>
                  <a:cubicBezTo>
                    <a:pt x="2553" y="10445"/>
                    <a:pt x="2411" y="10302"/>
                    <a:pt x="2430" y="10120"/>
                  </a:cubicBezTo>
                  <a:lnTo>
                    <a:pt x="2549" y="8799"/>
                  </a:lnTo>
                  <a:cubicBezTo>
                    <a:pt x="2573" y="8465"/>
                    <a:pt x="2370" y="8192"/>
                    <a:pt x="2037" y="8108"/>
                  </a:cubicBezTo>
                  <a:lnTo>
                    <a:pt x="1727" y="8037"/>
                  </a:lnTo>
                  <a:cubicBezTo>
                    <a:pt x="1719" y="8036"/>
                    <a:pt x="1711" y="8035"/>
                    <a:pt x="1703" y="8035"/>
                  </a:cubicBezTo>
                  <a:cubicBezTo>
                    <a:pt x="1616" y="8035"/>
                    <a:pt x="1535" y="8092"/>
                    <a:pt x="1513" y="8168"/>
                  </a:cubicBezTo>
                  <a:cubicBezTo>
                    <a:pt x="1501" y="8263"/>
                    <a:pt x="1561" y="8370"/>
                    <a:pt x="1656" y="8382"/>
                  </a:cubicBezTo>
                  <a:lnTo>
                    <a:pt x="1965" y="8454"/>
                  </a:lnTo>
                  <a:cubicBezTo>
                    <a:pt x="2108" y="8489"/>
                    <a:pt x="2204" y="8620"/>
                    <a:pt x="2204" y="8763"/>
                  </a:cubicBezTo>
                  <a:lnTo>
                    <a:pt x="2084" y="10097"/>
                  </a:lnTo>
                  <a:cubicBezTo>
                    <a:pt x="2046" y="10493"/>
                    <a:pt x="2361" y="10804"/>
                    <a:pt x="2723" y="10804"/>
                  </a:cubicBezTo>
                  <a:cubicBezTo>
                    <a:pt x="2807" y="10804"/>
                    <a:pt x="2893" y="10787"/>
                    <a:pt x="2977" y="10751"/>
                  </a:cubicBezTo>
                  <a:lnTo>
                    <a:pt x="4192" y="10228"/>
                  </a:lnTo>
                  <a:cubicBezTo>
                    <a:pt x="4230" y="10212"/>
                    <a:pt x="4269" y="10204"/>
                    <a:pt x="4308" y="10204"/>
                  </a:cubicBezTo>
                  <a:cubicBezTo>
                    <a:pt x="4413" y="10204"/>
                    <a:pt x="4512" y="10259"/>
                    <a:pt x="4573" y="10347"/>
                  </a:cubicBezTo>
                  <a:lnTo>
                    <a:pt x="5252" y="11490"/>
                  </a:lnTo>
                  <a:cubicBezTo>
                    <a:pt x="5377" y="11698"/>
                    <a:pt x="5594" y="11802"/>
                    <a:pt x="5810" y="11802"/>
                  </a:cubicBezTo>
                  <a:cubicBezTo>
                    <a:pt x="6025" y="11802"/>
                    <a:pt x="6240" y="11698"/>
                    <a:pt x="6359" y="11490"/>
                  </a:cubicBezTo>
                  <a:lnTo>
                    <a:pt x="7037" y="10347"/>
                  </a:lnTo>
                  <a:cubicBezTo>
                    <a:pt x="7088" y="10253"/>
                    <a:pt x="7188" y="10202"/>
                    <a:pt x="7288" y="10202"/>
                  </a:cubicBezTo>
                  <a:cubicBezTo>
                    <a:pt x="7328" y="10202"/>
                    <a:pt x="7369" y="10211"/>
                    <a:pt x="7407" y="10228"/>
                  </a:cubicBezTo>
                  <a:lnTo>
                    <a:pt x="8633" y="10751"/>
                  </a:lnTo>
                  <a:cubicBezTo>
                    <a:pt x="8715" y="10787"/>
                    <a:pt x="8800" y="10804"/>
                    <a:pt x="8883" y="10804"/>
                  </a:cubicBezTo>
                  <a:cubicBezTo>
                    <a:pt x="9242" y="10804"/>
                    <a:pt x="9565" y="10493"/>
                    <a:pt x="9526" y="10097"/>
                  </a:cubicBezTo>
                  <a:lnTo>
                    <a:pt x="9407" y="8763"/>
                  </a:lnTo>
                  <a:cubicBezTo>
                    <a:pt x="9395" y="8620"/>
                    <a:pt x="9490" y="8489"/>
                    <a:pt x="9645" y="8454"/>
                  </a:cubicBezTo>
                  <a:lnTo>
                    <a:pt x="10943" y="8156"/>
                  </a:lnTo>
                  <a:cubicBezTo>
                    <a:pt x="11419" y="8049"/>
                    <a:pt x="11609" y="7477"/>
                    <a:pt x="11276" y="7096"/>
                  </a:cubicBezTo>
                  <a:lnTo>
                    <a:pt x="10407" y="6084"/>
                  </a:lnTo>
                  <a:cubicBezTo>
                    <a:pt x="10300" y="5965"/>
                    <a:pt x="10300" y="5810"/>
                    <a:pt x="10407" y="5703"/>
                  </a:cubicBezTo>
                  <a:lnTo>
                    <a:pt x="11276" y="4703"/>
                  </a:lnTo>
                  <a:cubicBezTo>
                    <a:pt x="11609" y="4334"/>
                    <a:pt x="11419" y="3751"/>
                    <a:pt x="10943" y="3643"/>
                  </a:cubicBezTo>
                  <a:lnTo>
                    <a:pt x="9645" y="3346"/>
                  </a:lnTo>
                  <a:cubicBezTo>
                    <a:pt x="9490" y="3322"/>
                    <a:pt x="9407" y="3179"/>
                    <a:pt x="9407" y="3036"/>
                  </a:cubicBezTo>
                  <a:lnTo>
                    <a:pt x="9526" y="1715"/>
                  </a:lnTo>
                  <a:cubicBezTo>
                    <a:pt x="9564" y="1312"/>
                    <a:pt x="9248" y="1002"/>
                    <a:pt x="8893" y="1002"/>
                  </a:cubicBezTo>
                  <a:cubicBezTo>
                    <a:pt x="8807" y="1002"/>
                    <a:pt x="8719" y="1020"/>
                    <a:pt x="8633" y="1060"/>
                  </a:cubicBezTo>
                  <a:lnTo>
                    <a:pt x="7407" y="1572"/>
                  </a:lnTo>
                  <a:cubicBezTo>
                    <a:pt x="7371" y="1588"/>
                    <a:pt x="7334" y="1595"/>
                    <a:pt x="7296" y="1595"/>
                  </a:cubicBezTo>
                  <a:cubicBezTo>
                    <a:pt x="7193" y="1595"/>
                    <a:pt x="7090" y="1540"/>
                    <a:pt x="7037" y="1453"/>
                  </a:cubicBezTo>
                  <a:lnTo>
                    <a:pt x="6359" y="310"/>
                  </a:lnTo>
                  <a:cubicBezTo>
                    <a:pt x="6170" y="10"/>
                    <a:pt x="5848" y="0"/>
                    <a:pt x="5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7" name="Google Shape;10357;p73"/>
          <p:cNvGrpSpPr/>
          <p:nvPr/>
        </p:nvGrpSpPr>
        <p:grpSpPr>
          <a:xfrm>
            <a:off x="1314678" y="3183967"/>
            <a:ext cx="334666" cy="365348"/>
            <a:chOff x="1314678" y="3358217"/>
            <a:chExt cx="334666" cy="365348"/>
          </a:xfrm>
          <a:solidFill>
            <a:srgbClr val="7030A0"/>
          </a:solidFill>
        </p:grpSpPr>
        <p:sp>
          <p:nvSpPr>
            <p:cNvPr id="10358" name="Google Shape;10358;p73"/>
            <p:cNvSpPr/>
            <p:nvPr/>
          </p:nvSpPr>
          <p:spPr>
            <a:xfrm>
              <a:off x="1316588" y="3358217"/>
              <a:ext cx="332757" cy="365348"/>
            </a:xfrm>
            <a:custGeom>
              <a:avLst/>
              <a:gdLst/>
              <a:ahLst/>
              <a:cxnLst/>
              <a:rect l="l" t="t" r="r" b="b"/>
              <a:pathLst>
                <a:path w="10455" h="11479" extrusionOk="0">
                  <a:moveTo>
                    <a:pt x="1501" y="9300"/>
                  </a:moveTo>
                  <a:cubicBezTo>
                    <a:pt x="1655" y="9300"/>
                    <a:pt x="1786" y="9419"/>
                    <a:pt x="1786" y="9585"/>
                  </a:cubicBezTo>
                  <a:cubicBezTo>
                    <a:pt x="1786" y="9752"/>
                    <a:pt x="1667" y="9871"/>
                    <a:pt x="1501" y="9871"/>
                  </a:cubicBezTo>
                  <a:lnTo>
                    <a:pt x="584" y="9871"/>
                  </a:lnTo>
                  <a:cubicBezTo>
                    <a:pt x="429" y="9871"/>
                    <a:pt x="298" y="9752"/>
                    <a:pt x="298" y="9585"/>
                  </a:cubicBezTo>
                  <a:cubicBezTo>
                    <a:pt x="298" y="9431"/>
                    <a:pt x="417" y="9300"/>
                    <a:pt x="584" y="9300"/>
                  </a:cubicBezTo>
                  <a:close/>
                  <a:moveTo>
                    <a:pt x="9359" y="1013"/>
                  </a:moveTo>
                  <a:lnTo>
                    <a:pt x="9359" y="10443"/>
                  </a:lnTo>
                  <a:lnTo>
                    <a:pt x="9037" y="10443"/>
                  </a:lnTo>
                  <a:lnTo>
                    <a:pt x="9037" y="1013"/>
                  </a:lnTo>
                  <a:close/>
                  <a:moveTo>
                    <a:pt x="3048" y="1"/>
                  </a:moveTo>
                  <a:cubicBezTo>
                    <a:pt x="2965" y="1"/>
                    <a:pt x="2894" y="72"/>
                    <a:pt x="2894" y="156"/>
                  </a:cubicBezTo>
                  <a:cubicBezTo>
                    <a:pt x="2894" y="251"/>
                    <a:pt x="2965" y="322"/>
                    <a:pt x="3048" y="322"/>
                  </a:cubicBezTo>
                  <a:lnTo>
                    <a:pt x="8347" y="322"/>
                  </a:lnTo>
                  <a:cubicBezTo>
                    <a:pt x="8561" y="322"/>
                    <a:pt x="8728" y="489"/>
                    <a:pt x="8728" y="691"/>
                  </a:cubicBezTo>
                  <a:lnTo>
                    <a:pt x="8728" y="10776"/>
                  </a:lnTo>
                  <a:cubicBezTo>
                    <a:pt x="8728" y="10978"/>
                    <a:pt x="8561" y="11145"/>
                    <a:pt x="8347" y="11145"/>
                  </a:cubicBezTo>
                  <a:lnTo>
                    <a:pt x="1584" y="11145"/>
                  </a:lnTo>
                  <a:cubicBezTo>
                    <a:pt x="1370" y="11145"/>
                    <a:pt x="1203" y="10978"/>
                    <a:pt x="1203" y="10776"/>
                  </a:cubicBezTo>
                  <a:lnTo>
                    <a:pt x="1203" y="10204"/>
                  </a:lnTo>
                  <a:lnTo>
                    <a:pt x="1524" y="10204"/>
                  </a:lnTo>
                  <a:cubicBezTo>
                    <a:pt x="1858" y="10204"/>
                    <a:pt x="2132" y="9931"/>
                    <a:pt x="2132" y="9597"/>
                  </a:cubicBezTo>
                  <a:cubicBezTo>
                    <a:pt x="2132" y="9276"/>
                    <a:pt x="1846" y="8990"/>
                    <a:pt x="1524" y="8990"/>
                  </a:cubicBezTo>
                  <a:lnTo>
                    <a:pt x="1203" y="8990"/>
                  </a:lnTo>
                  <a:lnTo>
                    <a:pt x="1203" y="8621"/>
                  </a:lnTo>
                  <a:cubicBezTo>
                    <a:pt x="1203" y="8526"/>
                    <a:pt x="1132" y="8454"/>
                    <a:pt x="1048" y="8454"/>
                  </a:cubicBezTo>
                  <a:cubicBezTo>
                    <a:pt x="953" y="8454"/>
                    <a:pt x="882" y="8526"/>
                    <a:pt x="882" y="8621"/>
                  </a:cubicBezTo>
                  <a:lnTo>
                    <a:pt x="882" y="8990"/>
                  </a:lnTo>
                  <a:lnTo>
                    <a:pt x="608" y="8990"/>
                  </a:lnTo>
                  <a:cubicBezTo>
                    <a:pt x="274" y="8990"/>
                    <a:pt x="0" y="9276"/>
                    <a:pt x="0" y="9597"/>
                  </a:cubicBezTo>
                  <a:cubicBezTo>
                    <a:pt x="0" y="9931"/>
                    <a:pt x="286" y="10204"/>
                    <a:pt x="608" y="10204"/>
                  </a:cubicBezTo>
                  <a:lnTo>
                    <a:pt x="882" y="10204"/>
                  </a:lnTo>
                  <a:lnTo>
                    <a:pt x="882" y="10776"/>
                  </a:lnTo>
                  <a:cubicBezTo>
                    <a:pt x="882" y="11157"/>
                    <a:pt x="1191" y="11478"/>
                    <a:pt x="1584" y="11478"/>
                  </a:cubicBezTo>
                  <a:lnTo>
                    <a:pt x="9752" y="11478"/>
                  </a:lnTo>
                  <a:cubicBezTo>
                    <a:pt x="10133" y="11478"/>
                    <a:pt x="10454" y="11157"/>
                    <a:pt x="10454" y="10776"/>
                  </a:cubicBezTo>
                  <a:lnTo>
                    <a:pt x="10454" y="2156"/>
                  </a:lnTo>
                  <a:cubicBezTo>
                    <a:pt x="10454" y="2073"/>
                    <a:pt x="10371" y="1989"/>
                    <a:pt x="10287" y="1989"/>
                  </a:cubicBezTo>
                  <a:cubicBezTo>
                    <a:pt x="10192" y="1989"/>
                    <a:pt x="10121" y="2073"/>
                    <a:pt x="10121" y="2156"/>
                  </a:cubicBezTo>
                  <a:lnTo>
                    <a:pt x="10121" y="10776"/>
                  </a:lnTo>
                  <a:cubicBezTo>
                    <a:pt x="10121" y="10978"/>
                    <a:pt x="9954" y="11145"/>
                    <a:pt x="9752" y="11145"/>
                  </a:cubicBezTo>
                  <a:lnTo>
                    <a:pt x="8954" y="11145"/>
                  </a:lnTo>
                  <a:cubicBezTo>
                    <a:pt x="9014" y="11038"/>
                    <a:pt x="9061" y="10919"/>
                    <a:pt x="9061" y="10800"/>
                  </a:cubicBezTo>
                  <a:lnTo>
                    <a:pt x="9549" y="10800"/>
                  </a:lnTo>
                  <a:cubicBezTo>
                    <a:pt x="9645" y="10800"/>
                    <a:pt x="9716" y="10728"/>
                    <a:pt x="9716" y="10645"/>
                  </a:cubicBezTo>
                  <a:lnTo>
                    <a:pt x="9716" y="858"/>
                  </a:lnTo>
                  <a:cubicBezTo>
                    <a:pt x="9716" y="775"/>
                    <a:pt x="9645" y="691"/>
                    <a:pt x="9549" y="691"/>
                  </a:cubicBezTo>
                  <a:lnTo>
                    <a:pt x="9061" y="691"/>
                  </a:lnTo>
                  <a:cubicBezTo>
                    <a:pt x="9061" y="560"/>
                    <a:pt x="9014" y="441"/>
                    <a:pt x="8954" y="358"/>
                  </a:cubicBezTo>
                  <a:lnTo>
                    <a:pt x="9752" y="358"/>
                  </a:lnTo>
                  <a:cubicBezTo>
                    <a:pt x="9954" y="358"/>
                    <a:pt x="10121" y="525"/>
                    <a:pt x="10121" y="727"/>
                  </a:cubicBezTo>
                  <a:lnTo>
                    <a:pt x="10121" y="1430"/>
                  </a:lnTo>
                  <a:cubicBezTo>
                    <a:pt x="10097" y="1489"/>
                    <a:pt x="10168" y="1561"/>
                    <a:pt x="10276" y="1561"/>
                  </a:cubicBezTo>
                  <a:cubicBezTo>
                    <a:pt x="10359" y="1561"/>
                    <a:pt x="10430" y="1489"/>
                    <a:pt x="10430" y="1394"/>
                  </a:cubicBezTo>
                  <a:lnTo>
                    <a:pt x="10430" y="691"/>
                  </a:lnTo>
                  <a:cubicBezTo>
                    <a:pt x="10430" y="310"/>
                    <a:pt x="10121" y="1"/>
                    <a:pt x="9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9" name="Google Shape;10359;p73"/>
            <p:cNvSpPr/>
            <p:nvPr/>
          </p:nvSpPr>
          <p:spPr>
            <a:xfrm>
              <a:off x="1314678" y="3358981"/>
              <a:ext cx="79632" cy="254684"/>
            </a:xfrm>
            <a:custGeom>
              <a:avLst/>
              <a:gdLst/>
              <a:ahLst/>
              <a:cxnLst/>
              <a:rect l="l" t="t" r="r" b="b"/>
              <a:pathLst>
                <a:path w="2502" h="8002" extrusionOk="0">
                  <a:moveTo>
                    <a:pt x="1537" y="1537"/>
                  </a:moveTo>
                  <a:cubicBezTo>
                    <a:pt x="1680" y="1537"/>
                    <a:pt x="1811" y="1656"/>
                    <a:pt x="1811" y="1822"/>
                  </a:cubicBezTo>
                  <a:cubicBezTo>
                    <a:pt x="1811" y="1989"/>
                    <a:pt x="1692" y="2108"/>
                    <a:pt x="1537" y="2108"/>
                  </a:cubicBezTo>
                  <a:lnTo>
                    <a:pt x="608" y="2108"/>
                  </a:lnTo>
                  <a:cubicBezTo>
                    <a:pt x="465" y="2108"/>
                    <a:pt x="334" y="1989"/>
                    <a:pt x="334" y="1822"/>
                  </a:cubicBezTo>
                  <a:cubicBezTo>
                    <a:pt x="334" y="1668"/>
                    <a:pt x="453" y="1537"/>
                    <a:pt x="608" y="1537"/>
                  </a:cubicBezTo>
                  <a:close/>
                  <a:moveTo>
                    <a:pt x="1549" y="4132"/>
                  </a:moveTo>
                  <a:cubicBezTo>
                    <a:pt x="1692" y="4132"/>
                    <a:pt x="1835" y="4251"/>
                    <a:pt x="1835" y="4406"/>
                  </a:cubicBezTo>
                  <a:cubicBezTo>
                    <a:pt x="1835" y="4573"/>
                    <a:pt x="1715" y="4692"/>
                    <a:pt x="1549" y="4692"/>
                  </a:cubicBezTo>
                  <a:lnTo>
                    <a:pt x="632" y="4692"/>
                  </a:lnTo>
                  <a:cubicBezTo>
                    <a:pt x="465" y="4680"/>
                    <a:pt x="346" y="4561"/>
                    <a:pt x="346" y="4406"/>
                  </a:cubicBezTo>
                  <a:cubicBezTo>
                    <a:pt x="346" y="4263"/>
                    <a:pt x="465" y="4132"/>
                    <a:pt x="632" y="4132"/>
                  </a:cubicBezTo>
                  <a:close/>
                  <a:moveTo>
                    <a:pt x="1549" y="6704"/>
                  </a:moveTo>
                  <a:cubicBezTo>
                    <a:pt x="1715" y="6704"/>
                    <a:pt x="1835" y="6835"/>
                    <a:pt x="1835" y="6990"/>
                  </a:cubicBezTo>
                  <a:cubicBezTo>
                    <a:pt x="1835" y="7132"/>
                    <a:pt x="1715" y="7263"/>
                    <a:pt x="1549" y="7263"/>
                  </a:cubicBezTo>
                  <a:lnTo>
                    <a:pt x="632" y="7263"/>
                  </a:lnTo>
                  <a:cubicBezTo>
                    <a:pt x="477" y="7263"/>
                    <a:pt x="346" y="7144"/>
                    <a:pt x="346" y="6990"/>
                  </a:cubicBezTo>
                  <a:cubicBezTo>
                    <a:pt x="346" y="6823"/>
                    <a:pt x="465" y="6704"/>
                    <a:pt x="632" y="6704"/>
                  </a:cubicBezTo>
                  <a:close/>
                  <a:moveTo>
                    <a:pt x="1608" y="1"/>
                  </a:moveTo>
                  <a:cubicBezTo>
                    <a:pt x="1227" y="1"/>
                    <a:pt x="906" y="310"/>
                    <a:pt x="906" y="703"/>
                  </a:cubicBezTo>
                  <a:lnTo>
                    <a:pt x="906" y="1239"/>
                  </a:lnTo>
                  <a:lnTo>
                    <a:pt x="608" y="1239"/>
                  </a:lnTo>
                  <a:cubicBezTo>
                    <a:pt x="275" y="1239"/>
                    <a:pt x="1" y="1525"/>
                    <a:pt x="1" y="1846"/>
                  </a:cubicBezTo>
                  <a:cubicBezTo>
                    <a:pt x="1" y="2179"/>
                    <a:pt x="287" y="2465"/>
                    <a:pt x="608" y="2465"/>
                  </a:cubicBezTo>
                  <a:lnTo>
                    <a:pt x="906" y="2465"/>
                  </a:lnTo>
                  <a:lnTo>
                    <a:pt x="906" y="3799"/>
                  </a:lnTo>
                  <a:lnTo>
                    <a:pt x="608" y="3799"/>
                  </a:lnTo>
                  <a:cubicBezTo>
                    <a:pt x="275" y="3799"/>
                    <a:pt x="1" y="4084"/>
                    <a:pt x="1" y="4406"/>
                  </a:cubicBezTo>
                  <a:cubicBezTo>
                    <a:pt x="1" y="4739"/>
                    <a:pt x="287" y="5025"/>
                    <a:pt x="608" y="5025"/>
                  </a:cubicBezTo>
                  <a:lnTo>
                    <a:pt x="906" y="5025"/>
                  </a:lnTo>
                  <a:lnTo>
                    <a:pt x="906" y="6359"/>
                  </a:lnTo>
                  <a:lnTo>
                    <a:pt x="632" y="6359"/>
                  </a:lnTo>
                  <a:cubicBezTo>
                    <a:pt x="287" y="6359"/>
                    <a:pt x="13" y="6644"/>
                    <a:pt x="13" y="6966"/>
                  </a:cubicBezTo>
                  <a:cubicBezTo>
                    <a:pt x="13" y="7299"/>
                    <a:pt x="299" y="7585"/>
                    <a:pt x="632" y="7585"/>
                  </a:cubicBezTo>
                  <a:lnTo>
                    <a:pt x="906" y="7585"/>
                  </a:lnTo>
                  <a:lnTo>
                    <a:pt x="906" y="7835"/>
                  </a:lnTo>
                  <a:cubicBezTo>
                    <a:pt x="906" y="7918"/>
                    <a:pt x="977" y="8002"/>
                    <a:pt x="1073" y="8002"/>
                  </a:cubicBezTo>
                  <a:cubicBezTo>
                    <a:pt x="1168" y="8002"/>
                    <a:pt x="1239" y="7918"/>
                    <a:pt x="1239" y="7835"/>
                  </a:cubicBezTo>
                  <a:lnTo>
                    <a:pt x="1239" y="7585"/>
                  </a:lnTo>
                  <a:lnTo>
                    <a:pt x="1537" y="7585"/>
                  </a:lnTo>
                  <a:cubicBezTo>
                    <a:pt x="1882" y="7585"/>
                    <a:pt x="2144" y="7299"/>
                    <a:pt x="2144" y="6966"/>
                  </a:cubicBezTo>
                  <a:cubicBezTo>
                    <a:pt x="2144" y="6644"/>
                    <a:pt x="1858" y="6359"/>
                    <a:pt x="1537" y="6359"/>
                  </a:cubicBezTo>
                  <a:lnTo>
                    <a:pt x="1239" y="6359"/>
                  </a:lnTo>
                  <a:lnTo>
                    <a:pt x="1239" y="5025"/>
                  </a:lnTo>
                  <a:lnTo>
                    <a:pt x="1537" y="5025"/>
                  </a:lnTo>
                  <a:cubicBezTo>
                    <a:pt x="1882" y="5025"/>
                    <a:pt x="2144" y="4739"/>
                    <a:pt x="2144" y="4406"/>
                  </a:cubicBezTo>
                  <a:cubicBezTo>
                    <a:pt x="2144" y="4084"/>
                    <a:pt x="1858" y="3799"/>
                    <a:pt x="1537" y="3799"/>
                  </a:cubicBezTo>
                  <a:lnTo>
                    <a:pt x="1239" y="3799"/>
                  </a:lnTo>
                  <a:lnTo>
                    <a:pt x="1239" y="2465"/>
                  </a:lnTo>
                  <a:lnTo>
                    <a:pt x="1525" y="2465"/>
                  </a:lnTo>
                  <a:cubicBezTo>
                    <a:pt x="1858" y="2465"/>
                    <a:pt x="2132" y="2179"/>
                    <a:pt x="2132" y="1846"/>
                  </a:cubicBezTo>
                  <a:cubicBezTo>
                    <a:pt x="2132" y="1525"/>
                    <a:pt x="1846" y="1239"/>
                    <a:pt x="1525" y="1239"/>
                  </a:cubicBezTo>
                  <a:lnTo>
                    <a:pt x="1239" y="1239"/>
                  </a:lnTo>
                  <a:lnTo>
                    <a:pt x="1239" y="703"/>
                  </a:lnTo>
                  <a:cubicBezTo>
                    <a:pt x="1239" y="489"/>
                    <a:pt x="1406" y="334"/>
                    <a:pt x="1608" y="334"/>
                  </a:cubicBezTo>
                  <a:lnTo>
                    <a:pt x="2335" y="334"/>
                  </a:lnTo>
                  <a:cubicBezTo>
                    <a:pt x="2430" y="334"/>
                    <a:pt x="2501" y="251"/>
                    <a:pt x="2501" y="167"/>
                  </a:cubicBezTo>
                  <a:cubicBezTo>
                    <a:pt x="2501" y="72"/>
                    <a:pt x="2430" y="1"/>
                    <a:pt x="2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0" name="Google Shape;10360;p73"/>
            <p:cNvSpPr/>
            <p:nvPr/>
          </p:nvSpPr>
          <p:spPr>
            <a:xfrm>
              <a:off x="1411688" y="3629546"/>
              <a:ext cx="139118" cy="10662"/>
            </a:xfrm>
            <a:custGeom>
              <a:avLst/>
              <a:gdLst/>
              <a:ahLst/>
              <a:cxnLst/>
              <a:rect l="l" t="t" r="r" b="b"/>
              <a:pathLst>
                <a:path w="4371" h="335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4204" y="334"/>
                  </a:lnTo>
                  <a:cubicBezTo>
                    <a:pt x="4287" y="334"/>
                    <a:pt x="4371" y="251"/>
                    <a:pt x="4371" y="167"/>
                  </a:cubicBezTo>
                  <a:cubicBezTo>
                    <a:pt x="4371" y="72"/>
                    <a:pt x="4287" y="1"/>
                    <a:pt x="4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73"/>
            <p:cNvSpPr/>
            <p:nvPr/>
          </p:nvSpPr>
          <p:spPr>
            <a:xfrm>
              <a:off x="1412070" y="3652303"/>
              <a:ext cx="139118" cy="10630"/>
            </a:xfrm>
            <a:custGeom>
              <a:avLst/>
              <a:gdLst/>
              <a:ahLst/>
              <a:cxnLst/>
              <a:rect l="l" t="t" r="r" b="b"/>
              <a:pathLst>
                <a:path w="4371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4204" y="333"/>
                  </a:lnTo>
                  <a:cubicBezTo>
                    <a:pt x="4299" y="333"/>
                    <a:pt x="4370" y="250"/>
                    <a:pt x="4370" y="167"/>
                  </a:cubicBezTo>
                  <a:cubicBezTo>
                    <a:pt x="4370" y="72"/>
                    <a:pt x="4299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73"/>
            <p:cNvSpPr/>
            <p:nvPr/>
          </p:nvSpPr>
          <p:spPr>
            <a:xfrm>
              <a:off x="1432153" y="3417352"/>
              <a:ext cx="83802" cy="191379"/>
            </a:xfrm>
            <a:custGeom>
              <a:avLst/>
              <a:gdLst/>
              <a:ahLst/>
              <a:cxnLst/>
              <a:rect l="l" t="t" r="r" b="b"/>
              <a:pathLst>
                <a:path w="2633" h="6013" extrusionOk="0">
                  <a:moveTo>
                    <a:pt x="1763" y="357"/>
                  </a:moveTo>
                  <a:cubicBezTo>
                    <a:pt x="1882" y="357"/>
                    <a:pt x="2037" y="405"/>
                    <a:pt x="2251" y="488"/>
                  </a:cubicBezTo>
                  <a:lnTo>
                    <a:pt x="2263" y="512"/>
                  </a:lnTo>
                  <a:lnTo>
                    <a:pt x="2096" y="1488"/>
                  </a:lnTo>
                  <a:cubicBezTo>
                    <a:pt x="2096" y="1500"/>
                    <a:pt x="2084" y="1500"/>
                    <a:pt x="2084" y="1500"/>
                  </a:cubicBezTo>
                  <a:lnTo>
                    <a:pt x="1596" y="1441"/>
                  </a:lnTo>
                  <a:lnTo>
                    <a:pt x="1561" y="1441"/>
                  </a:lnTo>
                  <a:cubicBezTo>
                    <a:pt x="965" y="1477"/>
                    <a:pt x="751" y="2143"/>
                    <a:pt x="751" y="2691"/>
                  </a:cubicBezTo>
                  <a:lnTo>
                    <a:pt x="751" y="3382"/>
                  </a:lnTo>
                  <a:cubicBezTo>
                    <a:pt x="751" y="3501"/>
                    <a:pt x="763" y="3822"/>
                    <a:pt x="894" y="4120"/>
                  </a:cubicBezTo>
                  <a:cubicBezTo>
                    <a:pt x="1025" y="4441"/>
                    <a:pt x="1263" y="4608"/>
                    <a:pt x="1561" y="4632"/>
                  </a:cubicBezTo>
                  <a:lnTo>
                    <a:pt x="1596" y="4632"/>
                  </a:lnTo>
                  <a:lnTo>
                    <a:pt x="2084" y="4572"/>
                  </a:lnTo>
                  <a:cubicBezTo>
                    <a:pt x="2096" y="4572"/>
                    <a:pt x="2096" y="4572"/>
                    <a:pt x="2096" y="4584"/>
                  </a:cubicBezTo>
                  <a:lnTo>
                    <a:pt x="2263" y="5572"/>
                  </a:lnTo>
                  <a:cubicBezTo>
                    <a:pt x="2263" y="5572"/>
                    <a:pt x="2263" y="5584"/>
                    <a:pt x="2251" y="5584"/>
                  </a:cubicBezTo>
                  <a:cubicBezTo>
                    <a:pt x="2037" y="5668"/>
                    <a:pt x="1882" y="5715"/>
                    <a:pt x="1763" y="5715"/>
                  </a:cubicBezTo>
                  <a:cubicBezTo>
                    <a:pt x="1608" y="5715"/>
                    <a:pt x="1251" y="5632"/>
                    <a:pt x="941" y="5298"/>
                  </a:cubicBezTo>
                  <a:cubicBezTo>
                    <a:pt x="537" y="4882"/>
                    <a:pt x="334" y="4227"/>
                    <a:pt x="334" y="3393"/>
                  </a:cubicBezTo>
                  <a:lnTo>
                    <a:pt x="334" y="2679"/>
                  </a:lnTo>
                  <a:cubicBezTo>
                    <a:pt x="334" y="1846"/>
                    <a:pt x="537" y="1191"/>
                    <a:pt x="941" y="774"/>
                  </a:cubicBezTo>
                  <a:cubicBezTo>
                    <a:pt x="1263" y="453"/>
                    <a:pt x="1620" y="357"/>
                    <a:pt x="1763" y="357"/>
                  </a:cubicBezTo>
                  <a:close/>
                  <a:moveTo>
                    <a:pt x="1775" y="0"/>
                  </a:moveTo>
                  <a:cubicBezTo>
                    <a:pt x="1525" y="0"/>
                    <a:pt x="1084" y="131"/>
                    <a:pt x="715" y="500"/>
                  </a:cubicBezTo>
                  <a:cubicBezTo>
                    <a:pt x="239" y="988"/>
                    <a:pt x="1" y="1715"/>
                    <a:pt x="1" y="2643"/>
                  </a:cubicBezTo>
                  <a:lnTo>
                    <a:pt x="1" y="3358"/>
                  </a:lnTo>
                  <a:cubicBezTo>
                    <a:pt x="1" y="4298"/>
                    <a:pt x="239" y="5013"/>
                    <a:pt x="715" y="5501"/>
                  </a:cubicBezTo>
                  <a:cubicBezTo>
                    <a:pt x="1084" y="5882"/>
                    <a:pt x="1525" y="6013"/>
                    <a:pt x="1775" y="6013"/>
                  </a:cubicBezTo>
                  <a:cubicBezTo>
                    <a:pt x="1965" y="6013"/>
                    <a:pt x="2215" y="5918"/>
                    <a:pt x="2394" y="5858"/>
                  </a:cubicBezTo>
                  <a:cubicBezTo>
                    <a:pt x="2549" y="5799"/>
                    <a:pt x="2632" y="5644"/>
                    <a:pt x="2608" y="5477"/>
                  </a:cubicBezTo>
                  <a:lnTo>
                    <a:pt x="2442" y="4489"/>
                  </a:lnTo>
                  <a:cubicBezTo>
                    <a:pt x="2419" y="4307"/>
                    <a:pt x="2255" y="4190"/>
                    <a:pt x="2075" y="4190"/>
                  </a:cubicBezTo>
                  <a:cubicBezTo>
                    <a:pt x="2066" y="4190"/>
                    <a:pt x="2058" y="4191"/>
                    <a:pt x="2049" y="4191"/>
                  </a:cubicBezTo>
                  <a:lnTo>
                    <a:pt x="1573" y="4251"/>
                  </a:lnTo>
                  <a:cubicBezTo>
                    <a:pt x="1108" y="4215"/>
                    <a:pt x="1108" y="3382"/>
                    <a:pt x="1108" y="3334"/>
                  </a:cubicBezTo>
                  <a:lnTo>
                    <a:pt x="1108" y="2643"/>
                  </a:lnTo>
                  <a:cubicBezTo>
                    <a:pt x="1108" y="2643"/>
                    <a:pt x="1108" y="2644"/>
                    <a:pt x="1108" y="2644"/>
                  </a:cubicBezTo>
                  <a:cubicBezTo>
                    <a:pt x="1084" y="2644"/>
                    <a:pt x="1088" y="1798"/>
                    <a:pt x="1561" y="1762"/>
                  </a:cubicBezTo>
                  <a:lnTo>
                    <a:pt x="2037" y="1822"/>
                  </a:lnTo>
                  <a:cubicBezTo>
                    <a:pt x="2053" y="1824"/>
                    <a:pt x="2068" y="1825"/>
                    <a:pt x="2084" y="1825"/>
                  </a:cubicBezTo>
                  <a:cubicBezTo>
                    <a:pt x="2263" y="1825"/>
                    <a:pt x="2397" y="1700"/>
                    <a:pt x="2430" y="1524"/>
                  </a:cubicBezTo>
                  <a:lnTo>
                    <a:pt x="2596" y="536"/>
                  </a:lnTo>
                  <a:cubicBezTo>
                    <a:pt x="2620" y="369"/>
                    <a:pt x="2537" y="203"/>
                    <a:pt x="2382" y="143"/>
                  </a:cubicBezTo>
                  <a:cubicBezTo>
                    <a:pt x="2215" y="72"/>
                    <a:pt x="196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3" name="Google Shape;10363;p73"/>
          <p:cNvGrpSpPr/>
          <p:nvPr/>
        </p:nvGrpSpPr>
        <p:grpSpPr>
          <a:xfrm>
            <a:off x="1748582" y="3198385"/>
            <a:ext cx="359269" cy="335780"/>
            <a:chOff x="1748582" y="3372635"/>
            <a:chExt cx="359269" cy="335780"/>
          </a:xfrm>
          <a:solidFill>
            <a:srgbClr val="7030A0"/>
          </a:solidFill>
        </p:grpSpPr>
        <p:sp>
          <p:nvSpPr>
            <p:cNvPr id="10364" name="Google Shape;10364;p73"/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65" name="Google Shape;10365;p73"/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  <a:grpFill/>
          </p:grpSpPr>
          <p:sp>
            <p:nvSpPr>
              <p:cNvPr id="10366" name="Google Shape;10366;p73"/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7" name="Google Shape;10367;p73"/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8" name="Google Shape;10368;p73"/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69" name="Google Shape;10369;p73"/>
          <p:cNvGrpSpPr/>
          <p:nvPr/>
        </p:nvGrpSpPr>
        <p:grpSpPr>
          <a:xfrm>
            <a:off x="2640993" y="3183585"/>
            <a:ext cx="365348" cy="364966"/>
            <a:chOff x="2640993" y="3357835"/>
            <a:chExt cx="365348" cy="364966"/>
          </a:xfrm>
          <a:solidFill>
            <a:srgbClr val="7030A0"/>
          </a:solidFill>
        </p:grpSpPr>
        <p:sp>
          <p:nvSpPr>
            <p:cNvPr id="10370" name="Google Shape;10370;p73"/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1" name="Google Shape;10371;p73"/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2" name="Google Shape;10372;p73"/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73"/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73"/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73"/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73"/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73"/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8" name="Google Shape;10378;p73"/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9" name="Google Shape;10379;p73"/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0" name="Google Shape;10380;p73"/>
          <p:cNvGrpSpPr/>
          <p:nvPr/>
        </p:nvGrpSpPr>
        <p:grpSpPr>
          <a:xfrm>
            <a:off x="4886264" y="3191924"/>
            <a:ext cx="350548" cy="350198"/>
            <a:chOff x="4886264" y="3366174"/>
            <a:chExt cx="350548" cy="350198"/>
          </a:xfrm>
          <a:solidFill>
            <a:srgbClr val="7030A0"/>
          </a:solidFill>
        </p:grpSpPr>
        <p:sp>
          <p:nvSpPr>
            <p:cNvPr id="10381" name="Google Shape;10381;p73"/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2" name="Google Shape;10382;p73"/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3" name="Google Shape;10383;p73"/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73"/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73"/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6" name="Google Shape;10386;p73"/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7" name="Google Shape;10387;p73"/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73"/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73"/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0" name="Google Shape;10390;p73"/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1" name="Google Shape;10391;p73"/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73"/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73"/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4" name="Google Shape;10394;p73"/>
          <p:cNvGrpSpPr/>
          <p:nvPr/>
        </p:nvGrpSpPr>
        <p:grpSpPr>
          <a:xfrm>
            <a:off x="5331913" y="3239697"/>
            <a:ext cx="347143" cy="254684"/>
            <a:chOff x="5331913" y="3413947"/>
            <a:chExt cx="347143" cy="254684"/>
          </a:xfrm>
          <a:solidFill>
            <a:srgbClr val="7030A0"/>
          </a:solidFill>
        </p:grpSpPr>
        <p:sp>
          <p:nvSpPr>
            <p:cNvPr id="10395" name="Google Shape;10395;p73"/>
            <p:cNvSpPr/>
            <p:nvPr/>
          </p:nvSpPr>
          <p:spPr>
            <a:xfrm>
              <a:off x="5597163" y="3523083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346" y="322"/>
                    <a:pt x="870" y="357"/>
                    <a:pt x="1120" y="476"/>
                  </a:cubicBezTo>
                  <a:cubicBezTo>
                    <a:pt x="1155" y="488"/>
                    <a:pt x="1167" y="488"/>
                    <a:pt x="1191" y="488"/>
                  </a:cubicBezTo>
                  <a:cubicBezTo>
                    <a:pt x="1251" y="488"/>
                    <a:pt x="1310" y="464"/>
                    <a:pt x="1346" y="405"/>
                  </a:cubicBezTo>
                  <a:cubicBezTo>
                    <a:pt x="1358" y="322"/>
                    <a:pt x="1334" y="226"/>
                    <a:pt x="1251" y="191"/>
                  </a:cubicBezTo>
                  <a:cubicBezTo>
                    <a:pt x="882" y="12"/>
                    <a:pt x="20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73"/>
            <p:cNvSpPr/>
            <p:nvPr/>
          </p:nvSpPr>
          <p:spPr>
            <a:xfrm>
              <a:off x="5331913" y="3413947"/>
              <a:ext cx="347143" cy="253538"/>
            </a:xfrm>
            <a:custGeom>
              <a:avLst/>
              <a:gdLst/>
              <a:ahLst/>
              <a:cxnLst/>
              <a:rect l="l" t="t" r="r" b="b"/>
              <a:pathLst>
                <a:path w="10907" h="7966" extrusionOk="0">
                  <a:moveTo>
                    <a:pt x="7168" y="357"/>
                  </a:moveTo>
                  <a:lnTo>
                    <a:pt x="7168" y="1893"/>
                  </a:lnTo>
                  <a:cubicBezTo>
                    <a:pt x="7168" y="2131"/>
                    <a:pt x="7120" y="2357"/>
                    <a:pt x="7013" y="2560"/>
                  </a:cubicBezTo>
                  <a:cubicBezTo>
                    <a:pt x="7001" y="2584"/>
                    <a:pt x="7001" y="2608"/>
                    <a:pt x="7001" y="2643"/>
                  </a:cubicBezTo>
                  <a:lnTo>
                    <a:pt x="7001" y="3084"/>
                  </a:lnTo>
                  <a:cubicBezTo>
                    <a:pt x="7001" y="3512"/>
                    <a:pt x="6822" y="3917"/>
                    <a:pt x="6513" y="4203"/>
                  </a:cubicBezTo>
                  <a:cubicBezTo>
                    <a:pt x="6465" y="4227"/>
                    <a:pt x="6429" y="4274"/>
                    <a:pt x="6394" y="4310"/>
                  </a:cubicBezTo>
                  <a:cubicBezTo>
                    <a:pt x="6111" y="4514"/>
                    <a:pt x="5775" y="4621"/>
                    <a:pt x="5415" y="4621"/>
                  </a:cubicBezTo>
                  <a:cubicBezTo>
                    <a:pt x="5396" y="4621"/>
                    <a:pt x="5377" y="4620"/>
                    <a:pt x="5358" y="4620"/>
                  </a:cubicBezTo>
                  <a:cubicBezTo>
                    <a:pt x="4536" y="4560"/>
                    <a:pt x="3917" y="3858"/>
                    <a:pt x="3917" y="3024"/>
                  </a:cubicBezTo>
                  <a:lnTo>
                    <a:pt x="3917" y="2643"/>
                  </a:lnTo>
                  <a:cubicBezTo>
                    <a:pt x="3917" y="2608"/>
                    <a:pt x="3917" y="2596"/>
                    <a:pt x="3905" y="2560"/>
                  </a:cubicBezTo>
                  <a:cubicBezTo>
                    <a:pt x="3798" y="2357"/>
                    <a:pt x="3751" y="2131"/>
                    <a:pt x="3751" y="1893"/>
                  </a:cubicBezTo>
                  <a:lnTo>
                    <a:pt x="3751" y="1548"/>
                  </a:lnTo>
                  <a:cubicBezTo>
                    <a:pt x="3751" y="893"/>
                    <a:pt x="4286" y="357"/>
                    <a:pt x="4941" y="357"/>
                  </a:cubicBezTo>
                  <a:close/>
                  <a:moveTo>
                    <a:pt x="10013" y="2905"/>
                  </a:moveTo>
                  <a:lnTo>
                    <a:pt x="10013" y="3560"/>
                  </a:lnTo>
                  <a:cubicBezTo>
                    <a:pt x="10013" y="3667"/>
                    <a:pt x="9989" y="3774"/>
                    <a:pt x="9942" y="3870"/>
                  </a:cubicBezTo>
                  <a:lnTo>
                    <a:pt x="9870" y="4036"/>
                  </a:lnTo>
                  <a:cubicBezTo>
                    <a:pt x="9858" y="4048"/>
                    <a:pt x="9858" y="4084"/>
                    <a:pt x="9858" y="4108"/>
                  </a:cubicBezTo>
                  <a:lnTo>
                    <a:pt x="9858" y="4453"/>
                  </a:lnTo>
                  <a:cubicBezTo>
                    <a:pt x="9870" y="4679"/>
                    <a:pt x="9763" y="4882"/>
                    <a:pt x="9597" y="5048"/>
                  </a:cubicBezTo>
                  <a:cubicBezTo>
                    <a:pt x="9451" y="5205"/>
                    <a:pt x="9244" y="5288"/>
                    <a:pt x="9022" y="5288"/>
                  </a:cubicBezTo>
                  <a:cubicBezTo>
                    <a:pt x="9007" y="5288"/>
                    <a:pt x="8992" y="5287"/>
                    <a:pt x="8977" y="5286"/>
                  </a:cubicBezTo>
                  <a:cubicBezTo>
                    <a:pt x="8513" y="5275"/>
                    <a:pt x="8144" y="4870"/>
                    <a:pt x="8144" y="4382"/>
                  </a:cubicBezTo>
                  <a:lnTo>
                    <a:pt x="8144" y="4084"/>
                  </a:lnTo>
                  <a:cubicBezTo>
                    <a:pt x="8144" y="4048"/>
                    <a:pt x="8144" y="4036"/>
                    <a:pt x="8132" y="4012"/>
                  </a:cubicBezTo>
                  <a:lnTo>
                    <a:pt x="8025" y="3810"/>
                  </a:lnTo>
                  <a:cubicBezTo>
                    <a:pt x="8002" y="3741"/>
                    <a:pt x="7968" y="3672"/>
                    <a:pt x="7966" y="3582"/>
                  </a:cubicBezTo>
                  <a:lnTo>
                    <a:pt x="7966" y="3582"/>
                  </a:lnTo>
                  <a:cubicBezTo>
                    <a:pt x="7973" y="3196"/>
                    <a:pt x="8279" y="2905"/>
                    <a:pt x="8644" y="2905"/>
                  </a:cubicBezTo>
                  <a:close/>
                  <a:moveTo>
                    <a:pt x="1727" y="2893"/>
                  </a:moveTo>
                  <a:cubicBezTo>
                    <a:pt x="2000" y="2893"/>
                    <a:pt x="2250" y="3000"/>
                    <a:pt x="2441" y="3191"/>
                  </a:cubicBezTo>
                  <a:cubicBezTo>
                    <a:pt x="2643" y="3381"/>
                    <a:pt x="2739" y="3655"/>
                    <a:pt x="2774" y="3929"/>
                  </a:cubicBezTo>
                  <a:cubicBezTo>
                    <a:pt x="2774" y="4024"/>
                    <a:pt x="2786" y="4132"/>
                    <a:pt x="2786" y="4227"/>
                  </a:cubicBezTo>
                  <a:lnTo>
                    <a:pt x="2786" y="4262"/>
                  </a:lnTo>
                  <a:cubicBezTo>
                    <a:pt x="2608" y="3989"/>
                    <a:pt x="2358" y="3798"/>
                    <a:pt x="2000" y="3691"/>
                  </a:cubicBezTo>
                  <a:cubicBezTo>
                    <a:pt x="1753" y="3615"/>
                    <a:pt x="1520" y="3607"/>
                    <a:pt x="1431" y="3607"/>
                  </a:cubicBezTo>
                  <a:cubicBezTo>
                    <a:pt x="1409" y="3607"/>
                    <a:pt x="1396" y="3608"/>
                    <a:pt x="1393" y="3608"/>
                  </a:cubicBezTo>
                  <a:cubicBezTo>
                    <a:pt x="1346" y="3608"/>
                    <a:pt x="1310" y="3620"/>
                    <a:pt x="1286" y="3655"/>
                  </a:cubicBezTo>
                  <a:lnTo>
                    <a:pt x="1000" y="3953"/>
                  </a:lnTo>
                  <a:cubicBezTo>
                    <a:pt x="941" y="4012"/>
                    <a:pt x="941" y="4108"/>
                    <a:pt x="1000" y="4167"/>
                  </a:cubicBezTo>
                  <a:cubicBezTo>
                    <a:pt x="1030" y="4197"/>
                    <a:pt x="1072" y="4212"/>
                    <a:pt x="1113" y="4212"/>
                  </a:cubicBezTo>
                  <a:cubicBezTo>
                    <a:pt x="1155" y="4212"/>
                    <a:pt x="1197" y="4197"/>
                    <a:pt x="1226" y="4167"/>
                  </a:cubicBezTo>
                  <a:lnTo>
                    <a:pt x="1465" y="3917"/>
                  </a:lnTo>
                  <a:cubicBezTo>
                    <a:pt x="1667" y="3929"/>
                    <a:pt x="2322" y="4012"/>
                    <a:pt x="2572" y="4572"/>
                  </a:cubicBezTo>
                  <a:cubicBezTo>
                    <a:pt x="2500" y="4989"/>
                    <a:pt x="2143" y="5298"/>
                    <a:pt x="1727" y="5298"/>
                  </a:cubicBezTo>
                  <a:cubicBezTo>
                    <a:pt x="1250" y="5298"/>
                    <a:pt x="869" y="4917"/>
                    <a:pt x="869" y="4441"/>
                  </a:cubicBezTo>
                  <a:cubicBezTo>
                    <a:pt x="869" y="4346"/>
                    <a:pt x="798" y="4274"/>
                    <a:pt x="703" y="4274"/>
                  </a:cubicBezTo>
                  <a:lnTo>
                    <a:pt x="679" y="4274"/>
                  </a:lnTo>
                  <a:lnTo>
                    <a:pt x="679" y="4227"/>
                  </a:lnTo>
                  <a:cubicBezTo>
                    <a:pt x="679" y="4132"/>
                    <a:pt x="679" y="4024"/>
                    <a:pt x="691" y="3929"/>
                  </a:cubicBezTo>
                  <a:cubicBezTo>
                    <a:pt x="703" y="3655"/>
                    <a:pt x="822" y="3381"/>
                    <a:pt x="1012" y="3191"/>
                  </a:cubicBezTo>
                  <a:cubicBezTo>
                    <a:pt x="1215" y="3000"/>
                    <a:pt x="1465" y="2893"/>
                    <a:pt x="1727" y="2893"/>
                  </a:cubicBezTo>
                  <a:close/>
                  <a:moveTo>
                    <a:pt x="643" y="4882"/>
                  </a:moveTo>
                  <a:cubicBezTo>
                    <a:pt x="726" y="5096"/>
                    <a:pt x="881" y="5275"/>
                    <a:pt x="1060" y="5405"/>
                  </a:cubicBezTo>
                  <a:lnTo>
                    <a:pt x="1060" y="5596"/>
                  </a:lnTo>
                  <a:cubicBezTo>
                    <a:pt x="762" y="5501"/>
                    <a:pt x="619" y="5346"/>
                    <a:pt x="560" y="5275"/>
                  </a:cubicBezTo>
                  <a:cubicBezTo>
                    <a:pt x="595" y="5155"/>
                    <a:pt x="631" y="5036"/>
                    <a:pt x="643" y="4882"/>
                  </a:cubicBezTo>
                  <a:close/>
                  <a:moveTo>
                    <a:pt x="2798" y="4882"/>
                  </a:moveTo>
                  <a:cubicBezTo>
                    <a:pt x="2810" y="5024"/>
                    <a:pt x="2846" y="5155"/>
                    <a:pt x="2893" y="5263"/>
                  </a:cubicBezTo>
                  <a:cubicBezTo>
                    <a:pt x="2834" y="5346"/>
                    <a:pt x="2679" y="5477"/>
                    <a:pt x="2381" y="5596"/>
                  </a:cubicBezTo>
                  <a:lnTo>
                    <a:pt x="2381" y="5405"/>
                  </a:lnTo>
                  <a:cubicBezTo>
                    <a:pt x="2560" y="5275"/>
                    <a:pt x="2715" y="5096"/>
                    <a:pt x="2798" y="4882"/>
                  </a:cubicBezTo>
                  <a:close/>
                  <a:moveTo>
                    <a:pt x="6299" y="4727"/>
                  </a:moveTo>
                  <a:lnTo>
                    <a:pt x="6299" y="5001"/>
                  </a:lnTo>
                  <a:lnTo>
                    <a:pt x="5453" y="5596"/>
                  </a:lnTo>
                  <a:lnTo>
                    <a:pt x="4584" y="5024"/>
                  </a:lnTo>
                  <a:lnTo>
                    <a:pt x="4584" y="4727"/>
                  </a:lnTo>
                  <a:cubicBezTo>
                    <a:pt x="4810" y="4846"/>
                    <a:pt x="5060" y="4917"/>
                    <a:pt x="5322" y="4929"/>
                  </a:cubicBezTo>
                  <a:lnTo>
                    <a:pt x="5441" y="4929"/>
                  </a:lnTo>
                  <a:cubicBezTo>
                    <a:pt x="5739" y="4929"/>
                    <a:pt x="6037" y="4858"/>
                    <a:pt x="6299" y="4727"/>
                  </a:cubicBezTo>
                  <a:close/>
                  <a:moveTo>
                    <a:pt x="9347" y="5572"/>
                  </a:moveTo>
                  <a:lnTo>
                    <a:pt x="9347" y="5632"/>
                  </a:lnTo>
                  <a:cubicBezTo>
                    <a:pt x="9347" y="5656"/>
                    <a:pt x="9347" y="5691"/>
                    <a:pt x="9358" y="5715"/>
                  </a:cubicBezTo>
                  <a:lnTo>
                    <a:pt x="9001" y="6072"/>
                  </a:lnTo>
                  <a:lnTo>
                    <a:pt x="8644" y="5715"/>
                  </a:lnTo>
                  <a:cubicBezTo>
                    <a:pt x="8644" y="5691"/>
                    <a:pt x="8668" y="5656"/>
                    <a:pt x="8668" y="5632"/>
                  </a:cubicBezTo>
                  <a:lnTo>
                    <a:pt x="8668" y="5572"/>
                  </a:lnTo>
                  <a:cubicBezTo>
                    <a:pt x="8763" y="5596"/>
                    <a:pt x="8870" y="5632"/>
                    <a:pt x="8977" y="5632"/>
                  </a:cubicBezTo>
                  <a:lnTo>
                    <a:pt x="9001" y="5632"/>
                  </a:lnTo>
                  <a:cubicBezTo>
                    <a:pt x="9120" y="5632"/>
                    <a:pt x="9239" y="5620"/>
                    <a:pt x="9347" y="5572"/>
                  </a:cubicBezTo>
                  <a:close/>
                  <a:moveTo>
                    <a:pt x="2108" y="5572"/>
                  </a:moveTo>
                  <a:lnTo>
                    <a:pt x="2108" y="5739"/>
                  </a:lnTo>
                  <a:cubicBezTo>
                    <a:pt x="2108" y="5798"/>
                    <a:pt x="2119" y="5834"/>
                    <a:pt x="2143" y="5882"/>
                  </a:cubicBezTo>
                  <a:lnTo>
                    <a:pt x="1965" y="6013"/>
                  </a:lnTo>
                  <a:cubicBezTo>
                    <a:pt x="1899" y="6084"/>
                    <a:pt x="1816" y="6120"/>
                    <a:pt x="1731" y="6120"/>
                  </a:cubicBezTo>
                  <a:cubicBezTo>
                    <a:pt x="1646" y="6120"/>
                    <a:pt x="1560" y="6084"/>
                    <a:pt x="1488" y="6013"/>
                  </a:cubicBezTo>
                  <a:lnTo>
                    <a:pt x="1346" y="5882"/>
                  </a:lnTo>
                  <a:cubicBezTo>
                    <a:pt x="1369" y="5834"/>
                    <a:pt x="1381" y="5775"/>
                    <a:pt x="1381" y="5739"/>
                  </a:cubicBezTo>
                  <a:lnTo>
                    <a:pt x="1381" y="5572"/>
                  </a:lnTo>
                  <a:cubicBezTo>
                    <a:pt x="1488" y="5596"/>
                    <a:pt x="1607" y="5632"/>
                    <a:pt x="1750" y="5632"/>
                  </a:cubicBezTo>
                  <a:cubicBezTo>
                    <a:pt x="1857" y="5632"/>
                    <a:pt x="1977" y="5608"/>
                    <a:pt x="2108" y="5572"/>
                  </a:cubicBezTo>
                  <a:close/>
                  <a:moveTo>
                    <a:pt x="4465" y="5298"/>
                  </a:moveTo>
                  <a:lnTo>
                    <a:pt x="5215" y="5810"/>
                  </a:lnTo>
                  <a:lnTo>
                    <a:pt x="4810" y="6215"/>
                  </a:lnTo>
                  <a:lnTo>
                    <a:pt x="4798" y="6215"/>
                  </a:lnTo>
                  <a:lnTo>
                    <a:pt x="4310" y="5465"/>
                  </a:lnTo>
                  <a:lnTo>
                    <a:pt x="4465" y="5298"/>
                  </a:lnTo>
                  <a:close/>
                  <a:moveTo>
                    <a:pt x="6429" y="5298"/>
                  </a:moveTo>
                  <a:lnTo>
                    <a:pt x="6596" y="5465"/>
                  </a:lnTo>
                  <a:lnTo>
                    <a:pt x="6108" y="6215"/>
                  </a:lnTo>
                  <a:lnTo>
                    <a:pt x="6096" y="6215"/>
                  </a:lnTo>
                  <a:lnTo>
                    <a:pt x="5691" y="5810"/>
                  </a:lnTo>
                  <a:lnTo>
                    <a:pt x="6429" y="5298"/>
                  </a:lnTo>
                  <a:close/>
                  <a:moveTo>
                    <a:pt x="4905" y="0"/>
                  </a:moveTo>
                  <a:cubicBezTo>
                    <a:pt x="4072" y="0"/>
                    <a:pt x="3381" y="691"/>
                    <a:pt x="3381" y="1524"/>
                  </a:cubicBezTo>
                  <a:lnTo>
                    <a:pt x="3381" y="1869"/>
                  </a:lnTo>
                  <a:cubicBezTo>
                    <a:pt x="3381" y="2131"/>
                    <a:pt x="3441" y="2381"/>
                    <a:pt x="3548" y="2643"/>
                  </a:cubicBezTo>
                  <a:lnTo>
                    <a:pt x="3548" y="3000"/>
                  </a:lnTo>
                  <a:cubicBezTo>
                    <a:pt x="3548" y="3596"/>
                    <a:pt x="3810" y="4132"/>
                    <a:pt x="4227" y="4465"/>
                  </a:cubicBezTo>
                  <a:lnTo>
                    <a:pt x="4227" y="5001"/>
                  </a:lnTo>
                  <a:lnTo>
                    <a:pt x="3929" y="5322"/>
                  </a:lnTo>
                  <a:cubicBezTo>
                    <a:pt x="3905" y="5346"/>
                    <a:pt x="3893" y="5394"/>
                    <a:pt x="3893" y="5441"/>
                  </a:cubicBezTo>
                  <a:lnTo>
                    <a:pt x="2905" y="5798"/>
                  </a:lnTo>
                  <a:cubicBezTo>
                    <a:pt x="2834" y="5822"/>
                    <a:pt x="2774" y="5858"/>
                    <a:pt x="2715" y="5894"/>
                  </a:cubicBezTo>
                  <a:lnTo>
                    <a:pt x="2560" y="5822"/>
                  </a:lnTo>
                  <a:cubicBezTo>
                    <a:pt x="3024" y="5632"/>
                    <a:pt x="3155" y="5346"/>
                    <a:pt x="3179" y="5334"/>
                  </a:cubicBezTo>
                  <a:cubicBezTo>
                    <a:pt x="3203" y="5286"/>
                    <a:pt x="3203" y="5227"/>
                    <a:pt x="3179" y="5179"/>
                  </a:cubicBezTo>
                  <a:cubicBezTo>
                    <a:pt x="3060" y="4965"/>
                    <a:pt x="3036" y="4524"/>
                    <a:pt x="3036" y="4203"/>
                  </a:cubicBezTo>
                  <a:cubicBezTo>
                    <a:pt x="3036" y="4084"/>
                    <a:pt x="3036" y="3977"/>
                    <a:pt x="3024" y="3893"/>
                  </a:cubicBezTo>
                  <a:cubicBezTo>
                    <a:pt x="2965" y="3131"/>
                    <a:pt x="2405" y="2548"/>
                    <a:pt x="1691" y="2548"/>
                  </a:cubicBezTo>
                  <a:cubicBezTo>
                    <a:pt x="976" y="2548"/>
                    <a:pt x="393" y="3131"/>
                    <a:pt x="345" y="3893"/>
                  </a:cubicBezTo>
                  <a:cubicBezTo>
                    <a:pt x="345" y="3977"/>
                    <a:pt x="333" y="4084"/>
                    <a:pt x="333" y="4203"/>
                  </a:cubicBezTo>
                  <a:cubicBezTo>
                    <a:pt x="322" y="4548"/>
                    <a:pt x="298" y="4965"/>
                    <a:pt x="203" y="5179"/>
                  </a:cubicBezTo>
                  <a:cubicBezTo>
                    <a:pt x="167" y="5227"/>
                    <a:pt x="167" y="5286"/>
                    <a:pt x="203" y="5334"/>
                  </a:cubicBezTo>
                  <a:cubicBezTo>
                    <a:pt x="203" y="5346"/>
                    <a:pt x="345" y="5632"/>
                    <a:pt x="810" y="5822"/>
                  </a:cubicBezTo>
                  <a:lnTo>
                    <a:pt x="369" y="6037"/>
                  </a:lnTo>
                  <a:cubicBezTo>
                    <a:pt x="155" y="6156"/>
                    <a:pt x="0" y="6370"/>
                    <a:pt x="0" y="6632"/>
                  </a:cubicBezTo>
                  <a:lnTo>
                    <a:pt x="0" y="7799"/>
                  </a:lnTo>
                  <a:cubicBezTo>
                    <a:pt x="0" y="7894"/>
                    <a:pt x="72" y="7965"/>
                    <a:pt x="167" y="7965"/>
                  </a:cubicBezTo>
                  <a:cubicBezTo>
                    <a:pt x="250" y="7965"/>
                    <a:pt x="333" y="7894"/>
                    <a:pt x="333" y="7799"/>
                  </a:cubicBezTo>
                  <a:lnTo>
                    <a:pt x="333" y="6632"/>
                  </a:lnTo>
                  <a:cubicBezTo>
                    <a:pt x="333" y="6489"/>
                    <a:pt x="405" y="6370"/>
                    <a:pt x="524" y="6310"/>
                  </a:cubicBezTo>
                  <a:lnTo>
                    <a:pt x="1060" y="6048"/>
                  </a:lnTo>
                  <a:lnTo>
                    <a:pt x="1238" y="6227"/>
                  </a:lnTo>
                  <a:cubicBezTo>
                    <a:pt x="1369" y="6346"/>
                    <a:pt x="1536" y="6406"/>
                    <a:pt x="1703" y="6406"/>
                  </a:cubicBezTo>
                  <a:cubicBezTo>
                    <a:pt x="1857" y="6406"/>
                    <a:pt x="2024" y="6346"/>
                    <a:pt x="2155" y="6227"/>
                  </a:cubicBezTo>
                  <a:lnTo>
                    <a:pt x="2334" y="6048"/>
                  </a:lnTo>
                  <a:lnTo>
                    <a:pt x="2512" y="6132"/>
                  </a:lnTo>
                  <a:cubicBezTo>
                    <a:pt x="2441" y="6275"/>
                    <a:pt x="2381" y="6418"/>
                    <a:pt x="2381" y="6584"/>
                  </a:cubicBezTo>
                  <a:lnTo>
                    <a:pt x="2381" y="7799"/>
                  </a:lnTo>
                  <a:cubicBezTo>
                    <a:pt x="2381" y="7894"/>
                    <a:pt x="2453" y="7965"/>
                    <a:pt x="2548" y="7965"/>
                  </a:cubicBezTo>
                  <a:cubicBezTo>
                    <a:pt x="2631" y="7965"/>
                    <a:pt x="2715" y="7894"/>
                    <a:pt x="2715" y="7799"/>
                  </a:cubicBezTo>
                  <a:lnTo>
                    <a:pt x="2715" y="6584"/>
                  </a:lnTo>
                  <a:cubicBezTo>
                    <a:pt x="2715" y="6358"/>
                    <a:pt x="2846" y="6167"/>
                    <a:pt x="3048" y="6096"/>
                  </a:cubicBezTo>
                  <a:lnTo>
                    <a:pt x="4084" y="5715"/>
                  </a:lnTo>
                  <a:lnTo>
                    <a:pt x="4513" y="6358"/>
                  </a:lnTo>
                  <a:cubicBezTo>
                    <a:pt x="4572" y="6453"/>
                    <a:pt x="4655" y="6489"/>
                    <a:pt x="4751" y="6513"/>
                  </a:cubicBezTo>
                  <a:lnTo>
                    <a:pt x="4775" y="6513"/>
                  </a:lnTo>
                  <a:cubicBezTo>
                    <a:pt x="4870" y="6513"/>
                    <a:pt x="4941" y="6477"/>
                    <a:pt x="5013" y="6418"/>
                  </a:cubicBezTo>
                  <a:lnTo>
                    <a:pt x="5286" y="6156"/>
                  </a:lnTo>
                  <a:lnTo>
                    <a:pt x="5286" y="7799"/>
                  </a:lnTo>
                  <a:cubicBezTo>
                    <a:pt x="5286" y="7894"/>
                    <a:pt x="5358" y="7965"/>
                    <a:pt x="5453" y="7965"/>
                  </a:cubicBezTo>
                  <a:cubicBezTo>
                    <a:pt x="5537" y="7965"/>
                    <a:pt x="5608" y="7894"/>
                    <a:pt x="5608" y="7799"/>
                  </a:cubicBezTo>
                  <a:lnTo>
                    <a:pt x="5608" y="6156"/>
                  </a:lnTo>
                  <a:lnTo>
                    <a:pt x="5882" y="6418"/>
                  </a:lnTo>
                  <a:cubicBezTo>
                    <a:pt x="5941" y="6477"/>
                    <a:pt x="6025" y="6513"/>
                    <a:pt x="6120" y="6513"/>
                  </a:cubicBezTo>
                  <a:lnTo>
                    <a:pt x="6144" y="6513"/>
                  </a:lnTo>
                  <a:cubicBezTo>
                    <a:pt x="6251" y="6489"/>
                    <a:pt x="6322" y="6453"/>
                    <a:pt x="6382" y="6358"/>
                  </a:cubicBezTo>
                  <a:lnTo>
                    <a:pt x="6822" y="5715"/>
                  </a:lnTo>
                  <a:lnTo>
                    <a:pt x="7846" y="6096"/>
                  </a:lnTo>
                  <a:cubicBezTo>
                    <a:pt x="8049" y="6167"/>
                    <a:pt x="8192" y="6358"/>
                    <a:pt x="8192" y="6584"/>
                  </a:cubicBezTo>
                  <a:lnTo>
                    <a:pt x="8192" y="7799"/>
                  </a:lnTo>
                  <a:cubicBezTo>
                    <a:pt x="8192" y="7894"/>
                    <a:pt x="8263" y="7965"/>
                    <a:pt x="8346" y="7965"/>
                  </a:cubicBezTo>
                  <a:cubicBezTo>
                    <a:pt x="8442" y="7965"/>
                    <a:pt x="8513" y="7894"/>
                    <a:pt x="8513" y="7799"/>
                  </a:cubicBezTo>
                  <a:lnTo>
                    <a:pt x="8513" y="6584"/>
                  </a:lnTo>
                  <a:cubicBezTo>
                    <a:pt x="8513" y="6358"/>
                    <a:pt x="8430" y="6156"/>
                    <a:pt x="8275" y="6001"/>
                  </a:cubicBezTo>
                  <a:lnTo>
                    <a:pt x="8323" y="5989"/>
                  </a:lnTo>
                  <a:cubicBezTo>
                    <a:pt x="8370" y="5977"/>
                    <a:pt x="8406" y="5953"/>
                    <a:pt x="8465" y="5929"/>
                  </a:cubicBezTo>
                  <a:lnTo>
                    <a:pt x="8870" y="6334"/>
                  </a:lnTo>
                  <a:lnTo>
                    <a:pt x="8870" y="7787"/>
                  </a:lnTo>
                  <a:cubicBezTo>
                    <a:pt x="8870" y="7882"/>
                    <a:pt x="8942" y="7953"/>
                    <a:pt x="9037" y="7953"/>
                  </a:cubicBezTo>
                  <a:cubicBezTo>
                    <a:pt x="9120" y="7953"/>
                    <a:pt x="9204" y="7882"/>
                    <a:pt x="9204" y="7787"/>
                  </a:cubicBezTo>
                  <a:lnTo>
                    <a:pt x="9204" y="6334"/>
                  </a:lnTo>
                  <a:lnTo>
                    <a:pt x="9597" y="5929"/>
                  </a:lnTo>
                  <a:cubicBezTo>
                    <a:pt x="9620" y="5941"/>
                    <a:pt x="9644" y="5941"/>
                    <a:pt x="9680" y="5953"/>
                  </a:cubicBezTo>
                  <a:lnTo>
                    <a:pt x="10335" y="6156"/>
                  </a:lnTo>
                  <a:cubicBezTo>
                    <a:pt x="10478" y="6191"/>
                    <a:pt x="10585" y="6334"/>
                    <a:pt x="10585" y="6489"/>
                  </a:cubicBezTo>
                  <a:lnTo>
                    <a:pt x="10585" y="7799"/>
                  </a:lnTo>
                  <a:cubicBezTo>
                    <a:pt x="10585" y="7894"/>
                    <a:pt x="10656" y="7965"/>
                    <a:pt x="10751" y="7965"/>
                  </a:cubicBezTo>
                  <a:cubicBezTo>
                    <a:pt x="10835" y="7965"/>
                    <a:pt x="10906" y="7894"/>
                    <a:pt x="10906" y="7799"/>
                  </a:cubicBezTo>
                  <a:lnTo>
                    <a:pt x="10906" y="6489"/>
                  </a:lnTo>
                  <a:cubicBezTo>
                    <a:pt x="10871" y="6227"/>
                    <a:pt x="10656" y="5953"/>
                    <a:pt x="10382" y="5870"/>
                  </a:cubicBezTo>
                  <a:lnTo>
                    <a:pt x="9716" y="5679"/>
                  </a:lnTo>
                  <a:cubicBezTo>
                    <a:pt x="9692" y="5656"/>
                    <a:pt x="9680" y="5644"/>
                    <a:pt x="9680" y="5620"/>
                  </a:cubicBezTo>
                  <a:lnTo>
                    <a:pt x="9680" y="5394"/>
                  </a:lnTo>
                  <a:cubicBezTo>
                    <a:pt x="9739" y="5358"/>
                    <a:pt x="9787" y="5322"/>
                    <a:pt x="9823" y="5275"/>
                  </a:cubicBezTo>
                  <a:cubicBezTo>
                    <a:pt x="10049" y="5048"/>
                    <a:pt x="10180" y="4751"/>
                    <a:pt x="10180" y="4429"/>
                  </a:cubicBezTo>
                  <a:lnTo>
                    <a:pt x="10180" y="4132"/>
                  </a:lnTo>
                  <a:lnTo>
                    <a:pt x="10239" y="3989"/>
                  </a:lnTo>
                  <a:cubicBezTo>
                    <a:pt x="10323" y="3858"/>
                    <a:pt x="10347" y="3691"/>
                    <a:pt x="10347" y="3548"/>
                  </a:cubicBezTo>
                  <a:lnTo>
                    <a:pt x="10347" y="2727"/>
                  </a:lnTo>
                  <a:cubicBezTo>
                    <a:pt x="10347" y="2643"/>
                    <a:pt x="10275" y="2560"/>
                    <a:pt x="10180" y="2560"/>
                  </a:cubicBezTo>
                  <a:lnTo>
                    <a:pt x="8656" y="2560"/>
                  </a:lnTo>
                  <a:cubicBezTo>
                    <a:pt x="8096" y="2560"/>
                    <a:pt x="7644" y="3012"/>
                    <a:pt x="7644" y="3572"/>
                  </a:cubicBezTo>
                  <a:lnTo>
                    <a:pt x="7644" y="3596"/>
                  </a:lnTo>
                  <a:cubicBezTo>
                    <a:pt x="7644" y="3727"/>
                    <a:pt x="7668" y="3846"/>
                    <a:pt x="7727" y="3965"/>
                  </a:cubicBezTo>
                  <a:lnTo>
                    <a:pt x="7799" y="4132"/>
                  </a:lnTo>
                  <a:lnTo>
                    <a:pt x="7799" y="4382"/>
                  </a:lnTo>
                  <a:cubicBezTo>
                    <a:pt x="7799" y="4798"/>
                    <a:pt x="8013" y="5155"/>
                    <a:pt x="8311" y="5382"/>
                  </a:cubicBezTo>
                  <a:lnTo>
                    <a:pt x="8311" y="5596"/>
                  </a:lnTo>
                  <a:cubicBezTo>
                    <a:pt x="8311" y="5632"/>
                    <a:pt x="8311" y="5644"/>
                    <a:pt x="8180" y="5691"/>
                  </a:cubicBezTo>
                  <a:lnTo>
                    <a:pt x="7858" y="5775"/>
                  </a:lnTo>
                  <a:lnTo>
                    <a:pt x="6941" y="5441"/>
                  </a:lnTo>
                  <a:cubicBezTo>
                    <a:pt x="6941" y="5394"/>
                    <a:pt x="6930" y="5346"/>
                    <a:pt x="6894" y="5322"/>
                  </a:cubicBezTo>
                  <a:lnTo>
                    <a:pt x="6596" y="5001"/>
                  </a:lnTo>
                  <a:lnTo>
                    <a:pt x="6596" y="4489"/>
                  </a:lnTo>
                  <a:cubicBezTo>
                    <a:pt x="6632" y="4453"/>
                    <a:pt x="6656" y="4429"/>
                    <a:pt x="6691" y="4405"/>
                  </a:cubicBezTo>
                  <a:cubicBezTo>
                    <a:pt x="7061" y="4072"/>
                    <a:pt x="7263" y="3560"/>
                    <a:pt x="7263" y="3060"/>
                  </a:cubicBezTo>
                  <a:lnTo>
                    <a:pt x="7263" y="2643"/>
                  </a:lnTo>
                  <a:cubicBezTo>
                    <a:pt x="7382" y="2405"/>
                    <a:pt x="7430" y="2131"/>
                    <a:pt x="7430" y="1869"/>
                  </a:cubicBezTo>
                  <a:lnTo>
                    <a:pt x="7430" y="167"/>
                  </a:lnTo>
                  <a:cubicBezTo>
                    <a:pt x="7430" y="83"/>
                    <a:pt x="7358" y="0"/>
                    <a:pt x="7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73"/>
            <p:cNvSpPr/>
            <p:nvPr/>
          </p:nvSpPr>
          <p:spPr>
            <a:xfrm>
              <a:off x="5645669" y="3625759"/>
              <a:ext cx="10248" cy="42872"/>
            </a:xfrm>
            <a:custGeom>
              <a:avLst/>
              <a:gdLst/>
              <a:ahLst/>
              <a:cxnLst/>
              <a:rect l="l" t="t" r="r" b="b"/>
              <a:pathLst>
                <a:path w="322" h="1347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79"/>
                  </a:lnTo>
                  <a:cubicBezTo>
                    <a:pt x="0" y="1263"/>
                    <a:pt x="72" y="1346"/>
                    <a:pt x="167" y="1346"/>
                  </a:cubicBezTo>
                  <a:cubicBezTo>
                    <a:pt x="251" y="1346"/>
                    <a:pt x="322" y="1263"/>
                    <a:pt x="322" y="1179"/>
                  </a:cubicBezTo>
                  <a:lnTo>
                    <a:pt x="322" y="167"/>
                  </a:ln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73"/>
            <p:cNvSpPr/>
            <p:nvPr/>
          </p:nvSpPr>
          <p:spPr>
            <a:xfrm>
              <a:off x="5462247" y="3461115"/>
              <a:ext cx="86825" cy="29759"/>
            </a:xfrm>
            <a:custGeom>
              <a:avLst/>
              <a:gdLst/>
              <a:ahLst/>
              <a:cxnLst/>
              <a:rect l="l" t="t" r="r" b="b"/>
              <a:pathLst>
                <a:path w="2728" h="935" extrusionOk="0">
                  <a:moveTo>
                    <a:pt x="1094" y="0"/>
                  </a:moveTo>
                  <a:cubicBezTo>
                    <a:pt x="768" y="0"/>
                    <a:pt x="473" y="35"/>
                    <a:pt x="287" y="66"/>
                  </a:cubicBezTo>
                  <a:cubicBezTo>
                    <a:pt x="120" y="102"/>
                    <a:pt x="1" y="233"/>
                    <a:pt x="1" y="399"/>
                  </a:cubicBezTo>
                  <a:lnTo>
                    <a:pt x="1" y="768"/>
                  </a:lnTo>
                  <a:cubicBezTo>
                    <a:pt x="1" y="864"/>
                    <a:pt x="72" y="935"/>
                    <a:pt x="168" y="935"/>
                  </a:cubicBezTo>
                  <a:cubicBezTo>
                    <a:pt x="251" y="935"/>
                    <a:pt x="322" y="864"/>
                    <a:pt x="322" y="768"/>
                  </a:cubicBezTo>
                  <a:lnTo>
                    <a:pt x="322" y="399"/>
                  </a:lnTo>
                  <a:cubicBezTo>
                    <a:pt x="322" y="399"/>
                    <a:pt x="322" y="387"/>
                    <a:pt x="346" y="387"/>
                  </a:cubicBezTo>
                  <a:cubicBezTo>
                    <a:pt x="498" y="361"/>
                    <a:pt x="764" y="327"/>
                    <a:pt x="1063" y="327"/>
                  </a:cubicBezTo>
                  <a:cubicBezTo>
                    <a:pt x="1162" y="327"/>
                    <a:pt x="1266" y="331"/>
                    <a:pt x="1370" y="340"/>
                  </a:cubicBezTo>
                  <a:cubicBezTo>
                    <a:pt x="1858" y="364"/>
                    <a:pt x="2215" y="506"/>
                    <a:pt x="2442" y="709"/>
                  </a:cubicBezTo>
                  <a:cubicBezTo>
                    <a:pt x="2471" y="739"/>
                    <a:pt x="2513" y="753"/>
                    <a:pt x="2555" y="753"/>
                  </a:cubicBezTo>
                  <a:cubicBezTo>
                    <a:pt x="2596" y="753"/>
                    <a:pt x="2638" y="739"/>
                    <a:pt x="2668" y="709"/>
                  </a:cubicBezTo>
                  <a:cubicBezTo>
                    <a:pt x="2727" y="637"/>
                    <a:pt x="2727" y="530"/>
                    <a:pt x="2656" y="471"/>
                  </a:cubicBezTo>
                  <a:cubicBezTo>
                    <a:pt x="2283" y="97"/>
                    <a:pt x="1643" y="0"/>
                    <a:pt x="10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9" name="Google Shape;10399;p73"/>
            <p:cNvSpPr/>
            <p:nvPr/>
          </p:nvSpPr>
          <p:spPr>
            <a:xfrm>
              <a:off x="5441050" y="3636389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845"/>
                  </a:lnTo>
                  <a:cubicBezTo>
                    <a:pt x="0" y="929"/>
                    <a:pt x="72" y="1012"/>
                    <a:pt x="167" y="1012"/>
                  </a:cubicBezTo>
                  <a:cubicBezTo>
                    <a:pt x="250" y="1012"/>
                    <a:pt x="322" y="929"/>
                    <a:pt x="322" y="845"/>
                  </a:cubicBezTo>
                  <a:lnTo>
                    <a:pt x="322" y="155"/>
                  </a:lnTo>
                  <a:cubicBezTo>
                    <a:pt x="310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0" name="Google Shape;10400;p73"/>
            <p:cNvSpPr/>
            <p:nvPr/>
          </p:nvSpPr>
          <p:spPr>
            <a:xfrm>
              <a:off x="5559257" y="3636389"/>
              <a:ext cx="10662" cy="32241"/>
            </a:xfrm>
            <a:custGeom>
              <a:avLst/>
              <a:gdLst/>
              <a:ahLst/>
              <a:cxnLst/>
              <a:rect l="l" t="t" r="r" b="b"/>
              <a:pathLst>
                <a:path w="335" h="1013" extrusionOk="0">
                  <a:moveTo>
                    <a:pt x="168" y="0"/>
                  </a:moveTo>
                  <a:cubicBezTo>
                    <a:pt x="84" y="0"/>
                    <a:pt x="1" y="71"/>
                    <a:pt x="1" y="155"/>
                  </a:cubicBezTo>
                  <a:lnTo>
                    <a:pt x="1" y="845"/>
                  </a:lnTo>
                  <a:cubicBezTo>
                    <a:pt x="1" y="929"/>
                    <a:pt x="84" y="1012"/>
                    <a:pt x="168" y="1012"/>
                  </a:cubicBezTo>
                  <a:cubicBezTo>
                    <a:pt x="263" y="1012"/>
                    <a:pt x="334" y="929"/>
                    <a:pt x="334" y="845"/>
                  </a:cubicBezTo>
                  <a:lnTo>
                    <a:pt x="334" y="155"/>
                  </a:lnTo>
                  <a:cubicBezTo>
                    <a:pt x="334" y="71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1" name="Google Shape;10401;p73"/>
          <p:cNvGrpSpPr/>
          <p:nvPr/>
        </p:nvGrpSpPr>
        <p:grpSpPr>
          <a:xfrm>
            <a:off x="5776798" y="3235528"/>
            <a:ext cx="346379" cy="264518"/>
            <a:chOff x="5776798" y="3409778"/>
            <a:chExt cx="346379" cy="264518"/>
          </a:xfrm>
          <a:solidFill>
            <a:srgbClr val="7030A0"/>
          </a:solidFill>
        </p:grpSpPr>
        <p:sp>
          <p:nvSpPr>
            <p:cNvPr id="10402" name="Google Shape;10402;p73"/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73"/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4" name="Google Shape;10404;p73"/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5" name="Google Shape;10405;p73"/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73"/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73"/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8" name="Google Shape;10408;p73"/>
          <p:cNvGrpSpPr/>
          <p:nvPr/>
        </p:nvGrpSpPr>
        <p:grpSpPr>
          <a:xfrm>
            <a:off x="7108015" y="3222255"/>
            <a:ext cx="344883" cy="290299"/>
            <a:chOff x="7108015" y="3396505"/>
            <a:chExt cx="344883" cy="290299"/>
          </a:xfrm>
          <a:solidFill>
            <a:srgbClr val="7030A0"/>
          </a:solidFill>
        </p:grpSpPr>
        <p:sp>
          <p:nvSpPr>
            <p:cNvPr id="10409" name="Google Shape;10409;p73"/>
            <p:cNvSpPr/>
            <p:nvPr/>
          </p:nvSpPr>
          <p:spPr>
            <a:xfrm>
              <a:off x="7108015" y="3396505"/>
              <a:ext cx="344883" cy="290299"/>
            </a:xfrm>
            <a:custGeom>
              <a:avLst/>
              <a:gdLst/>
              <a:ahLst/>
              <a:cxnLst/>
              <a:rect l="l" t="t" r="r" b="b"/>
              <a:pathLst>
                <a:path w="10836" h="9121" extrusionOk="0">
                  <a:moveTo>
                    <a:pt x="4585" y="310"/>
                  </a:moveTo>
                  <a:cubicBezTo>
                    <a:pt x="4716" y="310"/>
                    <a:pt x="4847" y="369"/>
                    <a:pt x="4954" y="465"/>
                  </a:cubicBezTo>
                  <a:lnTo>
                    <a:pt x="5501" y="1012"/>
                  </a:lnTo>
                  <a:lnTo>
                    <a:pt x="4799" y="1012"/>
                  </a:lnTo>
                  <a:cubicBezTo>
                    <a:pt x="4716" y="1012"/>
                    <a:pt x="4620" y="977"/>
                    <a:pt x="4549" y="905"/>
                  </a:cubicBezTo>
                  <a:lnTo>
                    <a:pt x="3954" y="310"/>
                  </a:lnTo>
                  <a:close/>
                  <a:moveTo>
                    <a:pt x="5835" y="286"/>
                  </a:moveTo>
                  <a:cubicBezTo>
                    <a:pt x="5966" y="286"/>
                    <a:pt x="6097" y="346"/>
                    <a:pt x="6204" y="429"/>
                  </a:cubicBezTo>
                  <a:lnTo>
                    <a:pt x="6752" y="977"/>
                  </a:lnTo>
                  <a:lnTo>
                    <a:pt x="6632" y="977"/>
                  </a:lnTo>
                  <a:cubicBezTo>
                    <a:pt x="6549" y="977"/>
                    <a:pt x="6466" y="1060"/>
                    <a:pt x="6466" y="1143"/>
                  </a:cubicBezTo>
                  <a:cubicBezTo>
                    <a:pt x="6466" y="1239"/>
                    <a:pt x="6549" y="1310"/>
                    <a:pt x="6632" y="1310"/>
                  </a:cubicBezTo>
                  <a:lnTo>
                    <a:pt x="10192" y="1310"/>
                  </a:lnTo>
                  <a:cubicBezTo>
                    <a:pt x="10383" y="1310"/>
                    <a:pt x="10550" y="1477"/>
                    <a:pt x="10550" y="1667"/>
                  </a:cubicBezTo>
                  <a:lnTo>
                    <a:pt x="10550" y="8454"/>
                  </a:lnTo>
                  <a:lnTo>
                    <a:pt x="10514" y="8454"/>
                  </a:lnTo>
                  <a:cubicBezTo>
                    <a:pt x="10514" y="8644"/>
                    <a:pt x="10359" y="8811"/>
                    <a:pt x="10157" y="8811"/>
                  </a:cubicBezTo>
                  <a:lnTo>
                    <a:pt x="667" y="8811"/>
                  </a:lnTo>
                  <a:cubicBezTo>
                    <a:pt x="477" y="8811"/>
                    <a:pt x="310" y="8644"/>
                    <a:pt x="310" y="8454"/>
                  </a:cubicBezTo>
                  <a:lnTo>
                    <a:pt x="310" y="655"/>
                  </a:lnTo>
                  <a:cubicBezTo>
                    <a:pt x="310" y="465"/>
                    <a:pt x="465" y="298"/>
                    <a:pt x="667" y="298"/>
                  </a:cubicBezTo>
                  <a:lnTo>
                    <a:pt x="3275" y="298"/>
                  </a:lnTo>
                  <a:cubicBezTo>
                    <a:pt x="3406" y="298"/>
                    <a:pt x="3537" y="358"/>
                    <a:pt x="3644" y="453"/>
                  </a:cubicBezTo>
                  <a:lnTo>
                    <a:pt x="4311" y="1120"/>
                  </a:lnTo>
                  <a:cubicBezTo>
                    <a:pt x="4430" y="1239"/>
                    <a:pt x="4608" y="1310"/>
                    <a:pt x="4787" y="1310"/>
                  </a:cubicBezTo>
                  <a:lnTo>
                    <a:pt x="5870" y="1310"/>
                  </a:lnTo>
                  <a:cubicBezTo>
                    <a:pt x="5930" y="1310"/>
                    <a:pt x="5990" y="1262"/>
                    <a:pt x="6025" y="1203"/>
                  </a:cubicBezTo>
                  <a:cubicBezTo>
                    <a:pt x="6049" y="1143"/>
                    <a:pt x="6037" y="1072"/>
                    <a:pt x="5990" y="1024"/>
                  </a:cubicBezTo>
                  <a:lnTo>
                    <a:pt x="5251" y="286"/>
                  </a:lnTo>
                  <a:close/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454"/>
                  </a:lnTo>
                  <a:cubicBezTo>
                    <a:pt x="1" y="8823"/>
                    <a:pt x="298" y="9121"/>
                    <a:pt x="667" y="9121"/>
                  </a:cubicBezTo>
                  <a:lnTo>
                    <a:pt x="10157" y="9121"/>
                  </a:lnTo>
                  <a:cubicBezTo>
                    <a:pt x="10538" y="9121"/>
                    <a:pt x="10835" y="8823"/>
                    <a:pt x="10835" y="8454"/>
                  </a:cubicBezTo>
                  <a:lnTo>
                    <a:pt x="10835" y="1679"/>
                  </a:lnTo>
                  <a:cubicBezTo>
                    <a:pt x="10835" y="1310"/>
                    <a:pt x="10538" y="1012"/>
                    <a:pt x="10157" y="1012"/>
                  </a:cubicBezTo>
                  <a:lnTo>
                    <a:pt x="7168" y="1012"/>
                  </a:lnTo>
                  <a:lnTo>
                    <a:pt x="6394" y="238"/>
                  </a:lnTo>
                  <a:cubicBezTo>
                    <a:pt x="6228" y="72"/>
                    <a:pt x="6025" y="0"/>
                    <a:pt x="5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0" name="Google Shape;10410;p73"/>
            <p:cNvSpPr/>
            <p:nvPr/>
          </p:nvSpPr>
          <p:spPr>
            <a:xfrm>
              <a:off x="7211104" y="3487819"/>
              <a:ext cx="139468" cy="139500"/>
            </a:xfrm>
            <a:custGeom>
              <a:avLst/>
              <a:gdLst/>
              <a:ahLst/>
              <a:cxnLst/>
              <a:rect l="l" t="t" r="r" b="b"/>
              <a:pathLst>
                <a:path w="4382" h="4383" extrusionOk="0">
                  <a:moveTo>
                    <a:pt x="2370" y="1168"/>
                  </a:moveTo>
                  <a:cubicBezTo>
                    <a:pt x="2560" y="1168"/>
                    <a:pt x="2727" y="1334"/>
                    <a:pt x="2727" y="1525"/>
                  </a:cubicBezTo>
                  <a:lnTo>
                    <a:pt x="2727" y="1870"/>
                  </a:lnTo>
                  <a:cubicBezTo>
                    <a:pt x="2691" y="2144"/>
                    <a:pt x="2477" y="2382"/>
                    <a:pt x="2191" y="2382"/>
                  </a:cubicBezTo>
                  <a:cubicBezTo>
                    <a:pt x="1905" y="2382"/>
                    <a:pt x="1667" y="2144"/>
                    <a:pt x="1667" y="1870"/>
                  </a:cubicBezTo>
                  <a:lnTo>
                    <a:pt x="1667" y="1525"/>
                  </a:lnTo>
                  <a:cubicBezTo>
                    <a:pt x="1667" y="1334"/>
                    <a:pt x="1834" y="1168"/>
                    <a:pt x="2024" y="1168"/>
                  </a:cubicBezTo>
                  <a:close/>
                  <a:moveTo>
                    <a:pt x="2334" y="2680"/>
                  </a:moveTo>
                  <a:lnTo>
                    <a:pt x="2334" y="2775"/>
                  </a:lnTo>
                  <a:cubicBezTo>
                    <a:pt x="2370" y="2834"/>
                    <a:pt x="2381" y="2894"/>
                    <a:pt x="2417" y="2942"/>
                  </a:cubicBezTo>
                  <a:lnTo>
                    <a:pt x="2191" y="3156"/>
                  </a:lnTo>
                  <a:lnTo>
                    <a:pt x="2155" y="3156"/>
                  </a:lnTo>
                  <a:lnTo>
                    <a:pt x="1941" y="2942"/>
                  </a:lnTo>
                  <a:cubicBezTo>
                    <a:pt x="1965" y="2894"/>
                    <a:pt x="1977" y="2834"/>
                    <a:pt x="1977" y="2775"/>
                  </a:cubicBezTo>
                  <a:lnTo>
                    <a:pt x="1977" y="2680"/>
                  </a:lnTo>
                  <a:cubicBezTo>
                    <a:pt x="2036" y="2703"/>
                    <a:pt x="2096" y="2703"/>
                    <a:pt x="2155" y="2703"/>
                  </a:cubicBezTo>
                  <a:cubicBezTo>
                    <a:pt x="2215" y="2703"/>
                    <a:pt x="2274" y="2703"/>
                    <a:pt x="2334" y="2680"/>
                  </a:cubicBezTo>
                  <a:close/>
                  <a:moveTo>
                    <a:pt x="2203" y="334"/>
                  </a:moveTo>
                  <a:cubicBezTo>
                    <a:pt x="3227" y="334"/>
                    <a:pt x="4072" y="1179"/>
                    <a:pt x="4072" y="2203"/>
                  </a:cubicBezTo>
                  <a:cubicBezTo>
                    <a:pt x="4060" y="2787"/>
                    <a:pt x="3786" y="3311"/>
                    <a:pt x="3370" y="3668"/>
                  </a:cubicBezTo>
                  <a:lnTo>
                    <a:pt x="3370" y="3430"/>
                  </a:lnTo>
                  <a:cubicBezTo>
                    <a:pt x="3370" y="3239"/>
                    <a:pt x="3263" y="3073"/>
                    <a:pt x="3096" y="2977"/>
                  </a:cubicBezTo>
                  <a:lnTo>
                    <a:pt x="2691" y="2787"/>
                  </a:lnTo>
                  <a:lnTo>
                    <a:pt x="2691" y="2775"/>
                  </a:lnTo>
                  <a:lnTo>
                    <a:pt x="2691" y="2537"/>
                  </a:lnTo>
                  <a:cubicBezTo>
                    <a:pt x="2905" y="2382"/>
                    <a:pt x="3036" y="2132"/>
                    <a:pt x="3036" y="1870"/>
                  </a:cubicBezTo>
                  <a:lnTo>
                    <a:pt x="3036" y="1525"/>
                  </a:lnTo>
                  <a:cubicBezTo>
                    <a:pt x="3036" y="1156"/>
                    <a:pt x="2739" y="858"/>
                    <a:pt x="2370" y="858"/>
                  </a:cubicBezTo>
                  <a:lnTo>
                    <a:pt x="2024" y="858"/>
                  </a:lnTo>
                  <a:cubicBezTo>
                    <a:pt x="1655" y="858"/>
                    <a:pt x="1358" y="1156"/>
                    <a:pt x="1358" y="1525"/>
                  </a:cubicBezTo>
                  <a:lnTo>
                    <a:pt x="1358" y="1870"/>
                  </a:lnTo>
                  <a:cubicBezTo>
                    <a:pt x="1358" y="2132"/>
                    <a:pt x="1488" y="2382"/>
                    <a:pt x="1703" y="2537"/>
                  </a:cubicBezTo>
                  <a:lnTo>
                    <a:pt x="1703" y="2775"/>
                  </a:lnTo>
                  <a:lnTo>
                    <a:pt x="1703" y="2787"/>
                  </a:lnTo>
                  <a:lnTo>
                    <a:pt x="1298" y="2977"/>
                  </a:lnTo>
                  <a:cubicBezTo>
                    <a:pt x="1131" y="3073"/>
                    <a:pt x="1024" y="3239"/>
                    <a:pt x="1024" y="3430"/>
                  </a:cubicBezTo>
                  <a:lnTo>
                    <a:pt x="1024" y="3668"/>
                  </a:lnTo>
                  <a:cubicBezTo>
                    <a:pt x="596" y="3323"/>
                    <a:pt x="334" y="2799"/>
                    <a:pt x="334" y="2203"/>
                  </a:cubicBezTo>
                  <a:cubicBezTo>
                    <a:pt x="334" y="1179"/>
                    <a:pt x="1179" y="334"/>
                    <a:pt x="2203" y="334"/>
                  </a:cubicBezTo>
                  <a:close/>
                  <a:moveTo>
                    <a:pt x="2667" y="3120"/>
                  </a:moveTo>
                  <a:lnTo>
                    <a:pt x="2929" y="3251"/>
                  </a:lnTo>
                  <a:cubicBezTo>
                    <a:pt x="2989" y="3275"/>
                    <a:pt x="3036" y="3335"/>
                    <a:pt x="3036" y="3418"/>
                  </a:cubicBezTo>
                  <a:lnTo>
                    <a:pt x="3036" y="3858"/>
                  </a:lnTo>
                  <a:cubicBezTo>
                    <a:pt x="2786" y="3989"/>
                    <a:pt x="2489" y="4073"/>
                    <a:pt x="2179" y="4073"/>
                  </a:cubicBezTo>
                  <a:cubicBezTo>
                    <a:pt x="1858" y="4073"/>
                    <a:pt x="1584" y="3989"/>
                    <a:pt x="1310" y="3858"/>
                  </a:cubicBezTo>
                  <a:lnTo>
                    <a:pt x="1310" y="3418"/>
                  </a:lnTo>
                  <a:cubicBezTo>
                    <a:pt x="1310" y="3335"/>
                    <a:pt x="1358" y="3275"/>
                    <a:pt x="1417" y="3251"/>
                  </a:cubicBezTo>
                  <a:lnTo>
                    <a:pt x="1679" y="3120"/>
                  </a:lnTo>
                  <a:lnTo>
                    <a:pt x="1941" y="3370"/>
                  </a:lnTo>
                  <a:cubicBezTo>
                    <a:pt x="2000" y="3430"/>
                    <a:pt x="2084" y="3454"/>
                    <a:pt x="2179" y="3454"/>
                  </a:cubicBezTo>
                  <a:cubicBezTo>
                    <a:pt x="2262" y="3454"/>
                    <a:pt x="2334" y="3430"/>
                    <a:pt x="2417" y="3370"/>
                  </a:cubicBezTo>
                  <a:lnTo>
                    <a:pt x="2667" y="3120"/>
                  </a:lnTo>
                  <a:close/>
                  <a:moveTo>
                    <a:pt x="2191" y="1"/>
                  </a:moveTo>
                  <a:cubicBezTo>
                    <a:pt x="988" y="1"/>
                    <a:pt x="0" y="989"/>
                    <a:pt x="0" y="2192"/>
                  </a:cubicBezTo>
                  <a:cubicBezTo>
                    <a:pt x="0" y="3394"/>
                    <a:pt x="988" y="4382"/>
                    <a:pt x="2191" y="4382"/>
                  </a:cubicBezTo>
                  <a:cubicBezTo>
                    <a:pt x="3393" y="4382"/>
                    <a:pt x="4382" y="3394"/>
                    <a:pt x="4382" y="2192"/>
                  </a:cubicBezTo>
                  <a:cubicBezTo>
                    <a:pt x="4382" y="989"/>
                    <a:pt x="3393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1" name="Google Shape;10411;p73"/>
            <p:cNvSpPr/>
            <p:nvPr/>
          </p:nvSpPr>
          <p:spPr>
            <a:xfrm>
              <a:off x="7180009" y="3466271"/>
              <a:ext cx="159201" cy="149685"/>
            </a:xfrm>
            <a:custGeom>
              <a:avLst/>
              <a:gdLst/>
              <a:ahLst/>
              <a:cxnLst/>
              <a:rect l="l" t="t" r="r" b="b"/>
              <a:pathLst>
                <a:path w="5002" h="4703" extrusionOk="0">
                  <a:moveTo>
                    <a:pt x="3163" y="1"/>
                  </a:moveTo>
                  <a:cubicBezTo>
                    <a:pt x="2425" y="1"/>
                    <a:pt x="1690" y="286"/>
                    <a:pt x="1132" y="844"/>
                  </a:cubicBezTo>
                  <a:cubicBezTo>
                    <a:pt x="96" y="1868"/>
                    <a:pt x="1" y="3500"/>
                    <a:pt x="894" y="4643"/>
                  </a:cubicBezTo>
                  <a:cubicBezTo>
                    <a:pt x="918" y="4690"/>
                    <a:pt x="965" y="4702"/>
                    <a:pt x="1013" y="4702"/>
                  </a:cubicBezTo>
                  <a:cubicBezTo>
                    <a:pt x="1037" y="4702"/>
                    <a:pt x="1084" y="4690"/>
                    <a:pt x="1108" y="4666"/>
                  </a:cubicBezTo>
                  <a:cubicBezTo>
                    <a:pt x="1192" y="4607"/>
                    <a:pt x="1192" y="4523"/>
                    <a:pt x="1144" y="4452"/>
                  </a:cubicBezTo>
                  <a:cubicBezTo>
                    <a:pt x="358" y="3440"/>
                    <a:pt x="441" y="1987"/>
                    <a:pt x="1346" y="1083"/>
                  </a:cubicBezTo>
                  <a:cubicBezTo>
                    <a:pt x="1845" y="591"/>
                    <a:pt x="2498" y="338"/>
                    <a:pt x="3153" y="338"/>
                  </a:cubicBezTo>
                  <a:cubicBezTo>
                    <a:pt x="3703" y="338"/>
                    <a:pt x="4254" y="516"/>
                    <a:pt x="4716" y="880"/>
                  </a:cubicBezTo>
                  <a:cubicBezTo>
                    <a:pt x="4744" y="903"/>
                    <a:pt x="4775" y="914"/>
                    <a:pt x="4807" y="914"/>
                  </a:cubicBezTo>
                  <a:cubicBezTo>
                    <a:pt x="4856" y="914"/>
                    <a:pt x="4906" y="888"/>
                    <a:pt x="4942" y="844"/>
                  </a:cubicBezTo>
                  <a:cubicBezTo>
                    <a:pt x="5002" y="773"/>
                    <a:pt x="4978" y="666"/>
                    <a:pt x="4918" y="606"/>
                  </a:cubicBezTo>
                  <a:cubicBezTo>
                    <a:pt x="4398" y="200"/>
                    <a:pt x="3779" y="1"/>
                    <a:pt x="3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2" name="Google Shape;10412;p73"/>
            <p:cNvSpPr/>
            <p:nvPr/>
          </p:nvSpPr>
          <p:spPr>
            <a:xfrm>
              <a:off x="7222085" y="3499690"/>
              <a:ext cx="158819" cy="148825"/>
            </a:xfrm>
            <a:custGeom>
              <a:avLst/>
              <a:gdLst/>
              <a:ahLst/>
              <a:cxnLst/>
              <a:rect l="l" t="t" r="r" b="b"/>
              <a:pathLst>
                <a:path w="4990" h="4676" extrusionOk="0">
                  <a:moveTo>
                    <a:pt x="3983" y="0"/>
                  </a:moveTo>
                  <a:cubicBezTo>
                    <a:pt x="3948" y="0"/>
                    <a:pt x="3913" y="12"/>
                    <a:pt x="3882" y="33"/>
                  </a:cubicBezTo>
                  <a:cubicBezTo>
                    <a:pt x="3810" y="92"/>
                    <a:pt x="3810" y="187"/>
                    <a:pt x="3858" y="259"/>
                  </a:cubicBezTo>
                  <a:cubicBezTo>
                    <a:pt x="4644" y="1271"/>
                    <a:pt x="4549" y="2711"/>
                    <a:pt x="3644" y="3616"/>
                  </a:cubicBezTo>
                  <a:cubicBezTo>
                    <a:pt x="3152" y="4115"/>
                    <a:pt x="2502" y="4367"/>
                    <a:pt x="1848" y="4367"/>
                  </a:cubicBezTo>
                  <a:cubicBezTo>
                    <a:pt x="1299" y="4367"/>
                    <a:pt x="748" y="4189"/>
                    <a:pt x="286" y="3831"/>
                  </a:cubicBezTo>
                  <a:cubicBezTo>
                    <a:pt x="250" y="3805"/>
                    <a:pt x="214" y="3793"/>
                    <a:pt x="180" y="3793"/>
                  </a:cubicBezTo>
                  <a:cubicBezTo>
                    <a:pt x="135" y="3793"/>
                    <a:pt x="94" y="3814"/>
                    <a:pt x="60" y="3854"/>
                  </a:cubicBezTo>
                  <a:cubicBezTo>
                    <a:pt x="0" y="3938"/>
                    <a:pt x="12" y="4021"/>
                    <a:pt x="84" y="4081"/>
                  </a:cubicBezTo>
                  <a:cubicBezTo>
                    <a:pt x="608" y="4486"/>
                    <a:pt x="1239" y="4676"/>
                    <a:pt x="1846" y="4676"/>
                  </a:cubicBezTo>
                  <a:cubicBezTo>
                    <a:pt x="2584" y="4676"/>
                    <a:pt x="3322" y="4390"/>
                    <a:pt x="3882" y="3843"/>
                  </a:cubicBezTo>
                  <a:cubicBezTo>
                    <a:pt x="4894" y="2831"/>
                    <a:pt x="4989" y="1211"/>
                    <a:pt x="4108" y="68"/>
                  </a:cubicBezTo>
                  <a:cubicBezTo>
                    <a:pt x="4074" y="21"/>
                    <a:pt x="4029" y="0"/>
                    <a:pt x="39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3" name="Google Shape;10413;p73"/>
          <p:cNvGrpSpPr/>
          <p:nvPr/>
        </p:nvGrpSpPr>
        <p:grpSpPr>
          <a:xfrm>
            <a:off x="7551754" y="3216558"/>
            <a:ext cx="344883" cy="301311"/>
            <a:chOff x="7551754" y="3390808"/>
            <a:chExt cx="344883" cy="301311"/>
          </a:xfrm>
          <a:solidFill>
            <a:srgbClr val="7030A0"/>
          </a:solidFill>
        </p:grpSpPr>
        <p:sp>
          <p:nvSpPr>
            <p:cNvPr id="10414" name="Google Shape;10414;p73"/>
            <p:cNvSpPr/>
            <p:nvPr/>
          </p:nvSpPr>
          <p:spPr>
            <a:xfrm>
              <a:off x="7551754" y="3390808"/>
              <a:ext cx="344883" cy="301311"/>
            </a:xfrm>
            <a:custGeom>
              <a:avLst/>
              <a:gdLst/>
              <a:ahLst/>
              <a:cxnLst/>
              <a:rect l="l" t="t" r="r" b="b"/>
              <a:pathLst>
                <a:path w="10836" h="9467" extrusionOk="0">
                  <a:moveTo>
                    <a:pt x="6097" y="334"/>
                  </a:moveTo>
                  <a:lnTo>
                    <a:pt x="5799" y="3049"/>
                  </a:lnTo>
                  <a:cubicBezTo>
                    <a:pt x="5799" y="3049"/>
                    <a:pt x="5799" y="3073"/>
                    <a:pt x="5787" y="3073"/>
                  </a:cubicBezTo>
                  <a:lnTo>
                    <a:pt x="5073" y="3073"/>
                  </a:lnTo>
                  <a:cubicBezTo>
                    <a:pt x="5073" y="3073"/>
                    <a:pt x="5061" y="3073"/>
                    <a:pt x="5061" y="3049"/>
                  </a:cubicBezTo>
                  <a:lnTo>
                    <a:pt x="4763" y="334"/>
                  </a:lnTo>
                  <a:close/>
                  <a:moveTo>
                    <a:pt x="10336" y="2692"/>
                  </a:moveTo>
                  <a:cubicBezTo>
                    <a:pt x="10443" y="2692"/>
                    <a:pt x="10526" y="2763"/>
                    <a:pt x="10526" y="2870"/>
                  </a:cubicBezTo>
                  <a:lnTo>
                    <a:pt x="10526" y="8978"/>
                  </a:lnTo>
                  <a:cubicBezTo>
                    <a:pt x="10526" y="9085"/>
                    <a:pt x="10443" y="9157"/>
                    <a:pt x="10347" y="9157"/>
                  </a:cubicBezTo>
                  <a:lnTo>
                    <a:pt x="525" y="9157"/>
                  </a:lnTo>
                  <a:cubicBezTo>
                    <a:pt x="418" y="9157"/>
                    <a:pt x="346" y="9085"/>
                    <a:pt x="346" y="8978"/>
                  </a:cubicBezTo>
                  <a:lnTo>
                    <a:pt x="346" y="2870"/>
                  </a:lnTo>
                  <a:cubicBezTo>
                    <a:pt x="346" y="2763"/>
                    <a:pt x="418" y="2692"/>
                    <a:pt x="525" y="2692"/>
                  </a:cubicBezTo>
                  <a:lnTo>
                    <a:pt x="4704" y="2692"/>
                  </a:lnTo>
                  <a:lnTo>
                    <a:pt x="4752" y="3084"/>
                  </a:lnTo>
                  <a:cubicBezTo>
                    <a:pt x="4763" y="3251"/>
                    <a:pt x="4906" y="3382"/>
                    <a:pt x="5073" y="3382"/>
                  </a:cubicBezTo>
                  <a:lnTo>
                    <a:pt x="5787" y="3382"/>
                  </a:lnTo>
                  <a:cubicBezTo>
                    <a:pt x="5954" y="3382"/>
                    <a:pt x="6097" y="3263"/>
                    <a:pt x="6121" y="3084"/>
                  </a:cubicBezTo>
                  <a:lnTo>
                    <a:pt x="6156" y="2692"/>
                  </a:lnTo>
                  <a:close/>
                  <a:moveTo>
                    <a:pt x="4573" y="1"/>
                  </a:moveTo>
                  <a:cubicBezTo>
                    <a:pt x="4525" y="1"/>
                    <a:pt x="4478" y="13"/>
                    <a:pt x="4454" y="60"/>
                  </a:cubicBezTo>
                  <a:cubicBezTo>
                    <a:pt x="4418" y="96"/>
                    <a:pt x="4406" y="132"/>
                    <a:pt x="4406" y="179"/>
                  </a:cubicBezTo>
                  <a:lnTo>
                    <a:pt x="4644" y="2382"/>
                  </a:lnTo>
                  <a:lnTo>
                    <a:pt x="489" y="2382"/>
                  </a:lnTo>
                  <a:cubicBezTo>
                    <a:pt x="215" y="2382"/>
                    <a:pt x="1" y="2608"/>
                    <a:pt x="1" y="2870"/>
                  </a:cubicBezTo>
                  <a:lnTo>
                    <a:pt x="1" y="8978"/>
                  </a:lnTo>
                  <a:cubicBezTo>
                    <a:pt x="1" y="9240"/>
                    <a:pt x="215" y="9466"/>
                    <a:pt x="489" y="9466"/>
                  </a:cubicBezTo>
                  <a:lnTo>
                    <a:pt x="10312" y="9466"/>
                  </a:lnTo>
                  <a:cubicBezTo>
                    <a:pt x="10574" y="9466"/>
                    <a:pt x="10800" y="9240"/>
                    <a:pt x="10800" y="8978"/>
                  </a:cubicBezTo>
                  <a:lnTo>
                    <a:pt x="10800" y="2870"/>
                  </a:lnTo>
                  <a:cubicBezTo>
                    <a:pt x="10836" y="2608"/>
                    <a:pt x="10609" y="2382"/>
                    <a:pt x="10347" y="2382"/>
                  </a:cubicBezTo>
                  <a:lnTo>
                    <a:pt x="6192" y="2382"/>
                  </a:lnTo>
                  <a:lnTo>
                    <a:pt x="6430" y="179"/>
                  </a:lnTo>
                  <a:cubicBezTo>
                    <a:pt x="6430" y="132"/>
                    <a:pt x="6418" y="96"/>
                    <a:pt x="6383" y="60"/>
                  </a:cubicBezTo>
                  <a:cubicBezTo>
                    <a:pt x="6359" y="36"/>
                    <a:pt x="6311" y="1"/>
                    <a:pt x="6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73"/>
            <p:cNvSpPr/>
            <p:nvPr/>
          </p:nvSpPr>
          <p:spPr>
            <a:xfrm>
              <a:off x="7584345" y="3509811"/>
              <a:ext cx="117889" cy="150098"/>
            </a:xfrm>
            <a:custGeom>
              <a:avLst/>
              <a:gdLst/>
              <a:ahLst/>
              <a:cxnLst/>
              <a:rect l="l" t="t" r="r" b="b"/>
              <a:pathLst>
                <a:path w="3704" h="4716" extrusionOk="0">
                  <a:moveTo>
                    <a:pt x="2037" y="1143"/>
                  </a:moveTo>
                  <a:cubicBezTo>
                    <a:pt x="2239" y="1143"/>
                    <a:pt x="2394" y="1310"/>
                    <a:pt x="2394" y="1501"/>
                  </a:cubicBezTo>
                  <a:lnTo>
                    <a:pt x="2394" y="1846"/>
                  </a:lnTo>
                  <a:cubicBezTo>
                    <a:pt x="2382" y="2143"/>
                    <a:pt x="2144" y="2370"/>
                    <a:pt x="1858" y="2370"/>
                  </a:cubicBezTo>
                  <a:cubicBezTo>
                    <a:pt x="1572" y="2370"/>
                    <a:pt x="1346" y="2132"/>
                    <a:pt x="1346" y="1846"/>
                  </a:cubicBezTo>
                  <a:lnTo>
                    <a:pt x="1346" y="1501"/>
                  </a:lnTo>
                  <a:cubicBezTo>
                    <a:pt x="1346" y="1310"/>
                    <a:pt x="1501" y="1143"/>
                    <a:pt x="1703" y="1143"/>
                  </a:cubicBezTo>
                  <a:close/>
                  <a:moveTo>
                    <a:pt x="2025" y="2667"/>
                  </a:moveTo>
                  <a:lnTo>
                    <a:pt x="2025" y="2751"/>
                  </a:lnTo>
                  <a:cubicBezTo>
                    <a:pt x="2037" y="2822"/>
                    <a:pt x="2061" y="2870"/>
                    <a:pt x="2084" y="2929"/>
                  </a:cubicBezTo>
                  <a:lnTo>
                    <a:pt x="1858" y="3155"/>
                  </a:lnTo>
                  <a:lnTo>
                    <a:pt x="1846" y="3155"/>
                  </a:lnTo>
                  <a:lnTo>
                    <a:pt x="1620" y="2929"/>
                  </a:lnTo>
                  <a:cubicBezTo>
                    <a:pt x="1656" y="2882"/>
                    <a:pt x="1668" y="2822"/>
                    <a:pt x="1668" y="2763"/>
                  </a:cubicBezTo>
                  <a:lnTo>
                    <a:pt x="1668" y="2667"/>
                  </a:lnTo>
                  <a:cubicBezTo>
                    <a:pt x="1727" y="2679"/>
                    <a:pt x="1787" y="2679"/>
                    <a:pt x="1846" y="2679"/>
                  </a:cubicBezTo>
                  <a:cubicBezTo>
                    <a:pt x="1906" y="2679"/>
                    <a:pt x="1965" y="2679"/>
                    <a:pt x="2025" y="2667"/>
                  </a:cubicBezTo>
                  <a:close/>
                  <a:moveTo>
                    <a:pt x="2358" y="3108"/>
                  </a:moveTo>
                  <a:lnTo>
                    <a:pt x="2620" y="3239"/>
                  </a:lnTo>
                  <a:cubicBezTo>
                    <a:pt x="2680" y="3275"/>
                    <a:pt x="2727" y="3334"/>
                    <a:pt x="2727" y="3406"/>
                  </a:cubicBezTo>
                  <a:lnTo>
                    <a:pt x="2727" y="4406"/>
                  </a:lnTo>
                  <a:lnTo>
                    <a:pt x="1001" y="4406"/>
                  </a:lnTo>
                  <a:lnTo>
                    <a:pt x="1001" y="3406"/>
                  </a:lnTo>
                  <a:cubicBezTo>
                    <a:pt x="1001" y="3334"/>
                    <a:pt x="1049" y="3275"/>
                    <a:pt x="1108" y="3239"/>
                  </a:cubicBezTo>
                  <a:lnTo>
                    <a:pt x="1370" y="3108"/>
                  </a:lnTo>
                  <a:lnTo>
                    <a:pt x="1620" y="3358"/>
                  </a:lnTo>
                  <a:cubicBezTo>
                    <a:pt x="1680" y="3417"/>
                    <a:pt x="1775" y="3453"/>
                    <a:pt x="1858" y="3453"/>
                  </a:cubicBezTo>
                  <a:cubicBezTo>
                    <a:pt x="1953" y="3453"/>
                    <a:pt x="2025" y="3417"/>
                    <a:pt x="2096" y="3358"/>
                  </a:cubicBezTo>
                  <a:lnTo>
                    <a:pt x="2358" y="3108"/>
                  </a:lnTo>
                  <a:close/>
                  <a:moveTo>
                    <a:pt x="3394" y="298"/>
                  </a:moveTo>
                  <a:cubicBezTo>
                    <a:pt x="3394" y="298"/>
                    <a:pt x="3406" y="298"/>
                    <a:pt x="3406" y="310"/>
                  </a:cubicBezTo>
                  <a:lnTo>
                    <a:pt x="3406" y="4394"/>
                  </a:lnTo>
                  <a:lnTo>
                    <a:pt x="3394" y="4394"/>
                  </a:lnTo>
                  <a:lnTo>
                    <a:pt x="3037" y="4406"/>
                  </a:lnTo>
                  <a:lnTo>
                    <a:pt x="3037" y="3406"/>
                  </a:lnTo>
                  <a:cubicBezTo>
                    <a:pt x="3037" y="3215"/>
                    <a:pt x="2930" y="3048"/>
                    <a:pt x="2775" y="2965"/>
                  </a:cubicBezTo>
                  <a:lnTo>
                    <a:pt x="2370" y="2763"/>
                  </a:lnTo>
                  <a:lnTo>
                    <a:pt x="2370" y="2751"/>
                  </a:lnTo>
                  <a:lnTo>
                    <a:pt x="2370" y="2513"/>
                  </a:lnTo>
                  <a:cubicBezTo>
                    <a:pt x="2573" y="2370"/>
                    <a:pt x="2715" y="2108"/>
                    <a:pt x="2715" y="1846"/>
                  </a:cubicBezTo>
                  <a:lnTo>
                    <a:pt x="2715" y="1501"/>
                  </a:lnTo>
                  <a:cubicBezTo>
                    <a:pt x="2715" y="1131"/>
                    <a:pt x="2418" y="834"/>
                    <a:pt x="2037" y="834"/>
                  </a:cubicBezTo>
                  <a:lnTo>
                    <a:pt x="1703" y="834"/>
                  </a:lnTo>
                  <a:cubicBezTo>
                    <a:pt x="1322" y="834"/>
                    <a:pt x="1025" y="1131"/>
                    <a:pt x="1025" y="1501"/>
                  </a:cubicBezTo>
                  <a:lnTo>
                    <a:pt x="1025" y="1846"/>
                  </a:lnTo>
                  <a:cubicBezTo>
                    <a:pt x="1025" y="2108"/>
                    <a:pt x="1168" y="2370"/>
                    <a:pt x="1370" y="2513"/>
                  </a:cubicBezTo>
                  <a:lnTo>
                    <a:pt x="1370" y="2751"/>
                  </a:lnTo>
                  <a:lnTo>
                    <a:pt x="1370" y="2763"/>
                  </a:lnTo>
                  <a:lnTo>
                    <a:pt x="965" y="2965"/>
                  </a:lnTo>
                  <a:cubicBezTo>
                    <a:pt x="810" y="3048"/>
                    <a:pt x="703" y="3215"/>
                    <a:pt x="703" y="3406"/>
                  </a:cubicBezTo>
                  <a:lnTo>
                    <a:pt x="703" y="4394"/>
                  </a:lnTo>
                  <a:lnTo>
                    <a:pt x="346" y="4394"/>
                  </a:lnTo>
                  <a:cubicBezTo>
                    <a:pt x="346" y="4394"/>
                    <a:pt x="334" y="4394"/>
                    <a:pt x="334" y="4370"/>
                  </a:cubicBezTo>
                  <a:lnTo>
                    <a:pt x="334" y="310"/>
                  </a:lnTo>
                  <a:cubicBezTo>
                    <a:pt x="334" y="310"/>
                    <a:pt x="334" y="298"/>
                    <a:pt x="346" y="298"/>
                  </a:cubicBezTo>
                  <a:close/>
                  <a:moveTo>
                    <a:pt x="334" y="0"/>
                  </a:moveTo>
                  <a:cubicBezTo>
                    <a:pt x="156" y="0"/>
                    <a:pt x="1" y="143"/>
                    <a:pt x="1" y="322"/>
                  </a:cubicBezTo>
                  <a:lnTo>
                    <a:pt x="1" y="4394"/>
                  </a:lnTo>
                  <a:cubicBezTo>
                    <a:pt x="1" y="4572"/>
                    <a:pt x="156" y="4715"/>
                    <a:pt x="334" y="4715"/>
                  </a:cubicBezTo>
                  <a:lnTo>
                    <a:pt x="3382" y="4715"/>
                  </a:lnTo>
                  <a:cubicBezTo>
                    <a:pt x="3561" y="4715"/>
                    <a:pt x="3704" y="4572"/>
                    <a:pt x="3704" y="4394"/>
                  </a:cubicBezTo>
                  <a:lnTo>
                    <a:pt x="3704" y="322"/>
                  </a:lnTo>
                  <a:cubicBezTo>
                    <a:pt x="3704" y="143"/>
                    <a:pt x="3561" y="0"/>
                    <a:pt x="3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73"/>
            <p:cNvSpPr/>
            <p:nvPr/>
          </p:nvSpPr>
          <p:spPr>
            <a:xfrm>
              <a:off x="7724959" y="3509811"/>
              <a:ext cx="139468" cy="31859"/>
            </a:xfrm>
            <a:custGeom>
              <a:avLst/>
              <a:gdLst/>
              <a:ahLst/>
              <a:cxnLst/>
              <a:rect l="l" t="t" r="r" b="b"/>
              <a:pathLst>
                <a:path w="4382" h="1001" extrusionOk="0">
                  <a:moveTo>
                    <a:pt x="4048" y="310"/>
                  </a:moveTo>
                  <a:cubicBezTo>
                    <a:pt x="4048" y="310"/>
                    <a:pt x="4072" y="310"/>
                    <a:pt x="4072" y="322"/>
                  </a:cubicBezTo>
                  <a:lnTo>
                    <a:pt x="4072" y="667"/>
                  </a:lnTo>
                  <a:lnTo>
                    <a:pt x="333" y="679"/>
                  </a:lnTo>
                  <a:cubicBezTo>
                    <a:pt x="333" y="679"/>
                    <a:pt x="322" y="679"/>
                    <a:pt x="322" y="667"/>
                  </a:cubicBezTo>
                  <a:lnTo>
                    <a:pt x="322" y="322"/>
                  </a:lnTo>
                  <a:cubicBezTo>
                    <a:pt x="322" y="322"/>
                    <a:pt x="322" y="310"/>
                    <a:pt x="333" y="310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55" y="1000"/>
                    <a:pt x="333" y="1000"/>
                  </a:cubicBezTo>
                  <a:lnTo>
                    <a:pt x="4048" y="1000"/>
                  </a:lnTo>
                  <a:cubicBezTo>
                    <a:pt x="4227" y="1000"/>
                    <a:pt x="4382" y="846"/>
                    <a:pt x="4382" y="667"/>
                  </a:cubicBezTo>
                  <a:lnTo>
                    <a:pt x="4382" y="322"/>
                  </a:lnTo>
                  <a:cubicBezTo>
                    <a:pt x="4382" y="143"/>
                    <a:pt x="4227" y="0"/>
                    <a:pt x="4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73"/>
            <p:cNvSpPr/>
            <p:nvPr/>
          </p:nvSpPr>
          <p:spPr>
            <a:xfrm>
              <a:off x="7724577" y="3553001"/>
              <a:ext cx="107259" cy="31477"/>
            </a:xfrm>
            <a:custGeom>
              <a:avLst/>
              <a:gdLst/>
              <a:ahLst/>
              <a:cxnLst/>
              <a:rect l="l" t="t" r="r" b="b"/>
              <a:pathLst>
                <a:path w="3370" h="989" extrusionOk="0">
                  <a:moveTo>
                    <a:pt x="3036" y="310"/>
                  </a:moveTo>
                  <a:cubicBezTo>
                    <a:pt x="3036" y="310"/>
                    <a:pt x="3048" y="310"/>
                    <a:pt x="3048" y="322"/>
                  </a:cubicBezTo>
                  <a:lnTo>
                    <a:pt x="3048" y="667"/>
                  </a:lnTo>
                  <a:lnTo>
                    <a:pt x="334" y="679"/>
                  </a:lnTo>
                  <a:cubicBezTo>
                    <a:pt x="334" y="679"/>
                    <a:pt x="310" y="679"/>
                    <a:pt x="310" y="667"/>
                  </a:cubicBezTo>
                  <a:lnTo>
                    <a:pt x="310" y="322"/>
                  </a:lnTo>
                  <a:cubicBezTo>
                    <a:pt x="310" y="322"/>
                    <a:pt x="310" y="310"/>
                    <a:pt x="334" y="310"/>
                  </a:cubicBezTo>
                  <a:close/>
                  <a:moveTo>
                    <a:pt x="334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43" y="989"/>
                    <a:pt x="334" y="989"/>
                  </a:cubicBezTo>
                  <a:lnTo>
                    <a:pt x="3036" y="989"/>
                  </a:lnTo>
                  <a:cubicBezTo>
                    <a:pt x="3215" y="989"/>
                    <a:pt x="3370" y="846"/>
                    <a:pt x="3370" y="667"/>
                  </a:cubicBezTo>
                  <a:lnTo>
                    <a:pt x="3370" y="322"/>
                  </a:lnTo>
                  <a:cubicBezTo>
                    <a:pt x="3370" y="144"/>
                    <a:pt x="3227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73"/>
            <p:cNvSpPr/>
            <p:nvPr/>
          </p:nvSpPr>
          <p:spPr>
            <a:xfrm>
              <a:off x="7724577" y="3595841"/>
              <a:ext cx="64451" cy="10630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858" y="333"/>
                  </a:lnTo>
                  <a:cubicBezTo>
                    <a:pt x="1953" y="333"/>
                    <a:pt x="2024" y="262"/>
                    <a:pt x="2024" y="167"/>
                  </a:cubicBezTo>
                  <a:cubicBezTo>
                    <a:pt x="2012" y="83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73"/>
            <p:cNvSpPr/>
            <p:nvPr/>
          </p:nvSpPr>
          <p:spPr>
            <a:xfrm>
              <a:off x="7799977" y="3595841"/>
              <a:ext cx="32241" cy="10630"/>
            </a:xfrm>
            <a:custGeom>
              <a:avLst/>
              <a:gdLst/>
              <a:ahLst/>
              <a:cxnLst/>
              <a:rect l="l" t="t" r="r" b="b"/>
              <a:pathLst>
                <a:path w="1013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846" y="333"/>
                  </a:lnTo>
                  <a:cubicBezTo>
                    <a:pt x="941" y="333"/>
                    <a:pt x="1013" y="262"/>
                    <a:pt x="1013" y="167"/>
                  </a:cubicBezTo>
                  <a:cubicBezTo>
                    <a:pt x="1001" y="83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73"/>
            <p:cNvSpPr/>
            <p:nvPr/>
          </p:nvSpPr>
          <p:spPr>
            <a:xfrm>
              <a:off x="7724577" y="3628051"/>
              <a:ext cx="21229" cy="10630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512" y="333"/>
                  </a:lnTo>
                  <a:cubicBezTo>
                    <a:pt x="595" y="333"/>
                    <a:pt x="667" y="262"/>
                    <a:pt x="667" y="167"/>
                  </a:cubicBezTo>
                  <a:cubicBezTo>
                    <a:pt x="667" y="83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1" name="Google Shape;10421;p73"/>
            <p:cNvSpPr/>
            <p:nvPr/>
          </p:nvSpPr>
          <p:spPr>
            <a:xfrm>
              <a:off x="7756787" y="3628051"/>
              <a:ext cx="53438" cy="10630"/>
            </a:xfrm>
            <a:custGeom>
              <a:avLst/>
              <a:gdLst/>
              <a:ahLst/>
              <a:cxnLst/>
              <a:rect l="l" t="t" r="r" b="b"/>
              <a:pathLst>
                <a:path w="1679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524" y="333"/>
                  </a:lnTo>
                  <a:cubicBezTo>
                    <a:pt x="1608" y="333"/>
                    <a:pt x="1679" y="262"/>
                    <a:pt x="1679" y="167"/>
                  </a:cubicBezTo>
                  <a:cubicBezTo>
                    <a:pt x="1679" y="83"/>
                    <a:pt x="1608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2" name="Google Shape;10422;p73"/>
            <p:cNvSpPr/>
            <p:nvPr/>
          </p:nvSpPr>
          <p:spPr>
            <a:xfrm>
              <a:off x="7724577" y="3650012"/>
              <a:ext cx="21229" cy="10280"/>
            </a:xfrm>
            <a:custGeom>
              <a:avLst/>
              <a:gdLst/>
              <a:ahLst/>
              <a:cxnLst/>
              <a:rect l="l" t="t" r="r" b="b"/>
              <a:pathLst>
                <a:path w="66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5" y="322"/>
                    <a:pt x="667" y="251"/>
                    <a:pt x="667" y="167"/>
                  </a:cubicBezTo>
                  <a:cubicBezTo>
                    <a:pt x="655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73"/>
            <p:cNvSpPr/>
            <p:nvPr/>
          </p:nvSpPr>
          <p:spPr>
            <a:xfrm>
              <a:off x="7756787" y="3650012"/>
              <a:ext cx="53438" cy="10280"/>
            </a:xfrm>
            <a:custGeom>
              <a:avLst/>
              <a:gdLst/>
              <a:ahLst/>
              <a:cxnLst/>
              <a:rect l="l" t="t" r="r" b="b"/>
              <a:pathLst>
                <a:path w="167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524" y="322"/>
                  </a:lnTo>
                  <a:cubicBezTo>
                    <a:pt x="1608" y="322"/>
                    <a:pt x="1679" y="251"/>
                    <a:pt x="1679" y="167"/>
                  </a:cubicBezTo>
                  <a:cubicBezTo>
                    <a:pt x="1679" y="72"/>
                    <a:pt x="1608" y="1"/>
                    <a:pt x="1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73"/>
            <p:cNvSpPr/>
            <p:nvPr/>
          </p:nvSpPr>
          <p:spPr>
            <a:xfrm>
              <a:off x="7719262" y="3466621"/>
              <a:ext cx="10630" cy="1063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cubicBezTo>
                    <a:pt x="262" y="333"/>
                    <a:pt x="334" y="250"/>
                    <a:pt x="334" y="167"/>
                  </a:cubicBezTo>
                  <a:cubicBezTo>
                    <a:pt x="322" y="60"/>
                    <a:pt x="239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5" name="Google Shape;10425;p73"/>
          <p:cNvGrpSpPr/>
          <p:nvPr/>
        </p:nvGrpSpPr>
        <p:grpSpPr>
          <a:xfrm>
            <a:off x="6707084" y="3213153"/>
            <a:ext cx="261145" cy="308504"/>
            <a:chOff x="6707084" y="3387403"/>
            <a:chExt cx="261145" cy="308504"/>
          </a:xfrm>
          <a:solidFill>
            <a:srgbClr val="7030A0"/>
          </a:solidFill>
        </p:grpSpPr>
        <p:sp>
          <p:nvSpPr>
            <p:cNvPr id="10426" name="Google Shape;10426;p73"/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73"/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73"/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73"/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0" name="Google Shape;10430;p73"/>
          <p:cNvGrpSpPr/>
          <p:nvPr/>
        </p:nvGrpSpPr>
        <p:grpSpPr>
          <a:xfrm>
            <a:off x="848978" y="4123387"/>
            <a:ext cx="377824" cy="324418"/>
            <a:chOff x="848978" y="4297637"/>
            <a:chExt cx="377824" cy="324418"/>
          </a:xfrm>
          <a:solidFill>
            <a:srgbClr val="7030A0"/>
          </a:solidFill>
        </p:grpSpPr>
        <p:sp>
          <p:nvSpPr>
            <p:cNvPr id="10431" name="Google Shape;10431;p73"/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2" name="Google Shape;10432;p73"/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3" name="Google Shape;10433;p73"/>
          <p:cNvGrpSpPr/>
          <p:nvPr/>
        </p:nvGrpSpPr>
        <p:grpSpPr>
          <a:xfrm>
            <a:off x="1754279" y="4112343"/>
            <a:ext cx="351439" cy="345965"/>
            <a:chOff x="1754279" y="4286593"/>
            <a:chExt cx="351439" cy="345965"/>
          </a:xfrm>
          <a:solidFill>
            <a:srgbClr val="7030A0"/>
          </a:solidFill>
        </p:grpSpPr>
        <p:sp>
          <p:nvSpPr>
            <p:cNvPr id="10434" name="Google Shape;10434;p73"/>
            <p:cNvSpPr/>
            <p:nvPr/>
          </p:nvSpPr>
          <p:spPr>
            <a:xfrm>
              <a:off x="1799379" y="4550857"/>
              <a:ext cx="28422" cy="27117"/>
            </a:xfrm>
            <a:custGeom>
              <a:avLst/>
              <a:gdLst/>
              <a:ahLst/>
              <a:cxnLst/>
              <a:rect l="l" t="t" r="r" b="b"/>
              <a:pathLst>
                <a:path w="893" h="852" extrusionOk="0">
                  <a:moveTo>
                    <a:pt x="708" y="1"/>
                  </a:moveTo>
                  <a:cubicBezTo>
                    <a:pt x="667" y="1"/>
                    <a:pt x="625" y="16"/>
                    <a:pt x="595" y="45"/>
                  </a:cubicBezTo>
                  <a:lnTo>
                    <a:pt x="60" y="581"/>
                  </a:lnTo>
                  <a:cubicBezTo>
                    <a:pt x="0" y="641"/>
                    <a:pt x="0" y="748"/>
                    <a:pt x="60" y="807"/>
                  </a:cubicBezTo>
                  <a:cubicBezTo>
                    <a:pt x="89" y="837"/>
                    <a:pt x="131" y="852"/>
                    <a:pt x="173" y="852"/>
                  </a:cubicBezTo>
                  <a:cubicBezTo>
                    <a:pt x="214" y="852"/>
                    <a:pt x="256" y="837"/>
                    <a:pt x="286" y="807"/>
                  </a:cubicBezTo>
                  <a:lnTo>
                    <a:pt x="822" y="272"/>
                  </a:lnTo>
                  <a:cubicBezTo>
                    <a:pt x="893" y="212"/>
                    <a:pt x="893" y="117"/>
                    <a:pt x="822" y="45"/>
                  </a:cubicBezTo>
                  <a:cubicBezTo>
                    <a:pt x="792" y="16"/>
                    <a:pt x="750" y="1"/>
                    <a:pt x="7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5" name="Google Shape;10435;p73"/>
            <p:cNvSpPr/>
            <p:nvPr/>
          </p:nvSpPr>
          <p:spPr>
            <a:xfrm>
              <a:off x="1833084" y="4584594"/>
              <a:ext cx="27690" cy="27117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699" y="0"/>
                  </a:moveTo>
                  <a:cubicBezTo>
                    <a:pt x="659" y="0"/>
                    <a:pt x="620" y="15"/>
                    <a:pt x="596" y="45"/>
                  </a:cubicBezTo>
                  <a:lnTo>
                    <a:pt x="48" y="581"/>
                  </a:lnTo>
                  <a:cubicBezTo>
                    <a:pt x="1" y="640"/>
                    <a:pt x="1" y="747"/>
                    <a:pt x="48" y="807"/>
                  </a:cubicBezTo>
                  <a:cubicBezTo>
                    <a:pt x="78" y="837"/>
                    <a:pt x="120" y="852"/>
                    <a:pt x="161" y="852"/>
                  </a:cubicBezTo>
                  <a:cubicBezTo>
                    <a:pt x="203" y="852"/>
                    <a:pt x="245" y="837"/>
                    <a:pt x="275" y="807"/>
                  </a:cubicBezTo>
                  <a:lnTo>
                    <a:pt x="810" y="271"/>
                  </a:lnTo>
                  <a:cubicBezTo>
                    <a:pt x="870" y="212"/>
                    <a:pt x="870" y="105"/>
                    <a:pt x="810" y="45"/>
                  </a:cubicBezTo>
                  <a:cubicBezTo>
                    <a:pt x="781" y="15"/>
                    <a:pt x="739" y="0"/>
                    <a:pt x="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6" name="Google Shape;10436;p73"/>
            <p:cNvSpPr/>
            <p:nvPr/>
          </p:nvSpPr>
          <p:spPr>
            <a:xfrm>
              <a:off x="1816407" y="4567917"/>
              <a:ext cx="28072" cy="27117"/>
            </a:xfrm>
            <a:custGeom>
              <a:avLst/>
              <a:gdLst/>
              <a:ahLst/>
              <a:cxnLst/>
              <a:rect l="l" t="t" r="r" b="b"/>
              <a:pathLst>
                <a:path w="882" h="852" extrusionOk="0">
                  <a:moveTo>
                    <a:pt x="709" y="0"/>
                  </a:moveTo>
                  <a:cubicBezTo>
                    <a:pt x="668" y="0"/>
                    <a:pt x="626" y="15"/>
                    <a:pt x="596" y="45"/>
                  </a:cubicBezTo>
                  <a:lnTo>
                    <a:pt x="60" y="581"/>
                  </a:lnTo>
                  <a:cubicBezTo>
                    <a:pt x="1" y="640"/>
                    <a:pt x="1" y="748"/>
                    <a:pt x="60" y="807"/>
                  </a:cubicBezTo>
                  <a:cubicBezTo>
                    <a:pt x="90" y="837"/>
                    <a:pt x="132" y="852"/>
                    <a:pt x="172" y="852"/>
                  </a:cubicBezTo>
                  <a:cubicBezTo>
                    <a:pt x="212" y="852"/>
                    <a:pt x="251" y="837"/>
                    <a:pt x="275" y="807"/>
                  </a:cubicBezTo>
                  <a:lnTo>
                    <a:pt x="822" y="271"/>
                  </a:lnTo>
                  <a:cubicBezTo>
                    <a:pt x="882" y="212"/>
                    <a:pt x="882" y="105"/>
                    <a:pt x="822" y="45"/>
                  </a:cubicBezTo>
                  <a:cubicBezTo>
                    <a:pt x="793" y="15"/>
                    <a:pt x="751" y="0"/>
                    <a:pt x="7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73"/>
            <p:cNvSpPr/>
            <p:nvPr/>
          </p:nvSpPr>
          <p:spPr>
            <a:xfrm>
              <a:off x="1754279" y="4286593"/>
              <a:ext cx="351439" cy="345965"/>
            </a:xfrm>
            <a:custGeom>
              <a:avLst/>
              <a:gdLst/>
              <a:ahLst/>
              <a:cxnLst/>
              <a:rect l="l" t="t" r="r" b="b"/>
              <a:pathLst>
                <a:path w="11042" h="10870" extrusionOk="0">
                  <a:moveTo>
                    <a:pt x="10656" y="324"/>
                  </a:moveTo>
                  <a:lnTo>
                    <a:pt x="10216" y="1871"/>
                  </a:lnTo>
                  <a:lnTo>
                    <a:pt x="9108" y="776"/>
                  </a:lnTo>
                  <a:lnTo>
                    <a:pt x="10656" y="324"/>
                  </a:lnTo>
                  <a:close/>
                  <a:moveTo>
                    <a:pt x="4632" y="3586"/>
                  </a:moveTo>
                  <a:lnTo>
                    <a:pt x="2679" y="5538"/>
                  </a:lnTo>
                  <a:lnTo>
                    <a:pt x="465" y="5360"/>
                  </a:lnTo>
                  <a:cubicBezTo>
                    <a:pt x="429" y="5360"/>
                    <a:pt x="417" y="5324"/>
                    <a:pt x="441" y="5300"/>
                  </a:cubicBezTo>
                  <a:cubicBezTo>
                    <a:pt x="1393" y="4348"/>
                    <a:pt x="2667" y="3764"/>
                    <a:pt x="4001" y="3645"/>
                  </a:cubicBezTo>
                  <a:lnTo>
                    <a:pt x="4632" y="3586"/>
                  </a:lnTo>
                  <a:close/>
                  <a:moveTo>
                    <a:pt x="2727" y="5955"/>
                  </a:moveTo>
                  <a:lnTo>
                    <a:pt x="3584" y="6812"/>
                  </a:lnTo>
                  <a:lnTo>
                    <a:pt x="3263" y="7146"/>
                  </a:lnTo>
                  <a:lnTo>
                    <a:pt x="2393" y="6277"/>
                  </a:lnTo>
                  <a:lnTo>
                    <a:pt x="2727" y="5955"/>
                  </a:lnTo>
                  <a:close/>
                  <a:moveTo>
                    <a:pt x="2572" y="6920"/>
                  </a:moveTo>
                  <a:lnTo>
                    <a:pt x="3024" y="7360"/>
                  </a:lnTo>
                  <a:lnTo>
                    <a:pt x="2655" y="7753"/>
                  </a:lnTo>
                  <a:lnTo>
                    <a:pt x="2596" y="7813"/>
                  </a:lnTo>
                  <a:lnTo>
                    <a:pt x="2191" y="7408"/>
                  </a:lnTo>
                  <a:cubicBezTo>
                    <a:pt x="2155" y="7384"/>
                    <a:pt x="2155" y="7336"/>
                    <a:pt x="2191" y="7313"/>
                  </a:cubicBezTo>
                  <a:lnTo>
                    <a:pt x="2572" y="6920"/>
                  </a:lnTo>
                  <a:close/>
                  <a:moveTo>
                    <a:pt x="8775" y="895"/>
                  </a:moveTo>
                  <a:lnTo>
                    <a:pt x="10121" y="2229"/>
                  </a:lnTo>
                  <a:lnTo>
                    <a:pt x="9704" y="3598"/>
                  </a:lnTo>
                  <a:lnTo>
                    <a:pt x="5275" y="8039"/>
                  </a:lnTo>
                  <a:lnTo>
                    <a:pt x="4406" y="7170"/>
                  </a:lnTo>
                  <a:lnTo>
                    <a:pt x="6430" y="5146"/>
                  </a:lnTo>
                  <a:cubicBezTo>
                    <a:pt x="6584" y="5003"/>
                    <a:pt x="6608" y="4741"/>
                    <a:pt x="6418" y="4574"/>
                  </a:cubicBezTo>
                  <a:cubicBezTo>
                    <a:pt x="6334" y="4491"/>
                    <a:pt x="6230" y="4449"/>
                    <a:pt x="6127" y="4449"/>
                  </a:cubicBezTo>
                  <a:cubicBezTo>
                    <a:pt x="6025" y="4449"/>
                    <a:pt x="5924" y="4491"/>
                    <a:pt x="5846" y="4574"/>
                  </a:cubicBezTo>
                  <a:lnTo>
                    <a:pt x="3822" y="6598"/>
                  </a:lnTo>
                  <a:lnTo>
                    <a:pt x="2965" y="5729"/>
                  </a:lnTo>
                  <a:lnTo>
                    <a:pt x="7394" y="1300"/>
                  </a:lnTo>
                  <a:lnTo>
                    <a:pt x="8775" y="895"/>
                  </a:lnTo>
                  <a:close/>
                  <a:moveTo>
                    <a:pt x="6126" y="4785"/>
                  </a:moveTo>
                  <a:cubicBezTo>
                    <a:pt x="6153" y="4785"/>
                    <a:pt x="6180" y="4794"/>
                    <a:pt x="6191" y="4812"/>
                  </a:cubicBezTo>
                  <a:cubicBezTo>
                    <a:pt x="6227" y="4836"/>
                    <a:pt x="6239" y="4907"/>
                    <a:pt x="6191" y="4943"/>
                  </a:cubicBezTo>
                  <a:lnTo>
                    <a:pt x="4060" y="7074"/>
                  </a:lnTo>
                  <a:cubicBezTo>
                    <a:pt x="3941" y="7170"/>
                    <a:pt x="3108" y="8003"/>
                    <a:pt x="3024" y="8110"/>
                  </a:cubicBezTo>
                  <a:cubicBezTo>
                    <a:pt x="3005" y="8129"/>
                    <a:pt x="2976" y="8142"/>
                    <a:pt x="2949" y="8142"/>
                  </a:cubicBezTo>
                  <a:cubicBezTo>
                    <a:pt x="2926" y="8142"/>
                    <a:pt x="2904" y="8132"/>
                    <a:pt x="2893" y="8110"/>
                  </a:cubicBezTo>
                  <a:cubicBezTo>
                    <a:pt x="2858" y="8086"/>
                    <a:pt x="2858" y="8003"/>
                    <a:pt x="2893" y="7979"/>
                  </a:cubicBezTo>
                  <a:lnTo>
                    <a:pt x="6060" y="4812"/>
                  </a:lnTo>
                  <a:cubicBezTo>
                    <a:pt x="6072" y="4794"/>
                    <a:pt x="6099" y="4785"/>
                    <a:pt x="6126" y="4785"/>
                  </a:cubicBezTo>
                  <a:close/>
                  <a:moveTo>
                    <a:pt x="4179" y="7396"/>
                  </a:moveTo>
                  <a:lnTo>
                    <a:pt x="5048" y="8253"/>
                  </a:lnTo>
                  <a:lnTo>
                    <a:pt x="4739" y="8586"/>
                  </a:lnTo>
                  <a:lnTo>
                    <a:pt x="4715" y="8586"/>
                  </a:lnTo>
                  <a:lnTo>
                    <a:pt x="3858" y="7729"/>
                  </a:lnTo>
                  <a:lnTo>
                    <a:pt x="4179" y="7396"/>
                  </a:lnTo>
                  <a:close/>
                  <a:moveTo>
                    <a:pt x="3608" y="7944"/>
                  </a:moveTo>
                  <a:lnTo>
                    <a:pt x="4048" y="8396"/>
                  </a:lnTo>
                  <a:lnTo>
                    <a:pt x="3679" y="8801"/>
                  </a:lnTo>
                  <a:cubicBezTo>
                    <a:pt x="3667" y="8813"/>
                    <a:pt x="3632" y="8813"/>
                    <a:pt x="3620" y="8813"/>
                  </a:cubicBezTo>
                  <a:cubicBezTo>
                    <a:pt x="3608" y="8813"/>
                    <a:pt x="3584" y="8813"/>
                    <a:pt x="3560" y="8801"/>
                  </a:cubicBezTo>
                  <a:lnTo>
                    <a:pt x="3155" y="8396"/>
                  </a:lnTo>
                  <a:cubicBezTo>
                    <a:pt x="3191" y="8384"/>
                    <a:pt x="3203" y="8360"/>
                    <a:pt x="3215" y="8336"/>
                  </a:cubicBezTo>
                  <a:lnTo>
                    <a:pt x="3608" y="7944"/>
                  </a:lnTo>
                  <a:close/>
                  <a:moveTo>
                    <a:pt x="10687" y="1"/>
                  </a:moveTo>
                  <a:cubicBezTo>
                    <a:pt x="10658" y="1"/>
                    <a:pt x="10627" y="5"/>
                    <a:pt x="10597" y="14"/>
                  </a:cubicBezTo>
                  <a:cubicBezTo>
                    <a:pt x="9894" y="228"/>
                    <a:pt x="7918" y="800"/>
                    <a:pt x="7263" y="1002"/>
                  </a:cubicBezTo>
                  <a:cubicBezTo>
                    <a:pt x="7239" y="1014"/>
                    <a:pt x="7215" y="1014"/>
                    <a:pt x="7192" y="1038"/>
                  </a:cubicBezTo>
                  <a:lnTo>
                    <a:pt x="4953" y="3276"/>
                  </a:lnTo>
                  <a:lnTo>
                    <a:pt x="3965" y="3360"/>
                  </a:lnTo>
                  <a:cubicBezTo>
                    <a:pt x="2548" y="3479"/>
                    <a:pt x="1203" y="4110"/>
                    <a:pt x="215" y="5110"/>
                  </a:cubicBezTo>
                  <a:cubicBezTo>
                    <a:pt x="0" y="5312"/>
                    <a:pt x="131" y="5681"/>
                    <a:pt x="429" y="5705"/>
                  </a:cubicBezTo>
                  <a:lnTo>
                    <a:pt x="2370" y="5860"/>
                  </a:lnTo>
                  <a:lnTo>
                    <a:pt x="2179" y="6062"/>
                  </a:lnTo>
                  <a:cubicBezTo>
                    <a:pt x="2060" y="6181"/>
                    <a:pt x="2060" y="6384"/>
                    <a:pt x="2179" y="6503"/>
                  </a:cubicBezTo>
                  <a:lnTo>
                    <a:pt x="2370" y="6693"/>
                  </a:lnTo>
                  <a:lnTo>
                    <a:pt x="1977" y="7086"/>
                  </a:lnTo>
                  <a:cubicBezTo>
                    <a:pt x="1834" y="7229"/>
                    <a:pt x="1834" y="7491"/>
                    <a:pt x="1977" y="7634"/>
                  </a:cubicBezTo>
                  <a:lnTo>
                    <a:pt x="3370" y="9015"/>
                  </a:lnTo>
                  <a:cubicBezTo>
                    <a:pt x="3441" y="9092"/>
                    <a:pt x="3539" y="9131"/>
                    <a:pt x="3639" y="9131"/>
                  </a:cubicBezTo>
                  <a:cubicBezTo>
                    <a:pt x="3739" y="9131"/>
                    <a:pt x="3840" y="9092"/>
                    <a:pt x="3917" y="9015"/>
                  </a:cubicBezTo>
                  <a:lnTo>
                    <a:pt x="4298" y="8634"/>
                  </a:lnTo>
                  <a:lnTo>
                    <a:pt x="4477" y="8813"/>
                  </a:lnTo>
                  <a:cubicBezTo>
                    <a:pt x="4548" y="8878"/>
                    <a:pt x="4635" y="8911"/>
                    <a:pt x="4720" y="8911"/>
                  </a:cubicBezTo>
                  <a:cubicBezTo>
                    <a:pt x="4804" y="8911"/>
                    <a:pt x="4888" y="8878"/>
                    <a:pt x="4953" y="8813"/>
                  </a:cubicBezTo>
                  <a:lnTo>
                    <a:pt x="5156" y="8622"/>
                  </a:lnTo>
                  <a:lnTo>
                    <a:pt x="5310" y="10551"/>
                  </a:lnTo>
                  <a:cubicBezTo>
                    <a:pt x="5334" y="10682"/>
                    <a:pt x="5418" y="10801"/>
                    <a:pt x="5537" y="10849"/>
                  </a:cubicBezTo>
                  <a:cubicBezTo>
                    <a:pt x="5577" y="10863"/>
                    <a:pt x="5618" y="10870"/>
                    <a:pt x="5658" y="10870"/>
                  </a:cubicBezTo>
                  <a:cubicBezTo>
                    <a:pt x="5750" y="10870"/>
                    <a:pt x="5840" y="10835"/>
                    <a:pt x="5906" y="10777"/>
                  </a:cubicBezTo>
                  <a:cubicBezTo>
                    <a:pt x="6537" y="10146"/>
                    <a:pt x="7001" y="9420"/>
                    <a:pt x="7299" y="8598"/>
                  </a:cubicBezTo>
                  <a:cubicBezTo>
                    <a:pt x="7323" y="8515"/>
                    <a:pt x="7275" y="8420"/>
                    <a:pt x="7203" y="8396"/>
                  </a:cubicBezTo>
                  <a:cubicBezTo>
                    <a:pt x="7184" y="8388"/>
                    <a:pt x="7164" y="8384"/>
                    <a:pt x="7144" y="8384"/>
                  </a:cubicBezTo>
                  <a:cubicBezTo>
                    <a:pt x="7079" y="8384"/>
                    <a:pt x="7019" y="8425"/>
                    <a:pt x="7001" y="8479"/>
                  </a:cubicBezTo>
                  <a:cubicBezTo>
                    <a:pt x="6715" y="9253"/>
                    <a:pt x="6263" y="9956"/>
                    <a:pt x="5691" y="10539"/>
                  </a:cubicBezTo>
                  <a:cubicBezTo>
                    <a:pt x="5682" y="10544"/>
                    <a:pt x="5670" y="10547"/>
                    <a:pt x="5659" y="10547"/>
                  </a:cubicBezTo>
                  <a:cubicBezTo>
                    <a:pt x="5644" y="10547"/>
                    <a:pt x="5632" y="10541"/>
                    <a:pt x="5632" y="10527"/>
                  </a:cubicBezTo>
                  <a:lnTo>
                    <a:pt x="5429" y="8325"/>
                  </a:lnTo>
                  <a:lnTo>
                    <a:pt x="7382" y="6372"/>
                  </a:lnTo>
                  <a:lnTo>
                    <a:pt x="7382" y="6372"/>
                  </a:lnTo>
                  <a:cubicBezTo>
                    <a:pt x="7323" y="7158"/>
                    <a:pt x="7299" y="7372"/>
                    <a:pt x="7203" y="7765"/>
                  </a:cubicBezTo>
                  <a:cubicBezTo>
                    <a:pt x="7192" y="7860"/>
                    <a:pt x="7239" y="7944"/>
                    <a:pt x="7323" y="7967"/>
                  </a:cubicBezTo>
                  <a:cubicBezTo>
                    <a:pt x="7332" y="7969"/>
                    <a:pt x="7342" y="7969"/>
                    <a:pt x="7351" y="7969"/>
                  </a:cubicBezTo>
                  <a:cubicBezTo>
                    <a:pt x="7434" y="7969"/>
                    <a:pt x="7502" y="7923"/>
                    <a:pt x="7513" y="7848"/>
                  </a:cubicBezTo>
                  <a:cubicBezTo>
                    <a:pt x="7620" y="7348"/>
                    <a:pt x="7632" y="7134"/>
                    <a:pt x="7727" y="6027"/>
                  </a:cubicBezTo>
                  <a:lnTo>
                    <a:pt x="9954" y="3800"/>
                  </a:lnTo>
                  <a:cubicBezTo>
                    <a:pt x="9978" y="3776"/>
                    <a:pt x="9990" y="3753"/>
                    <a:pt x="10001" y="3717"/>
                  </a:cubicBezTo>
                  <a:lnTo>
                    <a:pt x="10454" y="2205"/>
                  </a:lnTo>
                  <a:lnTo>
                    <a:pt x="10990" y="383"/>
                  </a:lnTo>
                  <a:cubicBezTo>
                    <a:pt x="11042" y="196"/>
                    <a:pt x="10885" y="1"/>
                    <a:pt x="106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73"/>
            <p:cNvSpPr/>
            <p:nvPr/>
          </p:nvSpPr>
          <p:spPr>
            <a:xfrm>
              <a:off x="1951705" y="4367117"/>
              <a:ext cx="86062" cy="65437"/>
            </a:xfrm>
            <a:custGeom>
              <a:avLst/>
              <a:gdLst/>
              <a:ahLst/>
              <a:cxnLst/>
              <a:rect l="l" t="t" r="r" b="b"/>
              <a:pathLst>
                <a:path w="2704" h="2056" extrusionOk="0">
                  <a:moveTo>
                    <a:pt x="905" y="1"/>
                  </a:moveTo>
                  <a:cubicBezTo>
                    <a:pt x="881" y="1"/>
                    <a:pt x="857" y="7"/>
                    <a:pt x="834" y="20"/>
                  </a:cubicBezTo>
                  <a:cubicBezTo>
                    <a:pt x="167" y="330"/>
                    <a:pt x="0" y="1211"/>
                    <a:pt x="524" y="1746"/>
                  </a:cubicBezTo>
                  <a:cubicBezTo>
                    <a:pt x="739" y="1949"/>
                    <a:pt x="1000" y="2056"/>
                    <a:pt x="1274" y="2056"/>
                  </a:cubicBezTo>
                  <a:cubicBezTo>
                    <a:pt x="2227" y="2056"/>
                    <a:pt x="2703" y="913"/>
                    <a:pt x="2024" y="234"/>
                  </a:cubicBezTo>
                  <a:cubicBezTo>
                    <a:pt x="1941" y="151"/>
                    <a:pt x="1834" y="80"/>
                    <a:pt x="1715" y="20"/>
                  </a:cubicBezTo>
                  <a:cubicBezTo>
                    <a:pt x="1696" y="10"/>
                    <a:pt x="1674" y="6"/>
                    <a:pt x="1652" y="6"/>
                  </a:cubicBezTo>
                  <a:cubicBezTo>
                    <a:pt x="1592" y="6"/>
                    <a:pt x="1530" y="39"/>
                    <a:pt x="1512" y="91"/>
                  </a:cubicBezTo>
                  <a:cubicBezTo>
                    <a:pt x="1477" y="163"/>
                    <a:pt x="1512" y="270"/>
                    <a:pt x="1584" y="294"/>
                  </a:cubicBezTo>
                  <a:cubicBezTo>
                    <a:pt x="2060" y="508"/>
                    <a:pt x="2167" y="1127"/>
                    <a:pt x="1810" y="1508"/>
                  </a:cubicBezTo>
                  <a:cubicBezTo>
                    <a:pt x="1667" y="1645"/>
                    <a:pt x="1477" y="1714"/>
                    <a:pt x="1285" y="1714"/>
                  </a:cubicBezTo>
                  <a:cubicBezTo>
                    <a:pt x="1093" y="1714"/>
                    <a:pt x="899" y="1645"/>
                    <a:pt x="750" y="1508"/>
                  </a:cubicBezTo>
                  <a:cubicBezTo>
                    <a:pt x="381" y="1127"/>
                    <a:pt x="500" y="520"/>
                    <a:pt x="977" y="294"/>
                  </a:cubicBezTo>
                  <a:cubicBezTo>
                    <a:pt x="1048" y="270"/>
                    <a:pt x="1096" y="163"/>
                    <a:pt x="1048" y="91"/>
                  </a:cubicBezTo>
                  <a:cubicBezTo>
                    <a:pt x="1022" y="40"/>
                    <a:pt x="966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9" name="Google Shape;10439;p73"/>
          <p:cNvGrpSpPr/>
          <p:nvPr/>
        </p:nvGrpSpPr>
        <p:grpSpPr>
          <a:xfrm>
            <a:off x="3996113" y="4116926"/>
            <a:ext cx="336512" cy="335048"/>
            <a:chOff x="3996113" y="4291176"/>
            <a:chExt cx="336512" cy="335048"/>
          </a:xfrm>
          <a:solidFill>
            <a:srgbClr val="7030A0"/>
          </a:solidFill>
        </p:grpSpPr>
        <p:sp>
          <p:nvSpPr>
            <p:cNvPr id="10440" name="Google Shape;10440;p73"/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73"/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73"/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43" name="Google Shape;10443;p73"/>
          <p:cNvSpPr/>
          <p:nvPr/>
        </p:nvSpPr>
        <p:spPr>
          <a:xfrm>
            <a:off x="1331737" y="4133127"/>
            <a:ext cx="304716" cy="304048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44" name="Google Shape;10444;p73"/>
          <p:cNvGrpSpPr/>
          <p:nvPr/>
        </p:nvGrpSpPr>
        <p:grpSpPr>
          <a:xfrm>
            <a:off x="2179081" y="4111261"/>
            <a:ext cx="397525" cy="348670"/>
            <a:chOff x="2179081" y="4285511"/>
            <a:chExt cx="397525" cy="348670"/>
          </a:xfrm>
          <a:solidFill>
            <a:srgbClr val="7030A0"/>
          </a:solidFill>
        </p:grpSpPr>
        <p:sp>
          <p:nvSpPr>
            <p:cNvPr id="10445" name="Google Shape;10445;p73"/>
            <p:cNvSpPr/>
            <p:nvPr/>
          </p:nvSpPr>
          <p:spPr>
            <a:xfrm>
              <a:off x="2262437" y="4354322"/>
              <a:ext cx="230813" cy="210507"/>
            </a:xfrm>
            <a:custGeom>
              <a:avLst/>
              <a:gdLst/>
              <a:ahLst/>
              <a:cxnLst/>
              <a:rect l="l" t="t" r="r" b="b"/>
              <a:pathLst>
                <a:path w="7252" h="6614" extrusionOk="0">
                  <a:moveTo>
                    <a:pt x="3627" y="376"/>
                  </a:moveTo>
                  <a:cubicBezTo>
                    <a:pt x="4070" y="376"/>
                    <a:pt x="4516" y="477"/>
                    <a:pt x="4930" y="684"/>
                  </a:cubicBezTo>
                  <a:lnTo>
                    <a:pt x="4132" y="2065"/>
                  </a:lnTo>
                  <a:cubicBezTo>
                    <a:pt x="3965" y="2006"/>
                    <a:pt x="3799" y="1958"/>
                    <a:pt x="3620" y="1958"/>
                  </a:cubicBezTo>
                  <a:cubicBezTo>
                    <a:pt x="3441" y="1958"/>
                    <a:pt x="3263" y="1994"/>
                    <a:pt x="3120" y="2065"/>
                  </a:cubicBezTo>
                  <a:lnTo>
                    <a:pt x="2322" y="684"/>
                  </a:lnTo>
                  <a:cubicBezTo>
                    <a:pt x="2730" y="480"/>
                    <a:pt x="3177" y="376"/>
                    <a:pt x="3627" y="376"/>
                  </a:cubicBezTo>
                  <a:close/>
                  <a:moveTo>
                    <a:pt x="1989" y="863"/>
                  </a:moveTo>
                  <a:lnTo>
                    <a:pt x="2787" y="2244"/>
                  </a:lnTo>
                  <a:cubicBezTo>
                    <a:pt x="2513" y="2458"/>
                    <a:pt x="2322" y="2768"/>
                    <a:pt x="2286" y="3137"/>
                  </a:cubicBezTo>
                  <a:lnTo>
                    <a:pt x="691" y="3137"/>
                  </a:lnTo>
                  <a:lnTo>
                    <a:pt x="691" y="3125"/>
                  </a:lnTo>
                  <a:cubicBezTo>
                    <a:pt x="739" y="2422"/>
                    <a:pt x="1013" y="1756"/>
                    <a:pt x="1536" y="1232"/>
                  </a:cubicBezTo>
                  <a:cubicBezTo>
                    <a:pt x="1667" y="1101"/>
                    <a:pt x="1834" y="970"/>
                    <a:pt x="1989" y="863"/>
                  </a:cubicBezTo>
                  <a:close/>
                  <a:moveTo>
                    <a:pt x="3620" y="2339"/>
                  </a:moveTo>
                  <a:cubicBezTo>
                    <a:pt x="4156" y="2339"/>
                    <a:pt x="4608" y="2779"/>
                    <a:pt x="4608" y="3315"/>
                  </a:cubicBezTo>
                  <a:cubicBezTo>
                    <a:pt x="4608" y="3851"/>
                    <a:pt x="4156" y="4303"/>
                    <a:pt x="3620" y="4303"/>
                  </a:cubicBezTo>
                  <a:cubicBezTo>
                    <a:pt x="3072" y="4303"/>
                    <a:pt x="2644" y="3851"/>
                    <a:pt x="2644" y="3315"/>
                  </a:cubicBezTo>
                  <a:cubicBezTo>
                    <a:pt x="2644" y="2768"/>
                    <a:pt x="3084" y="2339"/>
                    <a:pt x="3620" y="2339"/>
                  </a:cubicBezTo>
                  <a:close/>
                  <a:moveTo>
                    <a:pt x="6549" y="3482"/>
                  </a:moveTo>
                  <a:cubicBezTo>
                    <a:pt x="6513" y="4184"/>
                    <a:pt x="6227" y="4863"/>
                    <a:pt x="5704" y="5387"/>
                  </a:cubicBezTo>
                  <a:cubicBezTo>
                    <a:pt x="5573" y="5518"/>
                    <a:pt x="5406" y="5661"/>
                    <a:pt x="5263" y="5756"/>
                  </a:cubicBezTo>
                  <a:lnTo>
                    <a:pt x="4453" y="4375"/>
                  </a:lnTo>
                  <a:cubicBezTo>
                    <a:pt x="4727" y="4172"/>
                    <a:pt x="4918" y="3851"/>
                    <a:pt x="4965" y="3482"/>
                  </a:cubicBezTo>
                  <a:close/>
                  <a:moveTo>
                    <a:pt x="4120" y="4553"/>
                  </a:moveTo>
                  <a:lnTo>
                    <a:pt x="4918" y="5935"/>
                  </a:lnTo>
                  <a:cubicBezTo>
                    <a:pt x="4510" y="6138"/>
                    <a:pt x="4063" y="6243"/>
                    <a:pt x="3613" y="6243"/>
                  </a:cubicBezTo>
                  <a:cubicBezTo>
                    <a:pt x="3170" y="6243"/>
                    <a:pt x="2724" y="6141"/>
                    <a:pt x="2310" y="5935"/>
                  </a:cubicBezTo>
                  <a:lnTo>
                    <a:pt x="3120" y="4553"/>
                  </a:lnTo>
                  <a:cubicBezTo>
                    <a:pt x="3275" y="4613"/>
                    <a:pt x="3441" y="4661"/>
                    <a:pt x="3620" y="4661"/>
                  </a:cubicBezTo>
                  <a:cubicBezTo>
                    <a:pt x="3799" y="4661"/>
                    <a:pt x="3977" y="4625"/>
                    <a:pt x="4120" y="4553"/>
                  </a:cubicBezTo>
                  <a:close/>
                  <a:moveTo>
                    <a:pt x="3636" y="0"/>
                  </a:moveTo>
                  <a:cubicBezTo>
                    <a:pt x="2787" y="0"/>
                    <a:pt x="1940" y="328"/>
                    <a:pt x="1298" y="970"/>
                  </a:cubicBezTo>
                  <a:cubicBezTo>
                    <a:pt x="120" y="2137"/>
                    <a:pt x="0" y="4018"/>
                    <a:pt x="1036" y="5327"/>
                  </a:cubicBezTo>
                  <a:cubicBezTo>
                    <a:pt x="1060" y="5375"/>
                    <a:pt x="1120" y="5399"/>
                    <a:pt x="1179" y="5399"/>
                  </a:cubicBezTo>
                  <a:cubicBezTo>
                    <a:pt x="1227" y="5399"/>
                    <a:pt x="1251" y="5387"/>
                    <a:pt x="1298" y="5351"/>
                  </a:cubicBezTo>
                  <a:cubicBezTo>
                    <a:pt x="1370" y="5292"/>
                    <a:pt x="1394" y="5173"/>
                    <a:pt x="1334" y="5101"/>
                  </a:cubicBezTo>
                  <a:cubicBezTo>
                    <a:pt x="953" y="4625"/>
                    <a:pt x="751" y="4065"/>
                    <a:pt x="715" y="3482"/>
                  </a:cubicBezTo>
                  <a:lnTo>
                    <a:pt x="2310" y="3482"/>
                  </a:lnTo>
                  <a:cubicBezTo>
                    <a:pt x="2358" y="3839"/>
                    <a:pt x="2548" y="4149"/>
                    <a:pt x="2810" y="4375"/>
                  </a:cubicBezTo>
                  <a:lnTo>
                    <a:pt x="2013" y="5756"/>
                  </a:lnTo>
                  <a:lnTo>
                    <a:pt x="1834" y="5625"/>
                  </a:lnTo>
                  <a:cubicBezTo>
                    <a:pt x="1803" y="5599"/>
                    <a:pt x="1763" y="5587"/>
                    <a:pt x="1723" y="5587"/>
                  </a:cubicBezTo>
                  <a:cubicBezTo>
                    <a:pt x="1671" y="5587"/>
                    <a:pt x="1618" y="5608"/>
                    <a:pt x="1584" y="5649"/>
                  </a:cubicBezTo>
                  <a:cubicBezTo>
                    <a:pt x="1524" y="5732"/>
                    <a:pt x="1536" y="5851"/>
                    <a:pt x="1608" y="5911"/>
                  </a:cubicBezTo>
                  <a:cubicBezTo>
                    <a:pt x="2203" y="6375"/>
                    <a:pt x="2918" y="6613"/>
                    <a:pt x="3632" y="6613"/>
                  </a:cubicBezTo>
                  <a:cubicBezTo>
                    <a:pt x="4489" y="6613"/>
                    <a:pt x="5334" y="6280"/>
                    <a:pt x="5977" y="5637"/>
                  </a:cubicBezTo>
                  <a:cubicBezTo>
                    <a:pt x="7132" y="4470"/>
                    <a:pt x="7251" y="2589"/>
                    <a:pt x="6227" y="1279"/>
                  </a:cubicBezTo>
                  <a:cubicBezTo>
                    <a:pt x="6194" y="1239"/>
                    <a:pt x="6141" y="1217"/>
                    <a:pt x="6088" y="1217"/>
                  </a:cubicBezTo>
                  <a:cubicBezTo>
                    <a:pt x="6048" y="1217"/>
                    <a:pt x="6008" y="1230"/>
                    <a:pt x="5977" y="1255"/>
                  </a:cubicBezTo>
                  <a:cubicBezTo>
                    <a:pt x="5894" y="1315"/>
                    <a:pt x="5882" y="1434"/>
                    <a:pt x="5942" y="1505"/>
                  </a:cubicBezTo>
                  <a:cubicBezTo>
                    <a:pt x="6311" y="1982"/>
                    <a:pt x="6525" y="2541"/>
                    <a:pt x="6549" y="3125"/>
                  </a:cubicBezTo>
                  <a:lnTo>
                    <a:pt x="4965" y="3125"/>
                  </a:lnTo>
                  <a:cubicBezTo>
                    <a:pt x="4918" y="2768"/>
                    <a:pt x="4727" y="2458"/>
                    <a:pt x="4453" y="2232"/>
                  </a:cubicBezTo>
                  <a:lnTo>
                    <a:pt x="5263" y="851"/>
                  </a:lnTo>
                  <a:lnTo>
                    <a:pt x="5442" y="982"/>
                  </a:lnTo>
                  <a:cubicBezTo>
                    <a:pt x="5473" y="1007"/>
                    <a:pt x="5512" y="1020"/>
                    <a:pt x="5552" y="1020"/>
                  </a:cubicBezTo>
                  <a:cubicBezTo>
                    <a:pt x="5605" y="1020"/>
                    <a:pt x="5658" y="998"/>
                    <a:pt x="5692" y="958"/>
                  </a:cubicBezTo>
                  <a:cubicBezTo>
                    <a:pt x="5751" y="874"/>
                    <a:pt x="5739" y="755"/>
                    <a:pt x="5656" y="696"/>
                  </a:cubicBezTo>
                  <a:cubicBezTo>
                    <a:pt x="5059" y="229"/>
                    <a:pt x="4347" y="0"/>
                    <a:pt x="3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73"/>
            <p:cNvSpPr/>
            <p:nvPr/>
          </p:nvSpPr>
          <p:spPr>
            <a:xfrm>
              <a:off x="2179081" y="4285511"/>
              <a:ext cx="397525" cy="348670"/>
            </a:xfrm>
            <a:custGeom>
              <a:avLst/>
              <a:gdLst/>
              <a:ahLst/>
              <a:cxnLst/>
              <a:rect l="l" t="t" r="r" b="b"/>
              <a:pathLst>
                <a:path w="12490" h="10955" extrusionOk="0">
                  <a:moveTo>
                    <a:pt x="3493" y="346"/>
                  </a:moveTo>
                  <a:cubicBezTo>
                    <a:pt x="3526" y="346"/>
                    <a:pt x="3560" y="350"/>
                    <a:pt x="3596" y="358"/>
                  </a:cubicBezTo>
                  <a:cubicBezTo>
                    <a:pt x="3679" y="393"/>
                    <a:pt x="3751" y="465"/>
                    <a:pt x="3798" y="548"/>
                  </a:cubicBezTo>
                  <a:lnTo>
                    <a:pt x="4310" y="1655"/>
                  </a:lnTo>
                  <a:cubicBezTo>
                    <a:pt x="4167" y="1727"/>
                    <a:pt x="4036" y="1798"/>
                    <a:pt x="3917" y="1882"/>
                  </a:cubicBezTo>
                  <a:lnTo>
                    <a:pt x="3203" y="893"/>
                  </a:lnTo>
                  <a:cubicBezTo>
                    <a:pt x="3143" y="822"/>
                    <a:pt x="3131" y="715"/>
                    <a:pt x="3143" y="619"/>
                  </a:cubicBezTo>
                  <a:cubicBezTo>
                    <a:pt x="3155" y="512"/>
                    <a:pt x="3215" y="441"/>
                    <a:pt x="3310" y="393"/>
                  </a:cubicBezTo>
                  <a:cubicBezTo>
                    <a:pt x="3366" y="362"/>
                    <a:pt x="3426" y="346"/>
                    <a:pt x="3493" y="346"/>
                  </a:cubicBezTo>
                  <a:close/>
                  <a:moveTo>
                    <a:pt x="8984" y="346"/>
                  </a:moveTo>
                  <a:cubicBezTo>
                    <a:pt x="9046" y="346"/>
                    <a:pt x="9112" y="362"/>
                    <a:pt x="9168" y="393"/>
                  </a:cubicBezTo>
                  <a:cubicBezTo>
                    <a:pt x="9263" y="441"/>
                    <a:pt x="9323" y="524"/>
                    <a:pt x="9335" y="619"/>
                  </a:cubicBezTo>
                  <a:cubicBezTo>
                    <a:pt x="9347" y="715"/>
                    <a:pt x="9335" y="810"/>
                    <a:pt x="9275" y="893"/>
                  </a:cubicBezTo>
                  <a:lnTo>
                    <a:pt x="8561" y="1882"/>
                  </a:lnTo>
                  <a:cubicBezTo>
                    <a:pt x="8442" y="1810"/>
                    <a:pt x="8311" y="1715"/>
                    <a:pt x="8180" y="1655"/>
                  </a:cubicBezTo>
                  <a:lnTo>
                    <a:pt x="8680" y="560"/>
                  </a:lnTo>
                  <a:cubicBezTo>
                    <a:pt x="8727" y="465"/>
                    <a:pt x="8799" y="393"/>
                    <a:pt x="8894" y="358"/>
                  </a:cubicBezTo>
                  <a:cubicBezTo>
                    <a:pt x="8922" y="350"/>
                    <a:pt x="8952" y="346"/>
                    <a:pt x="8984" y="346"/>
                  </a:cubicBezTo>
                  <a:close/>
                  <a:moveTo>
                    <a:pt x="11780" y="5137"/>
                  </a:moveTo>
                  <a:cubicBezTo>
                    <a:pt x="11858" y="5137"/>
                    <a:pt x="11924" y="5171"/>
                    <a:pt x="11990" y="5227"/>
                  </a:cubicBezTo>
                  <a:cubicBezTo>
                    <a:pt x="12061" y="5287"/>
                    <a:pt x="12097" y="5394"/>
                    <a:pt x="12097" y="5477"/>
                  </a:cubicBezTo>
                  <a:cubicBezTo>
                    <a:pt x="12097" y="5572"/>
                    <a:pt x="12061" y="5656"/>
                    <a:pt x="11990" y="5739"/>
                  </a:cubicBezTo>
                  <a:cubicBezTo>
                    <a:pt x="11917" y="5791"/>
                    <a:pt x="11845" y="5825"/>
                    <a:pt x="11756" y="5825"/>
                  </a:cubicBezTo>
                  <a:cubicBezTo>
                    <a:pt x="11743" y="5825"/>
                    <a:pt x="11730" y="5824"/>
                    <a:pt x="11716" y="5823"/>
                  </a:cubicBezTo>
                  <a:lnTo>
                    <a:pt x="10513" y="5703"/>
                  </a:lnTo>
                  <a:lnTo>
                    <a:pt x="10513" y="5477"/>
                  </a:lnTo>
                  <a:lnTo>
                    <a:pt x="10513" y="5263"/>
                  </a:lnTo>
                  <a:lnTo>
                    <a:pt x="11716" y="5144"/>
                  </a:lnTo>
                  <a:cubicBezTo>
                    <a:pt x="11738" y="5139"/>
                    <a:pt x="11760" y="5137"/>
                    <a:pt x="11780" y="5137"/>
                  </a:cubicBezTo>
                  <a:close/>
                  <a:moveTo>
                    <a:pt x="729" y="5130"/>
                  </a:moveTo>
                  <a:cubicBezTo>
                    <a:pt x="740" y="5130"/>
                    <a:pt x="751" y="5131"/>
                    <a:pt x="762" y="5132"/>
                  </a:cubicBezTo>
                  <a:lnTo>
                    <a:pt x="1965" y="5251"/>
                  </a:lnTo>
                  <a:lnTo>
                    <a:pt x="1965" y="5477"/>
                  </a:lnTo>
                  <a:lnTo>
                    <a:pt x="1965" y="5703"/>
                  </a:lnTo>
                  <a:lnTo>
                    <a:pt x="762" y="5823"/>
                  </a:lnTo>
                  <a:cubicBezTo>
                    <a:pt x="745" y="5824"/>
                    <a:pt x="728" y="5825"/>
                    <a:pt x="712" y="5825"/>
                  </a:cubicBezTo>
                  <a:cubicBezTo>
                    <a:pt x="628" y="5825"/>
                    <a:pt x="558" y="5799"/>
                    <a:pt x="488" y="5739"/>
                  </a:cubicBezTo>
                  <a:cubicBezTo>
                    <a:pt x="417" y="5680"/>
                    <a:pt x="369" y="5572"/>
                    <a:pt x="369" y="5477"/>
                  </a:cubicBezTo>
                  <a:cubicBezTo>
                    <a:pt x="369" y="5370"/>
                    <a:pt x="417" y="5287"/>
                    <a:pt x="488" y="5227"/>
                  </a:cubicBezTo>
                  <a:cubicBezTo>
                    <a:pt x="563" y="5174"/>
                    <a:pt x="638" y="5130"/>
                    <a:pt x="729" y="5130"/>
                  </a:cubicBezTo>
                  <a:close/>
                  <a:moveTo>
                    <a:pt x="6239" y="1548"/>
                  </a:moveTo>
                  <a:cubicBezTo>
                    <a:pt x="8394" y="1548"/>
                    <a:pt x="10156" y="3310"/>
                    <a:pt x="10156" y="5465"/>
                  </a:cubicBezTo>
                  <a:cubicBezTo>
                    <a:pt x="10156" y="7620"/>
                    <a:pt x="8394" y="9382"/>
                    <a:pt x="6239" y="9382"/>
                  </a:cubicBezTo>
                  <a:cubicBezTo>
                    <a:pt x="4084" y="9382"/>
                    <a:pt x="2322" y="7620"/>
                    <a:pt x="2322" y="5465"/>
                  </a:cubicBezTo>
                  <a:cubicBezTo>
                    <a:pt x="2322" y="3310"/>
                    <a:pt x="4084" y="1548"/>
                    <a:pt x="6239" y="1548"/>
                  </a:cubicBezTo>
                  <a:close/>
                  <a:moveTo>
                    <a:pt x="3917" y="9073"/>
                  </a:moveTo>
                  <a:cubicBezTo>
                    <a:pt x="4036" y="9144"/>
                    <a:pt x="4167" y="9228"/>
                    <a:pt x="4310" y="9287"/>
                  </a:cubicBezTo>
                  <a:lnTo>
                    <a:pt x="3798" y="10395"/>
                  </a:lnTo>
                  <a:cubicBezTo>
                    <a:pt x="3751" y="10478"/>
                    <a:pt x="3679" y="10561"/>
                    <a:pt x="3596" y="10585"/>
                  </a:cubicBezTo>
                  <a:cubicBezTo>
                    <a:pt x="3563" y="10597"/>
                    <a:pt x="3528" y="10603"/>
                    <a:pt x="3493" y="10603"/>
                  </a:cubicBezTo>
                  <a:cubicBezTo>
                    <a:pt x="3429" y="10603"/>
                    <a:pt x="3364" y="10584"/>
                    <a:pt x="3310" y="10561"/>
                  </a:cubicBezTo>
                  <a:cubicBezTo>
                    <a:pt x="3215" y="10514"/>
                    <a:pt x="3155" y="10418"/>
                    <a:pt x="3143" y="10335"/>
                  </a:cubicBezTo>
                  <a:cubicBezTo>
                    <a:pt x="3131" y="10228"/>
                    <a:pt x="3143" y="10144"/>
                    <a:pt x="3203" y="10049"/>
                  </a:cubicBezTo>
                  <a:lnTo>
                    <a:pt x="3917" y="9073"/>
                  </a:lnTo>
                  <a:close/>
                  <a:moveTo>
                    <a:pt x="8561" y="9073"/>
                  </a:moveTo>
                  <a:lnTo>
                    <a:pt x="9275" y="10049"/>
                  </a:lnTo>
                  <a:cubicBezTo>
                    <a:pt x="9335" y="10121"/>
                    <a:pt x="9347" y="10228"/>
                    <a:pt x="9335" y="10335"/>
                  </a:cubicBezTo>
                  <a:cubicBezTo>
                    <a:pt x="9323" y="10442"/>
                    <a:pt x="9263" y="10514"/>
                    <a:pt x="9168" y="10561"/>
                  </a:cubicBezTo>
                  <a:cubicBezTo>
                    <a:pt x="9114" y="10584"/>
                    <a:pt x="9054" y="10603"/>
                    <a:pt x="8990" y="10603"/>
                  </a:cubicBezTo>
                  <a:cubicBezTo>
                    <a:pt x="8955" y="10603"/>
                    <a:pt x="8920" y="10597"/>
                    <a:pt x="8882" y="10585"/>
                  </a:cubicBezTo>
                  <a:cubicBezTo>
                    <a:pt x="8799" y="10561"/>
                    <a:pt x="8727" y="10478"/>
                    <a:pt x="8680" y="10395"/>
                  </a:cubicBezTo>
                  <a:lnTo>
                    <a:pt x="8180" y="9287"/>
                  </a:lnTo>
                  <a:cubicBezTo>
                    <a:pt x="8311" y="9216"/>
                    <a:pt x="8442" y="9144"/>
                    <a:pt x="8561" y="9073"/>
                  </a:cubicBezTo>
                  <a:close/>
                  <a:moveTo>
                    <a:pt x="3464" y="0"/>
                  </a:moveTo>
                  <a:cubicBezTo>
                    <a:pt x="3346" y="0"/>
                    <a:pt x="3228" y="30"/>
                    <a:pt x="3120" y="96"/>
                  </a:cubicBezTo>
                  <a:cubicBezTo>
                    <a:pt x="2941" y="203"/>
                    <a:pt x="2822" y="358"/>
                    <a:pt x="2774" y="548"/>
                  </a:cubicBezTo>
                  <a:cubicBezTo>
                    <a:pt x="2727" y="750"/>
                    <a:pt x="2774" y="953"/>
                    <a:pt x="2893" y="1120"/>
                  </a:cubicBezTo>
                  <a:lnTo>
                    <a:pt x="3608" y="2096"/>
                  </a:lnTo>
                  <a:cubicBezTo>
                    <a:pt x="2739" y="2775"/>
                    <a:pt x="2143" y="3751"/>
                    <a:pt x="2000" y="4882"/>
                  </a:cubicBezTo>
                  <a:lnTo>
                    <a:pt x="798" y="4763"/>
                  </a:lnTo>
                  <a:cubicBezTo>
                    <a:pt x="781" y="4762"/>
                    <a:pt x="764" y="4761"/>
                    <a:pt x="747" y="4761"/>
                  </a:cubicBezTo>
                  <a:cubicBezTo>
                    <a:pt x="562" y="4761"/>
                    <a:pt x="380" y="4821"/>
                    <a:pt x="238" y="4941"/>
                  </a:cubicBezTo>
                  <a:cubicBezTo>
                    <a:pt x="95" y="5084"/>
                    <a:pt x="0" y="5275"/>
                    <a:pt x="0" y="5465"/>
                  </a:cubicBezTo>
                  <a:cubicBezTo>
                    <a:pt x="0" y="5656"/>
                    <a:pt x="95" y="5858"/>
                    <a:pt x="238" y="5989"/>
                  </a:cubicBezTo>
                  <a:cubicBezTo>
                    <a:pt x="381" y="6108"/>
                    <a:pt x="536" y="6168"/>
                    <a:pt x="714" y="6168"/>
                  </a:cubicBezTo>
                  <a:lnTo>
                    <a:pt x="798" y="6168"/>
                  </a:lnTo>
                  <a:lnTo>
                    <a:pt x="2000" y="6049"/>
                  </a:lnTo>
                  <a:cubicBezTo>
                    <a:pt x="2143" y="7180"/>
                    <a:pt x="2762" y="8156"/>
                    <a:pt x="3608" y="8835"/>
                  </a:cubicBezTo>
                  <a:lnTo>
                    <a:pt x="2905" y="9847"/>
                  </a:lnTo>
                  <a:cubicBezTo>
                    <a:pt x="2786" y="10002"/>
                    <a:pt x="2739" y="10216"/>
                    <a:pt x="2786" y="10406"/>
                  </a:cubicBezTo>
                  <a:cubicBezTo>
                    <a:pt x="2834" y="10597"/>
                    <a:pt x="2953" y="10776"/>
                    <a:pt x="3131" y="10871"/>
                  </a:cubicBezTo>
                  <a:cubicBezTo>
                    <a:pt x="3239" y="10930"/>
                    <a:pt x="3370" y="10954"/>
                    <a:pt x="3489" y="10954"/>
                  </a:cubicBezTo>
                  <a:cubicBezTo>
                    <a:pt x="3560" y="10954"/>
                    <a:pt x="3632" y="10942"/>
                    <a:pt x="3715" y="10930"/>
                  </a:cubicBezTo>
                  <a:cubicBezTo>
                    <a:pt x="3905" y="10871"/>
                    <a:pt x="4048" y="10716"/>
                    <a:pt x="4143" y="10537"/>
                  </a:cubicBezTo>
                  <a:lnTo>
                    <a:pt x="4644" y="9442"/>
                  </a:lnTo>
                  <a:cubicBezTo>
                    <a:pt x="5132" y="9644"/>
                    <a:pt x="5691" y="9752"/>
                    <a:pt x="6251" y="9752"/>
                  </a:cubicBezTo>
                  <a:cubicBezTo>
                    <a:pt x="6822" y="9752"/>
                    <a:pt x="7370" y="9633"/>
                    <a:pt x="7858" y="9442"/>
                  </a:cubicBezTo>
                  <a:lnTo>
                    <a:pt x="8370" y="10537"/>
                  </a:lnTo>
                  <a:cubicBezTo>
                    <a:pt x="8454" y="10716"/>
                    <a:pt x="8608" y="10871"/>
                    <a:pt x="8799" y="10930"/>
                  </a:cubicBezTo>
                  <a:cubicBezTo>
                    <a:pt x="8870" y="10954"/>
                    <a:pt x="8942" y="10954"/>
                    <a:pt x="9025" y="10954"/>
                  </a:cubicBezTo>
                  <a:cubicBezTo>
                    <a:pt x="9144" y="10954"/>
                    <a:pt x="9275" y="10930"/>
                    <a:pt x="9382" y="10871"/>
                  </a:cubicBezTo>
                  <a:cubicBezTo>
                    <a:pt x="9561" y="10764"/>
                    <a:pt x="9680" y="10597"/>
                    <a:pt x="9716" y="10406"/>
                  </a:cubicBezTo>
                  <a:cubicBezTo>
                    <a:pt x="9763" y="10216"/>
                    <a:pt x="9716" y="10002"/>
                    <a:pt x="9597" y="9847"/>
                  </a:cubicBezTo>
                  <a:lnTo>
                    <a:pt x="8882" y="8859"/>
                  </a:lnTo>
                  <a:cubicBezTo>
                    <a:pt x="9751" y="8192"/>
                    <a:pt x="10347" y="7204"/>
                    <a:pt x="10490" y="6073"/>
                  </a:cubicBezTo>
                  <a:lnTo>
                    <a:pt x="11704" y="6192"/>
                  </a:lnTo>
                  <a:lnTo>
                    <a:pt x="11775" y="6192"/>
                  </a:lnTo>
                  <a:cubicBezTo>
                    <a:pt x="11954" y="6192"/>
                    <a:pt x="12121" y="6132"/>
                    <a:pt x="12252" y="6013"/>
                  </a:cubicBezTo>
                  <a:cubicBezTo>
                    <a:pt x="12395" y="5882"/>
                    <a:pt x="12490" y="5692"/>
                    <a:pt x="12490" y="5489"/>
                  </a:cubicBezTo>
                  <a:cubicBezTo>
                    <a:pt x="12490" y="5299"/>
                    <a:pt x="12383" y="5084"/>
                    <a:pt x="12240" y="4941"/>
                  </a:cubicBezTo>
                  <a:cubicBezTo>
                    <a:pt x="12098" y="4821"/>
                    <a:pt x="11926" y="4761"/>
                    <a:pt x="11742" y="4761"/>
                  </a:cubicBezTo>
                  <a:cubicBezTo>
                    <a:pt x="11726" y="4761"/>
                    <a:pt x="11709" y="4762"/>
                    <a:pt x="11692" y="4763"/>
                  </a:cubicBezTo>
                  <a:lnTo>
                    <a:pt x="10478" y="4882"/>
                  </a:lnTo>
                  <a:cubicBezTo>
                    <a:pt x="10335" y="3751"/>
                    <a:pt x="9716" y="2775"/>
                    <a:pt x="8870" y="2096"/>
                  </a:cubicBezTo>
                  <a:lnTo>
                    <a:pt x="9585" y="1120"/>
                  </a:lnTo>
                  <a:cubicBezTo>
                    <a:pt x="9704" y="953"/>
                    <a:pt x="9751" y="750"/>
                    <a:pt x="9704" y="548"/>
                  </a:cubicBezTo>
                  <a:cubicBezTo>
                    <a:pt x="9668" y="358"/>
                    <a:pt x="9537" y="179"/>
                    <a:pt x="9370" y="96"/>
                  </a:cubicBezTo>
                  <a:cubicBezTo>
                    <a:pt x="9254" y="30"/>
                    <a:pt x="9134" y="0"/>
                    <a:pt x="9015" y="0"/>
                  </a:cubicBezTo>
                  <a:cubicBezTo>
                    <a:pt x="8938" y="0"/>
                    <a:pt x="8861" y="13"/>
                    <a:pt x="8787" y="36"/>
                  </a:cubicBezTo>
                  <a:cubicBezTo>
                    <a:pt x="8596" y="96"/>
                    <a:pt x="8442" y="238"/>
                    <a:pt x="8358" y="417"/>
                  </a:cubicBezTo>
                  <a:lnTo>
                    <a:pt x="7846" y="1524"/>
                  </a:lnTo>
                  <a:cubicBezTo>
                    <a:pt x="7358" y="1310"/>
                    <a:pt x="6810" y="1203"/>
                    <a:pt x="6239" y="1203"/>
                  </a:cubicBezTo>
                  <a:cubicBezTo>
                    <a:pt x="5679" y="1203"/>
                    <a:pt x="5120" y="1322"/>
                    <a:pt x="4632" y="1524"/>
                  </a:cubicBezTo>
                  <a:lnTo>
                    <a:pt x="4132" y="417"/>
                  </a:lnTo>
                  <a:cubicBezTo>
                    <a:pt x="4036" y="238"/>
                    <a:pt x="3893" y="96"/>
                    <a:pt x="3691" y="36"/>
                  </a:cubicBezTo>
                  <a:cubicBezTo>
                    <a:pt x="3617" y="13"/>
                    <a:pt x="3540" y="0"/>
                    <a:pt x="34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7" name="Google Shape;10447;p73"/>
          <p:cNvGrpSpPr/>
          <p:nvPr/>
        </p:nvGrpSpPr>
        <p:grpSpPr>
          <a:xfrm>
            <a:off x="3584201" y="4120746"/>
            <a:ext cx="267574" cy="329415"/>
            <a:chOff x="3584201" y="4294996"/>
            <a:chExt cx="267574" cy="329415"/>
          </a:xfrm>
          <a:solidFill>
            <a:srgbClr val="7030A0"/>
          </a:solidFill>
        </p:grpSpPr>
        <p:sp>
          <p:nvSpPr>
            <p:cNvPr id="10448" name="Google Shape;10448;p73"/>
            <p:cNvSpPr/>
            <p:nvPr/>
          </p:nvSpPr>
          <p:spPr>
            <a:xfrm>
              <a:off x="3584201" y="4294996"/>
              <a:ext cx="267574" cy="329415"/>
            </a:xfrm>
            <a:custGeom>
              <a:avLst/>
              <a:gdLst/>
              <a:ahLst/>
              <a:cxnLst/>
              <a:rect l="l" t="t" r="r" b="b"/>
              <a:pathLst>
                <a:path w="8407" h="10350" extrusionOk="0">
                  <a:moveTo>
                    <a:pt x="4191" y="321"/>
                  </a:moveTo>
                  <a:lnTo>
                    <a:pt x="8097" y="1095"/>
                  </a:lnTo>
                  <a:lnTo>
                    <a:pt x="8097" y="6727"/>
                  </a:lnTo>
                  <a:lnTo>
                    <a:pt x="4191" y="10001"/>
                  </a:lnTo>
                  <a:lnTo>
                    <a:pt x="298" y="6727"/>
                  </a:lnTo>
                  <a:lnTo>
                    <a:pt x="298" y="1095"/>
                  </a:lnTo>
                  <a:lnTo>
                    <a:pt x="4191" y="321"/>
                  </a:lnTo>
                  <a:close/>
                  <a:moveTo>
                    <a:pt x="4168" y="0"/>
                  </a:moveTo>
                  <a:lnTo>
                    <a:pt x="120" y="810"/>
                  </a:lnTo>
                  <a:cubicBezTo>
                    <a:pt x="48" y="822"/>
                    <a:pt x="0" y="881"/>
                    <a:pt x="0" y="953"/>
                  </a:cubicBezTo>
                  <a:lnTo>
                    <a:pt x="0" y="6787"/>
                  </a:lnTo>
                  <a:cubicBezTo>
                    <a:pt x="0" y="6834"/>
                    <a:pt x="12" y="6882"/>
                    <a:pt x="60" y="6906"/>
                  </a:cubicBezTo>
                  <a:lnTo>
                    <a:pt x="4108" y="10323"/>
                  </a:lnTo>
                  <a:cubicBezTo>
                    <a:pt x="4138" y="10341"/>
                    <a:pt x="4171" y="10350"/>
                    <a:pt x="4203" y="10350"/>
                  </a:cubicBezTo>
                  <a:cubicBezTo>
                    <a:pt x="4236" y="10350"/>
                    <a:pt x="4269" y="10341"/>
                    <a:pt x="4299" y="10323"/>
                  </a:cubicBezTo>
                  <a:lnTo>
                    <a:pt x="8347" y="6906"/>
                  </a:lnTo>
                  <a:cubicBezTo>
                    <a:pt x="8382" y="6882"/>
                    <a:pt x="8406" y="6834"/>
                    <a:pt x="8406" y="6787"/>
                  </a:cubicBezTo>
                  <a:lnTo>
                    <a:pt x="8406" y="953"/>
                  </a:lnTo>
                  <a:cubicBezTo>
                    <a:pt x="8406" y="881"/>
                    <a:pt x="8347" y="822"/>
                    <a:pt x="8275" y="810"/>
                  </a:cubicBezTo>
                  <a:lnTo>
                    <a:pt x="42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73"/>
            <p:cNvSpPr/>
            <p:nvPr/>
          </p:nvSpPr>
          <p:spPr>
            <a:xfrm>
              <a:off x="3604666" y="4315811"/>
              <a:ext cx="226644" cy="281610"/>
            </a:xfrm>
            <a:custGeom>
              <a:avLst/>
              <a:gdLst/>
              <a:ahLst/>
              <a:cxnLst/>
              <a:rect l="l" t="t" r="r" b="b"/>
              <a:pathLst>
                <a:path w="7121" h="8848" extrusionOk="0">
                  <a:moveTo>
                    <a:pt x="3525" y="1"/>
                  </a:moveTo>
                  <a:lnTo>
                    <a:pt x="119" y="691"/>
                  </a:lnTo>
                  <a:cubicBezTo>
                    <a:pt x="36" y="703"/>
                    <a:pt x="0" y="763"/>
                    <a:pt x="0" y="834"/>
                  </a:cubicBezTo>
                  <a:lnTo>
                    <a:pt x="0" y="5835"/>
                  </a:lnTo>
                  <a:cubicBezTo>
                    <a:pt x="0" y="5883"/>
                    <a:pt x="12" y="5930"/>
                    <a:pt x="60" y="5954"/>
                  </a:cubicBezTo>
                  <a:lnTo>
                    <a:pt x="3465" y="8811"/>
                  </a:lnTo>
                  <a:cubicBezTo>
                    <a:pt x="3495" y="8835"/>
                    <a:pt x="3528" y="8847"/>
                    <a:pt x="3560" y="8847"/>
                  </a:cubicBezTo>
                  <a:cubicBezTo>
                    <a:pt x="3593" y="8847"/>
                    <a:pt x="3626" y="8835"/>
                    <a:pt x="3656" y="8811"/>
                  </a:cubicBezTo>
                  <a:lnTo>
                    <a:pt x="7061" y="5954"/>
                  </a:lnTo>
                  <a:cubicBezTo>
                    <a:pt x="7097" y="5930"/>
                    <a:pt x="7120" y="5883"/>
                    <a:pt x="7120" y="5835"/>
                  </a:cubicBezTo>
                  <a:lnTo>
                    <a:pt x="7120" y="4609"/>
                  </a:lnTo>
                  <a:cubicBezTo>
                    <a:pt x="7120" y="4513"/>
                    <a:pt x="7049" y="4454"/>
                    <a:pt x="6977" y="4454"/>
                  </a:cubicBezTo>
                  <a:cubicBezTo>
                    <a:pt x="6882" y="4454"/>
                    <a:pt x="6823" y="4525"/>
                    <a:pt x="6823" y="4609"/>
                  </a:cubicBezTo>
                  <a:lnTo>
                    <a:pt x="6823" y="5763"/>
                  </a:lnTo>
                  <a:lnTo>
                    <a:pt x="3572" y="8502"/>
                  </a:lnTo>
                  <a:lnTo>
                    <a:pt x="298" y="5763"/>
                  </a:lnTo>
                  <a:lnTo>
                    <a:pt x="298" y="953"/>
                  </a:lnTo>
                  <a:lnTo>
                    <a:pt x="3548" y="299"/>
                  </a:lnTo>
                  <a:lnTo>
                    <a:pt x="6811" y="953"/>
                  </a:lnTo>
                  <a:lnTo>
                    <a:pt x="6811" y="3847"/>
                  </a:lnTo>
                  <a:cubicBezTo>
                    <a:pt x="6799" y="3930"/>
                    <a:pt x="6870" y="4013"/>
                    <a:pt x="6966" y="4013"/>
                  </a:cubicBezTo>
                  <a:cubicBezTo>
                    <a:pt x="7049" y="4013"/>
                    <a:pt x="7108" y="3930"/>
                    <a:pt x="7108" y="3858"/>
                  </a:cubicBezTo>
                  <a:lnTo>
                    <a:pt x="7108" y="834"/>
                  </a:lnTo>
                  <a:cubicBezTo>
                    <a:pt x="7108" y="763"/>
                    <a:pt x="7061" y="703"/>
                    <a:pt x="6989" y="691"/>
                  </a:cubicBezTo>
                  <a:lnTo>
                    <a:pt x="3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0" name="Google Shape;10450;p73"/>
            <p:cNvSpPr/>
            <p:nvPr/>
          </p:nvSpPr>
          <p:spPr>
            <a:xfrm>
              <a:off x="3645597" y="4362056"/>
              <a:ext cx="144019" cy="144019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2262" y="322"/>
                  </a:moveTo>
                  <a:cubicBezTo>
                    <a:pt x="3334" y="322"/>
                    <a:pt x="4215" y="1203"/>
                    <a:pt x="4215" y="2275"/>
                  </a:cubicBezTo>
                  <a:cubicBezTo>
                    <a:pt x="4215" y="3346"/>
                    <a:pt x="3334" y="4227"/>
                    <a:pt x="2262" y="4227"/>
                  </a:cubicBezTo>
                  <a:cubicBezTo>
                    <a:pt x="1191" y="4227"/>
                    <a:pt x="322" y="3346"/>
                    <a:pt x="322" y="2275"/>
                  </a:cubicBezTo>
                  <a:cubicBezTo>
                    <a:pt x="322" y="1203"/>
                    <a:pt x="1191" y="322"/>
                    <a:pt x="2262" y="322"/>
                  </a:cubicBezTo>
                  <a:close/>
                  <a:moveTo>
                    <a:pt x="2262" y="0"/>
                  </a:moveTo>
                  <a:cubicBezTo>
                    <a:pt x="1012" y="0"/>
                    <a:pt x="0" y="1012"/>
                    <a:pt x="0" y="2263"/>
                  </a:cubicBezTo>
                  <a:cubicBezTo>
                    <a:pt x="0" y="3513"/>
                    <a:pt x="1012" y="4525"/>
                    <a:pt x="2262" y="4525"/>
                  </a:cubicBezTo>
                  <a:cubicBezTo>
                    <a:pt x="3513" y="4525"/>
                    <a:pt x="4525" y="3513"/>
                    <a:pt x="4525" y="2263"/>
                  </a:cubicBezTo>
                  <a:cubicBezTo>
                    <a:pt x="4525" y="1012"/>
                    <a:pt x="3513" y="0"/>
                    <a:pt x="2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1" name="Google Shape;10451;p73"/>
            <p:cNvSpPr/>
            <p:nvPr/>
          </p:nvSpPr>
          <p:spPr>
            <a:xfrm>
              <a:off x="3692574" y="4377970"/>
              <a:ext cx="51561" cy="112574"/>
            </a:xfrm>
            <a:custGeom>
              <a:avLst/>
              <a:gdLst/>
              <a:ahLst/>
              <a:cxnLst/>
              <a:rect l="l" t="t" r="r" b="b"/>
              <a:pathLst>
                <a:path w="1620" h="3537" extrusionOk="0">
                  <a:moveTo>
                    <a:pt x="810" y="0"/>
                  </a:moveTo>
                  <a:cubicBezTo>
                    <a:pt x="727" y="0"/>
                    <a:pt x="656" y="72"/>
                    <a:pt x="656" y="155"/>
                  </a:cubicBezTo>
                  <a:lnTo>
                    <a:pt x="656" y="489"/>
                  </a:lnTo>
                  <a:cubicBezTo>
                    <a:pt x="298" y="524"/>
                    <a:pt x="1" y="834"/>
                    <a:pt x="1" y="1203"/>
                  </a:cubicBezTo>
                  <a:cubicBezTo>
                    <a:pt x="1" y="1608"/>
                    <a:pt x="334" y="1917"/>
                    <a:pt x="715" y="1917"/>
                  </a:cubicBezTo>
                  <a:lnTo>
                    <a:pt x="882" y="1917"/>
                  </a:lnTo>
                  <a:cubicBezTo>
                    <a:pt x="1108" y="1917"/>
                    <a:pt x="1298" y="2108"/>
                    <a:pt x="1298" y="2334"/>
                  </a:cubicBezTo>
                  <a:cubicBezTo>
                    <a:pt x="1298" y="2560"/>
                    <a:pt x="1108" y="2751"/>
                    <a:pt x="882" y="2751"/>
                  </a:cubicBezTo>
                  <a:lnTo>
                    <a:pt x="644" y="2751"/>
                  </a:lnTo>
                  <a:cubicBezTo>
                    <a:pt x="465" y="2751"/>
                    <a:pt x="310" y="2608"/>
                    <a:pt x="310" y="2429"/>
                  </a:cubicBezTo>
                  <a:cubicBezTo>
                    <a:pt x="310" y="2334"/>
                    <a:pt x="239" y="2275"/>
                    <a:pt x="167" y="2275"/>
                  </a:cubicBezTo>
                  <a:cubicBezTo>
                    <a:pt x="84" y="2275"/>
                    <a:pt x="13" y="2346"/>
                    <a:pt x="13" y="2429"/>
                  </a:cubicBezTo>
                  <a:cubicBezTo>
                    <a:pt x="13" y="2787"/>
                    <a:pt x="298" y="3060"/>
                    <a:pt x="656" y="3060"/>
                  </a:cubicBezTo>
                  <a:lnTo>
                    <a:pt x="667" y="3060"/>
                  </a:lnTo>
                  <a:lnTo>
                    <a:pt x="667" y="3394"/>
                  </a:lnTo>
                  <a:cubicBezTo>
                    <a:pt x="667" y="3477"/>
                    <a:pt x="739" y="3537"/>
                    <a:pt x="822" y="3537"/>
                  </a:cubicBezTo>
                  <a:cubicBezTo>
                    <a:pt x="894" y="3537"/>
                    <a:pt x="965" y="3465"/>
                    <a:pt x="965" y="3394"/>
                  </a:cubicBezTo>
                  <a:lnTo>
                    <a:pt x="965" y="3048"/>
                  </a:lnTo>
                  <a:cubicBezTo>
                    <a:pt x="1322" y="3025"/>
                    <a:pt x="1620" y="2703"/>
                    <a:pt x="1620" y="2334"/>
                  </a:cubicBezTo>
                  <a:cubicBezTo>
                    <a:pt x="1620" y="1929"/>
                    <a:pt x="1298" y="1620"/>
                    <a:pt x="906" y="1620"/>
                  </a:cubicBezTo>
                  <a:lnTo>
                    <a:pt x="739" y="1620"/>
                  </a:lnTo>
                  <a:cubicBezTo>
                    <a:pt x="525" y="1620"/>
                    <a:pt x="334" y="1429"/>
                    <a:pt x="334" y="1203"/>
                  </a:cubicBezTo>
                  <a:cubicBezTo>
                    <a:pt x="334" y="977"/>
                    <a:pt x="525" y="786"/>
                    <a:pt x="739" y="786"/>
                  </a:cubicBezTo>
                  <a:lnTo>
                    <a:pt x="977" y="786"/>
                  </a:lnTo>
                  <a:cubicBezTo>
                    <a:pt x="1167" y="786"/>
                    <a:pt x="1310" y="941"/>
                    <a:pt x="1310" y="1120"/>
                  </a:cubicBezTo>
                  <a:lnTo>
                    <a:pt x="1310" y="1286"/>
                  </a:lnTo>
                  <a:cubicBezTo>
                    <a:pt x="1310" y="1358"/>
                    <a:pt x="1382" y="1429"/>
                    <a:pt x="1465" y="1429"/>
                  </a:cubicBezTo>
                  <a:cubicBezTo>
                    <a:pt x="1548" y="1429"/>
                    <a:pt x="1608" y="1358"/>
                    <a:pt x="1608" y="1286"/>
                  </a:cubicBezTo>
                  <a:lnTo>
                    <a:pt x="1608" y="1120"/>
                  </a:lnTo>
                  <a:cubicBezTo>
                    <a:pt x="1608" y="762"/>
                    <a:pt x="1322" y="477"/>
                    <a:pt x="965" y="477"/>
                  </a:cubicBezTo>
                  <a:lnTo>
                    <a:pt x="953" y="477"/>
                  </a:lnTo>
                  <a:lnTo>
                    <a:pt x="953" y="155"/>
                  </a:lnTo>
                  <a:cubicBezTo>
                    <a:pt x="953" y="60"/>
                    <a:pt x="882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2" name="Google Shape;10452;p73"/>
          <p:cNvGrpSpPr/>
          <p:nvPr/>
        </p:nvGrpSpPr>
        <p:grpSpPr>
          <a:xfrm>
            <a:off x="3082855" y="4121478"/>
            <a:ext cx="375946" cy="327823"/>
            <a:chOff x="3082855" y="4295728"/>
            <a:chExt cx="375946" cy="327823"/>
          </a:xfrm>
          <a:solidFill>
            <a:srgbClr val="7030A0"/>
          </a:solidFill>
        </p:grpSpPr>
        <p:sp>
          <p:nvSpPr>
            <p:cNvPr id="10453" name="Google Shape;10453;p73"/>
            <p:cNvSpPr/>
            <p:nvPr/>
          </p:nvSpPr>
          <p:spPr>
            <a:xfrm>
              <a:off x="3082855" y="4295728"/>
              <a:ext cx="375946" cy="327823"/>
            </a:xfrm>
            <a:custGeom>
              <a:avLst/>
              <a:gdLst/>
              <a:ahLst/>
              <a:cxnLst/>
              <a:rect l="l" t="t" r="r" b="b"/>
              <a:pathLst>
                <a:path w="11812" h="10300" extrusionOk="0">
                  <a:moveTo>
                    <a:pt x="6644" y="358"/>
                  </a:moveTo>
                  <a:lnTo>
                    <a:pt x="6311" y="3311"/>
                  </a:lnTo>
                  <a:cubicBezTo>
                    <a:pt x="6311" y="3311"/>
                    <a:pt x="6311" y="3335"/>
                    <a:pt x="6299" y="3335"/>
                  </a:cubicBezTo>
                  <a:lnTo>
                    <a:pt x="5525" y="3335"/>
                  </a:lnTo>
                  <a:cubicBezTo>
                    <a:pt x="5525" y="3335"/>
                    <a:pt x="5513" y="3335"/>
                    <a:pt x="5513" y="3311"/>
                  </a:cubicBezTo>
                  <a:lnTo>
                    <a:pt x="5180" y="358"/>
                  </a:lnTo>
                  <a:close/>
                  <a:moveTo>
                    <a:pt x="11240" y="2930"/>
                  </a:moveTo>
                  <a:cubicBezTo>
                    <a:pt x="11347" y="2930"/>
                    <a:pt x="11431" y="3013"/>
                    <a:pt x="11431" y="3120"/>
                  </a:cubicBezTo>
                  <a:lnTo>
                    <a:pt x="11431" y="9764"/>
                  </a:lnTo>
                  <a:lnTo>
                    <a:pt x="11454" y="9764"/>
                  </a:lnTo>
                  <a:cubicBezTo>
                    <a:pt x="11454" y="9859"/>
                    <a:pt x="11359" y="9954"/>
                    <a:pt x="11252" y="9954"/>
                  </a:cubicBezTo>
                  <a:lnTo>
                    <a:pt x="560" y="9954"/>
                  </a:lnTo>
                  <a:cubicBezTo>
                    <a:pt x="453" y="9954"/>
                    <a:pt x="358" y="9859"/>
                    <a:pt x="358" y="9764"/>
                  </a:cubicBezTo>
                  <a:lnTo>
                    <a:pt x="358" y="3120"/>
                  </a:lnTo>
                  <a:cubicBezTo>
                    <a:pt x="358" y="3013"/>
                    <a:pt x="453" y="2930"/>
                    <a:pt x="560" y="2930"/>
                  </a:cubicBezTo>
                  <a:lnTo>
                    <a:pt x="5108" y="2930"/>
                  </a:lnTo>
                  <a:lnTo>
                    <a:pt x="5156" y="3346"/>
                  </a:lnTo>
                  <a:cubicBezTo>
                    <a:pt x="5168" y="3525"/>
                    <a:pt x="5335" y="3656"/>
                    <a:pt x="5513" y="3656"/>
                  </a:cubicBezTo>
                  <a:lnTo>
                    <a:pt x="6287" y="3656"/>
                  </a:lnTo>
                  <a:cubicBezTo>
                    <a:pt x="6466" y="3656"/>
                    <a:pt x="6608" y="3525"/>
                    <a:pt x="6644" y="3346"/>
                  </a:cubicBezTo>
                  <a:lnTo>
                    <a:pt x="6692" y="2930"/>
                  </a:lnTo>
                  <a:close/>
                  <a:moveTo>
                    <a:pt x="4977" y="1"/>
                  </a:moveTo>
                  <a:cubicBezTo>
                    <a:pt x="4930" y="1"/>
                    <a:pt x="4882" y="13"/>
                    <a:pt x="4846" y="60"/>
                  </a:cubicBezTo>
                  <a:cubicBezTo>
                    <a:pt x="4811" y="84"/>
                    <a:pt x="4799" y="144"/>
                    <a:pt x="4799" y="191"/>
                  </a:cubicBezTo>
                  <a:lnTo>
                    <a:pt x="5061" y="2584"/>
                  </a:lnTo>
                  <a:lnTo>
                    <a:pt x="536" y="2584"/>
                  </a:lnTo>
                  <a:cubicBezTo>
                    <a:pt x="239" y="2584"/>
                    <a:pt x="1" y="2823"/>
                    <a:pt x="1" y="3120"/>
                  </a:cubicBezTo>
                  <a:lnTo>
                    <a:pt x="1" y="9764"/>
                  </a:lnTo>
                  <a:cubicBezTo>
                    <a:pt x="1" y="10062"/>
                    <a:pt x="239" y="10300"/>
                    <a:pt x="536" y="10300"/>
                  </a:cubicBezTo>
                  <a:lnTo>
                    <a:pt x="11240" y="10300"/>
                  </a:lnTo>
                  <a:cubicBezTo>
                    <a:pt x="11538" y="10300"/>
                    <a:pt x="11776" y="10062"/>
                    <a:pt x="11776" y="9764"/>
                  </a:cubicBezTo>
                  <a:lnTo>
                    <a:pt x="11776" y="3120"/>
                  </a:lnTo>
                  <a:cubicBezTo>
                    <a:pt x="11812" y="2823"/>
                    <a:pt x="11550" y="2584"/>
                    <a:pt x="11252" y="2584"/>
                  </a:cubicBezTo>
                  <a:lnTo>
                    <a:pt x="6728" y="2584"/>
                  </a:lnTo>
                  <a:lnTo>
                    <a:pt x="7001" y="191"/>
                  </a:lnTo>
                  <a:cubicBezTo>
                    <a:pt x="7001" y="144"/>
                    <a:pt x="6989" y="84"/>
                    <a:pt x="6954" y="60"/>
                  </a:cubicBezTo>
                  <a:cubicBezTo>
                    <a:pt x="6930" y="25"/>
                    <a:pt x="6882" y="1"/>
                    <a:pt x="6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73"/>
            <p:cNvSpPr/>
            <p:nvPr/>
          </p:nvSpPr>
          <p:spPr>
            <a:xfrm>
              <a:off x="3118852" y="4424947"/>
              <a:ext cx="128488" cy="163371"/>
            </a:xfrm>
            <a:custGeom>
              <a:avLst/>
              <a:gdLst/>
              <a:ahLst/>
              <a:cxnLst/>
              <a:rect l="l" t="t" r="r" b="b"/>
              <a:pathLst>
                <a:path w="4037" h="5133" extrusionOk="0">
                  <a:moveTo>
                    <a:pt x="2203" y="1251"/>
                  </a:moveTo>
                  <a:cubicBezTo>
                    <a:pt x="2418" y="1251"/>
                    <a:pt x="2596" y="1418"/>
                    <a:pt x="2596" y="1632"/>
                  </a:cubicBezTo>
                  <a:lnTo>
                    <a:pt x="2596" y="2013"/>
                  </a:lnTo>
                  <a:cubicBezTo>
                    <a:pt x="2584" y="2323"/>
                    <a:pt x="2322" y="2573"/>
                    <a:pt x="2013" y="2573"/>
                  </a:cubicBezTo>
                  <a:cubicBezTo>
                    <a:pt x="1703" y="2573"/>
                    <a:pt x="1453" y="2323"/>
                    <a:pt x="1453" y="2013"/>
                  </a:cubicBezTo>
                  <a:lnTo>
                    <a:pt x="1453" y="1632"/>
                  </a:lnTo>
                  <a:cubicBezTo>
                    <a:pt x="1453" y="1430"/>
                    <a:pt x="1608" y="1251"/>
                    <a:pt x="1834" y="1251"/>
                  </a:cubicBezTo>
                  <a:close/>
                  <a:moveTo>
                    <a:pt x="2191" y="2906"/>
                  </a:moveTo>
                  <a:lnTo>
                    <a:pt x="2191" y="3001"/>
                  </a:lnTo>
                  <a:cubicBezTo>
                    <a:pt x="2203" y="3061"/>
                    <a:pt x="2227" y="3144"/>
                    <a:pt x="2251" y="3180"/>
                  </a:cubicBezTo>
                  <a:lnTo>
                    <a:pt x="2013" y="3418"/>
                  </a:lnTo>
                  <a:lnTo>
                    <a:pt x="2001" y="3418"/>
                  </a:lnTo>
                  <a:lnTo>
                    <a:pt x="1763" y="3180"/>
                  </a:lnTo>
                  <a:cubicBezTo>
                    <a:pt x="1787" y="3120"/>
                    <a:pt x="1798" y="3061"/>
                    <a:pt x="1798" y="3001"/>
                  </a:cubicBezTo>
                  <a:lnTo>
                    <a:pt x="1798" y="2906"/>
                  </a:lnTo>
                  <a:cubicBezTo>
                    <a:pt x="1858" y="2918"/>
                    <a:pt x="1941" y="2918"/>
                    <a:pt x="2001" y="2918"/>
                  </a:cubicBezTo>
                  <a:cubicBezTo>
                    <a:pt x="2060" y="2918"/>
                    <a:pt x="2132" y="2906"/>
                    <a:pt x="2191" y="2906"/>
                  </a:cubicBezTo>
                  <a:close/>
                  <a:moveTo>
                    <a:pt x="2525" y="3394"/>
                  </a:moveTo>
                  <a:lnTo>
                    <a:pt x="2822" y="3537"/>
                  </a:lnTo>
                  <a:cubicBezTo>
                    <a:pt x="2882" y="3573"/>
                    <a:pt x="2918" y="3644"/>
                    <a:pt x="2918" y="3716"/>
                  </a:cubicBezTo>
                  <a:lnTo>
                    <a:pt x="2918" y="4787"/>
                  </a:lnTo>
                  <a:lnTo>
                    <a:pt x="1072" y="4787"/>
                  </a:lnTo>
                  <a:lnTo>
                    <a:pt x="1072" y="3716"/>
                  </a:lnTo>
                  <a:cubicBezTo>
                    <a:pt x="1072" y="3644"/>
                    <a:pt x="1120" y="3573"/>
                    <a:pt x="1179" y="3537"/>
                  </a:cubicBezTo>
                  <a:lnTo>
                    <a:pt x="1477" y="3394"/>
                  </a:lnTo>
                  <a:lnTo>
                    <a:pt x="1751" y="3656"/>
                  </a:lnTo>
                  <a:cubicBezTo>
                    <a:pt x="1822" y="3728"/>
                    <a:pt x="1906" y="3763"/>
                    <a:pt x="2001" y="3763"/>
                  </a:cubicBezTo>
                  <a:cubicBezTo>
                    <a:pt x="2084" y="3763"/>
                    <a:pt x="2179" y="3728"/>
                    <a:pt x="2251" y="3656"/>
                  </a:cubicBezTo>
                  <a:lnTo>
                    <a:pt x="2525" y="3394"/>
                  </a:lnTo>
                  <a:close/>
                  <a:moveTo>
                    <a:pt x="3680" y="334"/>
                  </a:moveTo>
                  <a:cubicBezTo>
                    <a:pt x="3680" y="334"/>
                    <a:pt x="3692" y="334"/>
                    <a:pt x="3692" y="358"/>
                  </a:cubicBezTo>
                  <a:lnTo>
                    <a:pt x="3692" y="4775"/>
                  </a:lnTo>
                  <a:lnTo>
                    <a:pt x="3680" y="4775"/>
                  </a:lnTo>
                  <a:lnTo>
                    <a:pt x="3299" y="4787"/>
                  </a:lnTo>
                  <a:lnTo>
                    <a:pt x="3299" y="3716"/>
                  </a:lnTo>
                  <a:cubicBezTo>
                    <a:pt x="3299" y="3513"/>
                    <a:pt x="3180" y="3335"/>
                    <a:pt x="3001" y="3227"/>
                  </a:cubicBezTo>
                  <a:lnTo>
                    <a:pt x="2560" y="3001"/>
                  </a:lnTo>
                  <a:lnTo>
                    <a:pt x="2560" y="2989"/>
                  </a:lnTo>
                  <a:lnTo>
                    <a:pt x="2560" y="2739"/>
                  </a:lnTo>
                  <a:cubicBezTo>
                    <a:pt x="2787" y="2573"/>
                    <a:pt x="2941" y="2311"/>
                    <a:pt x="2941" y="2013"/>
                  </a:cubicBezTo>
                  <a:lnTo>
                    <a:pt x="2941" y="1632"/>
                  </a:lnTo>
                  <a:cubicBezTo>
                    <a:pt x="2941" y="1227"/>
                    <a:pt x="2608" y="906"/>
                    <a:pt x="2203" y="906"/>
                  </a:cubicBezTo>
                  <a:lnTo>
                    <a:pt x="1834" y="906"/>
                  </a:lnTo>
                  <a:cubicBezTo>
                    <a:pt x="1429" y="906"/>
                    <a:pt x="1108" y="1239"/>
                    <a:pt x="1108" y="1632"/>
                  </a:cubicBezTo>
                  <a:lnTo>
                    <a:pt x="1108" y="2013"/>
                  </a:lnTo>
                  <a:cubicBezTo>
                    <a:pt x="1108" y="2311"/>
                    <a:pt x="1251" y="2573"/>
                    <a:pt x="1477" y="2739"/>
                  </a:cubicBezTo>
                  <a:lnTo>
                    <a:pt x="1477" y="2989"/>
                  </a:lnTo>
                  <a:lnTo>
                    <a:pt x="1477" y="3001"/>
                  </a:lnTo>
                  <a:lnTo>
                    <a:pt x="1048" y="3227"/>
                  </a:lnTo>
                  <a:cubicBezTo>
                    <a:pt x="870" y="3323"/>
                    <a:pt x="751" y="3513"/>
                    <a:pt x="751" y="3716"/>
                  </a:cubicBezTo>
                  <a:lnTo>
                    <a:pt x="751" y="4787"/>
                  </a:lnTo>
                  <a:lnTo>
                    <a:pt x="358" y="4787"/>
                  </a:lnTo>
                  <a:cubicBezTo>
                    <a:pt x="358" y="4787"/>
                    <a:pt x="346" y="4787"/>
                    <a:pt x="346" y="4775"/>
                  </a:cubicBezTo>
                  <a:lnTo>
                    <a:pt x="346" y="358"/>
                  </a:lnTo>
                  <a:cubicBezTo>
                    <a:pt x="346" y="358"/>
                    <a:pt x="346" y="334"/>
                    <a:pt x="358" y="334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8"/>
                    <a:pt x="1" y="358"/>
                  </a:cubicBezTo>
                  <a:lnTo>
                    <a:pt x="1" y="4775"/>
                  </a:lnTo>
                  <a:cubicBezTo>
                    <a:pt x="1" y="4966"/>
                    <a:pt x="167" y="5132"/>
                    <a:pt x="358" y="5132"/>
                  </a:cubicBezTo>
                  <a:lnTo>
                    <a:pt x="3680" y="5132"/>
                  </a:lnTo>
                  <a:cubicBezTo>
                    <a:pt x="3870" y="5132"/>
                    <a:pt x="4037" y="4966"/>
                    <a:pt x="4037" y="4775"/>
                  </a:cubicBezTo>
                  <a:lnTo>
                    <a:pt x="4037" y="358"/>
                  </a:lnTo>
                  <a:cubicBezTo>
                    <a:pt x="4037" y="168"/>
                    <a:pt x="3870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73"/>
            <p:cNvSpPr/>
            <p:nvPr/>
          </p:nvSpPr>
          <p:spPr>
            <a:xfrm>
              <a:off x="3271178" y="4424947"/>
              <a:ext cx="152008" cy="34533"/>
            </a:xfrm>
            <a:custGeom>
              <a:avLst/>
              <a:gdLst/>
              <a:ahLst/>
              <a:cxnLst/>
              <a:rect l="l" t="t" r="r" b="b"/>
              <a:pathLst>
                <a:path w="4776" h="1085" extrusionOk="0">
                  <a:moveTo>
                    <a:pt x="4430" y="346"/>
                  </a:moveTo>
                  <a:cubicBezTo>
                    <a:pt x="4430" y="346"/>
                    <a:pt x="4442" y="346"/>
                    <a:pt x="4442" y="358"/>
                  </a:cubicBezTo>
                  <a:lnTo>
                    <a:pt x="4442" y="727"/>
                  </a:lnTo>
                  <a:lnTo>
                    <a:pt x="4430" y="727"/>
                  </a:lnTo>
                  <a:lnTo>
                    <a:pt x="370" y="739"/>
                  </a:lnTo>
                  <a:cubicBezTo>
                    <a:pt x="370" y="739"/>
                    <a:pt x="358" y="739"/>
                    <a:pt x="358" y="727"/>
                  </a:cubicBezTo>
                  <a:lnTo>
                    <a:pt x="358" y="358"/>
                  </a:lnTo>
                  <a:cubicBezTo>
                    <a:pt x="358" y="358"/>
                    <a:pt x="358" y="346"/>
                    <a:pt x="370" y="346"/>
                  </a:cubicBezTo>
                  <a:close/>
                  <a:moveTo>
                    <a:pt x="358" y="1"/>
                  </a:moveTo>
                  <a:cubicBezTo>
                    <a:pt x="156" y="1"/>
                    <a:pt x="1" y="168"/>
                    <a:pt x="1" y="358"/>
                  </a:cubicBezTo>
                  <a:lnTo>
                    <a:pt x="1" y="727"/>
                  </a:lnTo>
                  <a:cubicBezTo>
                    <a:pt x="1" y="918"/>
                    <a:pt x="156" y="1084"/>
                    <a:pt x="358" y="1084"/>
                  </a:cubicBezTo>
                  <a:lnTo>
                    <a:pt x="4418" y="1084"/>
                  </a:lnTo>
                  <a:cubicBezTo>
                    <a:pt x="4609" y="1084"/>
                    <a:pt x="4775" y="918"/>
                    <a:pt x="4775" y="727"/>
                  </a:cubicBezTo>
                  <a:lnTo>
                    <a:pt x="4775" y="358"/>
                  </a:lnTo>
                  <a:cubicBezTo>
                    <a:pt x="4775" y="168"/>
                    <a:pt x="462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6" name="Google Shape;10456;p73"/>
            <p:cNvSpPr/>
            <p:nvPr/>
          </p:nvSpPr>
          <p:spPr>
            <a:xfrm>
              <a:off x="3271560" y="4471957"/>
              <a:ext cx="116393" cy="34501"/>
            </a:xfrm>
            <a:custGeom>
              <a:avLst/>
              <a:gdLst/>
              <a:ahLst/>
              <a:cxnLst/>
              <a:rect l="l" t="t" r="r" b="b"/>
              <a:pathLst>
                <a:path w="3657" h="1084" extrusionOk="0">
                  <a:moveTo>
                    <a:pt x="3299" y="334"/>
                  </a:moveTo>
                  <a:cubicBezTo>
                    <a:pt x="3299" y="334"/>
                    <a:pt x="3323" y="334"/>
                    <a:pt x="3323" y="357"/>
                  </a:cubicBezTo>
                  <a:lnTo>
                    <a:pt x="3323" y="727"/>
                  </a:lnTo>
                  <a:lnTo>
                    <a:pt x="358" y="738"/>
                  </a:lnTo>
                  <a:cubicBezTo>
                    <a:pt x="358" y="738"/>
                    <a:pt x="346" y="738"/>
                    <a:pt x="346" y="727"/>
                  </a:cubicBezTo>
                  <a:lnTo>
                    <a:pt x="346" y="357"/>
                  </a:lnTo>
                  <a:cubicBezTo>
                    <a:pt x="346" y="357"/>
                    <a:pt x="346" y="334"/>
                    <a:pt x="358" y="334"/>
                  </a:cubicBezTo>
                  <a:close/>
                  <a:moveTo>
                    <a:pt x="358" y="0"/>
                  </a:moveTo>
                  <a:cubicBezTo>
                    <a:pt x="168" y="0"/>
                    <a:pt x="1" y="155"/>
                    <a:pt x="1" y="357"/>
                  </a:cubicBezTo>
                  <a:lnTo>
                    <a:pt x="1" y="727"/>
                  </a:lnTo>
                  <a:cubicBezTo>
                    <a:pt x="1" y="917"/>
                    <a:pt x="168" y="1084"/>
                    <a:pt x="358" y="1084"/>
                  </a:cubicBezTo>
                  <a:lnTo>
                    <a:pt x="3299" y="1084"/>
                  </a:lnTo>
                  <a:cubicBezTo>
                    <a:pt x="3489" y="1084"/>
                    <a:pt x="3656" y="917"/>
                    <a:pt x="3656" y="727"/>
                  </a:cubicBezTo>
                  <a:lnTo>
                    <a:pt x="3656" y="357"/>
                  </a:lnTo>
                  <a:cubicBezTo>
                    <a:pt x="3656" y="155"/>
                    <a:pt x="3501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7" name="Google Shape;10457;p73"/>
            <p:cNvSpPr/>
            <p:nvPr/>
          </p:nvSpPr>
          <p:spPr>
            <a:xfrm>
              <a:off x="3271178" y="4518552"/>
              <a:ext cx="70148" cy="11394"/>
            </a:xfrm>
            <a:custGeom>
              <a:avLst/>
              <a:gdLst/>
              <a:ahLst/>
              <a:cxnLst/>
              <a:rect l="l" t="t" r="r" b="b"/>
              <a:pathLst>
                <a:path w="2204" h="358" extrusionOk="0">
                  <a:moveTo>
                    <a:pt x="180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lnTo>
                    <a:pt x="2025" y="358"/>
                  </a:lnTo>
                  <a:cubicBezTo>
                    <a:pt x="2108" y="358"/>
                    <a:pt x="2204" y="286"/>
                    <a:pt x="2204" y="179"/>
                  </a:cubicBezTo>
                  <a:cubicBezTo>
                    <a:pt x="2204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73"/>
            <p:cNvSpPr/>
            <p:nvPr/>
          </p:nvSpPr>
          <p:spPr>
            <a:xfrm>
              <a:off x="3353038" y="4518552"/>
              <a:ext cx="34915" cy="11394"/>
            </a:xfrm>
            <a:custGeom>
              <a:avLst/>
              <a:gdLst/>
              <a:ahLst/>
              <a:cxnLst/>
              <a:rect l="l" t="t" r="r" b="b"/>
              <a:pathLst>
                <a:path w="1097" h="35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917" y="358"/>
                  </a:lnTo>
                  <a:cubicBezTo>
                    <a:pt x="1013" y="358"/>
                    <a:pt x="1096" y="286"/>
                    <a:pt x="1096" y="179"/>
                  </a:cubicBezTo>
                  <a:cubicBezTo>
                    <a:pt x="1096" y="84"/>
                    <a:pt x="1025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73"/>
            <p:cNvSpPr/>
            <p:nvPr/>
          </p:nvSpPr>
          <p:spPr>
            <a:xfrm>
              <a:off x="3271178" y="4554167"/>
              <a:ext cx="23170" cy="11426"/>
            </a:xfrm>
            <a:custGeom>
              <a:avLst/>
              <a:gdLst/>
              <a:ahLst/>
              <a:cxnLst/>
              <a:rect l="l" t="t" r="r" b="b"/>
              <a:pathLst>
                <a:path w="728" h="359" extrusionOk="0">
                  <a:moveTo>
                    <a:pt x="180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549" y="358"/>
                  </a:lnTo>
                  <a:cubicBezTo>
                    <a:pt x="632" y="358"/>
                    <a:pt x="727" y="287"/>
                    <a:pt x="727" y="179"/>
                  </a:cubicBezTo>
                  <a:cubicBezTo>
                    <a:pt x="727" y="72"/>
                    <a:pt x="632" y="1"/>
                    <a:pt x="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0" name="Google Shape;10460;p73"/>
            <p:cNvSpPr/>
            <p:nvPr/>
          </p:nvSpPr>
          <p:spPr>
            <a:xfrm>
              <a:off x="3306443" y="4554167"/>
              <a:ext cx="58372" cy="11426"/>
            </a:xfrm>
            <a:custGeom>
              <a:avLst/>
              <a:gdLst/>
              <a:ahLst/>
              <a:cxnLst/>
              <a:rect l="l" t="t" r="r" b="b"/>
              <a:pathLst>
                <a:path w="1834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4" y="358"/>
                    <a:pt x="179" y="358"/>
                  </a:cubicBezTo>
                  <a:lnTo>
                    <a:pt x="1655" y="358"/>
                  </a:lnTo>
                  <a:cubicBezTo>
                    <a:pt x="1750" y="358"/>
                    <a:pt x="1834" y="287"/>
                    <a:pt x="1834" y="179"/>
                  </a:cubicBezTo>
                  <a:cubicBezTo>
                    <a:pt x="1834" y="72"/>
                    <a:pt x="1750" y="1"/>
                    <a:pt x="1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1" name="Google Shape;10461;p73"/>
            <p:cNvSpPr/>
            <p:nvPr/>
          </p:nvSpPr>
          <p:spPr>
            <a:xfrm>
              <a:off x="3271178" y="4577306"/>
              <a:ext cx="23170" cy="11394"/>
            </a:xfrm>
            <a:custGeom>
              <a:avLst/>
              <a:gdLst/>
              <a:ahLst/>
              <a:cxnLst/>
              <a:rect l="l" t="t" r="r" b="b"/>
              <a:pathLst>
                <a:path w="728" h="358" extrusionOk="0">
                  <a:moveTo>
                    <a:pt x="180" y="0"/>
                  </a:moveTo>
                  <a:cubicBezTo>
                    <a:pt x="84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lnTo>
                    <a:pt x="549" y="357"/>
                  </a:lnTo>
                  <a:cubicBezTo>
                    <a:pt x="632" y="357"/>
                    <a:pt x="727" y="286"/>
                    <a:pt x="727" y="179"/>
                  </a:cubicBezTo>
                  <a:cubicBezTo>
                    <a:pt x="727" y="84"/>
                    <a:pt x="632" y="0"/>
                    <a:pt x="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73"/>
            <p:cNvSpPr/>
            <p:nvPr/>
          </p:nvSpPr>
          <p:spPr>
            <a:xfrm>
              <a:off x="3306443" y="4577306"/>
              <a:ext cx="58372" cy="11394"/>
            </a:xfrm>
            <a:custGeom>
              <a:avLst/>
              <a:gdLst/>
              <a:ahLst/>
              <a:cxnLst/>
              <a:rect l="l" t="t" r="r" b="b"/>
              <a:pathLst>
                <a:path w="1834" h="358" extrusionOk="0"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cubicBezTo>
                    <a:pt x="0" y="286"/>
                    <a:pt x="84" y="357"/>
                    <a:pt x="179" y="357"/>
                  </a:cubicBezTo>
                  <a:lnTo>
                    <a:pt x="1655" y="357"/>
                  </a:lnTo>
                  <a:cubicBezTo>
                    <a:pt x="1750" y="357"/>
                    <a:pt x="1834" y="286"/>
                    <a:pt x="1834" y="179"/>
                  </a:cubicBezTo>
                  <a:cubicBezTo>
                    <a:pt x="1822" y="84"/>
                    <a:pt x="1750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73"/>
            <p:cNvSpPr/>
            <p:nvPr/>
          </p:nvSpPr>
          <p:spPr>
            <a:xfrm>
              <a:off x="3265513" y="4377970"/>
              <a:ext cx="11394" cy="11394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cubicBezTo>
                    <a:pt x="262" y="358"/>
                    <a:pt x="358" y="286"/>
                    <a:pt x="358" y="179"/>
                  </a:cubicBezTo>
                  <a:cubicBezTo>
                    <a:pt x="358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4" name="Google Shape;10464;p73"/>
          <p:cNvGrpSpPr/>
          <p:nvPr/>
        </p:nvGrpSpPr>
        <p:grpSpPr>
          <a:xfrm>
            <a:off x="2749016" y="4116926"/>
            <a:ext cx="150831" cy="336926"/>
            <a:chOff x="2749016" y="4291176"/>
            <a:chExt cx="150831" cy="336926"/>
          </a:xfrm>
          <a:solidFill>
            <a:srgbClr val="7030A0"/>
          </a:solidFill>
        </p:grpSpPr>
        <p:sp>
          <p:nvSpPr>
            <p:cNvPr id="10465" name="Google Shape;10465;p73"/>
            <p:cNvSpPr/>
            <p:nvPr/>
          </p:nvSpPr>
          <p:spPr>
            <a:xfrm>
              <a:off x="2799399" y="4307472"/>
              <a:ext cx="51942" cy="114865"/>
            </a:xfrm>
            <a:custGeom>
              <a:avLst/>
              <a:gdLst/>
              <a:ahLst/>
              <a:cxnLst/>
              <a:rect l="l" t="t" r="r" b="b"/>
              <a:pathLst>
                <a:path w="1632" h="3609" extrusionOk="0">
                  <a:moveTo>
                    <a:pt x="810" y="1"/>
                  </a:moveTo>
                  <a:cubicBezTo>
                    <a:pt x="727" y="1"/>
                    <a:pt x="667" y="72"/>
                    <a:pt x="667" y="144"/>
                  </a:cubicBezTo>
                  <a:lnTo>
                    <a:pt x="667" y="489"/>
                  </a:lnTo>
                  <a:cubicBezTo>
                    <a:pt x="298" y="525"/>
                    <a:pt x="1" y="846"/>
                    <a:pt x="1" y="1215"/>
                  </a:cubicBezTo>
                  <a:cubicBezTo>
                    <a:pt x="1" y="1620"/>
                    <a:pt x="322" y="1942"/>
                    <a:pt x="727" y="1942"/>
                  </a:cubicBezTo>
                  <a:lnTo>
                    <a:pt x="894" y="1942"/>
                  </a:lnTo>
                  <a:cubicBezTo>
                    <a:pt x="1132" y="1942"/>
                    <a:pt x="1322" y="2144"/>
                    <a:pt x="1322" y="2382"/>
                  </a:cubicBezTo>
                  <a:cubicBezTo>
                    <a:pt x="1322" y="2620"/>
                    <a:pt x="1132" y="2811"/>
                    <a:pt x="894" y="2811"/>
                  </a:cubicBezTo>
                  <a:lnTo>
                    <a:pt x="632" y="2811"/>
                  </a:lnTo>
                  <a:cubicBezTo>
                    <a:pt x="441" y="2811"/>
                    <a:pt x="298" y="2656"/>
                    <a:pt x="298" y="2466"/>
                  </a:cubicBezTo>
                  <a:cubicBezTo>
                    <a:pt x="298" y="2382"/>
                    <a:pt x="215" y="2323"/>
                    <a:pt x="144" y="2323"/>
                  </a:cubicBezTo>
                  <a:cubicBezTo>
                    <a:pt x="48" y="2323"/>
                    <a:pt x="1" y="2394"/>
                    <a:pt x="1" y="2466"/>
                  </a:cubicBezTo>
                  <a:cubicBezTo>
                    <a:pt x="1" y="2823"/>
                    <a:pt x="298" y="3120"/>
                    <a:pt x="644" y="3120"/>
                  </a:cubicBezTo>
                  <a:lnTo>
                    <a:pt x="667" y="3120"/>
                  </a:lnTo>
                  <a:lnTo>
                    <a:pt x="667" y="3466"/>
                  </a:lnTo>
                  <a:cubicBezTo>
                    <a:pt x="667" y="3549"/>
                    <a:pt x="739" y="3609"/>
                    <a:pt x="810" y="3609"/>
                  </a:cubicBezTo>
                  <a:cubicBezTo>
                    <a:pt x="906" y="3609"/>
                    <a:pt x="965" y="3537"/>
                    <a:pt x="965" y="3466"/>
                  </a:cubicBezTo>
                  <a:lnTo>
                    <a:pt x="965" y="3120"/>
                  </a:lnTo>
                  <a:cubicBezTo>
                    <a:pt x="1334" y="3097"/>
                    <a:pt x="1632" y="2763"/>
                    <a:pt x="1632" y="2394"/>
                  </a:cubicBezTo>
                  <a:cubicBezTo>
                    <a:pt x="1632" y="1989"/>
                    <a:pt x="1298" y="1668"/>
                    <a:pt x="906" y="1668"/>
                  </a:cubicBezTo>
                  <a:lnTo>
                    <a:pt x="739" y="1668"/>
                  </a:lnTo>
                  <a:cubicBezTo>
                    <a:pt x="501" y="1668"/>
                    <a:pt x="310" y="1477"/>
                    <a:pt x="310" y="1239"/>
                  </a:cubicBezTo>
                  <a:cubicBezTo>
                    <a:pt x="310" y="1001"/>
                    <a:pt x="501" y="799"/>
                    <a:pt x="739" y="799"/>
                  </a:cubicBezTo>
                  <a:lnTo>
                    <a:pt x="989" y="799"/>
                  </a:lnTo>
                  <a:cubicBezTo>
                    <a:pt x="1191" y="799"/>
                    <a:pt x="1334" y="953"/>
                    <a:pt x="1334" y="1144"/>
                  </a:cubicBezTo>
                  <a:lnTo>
                    <a:pt x="1334" y="1311"/>
                  </a:lnTo>
                  <a:cubicBezTo>
                    <a:pt x="1322" y="1382"/>
                    <a:pt x="1394" y="1453"/>
                    <a:pt x="1489" y="1453"/>
                  </a:cubicBezTo>
                  <a:cubicBezTo>
                    <a:pt x="1572" y="1453"/>
                    <a:pt x="1632" y="1382"/>
                    <a:pt x="1632" y="1311"/>
                  </a:cubicBezTo>
                  <a:lnTo>
                    <a:pt x="1632" y="1144"/>
                  </a:lnTo>
                  <a:cubicBezTo>
                    <a:pt x="1632" y="787"/>
                    <a:pt x="1334" y="489"/>
                    <a:pt x="977" y="489"/>
                  </a:cubicBezTo>
                  <a:lnTo>
                    <a:pt x="965" y="489"/>
                  </a:lnTo>
                  <a:lnTo>
                    <a:pt x="965" y="144"/>
                  </a:lnTo>
                  <a:cubicBezTo>
                    <a:pt x="965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73"/>
            <p:cNvSpPr/>
            <p:nvPr/>
          </p:nvSpPr>
          <p:spPr>
            <a:xfrm>
              <a:off x="2750894" y="4291176"/>
              <a:ext cx="147075" cy="336926"/>
            </a:xfrm>
            <a:custGeom>
              <a:avLst/>
              <a:gdLst/>
              <a:ahLst/>
              <a:cxnLst/>
              <a:rect l="l" t="t" r="r" b="b"/>
              <a:pathLst>
                <a:path w="4621" h="10586" extrusionOk="0">
                  <a:moveTo>
                    <a:pt x="2310" y="299"/>
                  </a:moveTo>
                  <a:cubicBezTo>
                    <a:pt x="3406" y="299"/>
                    <a:pt x="4323" y="1192"/>
                    <a:pt x="4323" y="2311"/>
                  </a:cubicBezTo>
                  <a:cubicBezTo>
                    <a:pt x="4323" y="3418"/>
                    <a:pt x="3430" y="4323"/>
                    <a:pt x="2310" y="4323"/>
                  </a:cubicBezTo>
                  <a:cubicBezTo>
                    <a:pt x="1203" y="4311"/>
                    <a:pt x="298" y="3418"/>
                    <a:pt x="298" y="2311"/>
                  </a:cubicBezTo>
                  <a:cubicBezTo>
                    <a:pt x="298" y="1215"/>
                    <a:pt x="1191" y="299"/>
                    <a:pt x="2310" y="299"/>
                  </a:cubicBezTo>
                  <a:close/>
                  <a:moveTo>
                    <a:pt x="4299" y="7288"/>
                  </a:moveTo>
                  <a:lnTo>
                    <a:pt x="4299" y="7621"/>
                  </a:lnTo>
                  <a:lnTo>
                    <a:pt x="3620" y="7621"/>
                  </a:lnTo>
                  <a:cubicBezTo>
                    <a:pt x="3525" y="7621"/>
                    <a:pt x="3465" y="7704"/>
                    <a:pt x="3465" y="7776"/>
                  </a:cubicBezTo>
                  <a:cubicBezTo>
                    <a:pt x="3465" y="7859"/>
                    <a:pt x="3549" y="7919"/>
                    <a:pt x="3620" y="7919"/>
                  </a:cubicBezTo>
                  <a:lnTo>
                    <a:pt x="3787" y="7919"/>
                  </a:lnTo>
                  <a:lnTo>
                    <a:pt x="3727" y="8442"/>
                  </a:lnTo>
                  <a:lnTo>
                    <a:pt x="882" y="8442"/>
                  </a:lnTo>
                  <a:lnTo>
                    <a:pt x="822" y="7919"/>
                  </a:lnTo>
                  <a:lnTo>
                    <a:pt x="2894" y="7919"/>
                  </a:lnTo>
                  <a:cubicBezTo>
                    <a:pt x="2977" y="7919"/>
                    <a:pt x="3037" y="7847"/>
                    <a:pt x="3037" y="7776"/>
                  </a:cubicBezTo>
                  <a:cubicBezTo>
                    <a:pt x="3037" y="7680"/>
                    <a:pt x="2965" y="7621"/>
                    <a:pt x="2894" y="7621"/>
                  </a:cubicBezTo>
                  <a:lnTo>
                    <a:pt x="298" y="7621"/>
                  </a:lnTo>
                  <a:lnTo>
                    <a:pt x="298" y="7288"/>
                  </a:lnTo>
                  <a:close/>
                  <a:moveTo>
                    <a:pt x="3692" y="8776"/>
                  </a:moveTo>
                  <a:lnTo>
                    <a:pt x="3608" y="9455"/>
                  </a:lnTo>
                  <a:lnTo>
                    <a:pt x="1013" y="9455"/>
                  </a:lnTo>
                  <a:lnTo>
                    <a:pt x="929" y="8776"/>
                  </a:lnTo>
                  <a:close/>
                  <a:moveTo>
                    <a:pt x="3573" y="9764"/>
                  </a:moveTo>
                  <a:lnTo>
                    <a:pt x="3501" y="10288"/>
                  </a:lnTo>
                  <a:lnTo>
                    <a:pt x="1120" y="10288"/>
                  </a:lnTo>
                  <a:lnTo>
                    <a:pt x="1060" y="9764"/>
                  </a:lnTo>
                  <a:close/>
                  <a:moveTo>
                    <a:pt x="2310" y="1"/>
                  </a:moveTo>
                  <a:cubicBezTo>
                    <a:pt x="1048" y="1"/>
                    <a:pt x="1" y="1049"/>
                    <a:pt x="1" y="2311"/>
                  </a:cubicBezTo>
                  <a:cubicBezTo>
                    <a:pt x="1" y="3537"/>
                    <a:pt x="953" y="4549"/>
                    <a:pt x="2156" y="4621"/>
                  </a:cubicBezTo>
                  <a:lnTo>
                    <a:pt x="2156" y="6966"/>
                  </a:lnTo>
                  <a:lnTo>
                    <a:pt x="155" y="6966"/>
                  </a:lnTo>
                  <a:cubicBezTo>
                    <a:pt x="60" y="6966"/>
                    <a:pt x="1" y="7049"/>
                    <a:pt x="1" y="7121"/>
                  </a:cubicBezTo>
                  <a:lnTo>
                    <a:pt x="1" y="7788"/>
                  </a:lnTo>
                  <a:cubicBezTo>
                    <a:pt x="1" y="7883"/>
                    <a:pt x="72" y="7942"/>
                    <a:pt x="155" y="7942"/>
                  </a:cubicBezTo>
                  <a:lnTo>
                    <a:pt x="513" y="7942"/>
                  </a:lnTo>
                  <a:lnTo>
                    <a:pt x="822" y="10455"/>
                  </a:lnTo>
                  <a:cubicBezTo>
                    <a:pt x="834" y="10526"/>
                    <a:pt x="894" y="10586"/>
                    <a:pt x="965" y="10586"/>
                  </a:cubicBezTo>
                  <a:lnTo>
                    <a:pt x="3620" y="10586"/>
                  </a:lnTo>
                  <a:cubicBezTo>
                    <a:pt x="3692" y="10586"/>
                    <a:pt x="3763" y="10526"/>
                    <a:pt x="3763" y="10455"/>
                  </a:cubicBezTo>
                  <a:lnTo>
                    <a:pt x="4084" y="7942"/>
                  </a:lnTo>
                  <a:lnTo>
                    <a:pt x="4442" y="7942"/>
                  </a:lnTo>
                  <a:cubicBezTo>
                    <a:pt x="4525" y="7942"/>
                    <a:pt x="4585" y="7859"/>
                    <a:pt x="4585" y="7788"/>
                  </a:cubicBezTo>
                  <a:lnTo>
                    <a:pt x="4585" y="7121"/>
                  </a:lnTo>
                  <a:cubicBezTo>
                    <a:pt x="4620" y="7026"/>
                    <a:pt x="4549" y="6966"/>
                    <a:pt x="4465" y="6966"/>
                  </a:cubicBezTo>
                  <a:lnTo>
                    <a:pt x="2453" y="6966"/>
                  </a:lnTo>
                  <a:lnTo>
                    <a:pt x="2453" y="4621"/>
                  </a:lnTo>
                  <a:cubicBezTo>
                    <a:pt x="3668" y="4549"/>
                    <a:pt x="4620" y="3537"/>
                    <a:pt x="4620" y="2311"/>
                  </a:cubicBezTo>
                  <a:cubicBezTo>
                    <a:pt x="4620" y="1037"/>
                    <a:pt x="3573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73"/>
            <p:cNvSpPr/>
            <p:nvPr/>
          </p:nvSpPr>
          <p:spPr>
            <a:xfrm>
              <a:off x="2749016" y="4443917"/>
              <a:ext cx="69734" cy="52706"/>
            </a:xfrm>
            <a:custGeom>
              <a:avLst/>
              <a:gdLst/>
              <a:ahLst/>
              <a:cxnLst/>
              <a:rect l="l" t="t" r="r" b="b"/>
              <a:pathLst>
                <a:path w="2191" h="1656" extrusionOk="0">
                  <a:moveTo>
                    <a:pt x="1107" y="310"/>
                  </a:moveTo>
                  <a:cubicBezTo>
                    <a:pt x="1381" y="310"/>
                    <a:pt x="1643" y="441"/>
                    <a:pt x="1786" y="667"/>
                  </a:cubicBezTo>
                  <a:lnTo>
                    <a:pt x="417" y="667"/>
                  </a:lnTo>
                  <a:cubicBezTo>
                    <a:pt x="572" y="441"/>
                    <a:pt x="822" y="310"/>
                    <a:pt x="1107" y="310"/>
                  </a:cubicBezTo>
                  <a:close/>
                  <a:moveTo>
                    <a:pt x="1786" y="976"/>
                  </a:moveTo>
                  <a:cubicBezTo>
                    <a:pt x="1619" y="1203"/>
                    <a:pt x="1369" y="1334"/>
                    <a:pt x="1107" y="1334"/>
                  </a:cubicBezTo>
                  <a:cubicBezTo>
                    <a:pt x="822" y="1334"/>
                    <a:pt x="572" y="1203"/>
                    <a:pt x="417" y="976"/>
                  </a:cubicBezTo>
                  <a:close/>
                  <a:moveTo>
                    <a:pt x="1107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107" y="1655"/>
                  </a:cubicBezTo>
                  <a:cubicBezTo>
                    <a:pt x="1596" y="1655"/>
                    <a:pt x="2024" y="1334"/>
                    <a:pt x="2191" y="881"/>
                  </a:cubicBezTo>
                  <a:lnTo>
                    <a:pt x="2191" y="846"/>
                  </a:lnTo>
                  <a:lnTo>
                    <a:pt x="2191" y="822"/>
                  </a:lnTo>
                  <a:lnTo>
                    <a:pt x="2191" y="798"/>
                  </a:lnTo>
                  <a:lnTo>
                    <a:pt x="2191" y="774"/>
                  </a:lnTo>
                  <a:cubicBezTo>
                    <a:pt x="2024" y="310"/>
                    <a:pt x="1596" y="0"/>
                    <a:pt x="1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8" name="Google Shape;10468;p73"/>
            <p:cNvSpPr/>
            <p:nvPr/>
          </p:nvSpPr>
          <p:spPr>
            <a:xfrm>
              <a:off x="2829731" y="4443917"/>
              <a:ext cx="70116" cy="52706"/>
            </a:xfrm>
            <a:custGeom>
              <a:avLst/>
              <a:gdLst/>
              <a:ahLst/>
              <a:cxnLst/>
              <a:rect l="l" t="t" r="r" b="b"/>
              <a:pathLst>
                <a:path w="2203" h="1656" extrusionOk="0">
                  <a:moveTo>
                    <a:pt x="1096" y="310"/>
                  </a:moveTo>
                  <a:cubicBezTo>
                    <a:pt x="1381" y="310"/>
                    <a:pt x="1631" y="441"/>
                    <a:pt x="1786" y="667"/>
                  </a:cubicBezTo>
                  <a:lnTo>
                    <a:pt x="417" y="667"/>
                  </a:lnTo>
                  <a:cubicBezTo>
                    <a:pt x="560" y="441"/>
                    <a:pt x="810" y="310"/>
                    <a:pt x="1096" y="310"/>
                  </a:cubicBezTo>
                  <a:close/>
                  <a:moveTo>
                    <a:pt x="1786" y="976"/>
                  </a:moveTo>
                  <a:cubicBezTo>
                    <a:pt x="1631" y="1203"/>
                    <a:pt x="1381" y="1334"/>
                    <a:pt x="1096" y="1334"/>
                  </a:cubicBezTo>
                  <a:cubicBezTo>
                    <a:pt x="810" y="1334"/>
                    <a:pt x="560" y="1203"/>
                    <a:pt x="417" y="976"/>
                  </a:cubicBezTo>
                  <a:close/>
                  <a:moveTo>
                    <a:pt x="1096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096" y="1655"/>
                  </a:cubicBezTo>
                  <a:cubicBezTo>
                    <a:pt x="1584" y="1655"/>
                    <a:pt x="2024" y="1334"/>
                    <a:pt x="2179" y="881"/>
                  </a:cubicBezTo>
                  <a:cubicBezTo>
                    <a:pt x="2203" y="846"/>
                    <a:pt x="2203" y="822"/>
                    <a:pt x="2179" y="774"/>
                  </a:cubicBezTo>
                  <a:cubicBezTo>
                    <a:pt x="2024" y="310"/>
                    <a:pt x="1584" y="0"/>
                    <a:pt x="1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9" name="Google Shape;10469;p73"/>
          <p:cNvGrpSpPr/>
          <p:nvPr/>
        </p:nvGrpSpPr>
        <p:grpSpPr>
          <a:xfrm>
            <a:off x="7127716" y="4105182"/>
            <a:ext cx="248254" cy="361942"/>
            <a:chOff x="7127716" y="4279432"/>
            <a:chExt cx="248254" cy="361942"/>
          </a:xfrm>
          <a:solidFill>
            <a:srgbClr val="7030A0"/>
          </a:solidFill>
        </p:grpSpPr>
        <p:sp>
          <p:nvSpPr>
            <p:cNvPr id="10470" name="Google Shape;10470;p73"/>
            <p:cNvSpPr/>
            <p:nvPr/>
          </p:nvSpPr>
          <p:spPr>
            <a:xfrm>
              <a:off x="7167500" y="4279432"/>
              <a:ext cx="169068" cy="226644"/>
            </a:xfrm>
            <a:custGeom>
              <a:avLst/>
              <a:gdLst/>
              <a:ahLst/>
              <a:cxnLst/>
              <a:rect l="l" t="t" r="r" b="b"/>
              <a:pathLst>
                <a:path w="5312" h="7121" extrusionOk="0">
                  <a:moveTo>
                    <a:pt x="4085" y="310"/>
                  </a:moveTo>
                  <a:lnTo>
                    <a:pt x="4085" y="1715"/>
                  </a:lnTo>
                  <a:cubicBezTo>
                    <a:pt x="4085" y="1834"/>
                    <a:pt x="4049" y="1930"/>
                    <a:pt x="4001" y="2037"/>
                  </a:cubicBezTo>
                  <a:lnTo>
                    <a:pt x="3918" y="2204"/>
                  </a:lnTo>
                  <a:cubicBezTo>
                    <a:pt x="3906" y="2239"/>
                    <a:pt x="3906" y="2251"/>
                    <a:pt x="3906" y="2275"/>
                  </a:cubicBezTo>
                  <a:lnTo>
                    <a:pt x="3906" y="2632"/>
                  </a:lnTo>
                  <a:cubicBezTo>
                    <a:pt x="3906" y="2989"/>
                    <a:pt x="3763" y="3311"/>
                    <a:pt x="3501" y="3561"/>
                  </a:cubicBezTo>
                  <a:cubicBezTo>
                    <a:pt x="3283" y="3801"/>
                    <a:pt x="2975" y="3921"/>
                    <a:pt x="2650" y="3921"/>
                  </a:cubicBezTo>
                  <a:cubicBezTo>
                    <a:pt x="2620" y="3921"/>
                    <a:pt x="2591" y="3920"/>
                    <a:pt x="2561" y="3918"/>
                  </a:cubicBezTo>
                  <a:cubicBezTo>
                    <a:pt x="1906" y="3870"/>
                    <a:pt x="1382" y="3311"/>
                    <a:pt x="1382" y="2608"/>
                  </a:cubicBezTo>
                  <a:lnTo>
                    <a:pt x="1382" y="2299"/>
                  </a:lnTo>
                  <a:cubicBezTo>
                    <a:pt x="1382" y="2263"/>
                    <a:pt x="1382" y="2251"/>
                    <a:pt x="1370" y="2215"/>
                  </a:cubicBezTo>
                  <a:lnTo>
                    <a:pt x="1287" y="2061"/>
                  </a:lnTo>
                  <a:cubicBezTo>
                    <a:pt x="1239" y="1953"/>
                    <a:pt x="1204" y="1846"/>
                    <a:pt x="1204" y="1727"/>
                  </a:cubicBezTo>
                  <a:lnTo>
                    <a:pt x="1204" y="1227"/>
                  </a:lnTo>
                  <a:cubicBezTo>
                    <a:pt x="1204" y="727"/>
                    <a:pt x="1608" y="310"/>
                    <a:pt x="2120" y="310"/>
                  </a:cubicBezTo>
                  <a:close/>
                  <a:moveTo>
                    <a:pt x="3204" y="4168"/>
                  </a:moveTo>
                  <a:lnTo>
                    <a:pt x="3204" y="4359"/>
                  </a:lnTo>
                  <a:cubicBezTo>
                    <a:pt x="3204" y="4418"/>
                    <a:pt x="3216" y="4466"/>
                    <a:pt x="3228" y="4525"/>
                  </a:cubicBezTo>
                  <a:lnTo>
                    <a:pt x="2656" y="4942"/>
                  </a:lnTo>
                  <a:lnTo>
                    <a:pt x="2073" y="4525"/>
                  </a:lnTo>
                  <a:cubicBezTo>
                    <a:pt x="2085" y="4478"/>
                    <a:pt x="2096" y="4418"/>
                    <a:pt x="2096" y="4359"/>
                  </a:cubicBezTo>
                  <a:lnTo>
                    <a:pt x="2096" y="4168"/>
                  </a:lnTo>
                  <a:cubicBezTo>
                    <a:pt x="2239" y="4216"/>
                    <a:pt x="2382" y="4263"/>
                    <a:pt x="2549" y="4263"/>
                  </a:cubicBezTo>
                  <a:lnTo>
                    <a:pt x="2656" y="4263"/>
                  </a:lnTo>
                  <a:cubicBezTo>
                    <a:pt x="2847" y="4263"/>
                    <a:pt x="3025" y="4228"/>
                    <a:pt x="3204" y="4168"/>
                  </a:cubicBezTo>
                  <a:close/>
                  <a:moveTo>
                    <a:pt x="2132" y="1"/>
                  </a:moveTo>
                  <a:cubicBezTo>
                    <a:pt x="1442" y="1"/>
                    <a:pt x="894" y="549"/>
                    <a:pt x="894" y="1239"/>
                  </a:cubicBezTo>
                  <a:lnTo>
                    <a:pt x="894" y="1739"/>
                  </a:lnTo>
                  <a:cubicBezTo>
                    <a:pt x="894" y="1906"/>
                    <a:pt x="942" y="2073"/>
                    <a:pt x="1001" y="2215"/>
                  </a:cubicBezTo>
                  <a:lnTo>
                    <a:pt x="1061" y="2346"/>
                  </a:lnTo>
                  <a:lnTo>
                    <a:pt x="1061" y="2620"/>
                  </a:lnTo>
                  <a:cubicBezTo>
                    <a:pt x="1061" y="3180"/>
                    <a:pt x="1346" y="3692"/>
                    <a:pt x="1775" y="3989"/>
                  </a:cubicBezTo>
                  <a:lnTo>
                    <a:pt x="1775" y="4359"/>
                  </a:lnTo>
                  <a:cubicBezTo>
                    <a:pt x="1775" y="4454"/>
                    <a:pt x="1715" y="4525"/>
                    <a:pt x="1644" y="4537"/>
                  </a:cubicBezTo>
                  <a:lnTo>
                    <a:pt x="632" y="4859"/>
                  </a:lnTo>
                  <a:cubicBezTo>
                    <a:pt x="251" y="4966"/>
                    <a:pt x="1" y="5299"/>
                    <a:pt x="1" y="5704"/>
                  </a:cubicBezTo>
                  <a:lnTo>
                    <a:pt x="1" y="6954"/>
                  </a:lnTo>
                  <a:cubicBezTo>
                    <a:pt x="1" y="7037"/>
                    <a:pt x="72" y="7121"/>
                    <a:pt x="168" y="7121"/>
                  </a:cubicBezTo>
                  <a:cubicBezTo>
                    <a:pt x="251" y="7121"/>
                    <a:pt x="334" y="7037"/>
                    <a:pt x="334" y="6954"/>
                  </a:cubicBezTo>
                  <a:lnTo>
                    <a:pt x="334" y="5704"/>
                  </a:lnTo>
                  <a:cubicBezTo>
                    <a:pt x="334" y="5466"/>
                    <a:pt x="477" y="5252"/>
                    <a:pt x="715" y="5180"/>
                  </a:cubicBezTo>
                  <a:lnTo>
                    <a:pt x="1727" y="4871"/>
                  </a:lnTo>
                  <a:cubicBezTo>
                    <a:pt x="1787" y="4859"/>
                    <a:pt x="1835" y="4823"/>
                    <a:pt x="1882" y="4799"/>
                  </a:cubicBezTo>
                  <a:lnTo>
                    <a:pt x="2442" y="5204"/>
                  </a:lnTo>
                  <a:cubicBezTo>
                    <a:pt x="2501" y="5252"/>
                    <a:pt x="2573" y="5287"/>
                    <a:pt x="2656" y="5287"/>
                  </a:cubicBezTo>
                  <a:cubicBezTo>
                    <a:pt x="2728" y="5287"/>
                    <a:pt x="2799" y="5252"/>
                    <a:pt x="2858" y="5204"/>
                  </a:cubicBezTo>
                  <a:lnTo>
                    <a:pt x="3430" y="4799"/>
                  </a:lnTo>
                  <a:cubicBezTo>
                    <a:pt x="3466" y="4823"/>
                    <a:pt x="3513" y="4859"/>
                    <a:pt x="3573" y="4871"/>
                  </a:cubicBezTo>
                  <a:lnTo>
                    <a:pt x="4585" y="5180"/>
                  </a:lnTo>
                  <a:cubicBezTo>
                    <a:pt x="4823" y="5252"/>
                    <a:pt x="4978" y="5466"/>
                    <a:pt x="4978" y="5704"/>
                  </a:cubicBezTo>
                  <a:lnTo>
                    <a:pt x="4978" y="6954"/>
                  </a:lnTo>
                  <a:cubicBezTo>
                    <a:pt x="4978" y="7037"/>
                    <a:pt x="5049" y="7121"/>
                    <a:pt x="5133" y="7121"/>
                  </a:cubicBezTo>
                  <a:cubicBezTo>
                    <a:pt x="5228" y="7121"/>
                    <a:pt x="5299" y="7037"/>
                    <a:pt x="5299" y="6954"/>
                  </a:cubicBezTo>
                  <a:lnTo>
                    <a:pt x="5299" y="5704"/>
                  </a:lnTo>
                  <a:cubicBezTo>
                    <a:pt x="5311" y="5299"/>
                    <a:pt x="5061" y="4954"/>
                    <a:pt x="4692" y="4835"/>
                  </a:cubicBezTo>
                  <a:lnTo>
                    <a:pt x="3680" y="4525"/>
                  </a:lnTo>
                  <a:cubicBezTo>
                    <a:pt x="3609" y="4501"/>
                    <a:pt x="3549" y="4418"/>
                    <a:pt x="3549" y="4347"/>
                  </a:cubicBezTo>
                  <a:lnTo>
                    <a:pt x="3549" y="3978"/>
                  </a:lnTo>
                  <a:cubicBezTo>
                    <a:pt x="3620" y="3930"/>
                    <a:pt x="3692" y="3870"/>
                    <a:pt x="3751" y="3811"/>
                  </a:cubicBezTo>
                  <a:cubicBezTo>
                    <a:pt x="4061" y="3513"/>
                    <a:pt x="4263" y="3085"/>
                    <a:pt x="4263" y="2656"/>
                  </a:cubicBezTo>
                  <a:lnTo>
                    <a:pt x="4263" y="2334"/>
                  </a:lnTo>
                  <a:lnTo>
                    <a:pt x="4323" y="2204"/>
                  </a:lnTo>
                  <a:cubicBezTo>
                    <a:pt x="4394" y="2061"/>
                    <a:pt x="4418" y="1894"/>
                    <a:pt x="4418" y="1727"/>
                  </a:cubicBezTo>
                  <a:lnTo>
                    <a:pt x="4418" y="168"/>
                  </a:lnTo>
                  <a:cubicBezTo>
                    <a:pt x="4418" y="72"/>
                    <a:pt x="4347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1" name="Google Shape;10471;p73"/>
            <p:cNvSpPr/>
            <p:nvPr/>
          </p:nvSpPr>
          <p:spPr>
            <a:xfrm>
              <a:off x="7246719" y="4455279"/>
              <a:ext cx="10248" cy="50033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417"/>
                  </a:lnTo>
                  <a:cubicBezTo>
                    <a:pt x="0" y="1501"/>
                    <a:pt x="72" y="1572"/>
                    <a:pt x="167" y="1572"/>
                  </a:cubicBezTo>
                  <a:cubicBezTo>
                    <a:pt x="250" y="1572"/>
                    <a:pt x="322" y="1501"/>
                    <a:pt x="322" y="141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2" name="Google Shape;10472;p73"/>
            <p:cNvSpPr/>
            <p:nvPr/>
          </p:nvSpPr>
          <p:spPr>
            <a:xfrm>
              <a:off x="7195572" y="4466642"/>
              <a:ext cx="11012" cy="38670"/>
            </a:xfrm>
            <a:custGeom>
              <a:avLst/>
              <a:gdLst/>
              <a:ahLst/>
              <a:cxnLst/>
              <a:rect l="l" t="t" r="r" b="b"/>
              <a:pathLst>
                <a:path w="346" h="1215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1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45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3" name="Google Shape;10473;p73"/>
            <p:cNvSpPr/>
            <p:nvPr/>
          </p:nvSpPr>
          <p:spPr>
            <a:xfrm>
              <a:off x="7297866" y="4466642"/>
              <a:ext cx="10280" cy="38670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73"/>
            <p:cNvSpPr/>
            <p:nvPr/>
          </p:nvSpPr>
          <p:spPr>
            <a:xfrm>
              <a:off x="72353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24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73"/>
            <p:cNvSpPr/>
            <p:nvPr/>
          </p:nvSpPr>
          <p:spPr>
            <a:xfrm>
              <a:off x="7127716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8" y="715"/>
                    <a:pt x="334" y="620"/>
                    <a:pt x="334" y="512"/>
                  </a:cubicBezTo>
                  <a:cubicBezTo>
                    <a:pt x="334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6" name="Google Shape;10476;p73"/>
            <p:cNvSpPr/>
            <p:nvPr/>
          </p:nvSpPr>
          <p:spPr>
            <a:xfrm>
              <a:off x="7342965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27" y="0"/>
                    <a:pt x="1" y="239"/>
                    <a:pt x="1" y="512"/>
                  </a:cubicBezTo>
                  <a:cubicBezTo>
                    <a:pt x="1" y="798"/>
                    <a:pt x="227" y="1036"/>
                    <a:pt x="513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73"/>
            <p:cNvSpPr/>
            <p:nvPr/>
          </p:nvSpPr>
          <p:spPr>
            <a:xfrm>
              <a:off x="7159194" y="4517788"/>
              <a:ext cx="186064" cy="84916"/>
            </a:xfrm>
            <a:custGeom>
              <a:avLst/>
              <a:gdLst/>
              <a:ahLst/>
              <a:cxnLst/>
              <a:rect l="l" t="t" r="r" b="b"/>
              <a:pathLst>
                <a:path w="5846" h="2668" extrusionOk="0">
                  <a:moveTo>
                    <a:pt x="2929" y="1"/>
                  </a:moveTo>
                  <a:cubicBezTo>
                    <a:pt x="2834" y="1"/>
                    <a:pt x="2762" y="72"/>
                    <a:pt x="2762" y="168"/>
                  </a:cubicBezTo>
                  <a:lnTo>
                    <a:pt x="2762" y="715"/>
                  </a:lnTo>
                  <a:lnTo>
                    <a:pt x="1607" y="715"/>
                  </a:lnTo>
                  <a:cubicBezTo>
                    <a:pt x="1381" y="715"/>
                    <a:pt x="1167" y="822"/>
                    <a:pt x="1036" y="1013"/>
                  </a:cubicBezTo>
                  <a:lnTo>
                    <a:pt x="60" y="2394"/>
                  </a:lnTo>
                  <a:cubicBezTo>
                    <a:pt x="0" y="2465"/>
                    <a:pt x="24" y="2573"/>
                    <a:pt x="95" y="2632"/>
                  </a:cubicBezTo>
                  <a:cubicBezTo>
                    <a:pt x="127" y="2655"/>
                    <a:pt x="160" y="2665"/>
                    <a:pt x="192" y="2665"/>
                  </a:cubicBezTo>
                  <a:cubicBezTo>
                    <a:pt x="245" y="2665"/>
                    <a:pt x="296" y="2636"/>
                    <a:pt x="333" y="2585"/>
                  </a:cubicBezTo>
                  <a:lnTo>
                    <a:pt x="1322" y="1203"/>
                  </a:lnTo>
                  <a:cubicBezTo>
                    <a:pt x="1393" y="1120"/>
                    <a:pt x="1500" y="1061"/>
                    <a:pt x="1619" y="1061"/>
                  </a:cubicBezTo>
                  <a:lnTo>
                    <a:pt x="2774" y="1061"/>
                  </a:lnTo>
                  <a:lnTo>
                    <a:pt x="2774" y="2311"/>
                  </a:lnTo>
                  <a:cubicBezTo>
                    <a:pt x="2774" y="2394"/>
                    <a:pt x="2858" y="2465"/>
                    <a:pt x="2941" y="2465"/>
                  </a:cubicBezTo>
                  <a:cubicBezTo>
                    <a:pt x="3036" y="2465"/>
                    <a:pt x="3108" y="2394"/>
                    <a:pt x="3108" y="2311"/>
                  </a:cubicBezTo>
                  <a:lnTo>
                    <a:pt x="3108" y="1061"/>
                  </a:lnTo>
                  <a:lnTo>
                    <a:pt x="4262" y="1061"/>
                  </a:lnTo>
                  <a:cubicBezTo>
                    <a:pt x="4382" y="1061"/>
                    <a:pt x="4489" y="1120"/>
                    <a:pt x="4560" y="1203"/>
                  </a:cubicBezTo>
                  <a:lnTo>
                    <a:pt x="5548" y="2585"/>
                  </a:lnTo>
                  <a:cubicBezTo>
                    <a:pt x="5572" y="2632"/>
                    <a:pt x="5632" y="2668"/>
                    <a:pt x="5679" y="2668"/>
                  </a:cubicBezTo>
                  <a:cubicBezTo>
                    <a:pt x="5715" y="2668"/>
                    <a:pt x="5751" y="2644"/>
                    <a:pt x="5775" y="2632"/>
                  </a:cubicBezTo>
                  <a:cubicBezTo>
                    <a:pt x="5834" y="2561"/>
                    <a:pt x="5846" y="2454"/>
                    <a:pt x="5798" y="2382"/>
                  </a:cubicBezTo>
                  <a:lnTo>
                    <a:pt x="4822" y="1001"/>
                  </a:lnTo>
                  <a:cubicBezTo>
                    <a:pt x="4679" y="822"/>
                    <a:pt x="4477" y="703"/>
                    <a:pt x="4251" y="703"/>
                  </a:cubicBezTo>
                  <a:lnTo>
                    <a:pt x="3096" y="703"/>
                  </a:lnTo>
                  <a:lnTo>
                    <a:pt x="3096" y="168"/>
                  </a:lnTo>
                  <a:cubicBezTo>
                    <a:pt x="3096" y="72"/>
                    <a:pt x="3012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8" name="Google Shape;10478;p73"/>
            <p:cNvSpPr/>
            <p:nvPr/>
          </p:nvSpPr>
          <p:spPr>
            <a:xfrm>
              <a:off x="7217915" y="4321126"/>
              <a:ext cx="68238" cy="25812"/>
            </a:xfrm>
            <a:custGeom>
              <a:avLst/>
              <a:gdLst/>
              <a:ahLst/>
              <a:cxnLst/>
              <a:rect l="l" t="t" r="r" b="b"/>
              <a:pathLst>
                <a:path w="2144" h="811" extrusionOk="0">
                  <a:moveTo>
                    <a:pt x="933" y="1"/>
                  </a:moveTo>
                  <a:cubicBezTo>
                    <a:pt x="491" y="1"/>
                    <a:pt x="139" y="113"/>
                    <a:pt x="120" y="120"/>
                  </a:cubicBezTo>
                  <a:cubicBezTo>
                    <a:pt x="36" y="155"/>
                    <a:pt x="1" y="215"/>
                    <a:pt x="1" y="286"/>
                  </a:cubicBezTo>
                  <a:lnTo>
                    <a:pt x="1" y="643"/>
                  </a:lnTo>
                  <a:cubicBezTo>
                    <a:pt x="1" y="727"/>
                    <a:pt x="72" y="810"/>
                    <a:pt x="155" y="810"/>
                  </a:cubicBezTo>
                  <a:cubicBezTo>
                    <a:pt x="251" y="810"/>
                    <a:pt x="322" y="727"/>
                    <a:pt x="322" y="643"/>
                  </a:cubicBezTo>
                  <a:lnTo>
                    <a:pt x="322" y="417"/>
                  </a:lnTo>
                  <a:cubicBezTo>
                    <a:pt x="455" y="384"/>
                    <a:pt x="683" y="341"/>
                    <a:pt x="940" y="341"/>
                  </a:cubicBezTo>
                  <a:cubicBezTo>
                    <a:pt x="1236" y="341"/>
                    <a:pt x="1572" y="398"/>
                    <a:pt x="1846" y="596"/>
                  </a:cubicBezTo>
                  <a:cubicBezTo>
                    <a:pt x="1877" y="622"/>
                    <a:pt x="1914" y="634"/>
                    <a:pt x="1951" y="634"/>
                  </a:cubicBezTo>
                  <a:cubicBezTo>
                    <a:pt x="1999" y="634"/>
                    <a:pt x="2045" y="613"/>
                    <a:pt x="2072" y="572"/>
                  </a:cubicBezTo>
                  <a:cubicBezTo>
                    <a:pt x="2144" y="489"/>
                    <a:pt x="2120" y="393"/>
                    <a:pt x="2048" y="334"/>
                  </a:cubicBezTo>
                  <a:cubicBezTo>
                    <a:pt x="1703" y="74"/>
                    <a:pt x="1289" y="1"/>
                    <a:pt x="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9" name="Google Shape;10479;p73"/>
          <p:cNvGrpSpPr/>
          <p:nvPr/>
        </p:nvGrpSpPr>
        <p:grpSpPr>
          <a:xfrm>
            <a:off x="7565408" y="4105182"/>
            <a:ext cx="248255" cy="361942"/>
            <a:chOff x="7565408" y="4279432"/>
            <a:chExt cx="248255" cy="361942"/>
          </a:xfrm>
          <a:solidFill>
            <a:srgbClr val="7030A0"/>
          </a:solidFill>
        </p:grpSpPr>
        <p:sp>
          <p:nvSpPr>
            <p:cNvPr id="10480" name="Google Shape;10480;p73"/>
            <p:cNvSpPr/>
            <p:nvPr/>
          </p:nvSpPr>
          <p:spPr>
            <a:xfrm>
              <a:off x="7610126" y="4279432"/>
              <a:ext cx="158055" cy="236892"/>
            </a:xfrm>
            <a:custGeom>
              <a:avLst/>
              <a:gdLst/>
              <a:ahLst/>
              <a:cxnLst/>
              <a:rect l="l" t="t" r="r" b="b"/>
              <a:pathLst>
                <a:path w="4966" h="7443" extrusionOk="0">
                  <a:moveTo>
                    <a:pt x="2501" y="346"/>
                  </a:moveTo>
                  <a:cubicBezTo>
                    <a:pt x="2882" y="346"/>
                    <a:pt x="3191" y="572"/>
                    <a:pt x="3227" y="870"/>
                  </a:cubicBezTo>
                  <a:cubicBezTo>
                    <a:pt x="3001" y="775"/>
                    <a:pt x="2763" y="727"/>
                    <a:pt x="2501" y="727"/>
                  </a:cubicBezTo>
                  <a:cubicBezTo>
                    <a:pt x="2239" y="727"/>
                    <a:pt x="1989" y="775"/>
                    <a:pt x="1763" y="870"/>
                  </a:cubicBezTo>
                  <a:cubicBezTo>
                    <a:pt x="1798" y="572"/>
                    <a:pt x="2108" y="346"/>
                    <a:pt x="2501" y="346"/>
                  </a:cubicBezTo>
                  <a:close/>
                  <a:moveTo>
                    <a:pt x="2501" y="1061"/>
                  </a:moveTo>
                  <a:cubicBezTo>
                    <a:pt x="3394" y="1061"/>
                    <a:pt x="4108" y="1787"/>
                    <a:pt x="4108" y="2668"/>
                  </a:cubicBezTo>
                  <a:cubicBezTo>
                    <a:pt x="4108" y="2799"/>
                    <a:pt x="4084" y="2918"/>
                    <a:pt x="4061" y="3049"/>
                  </a:cubicBezTo>
                  <a:cubicBezTo>
                    <a:pt x="4025" y="2918"/>
                    <a:pt x="3953" y="2799"/>
                    <a:pt x="3846" y="2715"/>
                  </a:cubicBezTo>
                  <a:cubicBezTo>
                    <a:pt x="3191" y="2132"/>
                    <a:pt x="2036" y="1977"/>
                    <a:pt x="1989" y="1977"/>
                  </a:cubicBezTo>
                  <a:cubicBezTo>
                    <a:pt x="1983" y="1976"/>
                    <a:pt x="1977" y="1976"/>
                    <a:pt x="1970" y="1976"/>
                  </a:cubicBezTo>
                  <a:cubicBezTo>
                    <a:pt x="1892" y="1976"/>
                    <a:pt x="1810" y="2044"/>
                    <a:pt x="1810" y="2132"/>
                  </a:cubicBezTo>
                  <a:cubicBezTo>
                    <a:pt x="1798" y="2215"/>
                    <a:pt x="1870" y="2311"/>
                    <a:pt x="1953" y="2311"/>
                  </a:cubicBezTo>
                  <a:cubicBezTo>
                    <a:pt x="1977" y="2311"/>
                    <a:pt x="3072" y="2454"/>
                    <a:pt x="3644" y="2966"/>
                  </a:cubicBezTo>
                  <a:cubicBezTo>
                    <a:pt x="3715" y="3037"/>
                    <a:pt x="3763" y="3144"/>
                    <a:pt x="3763" y="3251"/>
                  </a:cubicBezTo>
                  <a:lnTo>
                    <a:pt x="3763" y="3394"/>
                  </a:lnTo>
                  <a:cubicBezTo>
                    <a:pt x="3751" y="4061"/>
                    <a:pt x="3179" y="4632"/>
                    <a:pt x="2501" y="4632"/>
                  </a:cubicBezTo>
                  <a:cubicBezTo>
                    <a:pt x="1798" y="4632"/>
                    <a:pt x="1251" y="4061"/>
                    <a:pt x="1251" y="3382"/>
                  </a:cubicBezTo>
                  <a:cubicBezTo>
                    <a:pt x="1251" y="3335"/>
                    <a:pt x="1274" y="3275"/>
                    <a:pt x="1310" y="3251"/>
                  </a:cubicBezTo>
                  <a:cubicBezTo>
                    <a:pt x="1441" y="3144"/>
                    <a:pt x="1632" y="2977"/>
                    <a:pt x="1751" y="2739"/>
                  </a:cubicBezTo>
                  <a:cubicBezTo>
                    <a:pt x="1798" y="2656"/>
                    <a:pt x="1763" y="2561"/>
                    <a:pt x="1679" y="2513"/>
                  </a:cubicBezTo>
                  <a:cubicBezTo>
                    <a:pt x="1651" y="2503"/>
                    <a:pt x="1625" y="2497"/>
                    <a:pt x="1600" y="2497"/>
                  </a:cubicBezTo>
                  <a:cubicBezTo>
                    <a:pt x="1538" y="2497"/>
                    <a:pt x="1487" y="2529"/>
                    <a:pt x="1453" y="2596"/>
                  </a:cubicBezTo>
                  <a:cubicBezTo>
                    <a:pt x="1370" y="2775"/>
                    <a:pt x="1215" y="2906"/>
                    <a:pt x="1108" y="2977"/>
                  </a:cubicBezTo>
                  <a:cubicBezTo>
                    <a:pt x="1048" y="3025"/>
                    <a:pt x="989" y="3085"/>
                    <a:pt x="965" y="3156"/>
                  </a:cubicBezTo>
                  <a:cubicBezTo>
                    <a:pt x="917" y="2989"/>
                    <a:pt x="893" y="2835"/>
                    <a:pt x="893" y="2668"/>
                  </a:cubicBezTo>
                  <a:cubicBezTo>
                    <a:pt x="893" y="1775"/>
                    <a:pt x="1620" y="1061"/>
                    <a:pt x="2501" y="1061"/>
                  </a:cubicBezTo>
                  <a:close/>
                  <a:moveTo>
                    <a:pt x="3048" y="4871"/>
                  </a:moveTo>
                  <a:lnTo>
                    <a:pt x="3048" y="5109"/>
                  </a:lnTo>
                  <a:cubicBezTo>
                    <a:pt x="3048" y="5156"/>
                    <a:pt x="3048" y="5192"/>
                    <a:pt x="3060" y="5240"/>
                  </a:cubicBezTo>
                  <a:lnTo>
                    <a:pt x="2501" y="5656"/>
                  </a:lnTo>
                  <a:lnTo>
                    <a:pt x="1929" y="5240"/>
                  </a:lnTo>
                  <a:cubicBezTo>
                    <a:pt x="1941" y="5192"/>
                    <a:pt x="1941" y="5156"/>
                    <a:pt x="1941" y="5109"/>
                  </a:cubicBezTo>
                  <a:lnTo>
                    <a:pt x="1941" y="4871"/>
                  </a:lnTo>
                  <a:cubicBezTo>
                    <a:pt x="2108" y="4930"/>
                    <a:pt x="2298" y="4954"/>
                    <a:pt x="2501" y="4954"/>
                  </a:cubicBezTo>
                  <a:cubicBezTo>
                    <a:pt x="2691" y="4954"/>
                    <a:pt x="2870" y="4930"/>
                    <a:pt x="3048" y="4871"/>
                  </a:cubicBezTo>
                  <a:close/>
                  <a:moveTo>
                    <a:pt x="2477" y="1"/>
                  </a:moveTo>
                  <a:cubicBezTo>
                    <a:pt x="1905" y="1"/>
                    <a:pt x="1429" y="394"/>
                    <a:pt x="1429" y="882"/>
                  </a:cubicBezTo>
                  <a:cubicBezTo>
                    <a:pt x="1429" y="930"/>
                    <a:pt x="1429" y="965"/>
                    <a:pt x="1441" y="1013"/>
                  </a:cubicBezTo>
                  <a:cubicBezTo>
                    <a:pt x="893" y="1358"/>
                    <a:pt x="536" y="1965"/>
                    <a:pt x="536" y="2656"/>
                  </a:cubicBezTo>
                  <a:cubicBezTo>
                    <a:pt x="536" y="3096"/>
                    <a:pt x="691" y="3549"/>
                    <a:pt x="977" y="3882"/>
                  </a:cubicBezTo>
                  <a:cubicBezTo>
                    <a:pt x="1096" y="4216"/>
                    <a:pt x="1322" y="4501"/>
                    <a:pt x="1608" y="4692"/>
                  </a:cubicBezTo>
                  <a:lnTo>
                    <a:pt x="1608" y="5097"/>
                  </a:lnTo>
                  <a:cubicBezTo>
                    <a:pt x="1608" y="5168"/>
                    <a:pt x="1560" y="5240"/>
                    <a:pt x="1489" y="5275"/>
                  </a:cubicBezTo>
                  <a:lnTo>
                    <a:pt x="417" y="5752"/>
                  </a:lnTo>
                  <a:cubicBezTo>
                    <a:pt x="155" y="5871"/>
                    <a:pt x="0" y="6109"/>
                    <a:pt x="0" y="6383"/>
                  </a:cubicBezTo>
                  <a:lnTo>
                    <a:pt x="0" y="7276"/>
                  </a:lnTo>
                  <a:cubicBezTo>
                    <a:pt x="0" y="7371"/>
                    <a:pt x="72" y="7442"/>
                    <a:pt x="155" y="7442"/>
                  </a:cubicBezTo>
                  <a:cubicBezTo>
                    <a:pt x="251" y="7442"/>
                    <a:pt x="322" y="7371"/>
                    <a:pt x="322" y="7276"/>
                  </a:cubicBezTo>
                  <a:lnTo>
                    <a:pt x="322" y="6383"/>
                  </a:lnTo>
                  <a:cubicBezTo>
                    <a:pt x="322" y="6240"/>
                    <a:pt x="417" y="6109"/>
                    <a:pt x="548" y="6049"/>
                  </a:cubicBezTo>
                  <a:lnTo>
                    <a:pt x="1620" y="5573"/>
                  </a:lnTo>
                  <a:cubicBezTo>
                    <a:pt x="1667" y="5549"/>
                    <a:pt x="1691" y="5525"/>
                    <a:pt x="1727" y="5513"/>
                  </a:cubicBezTo>
                  <a:lnTo>
                    <a:pt x="2263" y="5906"/>
                  </a:lnTo>
                  <a:cubicBezTo>
                    <a:pt x="2322" y="5954"/>
                    <a:pt x="2394" y="5990"/>
                    <a:pt x="2465" y="5990"/>
                  </a:cubicBezTo>
                  <a:cubicBezTo>
                    <a:pt x="2537" y="5990"/>
                    <a:pt x="2620" y="5954"/>
                    <a:pt x="2679" y="5906"/>
                  </a:cubicBezTo>
                  <a:lnTo>
                    <a:pt x="3215" y="5513"/>
                  </a:lnTo>
                  <a:cubicBezTo>
                    <a:pt x="3239" y="5537"/>
                    <a:pt x="3287" y="5549"/>
                    <a:pt x="3310" y="5573"/>
                  </a:cubicBezTo>
                  <a:lnTo>
                    <a:pt x="4382" y="6049"/>
                  </a:lnTo>
                  <a:cubicBezTo>
                    <a:pt x="4525" y="6109"/>
                    <a:pt x="4608" y="6240"/>
                    <a:pt x="4608" y="6383"/>
                  </a:cubicBezTo>
                  <a:lnTo>
                    <a:pt x="4608" y="7276"/>
                  </a:lnTo>
                  <a:cubicBezTo>
                    <a:pt x="4608" y="7371"/>
                    <a:pt x="4680" y="7442"/>
                    <a:pt x="4775" y="7442"/>
                  </a:cubicBezTo>
                  <a:cubicBezTo>
                    <a:pt x="4858" y="7442"/>
                    <a:pt x="4942" y="7371"/>
                    <a:pt x="4942" y="7276"/>
                  </a:cubicBezTo>
                  <a:lnTo>
                    <a:pt x="4942" y="6383"/>
                  </a:lnTo>
                  <a:cubicBezTo>
                    <a:pt x="4965" y="6121"/>
                    <a:pt x="4799" y="5871"/>
                    <a:pt x="4549" y="5752"/>
                  </a:cubicBezTo>
                  <a:lnTo>
                    <a:pt x="3477" y="5275"/>
                  </a:lnTo>
                  <a:cubicBezTo>
                    <a:pt x="3406" y="5240"/>
                    <a:pt x="3358" y="5168"/>
                    <a:pt x="3358" y="5097"/>
                  </a:cubicBezTo>
                  <a:lnTo>
                    <a:pt x="3358" y="4692"/>
                  </a:lnTo>
                  <a:cubicBezTo>
                    <a:pt x="3644" y="4501"/>
                    <a:pt x="3870" y="4216"/>
                    <a:pt x="3989" y="3882"/>
                  </a:cubicBezTo>
                  <a:cubicBezTo>
                    <a:pt x="4263" y="3549"/>
                    <a:pt x="4430" y="3096"/>
                    <a:pt x="4430" y="2656"/>
                  </a:cubicBezTo>
                  <a:cubicBezTo>
                    <a:pt x="4430" y="1965"/>
                    <a:pt x="4072" y="1358"/>
                    <a:pt x="3525" y="1013"/>
                  </a:cubicBezTo>
                  <a:cubicBezTo>
                    <a:pt x="3537" y="965"/>
                    <a:pt x="3537" y="930"/>
                    <a:pt x="3537" y="882"/>
                  </a:cubicBezTo>
                  <a:cubicBezTo>
                    <a:pt x="3537" y="394"/>
                    <a:pt x="306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1" name="Google Shape;10481;p73"/>
            <p:cNvSpPr/>
            <p:nvPr/>
          </p:nvSpPr>
          <p:spPr>
            <a:xfrm>
              <a:off x="7684411" y="4478004"/>
              <a:ext cx="10248" cy="38702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73"/>
            <p:cNvSpPr/>
            <p:nvPr/>
          </p:nvSpPr>
          <p:spPr>
            <a:xfrm>
              <a:off x="7638929" y="4489366"/>
              <a:ext cx="10248" cy="27340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03"/>
                  </a:lnTo>
                  <a:cubicBezTo>
                    <a:pt x="0" y="787"/>
                    <a:pt x="72" y="858"/>
                    <a:pt x="167" y="858"/>
                  </a:cubicBezTo>
                  <a:cubicBezTo>
                    <a:pt x="250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3" name="Google Shape;10483;p73"/>
            <p:cNvSpPr/>
            <p:nvPr/>
          </p:nvSpPr>
          <p:spPr>
            <a:xfrm>
              <a:off x="7729479" y="4489366"/>
              <a:ext cx="10662" cy="27340"/>
            </a:xfrm>
            <a:custGeom>
              <a:avLst/>
              <a:gdLst/>
              <a:ahLst/>
              <a:cxnLst/>
              <a:rect l="l" t="t" r="r" b="b"/>
              <a:pathLst>
                <a:path w="335" h="859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703"/>
                  </a:lnTo>
                  <a:cubicBezTo>
                    <a:pt x="1" y="787"/>
                    <a:pt x="72" y="858"/>
                    <a:pt x="156" y="858"/>
                  </a:cubicBezTo>
                  <a:cubicBezTo>
                    <a:pt x="251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34" y="72"/>
                    <a:pt x="263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4" name="Google Shape;10484;p73"/>
            <p:cNvSpPr/>
            <p:nvPr/>
          </p:nvSpPr>
          <p:spPr>
            <a:xfrm>
              <a:off x="767301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5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25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39"/>
                    <a:pt x="799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73"/>
            <p:cNvSpPr/>
            <p:nvPr/>
          </p:nvSpPr>
          <p:spPr>
            <a:xfrm>
              <a:off x="7565408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4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39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73"/>
            <p:cNvSpPr/>
            <p:nvPr/>
          </p:nvSpPr>
          <p:spPr>
            <a:xfrm>
              <a:off x="77806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12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73"/>
            <p:cNvSpPr/>
            <p:nvPr/>
          </p:nvSpPr>
          <p:spPr>
            <a:xfrm>
              <a:off x="7596090" y="4528801"/>
              <a:ext cx="186859" cy="73362"/>
            </a:xfrm>
            <a:custGeom>
              <a:avLst/>
              <a:gdLst/>
              <a:ahLst/>
              <a:cxnLst/>
              <a:rect l="l" t="t" r="r" b="b"/>
              <a:pathLst>
                <a:path w="5871" h="2305" extrusionOk="0">
                  <a:moveTo>
                    <a:pt x="2942" y="0"/>
                  </a:moveTo>
                  <a:cubicBezTo>
                    <a:pt x="2847" y="0"/>
                    <a:pt x="2775" y="72"/>
                    <a:pt x="2775" y="155"/>
                  </a:cubicBezTo>
                  <a:lnTo>
                    <a:pt x="2775" y="357"/>
                  </a:lnTo>
                  <a:lnTo>
                    <a:pt x="1608" y="357"/>
                  </a:lnTo>
                  <a:cubicBezTo>
                    <a:pt x="1394" y="357"/>
                    <a:pt x="1180" y="453"/>
                    <a:pt x="1049" y="655"/>
                  </a:cubicBezTo>
                  <a:lnTo>
                    <a:pt x="60" y="2036"/>
                  </a:lnTo>
                  <a:cubicBezTo>
                    <a:pt x="1" y="2108"/>
                    <a:pt x="37" y="2215"/>
                    <a:pt x="108" y="2274"/>
                  </a:cubicBezTo>
                  <a:cubicBezTo>
                    <a:pt x="133" y="2295"/>
                    <a:pt x="163" y="2304"/>
                    <a:pt x="193" y="2304"/>
                  </a:cubicBezTo>
                  <a:cubicBezTo>
                    <a:pt x="249" y="2304"/>
                    <a:pt x="308" y="2273"/>
                    <a:pt x="346" y="2227"/>
                  </a:cubicBezTo>
                  <a:lnTo>
                    <a:pt x="1334" y="846"/>
                  </a:lnTo>
                  <a:cubicBezTo>
                    <a:pt x="1406" y="750"/>
                    <a:pt x="1513" y="691"/>
                    <a:pt x="1632" y="691"/>
                  </a:cubicBezTo>
                  <a:lnTo>
                    <a:pt x="2787" y="691"/>
                  </a:lnTo>
                  <a:lnTo>
                    <a:pt x="2787" y="1941"/>
                  </a:lnTo>
                  <a:cubicBezTo>
                    <a:pt x="2787" y="2036"/>
                    <a:pt x="2858" y="2108"/>
                    <a:pt x="2954" y="2108"/>
                  </a:cubicBezTo>
                  <a:cubicBezTo>
                    <a:pt x="3037" y="2108"/>
                    <a:pt x="3120" y="2036"/>
                    <a:pt x="3120" y="1941"/>
                  </a:cubicBezTo>
                  <a:lnTo>
                    <a:pt x="3120" y="691"/>
                  </a:lnTo>
                  <a:lnTo>
                    <a:pt x="4275" y="691"/>
                  </a:lnTo>
                  <a:cubicBezTo>
                    <a:pt x="4394" y="691"/>
                    <a:pt x="4502" y="750"/>
                    <a:pt x="4573" y="846"/>
                  </a:cubicBezTo>
                  <a:lnTo>
                    <a:pt x="5561" y="2227"/>
                  </a:lnTo>
                  <a:cubicBezTo>
                    <a:pt x="5585" y="2274"/>
                    <a:pt x="5645" y="2298"/>
                    <a:pt x="5692" y="2298"/>
                  </a:cubicBezTo>
                  <a:cubicBezTo>
                    <a:pt x="5716" y="2298"/>
                    <a:pt x="5764" y="2286"/>
                    <a:pt x="5775" y="2274"/>
                  </a:cubicBezTo>
                  <a:cubicBezTo>
                    <a:pt x="5859" y="2215"/>
                    <a:pt x="5871" y="2108"/>
                    <a:pt x="5811" y="2036"/>
                  </a:cubicBezTo>
                  <a:lnTo>
                    <a:pt x="4823" y="655"/>
                  </a:lnTo>
                  <a:cubicBezTo>
                    <a:pt x="4692" y="476"/>
                    <a:pt x="4490" y="357"/>
                    <a:pt x="4263" y="357"/>
                  </a:cubicBezTo>
                  <a:lnTo>
                    <a:pt x="3097" y="357"/>
                  </a:lnTo>
                  <a:lnTo>
                    <a:pt x="3097" y="155"/>
                  </a:lnTo>
                  <a:cubicBezTo>
                    <a:pt x="3097" y="72"/>
                    <a:pt x="3025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8" name="Google Shape;10488;p73"/>
          <p:cNvGrpSpPr/>
          <p:nvPr/>
        </p:nvGrpSpPr>
        <p:grpSpPr>
          <a:xfrm>
            <a:off x="6264109" y="4105182"/>
            <a:ext cx="225498" cy="361560"/>
            <a:chOff x="6264109" y="4279432"/>
            <a:chExt cx="225498" cy="361560"/>
          </a:xfrm>
          <a:solidFill>
            <a:srgbClr val="7030A0"/>
          </a:solidFill>
        </p:grpSpPr>
        <p:sp>
          <p:nvSpPr>
            <p:cNvPr id="10489" name="Google Shape;10489;p73"/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" name="Google Shape;10490;p73"/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1" name="Google Shape;10491;p73"/>
          <p:cNvGrpSpPr/>
          <p:nvPr/>
        </p:nvGrpSpPr>
        <p:grpSpPr>
          <a:xfrm>
            <a:off x="7929578" y="4110115"/>
            <a:ext cx="395266" cy="351312"/>
            <a:chOff x="7929578" y="4284365"/>
            <a:chExt cx="395266" cy="351312"/>
          </a:xfrm>
          <a:solidFill>
            <a:srgbClr val="7030A0"/>
          </a:solidFill>
        </p:grpSpPr>
        <p:sp>
          <p:nvSpPr>
            <p:cNvPr id="10492" name="Google Shape;10492;p73"/>
            <p:cNvSpPr/>
            <p:nvPr/>
          </p:nvSpPr>
          <p:spPr>
            <a:xfrm>
              <a:off x="7954213" y="4588668"/>
              <a:ext cx="11394" cy="47009"/>
            </a:xfrm>
            <a:custGeom>
              <a:avLst/>
              <a:gdLst/>
              <a:ahLst/>
              <a:cxnLst/>
              <a:rect l="l" t="t" r="r" b="b"/>
              <a:pathLst>
                <a:path w="358" h="1477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lnTo>
                    <a:pt x="0" y="1298"/>
                  </a:lnTo>
                  <a:cubicBezTo>
                    <a:pt x="0" y="1405"/>
                    <a:pt x="84" y="1477"/>
                    <a:pt x="179" y="1477"/>
                  </a:cubicBezTo>
                  <a:cubicBezTo>
                    <a:pt x="286" y="1477"/>
                    <a:pt x="358" y="1405"/>
                    <a:pt x="358" y="1298"/>
                  </a:cubicBezTo>
                  <a:lnTo>
                    <a:pt x="358" y="179"/>
                  </a:lnTo>
                  <a:cubicBezTo>
                    <a:pt x="358" y="96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73"/>
            <p:cNvSpPr/>
            <p:nvPr/>
          </p:nvSpPr>
          <p:spPr>
            <a:xfrm>
              <a:off x="7929578" y="4432522"/>
              <a:ext cx="213372" cy="203155"/>
            </a:xfrm>
            <a:custGeom>
              <a:avLst/>
              <a:gdLst/>
              <a:ahLst/>
              <a:cxnLst/>
              <a:rect l="l" t="t" r="r" b="b"/>
              <a:pathLst>
                <a:path w="6704" h="6383" extrusionOk="0">
                  <a:moveTo>
                    <a:pt x="6192" y="1013"/>
                  </a:moveTo>
                  <a:lnTo>
                    <a:pt x="6275" y="1275"/>
                  </a:lnTo>
                  <a:cubicBezTo>
                    <a:pt x="6287" y="1358"/>
                    <a:pt x="6275" y="1430"/>
                    <a:pt x="6216" y="1489"/>
                  </a:cubicBezTo>
                  <a:lnTo>
                    <a:pt x="6108" y="1596"/>
                  </a:lnTo>
                  <a:lnTo>
                    <a:pt x="5858" y="1334"/>
                  </a:lnTo>
                  <a:lnTo>
                    <a:pt x="6192" y="1013"/>
                  </a:lnTo>
                  <a:close/>
                  <a:moveTo>
                    <a:pt x="1941" y="382"/>
                  </a:moveTo>
                  <a:cubicBezTo>
                    <a:pt x="2251" y="382"/>
                    <a:pt x="2536" y="501"/>
                    <a:pt x="2763" y="727"/>
                  </a:cubicBezTo>
                  <a:cubicBezTo>
                    <a:pt x="2965" y="953"/>
                    <a:pt x="3096" y="1251"/>
                    <a:pt x="3132" y="1573"/>
                  </a:cubicBezTo>
                  <a:cubicBezTo>
                    <a:pt x="3144" y="1692"/>
                    <a:pt x="3156" y="1846"/>
                    <a:pt x="3179" y="2001"/>
                  </a:cubicBezTo>
                  <a:cubicBezTo>
                    <a:pt x="2977" y="1680"/>
                    <a:pt x="2656" y="1430"/>
                    <a:pt x="2239" y="1287"/>
                  </a:cubicBezTo>
                  <a:cubicBezTo>
                    <a:pt x="1947" y="1199"/>
                    <a:pt x="1670" y="1191"/>
                    <a:pt x="1579" y="1191"/>
                  </a:cubicBezTo>
                  <a:cubicBezTo>
                    <a:pt x="1559" y="1191"/>
                    <a:pt x="1548" y="1192"/>
                    <a:pt x="1548" y="1192"/>
                  </a:cubicBezTo>
                  <a:cubicBezTo>
                    <a:pt x="1513" y="1192"/>
                    <a:pt x="1465" y="1204"/>
                    <a:pt x="1429" y="1251"/>
                  </a:cubicBezTo>
                  <a:lnTo>
                    <a:pt x="1108" y="1585"/>
                  </a:lnTo>
                  <a:cubicBezTo>
                    <a:pt x="1036" y="1668"/>
                    <a:pt x="1036" y="1787"/>
                    <a:pt x="1108" y="1846"/>
                  </a:cubicBezTo>
                  <a:cubicBezTo>
                    <a:pt x="1143" y="1882"/>
                    <a:pt x="1191" y="1900"/>
                    <a:pt x="1237" y="1900"/>
                  </a:cubicBezTo>
                  <a:cubicBezTo>
                    <a:pt x="1283" y="1900"/>
                    <a:pt x="1328" y="1882"/>
                    <a:pt x="1358" y="1846"/>
                  </a:cubicBezTo>
                  <a:lnTo>
                    <a:pt x="1632" y="1561"/>
                  </a:lnTo>
                  <a:cubicBezTo>
                    <a:pt x="1870" y="1573"/>
                    <a:pt x="2620" y="1668"/>
                    <a:pt x="2906" y="2299"/>
                  </a:cubicBezTo>
                  <a:cubicBezTo>
                    <a:pt x="2834" y="2763"/>
                    <a:pt x="2417" y="3120"/>
                    <a:pt x="1929" y="3120"/>
                  </a:cubicBezTo>
                  <a:cubicBezTo>
                    <a:pt x="1393" y="3120"/>
                    <a:pt x="941" y="2680"/>
                    <a:pt x="941" y="2144"/>
                  </a:cubicBezTo>
                  <a:cubicBezTo>
                    <a:pt x="941" y="2037"/>
                    <a:pt x="870" y="1966"/>
                    <a:pt x="762" y="1966"/>
                  </a:cubicBezTo>
                  <a:cubicBezTo>
                    <a:pt x="751" y="1966"/>
                    <a:pt x="715" y="1966"/>
                    <a:pt x="703" y="1977"/>
                  </a:cubicBezTo>
                  <a:cubicBezTo>
                    <a:pt x="715" y="1835"/>
                    <a:pt x="751" y="1680"/>
                    <a:pt x="751" y="1573"/>
                  </a:cubicBezTo>
                  <a:cubicBezTo>
                    <a:pt x="774" y="1251"/>
                    <a:pt x="893" y="953"/>
                    <a:pt x="1120" y="727"/>
                  </a:cubicBezTo>
                  <a:cubicBezTo>
                    <a:pt x="1334" y="501"/>
                    <a:pt x="1632" y="382"/>
                    <a:pt x="1941" y="382"/>
                  </a:cubicBezTo>
                  <a:close/>
                  <a:moveTo>
                    <a:pt x="631" y="2442"/>
                  </a:moveTo>
                  <a:cubicBezTo>
                    <a:pt x="703" y="2763"/>
                    <a:pt x="917" y="3049"/>
                    <a:pt x="1179" y="3228"/>
                  </a:cubicBezTo>
                  <a:lnTo>
                    <a:pt x="1179" y="3442"/>
                  </a:lnTo>
                  <a:lnTo>
                    <a:pt x="1167" y="3442"/>
                  </a:lnTo>
                  <a:cubicBezTo>
                    <a:pt x="822" y="3382"/>
                    <a:pt x="572" y="3287"/>
                    <a:pt x="417" y="3216"/>
                  </a:cubicBezTo>
                  <a:cubicBezTo>
                    <a:pt x="405" y="3216"/>
                    <a:pt x="417" y="3204"/>
                    <a:pt x="417" y="3204"/>
                  </a:cubicBezTo>
                  <a:cubicBezTo>
                    <a:pt x="501" y="2989"/>
                    <a:pt x="572" y="2728"/>
                    <a:pt x="631" y="2442"/>
                  </a:cubicBezTo>
                  <a:close/>
                  <a:moveTo>
                    <a:pt x="3239" y="2454"/>
                  </a:moveTo>
                  <a:cubicBezTo>
                    <a:pt x="3275" y="2692"/>
                    <a:pt x="3334" y="2942"/>
                    <a:pt x="3418" y="3144"/>
                  </a:cubicBezTo>
                  <a:lnTo>
                    <a:pt x="3084" y="3454"/>
                  </a:lnTo>
                  <a:cubicBezTo>
                    <a:pt x="3037" y="3478"/>
                    <a:pt x="3001" y="3513"/>
                    <a:pt x="2941" y="3513"/>
                  </a:cubicBezTo>
                  <a:lnTo>
                    <a:pt x="2894" y="3513"/>
                  </a:lnTo>
                  <a:cubicBezTo>
                    <a:pt x="2775" y="3513"/>
                    <a:pt x="2679" y="3418"/>
                    <a:pt x="2679" y="3299"/>
                  </a:cubicBezTo>
                  <a:lnTo>
                    <a:pt x="2679" y="3239"/>
                  </a:lnTo>
                  <a:cubicBezTo>
                    <a:pt x="2953" y="3061"/>
                    <a:pt x="3144" y="2787"/>
                    <a:pt x="3239" y="2454"/>
                  </a:cubicBezTo>
                  <a:close/>
                  <a:moveTo>
                    <a:pt x="2358" y="3418"/>
                  </a:moveTo>
                  <a:cubicBezTo>
                    <a:pt x="2370" y="3525"/>
                    <a:pt x="2429" y="3620"/>
                    <a:pt x="2489" y="3692"/>
                  </a:cubicBezTo>
                  <a:lnTo>
                    <a:pt x="2203" y="3954"/>
                  </a:lnTo>
                  <a:cubicBezTo>
                    <a:pt x="2132" y="4031"/>
                    <a:pt x="2033" y="4070"/>
                    <a:pt x="1934" y="4070"/>
                  </a:cubicBezTo>
                  <a:cubicBezTo>
                    <a:pt x="1834" y="4070"/>
                    <a:pt x="1733" y="4031"/>
                    <a:pt x="1655" y="3954"/>
                  </a:cubicBezTo>
                  <a:lnTo>
                    <a:pt x="1489" y="3799"/>
                  </a:lnTo>
                  <a:cubicBezTo>
                    <a:pt x="1524" y="3740"/>
                    <a:pt x="1536" y="3680"/>
                    <a:pt x="1536" y="3620"/>
                  </a:cubicBezTo>
                  <a:lnTo>
                    <a:pt x="1536" y="3418"/>
                  </a:lnTo>
                  <a:cubicBezTo>
                    <a:pt x="1667" y="3466"/>
                    <a:pt x="1810" y="3478"/>
                    <a:pt x="1941" y="3478"/>
                  </a:cubicBezTo>
                  <a:cubicBezTo>
                    <a:pt x="2084" y="3478"/>
                    <a:pt x="2227" y="3454"/>
                    <a:pt x="2358" y="3418"/>
                  </a:cubicBezTo>
                  <a:close/>
                  <a:moveTo>
                    <a:pt x="1941" y="1"/>
                  </a:moveTo>
                  <a:cubicBezTo>
                    <a:pt x="1120" y="1"/>
                    <a:pt x="465" y="656"/>
                    <a:pt x="393" y="1537"/>
                  </a:cubicBezTo>
                  <a:cubicBezTo>
                    <a:pt x="358" y="1882"/>
                    <a:pt x="239" y="2644"/>
                    <a:pt x="72" y="3061"/>
                  </a:cubicBezTo>
                  <a:cubicBezTo>
                    <a:pt x="0" y="3251"/>
                    <a:pt x="96" y="3454"/>
                    <a:pt x="274" y="3537"/>
                  </a:cubicBezTo>
                  <a:cubicBezTo>
                    <a:pt x="405" y="3597"/>
                    <a:pt x="608" y="3692"/>
                    <a:pt x="893" y="3751"/>
                  </a:cubicBezTo>
                  <a:lnTo>
                    <a:pt x="417" y="3990"/>
                  </a:lnTo>
                  <a:cubicBezTo>
                    <a:pt x="155" y="4121"/>
                    <a:pt x="0" y="4371"/>
                    <a:pt x="0" y="4668"/>
                  </a:cubicBezTo>
                  <a:lnTo>
                    <a:pt x="0" y="6204"/>
                  </a:lnTo>
                  <a:cubicBezTo>
                    <a:pt x="0" y="6311"/>
                    <a:pt x="72" y="6383"/>
                    <a:pt x="179" y="6383"/>
                  </a:cubicBezTo>
                  <a:cubicBezTo>
                    <a:pt x="286" y="6383"/>
                    <a:pt x="358" y="6311"/>
                    <a:pt x="358" y="6204"/>
                  </a:cubicBezTo>
                  <a:lnTo>
                    <a:pt x="358" y="4668"/>
                  </a:lnTo>
                  <a:cubicBezTo>
                    <a:pt x="358" y="4525"/>
                    <a:pt x="453" y="4371"/>
                    <a:pt x="584" y="4311"/>
                  </a:cubicBezTo>
                  <a:lnTo>
                    <a:pt x="1191" y="4013"/>
                  </a:lnTo>
                  <a:lnTo>
                    <a:pt x="1405" y="4216"/>
                  </a:lnTo>
                  <a:cubicBezTo>
                    <a:pt x="1548" y="4347"/>
                    <a:pt x="1739" y="4418"/>
                    <a:pt x="1929" y="4418"/>
                  </a:cubicBezTo>
                  <a:cubicBezTo>
                    <a:pt x="2120" y="4418"/>
                    <a:pt x="2310" y="4347"/>
                    <a:pt x="2453" y="4216"/>
                  </a:cubicBezTo>
                  <a:lnTo>
                    <a:pt x="2822" y="3859"/>
                  </a:lnTo>
                  <a:lnTo>
                    <a:pt x="2929" y="3859"/>
                  </a:lnTo>
                  <a:cubicBezTo>
                    <a:pt x="3084" y="3859"/>
                    <a:pt x="3215" y="3799"/>
                    <a:pt x="3322" y="3692"/>
                  </a:cubicBezTo>
                  <a:lnTo>
                    <a:pt x="5584" y="1561"/>
                  </a:lnTo>
                  <a:lnTo>
                    <a:pt x="5835" y="1811"/>
                  </a:lnTo>
                  <a:lnTo>
                    <a:pt x="3001" y="4656"/>
                  </a:lnTo>
                  <a:cubicBezTo>
                    <a:pt x="2822" y="4835"/>
                    <a:pt x="2715" y="5073"/>
                    <a:pt x="2715" y="5347"/>
                  </a:cubicBezTo>
                  <a:lnTo>
                    <a:pt x="2715" y="6192"/>
                  </a:lnTo>
                  <a:cubicBezTo>
                    <a:pt x="2715" y="6299"/>
                    <a:pt x="2787" y="6371"/>
                    <a:pt x="2894" y="6371"/>
                  </a:cubicBezTo>
                  <a:cubicBezTo>
                    <a:pt x="3001" y="6371"/>
                    <a:pt x="3072" y="6299"/>
                    <a:pt x="3072" y="6192"/>
                  </a:cubicBezTo>
                  <a:lnTo>
                    <a:pt x="3072" y="5371"/>
                  </a:lnTo>
                  <a:cubicBezTo>
                    <a:pt x="3072" y="5204"/>
                    <a:pt x="3132" y="5061"/>
                    <a:pt x="3251" y="4954"/>
                  </a:cubicBezTo>
                  <a:lnTo>
                    <a:pt x="6466" y="1739"/>
                  </a:lnTo>
                  <a:cubicBezTo>
                    <a:pt x="6597" y="1608"/>
                    <a:pt x="6656" y="1394"/>
                    <a:pt x="6608" y="1204"/>
                  </a:cubicBezTo>
                  <a:lnTo>
                    <a:pt x="6513" y="727"/>
                  </a:lnTo>
                  <a:lnTo>
                    <a:pt x="6632" y="608"/>
                  </a:lnTo>
                  <a:cubicBezTo>
                    <a:pt x="6704" y="537"/>
                    <a:pt x="6704" y="430"/>
                    <a:pt x="6644" y="358"/>
                  </a:cubicBezTo>
                  <a:cubicBezTo>
                    <a:pt x="6607" y="321"/>
                    <a:pt x="6560" y="303"/>
                    <a:pt x="6513" y="303"/>
                  </a:cubicBezTo>
                  <a:cubicBezTo>
                    <a:pt x="6470" y="303"/>
                    <a:pt x="6428" y="318"/>
                    <a:pt x="6394" y="346"/>
                  </a:cubicBezTo>
                  <a:lnTo>
                    <a:pt x="3727" y="2858"/>
                  </a:lnTo>
                  <a:cubicBezTo>
                    <a:pt x="3608" y="2430"/>
                    <a:pt x="3501" y="1846"/>
                    <a:pt x="3489" y="1537"/>
                  </a:cubicBezTo>
                  <a:cubicBezTo>
                    <a:pt x="3429" y="656"/>
                    <a:pt x="2751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73"/>
            <p:cNvSpPr/>
            <p:nvPr/>
          </p:nvSpPr>
          <p:spPr>
            <a:xfrm>
              <a:off x="8090243" y="4284365"/>
              <a:ext cx="234601" cy="196344"/>
            </a:xfrm>
            <a:custGeom>
              <a:avLst/>
              <a:gdLst/>
              <a:ahLst/>
              <a:cxnLst/>
              <a:rect l="l" t="t" r="r" b="b"/>
              <a:pathLst>
                <a:path w="7371" h="616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5275"/>
                  </a:lnTo>
                  <a:cubicBezTo>
                    <a:pt x="1" y="5382"/>
                    <a:pt x="72" y="5454"/>
                    <a:pt x="179" y="5454"/>
                  </a:cubicBezTo>
                  <a:cubicBezTo>
                    <a:pt x="286" y="5454"/>
                    <a:pt x="358" y="5382"/>
                    <a:pt x="358" y="5275"/>
                  </a:cubicBezTo>
                  <a:lnTo>
                    <a:pt x="358" y="560"/>
                  </a:lnTo>
                  <a:cubicBezTo>
                    <a:pt x="358" y="441"/>
                    <a:pt x="453" y="358"/>
                    <a:pt x="572" y="358"/>
                  </a:cubicBezTo>
                  <a:lnTo>
                    <a:pt x="6787" y="358"/>
                  </a:lnTo>
                  <a:cubicBezTo>
                    <a:pt x="6906" y="358"/>
                    <a:pt x="7002" y="441"/>
                    <a:pt x="7002" y="560"/>
                  </a:cubicBezTo>
                  <a:lnTo>
                    <a:pt x="7002" y="5608"/>
                  </a:lnTo>
                  <a:cubicBezTo>
                    <a:pt x="7002" y="5728"/>
                    <a:pt x="6906" y="5811"/>
                    <a:pt x="6787" y="5811"/>
                  </a:cubicBezTo>
                  <a:lnTo>
                    <a:pt x="2191" y="5811"/>
                  </a:lnTo>
                  <a:cubicBezTo>
                    <a:pt x="2084" y="5811"/>
                    <a:pt x="2013" y="5894"/>
                    <a:pt x="2013" y="5989"/>
                  </a:cubicBezTo>
                  <a:cubicBezTo>
                    <a:pt x="2013" y="6097"/>
                    <a:pt x="2084" y="6168"/>
                    <a:pt x="2191" y="6168"/>
                  </a:cubicBezTo>
                  <a:lnTo>
                    <a:pt x="6787" y="6168"/>
                  </a:lnTo>
                  <a:cubicBezTo>
                    <a:pt x="7097" y="6168"/>
                    <a:pt x="7359" y="5918"/>
                    <a:pt x="7359" y="5608"/>
                  </a:cubicBezTo>
                  <a:lnTo>
                    <a:pt x="7359" y="560"/>
                  </a:lnTo>
                  <a:cubicBezTo>
                    <a:pt x="7371" y="251"/>
                    <a:pt x="7097" y="1"/>
                    <a:pt x="6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73"/>
            <p:cNvSpPr/>
            <p:nvPr/>
          </p:nvSpPr>
          <p:spPr>
            <a:xfrm>
              <a:off x="8145591" y="4309382"/>
              <a:ext cx="136063" cy="135299"/>
            </a:xfrm>
            <a:custGeom>
              <a:avLst/>
              <a:gdLst/>
              <a:ahLst/>
              <a:cxnLst/>
              <a:rect l="l" t="t" r="r" b="b"/>
              <a:pathLst>
                <a:path w="4275" h="4251" extrusionOk="0">
                  <a:moveTo>
                    <a:pt x="1953" y="739"/>
                  </a:moveTo>
                  <a:cubicBezTo>
                    <a:pt x="2322" y="739"/>
                    <a:pt x="2655" y="882"/>
                    <a:pt x="2917" y="1084"/>
                  </a:cubicBezTo>
                  <a:lnTo>
                    <a:pt x="1822" y="2179"/>
                  </a:lnTo>
                  <a:cubicBezTo>
                    <a:pt x="1750" y="2263"/>
                    <a:pt x="1750" y="2382"/>
                    <a:pt x="1822" y="2441"/>
                  </a:cubicBezTo>
                  <a:cubicBezTo>
                    <a:pt x="1845" y="2465"/>
                    <a:pt x="1905" y="2501"/>
                    <a:pt x="1953" y="2501"/>
                  </a:cubicBezTo>
                  <a:cubicBezTo>
                    <a:pt x="2000" y="2501"/>
                    <a:pt x="2048" y="2477"/>
                    <a:pt x="2084" y="2441"/>
                  </a:cubicBezTo>
                  <a:lnTo>
                    <a:pt x="2643" y="1882"/>
                  </a:lnTo>
                  <a:cubicBezTo>
                    <a:pt x="2715" y="2001"/>
                    <a:pt x="2762" y="2155"/>
                    <a:pt x="2762" y="2298"/>
                  </a:cubicBezTo>
                  <a:cubicBezTo>
                    <a:pt x="2762" y="2739"/>
                    <a:pt x="2405" y="3096"/>
                    <a:pt x="1965" y="3096"/>
                  </a:cubicBezTo>
                  <a:cubicBezTo>
                    <a:pt x="1536" y="3096"/>
                    <a:pt x="1179" y="2739"/>
                    <a:pt x="1179" y="2298"/>
                  </a:cubicBezTo>
                  <a:cubicBezTo>
                    <a:pt x="1179" y="1870"/>
                    <a:pt x="1536" y="1513"/>
                    <a:pt x="1965" y="1513"/>
                  </a:cubicBezTo>
                  <a:cubicBezTo>
                    <a:pt x="2072" y="1513"/>
                    <a:pt x="2143" y="1441"/>
                    <a:pt x="2143" y="1334"/>
                  </a:cubicBezTo>
                  <a:cubicBezTo>
                    <a:pt x="2143" y="1227"/>
                    <a:pt x="2072" y="1155"/>
                    <a:pt x="1965" y="1155"/>
                  </a:cubicBezTo>
                  <a:cubicBezTo>
                    <a:pt x="1334" y="1155"/>
                    <a:pt x="822" y="1679"/>
                    <a:pt x="822" y="2298"/>
                  </a:cubicBezTo>
                  <a:cubicBezTo>
                    <a:pt x="822" y="2941"/>
                    <a:pt x="1345" y="3453"/>
                    <a:pt x="1965" y="3453"/>
                  </a:cubicBezTo>
                  <a:cubicBezTo>
                    <a:pt x="2607" y="3453"/>
                    <a:pt x="3119" y="2929"/>
                    <a:pt x="3119" y="2298"/>
                  </a:cubicBezTo>
                  <a:cubicBezTo>
                    <a:pt x="3119" y="2060"/>
                    <a:pt x="3036" y="1822"/>
                    <a:pt x="2893" y="1632"/>
                  </a:cubicBezTo>
                  <a:lnTo>
                    <a:pt x="3191" y="1334"/>
                  </a:lnTo>
                  <a:cubicBezTo>
                    <a:pt x="3381" y="1608"/>
                    <a:pt x="3512" y="1953"/>
                    <a:pt x="3512" y="2310"/>
                  </a:cubicBezTo>
                  <a:cubicBezTo>
                    <a:pt x="3512" y="3168"/>
                    <a:pt x="2822" y="3870"/>
                    <a:pt x="1953" y="3870"/>
                  </a:cubicBezTo>
                  <a:cubicBezTo>
                    <a:pt x="1095" y="3870"/>
                    <a:pt x="393" y="3168"/>
                    <a:pt x="393" y="2310"/>
                  </a:cubicBezTo>
                  <a:cubicBezTo>
                    <a:pt x="393" y="1441"/>
                    <a:pt x="1095" y="739"/>
                    <a:pt x="1953" y="739"/>
                  </a:cubicBezTo>
                  <a:close/>
                  <a:moveTo>
                    <a:pt x="3500" y="0"/>
                  </a:moveTo>
                  <a:cubicBezTo>
                    <a:pt x="3393" y="0"/>
                    <a:pt x="3322" y="72"/>
                    <a:pt x="3322" y="179"/>
                  </a:cubicBezTo>
                  <a:lnTo>
                    <a:pt x="3322" y="679"/>
                  </a:lnTo>
                  <a:lnTo>
                    <a:pt x="3179" y="834"/>
                  </a:lnTo>
                  <a:cubicBezTo>
                    <a:pt x="2846" y="548"/>
                    <a:pt x="2417" y="381"/>
                    <a:pt x="1941" y="381"/>
                  </a:cubicBezTo>
                  <a:cubicBezTo>
                    <a:pt x="869" y="381"/>
                    <a:pt x="0" y="1251"/>
                    <a:pt x="0" y="2322"/>
                  </a:cubicBezTo>
                  <a:cubicBezTo>
                    <a:pt x="0" y="3394"/>
                    <a:pt x="869" y="4251"/>
                    <a:pt x="1941" y="4251"/>
                  </a:cubicBezTo>
                  <a:cubicBezTo>
                    <a:pt x="3012" y="4251"/>
                    <a:pt x="3870" y="3394"/>
                    <a:pt x="3870" y="2322"/>
                  </a:cubicBezTo>
                  <a:cubicBezTo>
                    <a:pt x="3870" y="1858"/>
                    <a:pt x="3715" y="1429"/>
                    <a:pt x="3429" y="1084"/>
                  </a:cubicBezTo>
                  <a:lnTo>
                    <a:pt x="3572" y="941"/>
                  </a:lnTo>
                  <a:lnTo>
                    <a:pt x="4084" y="941"/>
                  </a:lnTo>
                  <a:cubicBezTo>
                    <a:pt x="4191" y="941"/>
                    <a:pt x="4262" y="858"/>
                    <a:pt x="4262" y="751"/>
                  </a:cubicBezTo>
                  <a:cubicBezTo>
                    <a:pt x="4262" y="655"/>
                    <a:pt x="4191" y="584"/>
                    <a:pt x="4084" y="584"/>
                  </a:cubicBezTo>
                  <a:lnTo>
                    <a:pt x="3929" y="584"/>
                  </a:lnTo>
                  <a:lnTo>
                    <a:pt x="4203" y="310"/>
                  </a:lnTo>
                  <a:cubicBezTo>
                    <a:pt x="4274" y="239"/>
                    <a:pt x="4274" y="120"/>
                    <a:pt x="4203" y="60"/>
                  </a:cubicBezTo>
                  <a:cubicBezTo>
                    <a:pt x="4167" y="24"/>
                    <a:pt x="4120" y="6"/>
                    <a:pt x="4073" y="6"/>
                  </a:cubicBezTo>
                  <a:cubicBezTo>
                    <a:pt x="4027" y="6"/>
                    <a:pt x="3983" y="24"/>
                    <a:pt x="3953" y="60"/>
                  </a:cubicBezTo>
                  <a:lnTo>
                    <a:pt x="3679" y="322"/>
                  </a:lnTo>
                  <a:lnTo>
                    <a:pt x="3679" y="179"/>
                  </a:lnTo>
                  <a:cubicBezTo>
                    <a:pt x="3679" y="72"/>
                    <a:pt x="3608" y="0"/>
                    <a:pt x="3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6" name="Google Shape;10496;p73"/>
          <p:cNvGrpSpPr/>
          <p:nvPr/>
        </p:nvGrpSpPr>
        <p:grpSpPr>
          <a:xfrm>
            <a:off x="6595502" y="4149527"/>
            <a:ext cx="426315" cy="332826"/>
            <a:chOff x="6639652" y="4323777"/>
            <a:chExt cx="426315" cy="332826"/>
          </a:xfrm>
          <a:solidFill>
            <a:srgbClr val="7030A0"/>
          </a:solidFill>
        </p:grpSpPr>
        <p:sp>
          <p:nvSpPr>
            <p:cNvPr id="10497" name="Google Shape;10497;p73"/>
            <p:cNvSpPr/>
            <p:nvPr/>
          </p:nvSpPr>
          <p:spPr>
            <a:xfrm>
              <a:off x="6639652" y="4323777"/>
              <a:ext cx="426315" cy="332826"/>
            </a:xfrm>
            <a:custGeom>
              <a:avLst/>
              <a:gdLst/>
              <a:ahLst/>
              <a:cxnLst/>
              <a:rect l="l" t="t" r="r" b="b"/>
              <a:pathLst>
                <a:path w="10967" h="8562" extrusionOk="0">
                  <a:moveTo>
                    <a:pt x="10585" y="382"/>
                  </a:moveTo>
                  <a:lnTo>
                    <a:pt x="10609" y="727"/>
                  </a:lnTo>
                  <a:lnTo>
                    <a:pt x="9335" y="727"/>
                  </a:lnTo>
                  <a:cubicBezTo>
                    <a:pt x="9252" y="727"/>
                    <a:pt x="9156" y="799"/>
                    <a:pt x="9156" y="906"/>
                  </a:cubicBezTo>
                  <a:cubicBezTo>
                    <a:pt x="9156" y="989"/>
                    <a:pt x="9240" y="1084"/>
                    <a:pt x="9335" y="1084"/>
                  </a:cubicBezTo>
                  <a:lnTo>
                    <a:pt x="10323" y="1084"/>
                  </a:lnTo>
                  <a:lnTo>
                    <a:pt x="10323" y="6168"/>
                  </a:lnTo>
                  <a:lnTo>
                    <a:pt x="4442" y="6168"/>
                  </a:lnTo>
                  <a:lnTo>
                    <a:pt x="4442" y="6002"/>
                  </a:lnTo>
                  <a:cubicBezTo>
                    <a:pt x="4442" y="5918"/>
                    <a:pt x="4370" y="5823"/>
                    <a:pt x="4263" y="5823"/>
                  </a:cubicBezTo>
                  <a:lnTo>
                    <a:pt x="3977" y="5823"/>
                  </a:lnTo>
                  <a:cubicBezTo>
                    <a:pt x="3953" y="5728"/>
                    <a:pt x="3906" y="5621"/>
                    <a:pt x="3846" y="5513"/>
                  </a:cubicBezTo>
                  <a:lnTo>
                    <a:pt x="4037" y="5323"/>
                  </a:lnTo>
                  <a:cubicBezTo>
                    <a:pt x="4108" y="5252"/>
                    <a:pt x="4108" y="5144"/>
                    <a:pt x="4037" y="5085"/>
                  </a:cubicBezTo>
                  <a:lnTo>
                    <a:pt x="3513" y="4561"/>
                  </a:lnTo>
                  <a:cubicBezTo>
                    <a:pt x="3489" y="4537"/>
                    <a:pt x="3441" y="4513"/>
                    <a:pt x="3394" y="4513"/>
                  </a:cubicBezTo>
                  <a:cubicBezTo>
                    <a:pt x="3358" y="4513"/>
                    <a:pt x="3311" y="4537"/>
                    <a:pt x="3275" y="4561"/>
                  </a:cubicBezTo>
                  <a:lnTo>
                    <a:pt x="3084" y="4751"/>
                  </a:lnTo>
                  <a:cubicBezTo>
                    <a:pt x="2977" y="4692"/>
                    <a:pt x="2882" y="4668"/>
                    <a:pt x="2775" y="4621"/>
                  </a:cubicBezTo>
                  <a:lnTo>
                    <a:pt x="2775" y="4335"/>
                  </a:lnTo>
                  <a:cubicBezTo>
                    <a:pt x="2775" y="4251"/>
                    <a:pt x="2703" y="4156"/>
                    <a:pt x="2596" y="4156"/>
                  </a:cubicBezTo>
                  <a:lnTo>
                    <a:pt x="2168" y="4156"/>
                  </a:lnTo>
                  <a:lnTo>
                    <a:pt x="2168" y="1084"/>
                  </a:lnTo>
                  <a:lnTo>
                    <a:pt x="8728" y="1084"/>
                  </a:lnTo>
                  <a:cubicBezTo>
                    <a:pt x="8811" y="1084"/>
                    <a:pt x="8906" y="1001"/>
                    <a:pt x="8906" y="894"/>
                  </a:cubicBezTo>
                  <a:cubicBezTo>
                    <a:pt x="8906" y="799"/>
                    <a:pt x="8835" y="715"/>
                    <a:pt x="8728" y="715"/>
                  </a:cubicBezTo>
                  <a:lnTo>
                    <a:pt x="1882" y="715"/>
                  </a:lnTo>
                  <a:lnTo>
                    <a:pt x="1882" y="382"/>
                  </a:lnTo>
                  <a:close/>
                  <a:moveTo>
                    <a:pt x="10609" y="6502"/>
                  </a:moveTo>
                  <a:lnTo>
                    <a:pt x="10609" y="6835"/>
                  </a:lnTo>
                  <a:lnTo>
                    <a:pt x="4394" y="6835"/>
                  </a:lnTo>
                  <a:cubicBezTo>
                    <a:pt x="4430" y="6811"/>
                    <a:pt x="4442" y="6764"/>
                    <a:pt x="4442" y="6716"/>
                  </a:cubicBezTo>
                  <a:lnTo>
                    <a:pt x="4442" y="6526"/>
                  </a:lnTo>
                  <a:lnTo>
                    <a:pt x="10490" y="6526"/>
                  </a:lnTo>
                  <a:cubicBezTo>
                    <a:pt x="10526" y="6526"/>
                    <a:pt x="10561" y="6514"/>
                    <a:pt x="10585" y="6502"/>
                  </a:cubicBezTo>
                  <a:close/>
                  <a:moveTo>
                    <a:pt x="2453" y="4501"/>
                  </a:moveTo>
                  <a:lnTo>
                    <a:pt x="2453" y="4740"/>
                  </a:lnTo>
                  <a:cubicBezTo>
                    <a:pt x="2453" y="4811"/>
                    <a:pt x="2513" y="4894"/>
                    <a:pt x="2584" y="4906"/>
                  </a:cubicBezTo>
                  <a:cubicBezTo>
                    <a:pt x="2751" y="4930"/>
                    <a:pt x="2894" y="5013"/>
                    <a:pt x="3049" y="5097"/>
                  </a:cubicBezTo>
                  <a:cubicBezTo>
                    <a:pt x="3078" y="5117"/>
                    <a:pt x="3110" y="5126"/>
                    <a:pt x="3141" y="5126"/>
                  </a:cubicBezTo>
                  <a:cubicBezTo>
                    <a:pt x="3183" y="5126"/>
                    <a:pt x="3223" y="5108"/>
                    <a:pt x="3251" y="5073"/>
                  </a:cubicBezTo>
                  <a:lnTo>
                    <a:pt x="3430" y="4894"/>
                  </a:lnTo>
                  <a:lnTo>
                    <a:pt x="3715" y="5168"/>
                  </a:lnTo>
                  <a:lnTo>
                    <a:pt x="3537" y="5347"/>
                  </a:lnTo>
                  <a:cubicBezTo>
                    <a:pt x="3477" y="5406"/>
                    <a:pt x="3477" y="5502"/>
                    <a:pt x="3501" y="5561"/>
                  </a:cubicBezTo>
                  <a:cubicBezTo>
                    <a:pt x="3596" y="5704"/>
                    <a:pt x="3656" y="5859"/>
                    <a:pt x="3703" y="6025"/>
                  </a:cubicBezTo>
                  <a:cubicBezTo>
                    <a:pt x="3715" y="6097"/>
                    <a:pt x="3787" y="6156"/>
                    <a:pt x="3858" y="6156"/>
                  </a:cubicBezTo>
                  <a:lnTo>
                    <a:pt x="4096" y="6156"/>
                  </a:lnTo>
                  <a:lnTo>
                    <a:pt x="4096" y="6561"/>
                  </a:lnTo>
                  <a:lnTo>
                    <a:pt x="3858" y="6561"/>
                  </a:lnTo>
                  <a:cubicBezTo>
                    <a:pt x="3787" y="6561"/>
                    <a:pt x="3715" y="6621"/>
                    <a:pt x="3703" y="6692"/>
                  </a:cubicBezTo>
                  <a:cubicBezTo>
                    <a:pt x="3656" y="6859"/>
                    <a:pt x="3596" y="7002"/>
                    <a:pt x="3501" y="7157"/>
                  </a:cubicBezTo>
                  <a:cubicBezTo>
                    <a:pt x="3465" y="7228"/>
                    <a:pt x="3477" y="7311"/>
                    <a:pt x="3537" y="7359"/>
                  </a:cubicBezTo>
                  <a:lnTo>
                    <a:pt x="3715" y="7538"/>
                  </a:lnTo>
                  <a:lnTo>
                    <a:pt x="3430" y="7823"/>
                  </a:lnTo>
                  <a:lnTo>
                    <a:pt x="3251" y="7645"/>
                  </a:lnTo>
                  <a:cubicBezTo>
                    <a:pt x="3215" y="7608"/>
                    <a:pt x="3169" y="7594"/>
                    <a:pt x="3126" y="7594"/>
                  </a:cubicBezTo>
                  <a:cubicBezTo>
                    <a:pt x="3098" y="7594"/>
                    <a:pt x="3072" y="7600"/>
                    <a:pt x="3049" y="7609"/>
                  </a:cubicBezTo>
                  <a:cubicBezTo>
                    <a:pt x="2894" y="7704"/>
                    <a:pt x="2751" y="7764"/>
                    <a:pt x="2584" y="7799"/>
                  </a:cubicBezTo>
                  <a:cubicBezTo>
                    <a:pt x="2513" y="7823"/>
                    <a:pt x="2453" y="7895"/>
                    <a:pt x="2453" y="7966"/>
                  </a:cubicBezTo>
                  <a:lnTo>
                    <a:pt x="2453" y="8204"/>
                  </a:lnTo>
                  <a:lnTo>
                    <a:pt x="2048" y="8204"/>
                  </a:lnTo>
                  <a:lnTo>
                    <a:pt x="2048" y="7966"/>
                  </a:lnTo>
                  <a:cubicBezTo>
                    <a:pt x="2048" y="7895"/>
                    <a:pt x="1989" y="7823"/>
                    <a:pt x="1917" y="7799"/>
                  </a:cubicBezTo>
                  <a:cubicBezTo>
                    <a:pt x="1751" y="7764"/>
                    <a:pt x="1596" y="7704"/>
                    <a:pt x="1453" y="7609"/>
                  </a:cubicBezTo>
                  <a:cubicBezTo>
                    <a:pt x="1426" y="7596"/>
                    <a:pt x="1396" y="7589"/>
                    <a:pt x="1366" y="7589"/>
                  </a:cubicBezTo>
                  <a:cubicBezTo>
                    <a:pt x="1317" y="7589"/>
                    <a:pt x="1269" y="7607"/>
                    <a:pt x="1239" y="7645"/>
                  </a:cubicBezTo>
                  <a:lnTo>
                    <a:pt x="1060" y="7823"/>
                  </a:lnTo>
                  <a:lnTo>
                    <a:pt x="786" y="7538"/>
                  </a:lnTo>
                  <a:lnTo>
                    <a:pt x="965" y="7359"/>
                  </a:lnTo>
                  <a:cubicBezTo>
                    <a:pt x="1025" y="7299"/>
                    <a:pt x="1025" y="7216"/>
                    <a:pt x="989" y="7157"/>
                  </a:cubicBezTo>
                  <a:cubicBezTo>
                    <a:pt x="905" y="7002"/>
                    <a:pt x="846" y="6859"/>
                    <a:pt x="798" y="6692"/>
                  </a:cubicBezTo>
                  <a:cubicBezTo>
                    <a:pt x="786" y="6621"/>
                    <a:pt x="703" y="6561"/>
                    <a:pt x="632" y="6561"/>
                  </a:cubicBezTo>
                  <a:lnTo>
                    <a:pt x="393" y="6561"/>
                  </a:lnTo>
                  <a:lnTo>
                    <a:pt x="393" y="6156"/>
                  </a:lnTo>
                  <a:lnTo>
                    <a:pt x="632" y="6156"/>
                  </a:lnTo>
                  <a:cubicBezTo>
                    <a:pt x="703" y="6156"/>
                    <a:pt x="786" y="6097"/>
                    <a:pt x="798" y="6025"/>
                  </a:cubicBezTo>
                  <a:cubicBezTo>
                    <a:pt x="822" y="5859"/>
                    <a:pt x="905" y="5704"/>
                    <a:pt x="989" y="5561"/>
                  </a:cubicBezTo>
                  <a:cubicBezTo>
                    <a:pt x="1036" y="5490"/>
                    <a:pt x="1025" y="5394"/>
                    <a:pt x="965" y="5347"/>
                  </a:cubicBezTo>
                  <a:lnTo>
                    <a:pt x="786" y="5168"/>
                  </a:lnTo>
                  <a:lnTo>
                    <a:pt x="1060" y="4894"/>
                  </a:lnTo>
                  <a:lnTo>
                    <a:pt x="1239" y="5073"/>
                  </a:lnTo>
                  <a:cubicBezTo>
                    <a:pt x="1272" y="5106"/>
                    <a:pt x="1317" y="5121"/>
                    <a:pt x="1361" y="5121"/>
                  </a:cubicBezTo>
                  <a:cubicBezTo>
                    <a:pt x="1394" y="5121"/>
                    <a:pt x="1427" y="5112"/>
                    <a:pt x="1453" y="5097"/>
                  </a:cubicBezTo>
                  <a:cubicBezTo>
                    <a:pt x="1596" y="5013"/>
                    <a:pt x="1751" y="4954"/>
                    <a:pt x="1917" y="4906"/>
                  </a:cubicBezTo>
                  <a:cubicBezTo>
                    <a:pt x="1989" y="4894"/>
                    <a:pt x="2048" y="4811"/>
                    <a:pt x="2048" y="4740"/>
                  </a:cubicBezTo>
                  <a:lnTo>
                    <a:pt x="2048" y="4501"/>
                  </a:lnTo>
                  <a:close/>
                  <a:moveTo>
                    <a:pt x="1715" y="1"/>
                  </a:moveTo>
                  <a:cubicBezTo>
                    <a:pt x="1632" y="1"/>
                    <a:pt x="1536" y="84"/>
                    <a:pt x="1536" y="191"/>
                  </a:cubicBezTo>
                  <a:lnTo>
                    <a:pt x="1536" y="882"/>
                  </a:lnTo>
                  <a:cubicBezTo>
                    <a:pt x="1536" y="977"/>
                    <a:pt x="1608" y="1061"/>
                    <a:pt x="1715" y="1061"/>
                  </a:cubicBezTo>
                  <a:lnTo>
                    <a:pt x="1822" y="1061"/>
                  </a:lnTo>
                  <a:lnTo>
                    <a:pt x="1822" y="4144"/>
                  </a:lnTo>
                  <a:cubicBezTo>
                    <a:pt x="1751" y="4156"/>
                    <a:pt x="1679" y="4240"/>
                    <a:pt x="1679" y="4311"/>
                  </a:cubicBezTo>
                  <a:lnTo>
                    <a:pt x="1679" y="4597"/>
                  </a:lnTo>
                  <a:cubicBezTo>
                    <a:pt x="1572" y="4621"/>
                    <a:pt x="1465" y="4668"/>
                    <a:pt x="1358" y="4728"/>
                  </a:cubicBezTo>
                  <a:lnTo>
                    <a:pt x="1167" y="4537"/>
                  </a:lnTo>
                  <a:cubicBezTo>
                    <a:pt x="1144" y="4501"/>
                    <a:pt x="1096" y="4490"/>
                    <a:pt x="1048" y="4490"/>
                  </a:cubicBezTo>
                  <a:cubicBezTo>
                    <a:pt x="1001" y="4490"/>
                    <a:pt x="965" y="4501"/>
                    <a:pt x="929" y="4537"/>
                  </a:cubicBezTo>
                  <a:lnTo>
                    <a:pt x="405" y="5049"/>
                  </a:lnTo>
                  <a:cubicBezTo>
                    <a:pt x="334" y="5132"/>
                    <a:pt x="334" y="5228"/>
                    <a:pt x="405" y="5287"/>
                  </a:cubicBezTo>
                  <a:lnTo>
                    <a:pt x="608" y="5490"/>
                  </a:lnTo>
                  <a:cubicBezTo>
                    <a:pt x="548" y="5585"/>
                    <a:pt x="513" y="5692"/>
                    <a:pt x="465" y="5799"/>
                  </a:cubicBezTo>
                  <a:lnTo>
                    <a:pt x="191" y="5799"/>
                  </a:lnTo>
                  <a:cubicBezTo>
                    <a:pt x="96" y="5799"/>
                    <a:pt x="1" y="5871"/>
                    <a:pt x="1" y="5978"/>
                  </a:cubicBezTo>
                  <a:lnTo>
                    <a:pt x="1" y="6716"/>
                  </a:lnTo>
                  <a:cubicBezTo>
                    <a:pt x="1" y="6811"/>
                    <a:pt x="84" y="6895"/>
                    <a:pt x="191" y="6895"/>
                  </a:cubicBezTo>
                  <a:lnTo>
                    <a:pt x="465" y="6895"/>
                  </a:lnTo>
                  <a:cubicBezTo>
                    <a:pt x="501" y="7002"/>
                    <a:pt x="548" y="7109"/>
                    <a:pt x="608" y="7216"/>
                  </a:cubicBezTo>
                  <a:lnTo>
                    <a:pt x="405" y="7407"/>
                  </a:lnTo>
                  <a:cubicBezTo>
                    <a:pt x="334" y="7478"/>
                    <a:pt x="334" y="7585"/>
                    <a:pt x="405" y="7645"/>
                  </a:cubicBezTo>
                  <a:lnTo>
                    <a:pt x="929" y="8169"/>
                  </a:lnTo>
                  <a:cubicBezTo>
                    <a:pt x="965" y="8204"/>
                    <a:pt x="1010" y="8222"/>
                    <a:pt x="1053" y="8222"/>
                  </a:cubicBezTo>
                  <a:cubicBezTo>
                    <a:pt x="1096" y="8222"/>
                    <a:pt x="1138" y="8204"/>
                    <a:pt x="1167" y="8169"/>
                  </a:cubicBezTo>
                  <a:lnTo>
                    <a:pt x="1358" y="7966"/>
                  </a:lnTo>
                  <a:cubicBezTo>
                    <a:pt x="1465" y="8026"/>
                    <a:pt x="1572" y="8061"/>
                    <a:pt x="1679" y="8109"/>
                  </a:cubicBezTo>
                  <a:lnTo>
                    <a:pt x="1679" y="8383"/>
                  </a:lnTo>
                  <a:cubicBezTo>
                    <a:pt x="1679" y="8478"/>
                    <a:pt x="1751" y="8561"/>
                    <a:pt x="1858" y="8561"/>
                  </a:cubicBezTo>
                  <a:lnTo>
                    <a:pt x="2596" y="8561"/>
                  </a:lnTo>
                  <a:cubicBezTo>
                    <a:pt x="2679" y="8561"/>
                    <a:pt x="2775" y="8490"/>
                    <a:pt x="2775" y="8383"/>
                  </a:cubicBezTo>
                  <a:lnTo>
                    <a:pt x="2775" y="8109"/>
                  </a:lnTo>
                  <a:cubicBezTo>
                    <a:pt x="2882" y="8073"/>
                    <a:pt x="2989" y="8026"/>
                    <a:pt x="3084" y="7966"/>
                  </a:cubicBezTo>
                  <a:lnTo>
                    <a:pt x="3275" y="8169"/>
                  </a:lnTo>
                  <a:cubicBezTo>
                    <a:pt x="3316" y="8204"/>
                    <a:pt x="3364" y="8222"/>
                    <a:pt x="3407" y="8222"/>
                  </a:cubicBezTo>
                  <a:cubicBezTo>
                    <a:pt x="3450" y="8222"/>
                    <a:pt x="3489" y="8204"/>
                    <a:pt x="3513" y="8169"/>
                  </a:cubicBezTo>
                  <a:lnTo>
                    <a:pt x="4037" y="7645"/>
                  </a:lnTo>
                  <a:cubicBezTo>
                    <a:pt x="4108" y="7573"/>
                    <a:pt x="4108" y="7466"/>
                    <a:pt x="4037" y="7407"/>
                  </a:cubicBezTo>
                  <a:lnTo>
                    <a:pt x="3846" y="7216"/>
                  </a:lnTo>
                  <a:cubicBezTo>
                    <a:pt x="3846" y="7192"/>
                    <a:pt x="3858" y="7192"/>
                    <a:pt x="3858" y="7180"/>
                  </a:cubicBezTo>
                  <a:lnTo>
                    <a:pt x="10764" y="7180"/>
                  </a:lnTo>
                  <a:cubicBezTo>
                    <a:pt x="10859" y="7180"/>
                    <a:pt x="10942" y="7109"/>
                    <a:pt x="10942" y="7002"/>
                  </a:cubicBezTo>
                  <a:lnTo>
                    <a:pt x="10942" y="6299"/>
                  </a:lnTo>
                  <a:cubicBezTo>
                    <a:pt x="10942" y="6216"/>
                    <a:pt x="10871" y="6121"/>
                    <a:pt x="10764" y="6121"/>
                  </a:cubicBezTo>
                  <a:lnTo>
                    <a:pt x="10657" y="6121"/>
                  </a:lnTo>
                  <a:lnTo>
                    <a:pt x="10657" y="1037"/>
                  </a:lnTo>
                  <a:lnTo>
                    <a:pt x="10788" y="1037"/>
                  </a:lnTo>
                  <a:lnTo>
                    <a:pt x="10788" y="1061"/>
                  </a:lnTo>
                  <a:cubicBezTo>
                    <a:pt x="10871" y="1061"/>
                    <a:pt x="10966" y="989"/>
                    <a:pt x="10966" y="882"/>
                  </a:cubicBezTo>
                  <a:lnTo>
                    <a:pt x="10966" y="191"/>
                  </a:lnTo>
                  <a:cubicBezTo>
                    <a:pt x="10966" y="96"/>
                    <a:pt x="10883" y="1"/>
                    <a:pt x="10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8" name="Google Shape;10498;p73"/>
            <p:cNvSpPr/>
            <p:nvPr/>
          </p:nvSpPr>
          <p:spPr>
            <a:xfrm>
              <a:off x="6830793" y="4458937"/>
              <a:ext cx="41244" cy="85675"/>
            </a:xfrm>
            <a:custGeom>
              <a:avLst/>
              <a:gdLst/>
              <a:ahLst/>
              <a:cxnLst/>
              <a:rect l="l" t="t" r="r" b="b"/>
              <a:pathLst>
                <a:path w="1061" h="2204" extrusionOk="0">
                  <a:moveTo>
                    <a:pt x="715" y="358"/>
                  </a:moveTo>
                  <a:lnTo>
                    <a:pt x="715" y="1858"/>
                  </a:lnTo>
                  <a:lnTo>
                    <a:pt x="370" y="1858"/>
                  </a:lnTo>
                  <a:lnTo>
                    <a:pt x="370" y="358"/>
                  </a:lnTo>
                  <a:close/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2025"/>
                  </a:lnTo>
                  <a:cubicBezTo>
                    <a:pt x="1" y="2108"/>
                    <a:pt x="72" y="2203"/>
                    <a:pt x="179" y="2203"/>
                  </a:cubicBezTo>
                  <a:lnTo>
                    <a:pt x="882" y="2203"/>
                  </a:lnTo>
                  <a:cubicBezTo>
                    <a:pt x="965" y="2203"/>
                    <a:pt x="1061" y="2132"/>
                    <a:pt x="1061" y="2025"/>
                  </a:cubicBezTo>
                  <a:lnTo>
                    <a:pt x="1061" y="179"/>
                  </a:lnTo>
                  <a:cubicBezTo>
                    <a:pt x="1061" y="84"/>
                    <a:pt x="989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73"/>
            <p:cNvSpPr/>
            <p:nvPr/>
          </p:nvSpPr>
          <p:spPr>
            <a:xfrm>
              <a:off x="6879423" y="4426556"/>
              <a:ext cx="41205" cy="118522"/>
            </a:xfrm>
            <a:custGeom>
              <a:avLst/>
              <a:gdLst/>
              <a:ahLst/>
              <a:cxnLst/>
              <a:rect l="l" t="t" r="r" b="b"/>
              <a:pathLst>
                <a:path w="1060" h="3049" extrusionOk="0">
                  <a:moveTo>
                    <a:pt x="702" y="345"/>
                  </a:moveTo>
                  <a:lnTo>
                    <a:pt x="702" y="2691"/>
                  </a:lnTo>
                  <a:lnTo>
                    <a:pt x="357" y="2691"/>
                  </a:lnTo>
                  <a:lnTo>
                    <a:pt x="357" y="345"/>
                  </a:lnTo>
                  <a:close/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lnTo>
                    <a:pt x="0" y="2869"/>
                  </a:lnTo>
                  <a:cubicBezTo>
                    <a:pt x="0" y="2965"/>
                    <a:pt x="71" y="3048"/>
                    <a:pt x="179" y="3048"/>
                  </a:cubicBezTo>
                  <a:lnTo>
                    <a:pt x="881" y="3048"/>
                  </a:lnTo>
                  <a:cubicBezTo>
                    <a:pt x="964" y="3048"/>
                    <a:pt x="1060" y="2977"/>
                    <a:pt x="1060" y="2869"/>
                  </a:cubicBezTo>
                  <a:lnTo>
                    <a:pt x="1060" y="179"/>
                  </a:lnTo>
                  <a:cubicBezTo>
                    <a:pt x="1048" y="72"/>
                    <a:pt x="964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73"/>
            <p:cNvSpPr/>
            <p:nvPr/>
          </p:nvSpPr>
          <p:spPr>
            <a:xfrm>
              <a:off x="6927549" y="4443194"/>
              <a:ext cx="41205" cy="101418"/>
            </a:xfrm>
            <a:custGeom>
              <a:avLst/>
              <a:gdLst/>
              <a:ahLst/>
              <a:cxnLst/>
              <a:rect l="l" t="t" r="r" b="b"/>
              <a:pathLst>
                <a:path w="1060" h="2609" extrusionOk="0">
                  <a:moveTo>
                    <a:pt x="715" y="358"/>
                  </a:moveTo>
                  <a:lnTo>
                    <a:pt x="715" y="2263"/>
                  </a:lnTo>
                  <a:lnTo>
                    <a:pt x="369" y="2263"/>
                  </a:lnTo>
                  <a:lnTo>
                    <a:pt x="369" y="358"/>
                  </a:lnTo>
                  <a:close/>
                  <a:moveTo>
                    <a:pt x="179" y="1"/>
                  </a:moveTo>
                  <a:cubicBezTo>
                    <a:pt x="84" y="1"/>
                    <a:pt x="0" y="72"/>
                    <a:pt x="0" y="179"/>
                  </a:cubicBezTo>
                  <a:lnTo>
                    <a:pt x="0" y="2430"/>
                  </a:lnTo>
                  <a:cubicBezTo>
                    <a:pt x="0" y="2513"/>
                    <a:pt x="72" y="2608"/>
                    <a:pt x="179" y="2608"/>
                  </a:cubicBezTo>
                  <a:lnTo>
                    <a:pt x="881" y="2608"/>
                  </a:lnTo>
                  <a:cubicBezTo>
                    <a:pt x="965" y="2608"/>
                    <a:pt x="1060" y="2537"/>
                    <a:pt x="1060" y="2430"/>
                  </a:cubicBezTo>
                  <a:lnTo>
                    <a:pt x="1060" y="179"/>
                  </a:lnTo>
                  <a:cubicBezTo>
                    <a:pt x="1060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73"/>
            <p:cNvSpPr/>
            <p:nvPr/>
          </p:nvSpPr>
          <p:spPr>
            <a:xfrm>
              <a:off x="6976141" y="4387645"/>
              <a:ext cx="41244" cy="156967"/>
            </a:xfrm>
            <a:custGeom>
              <a:avLst/>
              <a:gdLst/>
              <a:ahLst/>
              <a:cxnLst/>
              <a:rect l="l" t="t" r="r" b="b"/>
              <a:pathLst>
                <a:path w="1061" h="4038" extrusionOk="0">
                  <a:moveTo>
                    <a:pt x="679" y="358"/>
                  </a:moveTo>
                  <a:lnTo>
                    <a:pt x="679" y="3692"/>
                  </a:lnTo>
                  <a:lnTo>
                    <a:pt x="346" y="3692"/>
                  </a:lnTo>
                  <a:lnTo>
                    <a:pt x="346" y="358"/>
                  </a:lnTo>
                  <a:close/>
                  <a:moveTo>
                    <a:pt x="179" y="1"/>
                  </a:moveTo>
                  <a:cubicBezTo>
                    <a:pt x="72" y="1"/>
                    <a:pt x="0" y="96"/>
                    <a:pt x="0" y="180"/>
                  </a:cubicBezTo>
                  <a:lnTo>
                    <a:pt x="0" y="3859"/>
                  </a:lnTo>
                  <a:cubicBezTo>
                    <a:pt x="0" y="3942"/>
                    <a:pt x="72" y="4037"/>
                    <a:pt x="179" y="4037"/>
                  </a:cubicBezTo>
                  <a:lnTo>
                    <a:pt x="881" y="4037"/>
                  </a:lnTo>
                  <a:cubicBezTo>
                    <a:pt x="965" y="4037"/>
                    <a:pt x="1060" y="3966"/>
                    <a:pt x="1060" y="3859"/>
                  </a:cubicBezTo>
                  <a:lnTo>
                    <a:pt x="1060" y="180"/>
                  </a:lnTo>
                  <a:cubicBezTo>
                    <a:pt x="1060" y="96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73"/>
            <p:cNvSpPr/>
            <p:nvPr/>
          </p:nvSpPr>
          <p:spPr>
            <a:xfrm>
              <a:off x="6745193" y="4404321"/>
              <a:ext cx="50029" cy="13916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12" y="274"/>
                    <a:pt x="95" y="358"/>
                    <a:pt x="179" y="358"/>
                  </a:cubicBezTo>
                  <a:lnTo>
                    <a:pt x="1107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96"/>
                    <a:pt x="1203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73"/>
            <p:cNvSpPr/>
            <p:nvPr/>
          </p:nvSpPr>
          <p:spPr>
            <a:xfrm>
              <a:off x="6745193" y="4426090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72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74"/>
                    <a:pt x="1786" y="179"/>
                  </a:cubicBezTo>
                  <a:cubicBezTo>
                    <a:pt x="1786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4" name="Google Shape;10504;p73"/>
            <p:cNvSpPr/>
            <p:nvPr/>
          </p:nvSpPr>
          <p:spPr>
            <a:xfrm>
              <a:off x="6745193" y="4447353"/>
              <a:ext cx="69465" cy="13955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5" name="Google Shape;10505;p73"/>
            <p:cNvSpPr/>
            <p:nvPr/>
          </p:nvSpPr>
          <p:spPr>
            <a:xfrm>
              <a:off x="6745193" y="4468189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6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6" name="Google Shape;10506;p73"/>
            <p:cNvSpPr/>
            <p:nvPr/>
          </p:nvSpPr>
          <p:spPr>
            <a:xfrm>
              <a:off x="6684551" y="4528830"/>
              <a:ext cx="83809" cy="83809"/>
            </a:xfrm>
            <a:custGeom>
              <a:avLst/>
              <a:gdLst/>
              <a:ahLst/>
              <a:cxnLst/>
              <a:rect l="l" t="t" r="r" b="b"/>
              <a:pathLst>
                <a:path w="2156" h="2156" extrusionOk="0">
                  <a:moveTo>
                    <a:pt x="1084" y="0"/>
                  </a:moveTo>
                  <a:cubicBezTo>
                    <a:pt x="489" y="0"/>
                    <a:pt x="0" y="489"/>
                    <a:pt x="0" y="1084"/>
                  </a:cubicBezTo>
                  <a:cubicBezTo>
                    <a:pt x="0" y="1322"/>
                    <a:pt x="72" y="1548"/>
                    <a:pt x="227" y="1739"/>
                  </a:cubicBezTo>
                  <a:cubicBezTo>
                    <a:pt x="263" y="1782"/>
                    <a:pt x="313" y="1808"/>
                    <a:pt x="365" y="1808"/>
                  </a:cubicBezTo>
                  <a:cubicBezTo>
                    <a:pt x="398" y="1808"/>
                    <a:pt x="432" y="1798"/>
                    <a:pt x="465" y="1774"/>
                  </a:cubicBezTo>
                  <a:cubicBezTo>
                    <a:pt x="536" y="1715"/>
                    <a:pt x="548" y="1608"/>
                    <a:pt x="489" y="1536"/>
                  </a:cubicBezTo>
                  <a:cubicBezTo>
                    <a:pt x="381" y="1405"/>
                    <a:pt x="346" y="1251"/>
                    <a:pt x="346" y="1084"/>
                  </a:cubicBezTo>
                  <a:cubicBezTo>
                    <a:pt x="346" y="679"/>
                    <a:pt x="667" y="358"/>
                    <a:pt x="1072" y="358"/>
                  </a:cubicBezTo>
                  <a:cubicBezTo>
                    <a:pt x="1477" y="358"/>
                    <a:pt x="1798" y="691"/>
                    <a:pt x="1798" y="1084"/>
                  </a:cubicBezTo>
                  <a:cubicBezTo>
                    <a:pt x="1798" y="1322"/>
                    <a:pt x="1679" y="1560"/>
                    <a:pt x="1477" y="1703"/>
                  </a:cubicBezTo>
                  <a:cubicBezTo>
                    <a:pt x="1453" y="1703"/>
                    <a:pt x="1453" y="1715"/>
                    <a:pt x="1441" y="1715"/>
                  </a:cubicBezTo>
                  <a:lnTo>
                    <a:pt x="1429" y="1715"/>
                  </a:lnTo>
                  <a:lnTo>
                    <a:pt x="1417" y="1727"/>
                  </a:lnTo>
                  <a:lnTo>
                    <a:pt x="1394" y="1727"/>
                  </a:lnTo>
                  <a:cubicBezTo>
                    <a:pt x="1382" y="1727"/>
                    <a:pt x="1382" y="1739"/>
                    <a:pt x="1370" y="1739"/>
                  </a:cubicBezTo>
                  <a:cubicBezTo>
                    <a:pt x="1358" y="1739"/>
                    <a:pt x="1358" y="1762"/>
                    <a:pt x="1334" y="1762"/>
                  </a:cubicBezTo>
                  <a:lnTo>
                    <a:pt x="1322" y="1762"/>
                  </a:lnTo>
                  <a:cubicBezTo>
                    <a:pt x="1322" y="1762"/>
                    <a:pt x="1310" y="1762"/>
                    <a:pt x="1310" y="1774"/>
                  </a:cubicBezTo>
                  <a:lnTo>
                    <a:pt x="1298" y="1774"/>
                  </a:lnTo>
                  <a:cubicBezTo>
                    <a:pt x="1274" y="1774"/>
                    <a:pt x="1274" y="1774"/>
                    <a:pt x="1263" y="1786"/>
                  </a:cubicBezTo>
                  <a:cubicBezTo>
                    <a:pt x="1251" y="1786"/>
                    <a:pt x="1251" y="1786"/>
                    <a:pt x="1239" y="1798"/>
                  </a:cubicBezTo>
                  <a:lnTo>
                    <a:pt x="798" y="1798"/>
                  </a:lnTo>
                  <a:cubicBezTo>
                    <a:pt x="786" y="1798"/>
                    <a:pt x="786" y="1798"/>
                    <a:pt x="774" y="1786"/>
                  </a:cubicBezTo>
                  <a:cubicBezTo>
                    <a:pt x="762" y="1786"/>
                    <a:pt x="762" y="1786"/>
                    <a:pt x="739" y="1774"/>
                  </a:cubicBezTo>
                  <a:lnTo>
                    <a:pt x="727" y="1774"/>
                  </a:lnTo>
                  <a:cubicBezTo>
                    <a:pt x="708" y="1766"/>
                    <a:pt x="688" y="1763"/>
                    <a:pt x="668" y="1763"/>
                  </a:cubicBezTo>
                  <a:cubicBezTo>
                    <a:pt x="599" y="1763"/>
                    <a:pt x="528" y="1808"/>
                    <a:pt x="501" y="1882"/>
                  </a:cubicBezTo>
                  <a:cubicBezTo>
                    <a:pt x="477" y="1965"/>
                    <a:pt x="524" y="2072"/>
                    <a:pt x="608" y="2096"/>
                  </a:cubicBezTo>
                  <a:lnTo>
                    <a:pt x="620" y="2096"/>
                  </a:lnTo>
                  <a:cubicBezTo>
                    <a:pt x="643" y="2096"/>
                    <a:pt x="655" y="2120"/>
                    <a:pt x="667" y="2120"/>
                  </a:cubicBezTo>
                  <a:cubicBezTo>
                    <a:pt x="679" y="2120"/>
                    <a:pt x="703" y="2132"/>
                    <a:pt x="715" y="2132"/>
                  </a:cubicBezTo>
                  <a:lnTo>
                    <a:pt x="727" y="2132"/>
                  </a:lnTo>
                  <a:cubicBezTo>
                    <a:pt x="739" y="2132"/>
                    <a:pt x="762" y="2132"/>
                    <a:pt x="762" y="2143"/>
                  </a:cubicBezTo>
                  <a:lnTo>
                    <a:pt x="774" y="2143"/>
                  </a:lnTo>
                  <a:cubicBezTo>
                    <a:pt x="786" y="2143"/>
                    <a:pt x="798" y="2143"/>
                    <a:pt x="822" y="2155"/>
                  </a:cubicBezTo>
                  <a:lnTo>
                    <a:pt x="1132" y="2155"/>
                  </a:lnTo>
                  <a:cubicBezTo>
                    <a:pt x="1143" y="2155"/>
                    <a:pt x="1155" y="2155"/>
                    <a:pt x="1179" y="2143"/>
                  </a:cubicBezTo>
                  <a:lnTo>
                    <a:pt x="1191" y="2143"/>
                  </a:lnTo>
                  <a:cubicBezTo>
                    <a:pt x="1203" y="2143"/>
                    <a:pt x="1215" y="2143"/>
                    <a:pt x="1215" y="2132"/>
                  </a:cubicBezTo>
                  <a:lnTo>
                    <a:pt x="1227" y="2132"/>
                  </a:lnTo>
                  <a:cubicBezTo>
                    <a:pt x="1251" y="2132"/>
                    <a:pt x="1263" y="2120"/>
                    <a:pt x="1274" y="2120"/>
                  </a:cubicBezTo>
                  <a:cubicBezTo>
                    <a:pt x="1286" y="2120"/>
                    <a:pt x="1310" y="2096"/>
                    <a:pt x="1322" y="2096"/>
                  </a:cubicBezTo>
                  <a:lnTo>
                    <a:pt x="1334" y="2096"/>
                  </a:lnTo>
                  <a:cubicBezTo>
                    <a:pt x="1346" y="2096"/>
                    <a:pt x="1346" y="2084"/>
                    <a:pt x="1370" y="2084"/>
                  </a:cubicBezTo>
                  <a:lnTo>
                    <a:pt x="1382" y="2084"/>
                  </a:lnTo>
                  <a:cubicBezTo>
                    <a:pt x="1394" y="2084"/>
                    <a:pt x="1405" y="2072"/>
                    <a:pt x="1429" y="2072"/>
                  </a:cubicBezTo>
                  <a:cubicBezTo>
                    <a:pt x="1441" y="2072"/>
                    <a:pt x="1453" y="2060"/>
                    <a:pt x="1465" y="2060"/>
                  </a:cubicBezTo>
                  <a:lnTo>
                    <a:pt x="1489" y="2060"/>
                  </a:lnTo>
                  <a:cubicBezTo>
                    <a:pt x="1501" y="2060"/>
                    <a:pt x="1501" y="2036"/>
                    <a:pt x="1513" y="2036"/>
                  </a:cubicBezTo>
                  <a:lnTo>
                    <a:pt x="1524" y="2036"/>
                  </a:lnTo>
                  <a:cubicBezTo>
                    <a:pt x="1548" y="2024"/>
                    <a:pt x="1560" y="2024"/>
                    <a:pt x="1572" y="2013"/>
                  </a:cubicBezTo>
                  <a:cubicBezTo>
                    <a:pt x="1870" y="1798"/>
                    <a:pt x="2048" y="1477"/>
                    <a:pt x="2048" y="1120"/>
                  </a:cubicBezTo>
                  <a:cubicBezTo>
                    <a:pt x="2156" y="477"/>
                    <a:pt x="1679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07" name="Google Shape;10507;p73"/>
          <p:cNvGrpSpPr/>
          <p:nvPr/>
        </p:nvGrpSpPr>
        <p:grpSpPr>
          <a:xfrm>
            <a:off x="5357662" y="4123387"/>
            <a:ext cx="287275" cy="326296"/>
            <a:chOff x="5357662" y="4297637"/>
            <a:chExt cx="287275" cy="326296"/>
          </a:xfrm>
          <a:solidFill>
            <a:srgbClr val="7030A0"/>
          </a:solidFill>
        </p:grpSpPr>
        <p:sp>
          <p:nvSpPr>
            <p:cNvPr id="10508" name="Google Shape;10508;p73"/>
            <p:cNvSpPr/>
            <p:nvPr/>
          </p:nvSpPr>
          <p:spPr>
            <a:xfrm>
              <a:off x="5357662" y="4385545"/>
              <a:ext cx="287275" cy="238388"/>
            </a:xfrm>
            <a:custGeom>
              <a:avLst/>
              <a:gdLst/>
              <a:ahLst/>
              <a:cxnLst/>
              <a:rect l="l" t="t" r="r" b="b"/>
              <a:pathLst>
                <a:path w="9026" h="7490" extrusionOk="0">
                  <a:moveTo>
                    <a:pt x="2906" y="5573"/>
                  </a:moveTo>
                  <a:lnTo>
                    <a:pt x="2906" y="7144"/>
                  </a:lnTo>
                  <a:lnTo>
                    <a:pt x="322" y="7144"/>
                  </a:lnTo>
                  <a:lnTo>
                    <a:pt x="322" y="5573"/>
                  </a:lnTo>
                  <a:close/>
                  <a:moveTo>
                    <a:pt x="5799" y="3037"/>
                  </a:moveTo>
                  <a:lnTo>
                    <a:pt x="5799" y="7144"/>
                  </a:lnTo>
                  <a:lnTo>
                    <a:pt x="3227" y="7144"/>
                  </a:lnTo>
                  <a:lnTo>
                    <a:pt x="3227" y="5406"/>
                  </a:lnTo>
                  <a:lnTo>
                    <a:pt x="3227" y="3037"/>
                  </a:lnTo>
                  <a:close/>
                  <a:moveTo>
                    <a:pt x="5966" y="1"/>
                  </a:moveTo>
                  <a:cubicBezTo>
                    <a:pt x="5882" y="1"/>
                    <a:pt x="5799" y="72"/>
                    <a:pt x="5799" y="167"/>
                  </a:cubicBezTo>
                  <a:lnTo>
                    <a:pt x="5799" y="2727"/>
                  </a:lnTo>
                  <a:lnTo>
                    <a:pt x="3061" y="2727"/>
                  </a:lnTo>
                  <a:cubicBezTo>
                    <a:pt x="2977" y="2727"/>
                    <a:pt x="2906" y="2799"/>
                    <a:pt x="2906" y="2894"/>
                  </a:cubicBezTo>
                  <a:lnTo>
                    <a:pt x="2906" y="5251"/>
                  </a:lnTo>
                  <a:lnTo>
                    <a:pt x="156" y="5251"/>
                  </a:lnTo>
                  <a:cubicBezTo>
                    <a:pt x="72" y="5251"/>
                    <a:pt x="1" y="5335"/>
                    <a:pt x="1" y="5418"/>
                  </a:cubicBezTo>
                  <a:lnTo>
                    <a:pt x="1" y="7323"/>
                  </a:lnTo>
                  <a:cubicBezTo>
                    <a:pt x="1" y="7418"/>
                    <a:pt x="72" y="7490"/>
                    <a:pt x="156" y="7490"/>
                  </a:cubicBezTo>
                  <a:lnTo>
                    <a:pt x="8871" y="7490"/>
                  </a:lnTo>
                  <a:cubicBezTo>
                    <a:pt x="8954" y="7490"/>
                    <a:pt x="9026" y="7418"/>
                    <a:pt x="9026" y="7323"/>
                  </a:cubicBezTo>
                  <a:lnTo>
                    <a:pt x="9026" y="1417"/>
                  </a:lnTo>
                  <a:cubicBezTo>
                    <a:pt x="9026" y="1322"/>
                    <a:pt x="8954" y="1251"/>
                    <a:pt x="8871" y="1251"/>
                  </a:cubicBezTo>
                  <a:cubicBezTo>
                    <a:pt x="8776" y="1251"/>
                    <a:pt x="8704" y="1322"/>
                    <a:pt x="8704" y="1417"/>
                  </a:cubicBezTo>
                  <a:lnTo>
                    <a:pt x="8704" y="7144"/>
                  </a:lnTo>
                  <a:lnTo>
                    <a:pt x="6132" y="7144"/>
                  </a:lnTo>
                  <a:lnTo>
                    <a:pt x="6132" y="2870"/>
                  </a:lnTo>
                  <a:lnTo>
                    <a:pt x="6132" y="310"/>
                  </a:lnTo>
                  <a:lnTo>
                    <a:pt x="8704" y="310"/>
                  </a:lnTo>
                  <a:lnTo>
                    <a:pt x="8704" y="763"/>
                  </a:lnTo>
                  <a:cubicBezTo>
                    <a:pt x="8704" y="846"/>
                    <a:pt x="8776" y="929"/>
                    <a:pt x="8871" y="929"/>
                  </a:cubicBezTo>
                  <a:cubicBezTo>
                    <a:pt x="8954" y="929"/>
                    <a:pt x="9026" y="846"/>
                    <a:pt x="9026" y="763"/>
                  </a:cubicBezTo>
                  <a:lnTo>
                    <a:pt x="9026" y="167"/>
                  </a:lnTo>
                  <a:cubicBezTo>
                    <a:pt x="9026" y="72"/>
                    <a:pt x="8954" y="1"/>
                    <a:pt x="88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9" name="Google Shape;10509;p73"/>
            <p:cNvSpPr/>
            <p:nvPr/>
          </p:nvSpPr>
          <p:spPr>
            <a:xfrm>
              <a:off x="5377363" y="4576542"/>
              <a:ext cx="62191" cy="10248"/>
            </a:xfrm>
            <a:custGeom>
              <a:avLst/>
              <a:gdLst/>
              <a:ahLst/>
              <a:cxnLst/>
              <a:rect l="l" t="t" r="r" b="b"/>
              <a:pathLst>
                <a:path w="19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1787" y="322"/>
                  </a:lnTo>
                  <a:cubicBezTo>
                    <a:pt x="1882" y="322"/>
                    <a:pt x="1953" y="250"/>
                    <a:pt x="1953" y="167"/>
                  </a:cubicBezTo>
                  <a:cubicBezTo>
                    <a:pt x="1953" y="72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0" name="Google Shape;10510;p73"/>
            <p:cNvSpPr/>
            <p:nvPr/>
          </p:nvSpPr>
          <p:spPr>
            <a:xfrm>
              <a:off x="5470204" y="4495827"/>
              <a:ext cx="62191" cy="10630"/>
            </a:xfrm>
            <a:custGeom>
              <a:avLst/>
              <a:gdLst/>
              <a:ahLst/>
              <a:cxnLst/>
              <a:rect l="l" t="t" r="r" b="b"/>
              <a:pathLst>
                <a:path w="1954" h="334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8" y="334"/>
                  </a:cubicBezTo>
                  <a:lnTo>
                    <a:pt x="1787" y="334"/>
                  </a:lnTo>
                  <a:cubicBezTo>
                    <a:pt x="1882" y="334"/>
                    <a:pt x="1954" y="262"/>
                    <a:pt x="1954" y="167"/>
                  </a:cubicBezTo>
                  <a:cubicBezTo>
                    <a:pt x="1954" y="84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1" name="Google Shape;10511;p73"/>
            <p:cNvSpPr/>
            <p:nvPr/>
          </p:nvSpPr>
          <p:spPr>
            <a:xfrm>
              <a:off x="5562694" y="4409798"/>
              <a:ext cx="62159" cy="10280"/>
            </a:xfrm>
            <a:custGeom>
              <a:avLst/>
              <a:gdLst/>
              <a:ahLst/>
              <a:cxnLst/>
              <a:rect l="l" t="t" r="r" b="b"/>
              <a:pathLst>
                <a:path w="1953" h="323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786" y="322"/>
                  </a:lnTo>
                  <a:cubicBezTo>
                    <a:pt x="1881" y="322"/>
                    <a:pt x="1953" y="251"/>
                    <a:pt x="1953" y="167"/>
                  </a:cubicBezTo>
                  <a:cubicBezTo>
                    <a:pt x="1953" y="72"/>
                    <a:pt x="1881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2" name="Google Shape;10512;p73"/>
            <p:cNvSpPr/>
            <p:nvPr/>
          </p:nvSpPr>
          <p:spPr>
            <a:xfrm>
              <a:off x="5358043" y="4297637"/>
              <a:ext cx="238388" cy="237624"/>
            </a:xfrm>
            <a:custGeom>
              <a:avLst/>
              <a:gdLst/>
              <a:ahLst/>
              <a:cxnLst/>
              <a:rect l="l" t="t" r="r" b="b"/>
              <a:pathLst>
                <a:path w="7490" h="7466" extrusionOk="0">
                  <a:moveTo>
                    <a:pt x="6061" y="0"/>
                  </a:moveTo>
                  <a:cubicBezTo>
                    <a:pt x="5966" y="0"/>
                    <a:pt x="5894" y="72"/>
                    <a:pt x="5894" y="155"/>
                  </a:cubicBezTo>
                  <a:cubicBezTo>
                    <a:pt x="5894" y="250"/>
                    <a:pt x="5966" y="322"/>
                    <a:pt x="6061" y="322"/>
                  </a:cubicBezTo>
                  <a:lnTo>
                    <a:pt x="6942" y="322"/>
                  </a:lnTo>
                  <a:lnTo>
                    <a:pt x="60" y="7204"/>
                  </a:lnTo>
                  <a:cubicBezTo>
                    <a:pt x="1" y="7263"/>
                    <a:pt x="1" y="7358"/>
                    <a:pt x="60" y="7418"/>
                  </a:cubicBezTo>
                  <a:cubicBezTo>
                    <a:pt x="72" y="7454"/>
                    <a:pt x="120" y="7466"/>
                    <a:pt x="167" y="7466"/>
                  </a:cubicBezTo>
                  <a:cubicBezTo>
                    <a:pt x="215" y="7466"/>
                    <a:pt x="251" y="7454"/>
                    <a:pt x="286" y="7418"/>
                  </a:cubicBezTo>
                  <a:lnTo>
                    <a:pt x="7156" y="548"/>
                  </a:lnTo>
                  <a:lnTo>
                    <a:pt x="7156" y="1429"/>
                  </a:lnTo>
                  <a:cubicBezTo>
                    <a:pt x="7156" y="1512"/>
                    <a:pt x="7240" y="1584"/>
                    <a:pt x="7323" y="1584"/>
                  </a:cubicBezTo>
                  <a:cubicBezTo>
                    <a:pt x="7406" y="1584"/>
                    <a:pt x="7490" y="1512"/>
                    <a:pt x="7490" y="1429"/>
                  </a:cubicBezTo>
                  <a:lnTo>
                    <a:pt x="7490" y="155"/>
                  </a:lnTo>
                  <a:cubicBezTo>
                    <a:pt x="7490" y="72"/>
                    <a:pt x="7406" y="0"/>
                    <a:pt x="7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13" name="Google Shape;10513;p73"/>
          <p:cNvGrpSpPr/>
          <p:nvPr/>
        </p:nvGrpSpPr>
        <p:grpSpPr>
          <a:xfrm>
            <a:off x="5774124" y="4120300"/>
            <a:ext cx="331611" cy="331674"/>
            <a:chOff x="5774124" y="4294550"/>
            <a:chExt cx="331611" cy="331674"/>
          </a:xfrm>
          <a:solidFill>
            <a:srgbClr val="7030A0"/>
          </a:solidFill>
        </p:grpSpPr>
        <p:sp>
          <p:nvSpPr>
            <p:cNvPr id="10514" name="Google Shape;10514;p73"/>
            <p:cNvSpPr/>
            <p:nvPr/>
          </p:nvSpPr>
          <p:spPr>
            <a:xfrm>
              <a:off x="5774124" y="4419664"/>
              <a:ext cx="331611" cy="206560"/>
            </a:xfrm>
            <a:custGeom>
              <a:avLst/>
              <a:gdLst/>
              <a:ahLst/>
              <a:cxnLst/>
              <a:rect l="l" t="t" r="r" b="b"/>
              <a:pathLst>
                <a:path w="10419" h="6490" extrusionOk="0">
                  <a:moveTo>
                    <a:pt x="2751" y="2905"/>
                  </a:moveTo>
                  <a:lnTo>
                    <a:pt x="2751" y="6191"/>
                  </a:lnTo>
                  <a:lnTo>
                    <a:pt x="1429" y="6191"/>
                  </a:lnTo>
                  <a:lnTo>
                    <a:pt x="1429" y="2905"/>
                  </a:lnTo>
                  <a:close/>
                  <a:moveTo>
                    <a:pt x="5847" y="2084"/>
                  </a:moveTo>
                  <a:lnTo>
                    <a:pt x="5847" y="6191"/>
                  </a:lnTo>
                  <a:lnTo>
                    <a:pt x="4525" y="6191"/>
                  </a:lnTo>
                  <a:lnTo>
                    <a:pt x="4525" y="2084"/>
                  </a:lnTo>
                  <a:close/>
                  <a:moveTo>
                    <a:pt x="8942" y="298"/>
                  </a:moveTo>
                  <a:lnTo>
                    <a:pt x="8942" y="6191"/>
                  </a:lnTo>
                  <a:lnTo>
                    <a:pt x="7609" y="6191"/>
                  </a:lnTo>
                  <a:lnTo>
                    <a:pt x="7609" y="298"/>
                  </a:lnTo>
                  <a:close/>
                  <a:moveTo>
                    <a:pt x="7466" y="0"/>
                  </a:moveTo>
                  <a:cubicBezTo>
                    <a:pt x="7383" y="0"/>
                    <a:pt x="7323" y="72"/>
                    <a:pt x="7323" y="155"/>
                  </a:cubicBezTo>
                  <a:lnTo>
                    <a:pt x="7323" y="6191"/>
                  </a:lnTo>
                  <a:lnTo>
                    <a:pt x="6156" y="6191"/>
                  </a:lnTo>
                  <a:lnTo>
                    <a:pt x="6156" y="1941"/>
                  </a:lnTo>
                  <a:cubicBezTo>
                    <a:pt x="6156" y="1846"/>
                    <a:pt x="6085" y="1786"/>
                    <a:pt x="6013" y="1786"/>
                  </a:cubicBezTo>
                  <a:lnTo>
                    <a:pt x="4370" y="1786"/>
                  </a:lnTo>
                  <a:cubicBezTo>
                    <a:pt x="4287" y="1786"/>
                    <a:pt x="4227" y="1858"/>
                    <a:pt x="4227" y="1941"/>
                  </a:cubicBezTo>
                  <a:lnTo>
                    <a:pt x="4227" y="6191"/>
                  </a:lnTo>
                  <a:lnTo>
                    <a:pt x="3061" y="6191"/>
                  </a:lnTo>
                  <a:lnTo>
                    <a:pt x="3061" y="2751"/>
                  </a:lnTo>
                  <a:cubicBezTo>
                    <a:pt x="3061" y="2667"/>
                    <a:pt x="2989" y="2608"/>
                    <a:pt x="2918" y="2608"/>
                  </a:cubicBezTo>
                  <a:lnTo>
                    <a:pt x="1275" y="2608"/>
                  </a:lnTo>
                  <a:cubicBezTo>
                    <a:pt x="1191" y="2608"/>
                    <a:pt x="1132" y="2679"/>
                    <a:pt x="1132" y="2751"/>
                  </a:cubicBezTo>
                  <a:lnTo>
                    <a:pt x="1132" y="6191"/>
                  </a:lnTo>
                  <a:lnTo>
                    <a:pt x="144" y="6191"/>
                  </a:lnTo>
                  <a:cubicBezTo>
                    <a:pt x="60" y="6191"/>
                    <a:pt x="1" y="6263"/>
                    <a:pt x="1" y="6346"/>
                  </a:cubicBezTo>
                  <a:cubicBezTo>
                    <a:pt x="1" y="6430"/>
                    <a:pt x="72" y="6489"/>
                    <a:pt x="144" y="6489"/>
                  </a:cubicBezTo>
                  <a:lnTo>
                    <a:pt x="10264" y="6489"/>
                  </a:lnTo>
                  <a:cubicBezTo>
                    <a:pt x="10359" y="6489"/>
                    <a:pt x="10419" y="6418"/>
                    <a:pt x="10419" y="6346"/>
                  </a:cubicBezTo>
                  <a:cubicBezTo>
                    <a:pt x="10395" y="6251"/>
                    <a:pt x="10323" y="6191"/>
                    <a:pt x="10240" y="6191"/>
                  </a:cubicBezTo>
                  <a:lnTo>
                    <a:pt x="9252" y="6191"/>
                  </a:lnTo>
                  <a:lnTo>
                    <a:pt x="9252" y="155"/>
                  </a:lnTo>
                  <a:cubicBezTo>
                    <a:pt x="9252" y="60"/>
                    <a:pt x="9180" y="0"/>
                    <a:pt x="9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5" name="Google Shape;10515;p73"/>
            <p:cNvSpPr/>
            <p:nvPr/>
          </p:nvSpPr>
          <p:spPr>
            <a:xfrm>
              <a:off x="5778294" y="4294550"/>
              <a:ext cx="316461" cy="191442"/>
            </a:xfrm>
            <a:custGeom>
              <a:avLst/>
              <a:gdLst/>
              <a:ahLst/>
              <a:cxnLst/>
              <a:rect l="l" t="t" r="r" b="b"/>
              <a:pathLst>
                <a:path w="9943" h="6015" extrusionOk="0">
                  <a:moveTo>
                    <a:pt x="9447" y="0"/>
                  </a:moveTo>
                  <a:cubicBezTo>
                    <a:pt x="9433" y="0"/>
                    <a:pt x="9420" y="1"/>
                    <a:pt x="9407" y="2"/>
                  </a:cubicBezTo>
                  <a:lnTo>
                    <a:pt x="8097" y="169"/>
                  </a:lnTo>
                  <a:cubicBezTo>
                    <a:pt x="7847" y="193"/>
                    <a:pt x="7644" y="455"/>
                    <a:pt x="7680" y="705"/>
                  </a:cubicBezTo>
                  <a:cubicBezTo>
                    <a:pt x="7703" y="951"/>
                    <a:pt x="7914" y="1123"/>
                    <a:pt x="8167" y="1123"/>
                  </a:cubicBezTo>
                  <a:cubicBezTo>
                    <a:pt x="8183" y="1123"/>
                    <a:pt x="8200" y="1123"/>
                    <a:pt x="8216" y="1121"/>
                  </a:cubicBezTo>
                  <a:lnTo>
                    <a:pt x="8323" y="1109"/>
                  </a:lnTo>
                  <a:lnTo>
                    <a:pt x="8323" y="1109"/>
                  </a:lnTo>
                  <a:cubicBezTo>
                    <a:pt x="6716" y="2967"/>
                    <a:pt x="4811" y="3919"/>
                    <a:pt x="3465" y="4407"/>
                  </a:cubicBezTo>
                  <a:cubicBezTo>
                    <a:pt x="1787" y="5003"/>
                    <a:pt x="477" y="5062"/>
                    <a:pt x="477" y="5062"/>
                  </a:cubicBezTo>
                  <a:cubicBezTo>
                    <a:pt x="203" y="5074"/>
                    <a:pt x="1" y="5288"/>
                    <a:pt x="13" y="5550"/>
                  </a:cubicBezTo>
                  <a:cubicBezTo>
                    <a:pt x="24" y="5824"/>
                    <a:pt x="239" y="6015"/>
                    <a:pt x="489" y="6015"/>
                  </a:cubicBezTo>
                  <a:lnTo>
                    <a:pt x="501" y="6015"/>
                  </a:lnTo>
                  <a:cubicBezTo>
                    <a:pt x="560" y="6015"/>
                    <a:pt x="1953" y="5967"/>
                    <a:pt x="3775" y="5312"/>
                  </a:cubicBezTo>
                  <a:cubicBezTo>
                    <a:pt x="4811" y="4943"/>
                    <a:pt x="5775" y="4467"/>
                    <a:pt x="6656" y="3872"/>
                  </a:cubicBezTo>
                  <a:cubicBezTo>
                    <a:pt x="6728" y="3824"/>
                    <a:pt x="6740" y="3729"/>
                    <a:pt x="6692" y="3669"/>
                  </a:cubicBezTo>
                  <a:cubicBezTo>
                    <a:pt x="6670" y="3618"/>
                    <a:pt x="6621" y="3594"/>
                    <a:pt x="6573" y="3594"/>
                  </a:cubicBezTo>
                  <a:cubicBezTo>
                    <a:pt x="6542" y="3594"/>
                    <a:pt x="6512" y="3603"/>
                    <a:pt x="6490" y="3622"/>
                  </a:cubicBezTo>
                  <a:cubicBezTo>
                    <a:pt x="5620" y="4205"/>
                    <a:pt x="4692" y="4681"/>
                    <a:pt x="3692" y="5038"/>
                  </a:cubicBezTo>
                  <a:cubicBezTo>
                    <a:pt x="1906" y="5669"/>
                    <a:pt x="560" y="5717"/>
                    <a:pt x="525" y="5717"/>
                  </a:cubicBezTo>
                  <a:cubicBezTo>
                    <a:pt x="429" y="5717"/>
                    <a:pt x="358" y="5646"/>
                    <a:pt x="346" y="5550"/>
                  </a:cubicBezTo>
                  <a:cubicBezTo>
                    <a:pt x="346" y="5467"/>
                    <a:pt x="417" y="5372"/>
                    <a:pt x="501" y="5372"/>
                  </a:cubicBezTo>
                  <a:cubicBezTo>
                    <a:pt x="525" y="5372"/>
                    <a:pt x="1858" y="5336"/>
                    <a:pt x="3596" y="4705"/>
                  </a:cubicBezTo>
                  <a:cubicBezTo>
                    <a:pt x="5061" y="4181"/>
                    <a:pt x="7144" y="3133"/>
                    <a:pt x="8835" y="1014"/>
                  </a:cubicBezTo>
                  <a:cubicBezTo>
                    <a:pt x="8927" y="911"/>
                    <a:pt x="8842" y="763"/>
                    <a:pt x="8718" y="763"/>
                  </a:cubicBezTo>
                  <a:cubicBezTo>
                    <a:pt x="8714" y="763"/>
                    <a:pt x="8709" y="764"/>
                    <a:pt x="8704" y="764"/>
                  </a:cubicBezTo>
                  <a:lnTo>
                    <a:pt x="8216" y="824"/>
                  </a:lnTo>
                  <a:cubicBezTo>
                    <a:pt x="8208" y="825"/>
                    <a:pt x="8200" y="825"/>
                    <a:pt x="8192" y="825"/>
                  </a:cubicBezTo>
                  <a:cubicBezTo>
                    <a:pt x="8109" y="825"/>
                    <a:pt x="8047" y="769"/>
                    <a:pt x="8025" y="693"/>
                  </a:cubicBezTo>
                  <a:cubicBezTo>
                    <a:pt x="7990" y="586"/>
                    <a:pt x="8061" y="478"/>
                    <a:pt x="8168" y="478"/>
                  </a:cubicBezTo>
                  <a:lnTo>
                    <a:pt x="9478" y="312"/>
                  </a:lnTo>
                  <a:cubicBezTo>
                    <a:pt x="9484" y="311"/>
                    <a:pt x="9490" y="311"/>
                    <a:pt x="9496" y="311"/>
                  </a:cubicBezTo>
                  <a:cubicBezTo>
                    <a:pt x="9594" y="311"/>
                    <a:pt x="9669" y="400"/>
                    <a:pt x="9669" y="490"/>
                  </a:cubicBezTo>
                  <a:lnTo>
                    <a:pt x="9669" y="1800"/>
                  </a:lnTo>
                  <a:cubicBezTo>
                    <a:pt x="9669" y="1895"/>
                    <a:pt x="9597" y="1979"/>
                    <a:pt x="9490" y="1979"/>
                  </a:cubicBezTo>
                  <a:cubicBezTo>
                    <a:pt x="9407" y="1979"/>
                    <a:pt x="9311" y="1907"/>
                    <a:pt x="9311" y="1800"/>
                  </a:cubicBezTo>
                  <a:lnTo>
                    <a:pt x="9311" y="1407"/>
                  </a:lnTo>
                  <a:cubicBezTo>
                    <a:pt x="9311" y="1348"/>
                    <a:pt x="9264" y="1288"/>
                    <a:pt x="9204" y="1252"/>
                  </a:cubicBezTo>
                  <a:cubicBezTo>
                    <a:pt x="9187" y="1242"/>
                    <a:pt x="9169" y="1238"/>
                    <a:pt x="9152" y="1238"/>
                  </a:cubicBezTo>
                  <a:cubicBezTo>
                    <a:pt x="9106" y="1238"/>
                    <a:pt x="9060" y="1266"/>
                    <a:pt x="9026" y="1300"/>
                  </a:cubicBezTo>
                  <a:cubicBezTo>
                    <a:pt x="8466" y="2002"/>
                    <a:pt x="7811" y="2633"/>
                    <a:pt x="7097" y="3193"/>
                  </a:cubicBezTo>
                  <a:cubicBezTo>
                    <a:pt x="7037" y="3229"/>
                    <a:pt x="7025" y="3336"/>
                    <a:pt x="7061" y="3395"/>
                  </a:cubicBezTo>
                  <a:cubicBezTo>
                    <a:pt x="7091" y="3433"/>
                    <a:pt x="7144" y="3451"/>
                    <a:pt x="7194" y="3451"/>
                  </a:cubicBezTo>
                  <a:cubicBezTo>
                    <a:pt x="7224" y="3451"/>
                    <a:pt x="7253" y="3445"/>
                    <a:pt x="7275" y="3431"/>
                  </a:cubicBezTo>
                  <a:cubicBezTo>
                    <a:pt x="7895" y="2943"/>
                    <a:pt x="8466" y="2419"/>
                    <a:pt x="8990" y="1824"/>
                  </a:cubicBezTo>
                  <a:cubicBezTo>
                    <a:pt x="9002" y="2074"/>
                    <a:pt x="9204" y="2276"/>
                    <a:pt x="9466" y="2276"/>
                  </a:cubicBezTo>
                  <a:cubicBezTo>
                    <a:pt x="9728" y="2276"/>
                    <a:pt x="9942" y="2074"/>
                    <a:pt x="9942" y="1800"/>
                  </a:cubicBezTo>
                  <a:lnTo>
                    <a:pt x="9942" y="478"/>
                  </a:lnTo>
                  <a:cubicBezTo>
                    <a:pt x="9942" y="347"/>
                    <a:pt x="9883" y="216"/>
                    <a:pt x="9776" y="121"/>
                  </a:cubicBezTo>
                  <a:cubicBezTo>
                    <a:pt x="9679" y="46"/>
                    <a:pt x="9564" y="0"/>
                    <a:pt x="94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16" name="Google Shape;10516;p73"/>
          <p:cNvGrpSpPr/>
          <p:nvPr/>
        </p:nvGrpSpPr>
        <p:grpSpPr>
          <a:xfrm>
            <a:off x="4890434" y="4113139"/>
            <a:ext cx="345997" cy="346029"/>
            <a:chOff x="4890434" y="4287389"/>
            <a:chExt cx="345997" cy="346029"/>
          </a:xfrm>
          <a:solidFill>
            <a:srgbClr val="7030A0"/>
          </a:solidFill>
        </p:grpSpPr>
        <p:sp>
          <p:nvSpPr>
            <p:cNvPr id="10517" name="Google Shape;10517;p73"/>
            <p:cNvSpPr/>
            <p:nvPr/>
          </p:nvSpPr>
          <p:spPr>
            <a:xfrm>
              <a:off x="5111349" y="4400695"/>
              <a:ext cx="54998" cy="54998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46" y="1144"/>
                    <a:pt x="346" y="870"/>
                  </a:cubicBezTo>
                  <a:cubicBezTo>
                    <a:pt x="346" y="584"/>
                    <a:pt x="584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8" name="Google Shape;10518;p73"/>
            <p:cNvSpPr/>
            <p:nvPr/>
          </p:nvSpPr>
          <p:spPr>
            <a:xfrm>
              <a:off x="5113640" y="4466642"/>
              <a:ext cx="70498" cy="51179"/>
            </a:xfrm>
            <a:custGeom>
              <a:avLst/>
              <a:gdLst/>
              <a:ahLst/>
              <a:cxnLst/>
              <a:rect l="l" t="t" r="r" b="b"/>
              <a:pathLst>
                <a:path w="2215" h="1608" extrusionOk="0">
                  <a:moveTo>
                    <a:pt x="786" y="1"/>
                  </a:moveTo>
                  <a:cubicBezTo>
                    <a:pt x="548" y="1"/>
                    <a:pt x="333" y="60"/>
                    <a:pt x="119" y="167"/>
                  </a:cubicBezTo>
                  <a:cubicBezTo>
                    <a:pt x="36" y="203"/>
                    <a:pt x="0" y="310"/>
                    <a:pt x="48" y="405"/>
                  </a:cubicBezTo>
                  <a:cubicBezTo>
                    <a:pt x="73" y="463"/>
                    <a:pt x="132" y="498"/>
                    <a:pt x="198" y="498"/>
                  </a:cubicBezTo>
                  <a:cubicBezTo>
                    <a:pt x="226" y="498"/>
                    <a:pt x="257" y="491"/>
                    <a:pt x="286" y="477"/>
                  </a:cubicBezTo>
                  <a:cubicBezTo>
                    <a:pt x="429" y="382"/>
                    <a:pt x="607" y="346"/>
                    <a:pt x="786" y="346"/>
                  </a:cubicBezTo>
                  <a:cubicBezTo>
                    <a:pt x="1322" y="346"/>
                    <a:pt x="1774" y="727"/>
                    <a:pt x="1857" y="1251"/>
                  </a:cubicBezTo>
                  <a:lnTo>
                    <a:pt x="786" y="1251"/>
                  </a:lnTo>
                  <a:cubicBezTo>
                    <a:pt x="703" y="1251"/>
                    <a:pt x="607" y="1322"/>
                    <a:pt x="607" y="1429"/>
                  </a:cubicBezTo>
                  <a:cubicBezTo>
                    <a:pt x="607" y="1513"/>
                    <a:pt x="679" y="1608"/>
                    <a:pt x="786" y="1608"/>
                  </a:cubicBezTo>
                  <a:lnTo>
                    <a:pt x="2036" y="1608"/>
                  </a:lnTo>
                  <a:cubicBezTo>
                    <a:pt x="2131" y="1608"/>
                    <a:pt x="2215" y="1536"/>
                    <a:pt x="2215" y="1429"/>
                  </a:cubicBezTo>
                  <a:cubicBezTo>
                    <a:pt x="2215" y="643"/>
                    <a:pt x="1572" y="1"/>
                    <a:pt x="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9" name="Google Shape;10519;p73"/>
            <p:cNvSpPr/>
            <p:nvPr/>
          </p:nvSpPr>
          <p:spPr>
            <a:xfrm>
              <a:off x="4943490" y="4467023"/>
              <a:ext cx="70880" cy="51179"/>
            </a:xfrm>
            <a:custGeom>
              <a:avLst/>
              <a:gdLst/>
              <a:ahLst/>
              <a:cxnLst/>
              <a:rect l="l" t="t" r="r" b="b"/>
              <a:pathLst>
                <a:path w="2227" h="1608" extrusionOk="0">
                  <a:moveTo>
                    <a:pt x="1429" y="0"/>
                  </a:moveTo>
                  <a:cubicBezTo>
                    <a:pt x="643" y="0"/>
                    <a:pt x="0" y="643"/>
                    <a:pt x="0" y="1429"/>
                  </a:cubicBezTo>
                  <a:cubicBezTo>
                    <a:pt x="0" y="1524"/>
                    <a:pt x="84" y="1608"/>
                    <a:pt x="179" y="1608"/>
                  </a:cubicBezTo>
                  <a:lnTo>
                    <a:pt x="1453" y="1608"/>
                  </a:lnTo>
                  <a:cubicBezTo>
                    <a:pt x="1536" y="1608"/>
                    <a:pt x="1631" y="1536"/>
                    <a:pt x="1631" y="1429"/>
                  </a:cubicBezTo>
                  <a:cubicBezTo>
                    <a:pt x="1608" y="1322"/>
                    <a:pt x="1536" y="1251"/>
                    <a:pt x="1453" y="1251"/>
                  </a:cubicBezTo>
                  <a:lnTo>
                    <a:pt x="357" y="1251"/>
                  </a:lnTo>
                  <a:cubicBezTo>
                    <a:pt x="453" y="727"/>
                    <a:pt x="893" y="346"/>
                    <a:pt x="1429" y="346"/>
                  </a:cubicBezTo>
                  <a:cubicBezTo>
                    <a:pt x="1608" y="346"/>
                    <a:pt x="1786" y="393"/>
                    <a:pt x="1941" y="477"/>
                  </a:cubicBezTo>
                  <a:cubicBezTo>
                    <a:pt x="1966" y="491"/>
                    <a:pt x="1994" y="498"/>
                    <a:pt x="2022" y="498"/>
                  </a:cubicBezTo>
                  <a:cubicBezTo>
                    <a:pt x="2084" y="498"/>
                    <a:pt x="2146" y="463"/>
                    <a:pt x="2179" y="405"/>
                  </a:cubicBezTo>
                  <a:cubicBezTo>
                    <a:pt x="2227" y="310"/>
                    <a:pt x="2191" y="215"/>
                    <a:pt x="2108" y="167"/>
                  </a:cubicBezTo>
                  <a:cubicBezTo>
                    <a:pt x="1893" y="60"/>
                    <a:pt x="1667" y="0"/>
                    <a:pt x="1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0" name="Google Shape;10520;p73"/>
            <p:cNvSpPr/>
            <p:nvPr/>
          </p:nvSpPr>
          <p:spPr>
            <a:xfrm>
              <a:off x="4961282" y="4400695"/>
              <a:ext cx="54616" cy="54998"/>
            </a:xfrm>
            <a:custGeom>
              <a:avLst/>
              <a:gdLst/>
              <a:ahLst/>
              <a:cxnLst/>
              <a:rect l="l" t="t" r="r" b="b"/>
              <a:pathLst>
                <a:path w="1716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34" y="1144"/>
                    <a:pt x="334" y="870"/>
                  </a:cubicBezTo>
                  <a:cubicBezTo>
                    <a:pt x="358" y="584"/>
                    <a:pt x="572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15" y="1346"/>
                    <a:pt x="1715" y="870"/>
                  </a:cubicBezTo>
                  <a:cubicBezTo>
                    <a:pt x="1715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1" name="Google Shape;10521;p73"/>
            <p:cNvSpPr/>
            <p:nvPr/>
          </p:nvSpPr>
          <p:spPr>
            <a:xfrm>
              <a:off x="5028374" y="4386691"/>
              <a:ext cx="71262" cy="70880"/>
            </a:xfrm>
            <a:custGeom>
              <a:avLst/>
              <a:gdLst/>
              <a:ahLst/>
              <a:cxnLst/>
              <a:rect l="l" t="t" r="r" b="b"/>
              <a:pathLst>
                <a:path w="2239" h="2227" extrusionOk="0">
                  <a:moveTo>
                    <a:pt x="1119" y="358"/>
                  </a:moveTo>
                  <a:cubicBezTo>
                    <a:pt x="1536" y="358"/>
                    <a:pt x="1893" y="691"/>
                    <a:pt x="1893" y="1131"/>
                  </a:cubicBezTo>
                  <a:cubicBezTo>
                    <a:pt x="1893" y="1548"/>
                    <a:pt x="1548" y="1905"/>
                    <a:pt x="1119" y="1905"/>
                  </a:cubicBezTo>
                  <a:cubicBezTo>
                    <a:pt x="703" y="1905"/>
                    <a:pt x="345" y="1560"/>
                    <a:pt x="345" y="1131"/>
                  </a:cubicBezTo>
                  <a:cubicBezTo>
                    <a:pt x="345" y="691"/>
                    <a:pt x="679" y="358"/>
                    <a:pt x="1119" y="358"/>
                  </a:cubicBezTo>
                  <a:close/>
                  <a:moveTo>
                    <a:pt x="1119" y="0"/>
                  </a:moveTo>
                  <a:cubicBezTo>
                    <a:pt x="512" y="0"/>
                    <a:pt x="0" y="500"/>
                    <a:pt x="0" y="1108"/>
                  </a:cubicBezTo>
                  <a:cubicBezTo>
                    <a:pt x="0" y="1739"/>
                    <a:pt x="512" y="2227"/>
                    <a:pt x="1119" y="2227"/>
                  </a:cubicBezTo>
                  <a:cubicBezTo>
                    <a:pt x="1727" y="2227"/>
                    <a:pt x="2239" y="1727"/>
                    <a:pt x="2239" y="1108"/>
                  </a:cubicBezTo>
                  <a:cubicBezTo>
                    <a:pt x="2239" y="500"/>
                    <a:pt x="1727" y="0"/>
                    <a:pt x="1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2" name="Google Shape;10522;p73"/>
            <p:cNvSpPr/>
            <p:nvPr/>
          </p:nvSpPr>
          <p:spPr>
            <a:xfrm>
              <a:off x="5004122" y="4468901"/>
              <a:ext cx="120149" cy="65596"/>
            </a:xfrm>
            <a:custGeom>
              <a:avLst/>
              <a:gdLst/>
              <a:ahLst/>
              <a:cxnLst/>
              <a:rect l="l" t="t" r="r" b="b"/>
              <a:pathLst>
                <a:path w="3775" h="2061" extrusionOk="0">
                  <a:moveTo>
                    <a:pt x="1881" y="346"/>
                  </a:moveTo>
                  <a:cubicBezTo>
                    <a:pt x="2667" y="346"/>
                    <a:pt x="3322" y="942"/>
                    <a:pt x="3393" y="1704"/>
                  </a:cubicBezTo>
                  <a:lnTo>
                    <a:pt x="357" y="1704"/>
                  </a:lnTo>
                  <a:cubicBezTo>
                    <a:pt x="453" y="942"/>
                    <a:pt x="1096" y="346"/>
                    <a:pt x="1881" y="346"/>
                  </a:cubicBezTo>
                  <a:close/>
                  <a:moveTo>
                    <a:pt x="1881" y="1"/>
                  </a:moveTo>
                  <a:cubicBezTo>
                    <a:pt x="834" y="1"/>
                    <a:pt x="0" y="846"/>
                    <a:pt x="0" y="1882"/>
                  </a:cubicBezTo>
                  <a:cubicBezTo>
                    <a:pt x="0" y="1966"/>
                    <a:pt x="84" y="2061"/>
                    <a:pt x="179" y="2061"/>
                  </a:cubicBezTo>
                  <a:lnTo>
                    <a:pt x="3596" y="2061"/>
                  </a:lnTo>
                  <a:cubicBezTo>
                    <a:pt x="3679" y="2061"/>
                    <a:pt x="3774" y="1977"/>
                    <a:pt x="3774" y="1882"/>
                  </a:cubicBezTo>
                  <a:cubicBezTo>
                    <a:pt x="3751" y="834"/>
                    <a:pt x="290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3" name="Google Shape;10523;p73"/>
            <p:cNvSpPr/>
            <p:nvPr/>
          </p:nvSpPr>
          <p:spPr>
            <a:xfrm>
              <a:off x="4890434" y="4287389"/>
              <a:ext cx="345997" cy="346029"/>
            </a:xfrm>
            <a:custGeom>
              <a:avLst/>
              <a:gdLst/>
              <a:ahLst/>
              <a:cxnLst/>
              <a:rect l="l" t="t" r="r" b="b"/>
              <a:pathLst>
                <a:path w="10871" h="10872" extrusionOk="0">
                  <a:moveTo>
                    <a:pt x="5608" y="953"/>
                  </a:moveTo>
                  <a:cubicBezTo>
                    <a:pt x="7954" y="1049"/>
                    <a:pt x="9823" y="2918"/>
                    <a:pt x="9918" y="5252"/>
                  </a:cubicBezTo>
                  <a:lnTo>
                    <a:pt x="9502" y="5252"/>
                  </a:lnTo>
                  <a:cubicBezTo>
                    <a:pt x="9406" y="5252"/>
                    <a:pt x="9323" y="5335"/>
                    <a:pt x="9323" y="5442"/>
                  </a:cubicBezTo>
                  <a:cubicBezTo>
                    <a:pt x="9323" y="5525"/>
                    <a:pt x="9394" y="5621"/>
                    <a:pt x="9502" y="5621"/>
                  </a:cubicBezTo>
                  <a:lnTo>
                    <a:pt x="9918" y="5621"/>
                  </a:lnTo>
                  <a:cubicBezTo>
                    <a:pt x="9847" y="7954"/>
                    <a:pt x="7954" y="9824"/>
                    <a:pt x="5608" y="9919"/>
                  </a:cubicBezTo>
                  <a:lnTo>
                    <a:pt x="5608" y="9502"/>
                  </a:lnTo>
                  <a:cubicBezTo>
                    <a:pt x="5608" y="9407"/>
                    <a:pt x="5537" y="9323"/>
                    <a:pt x="5430" y="9323"/>
                  </a:cubicBezTo>
                  <a:cubicBezTo>
                    <a:pt x="5346" y="9323"/>
                    <a:pt x="5251" y="9395"/>
                    <a:pt x="5251" y="9502"/>
                  </a:cubicBezTo>
                  <a:lnTo>
                    <a:pt x="5251" y="9919"/>
                  </a:lnTo>
                  <a:cubicBezTo>
                    <a:pt x="2917" y="9824"/>
                    <a:pt x="1048" y="7954"/>
                    <a:pt x="953" y="5621"/>
                  </a:cubicBezTo>
                  <a:lnTo>
                    <a:pt x="1370" y="5621"/>
                  </a:lnTo>
                  <a:cubicBezTo>
                    <a:pt x="1465" y="5621"/>
                    <a:pt x="1548" y="5537"/>
                    <a:pt x="1548" y="5442"/>
                  </a:cubicBezTo>
                  <a:cubicBezTo>
                    <a:pt x="1548" y="5347"/>
                    <a:pt x="1477" y="5252"/>
                    <a:pt x="1370" y="5252"/>
                  </a:cubicBezTo>
                  <a:lnTo>
                    <a:pt x="953" y="5252"/>
                  </a:lnTo>
                  <a:cubicBezTo>
                    <a:pt x="1048" y="2918"/>
                    <a:pt x="2917" y="1049"/>
                    <a:pt x="5251" y="953"/>
                  </a:cubicBezTo>
                  <a:lnTo>
                    <a:pt x="5251" y="1370"/>
                  </a:lnTo>
                  <a:cubicBezTo>
                    <a:pt x="5251" y="1465"/>
                    <a:pt x="5334" y="1549"/>
                    <a:pt x="5430" y="1549"/>
                  </a:cubicBezTo>
                  <a:cubicBezTo>
                    <a:pt x="5525" y="1549"/>
                    <a:pt x="5608" y="1477"/>
                    <a:pt x="5608" y="1370"/>
                  </a:cubicBezTo>
                  <a:lnTo>
                    <a:pt x="5608" y="953"/>
                  </a:lnTo>
                  <a:close/>
                  <a:moveTo>
                    <a:pt x="5441" y="1"/>
                  </a:moveTo>
                  <a:cubicBezTo>
                    <a:pt x="5346" y="1"/>
                    <a:pt x="5263" y="84"/>
                    <a:pt x="5263" y="179"/>
                  </a:cubicBezTo>
                  <a:lnTo>
                    <a:pt x="5263" y="596"/>
                  </a:lnTo>
                  <a:cubicBezTo>
                    <a:pt x="2727" y="691"/>
                    <a:pt x="691" y="2727"/>
                    <a:pt x="596" y="5263"/>
                  </a:cubicBezTo>
                  <a:lnTo>
                    <a:pt x="179" y="5263"/>
                  </a:lnTo>
                  <a:cubicBezTo>
                    <a:pt x="96" y="5263"/>
                    <a:pt x="0" y="5335"/>
                    <a:pt x="0" y="5442"/>
                  </a:cubicBezTo>
                  <a:cubicBezTo>
                    <a:pt x="0" y="5525"/>
                    <a:pt x="84" y="5621"/>
                    <a:pt x="179" y="5621"/>
                  </a:cubicBezTo>
                  <a:lnTo>
                    <a:pt x="596" y="5621"/>
                  </a:lnTo>
                  <a:cubicBezTo>
                    <a:pt x="691" y="8145"/>
                    <a:pt x="2727" y="10181"/>
                    <a:pt x="5263" y="10276"/>
                  </a:cubicBezTo>
                  <a:lnTo>
                    <a:pt x="5263" y="10693"/>
                  </a:lnTo>
                  <a:cubicBezTo>
                    <a:pt x="5263" y="10776"/>
                    <a:pt x="5334" y="10871"/>
                    <a:pt x="5441" y="10871"/>
                  </a:cubicBezTo>
                  <a:cubicBezTo>
                    <a:pt x="5525" y="10871"/>
                    <a:pt x="5620" y="10800"/>
                    <a:pt x="5620" y="10693"/>
                  </a:cubicBezTo>
                  <a:lnTo>
                    <a:pt x="5620" y="10276"/>
                  </a:lnTo>
                  <a:cubicBezTo>
                    <a:pt x="8144" y="10181"/>
                    <a:pt x="10180" y="8145"/>
                    <a:pt x="10275" y="5621"/>
                  </a:cubicBezTo>
                  <a:lnTo>
                    <a:pt x="10692" y="5621"/>
                  </a:lnTo>
                  <a:cubicBezTo>
                    <a:pt x="10775" y="5621"/>
                    <a:pt x="10871" y="5537"/>
                    <a:pt x="10871" y="5442"/>
                  </a:cubicBezTo>
                  <a:cubicBezTo>
                    <a:pt x="10871" y="5347"/>
                    <a:pt x="10799" y="5263"/>
                    <a:pt x="10692" y="5263"/>
                  </a:cubicBezTo>
                  <a:lnTo>
                    <a:pt x="10275" y="5263"/>
                  </a:lnTo>
                  <a:cubicBezTo>
                    <a:pt x="10180" y="2727"/>
                    <a:pt x="8144" y="691"/>
                    <a:pt x="5620" y="596"/>
                  </a:cubicBezTo>
                  <a:lnTo>
                    <a:pt x="5620" y="179"/>
                  </a:lnTo>
                  <a:cubicBezTo>
                    <a:pt x="5620" y="96"/>
                    <a:pt x="5537" y="1"/>
                    <a:pt x="5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4" name="Google Shape;10524;p73"/>
          <p:cNvGrpSpPr/>
          <p:nvPr/>
        </p:nvGrpSpPr>
        <p:grpSpPr>
          <a:xfrm>
            <a:off x="2165809" y="3636809"/>
            <a:ext cx="422542" cy="342973"/>
            <a:chOff x="2165809" y="3811059"/>
            <a:chExt cx="422542" cy="342973"/>
          </a:xfrm>
          <a:solidFill>
            <a:srgbClr val="7030A0"/>
          </a:solidFill>
        </p:grpSpPr>
        <p:sp>
          <p:nvSpPr>
            <p:cNvPr id="10525" name="Google Shape;10525;p73"/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6" name="Google Shape;10526;p73"/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7" name="Google Shape;10527;p73"/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8" name="Google Shape;10528;p73"/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9" name="Google Shape;10529;p73"/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0" name="Google Shape;10530;p73"/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1" name="Google Shape;10531;p73"/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2" name="Google Shape;10532;p73"/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3" name="Google Shape;10533;p73"/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4" name="Google Shape;10534;p73"/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5" name="Google Shape;10535;p73"/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6" name="Google Shape;10536;p73"/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7" name="Google Shape;10537;p73"/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8" name="Google Shape;10538;p73"/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9" name="Google Shape;10539;p73"/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0" name="Google Shape;10540;p73"/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1" name="Google Shape;10541;p73"/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2" name="Google Shape;10542;p73"/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43" name="Google Shape;10543;p73"/>
          <p:cNvSpPr/>
          <p:nvPr/>
        </p:nvSpPr>
        <p:spPr>
          <a:xfrm>
            <a:off x="6217513" y="3223401"/>
            <a:ext cx="347524" cy="289917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44" name="Google Shape;10544;p73"/>
          <p:cNvGrpSpPr/>
          <p:nvPr/>
        </p:nvGrpSpPr>
        <p:grpSpPr>
          <a:xfrm>
            <a:off x="903530" y="3631875"/>
            <a:ext cx="264550" cy="353222"/>
            <a:chOff x="903530" y="3806125"/>
            <a:chExt cx="264550" cy="353222"/>
          </a:xfrm>
          <a:solidFill>
            <a:srgbClr val="7030A0"/>
          </a:solidFill>
        </p:grpSpPr>
        <p:sp>
          <p:nvSpPr>
            <p:cNvPr id="10545" name="Google Shape;10545;p73"/>
            <p:cNvSpPr/>
            <p:nvPr/>
          </p:nvSpPr>
          <p:spPr>
            <a:xfrm>
              <a:off x="926637" y="3839321"/>
              <a:ext cx="173237" cy="162002"/>
            </a:xfrm>
            <a:custGeom>
              <a:avLst/>
              <a:gdLst/>
              <a:ahLst/>
              <a:cxnLst/>
              <a:rect l="l" t="t" r="r" b="b"/>
              <a:pathLst>
                <a:path w="5443" h="5090" extrusionOk="0">
                  <a:moveTo>
                    <a:pt x="3418" y="1"/>
                  </a:moveTo>
                  <a:cubicBezTo>
                    <a:pt x="2623" y="1"/>
                    <a:pt x="1831" y="307"/>
                    <a:pt x="1227" y="911"/>
                  </a:cubicBezTo>
                  <a:cubicBezTo>
                    <a:pt x="108" y="2030"/>
                    <a:pt x="1" y="3804"/>
                    <a:pt x="989" y="5030"/>
                  </a:cubicBezTo>
                  <a:cubicBezTo>
                    <a:pt x="1013" y="5078"/>
                    <a:pt x="1061" y="5090"/>
                    <a:pt x="1120" y="5090"/>
                  </a:cubicBezTo>
                  <a:cubicBezTo>
                    <a:pt x="1156" y="5090"/>
                    <a:pt x="1192" y="5078"/>
                    <a:pt x="1227" y="5066"/>
                  </a:cubicBezTo>
                  <a:cubicBezTo>
                    <a:pt x="1299" y="5006"/>
                    <a:pt x="1311" y="4899"/>
                    <a:pt x="1251" y="4840"/>
                  </a:cubicBezTo>
                  <a:cubicBezTo>
                    <a:pt x="382" y="3744"/>
                    <a:pt x="477" y="2149"/>
                    <a:pt x="1477" y="1149"/>
                  </a:cubicBezTo>
                  <a:cubicBezTo>
                    <a:pt x="2019" y="607"/>
                    <a:pt x="2735" y="334"/>
                    <a:pt x="3452" y="334"/>
                  </a:cubicBezTo>
                  <a:cubicBezTo>
                    <a:pt x="4059" y="334"/>
                    <a:pt x="4666" y="530"/>
                    <a:pt x="5168" y="923"/>
                  </a:cubicBezTo>
                  <a:cubicBezTo>
                    <a:pt x="5199" y="948"/>
                    <a:pt x="5237" y="961"/>
                    <a:pt x="5273" y="961"/>
                  </a:cubicBezTo>
                  <a:cubicBezTo>
                    <a:pt x="5321" y="961"/>
                    <a:pt x="5367" y="939"/>
                    <a:pt x="5394" y="899"/>
                  </a:cubicBezTo>
                  <a:cubicBezTo>
                    <a:pt x="5442" y="827"/>
                    <a:pt x="5418" y="720"/>
                    <a:pt x="5347" y="672"/>
                  </a:cubicBezTo>
                  <a:cubicBezTo>
                    <a:pt x="4777" y="223"/>
                    <a:pt x="4096" y="1"/>
                    <a:pt x="3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6" name="Google Shape;10546;p73"/>
            <p:cNvSpPr/>
            <p:nvPr/>
          </p:nvSpPr>
          <p:spPr>
            <a:xfrm>
              <a:off x="903530" y="3806125"/>
              <a:ext cx="264550" cy="353222"/>
            </a:xfrm>
            <a:custGeom>
              <a:avLst/>
              <a:gdLst/>
              <a:ahLst/>
              <a:cxnLst/>
              <a:rect l="l" t="t" r="r" b="b"/>
              <a:pathLst>
                <a:path w="8312" h="11098" extrusionOk="0">
                  <a:moveTo>
                    <a:pt x="4144" y="322"/>
                  </a:moveTo>
                  <a:cubicBezTo>
                    <a:pt x="6251" y="322"/>
                    <a:pt x="7966" y="2025"/>
                    <a:pt x="7966" y="4144"/>
                  </a:cubicBezTo>
                  <a:cubicBezTo>
                    <a:pt x="7978" y="5085"/>
                    <a:pt x="7775" y="6002"/>
                    <a:pt x="7371" y="6895"/>
                  </a:cubicBezTo>
                  <a:cubicBezTo>
                    <a:pt x="7037" y="7609"/>
                    <a:pt x="6597" y="8323"/>
                    <a:pt x="6025" y="8978"/>
                  </a:cubicBezTo>
                  <a:cubicBezTo>
                    <a:pt x="5228" y="9919"/>
                    <a:pt x="4418" y="10526"/>
                    <a:pt x="4156" y="10717"/>
                  </a:cubicBezTo>
                  <a:cubicBezTo>
                    <a:pt x="3882" y="10538"/>
                    <a:pt x="3084" y="9931"/>
                    <a:pt x="2275" y="8990"/>
                  </a:cubicBezTo>
                  <a:cubicBezTo>
                    <a:pt x="1715" y="8323"/>
                    <a:pt x="1251" y="7621"/>
                    <a:pt x="929" y="6895"/>
                  </a:cubicBezTo>
                  <a:cubicBezTo>
                    <a:pt x="525" y="6002"/>
                    <a:pt x="310" y="5085"/>
                    <a:pt x="310" y="4144"/>
                  </a:cubicBezTo>
                  <a:cubicBezTo>
                    <a:pt x="310" y="2025"/>
                    <a:pt x="2025" y="322"/>
                    <a:pt x="4144" y="322"/>
                  </a:cubicBezTo>
                  <a:close/>
                  <a:moveTo>
                    <a:pt x="4156" y="1"/>
                  </a:moveTo>
                  <a:cubicBezTo>
                    <a:pt x="1858" y="1"/>
                    <a:pt x="1" y="1870"/>
                    <a:pt x="1" y="4156"/>
                  </a:cubicBezTo>
                  <a:cubicBezTo>
                    <a:pt x="1" y="5121"/>
                    <a:pt x="215" y="6097"/>
                    <a:pt x="644" y="7049"/>
                  </a:cubicBezTo>
                  <a:cubicBezTo>
                    <a:pt x="989" y="7788"/>
                    <a:pt x="1441" y="8514"/>
                    <a:pt x="2037" y="9216"/>
                  </a:cubicBezTo>
                  <a:cubicBezTo>
                    <a:pt x="3037" y="10395"/>
                    <a:pt x="4037" y="11050"/>
                    <a:pt x="4061" y="11062"/>
                  </a:cubicBezTo>
                  <a:cubicBezTo>
                    <a:pt x="4096" y="11074"/>
                    <a:pt x="4120" y="11098"/>
                    <a:pt x="4156" y="11098"/>
                  </a:cubicBezTo>
                  <a:cubicBezTo>
                    <a:pt x="4180" y="11098"/>
                    <a:pt x="4215" y="11074"/>
                    <a:pt x="4239" y="11062"/>
                  </a:cubicBezTo>
                  <a:cubicBezTo>
                    <a:pt x="4287" y="11038"/>
                    <a:pt x="5275" y="10395"/>
                    <a:pt x="6263" y="9216"/>
                  </a:cubicBezTo>
                  <a:cubicBezTo>
                    <a:pt x="6859" y="8538"/>
                    <a:pt x="7323" y="7800"/>
                    <a:pt x="7668" y="7049"/>
                  </a:cubicBezTo>
                  <a:cubicBezTo>
                    <a:pt x="8085" y="6109"/>
                    <a:pt x="8311" y="5144"/>
                    <a:pt x="8311" y="4156"/>
                  </a:cubicBezTo>
                  <a:cubicBezTo>
                    <a:pt x="8311" y="1870"/>
                    <a:pt x="6442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7" name="Google Shape;10547;p73"/>
            <p:cNvSpPr/>
            <p:nvPr/>
          </p:nvSpPr>
          <p:spPr>
            <a:xfrm>
              <a:off x="1008879" y="3904059"/>
              <a:ext cx="54966" cy="18460"/>
            </a:xfrm>
            <a:custGeom>
              <a:avLst/>
              <a:gdLst/>
              <a:ahLst/>
              <a:cxnLst/>
              <a:rect l="l" t="t" r="r" b="b"/>
              <a:pathLst>
                <a:path w="1727" h="580" extrusionOk="0">
                  <a:moveTo>
                    <a:pt x="648" y="1"/>
                  </a:moveTo>
                  <a:cubicBezTo>
                    <a:pt x="492" y="1"/>
                    <a:pt x="319" y="16"/>
                    <a:pt x="132" y="55"/>
                  </a:cubicBezTo>
                  <a:cubicBezTo>
                    <a:pt x="60" y="67"/>
                    <a:pt x="1" y="127"/>
                    <a:pt x="1" y="222"/>
                  </a:cubicBezTo>
                  <a:lnTo>
                    <a:pt x="1" y="401"/>
                  </a:lnTo>
                  <a:cubicBezTo>
                    <a:pt x="1" y="484"/>
                    <a:pt x="72" y="555"/>
                    <a:pt x="155" y="555"/>
                  </a:cubicBezTo>
                  <a:cubicBezTo>
                    <a:pt x="251" y="555"/>
                    <a:pt x="322" y="484"/>
                    <a:pt x="322" y="401"/>
                  </a:cubicBezTo>
                  <a:lnTo>
                    <a:pt x="322" y="365"/>
                  </a:lnTo>
                  <a:cubicBezTo>
                    <a:pt x="434" y="350"/>
                    <a:pt x="539" y="343"/>
                    <a:pt x="636" y="343"/>
                  </a:cubicBezTo>
                  <a:cubicBezTo>
                    <a:pt x="841" y="343"/>
                    <a:pt x="1011" y="372"/>
                    <a:pt x="1132" y="413"/>
                  </a:cubicBezTo>
                  <a:cubicBezTo>
                    <a:pt x="1334" y="472"/>
                    <a:pt x="1453" y="543"/>
                    <a:pt x="1465" y="543"/>
                  </a:cubicBezTo>
                  <a:cubicBezTo>
                    <a:pt x="1501" y="555"/>
                    <a:pt x="1525" y="579"/>
                    <a:pt x="1560" y="579"/>
                  </a:cubicBezTo>
                  <a:cubicBezTo>
                    <a:pt x="1620" y="579"/>
                    <a:pt x="1667" y="543"/>
                    <a:pt x="1691" y="496"/>
                  </a:cubicBezTo>
                  <a:cubicBezTo>
                    <a:pt x="1727" y="401"/>
                    <a:pt x="1703" y="305"/>
                    <a:pt x="1632" y="246"/>
                  </a:cubicBezTo>
                  <a:cubicBezTo>
                    <a:pt x="1613" y="236"/>
                    <a:pt x="1255" y="1"/>
                    <a:pt x="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8" name="Google Shape;10548;p73"/>
            <p:cNvSpPr/>
            <p:nvPr/>
          </p:nvSpPr>
          <p:spPr>
            <a:xfrm>
              <a:off x="972118" y="3872072"/>
              <a:ext cx="172473" cy="164866"/>
            </a:xfrm>
            <a:custGeom>
              <a:avLst/>
              <a:gdLst/>
              <a:ahLst/>
              <a:cxnLst/>
              <a:rect l="l" t="t" r="r" b="b"/>
              <a:pathLst>
                <a:path w="5419" h="5180" extrusionOk="0">
                  <a:moveTo>
                    <a:pt x="3239" y="346"/>
                  </a:moveTo>
                  <a:lnTo>
                    <a:pt x="3239" y="1144"/>
                  </a:lnTo>
                  <a:cubicBezTo>
                    <a:pt x="3239" y="1287"/>
                    <a:pt x="3203" y="1418"/>
                    <a:pt x="3144" y="1537"/>
                  </a:cubicBezTo>
                  <a:lnTo>
                    <a:pt x="3084" y="1668"/>
                  </a:lnTo>
                  <a:cubicBezTo>
                    <a:pt x="3073" y="1703"/>
                    <a:pt x="3073" y="1715"/>
                    <a:pt x="3073" y="1739"/>
                  </a:cubicBezTo>
                  <a:lnTo>
                    <a:pt x="3073" y="2084"/>
                  </a:lnTo>
                  <a:cubicBezTo>
                    <a:pt x="3073" y="2370"/>
                    <a:pt x="2953" y="2632"/>
                    <a:pt x="2763" y="2846"/>
                  </a:cubicBezTo>
                  <a:cubicBezTo>
                    <a:pt x="2558" y="3028"/>
                    <a:pt x="2311" y="3145"/>
                    <a:pt x="2040" y="3145"/>
                  </a:cubicBezTo>
                  <a:cubicBezTo>
                    <a:pt x="2027" y="3145"/>
                    <a:pt x="2014" y="3144"/>
                    <a:pt x="2001" y="3144"/>
                  </a:cubicBezTo>
                  <a:cubicBezTo>
                    <a:pt x="1406" y="3108"/>
                    <a:pt x="941" y="2620"/>
                    <a:pt x="941" y="2037"/>
                  </a:cubicBezTo>
                  <a:lnTo>
                    <a:pt x="941" y="1739"/>
                  </a:lnTo>
                  <a:cubicBezTo>
                    <a:pt x="941" y="1715"/>
                    <a:pt x="941" y="1703"/>
                    <a:pt x="929" y="1668"/>
                  </a:cubicBezTo>
                  <a:lnTo>
                    <a:pt x="870" y="1537"/>
                  </a:lnTo>
                  <a:cubicBezTo>
                    <a:pt x="810" y="1418"/>
                    <a:pt x="775" y="1287"/>
                    <a:pt x="775" y="1144"/>
                  </a:cubicBezTo>
                  <a:cubicBezTo>
                    <a:pt x="775" y="703"/>
                    <a:pt x="1132" y="346"/>
                    <a:pt x="1584" y="346"/>
                  </a:cubicBezTo>
                  <a:close/>
                  <a:moveTo>
                    <a:pt x="1465" y="3346"/>
                  </a:moveTo>
                  <a:cubicBezTo>
                    <a:pt x="1608" y="3406"/>
                    <a:pt x="1775" y="3453"/>
                    <a:pt x="1953" y="3465"/>
                  </a:cubicBezTo>
                  <a:lnTo>
                    <a:pt x="2001" y="3465"/>
                  </a:lnTo>
                  <a:cubicBezTo>
                    <a:pt x="2180" y="3465"/>
                    <a:pt x="2370" y="3442"/>
                    <a:pt x="2537" y="3370"/>
                  </a:cubicBezTo>
                  <a:lnTo>
                    <a:pt x="2537" y="3584"/>
                  </a:lnTo>
                  <a:cubicBezTo>
                    <a:pt x="2537" y="3632"/>
                    <a:pt x="2549" y="3692"/>
                    <a:pt x="2549" y="3739"/>
                  </a:cubicBezTo>
                  <a:lnTo>
                    <a:pt x="2001" y="4156"/>
                  </a:lnTo>
                  <a:lnTo>
                    <a:pt x="1453" y="3727"/>
                  </a:lnTo>
                  <a:cubicBezTo>
                    <a:pt x="1465" y="3680"/>
                    <a:pt x="1465" y="3632"/>
                    <a:pt x="1465" y="3573"/>
                  </a:cubicBezTo>
                  <a:lnTo>
                    <a:pt x="1465" y="3346"/>
                  </a:lnTo>
                  <a:close/>
                  <a:moveTo>
                    <a:pt x="1251" y="3977"/>
                  </a:moveTo>
                  <a:lnTo>
                    <a:pt x="1834" y="4406"/>
                  </a:lnTo>
                  <a:lnTo>
                    <a:pt x="1834" y="4870"/>
                  </a:lnTo>
                  <a:cubicBezTo>
                    <a:pt x="1334" y="4835"/>
                    <a:pt x="822" y="4680"/>
                    <a:pt x="394" y="4358"/>
                  </a:cubicBezTo>
                  <a:cubicBezTo>
                    <a:pt x="417" y="4335"/>
                    <a:pt x="465" y="4299"/>
                    <a:pt x="501" y="4287"/>
                  </a:cubicBezTo>
                  <a:lnTo>
                    <a:pt x="1132" y="4049"/>
                  </a:lnTo>
                  <a:cubicBezTo>
                    <a:pt x="1179" y="4037"/>
                    <a:pt x="1227" y="4001"/>
                    <a:pt x="1251" y="3977"/>
                  </a:cubicBezTo>
                  <a:close/>
                  <a:moveTo>
                    <a:pt x="2739" y="3989"/>
                  </a:moveTo>
                  <a:cubicBezTo>
                    <a:pt x="2787" y="4025"/>
                    <a:pt x="2822" y="4037"/>
                    <a:pt x="2858" y="4061"/>
                  </a:cubicBezTo>
                  <a:lnTo>
                    <a:pt x="3632" y="4346"/>
                  </a:lnTo>
                  <a:cubicBezTo>
                    <a:pt x="3192" y="4656"/>
                    <a:pt x="2680" y="4835"/>
                    <a:pt x="2168" y="4870"/>
                  </a:cubicBezTo>
                  <a:lnTo>
                    <a:pt x="2168" y="4418"/>
                  </a:lnTo>
                  <a:lnTo>
                    <a:pt x="2739" y="3989"/>
                  </a:lnTo>
                  <a:close/>
                  <a:moveTo>
                    <a:pt x="1596" y="1"/>
                  </a:moveTo>
                  <a:cubicBezTo>
                    <a:pt x="977" y="1"/>
                    <a:pt x="465" y="501"/>
                    <a:pt x="465" y="1132"/>
                  </a:cubicBezTo>
                  <a:cubicBezTo>
                    <a:pt x="465" y="1310"/>
                    <a:pt x="513" y="1501"/>
                    <a:pt x="596" y="1668"/>
                  </a:cubicBezTo>
                  <a:lnTo>
                    <a:pt x="644" y="1751"/>
                  </a:lnTo>
                  <a:lnTo>
                    <a:pt x="644" y="2013"/>
                  </a:lnTo>
                  <a:cubicBezTo>
                    <a:pt x="644" y="2453"/>
                    <a:pt x="858" y="2858"/>
                    <a:pt x="1168" y="3120"/>
                  </a:cubicBezTo>
                  <a:lnTo>
                    <a:pt x="1168" y="3561"/>
                  </a:lnTo>
                  <a:cubicBezTo>
                    <a:pt x="1168" y="3632"/>
                    <a:pt x="1120" y="3704"/>
                    <a:pt x="1048" y="3739"/>
                  </a:cubicBezTo>
                  <a:lnTo>
                    <a:pt x="406" y="3977"/>
                  </a:lnTo>
                  <a:cubicBezTo>
                    <a:pt x="239" y="4037"/>
                    <a:pt x="108" y="4168"/>
                    <a:pt x="36" y="4311"/>
                  </a:cubicBezTo>
                  <a:cubicBezTo>
                    <a:pt x="1" y="4394"/>
                    <a:pt x="25" y="4466"/>
                    <a:pt x="84" y="4513"/>
                  </a:cubicBezTo>
                  <a:cubicBezTo>
                    <a:pt x="644" y="4954"/>
                    <a:pt x="1334" y="5180"/>
                    <a:pt x="2001" y="5180"/>
                  </a:cubicBezTo>
                  <a:cubicBezTo>
                    <a:pt x="2799" y="5180"/>
                    <a:pt x="3596" y="4870"/>
                    <a:pt x="4204" y="4275"/>
                  </a:cubicBezTo>
                  <a:cubicBezTo>
                    <a:pt x="5323" y="3168"/>
                    <a:pt x="5418" y="1406"/>
                    <a:pt x="4442" y="167"/>
                  </a:cubicBezTo>
                  <a:cubicBezTo>
                    <a:pt x="4405" y="124"/>
                    <a:pt x="4351" y="98"/>
                    <a:pt x="4301" y="98"/>
                  </a:cubicBezTo>
                  <a:cubicBezTo>
                    <a:pt x="4269" y="98"/>
                    <a:pt x="4239" y="108"/>
                    <a:pt x="4216" y="132"/>
                  </a:cubicBezTo>
                  <a:cubicBezTo>
                    <a:pt x="4144" y="191"/>
                    <a:pt x="4132" y="298"/>
                    <a:pt x="4192" y="358"/>
                  </a:cubicBezTo>
                  <a:cubicBezTo>
                    <a:pt x="5061" y="1465"/>
                    <a:pt x="4966" y="3049"/>
                    <a:pt x="3965" y="4049"/>
                  </a:cubicBezTo>
                  <a:lnTo>
                    <a:pt x="3906" y="4108"/>
                  </a:lnTo>
                  <a:cubicBezTo>
                    <a:pt x="3870" y="4096"/>
                    <a:pt x="3835" y="4061"/>
                    <a:pt x="3799" y="4049"/>
                  </a:cubicBezTo>
                  <a:lnTo>
                    <a:pt x="2977" y="3739"/>
                  </a:lnTo>
                  <a:cubicBezTo>
                    <a:pt x="2906" y="3704"/>
                    <a:pt x="2858" y="3644"/>
                    <a:pt x="2858" y="3561"/>
                  </a:cubicBezTo>
                  <a:lnTo>
                    <a:pt x="2858" y="3144"/>
                  </a:lnTo>
                  <a:cubicBezTo>
                    <a:pt x="2894" y="3108"/>
                    <a:pt x="2942" y="3084"/>
                    <a:pt x="2965" y="3049"/>
                  </a:cubicBezTo>
                  <a:cubicBezTo>
                    <a:pt x="3239" y="2787"/>
                    <a:pt x="3382" y="2441"/>
                    <a:pt x="3382" y="2072"/>
                  </a:cubicBezTo>
                  <a:lnTo>
                    <a:pt x="3382" y="1751"/>
                  </a:lnTo>
                  <a:lnTo>
                    <a:pt x="3430" y="1668"/>
                  </a:lnTo>
                  <a:cubicBezTo>
                    <a:pt x="3513" y="1501"/>
                    <a:pt x="3561" y="1310"/>
                    <a:pt x="3561" y="1132"/>
                  </a:cubicBezTo>
                  <a:lnTo>
                    <a:pt x="3561" y="167"/>
                  </a:lnTo>
                  <a:cubicBezTo>
                    <a:pt x="3561" y="72"/>
                    <a:pt x="3489" y="1"/>
                    <a:pt x="3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49" name="Google Shape;10549;p73"/>
          <p:cNvGrpSpPr/>
          <p:nvPr/>
        </p:nvGrpSpPr>
        <p:grpSpPr>
          <a:xfrm>
            <a:off x="2611458" y="3642124"/>
            <a:ext cx="426329" cy="332375"/>
            <a:chOff x="2611458" y="3816374"/>
            <a:chExt cx="426329" cy="332375"/>
          </a:xfrm>
          <a:solidFill>
            <a:srgbClr val="7030A0"/>
          </a:solidFill>
        </p:grpSpPr>
        <p:sp>
          <p:nvSpPr>
            <p:cNvPr id="10550" name="Google Shape;10550;p73"/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1" name="Google Shape;10551;p73"/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2" name="Google Shape;10552;p73"/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3" name="Google Shape;10553;p73"/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4" name="Google Shape;10554;p73"/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5" name="Google Shape;10555;p73"/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6" name="Google Shape;10556;p73"/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7" name="Google Shape;10557;p73"/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8" name="Google Shape;10558;p73"/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9" name="Google Shape;10559;p73"/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60" name="Google Shape;10560;p73"/>
          <p:cNvSpPr/>
          <p:nvPr/>
        </p:nvSpPr>
        <p:spPr>
          <a:xfrm>
            <a:off x="1752752" y="3629616"/>
            <a:ext cx="356245" cy="356627"/>
          </a:xfrm>
          <a:custGeom>
            <a:avLst/>
            <a:gdLst/>
            <a:ahLst/>
            <a:cxnLst/>
            <a:rect l="l" t="t" r="r" b="b"/>
            <a:pathLst>
              <a:path w="11193" h="11205" extrusionOk="0">
                <a:moveTo>
                  <a:pt x="3763" y="358"/>
                </a:moveTo>
                <a:cubicBezTo>
                  <a:pt x="4096" y="358"/>
                  <a:pt x="4346" y="632"/>
                  <a:pt x="4346" y="941"/>
                </a:cubicBezTo>
                <a:cubicBezTo>
                  <a:pt x="4346" y="1144"/>
                  <a:pt x="4239" y="1346"/>
                  <a:pt x="4061" y="1441"/>
                </a:cubicBezTo>
                <a:cubicBezTo>
                  <a:pt x="4013" y="1477"/>
                  <a:pt x="3977" y="1536"/>
                  <a:pt x="3977" y="1596"/>
                </a:cubicBezTo>
                <a:lnTo>
                  <a:pt x="3977" y="2001"/>
                </a:lnTo>
                <a:cubicBezTo>
                  <a:pt x="3977" y="2096"/>
                  <a:pt x="4049" y="2179"/>
                  <a:pt x="4156" y="2179"/>
                </a:cubicBezTo>
                <a:lnTo>
                  <a:pt x="5394" y="2179"/>
                </a:lnTo>
                <a:lnTo>
                  <a:pt x="5394" y="3406"/>
                </a:lnTo>
                <a:cubicBezTo>
                  <a:pt x="5394" y="3513"/>
                  <a:pt x="5466" y="3584"/>
                  <a:pt x="5573" y="3584"/>
                </a:cubicBezTo>
                <a:lnTo>
                  <a:pt x="5966" y="3584"/>
                </a:lnTo>
                <a:cubicBezTo>
                  <a:pt x="6025" y="3584"/>
                  <a:pt x="6085" y="3561"/>
                  <a:pt x="6120" y="3501"/>
                </a:cubicBezTo>
                <a:cubicBezTo>
                  <a:pt x="6228" y="3322"/>
                  <a:pt x="6418" y="3215"/>
                  <a:pt x="6620" y="3215"/>
                </a:cubicBezTo>
                <a:cubicBezTo>
                  <a:pt x="6954" y="3215"/>
                  <a:pt x="7204" y="3489"/>
                  <a:pt x="7204" y="3799"/>
                </a:cubicBezTo>
                <a:cubicBezTo>
                  <a:pt x="7204" y="4120"/>
                  <a:pt x="6942" y="4382"/>
                  <a:pt x="6620" y="4382"/>
                </a:cubicBezTo>
                <a:cubicBezTo>
                  <a:pt x="6418" y="4382"/>
                  <a:pt x="6228" y="4275"/>
                  <a:pt x="6120" y="4096"/>
                </a:cubicBezTo>
                <a:cubicBezTo>
                  <a:pt x="6085" y="4037"/>
                  <a:pt x="6025" y="4001"/>
                  <a:pt x="5966" y="4001"/>
                </a:cubicBezTo>
                <a:lnTo>
                  <a:pt x="5573" y="4001"/>
                </a:lnTo>
                <a:cubicBezTo>
                  <a:pt x="5466" y="4001"/>
                  <a:pt x="5394" y="4084"/>
                  <a:pt x="5394" y="4180"/>
                </a:cubicBezTo>
                <a:lnTo>
                  <a:pt x="5394" y="5418"/>
                </a:lnTo>
                <a:lnTo>
                  <a:pt x="4334" y="5418"/>
                </a:lnTo>
                <a:lnTo>
                  <a:pt x="4334" y="5299"/>
                </a:lnTo>
                <a:cubicBezTo>
                  <a:pt x="4573" y="5120"/>
                  <a:pt x="4704" y="4834"/>
                  <a:pt x="4704" y="4561"/>
                </a:cubicBezTo>
                <a:cubicBezTo>
                  <a:pt x="4704" y="4037"/>
                  <a:pt x="4287" y="3620"/>
                  <a:pt x="3775" y="3620"/>
                </a:cubicBezTo>
                <a:cubicBezTo>
                  <a:pt x="3251" y="3620"/>
                  <a:pt x="2834" y="4037"/>
                  <a:pt x="2834" y="4561"/>
                </a:cubicBezTo>
                <a:cubicBezTo>
                  <a:pt x="2834" y="4858"/>
                  <a:pt x="2965" y="5132"/>
                  <a:pt x="3203" y="5299"/>
                </a:cubicBezTo>
                <a:lnTo>
                  <a:pt x="3203" y="5430"/>
                </a:lnTo>
                <a:lnTo>
                  <a:pt x="2144" y="5430"/>
                </a:lnTo>
                <a:lnTo>
                  <a:pt x="2144" y="2179"/>
                </a:lnTo>
                <a:lnTo>
                  <a:pt x="3382" y="2179"/>
                </a:lnTo>
                <a:cubicBezTo>
                  <a:pt x="3489" y="2179"/>
                  <a:pt x="3561" y="2096"/>
                  <a:pt x="3561" y="2001"/>
                </a:cubicBezTo>
                <a:lnTo>
                  <a:pt x="3561" y="1596"/>
                </a:lnTo>
                <a:cubicBezTo>
                  <a:pt x="3561" y="1536"/>
                  <a:pt x="3537" y="1477"/>
                  <a:pt x="3465" y="1441"/>
                </a:cubicBezTo>
                <a:cubicBezTo>
                  <a:pt x="3299" y="1346"/>
                  <a:pt x="3191" y="1144"/>
                  <a:pt x="3191" y="941"/>
                </a:cubicBezTo>
                <a:cubicBezTo>
                  <a:pt x="3191" y="608"/>
                  <a:pt x="3453" y="358"/>
                  <a:pt x="3763" y="358"/>
                </a:cubicBezTo>
                <a:close/>
                <a:moveTo>
                  <a:pt x="9014" y="5811"/>
                </a:moveTo>
                <a:lnTo>
                  <a:pt x="9014" y="7799"/>
                </a:lnTo>
                <a:lnTo>
                  <a:pt x="9014" y="8025"/>
                </a:lnTo>
                <a:lnTo>
                  <a:pt x="9014" y="9049"/>
                </a:lnTo>
                <a:lnTo>
                  <a:pt x="7775" y="9049"/>
                </a:lnTo>
                <a:cubicBezTo>
                  <a:pt x="7668" y="9049"/>
                  <a:pt x="7597" y="9121"/>
                  <a:pt x="7597" y="9228"/>
                </a:cubicBezTo>
                <a:lnTo>
                  <a:pt x="7597" y="9633"/>
                </a:lnTo>
                <a:cubicBezTo>
                  <a:pt x="7597" y="9692"/>
                  <a:pt x="7621" y="9752"/>
                  <a:pt x="7680" y="9776"/>
                </a:cubicBezTo>
                <a:cubicBezTo>
                  <a:pt x="7859" y="9883"/>
                  <a:pt x="7966" y="10073"/>
                  <a:pt x="7966" y="10288"/>
                </a:cubicBezTo>
                <a:cubicBezTo>
                  <a:pt x="7966" y="10609"/>
                  <a:pt x="7704" y="10871"/>
                  <a:pt x="7382" y="10871"/>
                </a:cubicBezTo>
                <a:cubicBezTo>
                  <a:pt x="7061" y="10871"/>
                  <a:pt x="6811" y="10597"/>
                  <a:pt x="6811" y="10288"/>
                </a:cubicBezTo>
                <a:cubicBezTo>
                  <a:pt x="6811" y="10073"/>
                  <a:pt x="6906" y="9883"/>
                  <a:pt x="7085" y="9776"/>
                </a:cubicBezTo>
                <a:cubicBezTo>
                  <a:pt x="7144" y="9752"/>
                  <a:pt x="7180" y="9692"/>
                  <a:pt x="7180" y="9633"/>
                </a:cubicBezTo>
                <a:lnTo>
                  <a:pt x="7180" y="9228"/>
                </a:lnTo>
                <a:cubicBezTo>
                  <a:pt x="7180" y="9121"/>
                  <a:pt x="7109" y="9049"/>
                  <a:pt x="7001" y="9049"/>
                </a:cubicBezTo>
                <a:lnTo>
                  <a:pt x="5763" y="9049"/>
                </a:lnTo>
                <a:lnTo>
                  <a:pt x="5763" y="7811"/>
                </a:lnTo>
                <a:cubicBezTo>
                  <a:pt x="5763" y="7716"/>
                  <a:pt x="5692" y="7632"/>
                  <a:pt x="5585" y="7632"/>
                </a:cubicBezTo>
                <a:lnTo>
                  <a:pt x="5180" y="7632"/>
                </a:lnTo>
                <a:cubicBezTo>
                  <a:pt x="5120" y="7632"/>
                  <a:pt x="5061" y="7668"/>
                  <a:pt x="5037" y="7728"/>
                </a:cubicBezTo>
                <a:cubicBezTo>
                  <a:pt x="4930" y="7906"/>
                  <a:pt x="4739" y="8013"/>
                  <a:pt x="4525" y="8013"/>
                </a:cubicBezTo>
                <a:cubicBezTo>
                  <a:pt x="4203" y="8013"/>
                  <a:pt x="3953" y="7740"/>
                  <a:pt x="3953" y="7430"/>
                </a:cubicBezTo>
                <a:cubicBezTo>
                  <a:pt x="3953" y="7120"/>
                  <a:pt x="4215" y="6847"/>
                  <a:pt x="4525" y="6847"/>
                </a:cubicBezTo>
                <a:cubicBezTo>
                  <a:pt x="4739" y="6847"/>
                  <a:pt x="4930" y="6954"/>
                  <a:pt x="5037" y="7132"/>
                </a:cubicBezTo>
                <a:cubicBezTo>
                  <a:pt x="5061" y="7192"/>
                  <a:pt x="5120" y="7216"/>
                  <a:pt x="5180" y="7216"/>
                </a:cubicBezTo>
                <a:lnTo>
                  <a:pt x="5585" y="7216"/>
                </a:lnTo>
                <a:cubicBezTo>
                  <a:pt x="5692" y="7216"/>
                  <a:pt x="5763" y="7144"/>
                  <a:pt x="5763" y="7037"/>
                </a:cubicBezTo>
                <a:lnTo>
                  <a:pt x="5763" y="5811"/>
                </a:lnTo>
                <a:lnTo>
                  <a:pt x="6823" y="5811"/>
                </a:lnTo>
                <a:lnTo>
                  <a:pt x="6823" y="5942"/>
                </a:lnTo>
                <a:cubicBezTo>
                  <a:pt x="6585" y="6120"/>
                  <a:pt x="6454" y="6406"/>
                  <a:pt x="6454" y="6680"/>
                </a:cubicBezTo>
                <a:cubicBezTo>
                  <a:pt x="6454" y="7204"/>
                  <a:pt x="6870" y="7621"/>
                  <a:pt x="7382" y="7621"/>
                </a:cubicBezTo>
                <a:cubicBezTo>
                  <a:pt x="7906" y="7621"/>
                  <a:pt x="8323" y="7204"/>
                  <a:pt x="8323" y="6680"/>
                </a:cubicBezTo>
                <a:cubicBezTo>
                  <a:pt x="8323" y="6382"/>
                  <a:pt x="8192" y="6108"/>
                  <a:pt x="7954" y="5942"/>
                </a:cubicBezTo>
                <a:lnTo>
                  <a:pt x="7954" y="5811"/>
                </a:lnTo>
                <a:close/>
                <a:moveTo>
                  <a:pt x="3799" y="1"/>
                </a:moveTo>
                <a:cubicBezTo>
                  <a:pt x="3275" y="1"/>
                  <a:pt x="2858" y="417"/>
                  <a:pt x="2858" y="941"/>
                </a:cubicBezTo>
                <a:cubicBezTo>
                  <a:pt x="2858" y="1239"/>
                  <a:pt x="3001" y="1525"/>
                  <a:pt x="3239" y="1679"/>
                </a:cubicBezTo>
                <a:lnTo>
                  <a:pt x="3239" y="1822"/>
                </a:lnTo>
                <a:lnTo>
                  <a:pt x="2001" y="1822"/>
                </a:lnTo>
                <a:cubicBezTo>
                  <a:pt x="1894" y="1822"/>
                  <a:pt x="1822" y="1894"/>
                  <a:pt x="1822" y="2001"/>
                </a:cubicBezTo>
                <a:lnTo>
                  <a:pt x="1822" y="5608"/>
                </a:lnTo>
                <a:lnTo>
                  <a:pt x="1822" y="6847"/>
                </a:lnTo>
                <a:lnTo>
                  <a:pt x="1691" y="6847"/>
                </a:lnTo>
                <a:cubicBezTo>
                  <a:pt x="1513" y="6609"/>
                  <a:pt x="1227" y="6478"/>
                  <a:pt x="941" y="6478"/>
                </a:cubicBezTo>
                <a:cubicBezTo>
                  <a:pt x="417" y="6478"/>
                  <a:pt x="1" y="6894"/>
                  <a:pt x="1" y="7406"/>
                </a:cubicBezTo>
                <a:cubicBezTo>
                  <a:pt x="1" y="7930"/>
                  <a:pt x="417" y="8347"/>
                  <a:pt x="941" y="8347"/>
                </a:cubicBezTo>
                <a:cubicBezTo>
                  <a:pt x="1239" y="8347"/>
                  <a:pt x="1525" y="8216"/>
                  <a:pt x="1691" y="7978"/>
                </a:cubicBezTo>
                <a:lnTo>
                  <a:pt x="1822" y="7978"/>
                </a:lnTo>
                <a:lnTo>
                  <a:pt x="1822" y="9216"/>
                </a:lnTo>
                <a:cubicBezTo>
                  <a:pt x="1822" y="9311"/>
                  <a:pt x="1894" y="9395"/>
                  <a:pt x="2001" y="9395"/>
                </a:cubicBezTo>
                <a:lnTo>
                  <a:pt x="2620" y="9395"/>
                </a:lnTo>
                <a:cubicBezTo>
                  <a:pt x="2727" y="9395"/>
                  <a:pt x="2799" y="9311"/>
                  <a:pt x="2799" y="9216"/>
                </a:cubicBezTo>
                <a:cubicBezTo>
                  <a:pt x="2799" y="9109"/>
                  <a:pt x="2727" y="9037"/>
                  <a:pt x="2620" y="9037"/>
                </a:cubicBezTo>
                <a:lnTo>
                  <a:pt x="2179" y="9037"/>
                </a:lnTo>
                <a:lnTo>
                  <a:pt x="2179" y="7799"/>
                </a:lnTo>
                <a:cubicBezTo>
                  <a:pt x="2179" y="7692"/>
                  <a:pt x="2108" y="7621"/>
                  <a:pt x="2001" y="7621"/>
                </a:cubicBezTo>
                <a:lnTo>
                  <a:pt x="1596" y="7621"/>
                </a:lnTo>
                <a:cubicBezTo>
                  <a:pt x="1536" y="7621"/>
                  <a:pt x="1477" y="7644"/>
                  <a:pt x="1453" y="7704"/>
                </a:cubicBezTo>
                <a:cubicBezTo>
                  <a:pt x="1346" y="7882"/>
                  <a:pt x="1155" y="7990"/>
                  <a:pt x="941" y="7990"/>
                </a:cubicBezTo>
                <a:cubicBezTo>
                  <a:pt x="620" y="7990"/>
                  <a:pt x="358" y="7728"/>
                  <a:pt x="358" y="7406"/>
                </a:cubicBezTo>
                <a:cubicBezTo>
                  <a:pt x="358" y="7085"/>
                  <a:pt x="632" y="6835"/>
                  <a:pt x="941" y="6835"/>
                </a:cubicBezTo>
                <a:cubicBezTo>
                  <a:pt x="1155" y="6835"/>
                  <a:pt x="1346" y="6930"/>
                  <a:pt x="1453" y="7109"/>
                </a:cubicBezTo>
                <a:cubicBezTo>
                  <a:pt x="1477" y="7168"/>
                  <a:pt x="1536" y="7204"/>
                  <a:pt x="1596" y="7204"/>
                </a:cubicBezTo>
                <a:lnTo>
                  <a:pt x="2001" y="7204"/>
                </a:lnTo>
                <a:cubicBezTo>
                  <a:pt x="2108" y="7204"/>
                  <a:pt x="2179" y="7132"/>
                  <a:pt x="2179" y="7025"/>
                </a:cubicBezTo>
                <a:lnTo>
                  <a:pt x="2179" y="5787"/>
                </a:lnTo>
                <a:lnTo>
                  <a:pt x="3418" y="5787"/>
                </a:lnTo>
                <a:cubicBezTo>
                  <a:pt x="3513" y="5787"/>
                  <a:pt x="3596" y="5716"/>
                  <a:pt x="3596" y="5608"/>
                </a:cubicBezTo>
                <a:lnTo>
                  <a:pt x="3596" y="5204"/>
                </a:lnTo>
                <a:cubicBezTo>
                  <a:pt x="3596" y="5144"/>
                  <a:pt x="3561" y="5085"/>
                  <a:pt x="3501" y="5061"/>
                </a:cubicBezTo>
                <a:cubicBezTo>
                  <a:pt x="3322" y="4954"/>
                  <a:pt x="3215" y="4763"/>
                  <a:pt x="3215" y="4549"/>
                </a:cubicBezTo>
                <a:cubicBezTo>
                  <a:pt x="3215" y="4227"/>
                  <a:pt x="3489" y="3977"/>
                  <a:pt x="3799" y="3977"/>
                </a:cubicBezTo>
                <a:cubicBezTo>
                  <a:pt x="4132" y="3977"/>
                  <a:pt x="4382" y="4239"/>
                  <a:pt x="4382" y="4549"/>
                </a:cubicBezTo>
                <a:cubicBezTo>
                  <a:pt x="4382" y="4763"/>
                  <a:pt x="4275" y="4954"/>
                  <a:pt x="4096" y="5061"/>
                </a:cubicBezTo>
                <a:cubicBezTo>
                  <a:pt x="4037" y="5085"/>
                  <a:pt x="4013" y="5144"/>
                  <a:pt x="4013" y="5204"/>
                </a:cubicBezTo>
                <a:lnTo>
                  <a:pt x="4013" y="5608"/>
                </a:lnTo>
                <a:cubicBezTo>
                  <a:pt x="4013" y="5716"/>
                  <a:pt x="4084" y="5787"/>
                  <a:pt x="4192" y="5787"/>
                </a:cubicBezTo>
                <a:lnTo>
                  <a:pt x="5418" y="5787"/>
                </a:lnTo>
                <a:lnTo>
                  <a:pt x="5418" y="6847"/>
                </a:lnTo>
                <a:lnTo>
                  <a:pt x="5287" y="6847"/>
                </a:lnTo>
                <a:cubicBezTo>
                  <a:pt x="5108" y="6609"/>
                  <a:pt x="4823" y="6478"/>
                  <a:pt x="4549" y="6478"/>
                </a:cubicBezTo>
                <a:cubicBezTo>
                  <a:pt x="4025" y="6478"/>
                  <a:pt x="3608" y="6894"/>
                  <a:pt x="3608" y="7406"/>
                </a:cubicBezTo>
                <a:cubicBezTo>
                  <a:pt x="3608" y="7930"/>
                  <a:pt x="4025" y="8347"/>
                  <a:pt x="4549" y="8347"/>
                </a:cubicBezTo>
                <a:cubicBezTo>
                  <a:pt x="4846" y="8347"/>
                  <a:pt x="5120" y="8216"/>
                  <a:pt x="5287" y="7978"/>
                </a:cubicBezTo>
                <a:lnTo>
                  <a:pt x="5418" y="7978"/>
                </a:lnTo>
                <a:lnTo>
                  <a:pt x="5418" y="9037"/>
                </a:lnTo>
                <a:lnTo>
                  <a:pt x="3168" y="9037"/>
                </a:lnTo>
                <a:cubicBezTo>
                  <a:pt x="3072" y="9037"/>
                  <a:pt x="3001" y="9109"/>
                  <a:pt x="3001" y="9216"/>
                </a:cubicBezTo>
                <a:cubicBezTo>
                  <a:pt x="3001" y="9311"/>
                  <a:pt x="3072" y="9395"/>
                  <a:pt x="3168" y="9395"/>
                </a:cubicBezTo>
                <a:lnTo>
                  <a:pt x="6835" y="9395"/>
                </a:lnTo>
                <a:lnTo>
                  <a:pt x="6835" y="9526"/>
                </a:lnTo>
                <a:cubicBezTo>
                  <a:pt x="6597" y="9704"/>
                  <a:pt x="6466" y="9990"/>
                  <a:pt x="6466" y="10264"/>
                </a:cubicBezTo>
                <a:cubicBezTo>
                  <a:pt x="6466" y="10788"/>
                  <a:pt x="6882" y="11204"/>
                  <a:pt x="7406" y="11204"/>
                </a:cubicBezTo>
                <a:cubicBezTo>
                  <a:pt x="7918" y="11204"/>
                  <a:pt x="8335" y="10788"/>
                  <a:pt x="8335" y="10264"/>
                </a:cubicBezTo>
                <a:cubicBezTo>
                  <a:pt x="8335" y="9966"/>
                  <a:pt x="8204" y="9692"/>
                  <a:pt x="7966" y="9526"/>
                </a:cubicBezTo>
                <a:lnTo>
                  <a:pt x="7966" y="9395"/>
                </a:lnTo>
                <a:lnTo>
                  <a:pt x="9204" y="9395"/>
                </a:lnTo>
                <a:cubicBezTo>
                  <a:pt x="9311" y="9395"/>
                  <a:pt x="9383" y="9311"/>
                  <a:pt x="9383" y="9216"/>
                </a:cubicBezTo>
                <a:lnTo>
                  <a:pt x="9383" y="8002"/>
                </a:lnTo>
                <a:lnTo>
                  <a:pt x="9383" y="7787"/>
                </a:lnTo>
                <a:lnTo>
                  <a:pt x="9383" y="5596"/>
                </a:lnTo>
                <a:lnTo>
                  <a:pt x="9383" y="4358"/>
                </a:lnTo>
                <a:lnTo>
                  <a:pt x="9514" y="4358"/>
                </a:lnTo>
                <a:cubicBezTo>
                  <a:pt x="9692" y="4596"/>
                  <a:pt x="9978" y="4727"/>
                  <a:pt x="10264" y="4727"/>
                </a:cubicBezTo>
                <a:cubicBezTo>
                  <a:pt x="10776" y="4727"/>
                  <a:pt x="11192" y="4311"/>
                  <a:pt x="11192" y="3799"/>
                </a:cubicBezTo>
                <a:cubicBezTo>
                  <a:pt x="11192" y="3287"/>
                  <a:pt x="10776" y="2858"/>
                  <a:pt x="10264" y="2858"/>
                </a:cubicBezTo>
                <a:cubicBezTo>
                  <a:pt x="9966" y="2858"/>
                  <a:pt x="9680" y="2989"/>
                  <a:pt x="9514" y="3227"/>
                </a:cubicBezTo>
                <a:lnTo>
                  <a:pt x="9383" y="3227"/>
                </a:lnTo>
                <a:lnTo>
                  <a:pt x="9383" y="2001"/>
                </a:lnTo>
                <a:cubicBezTo>
                  <a:pt x="9383" y="1894"/>
                  <a:pt x="9311" y="1822"/>
                  <a:pt x="9204" y="1822"/>
                </a:cubicBezTo>
                <a:lnTo>
                  <a:pt x="8609" y="1822"/>
                </a:lnTo>
                <a:cubicBezTo>
                  <a:pt x="8502" y="1822"/>
                  <a:pt x="8430" y="1894"/>
                  <a:pt x="8430" y="2001"/>
                </a:cubicBezTo>
                <a:cubicBezTo>
                  <a:pt x="8430" y="2096"/>
                  <a:pt x="8502" y="2179"/>
                  <a:pt x="8609" y="2179"/>
                </a:cubicBezTo>
                <a:lnTo>
                  <a:pt x="9026" y="2179"/>
                </a:lnTo>
                <a:lnTo>
                  <a:pt x="9026" y="3406"/>
                </a:lnTo>
                <a:cubicBezTo>
                  <a:pt x="9026" y="3513"/>
                  <a:pt x="9097" y="3584"/>
                  <a:pt x="9204" y="3584"/>
                </a:cubicBezTo>
                <a:lnTo>
                  <a:pt x="9609" y="3584"/>
                </a:lnTo>
                <a:cubicBezTo>
                  <a:pt x="9668" y="3584"/>
                  <a:pt x="9728" y="3561"/>
                  <a:pt x="9752" y="3501"/>
                </a:cubicBezTo>
                <a:cubicBezTo>
                  <a:pt x="9859" y="3322"/>
                  <a:pt x="10049" y="3215"/>
                  <a:pt x="10264" y="3215"/>
                </a:cubicBezTo>
                <a:cubicBezTo>
                  <a:pt x="10585" y="3215"/>
                  <a:pt x="10835" y="3489"/>
                  <a:pt x="10835" y="3799"/>
                </a:cubicBezTo>
                <a:cubicBezTo>
                  <a:pt x="10835" y="4120"/>
                  <a:pt x="10573" y="4382"/>
                  <a:pt x="10264" y="4382"/>
                </a:cubicBezTo>
                <a:cubicBezTo>
                  <a:pt x="10049" y="4382"/>
                  <a:pt x="9859" y="4275"/>
                  <a:pt x="9752" y="4096"/>
                </a:cubicBezTo>
                <a:cubicBezTo>
                  <a:pt x="9728" y="4037"/>
                  <a:pt x="9668" y="4001"/>
                  <a:pt x="9609" y="4001"/>
                </a:cubicBezTo>
                <a:lnTo>
                  <a:pt x="9204" y="4001"/>
                </a:lnTo>
                <a:cubicBezTo>
                  <a:pt x="9097" y="4001"/>
                  <a:pt x="9026" y="4084"/>
                  <a:pt x="9026" y="4180"/>
                </a:cubicBezTo>
                <a:lnTo>
                  <a:pt x="9026" y="5418"/>
                </a:lnTo>
                <a:lnTo>
                  <a:pt x="7787" y="5418"/>
                </a:lnTo>
                <a:cubicBezTo>
                  <a:pt x="7680" y="5418"/>
                  <a:pt x="7609" y="5489"/>
                  <a:pt x="7609" y="5596"/>
                </a:cubicBezTo>
                <a:lnTo>
                  <a:pt x="7609" y="6001"/>
                </a:lnTo>
                <a:cubicBezTo>
                  <a:pt x="7609" y="6061"/>
                  <a:pt x="7644" y="6120"/>
                  <a:pt x="7704" y="6144"/>
                </a:cubicBezTo>
                <a:cubicBezTo>
                  <a:pt x="7883" y="6251"/>
                  <a:pt x="7978" y="6442"/>
                  <a:pt x="7978" y="6656"/>
                </a:cubicBezTo>
                <a:cubicBezTo>
                  <a:pt x="7978" y="6978"/>
                  <a:pt x="7716" y="7240"/>
                  <a:pt x="7406" y="7240"/>
                </a:cubicBezTo>
                <a:cubicBezTo>
                  <a:pt x="7073" y="7240"/>
                  <a:pt x="6823" y="6966"/>
                  <a:pt x="6823" y="6656"/>
                </a:cubicBezTo>
                <a:cubicBezTo>
                  <a:pt x="6823" y="6442"/>
                  <a:pt x="6930" y="6251"/>
                  <a:pt x="7109" y="6144"/>
                </a:cubicBezTo>
                <a:cubicBezTo>
                  <a:pt x="7168" y="6120"/>
                  <a:pt x="7192" y="6061"/>
                  <a:pt x="7192" y="6001"/>
                </a:cubicBezTo>
                <a:lnTo>
                  <a:pt x="7192" y="5596"/>
                </a:lnTo>
                <a:cubicBezTo>
                  <a:pt x="7192" y="5489"/>
                  <a:pt x="7121" y="5418"/>
                  <a:pt x="7013" y="5418"/>
                </a:cubicBezTo>
                <a:lnTo>
                  <a:pt x="5775" y="5418"/>
                </a:lnTo>
                <a:lnTo>
                  <a:pt x="5775" y="4358"/>
                </a:lnTo>
                <a:lnTo>
                  <a:pt x="5918" y="4358"/>
                </a:lnTo>
                <a:cubicBezTo>
                  <a:pt x="6097" y="4596"/>
                  <a:pt x="6370" y="4739"/>
                  <a:pt x="6656" y="4739"/>
                </a:cubicBezTo>
                <a:cubicBezTo>
                  <a:pt x="7180" y="4739"/>
                  <a:pt x="7597" y="4323"/>
                  <a:pt x="7597" y="3799"/>
                </a:cubicBezTo>
                <a:cubicBezTo>
                  <a:pt x="7597" y="3275"/>
                  <a:pt x="7180" y="2858"/>
                  <a:pt x="6656" y="2858"/>
                </a:cubicBezTo>
                <a:cubicBezTo>
                  <a:pt x="6359" y="2858"/>
                  <a:pt x="6073" y="2989"/>
                  <a:pt x="5918" y="3227"/>
                </a:cubicBezTo>
                <a:lnTo>
                  <a:pt x="5775" y="3227"/>
                </a:lnTo>
                <a:lnTo>
                  <a:pt x="5775" y="2179"/>
                </a:lnTo>
                <a:lnTo>
                  <a:pt x="8025" y="2179"/>
                </a:lnTo>
                <a:cubicBezTo>
                  <a:pt x="8133" y="2179"/>
                  <a:pt x="8204" y="2096"/>
                  <a:pt x="8204" y="2001"/>
                </a:cubicBezTo>
                <a:cubicBezTo>
                  <a:pt x="8204" y="1894"/>
                  <a:pt x="8133" y="1822"/>
                  <a:pt x="8025" y="1822"/>
                </a:cubicBezTo>
                <a:lnTo>
                  <a:pt x="4370" y="1822"/>
                </a:lnTo>
                <a:lnTo>
                  <a:pt x="4370" y="1679"/>
                </a:lnTo>
                <a:cubicBezTo>
                  <a:pt x="4608" y="1501"/>
                  <a:pt x="4739" y="1227"/>
                  <a:pt x="4739" y="941"/>
                </a:cubicBezTo>
                <a:cubicBezTo>
                  <a:pt x="4739" y="417"/>
                  <a:pt x="4323" y="1"/>
                  <a:pt x="3799" y="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61" name="Google Shape;10561;p73"/>
          <p:cNvGrpSpPr/>
          <p:nvPr/>
        </p:nvGrpSpPr>
        <p:grpSpPr>
          <a:xfrm>
            <a:off x="4019984" y="3631143"/>
            <a:ext cx="293704" cy="353954"/>
            <a:chOff x="4019984" y="3805393"/>
            <a:chExt cx="293704" cy="353954"/>
          </a:xfrm>
          <a:solidFill>
            <a:srgbClr val="7030A0"/>
          </a:solidFill>
        </p:grpSpPr>
        <p:sp>
          <p:nvSpPr>
            <p:cNvPr id="10562" name="Google Shape;10562;p73"/>
            <p:cNvSpPr/>
            <p:nvPr/>
          </p:nvSpPr>
          <p:spPr>
            <a:xfrm>
              <a:off x="4019984" y="3805393"/>
              <a:ext cx="293704" cy="353954"/>
            </a:xfrm>
            <a:custGeom>
              <a:avLst/>
              <a:gdLst/>
              <a:ahLst/>
              <a:cxnLst/>
              <a:rect l="l" t="t" r="r" b="b"/>
              <a:pathLst>
                <a:path w="9228" h="11121" extrusionOk="0">
                  <a:moveTo>
                    <a:pt x="477" y="1084"/>
                  </a:moveTo>
                  <a:cubicBezTo>
                    <a:pt x="727" y="1084"/>
                    <a:pt x="977" y="1215"/>
                    <a:pt x="1108" y="1429"/>
                  </a:cubicBezTo>
                  <a:lnTo>
                    <a:pt x="1251" y="1608"/>
                  </a:lnTo>
                  <a:cubicBezTo>
                    <a:pt x="1382" y="1798"/>
                    <a:pt x="1608" y="1917"/>
                    <a:pt x="1822" y="1917"/>
                  </a:cubicBezTo>
                  <a:lnTo>
                    <a:pt x="1822" y="2620"/>
                  </a:lnTo>
                  <a:cubicBezTo>
                    <a:pt x="1822" y="3120"/>
                    <a:pt x="1906" y="3596"/>
                    <a:pt x="2049" y="4072"/>
                  </a:cubicBezTo>
                  <a:cubicBezTo>
                    <a:pt x="1918" y="4001"/>
                    <a:pt x="1775" y="3929"/>
                    <a:pt x="1620" y="3870"/>
                  </a:cubicBezTo>
                  <a:cubicBezTo>
                    <a:pt x="1298" y="3739"/>
                    <a:pt x="965" y="3596"/>
                    <a:pt x="727" y="3334"/>
                  </a:cubicBezTo>
                  <a:cubicBezTo>
                    <a:pt x="441" y="3024"/>
                    <a:pt x="310" y="2560"/>
                    <a:pt x="310" y="1929"/>
                  </a:cubicBezTo>
                  <a:lnTo>
                    <a:pt x="310" y="1250"/>
                  </a:lnTo>
                  <a:cubicBezTo>
                    <a:pt x="310" y="1203"/>
                    <a:pt x="322" y="1155"/>
                    <a:pt x="358" y="1131"/>
                  </a:cubicBezTo>
                  <a:cubicBezTo>
                    <a:pt x="382" y="1096"/>
                    <a:pt x="429" y="1084"/>
                    <a:pt x="477" y="1084"/>
                  </a:cubicBezTo>
                  <a:close/>
                  <a:moveTo>
                    <a:pt x="8704" y="1084"/>
                  </a:moveTo>
                  <a:cubicBezTo>
                    <a:pt x="8752" y="1084"/>
                    <a:pt x="8799" y="1096"/>
                    <a:pt x="8823" y="1131"/>
                  </a:cubicBezTo>
                  <a:cubicBezTo>
                    <a:pt x="8847" y="1155"/>
                    <a:pt x="8871" y="1203"/>
                    <a:pt x="8871" y="1250"/>
                  </a:cubicBezTo>
                  <a:lnTo>
                    <a:pt x="8871" y="1929"/>
                  </a:lnTo>
                  <a:lnTo>
                    <a:pt x="8883" y="1929"/>
                  </a:lnTo>
                  <a:cubicBezTo>
                    <a:pt x="8883" y="2572"/>
                    <a:pt x="8752" y="3036"/>
                    <a:pt x="8466" y="3334"/>
                  </a:cubicBezTo>
                  <a:cubicBezTo>
                    <a:pt x="8228" y="3596"/>
                    <a:pt x="7883" y="3739"/>
                    <a:pt x="7573" y="3870"/>
                  </a:cubicBezTo>
                  <a:cubicBezTo>
                    <a:pt x="7430" y="3929"/>
                    <a:pt x="7263" y="3989"/>
                    <a:pt x="7133" y="4072"/>
                  </a:cubicBezTo>
                  <a:cubicBezTo>
                    <a:pt x="7275" y="3620"/>
                    <a:pt x="7347" y="3120"/>
                    <a:pt x="7347" y="2620"/>
                  </a:cubicBezTo>
                  <a:lnTo>
                    <a:pt x="7347" y="1917"/>
                  </a:lnTo>
                  <a:cubicBezTo>
                    <a:pt x="7585" y="1917"/>
                    <a:pt x="7799" y="1798"/>
                    <a:pt x="7930" y="1608"/>
                  </a:cubicBezTo>
                  <a:lnTo>
                    <a:pt x="8061" y="1429"/>
                  </a:lnTo>
                  <a:cubicBezTo>
                    <a:pt x="8216" y="1215"/>
                    <a:pt x="8454" y="1084"/>
                    <a:pt x="8704" y="1084"/>
                  </a:cubicBezTo>
                  <a:close/>
                  <a:moveTo>
                    <a:pt x="7347" y="345"/>
                  </a:moveTo>
                  <a:lnTo>
                    <a:pt x="7347" y="726"/>
                  </a:lnTo>
                  <a:lnTo>
                    <a:pt x="5954" y="726"/>
                  </a:lnTo>
                  <a:cubicBezTo>
                    <a:pt x="5859" y="726"/>
                    <a:pt x="5787" y="798"/>
                    <a:pt x="5787" y="893"/>
                  </a:cubicBezTo>
                  <a:cubicBezTo>
                    <a:pt x="5787" y="976"/>
                    <a:pt x="5859" y="1060"/>
                    <a:pt x="5954" y="1060"/>
                  </a:cubicBezTo>
                  <a:lnTo>
                    <a:pt x="7013" y="1060"/>
                  </a:lnTo>
                  <a:lnTo>
                    <a:pt x="7013" y="2620"/>
                  </a:lnTo>
                  <a:cubicBezTo>
                    <a:pt x="7037" y="4036"/>
                    <a:pt x="6359" y="5382"/>
                    <a:pt x="5204" y="6239"/>
                  </a:cubicBezTo>
                  <a:lnTo>
                    <a:pt x="5085" y="6322"/>
                  </a:lnTo>
                  <a:cubicBezTo>
                    <a:pt x="5061" y="6322"/>
                    <a:pt x="5025" y="6310"/>
                    <a:pt x="5001" y="6310"/>
                  </a:cubicBezTo>
                  <a:lnTo>
                    <a:pt x="4192" y="6310"/>
                  </a:lnTo>
                  <a:cubicBezTo>
                    <a:pt x="4168" y="6310"/>
                    <a:pt x="4132" y="6310"/>
                    <a:pt x="4108" y="6322"/>
                  </a:cubicBezTo>
                  <a:lnTo>
                    <a:pt x="3989" y="6239"/>
                  </a:lnTo>
                  <a:cubicBezTo>
                    <a:pt x="2846" y="5382"/>
                    <a:pt x="2156" y="4048"/>
                    <a:pt x="2156" y="2620"/>
                  </a:cubicBezTo>
                  <a:lnTo>
                    <a:pt x="2156" y="1060"/>
                  </a:lnTo>
                  <a:lnTo>
                    <a:pt x="5204" y="1060"/>
                  </a:lnTo>
                  <a:cubicBezTo>
                    <a:pt x="5299" y="1060"/>
                    <a:pt x="5370" y="976"/>
                    <a:pt x="5370" y="893"/>
                  </a:cubicBezTo>
                  <a:cubicBezTo>
                    <a:pt x="5370" y="798"/>
                    <a:pt x="5299" y="726"/>
                    <a:pt x="5204" y="726"/>
                  </a:cubicBezTo>
                  <a:lnTo>
                    <a:pt x="1810" y="726"/>
                  </a:lnTo>
                  <a:lnTo>
                    <a:pt x="1810" y="345"/>
                  </a:lnTo>
                  <a:close/>
                  <a:moveTo>
                    <a:pt x="5001" y="6632"/>
                  </a:moveTo>
                  <a:cubicBezTo>
                    <a:pt x="5061" y="6632"/>
                    <a:pt x="5108" y="6680"/>
                    <a:pt x="5108" y="6739"/>
                  </a:cubicBezTo>
                  <a:lnTo>
                    <a:pt x="5108" y="6858"/>
                  </a:lnTo>
                  <a:cubicBezTo>
                    <a:pt x="5108" y="6918"/>
                    <a:pt x="5061" y="6965"/>
                    <a:pt x="5001" y="6965"/>
                  </a:cubicBezTo>
                  <a:lnTo>
                    <a:pt x="4192" y="6965"/>
                  </a:lnTo>
                  <a:cubicBezTo>
                    <a:pt x="4132" y="6965"/>
                    <a:pt x="4085" y="6918"/>
                    <a:pt x="4085" y="6858"/>
                  </a:cubicBezTo>
                  <a:lnTo>
                    <a:pt x="4085" y="6739"/>
                  </a:lnTo>
                  <a:cubicBezTo>
                    <a:pt x="4085" y="6680"/>
                    <a:pt x="4132" y="6632"/>
                    <a:pt x="4192" y="6632"/>
                  </a:cubicBezTo>
                  <a:close/>
                  <a:moveTo>
                    <a:pt x="4787" y="7287"/>
                  </a:moveTo>
                  <a:lnTo>
                    <a:pt x="4787" y="8882"/>
                  </a:lnTo>
                  <a:lnTo>
                    <a:pt x="4406" y="8882"/>
                  </a:lnTo>
                  <a:lnTo>
                    <a:pt x="4406" y="7287"/>
                  </a:lnTo>
                  <a:close/>
                  <a:moveTo>
                    <a:pt x="5609" y="9216"/>
                  </a:moveTo>
                  <a:cubicBezTo>
                    <a:pt x="5728" y="9216"/>
                    <a:pt x="5823" y="9299"/>
                    <a:pt x="5823" y="9418"/>
                  </a:cubicBezTo>
                  <a:lnTo>
                    <a:pt x="5823" y="9609"/>
                  </a:lnTo>
                  <a:lnTo>
                    <a:pt x="4370" y="9609"/>
                  </a:lnTo>
                  <a:cubicBezTo>
                    <a:pt x="4287" y="9609"/>
                    <a:pt x="4204" y="9680"/>
                    <a:pt x="4204" y="9775"/>
                  </a:cubicBezTo>
                  <a:cubicBezTo>
                    <a:pt x="4204" y="9870"/>
                    <a:pt x="4287" y="9942"/>
                    <a:pt x="4370" y="9942"/>
                  </a:cubicBezTo>
                  <a:lnTo>
                    <a:pt x="6585" y="9942"/>
                  </a:lnTo>
                  <a:cubicBezTo>
                    <a:pt x="6609" y="9942"/>
                    <a:pt x="6621" y="9954"/>
                    <a:pt x="6632" y="9966"/>
                  </a:cubicBezTo>
                  <a:lnTo>
                    <a:pt x="6787" y="10763"/>
                  </a:lnTo>
                  <a:cubicBezTo>
                    <a:pt x="6787" y="10775"/>
                    <a:pt x="6787" y="10787"/>
                    <a:pt x="6763" y="10787"/>
                  </a:cubicBezTo>
                  <a:cubicBezTo>
                    <a:pt x="6763" y="10787"/>
                    <a:pt x="6752" y="10799"/>
                    <a:pt x="6740" y="10799"/>
                  </a:cubicBezTo>
                  <a:lnTo>
                    <a:pt x="2453" y="10799"/>
                  </a:lnTo>
                  <a:cubicBezTo>
                    <a:pt x="2441" y="10799"/>
                    <a:pt x="2418" y="10787"/>
                    <a:pt x="2418" y="10787"/>
                  </a:cubicBezTo>
                  <a:cubicBezTo>
                    <a:pt x="2418" y="10787"/>
                    <a:pt x="2406" y="10775"/>
                    <a:pt x="2406" y="10763"/>
                  </a:cubicBezTo>
                  <a:lnTo>
                    <a:pt x="2561" y="9966"/>
                  </a:lnTo>
                  <a:cubicBezTo>
                    <a:pt x="2561" y="9954"/>
                    <a:pt x="2572" y="9942"/>
                    <a:pt x="2596" y="9942"/>
                  </a:cubicBezTo>
                  <a:lnTo>
                    <a:pt x="3596" y="9942"/>
                  </a:lnTo>
                  <a:cubicBezTo>
                    <a:pt x="3692" y="9942"/>
                    <a:pt x="3763" y="9870"/>
                    <a:pt x="3763" y="9775"/>
                  </a:cubicBezTo>
                  <a:cubicBezTo>
                    <a:pt x="3763" y="9680"/>
                    <a:pt x="3692" y="9609"/>
                    <a:pt x="3596" y="9609"/>
                  </a:cubicBezTo>
                  <a:lnTo>
                    <a:pt x="3370" y="9609"/>
                  </a:lnTo>
                  <a:lnTo>
                    <a:pt x="3370" y="9418"/>
                  </a:lnTo>
                  <a:cubicBezTo>
                    <a:pt x="3370" y="9299"/>
                    <a:pt x="3465" y="9216"/>
                    <a:pt x="3584" y="9216"/>
                  </a:cubicBezTo>
                  <a:close/>
                  <a:moveTo>
                    <a:pt x="1810" y="0"/>
                  </a:moveTo>
                  <a:cubicBezTo>
                    <a:pt x="1656" y="0"/>
                    <a:pt x="1501" y="131"/>
                    <a:pt x="1501" y="310"/>
                  </a:cubicBezTo>
                  <a:lnTo>
                    <a:pt x="1501" y="726"/>
                  </a:lnTo>
                  <a:cubicBezTo>
                    <a:pt x="1501" y="893"/>
                    <a:pt x="1632" y="1036"/>
                    <a:pt x="1810" y="1036"/>
                  </a:cubicBezTo>
                  <a:lnTo>
                    <a:pt x="1846" y="1036"/>
                  </a:lnTo>
                  <a:lnTo>
                    <a:pt x="1846" y="1572"/>
                  </a:lnTo>
                  <a:cubicBezTo>
                    <a:pt x="1727" y="1572"/>
                    <a:pt x="1608" y="1512"/>
                    <a:pt x="1537" y="1417"/>
                  </a:cubicBezTo>
                  <a:lnTo>
                    <a:pt x="1394" y="1238"/>
                  </a:lnTo>
                  <a:cubicBezTo>
                    <a:pt x="1191" y="941"/>
                    <a:pt x="846" y="762"/>
                    <a:pt x="489" y="762"/>
                  </a:cubicBezTo>
                  <a:cubicBezTo>
                    <a:pt x="358" y="762"/>
                    <a:pt x="239" y="798"/>
                    <a:pt x="144" y="905"/>
                  </a:cubicBezTo>
                  <a:cubicBezTo>
                    <a:pt x="60" y="1000"/>
                    <a:pt x="1" y="1131"/>
                    <a:pt x="1" y="1250"/>
                  </a:cubicBezTo>
                  <a:lnTo>
                    <a:pt x="1" y="1929"/>
                  </a:lnTo>
                  <a:cubicBezTo>
                    <a:pt x="1" y="3560"/>
                    <a:pt x="834" y="3894"/>
                    <a:pt x="1501" y="4179"/>
                  </a:cubicBezTo>
                  <a:cubicBezTo>
                    <a:pt x="1870" y="4334"/>
                    <a:pt x="2203" y="4465"/>
                    <a:pt x="2370" y="4786"/>
                  </a:cubicBezTo>
                  <a:cubicBezTo>
                    <a:pt x="2406" y="4882"/>
                    <a:pt x="2394" y="4965"/>
                    <a:pt x="2334" y="5025"/>
                  </a:cubicBezTo>
                  <a:cubicBezTo>
                    <a:pt x="2284" y="5092"/>
                    <a:pt x="2191" y="5124"/>
                    <a:pt x="2108" y="5124"/>
                  </a:cubicBezTo>
                  <a:cubicBezTo>
                    <a:pt x="2073" y="5124"/>
                    <a:pt x="2041" y="5118"/>
                    <a:pt x="2013" y="5108"/>
                  </a:cubicBezTo>
                  <a:cubicBezTo>
                    <a:pt x="1894" y="5060"/>
                    <a:pt x="1870" y="4906"/>
                    <a:pt x="1870" y="4786"/>
                  </a:cubicBezTo>
                  <a:cubicBezTo>
                    <a:pt x="1870" y="4703"/>
                    <a:pt x="1810" y="4632"/>
                    <a:pt x="1727" y="4632"/>
                  </a:cubicBezTo>
                  <a:cubicBezTo>
                    <a:pt x="1632" y="4632"/>
                    <a:pt x="1560" y="4691"/>
                    <a:pt x="1560" y="4775"/>
                  </a:cubicBezTo>
                  <a:cubicBezTo>
                    <a:pt x="1560" y="4929"/>
                    <a:pt x="1572" y="5263"/>
                    <a:pt x="1894" y="5406"/>
                  </a:cubicBezTo>
                  <a:cubicBezTo>
                    <a:pt x="1965" y="5429"/>
                    <a:pt x="2037" y="5441"/>
                    <a:pt x="2108" y="5441"/>
                  </a:cubicBezTo>
                  <a:cubicBezTo>
                    <a:pt x="2275" y="5441"/>
                    <a:pt x="2453" y="5370"/>
                    <a:pt x="2572" y="5251"/>
                  </a:cubicBezTo>
                  <a:cubicBezTo>
                    <a:pt x="2584" y="5239"/>
                    <a:pt x="2608" y="5227"/>
                    <a:pt x="2608" y="5203"/>
                  </a:cubicBezTo>
                  <a:cubicBezTo>
                    <a:pt x="2918" y="5703"/>
                    <a:pt x="3323" y="6144"/>
                    <a:pt x="3811" y="6489"/>
                  </a:cubicBezTo>
                  <a:lnTo>
                    <a:pt x="3834" y="6501"/>
                  </a:lnTo>
                  <a:cubicBezTo>
                    <a:pt x="3799" y="6561"/>
                    <a:pt x="3775" y="6656"/>
                    <a:pt x="3775" y="6727"/>
                  </a:cubicBezTo>
                  <a:lnTo>
                    <a:pt x="3775" y="6846"/>
                  </a:lnTo>
                  <a:cubicBezTo>
                    <a:pt x="3775" y="7037"/>
                    <a:pt x="3918" y="7215"/>
                    <a:pt x="4096" y="7263"/>
                  </a:cubicBezTo>
                  <a:lnTo>
                    <a:pt x="4096" y="8870"/>
                  </a:lnTo>
                  <a:lnTo>
                    <a:pt x="3596" y="8870"/>
                  </a:lnTo>
                  <a:cubicBezTo>
                    <a:pt x="3299" y="8870"/>
                    <a:pt x="3061" y="9108"/>
                    <a:pt x="3061" y="9406"/>
                  </a:cubicBezTo>
                  <a:lnTo>
                    <a:pt x="3061" y="9597"/>
                  </a:lnTo>
                  <a:lnTo>
                    <a:pt x="2620" y="9597"/>
                  </a:lnTo>
                  <a:cubicBezTo>
                    <a:pt x="2441" y="9597"/>
                    <a:pt x="2287" y="9716"/>
                    <a:pt x="2263" y="9894"/>
                  </a:cubicBezTo>
                  <a:lnTo>
                    <a:pt x="2108" y="10680"/>
                  </a:lnTo>
                  <a:cubicBezTo>
                    <a:pt x="2096" y="10787"/>
                    <a:pt x="2108" y="10906"/>
                    <a:pt x="2191" y="10978"/>
                  </a:cubicBezTo>
                  <a:cubicBezTo>
                    <a:pt x="2263" y="11073"/>
                    <a:pt x="2370" y="11121"/>
                    <a:pt x="2465" y="11121"/>
                  </a:cubicBezTo>
                  <a:lnTo>
                    <a:pt x="6752" y="11121"/>
                  </a:lnTo>
                  <a:cubicBezTo>
                    <a:pt x="6859" y="11121"/>
                    <a:pt x="6966" y="11073"/>
                    <a:pt x="7037" y="10978"/>
                  </a:cubicBezTo>
                  <a:cubicBezTo>
                    <a:pt x="7109" y="10894"/>
                    <a:pt x="7144" y="10787"/>
                    <a:pt x="7109" y="10680"/>
                  </a:cubicBezTo>
                  <a:lnTo>
                    <a:pt x="6966" y="9894"/>
                  </a:lnTo>
                  <a:cubicBezTo>
                    <a:pt x="6930" y="9716"/>
                    <a:pt x="6787" y="9597"/>
                    <a:pt x="6609" y="9597"/>
                  </a:cubicBezTo>
                  <a:lnTo>
                    <a:pt x="6156" y="9597"/>
                  </a:lnTo>
                  <a:lnTo>
                    <a:pt x="6156" y="9406"/>
                  </a:lnTo>
                  <a:cubicBezTo>
                    <a:pt x="6156" y="9108"/>
                    <a:pt x="5918" y="8870"/>
                    <a:pt x="5620" y="8870"/>
                  </a:cubicBezTo>
                  <a:lnTo>
                    <a:pt x="5132" y="8870"/>
                  </a:lnTo>
                  <a:lnTo>
                    <a:pt x="5132" y="7263"/>
                  </a:lnTo>
                  <a:cubicBezTo>
                    <a:pt x="5311" y="7215"/>
                    <a:pt x="5442" y="7037"/>
                    <a:pt x="5442" y="6846"/>
                  </a:cubicBezTo>
                  <a:lnTo>
                    <a:pt x="5442" y="6727"/>
                  </a:lnTo>
                  <a:cubicBezTo>
                    <a:pt x="5442" y="6632"/>
                    <a:pt x="5418" y="6561"/>
                    <a:pt x="5382" y="6501"/>
                  </a:cubicBezTo>
                  <a:lnTo>
                    <a:pt x="5418" y="6489"/>
                  </a:lnTo>
                  <a:cubicBezTo>
                    <a:pt x="5894" y="6132"/>
                    <a:pt x="6311" y="5703"/>
                    <a:pt x="6621" y="5203"/>
                  </a:cubicBezTo>
                  <a:cubicBezTo>
                    <a:pt x="6632" y="5227"/>
                    <a:pt x="6656" y="5239"/>
                    <a:pt x="6656" y="5251"/>
                  </a:cubicBezTo>
                  <a:cubicBezTo>
                    <a:pt x="6775" y="5382"/>
                    <a:pt x="6954" y="5441"/>
                    <a:pt x="7109" y="5441"/>
                  </a:cubicBezTo>
                  <a:cubicBezTo>
                    <a:pt x="7192" y="5441"/>
                    <a:pt x="7263" y="5429"/>
                    <a:pt x="7335" y="5406"/>
                  </a:cubicBezTo>
                  <a:cubicBezTo>
                    <a:pt x="7644" y="5263"/>
                    <a:pt x="7668" y="4929"/>
                    <a:pt x="7668" y="4775"/>
                  </a:cubicBezTo>
                  <a:cubicBezTo>
                    <a:pt x="7668" y="4701"/>
                    <a:pt x="7603" y="4628"/>
                    <a:pt x="7531" y="4628"/>
                  </a:cubicBezTo>
                  <a:cubicBezTo>
                    <a:pt x="7521" y="4628"/>
                    <a:pt x="7511" y="4629"/>
                    <a:pt x="7502" y="4632"/>
                  </a:cubicBezTo>
                  <a:cubicBezTo>
                    <a:pt x="7406" y="4632"/>
                    <a:pt x="7335" y="4703"/>
                    <a:pt x="7347" y="4786"/>
                  </a:cubicBezTo>
                  <a:cubicBezTo>
                    <a:pt x="7347" y="4906"/>
                    <a:pt x="7335" y="5048"/>
                    <a:pt x="7216" y="5108"/>
                  </a:cubicBezTo>
                  <a:cubicBezTo>
                    <a:pt x="7188" y="5117"/>
                    <a:pt x="7158" y="5122"/>
                    <a:pt x="7128" y="5122"/>
                  </a:cubicBezTo>
                  <a:cubicBezTo>
                    <a:pt x="7043" y="5122"/>
                    <a:pt x="6956" y="5086"/>
                    <a:pt x="6894" y="5025"/>
                  </a:cubicBezTo>
                  <a:cubicBezTo>
                    <a:pt x="6835" y="4953"/>
                    <a:pt x="6811" y="4882"/>
                    <a:pt x="6859" y="4786"/>
                  </a:cubicBezTo>
                  <a:cubicBezTo>
                    <a:pt x="7025" y="4465"/>
                    <a:pt x="7335" y="4334"/>
                    <a:pt x="7728" y="4179"/>
                  </a:cubicBezTo>
                  <a:cubicBezTo>
                    <a:pt x="8395" y="3917"/>
                    <a:pt x="9228" y="3572"/>
                    <a:pt x="9228" y="1929"/>
                  </a:cubicBezTo>
                  <a:lnTo>
                    <a:pt x="9228" y="1250"/>
                  </a:lnTo>
                  <a:cubicBezTo>
                    <a:pt x="9216" y="1131"/>
                    <a:pt x="9168" y="1000"/>
                    <a:pt x="9061" y="905"/>
                  </a:cubicBezTo>
                  <a:cubicBezTo>
                    <a:pt x="8978" y="822"/>
                    <a:pt x="8859" y="762"/>
                    <a:pt x="8716" y="762"/>
                  </a:cubicBezTo>
                  <a:cubicBezTo>
                    <a:pt x="8359" y="762"/>
                    <a:pt x="8025" y="941"/>
                    <a:pt x="7811" y="1238"/>
                  </a:cubicBezTo>
                  <a:lnTo>
                    <a:pt x="7680" y="1417"/>
                  </a:lnTo>
                  <a:cubicBezTo>
                    <a:pt x="7609" y="1512"/>
                    <a:pt x="7490" y="1572"/>
                    <a:pt x="7371" y="1572"/>
                  </a:cubicBezTo>
                  <a:lnTo>
                    <a:pt x="7371" y="1036"/>
                  </a:lnTo>
                  <a:lnTo>
                    <a:pt x="7394" y="1036"/>
                  </a:lnTo>
                  <a:cubicBezTo>
                    <a:pt x="7561" y="1036"/>
                    <a:pt x="7704" y="905"/>
                    <a:pt x="7704" y="726"/>
                  </a:cubicBezTo>
                  <a:lnTo>
                    <a:pt x="7704" y="310"/>
                  </a:lnTo>
                  <a:cubicBezTo>
                    <a:pt x="7704" y="143"/>
                    <a:pt x="7573" y="0"/>
                    <a:pt x="7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3" name="Google Shape;10563;p73"/>
            <p:cNvSpPr/>
            <p:nvPr/>
          </p:nvSpPr>
          <p:spPr>
            <a:xfrm>
              <a:off x="4118903" y="3867139"/>
              <a:ext cx="93987" cy="87971"/>
            </a:xfrm>
            <a:custGeom>
              <a:avLst/>
              <a:gdLst/>
              <a:ahLst/>
              <a:cxnLst/>
              <a:rect l="l" t="t" r="r" b="b"/>
              <a:pathLst>
                <a:path w="2953" h="2764" extrusionOk="0">
                  <a:moveTo>
                    <a:pt x="1477" y="489"/>
                  </a:moveTo>
                  <a:lnTo>
                    <a:pt x="1727" y="989"/>
                  </a:lnTo>
                  <a:cubicBezTo>
                    <a:pt x="1762" y="1049"/>
                    <a:pt x="1822" y="1096"/>
                    <a:pt x="1881" y="1096"/>
                  </a:cubicBezTo>
                  <a:lnTo>
                    <a:pt x="2441" y="1180"/>
                  </a:lnTo>
                  <a:lnTo>
                    <a:pt x="2036" y="1584"/>
                  </a:lnTo>
                  <a:cubicBezTo>
                    <a:pt x="2000" y="1632"/>
                    <a:pt x="1977" y="1692"/>
                    <a:pt x="1977" y="1763"/>
                  </a:cubicBezTo>
                  <a:lnTo>
                    <a:pt x="2072" y="2335"/>
                  </a:lnTo>
                  <a:lnTo>
                    <a:pt x="1560" y="2061"/>
                  </a:lnTo>
                  <a:cubicBezTo>
                    <a:pt x="1536" y="2049"/>
                    <a:pt x="1500" y="2037"/>
                    <a:pt x="1477" y="2037"/>
                  </a:cubicBezTo>
                  <a:cubicBezTo>
                    <a:pt x="1441" y="2037"/>
                    <a:pt x="1417" y="2049"/>
                    <a:pt x="1381" y="2061"/>
                  </a:cubicBezTo>
                  <a:lnTo>
                    <a:pt x="881" y="2335"/>
                  </a:lnTo>
                  <a:lnTo>
                    <a:pt x="965" y="1763"/>
                  </a:lnTo>
                  <a:cubicBezTo>
                    <a:pt x="988" y="1703"/>
                    <a:pt x="953" y="1632"/>
                    <a:pt x="905" y="1584"/>
                  </a:cubicBezTo>
                  <a:lnTo>
                    <a:pt x="512" y="1180"/>
                  </a:lnTo>
                  <a:lnTo>
                    <a:pt x="1072" y="1096"/>
                  </a:lnTo>
                  <a:cubicBezTo>
                    <a:pt x="1131" y="1084"/>
                    <a:pt x="1191" y="1049"/>
                    <a:pt x="1227" y="989"/>
                  </a:cubicBezTo>
                  <a:lnTo>
                    <a:pt x="1477" y="489"/>
                  </a:lnTo>
                  <a:close/>
                  <a:moveTo>
                    <a:pt x="1477" y="1"/>
                  </a:moveTo>
                  <a:cubicBezTo>
                    <a:pt x="1405" y="1"/>
                    <a:pt x="1322" y="49"/>
                    <a:pt x="1298" y="108"/>
                  </a:cubicBezTo>
                  <a:lnTo>
                    <a:pt x="953" y="799"/>
                  </a:lnTo>
                  <a:lnTo>
                    <a:pt x="191" y="906"/>
                  </a:lnTo>
                  <a:cubicBezTo>
                    <a:pt x="119" y="918"/>
                    <a:pt x="60" y="965"/>
                    <a:pt x="36" y="1037"/>
                  </a:cubicBezTo>
                  <a:cubicBezTo>
                    <a:pt x="0" y="1108"/>
                    <a:pt x="36" y="1180"/>
                    <a:pt x="72" y="1227"/>
                  </a:cubicBezTo>
                  <a:lnTo>
                    <a:pt x="631" y="1763"/>
                  </a:lnTo>
                  <a:lnTo>
                    <a:pt x="488" y="2525"/>
                  </a:lnTo>
                  <a:cubicBezTo>
                    <a:pt x="476" y="2596"/>
                    <a:pt x="512" y="2668"/>
                    <a:pt x="572" y="2716"/>
                  </a:cubicBezTo>
                  <a:cubicBezTo>
                    <a:pt x="604" y="2741"/>
                    <a:pt x="639" y="2753"/>
                    <a:pt x="676" y="2753"/>
                  </a:cubicBezTo>
                  <a:cubicBezTo>
                    <a:pt x="708" y="2753"/>
                    <a:pt x="741" y="2744"/>
                    <a:pt x="774" y="2727"/>
                  </a:cubicBezTo>
                  <a:lnTo>
                    <a:pt x="1465" y="2370"/>
                  </a:lnTo>
                  <a:lnTo>
                    <a:pt x="2143" y="2727"/>
                  </a:lnTo>
                  <a:cubicBezTo>
                    <a:pt x="2179" y="2751"/>
                    <a:pt x="2203" y="2763"/>
                    <a:pt x="2239" y="2763"/>
                  </a:cubicBezTo>
                  <a:cubicBezTo>
                    <a:pt x="2274" y="2763"/>
                    <a:pt x="2310" y="2751"/>
                    <a:pt x="2358" y="2716"/>
                  </a:cubicBezTo>
                  <a:cubicBezTo>
                    <a:pt x="2417" y="2668"/>
                    <a:pt x="2441" y="2596"/>
                    <a:pt x="2429" y="2525"/>
                  </a:cubicBezTo>
                  <a:lnTo>
                    <a:pt x="2298" y="1763"/>
                  </a:lnTo>
                  <a:lnTo>
                    <a:pt x="2846" y="1227"/>
                  </a:lnTo>
                  <a:cubicBezTo>
                    <a:pt x="2917" y="1180"/>
                    <a:pt x="2953" y="1108"/>
                    <a:pt x="2917" y="1037"/>
                  </a:cubicBezTo>
                  <a:cubicBezTo>
                    <a:pt x="2893" y="965"/>
                    <a:pt x="2834" y="918"/>
                    <a:pt x="2751" y="906"/>
                  </a:cubicBezTo>
                  <a:lnTo>
                    <a:pt x="2000" y="799"/>
                  </a:lnTo>
                  <a:lnTo>
                    <a:pt x="1655" y="108"/>
                  </a:lnTo>
                  <a:cubicBezTo>
                    <a:pt x="1619" y="37"/>
                    <a:pt x="1548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64" name="Google Shape;10564;p73"/>
          <p:cNvGrpSpPr/>
          <p:nvPr/>
        </p:nvGrpSpPr>
        <p:grpSpPr>
          <a:xfrm>
            <a:off x="8006505" y="3215794"/>
            <a:ext cx="323654" cy="303189"/>
            <a:chOff x="8006505" y="3390044"/>
            <a:chExt cx="323654" cy="303189"/>
          </a:xfrm>
          <a:solidFill>
            <a:srgbClr val="7030A0"/>
          </a:solidFill>
        </p:grpSpPr>
        <p:sp>
          <p:nvSpPr>
            <p:cNvPr id="10565" name="Google Shape;10565;p73"/>
            <p:cNvSpPr/>
            <p:nvPr/>
          </p:nvSpPr>
          <p:spPr>
            <a:xfrm>
              <a:off x="8006505" y="3390044"/>
              <a:ext cx="323654" cy="303189"/>
            </a:xfrm>
            <a:custGeom>
              <a:avLst/>
              <a:gdLst/>
              <a:ahLst/>
              <a:cxnLst/>
              <a:rect l="l" t="t" r="r" b="b"/>
              <a:pathLst>
                <a:path w="10169" h="9526" extrusionOk="0">
                  <a:moveTo>
                    <a:pt x="5358" y="322"/>
                  </a:moveTo>
                  <a:cubicBezTo>
                    <a:pt x="5704" y="322"/>
                    <a:pt x="5965" y="608"/>
                    <a:pt x="5965" y="930"/>
                  </a:cubicBezTo>
                  <a:lnTo>
                    <a:pt x="5965" y="1311"/>
                  </a:lnTo>
                  <a:cubicBezTo>
                    <a:pt x="5965" y="1584"/>
                    <a:pt x="6192" y="1811"/>
                    <a:pt x="6477" y="1811"/>
                  </a:cubicBezTo>
                  <a:lnTo>
                    <a:pt x="6620" y="1811"/>
                  </a:lnTo>
                  <a:cubicBezTo>
                    <a:pt x="6727" y="1811"/>
                    <a:pt x="6811" y="1906"/>
                    <a:pt x="6811" y="2001"/>
                  </a:cubicBezTo>
                  <a:lnTo>
                    <a:pt x="6811" y="3013"/>
                  </a:lnTo>
                  <a:cubicBezTo>
                    <a:pt x="6811" y="3120"/>
                    <a:pt x="6727" y="3204"/>
                    <a:pt x="6620" y="3204"/>
                  </a:cubicBezTo>
                  <a:lnTo>
                    <a:pt x="3465" y="3204"/>
                  </a:lnTo>
                  <a:cubicBezTo>
                    <a:pt x="3358" y="3204"/>
                    <a:pt x="3275" y="3120"/>
                    <a:pt x="3275" y="3013"/>
                  </a:cubicBezTo>
                  <a:lnTo>
                    <a:pt x="3322" y="2001"/>
                  </a:lnTo>
                  <a:cubicBezTo>
                    <a:pt x="3322" y="1894"/>
                    <a:pt x="3406" y="1811"/>
                    <a:pt x="3513" y="1811"/>
                  </a:cubicBezTo>
                  <a:lnTo>
                    <a:pt x="3656" y="1811"/>
                  </a:lnTo>
                  <a:cubicBezTo>
                    <a:pt x="3941" y="1811"/>
                    <a:pt x="4168" y="1584"/>
                    <a:pt x="4168" y="1311"/>
                  </a:cubicBezTo>
                  <a:lnTo>
                    <a:pt x="4168" y="930"/>
                  </a:lnTo>
                  <a:cubicBezTo>
                    <a:pt x="4168" y="596"/>
                    <a:pt x="4453" y="322"/>
                    <a:pt x="4775" y="322"/>
                  </a:cubicBezTo>
                  <a:close/>
                  <a:moveTo>
                    <a:pt x="9275" y="2239"/>
                  </a:moveTo>
                  <a:cubicBezTo>
                    <a:pt x="9585" y="2239"/>
                    <a:pt x="9847" y="2501"/>
                    <a:pt x="9847" y="2823"/>
                  </a:cubicBezTo>
                  <a:lnTo>
                    <a:pt x="9835" y="8633"/>
                  </a:lnTo>
                  <a:cubicBezTo>
                    <a:pt x="9835" y="8943"/>
                    <a:pt x="9585" y="9204"/>
                    <a:pt x="9252" y="9204"/>
                  </a:cubicBezTo>
                  <a:lnTo>
                    <a:pt x="881" y="9204"/>
                  </a:lnTo>
                  <a:cubicBezTo>
                    <a:pt x="560" y="9204"/>
                    <a:pt x="298" y="8954"/>
                    <a:pt x="298" y="8633"/>
                  </a:cubicBezTo>
                  <a:lnTo>
                    <a:pt x="298" y="2823"/>
                  </a:lnTo>
                  <a:cubicBezTo>
                    <a:pt x="298" y="2513"/>
                    <a:pt x="548" y="2239"/>
                    <a:pt x="881" y="2239"/>
                  </a:cubicBezTo>
                  <a:lnTo>
                    <a:pt x="2977" y="2239"/>
                  </a:lnTo>
                  <a:lnTo>
                    <a:pt x="2977" y="2775"/>
                  </a:lnTo>
                  <a:lnTo>
                    <a:pt x="1001" y="2775"/>
                  </a:lnTo>
                  <a:cubicBezTo>
                    <a:pt x="905" y="2775"/>
                    <a:pt x="834" y="2858"/>
                    <a:pt x="834" y="2942"/>
                  </a:cubicBezTo>
                  <a:lnTo>
                    <a:pt x="834" y="8514"/>
                  </a:lnTo>
                  <a:cubicBezTo>
                    <a:pt x="834" y="8597"/>
                    <a:pt x="905" y="8669"/>
                    <a:pt x="1001" y="8669"/>
                  </a:cubicBezTo>
                  <a:lnTo>
                    <a:pt x="6418" y="8669"/>
                  </a:lnTo>
                  <a:cubicBezTo>
                    <a:pt x="6501" y="8669"/>
                    <a:pt x="6573" y="8597"/>
                    <a:pt x="6573" y="8514"/>
                  </a:cubicBezTo>
                  <a:cubicBezTo>
                    <a:pt x="6573" y="8419"/>
                    <a:pt x="6501" y="8347"/>
                    <a:pt x="6418" y="8347"/>
                  </a:cubicBezTo>
                  <a:lnTo>
                    <a:pt x="1155" y="8347"/>
                  </a:lnTo>
                  <a:lnTo>
                    <a:pt x="1155" y="3108"/>
                  </a:lnTo>
                  <a:lnTo>
                    <a:pt x="2989" y="3108"/>
                  </a:lnTo>
                  <a:cubicBezTo>
                    <a:pt x="3037" y="3347"/>
                    <a:pt x="3239" y="3537"/>
                    <a:pt x="3501" y="3537"/>
                  </a:cubicBezTo>
                  <a:lnTo>
                    <a:pt x="6656" y="3537"/>
                  </a:lnTo>
                  <a:cubicBezTo>
                    <a:pt x="6906" y="3537"/>
                    <a:pt x="7108" y="3359"/>
                    <a:pt x="7156" y="3108"/>
                  </a:cubicBezTo>
                  <a:lnTo>
                    <a:pt x="8990" y="3108"/>
                  </a:lnTo>
                  <a:lnTo>
                    <a:pt x="8990" y="8347"/>
                  </a:lnTo>
                  <a:lnTo>
                    <a:pt x="7216" y="8347"/>
                  </a:lnTo>
                  <a:cubicBezTo>
                    <a:pt x="7132" y="8347"/>
                    <a:pt x="7049" y="8419"/>
                    <a:pt x="7049" y="8514"/>
                  </a:cubicBezTo>
                  <a:cubicBezTo>
                    <a:pt x="7049" y="8597"/>
                    <a:pt x="7132" y="8669"/>
                    <a:pt x="7216" y="8669"/>
                  </a:cubicBezTo>
                  <a:lnTo>
                    <a:pt x="9156" y="8669"/>
                  </a:lnTo>
                  <a:cubicBezTo>
                    <a:pt x="9240" y="8669"/>
                    <a:pt x="9311" y="8597"/>
                    <a:pt x="9311" y="8514"/>
                  </a:cubicBezTo>
                  <a:lnTo>
                    <a:pt x="9311" y="2942"/>
                  </a:lnTo>
                  <a:cubicBezTo>
                    <a:pt x="9311" y="2858"/>
                    <a:pt x="9240" y="2775"/>
                    <a:pt x="9156" y="2775"/>
                  </a:cubicBezTo>
                  <a:lnTo>
                    <a:pt x="7168" y="2775"/>
                  </a:lnTo>
                  <a:lnTo>
                    <a:pt x="7168" y="2239"/>
                  </a:lnTo>
                  <a:close/>
                  <a:moveTo>
                    <a:pt x="4787" y="1"/>
                  </a:moveTo>
                  <a:cubicBezTo>
                    <a:pt x="4275" y="1"/>
                    <a:pt x="3858" y="418"/>
                    <a:pt x="3858" y="930"/>
                  </a:cubicBezTo>
                  <a:lnTo>
                    <a:pt x="3858" y="1311"/>
                  </a:lnTo>
                  <a:cubicBezTo>
                    <a:pt x="3858" y="1406"/>
                    <a:pt x="3763" y="1501"/>
                    <a:pt x="3656" y="1501"/>
                  </a:cubicBezTo>
                  <a:lnTo>
                    <a:pt x="3513" y="1501"/>
                  </a:lnTo>
                  <a:cubicBezTo>
                    <a:pt x="3263" y="1501"/>
                    <a:pt x="3048" y="1680"/>
                    <a:pt x="3001" y="1930"/>
                  </a:cubicBezTo>
                  <a:lnTo>
                    <a:pt x="893" y="1930"/>
                  </a:lnTo>
                  <a:cubicBezTo>
                    <a:pt x="405" y="1930"/>
                    <a:pt x="0" y="2335"/>
                    <a:pt x="0" y="2823"/>
                  </a:cubicBezTo>
                  <a:lnTo>
                    <a:pt x="0" y="8633"/>
                  </a:lnTo>
                  <a:cubicBezTo>
                    <a:pt x="0" y="9121"/>
                    <a:pt x="405" y="9526"/>
                    <a:pt x="893" y="9526"/>
                  </a:cubicBezTo>
                  <a:lnTo>
                    <a:pt x="9263" y="9526"/>
                  </a:lnTo>
                  <a:cubicBezTo>
                    <a:pt x="9764" y="9526"/>
                    <a:pt x="10156" y="9121"/>
                    <a:pt x="10156" y="8633"/>
                  </a:cubicBezTo>
                  <a:lnTo>
                    <a:pt x="10156" y="2823"/>
                  </a:lnTo>
                  <a:cubicBezTo>
                    <a:pt x="10168" y="2335"/>
                    <a:pt x="9764" y="1930"/>
                    <a:pt x="9275" y="1930"/>
                  </a:cubicBezTo>
                  <a:lnTo>
                    <a:pt x="7156" y="1930"/>
                  </a:lnTo>
                  <a:cubicBezTo>
                    <a:pt x="7108" y="1692"/>
                    <a:pt x="6906" y="1501"/>
                    <a:pt x="6656" y="1501"/>
                  </a:cubicBezTo>
                  <a:lnTo>
                    <a:pt x="6501" y="1501"/>
                  </a:lnTo>
                  <a:cubicBezTo>
                    <a:pt x="6394" y="1501"/>
                    <a:pt x="6311" y="1406"/>
                    <a:pt x="6311" y="1311"/>
                  </a:cubicBezTo>
                  <a:lnTo>
                    <a:pt x="6311" y="930"/>
                  </a:lnTo>
                  <a:cubicBezTo>
                    <a:pt x="6311" y="418"/>
                    <a:pt x="5894" y="1"/>
                    <a:pt x="5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6" name="Google Shape;10566;p73"/>
            <p:cNvSpPr/>
            <p:nvPr/>
          </p:nvSpPr>
          <p:spPr>
            <a:xfrm>
              <a:off x="8148997" y="3444247"/>
              <a:ext cx="37907" cy="37938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34"/>
                  </a:moveTo>
                  <a:cubicBezTo>
                    <a:pt x="750" y="334"/>
                    <a:pt x="869" y="453"/>
                    <a:pt x="869" y="596"/>
                  </a:cubicBezTo>
                  <a:cubicBezTo>
                    <a:pt x="869" y="751"/>
                    <a:pt x="750" y="870"/>
                    <a:pt x="595" y="870"/>
                  </a:cubicBezTo>
                  <a:cubicBezTo>
                    <a:pt x="453" y="870"/>
                    <a:pt x="334" y="751"/>
                    <a:pt x="334" y="596"/>
                  </a:cubicBezTo>
                  <a:cubicBezTo>
                    <a:pt x="334" y="453"/>
                    <a:pt x="453" y="334"/>
                    <a:pt x="595" y="334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7" name="Google Shape;10567;p73"/>
            <p:cNvSpPr/>
            <p:nvPr/>
          </p:nvSpPr>
          <p:spPr>
            <a:xfrm>
              <a:off x="8089861" y="3526871"/>
              <a:ext cx="165630" cy="104617"/>
            </a:xfrm>
            <a:custGeom>
              <a:avLst/>
              <a:gdLst/>
              <a:ahLst/>
              <a:cxnLst/>
              <a:rect l="l" t="t" r="r" b="b"/>
              <a:pathLst>
                <a:path w="5204" h="3287" extrusionOk="0">
                  <a:moveTo>
                    <a:pt x="739" y="2024"/>
                  </a:moveTo>
                  <a:cubicBezTo>
                    <a:pt x="1001" y="2024"/>
                    <a:pt x="1215" y="2250"/>
                    <a:pt x="1215" y="2500"/>
                  </a:cubicBezTo>
                  <a:cubicBezTo>
                    <a:pt x="1239" y="2762"/>
                    <a:pt x="1013" y="2977"/>
                    <a:pt x="739" y="2977"/>
                  </a:cubicBezTo>
                  <a:cubicBezTo>
                    <a:pt x="477" y="2977"/>
                    <a:pt x="263" y="2750"/>
                    <a:pt x="263" y="2500"/>
                  </a:cubicBezTo>
                  <a:cubicBezTo>
                    <a:pt x="263" y="2227"/>
                    <a:pt x="489" y="2024"/>
                    <a:pt x="739" y="2024"/>
                  </a:cubicBezTo>
                  <a:close/>
                  <a:moveTo>
                    <a:pt x="4823" y="0"/>
                  </a:moveTo>
                  <a:cubicBezTo>
                    <a:pt x="4823" y="0"/>
                    <a:pt x="4811" y="0"/>
                    <a:pt x="4811" y="12"/>
                  </a:cubicBezTo>
                  <a:lnTo>
                    <a:pt x="4370" y="226"/>
                  </a:lnTo>
                  <a:cubicBezTo>
                    <a:pt x="4299" y="262"/>
                    <a:pt x="4275" y="357"/>
                    <a:pt x="4299" y="429"/>
                  </a:cubicBezTo>
                  <a:cubicBezTo>
                    <a:pt x="4334" y="481"/>
                    <a:pt x="4388" y="514"/>
                    <a:pt x="4447" y="514"/>
                  </a:cubicBezTo>
                  <a:cubicBezTo>
                    <a:pt x="4469" y="514"/>
                    <a:pt x="4491" y="510"/>
                    <a:pt x="4513" y="500"/>
                  </a:cubicBezTo>
                  <a:lnTo>
                    <a:pt x="4632" y="441"/>
                  </a:lnTo>
                  <a:lnTo>
                    <a:pt x="4632" y="441"/>
                  </a:lnTo>
                  <a:cubicBezTo>
                    <a:pt x="4418" y="1143"/>
                    <a:pt x="4049" y="1667"/>
                    <a:pt x="3537" y="1988"/>
                  </a:cubicBezTo>
                  <a:cubicBezTo>
                    <a:pt x="3037" y="2306"/>
                    <a:pt x="2479" y="2385"/>
                    <a:pt x="2070" y="2385"/>
                  </a:cubicBezTo>
                  <a:cubicBezTo>
                    <a:pt x="1866" y="2385"/>
                    <a:pt x="1699" y="2365"/>
                    <a:pt x="1596" y="2346"/>
                  </a:cubicBezTo>
                  <a:cubicBezTo>
                    <a:pt x="1537" y="1977"/>
                    <a:pt x="1191" y="1679"/>
                    <a:pt x="799" y="1679"/>
                  </a:cubicBezTo>
                  <a:cubicBezTo>
                    <a:pt x="358" y="1679"/>
                    <a:pt x="1" y="2036"/>
                    <a:pt x="1" y="2477"/>
                  </a:cubicBezTo>
                  <a:cubicBezTo>
                    <a:pt x="1" y="2929"/>
                    <a:pt x="358" y="3286"/>
                    <a:pt x="799" y="3286"/>
                  </a:cubicBezTo>
                  <a:cubicBezTo>
                    <a:pt x="1180" y="3286"/>
                    <a:pt x="1501" y="3012"/>
                    <a:pt x="1572" y="2679"/>
                  </a:cubicBezTo>
                  <a:cubicBezTo>
                    <a:pt x="1691" y="2691"/>
                    <a:pt x="1858" y="2703"/>
                    <a:pt x="2049" y="2703"/>
                  </a:cubicBezTo>
                  <a:cubicBezTo>
                    <a:pt x="2501" y="2703"/>
                    <a:pt x="3120" y="2619"/>
                    <a:pt x="3692" y="2262"/>
                  </a:cubicBezTo>
                  <a:cubicBezTo>
                    <a:pt x="4251" y="1905"/>
                    <a:pt x="4656" y="1334"/>
                    <a:pt x="4894" y="595"/>
                  </a:cubicBezTo>
                  <a:lnTo>
                    <a:pt x="4930" y="631"/>
                  </a:lnTo>
                  <a:cubicBezTo>
                    <a:pt x="4954" y="691"/>
                    <a:pt x="5013" y="726"/>
                    <a:pt x="5073" y="726"/>
                  </a:cubicBezTo>
                  <a:cubicBezTo>
                    <a:pt x="5109" y="726"/>
                    <a:pt x="5120" y="726"/>
                    <a:pt x="5144" y="714"/>
                  </a:cubicBezTo>
                  <a:cubicBezTo>
                    <a:pt x="5180" y="679"/>
                    <a:pt x="5204" y="584"/>
                    <a:pt x="5180" y="500"/>
                  </a:cubicBezTo>
                  <a:lnTo>
                    <a:pt x="4966" y="72"/>
                  </a:lnTo>
                  <a:cubicBezTo>
                    <a:pt x="4966" y="72"/>
                    <a:pt x="4966" y="60"/>
                    <a:pt x="4954" y="60"/>
                  </a:cubicBezTo>
                  <a:lnTo>
                    <a:pt x="4930" y="24"/>
                  </a:lnTo>
                  <a:lnTo>
                    <a:pt x="4906" y="12"/>
                  </a:lnTo>
                  <a:cubicBezTo>
                    <a:pt x="4906" y="12"/>
                    <a:pt x="4894" y="12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8" name="Google Shape;10568;p73"/>
            <p:cNvSpPr/>
            <p:nvPr/>
          </p:nvSpPr>
          <p:spPr>
            <a:xfrm>
              <a:off x="8067519" y="3519742"/>
              <a:ext cx="32241" cy="30268"/>
            </a:xfrm>
            <a:custGeom>
              <a:avLst/>
              <a:gdLst/>
              <a:ahLst/>
              <a:cxnLst/>
              <a:rect l="l" t="t" r="r" b="b"/>
              <a:pathLst>
                <a:path w="1013" h="951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74" y="474"/>
                  </a:lnTo>
                  <a:lnTo>
                    <a:pt x="60" y="688"/>
                  </a:lnTo>
                  <a:cubicBezTo>
                    <a:pt x="0" y="748"/>
                    <a:pt x="0" y="843"/>
                    <a:pt x="60" y="903"/>
                  </a:cubicBezTo>
                  <a:cubicBezTo>
                    <a:pt x="96" y="938"/>
                    <a:pt x="131" y="950"/>
                    <a:pt x="179" y="950"/>
                  </a:cubicBezTo>
                  <a:cubicBezTo>
                    <a:pt x="227" y="950"/>
                    <a:pt x="274" y="938"/>
                    <a:pt x="298" y="903"/>
                  </a:cubicBezTo>
                  <a:lnTo>
                    <a:pt x="512" y="700"/>
                  </a:lnTo>
                  <a:lnTo>
                    <a:pt x="715" y="903"/>
                  </a:lnTo>
                  <a:cubicBezTo>
                    <a:pt x="750" y="938"/>
                    <a:pt x="786" y="950"/>
                    <a:pt x="834" y="950"/>
                  </a:cubicBezTo>
                  <a:cubicBezTo>
                    <a:pt x="881" y="950"/>
                    <a:pt x="929" y="938"/>
                    <a:pt x="953" y="903"/>
                  </a:cubicBezTo>
                  <a:cubicBezTo>
                    <a:pt x="1012" y="843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29" y="272"/>
                  </a:lnTo>
                  <a:cubicBezTo>
                    <a:pt x="989" y="212"/>
                    <a:pt x="989" y="105"/>
                    <a:pt x="929" y="46"/>
                  </a:cubicBezTo>
                  <a:cubicBezTo>
                    <a:pt x="899" y="16"/>
                    <a:pt x="858" y="1"/>
                    <a:pt x="816" y="1"/>
                  </a:cubicBezTo>
                  <a:cubicBezTo>
                    <a:pt x="774" y="1"/>
                    <a:pt x="733" y="16"/>
                    <a:pt x="703" y="46"/>
                  </a:cubicBezTo>
                  <a:lnTo>
                    <a:pt x="488" y="248"/>
                  </a:ln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9" name="Google Shape;10569;p73"/>
            <p:cNvSpPr/>
            <p:nvPr/>
          </p:nvSpPr>
          <p:spPr>
            <a:xfrm>
              <a:off x="8244479" y="3601602"/>
              <a:ext cx="32623" cy="30268"/>
            </a:xfrm>
            <a:custGeom>
              <a:avLst/>
              <a:gdLst/>
              <a:ahLst/>
              <a:cxnLst/>
              <a:rect l="l" t="t" r="r" b="b"/>
              <a:pathLst>
                <a:path w="1025" h="951" extrusionOk="0">
                  <a:moveTo>
                    <a:pt x="179" y="1"/>
                  </a:moveTo>
                  <a:cubicBezTo>
                    <a:pt x="140" y="1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74" y="474"/>
                  </a:lnTo>
                  <a:lnTo>
                    <a:pt x="72" y="688"/>
                  </a:lnTo>
                  <a:cubicBezTo>
                    <a:pt x="1" y="748"/>
                    <a:pt x="1" y="855"/>
                    <a:pt x="72" y="914"/>
                  </a:cubicBezTo>
                  <a:cubicBezTo>
                    <a:pt x="96" y="938"/>
                    <a:pt x="143" y="950"/>
                    <a:pt x="179" y="950"/>
                  </a:cubicBezTo>
                  <a:cubicBezTo>
                    <a:pt x="227" y="950"/>
                    <a:pt x="274" y="938"/>
                    <a:pt x="298" y="914"/>
                  </a:cubicBezTo>
                  <a:lnTo>
                    <a:pt x="513" y="700"/>
                  </a:lnTo>
                  <a:lnTo>
                    <a:pt x="727" y="914"/>
                  </a:lnTo>
                  <a:cubicBezTo>
                    <a:pt x="751" y="938"/>
                    <a:pt x="798" y="950"/>
                    <a:pt x="846" y="950"/>
                  </a:cubicBezTo>
                  <a:cubicBezTo>
                    <a:pt x="882" y="950"/>
                    <a:pt x="929" y="938"/>
                    <a:pt x="965" y="914"/>
                  </a:cubicBezTo>
                  <a:cubicBezTo>
                    <a:pt x="1024" y="855"/>
                    <a:pt x="1024" y="748"/>
                    <a:pt x="965" y="688"/>
                  </a:cubicBezTo>
                  <a:lnTo>
                    <a:pt x="727" y="474"/>
                  </a:lnTo>
                  <a:lnTo>
                    <a:pt x="929" y="271"/>
                  </a:lnTo>
                  <a:cubicBezTo>
                    <a:pt x="989" y="212"/>
                    <a:pt x="989" y="105"/>
                    <a:pt x="929" y="45"/>
                  </a:cubicBezTo>
                  <a:cubicBezTo>
                    <a:pt x="899" y="15"/>
                    <a:pt x="858" y="1"/>
                    <a:pt x="816" y="1"/>
                  </a:cubicBezTo>
                  <a:cubicBezTo>
                    <a:pt x="774" y="1"/>
                    <a:pt x="733" y="15"/>
                    <a:pt x="703" y="45"/>
                  </a:cubicBezTo>
                  <a:lnTo>
                    <a:pt x="501" y="260"/>
                  </a:lnTo>
                  <a:lnTo>
                    <a:pt x="286" y="45"/>
                  </a:lnTo>
                  <a:cubicBezTo>
                    <a:pt x="257" y="15"/>
                    <a:pt x="218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0" name="Google Shape;10570;p73"/>
            <p:cNvSpPr/>
            <p:nvPr/>
          </p:nvSpPr>
          <p:spPr>
            <a:xfrm>
              <a:off x="8156190" y="3533396"/>
              <a:ext cx="32241" cy="30236"/>
            </a:xfrm>
            <a:custGeom>
              <a:avLst/>
              <a:gdLst/>
              <a:ahLst/>
              <a:cxnLst/>
              <a:rect l="l" t="t" r="r" b="b"/>
              <a:pathLst>
                <a:path w="1013" h="950" extrusionOk="0">
                  <a:moveTo>
                    <a:pt x="167" y="0"/>
                  </a:moveTo>
                  <a:cubicBezTo>
                    <a:pt x="128" y="0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62" y="474"/>
                  </a:lnTo>
                  <a:lnTo>
                    <a:pt x="60" y="688"/>
                  </a:lnTo>
                  <a:cubicBezTo>
                    <a:pt x="0" y="748"/>
                    <a:pt x="0" y="855"/>
                    <a:pt x="60" y="914"/>
                  </a:cubicBezTo>
                  <a:cubicBezTo>
                    <a:pt x="84" y="938"/>
                    <a:pt x="131" y="950"/>
                    <a:pt x="179" y="950"/>
                  </a:cubicBezTo>
                  <a:cubicBezTo>
                    <a:pt x="215" y="950"/>
                    <a:pt x="262" y="938"/>
                    <a:pt x="298" y="914"/>
                  </a:cubicBezTo>
                  <a:lnTo>
                    <a:pt x="500" y="700"/>
                  </a:lnTo>
                  <a:lnTo>
                    <a:pt x="715" y="914"/>
                  </a:lnTo>
                  <a:cubicBezTo>
                    <a:pt x="739" y="938"/>
                    <a:pt x="786" y="950"/>
                    <a:pt x="834" y="950"/>
                  </a:cubicBezTo>
                  <a:cubicBezTo>
                    <a:pt x="870" y="950"/>
                    <a:pt x="917" y="938"/>
                    <a:pt x="953" y="914"/>
                  </a:cubicBezTo>
                  <a:cubicBezTo>
                    <a:pt x="1012" y="855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17" y="271"/>
                  </a:lnTo>
                  <a:cubicBezTo>
                    <a:pt x="977" y="212"/>
                    <a:pt x="977" y="105"/>
                    <a:pt x="917" y="45"/>
                  </a:cubicBezTo>
                  <a:cubicBezTo>
                    <a:pt x="887" y="15"/>
                    <a:pt x="849" y="0"/>
                    <a:pt x="810" y="0"/>
                  </a:cubicBezTo>
                  <a:cubicBezTo>
                    <a:pt x="771" y="0"/>
                    <a:pt x="733" y="15"/>
                    <a:pt x="703" y="45"/>
                  </a:cubicBezTo>
                  <a:lnTo>
                    <a:pt x="489" y="259"/>
                  </a:lnTo>
                  <a:lnTo>
                    <a:pt x="274" y="45"/>
                  </a:lnTo>
                  <a:cubicBezTo>
                    <a:pt x="244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71" name="Google Shape;10571;p73"/>
          <p:cNvGrpSpPr/>
          <p:nvPr/>
        </p:nvGrpSpPr>
        <p:grpSpPr>
          <a:xfrm>
            <a:off x="1299146" y="3632257"/>
            <a:ext cx="367990" cy="351312"/>
            <a:chOff x="1299146" y="3806507"/>
            <a:chExt cx="367990" cy="351312"/>
          </a:xfrm>
          <a:solidFill>
            <a:srgbClr val="7030A0"/>
          </a:solidFill>
        </p:grpSpPr>
        <p:sp>
          <p:nvSpPr>
            <p:cNvPr id="10572" name="Google Shape;10572;p73"/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3" name="Google Shape;10573;p73"/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74" name="Google Shape;10574;p73"/>
          <p:cNvSpPr/>
          <p:nvPr/>
        </p:nvSpPr>
        <p:spPr>
          <a:xfrm>
            <a:off x="3524716" y="3629934"/>
            <a:ext cx="389187" cy="355927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75" name="Google Shape;10575;p73"/>
          <p:cNvGrpSpPr/>
          <p:nvPr/>
        </p:nvGrpSpPr>
        <p:grpSpPr>
          <a:xfrm>
            <a:off x="3095745" y="3631143"/>
            <a:ext cx="352840" cy="354717"/>
            <a:chOff x="3095745" y="3805393"/>
            <a:chExt cx="352840" cy="354717"/>
          </a:xfrm>
          <a:solidFill>
            <a:srgbClr val="7030A0"/>
          </a:solidFill>
        </p:grpSpPr>
        <p:sp>
          <p:nvSpPr>
            <p:cNvPr id="10576" name="Google Shape;10576;p73"/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7" name="Google Shape;10577;p73"/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8" name="Google Shape;10578;p73"/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9" name="Google Shape;10579;p73"/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0" name="Google Shape;10580;p73"/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1" name="Google Shape;10581;p73"/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2" name="Google Shape;10582;p73"/>
          <p:cNvGrpSpPr/>
          <p:nvPr/>
        </p:nvGrpSpPr>
        <p:grpSpPr>
          <a:xfrm>
            <a:off x="7550258" y="3658420"/>
            <a:ext cx="371395" cy="301279"/>
            <a:chOff x="7550258" y="3832670"/>
            <a:chExt cx="371395" cy="301279"/>
          </a:xfrm>
          <a:solidFill>
            <a:srgbClr val="7030A0"/>
          </a:solidFill>
        </p:grpSpPr>
        <p:sp>
          <p:nvSpPr>
            <p:cNvPr id="10583" name="Google Shape;10583;p73"/>
            <p:cNvSpPr/>
            <p:nvPr/>
          </p:nvSpPr>
          <p:spPr>
            <a:xfrm>
              <a:off x="7550258" y="3832670"/>
              <a:ext cx="371395" cy="301279"/>
            </a:xfrm>
            <a:custGeom>
              <a:avLst/>
              <a:gdLst/>
              <a:ahLst/>
              <a:cxnLst/>
              <a:rect l="l" t="t" r="r" b="b"/>
              <a:pathLst>
                <a:path w="11669" h="9466" extrusionOk="0">
                  <a:moveTo>
                    <a:pt x="1822" y="346"/>
                  </a:moveTo>
                  <a:cubicBezTo>
                    <a:pt x="1822" y="346"/>
                    <a:pt x="1834" y="346"/>
                    <a:pt x="1834" y="358"/>
                  </a:cubicBezTo>
                  <a:lnTo>
                    <a:pt x="1834" y="1096"/>
                  </a:lnTo>
                  <a:cubicBezTo>
                    <a:pt x="1834" y="1096"/>
                    <a:pt x="1834" y="1108"/>
                    <a:pt x="1822" y="1108"/>
                  </a:cubicBezTo>
                  <a:lnTo>
                    <a:pt x="1441" y="1108"/>
                  </a:lnTo>
                  <a:cubicBezTo>
                    <a:pt x="1441" y="1108"/>
                    <a:pt x="1429" y="1108"/>
                    <a:pt x="1429" y="1096"/>
                  </a:cubicBezTo>
                  <a:lnTo>
                    <a:pt x="1429" y="358"/>
                  </a:lnTo>
                  <a:lnTo>
                    <a:pt x="1441" y="358"/>
                  </a:lnTo>
                  <a:lnTo>
                    <a:pt x="1822" y="346"/>
                  </a:lnTo>
                  <a:close/>
                  <a:moveTo>
                    <a:pt x="10228" y="346"/>
                  </a:moveTo>
                  <a:cubicBezTo>
                    <a:pt x="10228" y="346"/>
                    <a:pt x="10240" y="346"/>
                    <a:pt x="10240" y="358"/>
                  </a:cubicBezTo>
                  <a:lnTo>
                    <a:pt x="10240" y="1096"/>
                  </a:lnTo>
                  <a:cubicBezTo>
                    <a:pt x="10240" y="1096"/>
                    <a:pt x="10240" y="1108"/>
                    <a:pt x="10228" y="1108"/>
                  </a:cubicBezTo>
                  <a:lnTo>
                    <a:pt x="9859" y="1108"/>
                  </a:lnTo>
                  <a:cubicBezTo>
                    <a:pt x="9859" y="1108"/>
                    <a:pt x="9835" y="1108"/>
                    <a:pt x="9835" y="1096"/>
                  </a:cubicBezTo>
                  <a:lnTo>
                    <a:pt x="9835" y="358"/>
                  </a:lnTo>
                  <a:lnTo>
                    <a:pt x="9859" y="358"/>
                  </a:lnTo>
                  <a:lnTo>
                    <a:pt x="10228" y="346"/>
                  </a:lnTo>
                  <a:close/>
                  <a:moveTo>
                    <a:pt x="10966" y="1096"/>
                  </a:moveTo>
                  <a:cubicBezTo>
                    <a:pt x="11180" y="1096"/>
                    <a:pt x="11347" y="1251"/>
                    <a:pt x="11347" y="1465"/>
                  </a:cubicBezTo>
                  <a:lnTo>
                    <a:pt x="11347" y="8775"/>
                  </a:lnTo>
                  <a:cubicBezTo>
                    <a:pt x="11323" y="8978"/>
                    <a:pt x="11168" y="9144"/>
                    <a:pt x="10954" y="9144"/>
                  </a:cubicBezTo>
                  <a:lnTo>
                    <a:pt x="715" y="9144"/>
                  </a:lnTo>
                  <a:cubicBezTo>
                    <a:pt x="512" y="9144"/>
                    <a:pt x="346" y="8978"/>
                    <a:pt x="346" y="8775"/>
                  </a:cubicBezTo>
                  <a:lnTo>
                    <a:pt x="346" y="1465"/>
                  </a:lnTo>
                  <a:cubicBezTo>
                    <a:pt x="346" y="1251"/>
                    <a:pt x="512" y="1096"/>
                    <a:pt x="715" y="1096"/>
                  </a:cubicBezTo>
                  <a:lnTo>
                    <a:pt x="1084" y="1096"/>
                  </a:lnTo>
                  <a:lnTo>
                    <a:pt x="1084" y="1108"/>
                  </a:lnTo>
                  <a:cubicBezTo>
                    <a:pt x="1084" y="1298"/>
                    <a:pt x="1250" y="1465"/>
                    <a:pt x="1441" y="1465"/>
                  </a:cubicBezTo>
                  <a:lnTo>
                    <a:pt x="1822" y="1465"/>
                  </a:lnTo>
                  <a:cubicBezTo>
                    <a:pt x="2012" y="1465"/>
                    <a:pt x="2179" y="1298"/>
                    <a:pt x="2179" y="1108"/>
                  </a:cubicBezTo>
                  <a:lnTo>
                    <a:pt x="2179" y="1096"/>
                  </a:lnTo>
                  <a:lnTo>
                    <a:pt x="9513" y="1096"/>
                  </a:lnTo>
                  <a:lnTo>
                    <a:pt x="9513" y="1108"/>
                  </a:lnTo>
                  <a:cubicBezTo>
                    <a:pt x="9513" y="1298"/>
                    <a:pt x="9680" y="1465"/>
                    <a:pt x="9871" y="1465"/>
                  </a:cubicBezTo>
                  <a:lnTo>
                    <a:pt x="10240" y="1465"/>
                  </a:lnTo>
                  <a:cubicBezTo>
                    <a:pt x="10430" y="1465"/>
                    <a:pt x="10597" y="1298"/>
                    <a:pt x="10597" y="1108"/>
                  </a:cubicBezTo>
                  <a:lnTo>
                    <a:pt x="10597" y="1096"/>
                  </a:lnTo>
                  <a:close/>
                  <a:moveTo>
                    <a:pt x="1441" y="0"/>
                  </a:moveTo>
                  <a:cubicBezTo>
                    <a:pt x="1250" y="0"/>
                    <a:pt x="1084" y="167"/>
                    <a:pt x="1084" y="358"/>
                  </a:cubicBezTo>
                  <a:lnTo>
                    <a:pt x="1084" y="739"/>
                  </a:lnTo>
                  <a:lnTo>
                    <a:pt x="715" y="739"/>
                  </a:lnTo>
                  <a:cubicBezTo>
                    <a:pt x="310" y="739"/>
                    <a:pt x="0" y="1060"/>
                    <a:pt x="0" y="1453"/>
                  </a:cubicBezTo>
                  <a:lnTo>
                    <a:pt x="0" y="8752"/>
                  </a:lnTo>
                  <a:cubicBezTo>
                    <a:pt x="0" y="9156"/>
                    <a:pt x="334" y="9466"/>
                    <a:pt x="715" y="9466"/>
                  </a:cubicBezTo>
                  <a:lnTo>
                    <a:pt x="10954" y="9466"/>
                  </a:lnTo>
                  <a:cubicBezTo>
                    <a:pt x="11359" y="9466"/>
                    <a:pt x="11668" y="9144"/>
                    <a:pt x="11668" y="8752"/>
                  </a:cubicBezTo>
                  <a:lnTo>
                    <a:pt x="11668" y="1453"/>
                  </a:lnTo>
                  <a:cubicBezTo>
                    <a:pt x="11668" y="1060"/>
                    <a:pt x="11359" y="739"/>
                    <a:pt x="10954" y="739"/>
                  </a:cubicBezTo>
                  <a:lnTo>
                    <a:pt x="10585" y="739"/>
                  </a:lnTo>
                  <a:lnTo>
                    <a:pt x="10585" y="358"/>
                  </a:lnTo>
                  <a:cubicBezTo>
                    <a:pt x="10585" y="167"/>
                    <a:pt x="10418" y="0"/>
                    <a:pt x="10228" y="0"/>
                  </a:cubicBezTo>
                  <a:lnTo>
                    <a:pt x="9859" y="0"/>
                  </a:lnTo>
                  <a:cubicBezTo>
                    <a:pt x="9656" y="0"/>
                    <a:pt x="9490" y="167"/>
                    <a:pt x="9490" y="358"/>
                  </a:cubicBezTo>
                  <a:lnTo>
                    <a:pt x="9490" y="739"/>
                  </a:lnTo>
                  <a:lnTo>
                    <a:pt x="2179" y="739"/>
                  </a:lnTo>
                  <a:lnTo>
                    <a:pt x="2179" y="358"/>
                  </a:lnTo>
                  <a:cubicBezTo>
                    <a:pt x="2179" y="167"/>
                    <a:pt x="201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4" name="Google Shape;10584;p73"/>
            <p:cNvSpPr/>
            <p:nvPr/>
          </p:nvSpPr>
          <p:spPr>
            <a:xfrm>
              <a:off x="7574129" y="3891009"/>
              <a:ext cx="324418" cy="10662"/>
            </a:xfrm>
            <a:custGeom>
              <a:avLst/>
              <a:gdLst/>
              <a:ahLst/>
              <a:cxnLst/>
              <a:rect l="l" t="t" r="r" b="b"/>
              <a:pathLst>
                <a:path w="10193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10025" y="334"/>
                  </a:lnTo>
                  <a:cubicBezTo>
                    <a:pt x="10121" y="334"/>
                    <a:pt x="10192" y="251"/>
                    <a:pt x="10192" y="168"/>
                  </a:cubicBezTo>
                  <a:cubicBezTo>
                    <a:pt x="10192" y="72"/>
                    <a:pt x="10121" y="1"/>
                    <a:pt x="10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5" name="Google Shape;10585;p73"/>
            <p:cNvSpPr/>
            <p:nvPr/>
          </p:nvSpPr>
          <p:spPr>
            <a:xfrm>
              <a:off x="7591188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55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6" name="Google Shape;10586;p73"/>
            <p:cNvSpPr/>
            <p:nvPr/>
          </p:nvSpPr>
          <p:spPr>
            <a:xfrm>
              <a:off x="7672667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55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7" name="Google Shape;10587;p73"/>
            <p:cNvSpPr/>
            <p:nvPr/>
          </p:nvSpPr>
          <p:spPr>
            <a:xfrm>
              <a:off x="7835592" y="3937637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55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8" name="Google Shape;10588;p73"/>
            <p:cNvSpPr/>
            <p:nvPr/>
          </p:nvSpPr>
          <p:spPr>
            <a:xfrm>
              <a:off x="7591188" y="3984232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262" y="334"/>
                  </a:lnTo>
                  <a:cubicBezTo>
                    <a:pt x="1346" y="334"/>
                    <a:pt x="1429" y="263"/>
                    <a:pt x="1429" y="168"/>
                  </a:cubicBezTo>
                  <a:cubicBezTo>
                    <a:pt x="1429" y="84"/>
                    <a:pt x="1346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9" name="Google Shape;10589;p73"/>
            <p:cNvSpPr/>
            <p:nvPr/>
          </p:nvSpPr>
          <p:spPr>
            <a:xfrm>
              <a:off x="7754113" y="3984232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0" name="Google Shape;10590;p73"/>
            <p:cNvSpPr/>
            <p:nvPr/>
          </p:nvSpPr>
          <p:spPr>
            <a:xfrm>
              <a:off x="7591188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67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1" name="Google Shape;10591;p73"/>
            <p:cNvSpPr/>
            <p:nvPr/>
          </p:nvSpPr>
          <p:spPr>
            <a:xfrm>
              <a:off x="7672667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67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2" name="Google Shape;10592;p73"/>
            <p:cNvSpPr/>
            <p:nvPr/>
          </p:nvSpPr>
          <p:spPr>
            <a:xfrm>
              <a:off x="7835592" y="4030859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67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3" name="Google Shape;10593;p73"/>
            <p:cNvSpPr/>
            <p:nvPr/>
          </p:nvSpPr>
          <p:spPr>
            <a:xfrm>
              <a:off x="7672667" y="4077073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55" y="334"/>
                  </a:cubicBezTo>
                  <a:lnTo>
                    <a:pt x="1262" y="334"/>
                  </a:lnTo>
                  <a:cubicBezTo>
                    <a:pt x="1345" y="334"/>
                    <a:pt x="1429" y="263"/>
                    <a:pt x="1429" y="168"/>
                  </a:cubicBezTo>
                  <a:cubicBezTo>
                    <a:pt x="1429" y="84"/>
                    <a:pt x="1345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4" name="Google Shape;10594;p73"/>
            <p:cNvSpPr/>
            <p:nvPr/>
          </p:nvSpPr>
          <p:spPr>
            <a:xfrm>
              <a:off x="7754113" y="4077073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5" name="Google Shape;10595;p73"/>
            <p:cNvSpPr/>
            <p:nvPr/>
          </p:nvSpPr>
          <p:spPr>
            <a:xfrm>
              <a:off x="7835592" y="4077073"/>
              <a:ext cx="45131" cy="10662"/>
            </a:xfrm>
            <a:custGeom>
              <a:avLst/>
              <a:gdLst/>
              <a:ahLst/>
              <a:cxnLst/>
              <a:rect l="l" t="t" r="r" b="b"/>
              <a:pathLst>
                <a:path w="1418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1263" y="334"/>
                  </a:lnTo>
                  <a:cubicBezTo>
                    <a:pt x="1346" y="334"/>
                    <a:pt x="1418" y="263"/>
                    <a:pt x="1418" y="168"/>
                  </a:cubicBezTo>
                  <a:cubicBezTo>
                    <a:pt x="1418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6" name="Google Shape;10596;p73"/>
            <p:cNvSpPr/>
            <p:nvPr/>
          </p:nvSpPr>
          <p:spPr>
            <a:xfrm>
              <a:off x="7672667" y="3972583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7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5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22"/>
                  </a:lnTo>
                  <a:cubicBezTo>
                    <a:pt x="452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22"/>
                  </a:cubicBezTo>
                  <a:lnTo>
                    <a:pt x="1393" y="295"/>
                  </a:lnTo>
                  <a:cubicBezTo>
                    <a:pt x="1453" y="224"/>
                    <a:pt x="1453" y="117"/>
                    <a:pt x="1381" y="45"/>
                  </a:cubicBezTo>
                  <a:cubicBezTo>
                    <a:pt x="1351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7" name="Google Shape;10597;p73"/>
            <p:cNvSpPr/>
            <p:nvPr/>
          </p:nvSpPr>
          <p:spPr>
            <a:xfrm>
              <a:off x="7835592" y="3972583"/>
              <a:ext cx="45895" cy="34055"/>
            </a:xfrm>
            <a:custGeom>
              <a:avLst/>
              <a:gdLst/>
              <a:ahLst/>
              <a:cxnLst/>
              <a:rect l="l" t="t" r="r" b="b"/>
              <a:pathLst>
                <a:path w="1442" h="1070" extrusionOk="0">
                  <a:moveTo>
                    <a:pt x="1263" y="1"/>
                  </a:moveTo>
                  <a:cubicBezTo>
                    <a:pt x="1218" y="1"/>
                    <a:pt x="1173" y="16"/>
                    <a:pt x="1144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9" y="385"/>
                    <a:pt x="224" y="370"/>
                    <a:pt x="179" y="370"/>
                  </a:cubicBezTo>
                  <a:cubicBezTo>
                    <a:pt x="135" y="370"/>
                    <a:pt x="90" y="385"/>
                    <a:pt x="60" y="415"/>
                  </a:cubicBezTo>
                  <a:cubicBezTo>
                    <a:pt x="1" y="474"/>
                    <a:pt x="1" y="593"/>
                    <a:pt x="60" y="653"/>
                  </a:cubicBezTo>
                  <a:lnTo>
                    <a:pt x="429" y="1022"/>
                  </a:lnTo>
                  <a:cubicBezTo>
                    <a:pt x="453" y="1057"/>
                    <a:pt x="501" y="1069"/>
                    <a:pt x="548" y="1069"/>
                  </a:cubicBezTo>
                  <a:cubicBezTo>
                    <a:pt x="596" y="1069"/>
                    <a:pt x="632" y="1057"/>
                    <a:pt x="667" y="1022"/>
                  </a:cubicBezTo>
                  <a:lnTo>
                    <a:pt x="1394" y="295"/>
                  </a:lnTo>
                  <a:cubicBezTo>
                    <a:pt x="1441" y="224"/>
                    <a:pt x="1441" y="117"/>
                    <a:pt x="1382" y="45"/>
                  </a:cubicBezTo>
                  <a:cubicBezTo>
                    <a:pt x="1352" y="16"/>
                    <a:pt x="1307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8" name="Google Shape;10598;p73"/>
            <p:cNvSpPr/>
            <p:nvPr/>
          </p:nvSpPr>
          <p:spPr>
            <a:xfrm>
              <a:off x="7754113" y="4019592"/>
              <a:ext cx="46277" cy="34024"/>
            </a:xfrm>
            <a:custGeom>
              <a:avLst/>
              <a:gdLst/>
              <a:ahLst/>
              <a:cxnLst/>
              <a:rect l="l" t="t" r="r" b="b"/>
              <a:pathLst>
                <a:path w="1454" h="1069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52"/>
                  </a:lnTo>
                  <a:lnTo>
                    <a:pt x="299" y="414"/>
                  </a:lnTo>
                  <a:cubicBezTo>
                    <a:pt x="269" y="384"/>
                    <a:pt x="224" y="369"/>
                    <a:pt x="179" y="369"/>
                  </a:cubicBezTo>
                  <a:cubicBezTo>
                    <a:pt x="135" y="369"/>
                    <a:pt x="90" y="384"/>
                    <a:pt x="60" y="414"/>
                  </a:cubicBezTo>
                  <a:cubicBezTo>
                    <a:pt x="1" y="473"/>
                    <a:pt x="1" y="593"/>
                    <a:pt x="60" y="652"/>
                  </a:cubicBezTo>
                  <a:lnTo>
                    <a:pt x="429" y="1021"/>
                  </a:lnTo>
                  <a:cubicBezTo>
                    <a:pt x="453" y="1057"/>
                    <a:pt x="501" y="1069"/>
                    <a:pt x="549" y="1069"/>
                  </a:cubicBezTo>
                  <a:cubicBezTo>
                    <a:pt x="596" y="1069"/>
                    <a:pt x="632" y="1057"/>
                    <a:pt x="668" y="1021"/>
                  </a:cubicBezTo>
                  <a:lnTo>
                    <a:pt x="1394" y="295"/>
                  </a:lnTo>
                  <a:cubicBezTo>
                    <a:pt x="1453" y="200"/>
                    <a:pt x="1453" y="104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9" name="Google Shape;10599;p73"/>
            <p:cNvSpPr/>
            <p:nvPr/>
          </p:nvSpPr>
          <p:spPr>
            <a:xfrm>
              <a:off x="7591188" y="4065806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8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4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4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34"/>
                  </a:lnTo>
                  <a:cubicBezTo>
                    <a:pt x="453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34"/>
                  </a:cubicBezTo>
                  <a:lnTo>
                    <a:pt x="1393" y="295"/>
                  </a:lnTo>
                  <a:cubicBezTo>
                    <a:pt x="1453" y="224"/>
                    <a:pt x="1453" y="105"/>
                    <a:pt x="1381" y="45"/>
                  </a:cubicBezTo>
                  <a:cubicBezTo>
                    <a:pt x="1352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0" name="Google Shape;10600;p73"/>
            <p:cNvSpPr/>
            <p:nvPr/>
          </p:nvSpPr>
          <p:spPr>
            <a:xfrm>
              <a:off x="7754113" y="3925988"/>
              <a:ext cx="46277" cy="34406"/>
            </a:xfrm>
            <a:custGeom>
              <a:avLst/>
              <a:gdLst/>
              <a:ahLst/>
              <a:cxnLst/>
              <a:rect l="l" t="t" r="r" b="b"/>
              <a:pathLst>
                <a:path w="1454" h="1081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64"/>
                  </a:lnTo>
                  <a:lnTo>
                    <a:pt x="299" y="426"/>
                  </a:lnTo>
                  <a:cubicBezTo>
                    <a:pt x="269" y="396"/>
                    <a:pt x="224" y="381"/>
                    <a:pt x="179" y="381"/>
                  </a:cubicBezTo>
                  <a:cubicBezTo>
                    <a:pt x="135" y="381"/>
                    <a:pt x="90" y="396"/>
                    <a:pt x="60" y="426"/>
                  </a:cubicBezTo>
                  <a:cubicBezTo>
                    <a:pt x="1" y="486"/>
                    <a:pt x="1" y="605"/>
                    <a:pt x="60" y="664"/>
                  </a:cubicBezTo>
                  <a:lnTo>
                    <a:pt x="429" y="1033"/>
                  </a:lnTo>
                  <a:cubicBezTo>
                    <a:pt x="453" y="1057"/>
                    <a:pt x="501" y="1081"/>
                    <a:pt x="549" y="1081"/>
                  </a:cubicBezTo>
                  <a:cubicBezTo>
                    <a:pt x="596" y="1081"/>
                    <a:pt x="632" y="1057"/>
                    <a:pt x="668" y="1033"/>
                  </a:cubicBezTo>
                  <a:lnTo>
                    <a:pt x="1394" y="307"/>
                  </a:lnTo>
                  <a:cubicBezTo>
                    <a:pt x="1453" y="224"/>
                    <a:pt x="1453" y="128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01" name="Google Shape;10601;p73"/>
          <p:cNvSpPr/>
          <p:nvPr/>
        </p:nvSpPr>
        <p:spPr>
          <a:xfrm>
            <a:off x="7114476" y="3634549"/>
            <a:ext cx="350548" cy="350548"/>
          </a:xfrm>
          <a:custGeom>
            <a:avLst/>
            <a:gdLst/>
            <a:ahLst/>
            <a:cxnLst/>
            <a:rect l="l" t="t" r="r" b="b"/>
            <a:pathLst>
              <a:path w="11014" h="11014" extrusionOk="0">
                <a:moveTo>
                  <a:pt x="3739" y="358"/>
                </a:moveTo>
                <a:cubicBezTo>
                  <a:pt x="4048" y="358"/>
                  <a:pt x="4298" y="608"/>
                  <a:pt x="4298" y="917"/>
                </a:cubicBezTo>
                <a:cubicBezTo>
                  <a:pt x="4298" y="1131"/>
                  <a:pt x="4203" y="1310"/>
                  <a:pt x="4024" y="1405"/>
                </a:cubicBezTo>
                <a:cubicBezTo>
                  <a:pt x="3953" y="1441"/>
                  <a:pt x="3929" y="1501"/>
                  <a:pt x="3929" y="1560"/>
                </a:cubicBezTo>
                <a:lnTo>
                  <a:pt x="3929" y="1965"/>
                </a:lnTo>
                <a:cubicBezTo>
                  <a:pt x="3929" y="2048"/>
                  <a:pt x="4001" y="2143"/>
                  <a:pt x="4108" y="2143"/>
                </a:cubicBezTo>
                <a:lnTo>
                  <a:pt x="5334" y="2143"/>
                </a:lnTo>
                <a:lnTo>
                  <a:pt x="5334" y="3358"/>
                </a:lnTo>
                <a:cubicBezTo>
                  <a:pt x="5334" y="3453"/>
                  <a:pt x="5406" y="3536"/>
                  <a:pt x="5513" y="3536"/>
                </a:cubicBezTo>
                <a:lnTo>
                  <a:pt x="5906" y="3536"/>
                </a:lnTo>
                <a:cubicBezTo>
                  <a:pt x="5965" y="3536"/>
                  <a:pt x="6025" y="3513"/>
                  <a:pt x="6060" y="3453"/>
                </a:cubicBezTo>
                <a:cubicBezTo>
                  <a:pt x="6168" y="3275"/>
                  <a:pt x="6358" y="3167"/>
                  <a:pt x="6549" y="3167"/>
                </a:cubicBezTo>
                <a:cubicBezTo>
                  <a:pt x="6858" y="3167"/>
                  <a:pt x="7120" y="3417"/>
                  <a:pt x="7120" y="3727"/>
                </a:cubicBezTo>
                <a:cubicBezTo>
                  <a:pt x="7120" y="4048"/>
                  <a:pt x="6858" y="4298"/>
                  <a:pt x="6549" y="4298"/>
                </a:cubicBezTo>
                <a:cubicBezTo>
                  <a:pt x="6346" y="4298"/>
                  <a:pt x="6168" y="4191"/>
                  <a:pt x="6060" y="4013"/>
                </a:cubicBezTo>
                <a:cubicBezTo>
                  <a:pt x="6025" y="3953"/>
                  <a:pt x="5965" y="3929"/>
                  <a:pt x="5906" y="3929"/>
                </a:cubicBezTo>
                <a:lnTo>
                  <a:pt x="5513" y="3929"/>
                </a:lnTo>
                <a:cubicBezTo>
                  <a:pt x="5417" y="3929"/>
                  <a:pt x="5334" y="4001"/>
                  <a:pt x="5334" y="4108"/>
                </a:cubicBezTo>
                <a:lnTo>
                  <a:pt x="5334" y="5322"/>
                </a:lnTo>
                <a:lnTo>
                  <a:pt x="4286" y="5322"/>
                </a:lnTo>
                <a:lnTo>
                  <a:pt x="4286" y="5191"/>
                </a:lnTo>
                <a:cubicBezTo>
                  <a:pt x="4513" y="5013"/>
                  <a:pt x="4655" y="4739"/>
                  <a:pt x="4655" y="4465"/>
                </a:cubicBezTo>
                <a:cubicBezTo>
                  <a:pt x="4655" y="3953"/>
                  <a:pt x="4239" y="3536"/>
                  <a:pt x="3739" y="3536"/>
                </a:cubicBezTo>
                <a:cubicBezTo>
                  <a:pt x="3227" y="3536"/>
                  <a:pt x="2810" y="3953"/>
                  <a:pt x="2810" y="4465"/>
                </a:cubicBezTo>
                <a:cubicBezTo>
                  <a:pt x="2810" y="4739"/>
                  <a:pt x="2953" y="5025"/>
                  <a:pt x="3191" y="5191"/>
                </a:cubicBezTo>
                <a:lnTo>
                  <a:pt x="3191" y="5322"/>
                </a:lnTo>
                <a:lnTo>
                  <a:pt x="2143" y="5322"/>
                </a:lnTo>
                <a:lnTo>
                  <a:pt x="2143" y="2143"/>
                </a:lnTo>
                <a:lnTo>
                  <a:pt x="3370" y="2143"/>
                </a:lnTo>
                <a:cubicBezTo>
                  <a:pt x="3453" y="2143"/>
                  <a:pt x="3548" y="2060"/>
                  <a:pt x="3548" y="1965"/>
                </a:cubicBezTo>
                <a:lnTo>
                  <a:pt x="3548" y="1560"/>
                </a:lnTo>
                <a:cubicBezTo>
                  <a:pt x="3548" y="1501"/>
                  <a:pt x="3512" y="1441"/>
                  <a:pt x="3453" y="1405"/>
                </a:cubicBezTo>
                <a:cubicBezTo>
                  <a:pt x="3274" y="1298"/>
                  <a:pt x="3167" y="1108"/>
                  <a:pt x="3167" y="917"/>
                </a:cubicBezTo>
                <a:cubicBezTo>
                  <a:pt x="3167" y="608"/>
                  <a:pt x="3429" y="358"/>
                  <a:pt x="3739" y="358"/>
                </a:cubicBezTo>
                <a:close/>
                <a:moveTo>
                  <a:pt x="8870" y="5644"/>
                </a:moveTo>
                <a:lnTo>
                  <a:pt x="8870" y="7632"/>
                </a:lnTo>
                <a:lnTo>
                  <a:pt x="8870" y="7858"/>
                </a:lnTo>
                <a:lnTo>
                  <a:pt x="8870" y="8870"/>
                </a:lnTo>
                <a:lnTo>
                  <a:pt x="7656" y="8870"/>
                </a:lnTo>
                <a:cubicBezTo>
                  <a:pt x="7561" y="8870"/>
                  <a:pt x="7477" y="8942"/>
                  <a:pt x="7477" y="9049"/>
                </a:cubicBezTo>
                <a:lnTo>
                  <a:pt x="7477" y="9442"/>
                </a:lnTo>
                <a:cubicBezTo>
                  <a:pt x="7477" y="9502"/>
                  <a:pt x="7501" y="9561"/>
                  <a:pt x="7561" y="9597"/>
                </a:cubicBezTo>
                <a:cubicBezTo>
                  <a:pt x="7739" y="9704"/>
                  <a:pt x="7846" y="9894"/>
                  <a:pt x="7846" y="10085"/>
                </a:cubicBezTo>
                <a:cubicBezTo>
                  <a:pt x="7846" y="10394"/>
                  <a:pt x="7596" y="10656"/>
                  <a:pt x="7275" y="10656"/>
                </a:cubicBezTo>
                <a:cubicBezTo>
                  <a:pt x="6965" y="10656"/>
                  <a:pt x="6715" y="10394"/>
                  <a:pt x="6715" y="10085"/>
                </a:cubicBezTo>
                <a:cubicBezTo>
                  <a:pt x="6715" y="9883"/>
                  <a:pt x="6822" y="9704"/>
                  <a:pt x="7001" y="9597"/>
                </a:cubicBezTo>
                <a:cubicBezTo>
                  <a:pt x="7061" y="9561"/>
                  <a:pt x="7084" y="9502"/>
                  <a:pt x="7084" y="9442"/>
                </a:cubicBezTo>
                <a:lnTo>
                  <a:pt x="7084" y="9049"/>
                </a:lnTo>
                <a:cubicBezTo>
                  <a:pt x="7084" y="8954"/>
                  <a:pt x="7013" y="8870"/>
                  <a:pt x="6906" y="8870"/>
                </a:cubicBezTo>
                <a:lnTo>
                  <a:pt x="5691" y="8870"/>
                </a:lnTo>
                <a:lnTo>
                  <a:pt x="5691" y="7644"/>
                </a:lnTo>
                <a:cubicBezTo>
                  <a:pt x="5691" y="7549"/>
                  <a:pt x="5608" y="7466"/>
                  <a:pt x="5513" y="7466"/>
                </a:cubicBezTo>
                <a:lnTo>
                  <a:pt x="5108" y="7466"/>
                </a:lnTo>
                <a:cubicBezTo>
                  <a:pt x="5048" y="7466"/>
                  <a:pt x="4989" y="7489"/>
                  <a:pt x="4953" y="7549"/>
                </a:cubicBezTo>
                <a:cubicBezTo>
                  <a:pt x="4846" y="7739"/>
                  <a:pt x="4655" y="7835"/>
                  <a:pt x="4465" y="7835"/>
                </a:cubicBezTo>
                <a:cubicBezTo>
                  <a:pt x="4155" y="7835"/>
                  <a:pt x="3905" y="7585"/>
                  <a:pt x="3905" y="7251"/>
                </a:cubicBezTo>
                <a:cubicBezTo>
                  <a:pt x="3905" y="6942"/>
                  <a:pt x="4155" y="6680"/>
                  <a:pt x="4465" y="6680"/>
                </a:cubicBezTo>
                <a:cubicBezTo>
                  <a:pt x="4679" y="6680"/>
                  <a:pt x="4846" y="6787"/>
                  <a:pt x="4953" y="6954"/>
                </a:cubicBezTo>
                <a:cubicBezTo>
                  <a:pt x="4989" y="7013"/>
                  <a:pt x="5048" y="7049"/>
                  <a:pt x="5108" y="7049"/>
                </a:cubicBezTo>
                <a:lnTo>
                  <a:pt x="5513" y="7049"/>
                </a:lnTo>
                <a:cubicBezTo>
                  <a:pt x="5596" y="7049"/>
                  <a:pt x="5691" y="6977"/>
                  <a:pt x="5691" y="6870"/>
                </a:cubicBezTo>
                <a:lnTo>
                  <a:pt x="5691" y="5644"/>
                </a:lnTo>
                <a:lnTo>
                  <a:pt x="6727" y="5644"/>
                </a:lnTo>
                <a:lnTo>
                  <a:pt x="6727" y="5787"/>
                </a:lnTo>
                <a:cubicBezTo>
                  <a:pt x="6501" y="5965"/>
                  <a:pt x="6358" y="6227"/>
                  <a:pt x="6358" y="6513"/>
                </a:cubicBezTo>
                <a:cubicBezTo>
                  <a:pt x="6358" y="7013"/>
                  <a:pt x="6775" y="7430"/>
                  <a:pt x="7275" y="7430"/>
                </a:cubicBezTo>
                <a:cubicBezTo>
                  <a:pt x="7787" y="7430"/>
                  <a:pt x="8204" y="7013"/>
                  <a:pt x="8204" y="6513"/>
                </a:cubicBezTo>
                <a:cubicBezTo>
                  <a:pt x="8204" y="6227"/>
                  <a:pt x="8073" y="5942"/>
                  <a:pt x="7834" y="5787"/>
                </a:cubicBezTo>
                <a:lnTo>
                  <a:pt x="7834" y="5644"/>
                </a:lnTo>
                <a:close/>
                <a:moveTo>
                  <a:pt x="3739" y="0"/>
                </a:moveTo>
                <a:cubicBezTo>
                  <a:pt x="3227" y="0"/>
                  <a:pt x="2810" y="405"/>
                  <a:pt x="2810" y="917"/>
                </a:cubicBezTo>
                <a:cubicBezTo>
                  <a:pt x="2810" y="1203"/>
                  <a:pt x="2941" y="1489"/>
                  <a:pt x="3179" y="1643"/>
                </a:cubicBezTo>
                <a:lnTo>
                  <a:pt x="3179" y="1786"/>
                </a:lnTo>
                <a:lnTo>
                  <a:pt x="1965" y="1786"/>
                </a:lnTo>
                <a:cubicBezTo>
                  <a:pt x="1869" y="1786"/>
                  <a:pt x="1786" y="1858"/>
                  <a:pt x="1786" y="1965"/>
                </a:cubicBezTo>
                <a:lnTo>
                  <a:pt x="1786" y="5501"/>
                </a:lnTo>
                <a:lnTo>
                  <a:pt x="1786" y="6727"/>
                </a:lnTo>
                <a:lnTo>
                  <a:pt x="1655" y="6727"/>
                </a:lnTo>
                <a:cubicBezTo>
                  <a:pt x="1476" y="6501"/>
                  <a:pt x="1203" y="6346"/>
                  <a:pt x="917" y="6346"/>
                </a:cubicBezTo>
                <a:cubicBezTo>
                  <a:pt x="417" y="6346"/>
                  <a:pt x="0" y="6763"/>
                  <a:pt x="0" y="7275"/>
                </a:cubicBezTo>
                <a:cubicBezTo>
                  <a:pt x="0" y="7775"/>
                  <a:pt x="417" y="8192"/>
                  <a:pt x="917" y="8192"/>
                </a:cubicBezTo>
                <a:cubicBezTo>
                  <a:pt x="1203" y="8192"/>
                  <a:pt x="1488" y="8061"/>
                  <a:pt x="1655" y="7823"/>
                </a:cubicBezTo>
                <a:lnTo>
                  <a:pt x="1786" y="7823"/>
                </a:lnTo>
                <a:lnTo>
                  <a:pt x="1786" y="9049"/>
                </a:lnTo>
                <a:cubicBezTo>
                  <a:pt x="1786" y="9132"/>
                  <a:pt x="1857" y="9228"/>
                  <a:pt x="1965" y="9228"/>
                </a:cubicBezTo>
                <a:lnTo>
                  <a:pt x="2584" y="9228"/>
                </a:lnTo>
                <a:cubicBezTo>
                  <a:pt x="2679" y="9228"/>
                  <a:pt x="2762" y="9144"/>
                  <a:pt x="2762" y="9049"/>
                </a:cubicBezTo>
                <a:cubicBezTo>
                  <a:pt x="2762" y="8942"/>
                  <a:pt x="2691" y="8870"/>
                  <a:pt x="2584" y="8870"/>
                </a:cubicBezTo>
                <a:lnTo>
                  <a:pt x="2143" y="8870"/>
                </a:lnTo>
                <a:lnTo>
                  <a:pt x="2143" y="7644"/>
                </a:lnTo>
                <a:cubicBezTo>
                  <a:pt x="2143" y="7561"/>
                  <a:pt x="2072" y="7466"/>
                  <a:pt x="1965" y="7466"/>
                </a:cubicBezTo>
                <a:lnTo>
                  <a:pt x="1560" y="7466"/>
                </a:lnTo>
                <a:cubicBezTo>
                  <a:pt x="1500" y="7466"/>
                  <a:pt x="1441" y="7501"/>
                  <a:pt x="1417" y="7561"/>
                </a:cubicBezTo>
                <a:cubicBezTo>
                  <a:pt x="1310" y="7739"/>
                  <a:pt x="1119" y="7835"/>
                  <a:pt x="917" y="7835"/>
                </a:cubicBezTo>
                <a:cubicBezTo>
                  <a:pt x="607" y="7835"/>
                  <a:pt x="357" y="7585"/>
                  <a:pt x="357" y="7275"/>
                </a:cubicBezTo>
                <a:cubicBezTo>
                  <a:pt x="357" y="6965"/>
                  <a:pt x="607" y="6704"/>
                  <a:pt x="917" y="6704"/>
                </a:cubicBezTo>
                <a:cubicBezTo>
                  <a:pt x="1131" y="6704"/>
                  <a:pt x="1310" y="6811"/>
                  <a:pt x="1417" y="6989"/>
                </a:cubicBezTo>
                <a:cubicBezTo>
                  <a:pt x="1441" y="7049"/>
                  <a:pt x="1500" y="7085"/>
                  <a:pt x="1560" y="7085"/>
                </a:cubicBezTo>
                <a:lnTo>
                  <a:pt x="1965" y="7085"/>
                </a:lnTo>
                <a:cubicBezTo>
                  <a:pt x="2048" y="7085"/>
                  <a:pt x="2143" y="7001"/>
                  <a:pt x="2143" y="6906"/>
                </a:cubicBezTo>
                <a:lnTo>
                  <a:pt x="2143" y="5680"/>
                </a:lnTo>
                <a:lnTo>
                  <a:pt x="3358" y="5680"/>
                </a:lnTo>
                <a:cubicBezTo>
                  <a:pt x="3453" y="5680"/>
                  <a:pt x="3536" y="5608"/>
                  <a:pt x="3536" y="5501"/>
                </a:cubicBezTo>
                <a:lnTo>
                  <a:pt x="3536" y="5096"/>
                </a:lnTo>
                <a:cubicBezTo>
                  <a:pt x="3536" y="5037"/>
                  <a:pt x="3512" y="4977"/>
                  <a:pt x="3453" y="4953"/>
                </a:cubicBezTo>
                <a:cubicBezTo>
                  <a:pt x="3274" y="4846"/>
                  <a:pt x="3167" y="4656"/>
                  <a:pt x="3167" y="4465"/>
                </a:cubicBezTo>
                <a:cubicBezTo>
                  <a:pt x="3167" y="4144"/>
                  <a:pt x="3417" y="3894"/>
                  <a:pt x="3739" y="3894"/>
                </a:cubicBezTo>
                <a:cubicBezTo>
                  <a:pt x="4048" y="3894"/>
                  <a:pt x="4298" y="4144"/>
                  <a:pt x="4298" y="4465"/>
                </a:cubicBezTo>
                <a:cubicBezTo>
                  <a:pt x="4298" y="4668"/>
                  <a:pt x="4191" y="4846"/>
                  <a:pt x="4013" y="4953"/>
                </a:cubicBezTo>
                <a:cubicBezTo>
                  <a:pt x="3953" y="4977"/>
                  <a:pt x="3929" y="5037"/>
                  <a:pt x="3929" y="5096"/>
                </a:cubicBezTo>
                <a:lnTo>
                  <a:pt x="3929" y="5501"/>
                </a:lnTo>
                <a:cubicBezTo>
                  <a:pt x="3929" y="5596"/>
                  <a:pt x="4001" y="5680"/>
                  <a:pt x="4108" y="5680"/>
                </a:cubicBezTo>
                <a:lnTo>
                  <a:pt x="5322" y="5680"/>
                </a:lnTo>
                <a:lnTo>
                  <a:pt x="5322" y="6727"/>
                </a:lnTo>
                <a:lnTo>
                  <a:pt x="5191" y="6727"/>
                </a:lnTo>
                <a:cubicBezTo>
                  <a:pt x="5013" y="6501"/>
                  <a:pt x="4751" y="6346"/>
                  <a:pt x="4465" y="6346"/>
                </a:cubicBezTo>
                <a:cubicBezTo>
                  <a:pt x="3953" y="6346"/>
                  <a:pt x="3536" y="6763"/>
                  <a:pt x="3536" y="7275"/>
                </a:cubicBezTo>
                <a:cubicBezTo>
                  <a:pt x="3536" y="7775"/>
                  <a:pt x="3953" y="8192"/>
                  <a:pt x="4465" y="8192"/>
                </a:cubicBezTo>
                <a:cubicBezTo>
                  <a:pt x="4751" y="8192"/>
                  <a:pt x="5025" y="8061"/>
                  <a:pt x="5191" y="7823"/>
                </a:cubicBezTo>
                <a:lnTo>
                  <a:pt x="5322" y="7823"/>
                </a:lnTo>
                <a:lnTo>
                  <a:pt x="5322" y="8870"/>
                </a:lnTo>
                <a:lnTo>
                  <a:pt x="3120" y="8870"/>
                </a:lnTo>
                <a:cubicBezTo>
                  <a:pt x="3036" y="8870"/>
                  <a:pt x="2941" y="8942"/>
                  <a:pt x="2941" y="9049"/>
                </a:cubicBezTo>
                <a:cubicBezTo>
                  <a:pt x="2941" y="9144"/>
                  <a:pt x="3024" y="9228"/>
                  <a:pt x="3120" y="9228"/>
                </a:cubicBezTo>
                <a:lnTo>
                  <a:pt x="6727" y="9228"/>
                </a:lnTo>
                <a:lnTo>
                  <a:pt x="6727" y="9359"/>
                </a:lnTo>
                <a:cubicBezTo>
                  <a:pt x="6501" y="9537"/>
                  <a:pt x="6358" y="9799"/>
                  <a:pt x="6358" y="10085"/>
                </a:cubicBezTo>
                <a:cubicBezTo>
                  <a:pt x="6358" y="10597"/>
                  <a:pt x="6775" y="11014"/>
                  <a:pt x="7275" y="11014"/>
                </a:cubicBezTo>
                <a:cubicBezTo>
                  <a:pt x="7787" y="11014"/>
                  <a:pt x="8204" y="10597"/>
                  <a:pt x="8204" y="10085"/>
                </a:cubicBezTo>
                <a:cubicBezTo>
                  <a:pt x="8204" y="9799"/>
                  <a:pt x="8061" y="9525"/>
                  <a:pt x="7823" y="9359"/>
                </a:cubicBezTo>
                <a:lnTo>
                  <a:pt x="7823" y="9228"/>
                </a:lnTo>
                <a:lnTo>
                  <a:pt x="9049" y="9228"/>
                </a:lnTo>
                <a:cubicBezTo>
                  <a:pt x="9132" y="9228"/>
                  <a:pt x="9227" y="9144"/>
                  <a:pt x="9227" y="9049"/>
                </a:cubicBezTo>
                <a:lnTo>
                  <a:pt x="9227" y="7858"/>
                </a:lnTo>
                <a:lnTo>
                  <a:pt x="9227" y="7632"/>
                </a:lnTo>
                <a:lnTo>
                  <a:pt x="9227" y="5501"/>
                </a:lnTo>
                <a:lnTo>
                  <a:pt x="9227" y="4287"/>
                </a:lnTo>
                <a:lnTo>
                  <a:pt x="9358" y="4287"/>
                </a:lnTo>
                <a:cubicBezTo>
                  <a:pt x="9537" y="4501"/>
                  <a:pt x="9811" y="4656"/>
                  <a:pt x="10097" y="4656"/>
                </a:cubicBezTo>
                <a:cubicBezTo>
                  <a:pt x="10597" y="4656"/>
                  <a:pt x="11013" y="4239"/>
                  <a:pt x="11013" y="3727"/>
                </a:cubicBezTo>
                <a:cubicBezTo>
                  <a:pt x="11013" y="3227"/>
                  <a:pt x="10597" y="2810"/>
                  <a:pt x="10097" y="2810"/>
                </a:cubicBezTo>
                <a:cubicBezTo>
                  <a:pt x="9811" y="2810"/>
                  <a:pt x="9525" y="2941"/>
                  <a:pt x="9358" y="3179"/>
                </a:cubicBezTo>
                <a:lnTo>
                  <a:pt x="9227" y="3179"/>
                </a:lnTo>
                <a:lnTo>
                  <a:pt x="9227" y="1965"/>
                </a:lnTo>
                <a:cubicBezTo>
                  <a:pt x="9227" y="1870"/>
                  <a:pt x="9156" y="1786"/>
                  <a:pt x="9049" y="1786"/>
                </a:cubicBezTo>
                <a:lnTo>
                  <a:pt x="8465" y="1786"/>
                </a:lnTo>
                <a:cubicBezTo>
                  <a:pt x="8382" y="1786"/>
                  <a:pt x="8287" y="1858"/>
                  <a:pt x="8287" y="1965"/>
                </a:cubicBezTo>
                <a:cubicBezTo>
                  <a:pt x="8287" y="2048"/>
                  <a:pt x="8358" y="2143"/>
                  <a:pt x="8465" y="2143"/>
                </a:cubicBezTo>
                <a:lnTo>
                  <a:pt x="8870" y="2143"/>
                </a:lnTo>
                <a:lnTo>
                  <a:pt x="8870" y="3358"/>
                </a:lnTo>
                <a:cubicBezTo>
                  <a:pt x="8870" y="3453"/>
                  <a:pt x="8942" y="3536"/>
                  <a:pt x="9049" y="3536"/>
                </a:cubicBezTo>
                <a:lnTo>
                  <a:pt x="9454" y="3536"/>
                </a:lnTo>
                <a:cubicBezTo>
                  <a:pt x="9513" y="3536"/>
                  <a:pt x="9573" y="3513"/>
                  <a:pt x="9597" y="3453"/>
                </a:cubicBezTo>
                <a:cubicBezTo>
                  <a:pt x="9704" y="3275"/>
                  <a:pt x="9894" y="3167"/>
                  <a:pt x="10085" y="3167"/>
                </a:cubicBezTo>
                <a:cubicBezTo>
                  <a:pt x="10406" y="3167"/>
                  <a:pt x="10656" y="3417"/>
                  <a:pt x="10656" y="3727"/>
                </a:cubicBezTo>
                <a:cubicBezTo>
                  <a:pt x="10656" y="4048"/>
                  <a:pt x="10406" y="4298"/>
                  <a:pt x="10085" y="4298"/>
                </a:cubicBezTo>
                <a:cubicBezTo>
                  <a:pt x="9882" y="4298"/>
                  <a:pt x="9704" y="4191"/>
                  <a:pt x="9597" y="4013"/>
                </a:cubicBezTo>
                <a:cubicBezTo>
                  <a:pt x="9573" y="3953"/>
                  <a:pt x="9513" y="3929"/>
                  <a:pt x="9454" y="3929"/>
                </a:cubicBezTo>
                <a:lnTo>
                  <a:pt x="9049" y="3929"/>
                </a:lnTo>
                <a:cubicBezTo>
                  <a:pt x="8966" y="3929"/>
                  <a:pt x="8870" y="4001"/>
                  <a:pt x="8870" y="4108"/>
                </a:cubicBezTo>
                <a:lnTo>
                  <a:pt x="8870" y="5322"/>
                </a:lnTo>
                <a:lnTo>
                  <a:pt x="7644" y="5322"/>
                </a:lnTo>
                <a:cubicBezTo>
                  <a:pt x="7561" y="5322"/>
                  <a:pt x="7465" y="5394"/>
                  <a:pt x="7465" y="5501"/>
                </a:cubicBezTo>
                <a:lnTo>
                  <a:pt x="7465" y="5906"/>
                </a:lnTo>
                <a:cubicBezTo>
                  <a:pt x="7465" y="5965"/>
                  <a:pt x="7501" y="6025"/>
                  <a:pt x="7561" y="6049"/>
                </a:cubicBezTo>
                <a:cubicBezTo>
                  <a:pt x="7739" y="6156"/>
                  <a:pt x="7846" y="6346"/>
                  <a:pt x="7846" y="6549"/>
                </a:cubicBezTo>
                <a:cubicBezTo>
                  <a:pt x="7846" y="6858"/>
                  <a:pt x="7584" y="7108"/>
                  <a:pt x="7275" y="7108"/>
                </a:cubicBezTo>
                <a:cubicBezTo>
                  <a:pt x="6965" y="7108"/>
                  <a:pt x="6715" y="6858"/>
                  <a:pt x="6715" y="6549"/>
                </a:cubicBezTo>
                <a:cubicBezTo>
                  <a:pt x="6715" y="6334"/>
                  <a:pt x="6810" y="6156"/>
                  <a:pt x="7001" y="6049"/>
                </a:cubicBezTo>
                <a:cubicBezTo>
                  <a:pt x="7061" y="6025"/>
                  <a:pt x="7084" y="5965"/>
                  <a:pt x="7084" y="5906"/>
                </a:cubicBezTo>
                <a:lnTo>
                  <a:pt x="7084" y="5501"/>
                </a:lnTo>
                <a:cubicBezTo>
                  <a:pt x="7084" y="5418"/>
                  <a:pt x="7013" y="5322"/>
                  <a:pt x="6906" y="5322"/>
                </a:cubicBezTo>
                <a:lnTo>
                  <a:pt x="5679" y="5322"/>
                </a:lnTo>
                <a:lnTo>
                  <a:pt x="5679" y="4287"/>
                </a:lnTo>
                <a:lnTo>
                  <a:pt x="5822" y="4287"/>
                </a:lnTo>
                <a:cubicBezTo>
                  <a:pt x="6001" y="4501"/>
                  <a:pt x="6263" y="4656"/>
                  <a:pt x="6549" y="4656"/>
                </a:cubicBezTo>
                <a:cubicBezTo>
                  <a:pt x="7061" y="4656"/>
                  <a:pt x="7477" y="4239"/>
                  <a:pt x="7477" y="3727"/>
                </a:cubicBezTo>
                <a:cubicBezTo>
                  <a:pt x="7477" y="3227"/>
                  <a:pt x="7061" y="2810"/>
                  <a:pt x="6549" y="2810"/>
                </a:cubicBezTo>
                <a:cubicBezTo>
                  <a:pt x="6263" y="2810"/>
                  <a:pt x="5989" y="2941"/>
                  <a:pt x="5822" y="3179"/>
                </a:cubicBezTo>
                <a:lnTo>
                  <a:pt x="5679" y="3179"/>
                </a:lnTo>
                <a:lnTo>
                  <a:pt x="5679" y="2143"/>
                </a:lnTo>
                <a:lnTo>
                  <a:pt x="7882" y="2143"/>
                </a:lnTo>
                <a:cubicBezTo>
                  <a:pt x="7977" y="2143"/>
                  <a:pt x="8061" y="2060"/>
                  <a:pt x="8061" y="1965"/>
                </a:cubicBezTo>
                <a:cubicBezTo>
                  <a:pt x="8061" y="1870"/>
                  <a:pt x="7989" y="1786"/>
                  <a:pt x="7882" y="1786"/>
                </a:cubicBezTo>
                <a:lnTo>
                  <a:pt x="4286" y="1786"/>
                </a:lnTo>
                <a:lnTo>
                  <a:pt x="4286" y="1643"/>
                </a:lnTo>
                <a:cubicBezTo>
                  <a:pt x="4513" y="1465"/>
                  <a:pt x="4655" y="1203"/>
                  <a:pt x="4655" y="917"/>
                </a:cubicBezTo>
                <a:cubicBezTo>
                  <a:pt x="4655" y="417"/>
                  <a:pt x="4239" y="0"/>
                  <a:pt x="373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02" name="Google Shape;10602;p73"/>
          <p:cNvGrpSpPr/>
          <p:nvPr/>
        </p:nvGrpSpPr>
        <p:grpSpPr>
          <a:xfrm>
            <a:off x="6659725" y="3633785"/>
            <a:ext cx="367608" cy="350548"/>
            <a:chOff x="6659725" y="3808035"/>
            <a:chExt cx="367608" cy="350548"/>
          </a:xfrm>
          <a:solidFill>
            <a:srgbClr val="7030A0"/>
          </a:solidFill>
        </p:grpSpPr>
        <p:sp>
          <p:nvSpPr>
            <p:cNvPr id="10603" name="Google Shape;10603;p73"/>
            <p:cNvSpPr/>
            <p:nvPr/>
          </p:nvSpPr>
          <p:spPr>
            <a:xfrm>
              <a:off x="6659725" y="3845942"/>
              <a:ext cx="321394" cy="312642"/>
            </a:xfrm>
            <a:custGeom>
              <a:avLst/>
              <a:gdLst/>
              <a:ahLst/>
              <a:cxnLst/>
              <a:rect l="l" t="t" r="r" b="b"/>
              <a:pathLst>
                <a:path w="10098" h="9823" extrusionOk="0">
                  <a:moveTo>
                    <a:pt x="8740" y="0"/>
                  </a:moveTo>
                  <a:cubicBezTo>
                    <a:pt x="8383" y="0"/>
                    <a:pt x="8037" y="131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4"/>
                    <a:pt x="6847" y="1596"/>
                  </a:cubicBezTo>
                  <a:cubicBezTo>
                    <a:pt x="6882" y="1631"/>
                    <a:pt x="6927" y="1649"/>
                    <a:pt x="6972" y="1649"/>
                  </a:cubicBezTo>
                  <a:cubicBezTo>
                    <a:pt x="7016" y="1649"/>
                    <a:pt x="7061" y="1631"/>
                    <a:pt x="7097" y="1596"/>
                  </a:cubicBezTo>
                  <a:lnTo>
                    <a:pt x="8037" y="655"/>
                  </a:lnTo>
                  <a:cubicBezTo>
                    <a:pt x="8228" y="464"/>
                    <a:pt x="8466" y="357"/>
                    <a:pt x="8740" y="357"/>
                  </a:cubicBezTo>
                  <a:cubicBezTo>
                    <a:pt x="9002" y="357"/>
                    <a:pt x="9264" y="464"/>
                    <a:pt x="9442" y="655"/>
                  </a:cubicBezTo>
                  <a:cubicBezTo>
                    <a:pt x="9633" y="857"/>
                    <a:pt x="9740" y="1096"/>
                    <a:pt x="9740" y="1357"/>
                  </a:cubicBezTo>
                  <a:cubicBezTo>
                    <a:pt x="9740" y="1631"/>
                    <a:pt x="9633" y="1881"/>
                    <a:pt x="9442" y="2060"/>
                  </a:cubicBezTo>
                  <a:lnTo>
                    <a:pt x="8156" y="3334"/>
                  </a:lnTo>
                  <a:cubicBezTo>
                    <a:pt x="8025" y="3024"/>
                    <a:pt x="7847" y="2739"/>
                    <a:pt x="7597" y="2489"/>
                  </a:cubicBezTo>
                  <a:cubicBezTo>
                    <a:pt x="7097" y="1988"/>
                    <a:pt x="6436" y="1738"/>
                    <a:pt x="5777" y="1738"/>
                  </a:cubicBezTo>
                  <a:cubicBezTo>
                    <a:pt x="5117" y="1738"/>
                    <a:pt x="4459" y="1988"/>
                    <a:pt x="3965" y="2489"/>
                  </a:cubicBezTo>
                  <a:lnTo>
                    <a:pt x="1001" y="5453"/>
                  </a:lnTo>
                  <a:cubicBezTo>
                    <a:pt x="1" y="6453"/>
                    <a:pt x="1" y="8084"/>
                    <a:pt x="1001" y="9085"/>
                  </a:cubicBezTo>
                  <a:cubicBezTo>
                    <a:pt x="1501" y="9585"/>
                    <a:pt x="2156" y="9823"/>
                    <a:pt x="2810" y="9823"/>
                  </a:cubicBezTo>
                  <a:cubicBezTo>
                    <a:pt x="3465" y="9823"/>
                    <a:pt x="4120" y="9573"/>
                    <a:pt x="4632" y="9085"/>
                  </a:cubicBezTo>
                  <a:lnTo>
                    <a:pt x="6204" y="7501"/>
                  </a:lnTo>
                  <a:cubicBezTo>
                    <a:pt x="6287" y="7430"/>
                    <a:pt x="6287" y="7322"/>
                    <a:pt x="6204" y="7251"/>
                  </a:cubicBezTo>
                  <a:cubicBezTo>
                    <a:pt x="6176" y="7242"/>
                    <a:pt x="6143" y="7236"/>
                    <a:pt x="6109" y="7236"/>
                  </a:cubicBezTo>
                  <a:cubicBezTo>
                    <a:pt x="6055" y="7236"/>
                    <a:pt x="5997" y="7250"/>
                    <a:pt x="5954" y="7287"/>
                  </a:cubicBezTo>
                  <a:lnTo>
                    <a:pt x="4382" y="8858"/>
                  </a:lnTo>
                  <a:cubicBezTo>
                    <a:pt x="3965" y="9275"/>
                    <a:pt x="3406" y="9513"/>
                    <a:pt x="2810" y="9513"/>
                  </a:cubicBezTo>
                  <a:cubicBezTo>
                    <a:pt x="2215" y="9513"/>
                    <a:pt x="1667" y="9287"/>
                    <a:pt x="1251" y="8858"/>
                  </a:cubicBezTo>
                  <a:cubicBezTo>
                    <a:pt x="394" y="8001"/>
                    <a:pt x="394" y="6596"/>
                    <a:pt x="1251" y="5739"/>
                  </a:cubicBezTo>
                  <a:lnTo>
                    <a:pt x="4215" y="2774"/>
                  </a:lnTo>
                  <a:cubicBezTo>
                    <a:pt x="4632" y="2358"/>
                    <a:pt x="5180" y="2119"/>
                    <a:pt x="5775" y="2119"/>
                  </a:cubicBezTo>
                  <a:cubicBezTo>
                    <a:pt x="6370" y="2119"/>
                    <a:pt x="6918" y="2346"/>
                    <a:pt x="7335" y="2774"/>
                  </a:cubicBezTo>
                  <a:cubicBezTo>
                    <a:pt x="7573" y="3012"/>
                    <a:pt x="7775" y="3310"/>
                    <a:pt x="7871" y="3632"/>
                  </a:cubicBezTo>
                  <a:lnTo>
                    <a:pt x="6478" y="5036"/>
                  </a:lnTo>
                  <a:cubicBezTo>
                    <a:pt x="6287" y="5227"/>
                    <a:pt x="6049" y="5334"/>
                    <a:pt x="5775" y="5334"/>
                  </a:cubicBezTo>
                  <a:cubicBezTo>
                    <a:pt x="5513" y="5334"/>
                    <a:pt x="5251" y="5227"/>
                    <a:pt x="5073" y="5036"/>
                  </a:cubicBezTo>
                  <a:cubicBezTo>
                    <a:pt x="4989" y="4941"/>
                    <a:pt x="4918" y="4822"/>
                    <a:pt x="4858" y="4703"/>
                  </a:cubicBezTo>
                  <a:cubicBezTo>
                    <a:pt x="4829" y="4634"/>
                    <a:pt x="4751" y="4590"/>
                    <a:pt x="4677" y="4590"/>
                  </a:cubicBezTo>
                  <a:cubicBezTo>
                    <a:pt x="4662" y="4590"/>
                    <a:pt x="4647" y="4592"/>
                    <a:pt x="4632" y="4596"/>
                  </a:cubicBezTo>
                  <a:cubicBezTo>
                    <a:pt x="4537" y="4632"/>
                    <a:pt x="4501" y="4739"/>
                    <a:pt x="4525" y="4822"/>
                  </a:cubicBezTo>
                  <a:cubicBezTo>
                    <a:pt x="4596" y="4989"/>
                    <a:pt x="4692" y="5132"/>
                    <a:pt x="4823" y="5275"/>
                  </a:cubicBezTo>
                  <a:cubicBezTo>
                    <a:pt x="5073" y="5525"/>
                    <a:pt x="5418" y="5679"/>
                    <a:pt x="5775" y="5679"/>
                  </a:cubicBezTo>
                  <a:cubicBezTo>
                    <a:pt x="6132" y="5679"/>
                    <a:pt x="6478" y="5537"/>
                    <a:pt x="6728" y="5275"/>
                  </a:cubicBezTo>
                  <a:lnTo>
                    <a:pt x="9692" y="2310"/>
                  </a:lnTo>
                  <a:cubicBezTo>
                    <a:pt x="9942" y="2060"/>
                    <a:pt x="10097" y="1715"/>
                    <a:pt x="10097" y="1357"/>
                  </a:cubicBezTo>
                  <a:cubicBezTo>
                    <a:pt x="10097" y="1000"/>
                    <a:pt x="9954" y="655"/>
                    <a:pt x="9692" y="405"/>
                  </a:cubicBezTo>
                  <a:cubicBezTo>
                    <a:pt x="9442" y="155"/>
                    <a:pt x="9097" y="0"/>
                    <a:pt x="8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4" name="Google Shape;10604;p73"/>
            <p:cNvSpPr/>
            <p:nvPr/>
          </p:nvSpPr>
          <p:spPr>
            <a:xfrm>
              <a:off x="6705588" y="3808035"/>
              <a:ext cx="321744" cy="313787"/>
            </a:xfrm>
            <a:custGeom>
              <a:avLst/>
              <a:gdLst/>
              <a:ahLst/>
              <a:cxnLst/>
              <a:rect l="l" t="t" r="r" b="b"/>
              <a:pathLst>
                <a:path w="10109" h="9859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22"/>
                  </a:lnTo>
                  <a:cubicBezTo>
                    <a:pt x="3810" y="2406"/>
                    <a:pt x="3810" y="2501"/>
                    <a:pt x="3894" y="2584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4"/>
                  </a:cubicBezTo>
                  <a:lnTo>
                    <a:pt x="5715" y="1001"/>
                  </a:lnTo>
                  <a:cubicBezTo>
                    <a:pt x="6150" y="572"/>
                    <a:pt x="6715" y="358"/>
                    <a:pt x="7281" y="358"/>
                  </a:cubicBezTo>
                  <a:cubicBezTo>
                    <a:pt x="7846" y="358"/>
                    <a:pt x="8412" y="572"/>
                    <a:pt x="8847" y="1001"/>
                  </a:cubicBezTo>
                  <a:cubicBezTo>
                    <a:pt x="9704" y="1870"/>
                    <a:pt x="9704" y="3263"/>
                    <a:pt x="8847" y="4132"/>
                  </a:cubicBezTo>
                  <a:lnTo>
                    <a:pt x="5882" y="7085"/>
                  </a:lnTo>
                  <a:cubicBezTo>
                    <a:pt x="5465" y="7501"/>
                    <a:pt x="4918" y="7740"/>
                    <a:pt x="4322" y="7740"/>
                  </a:cubicBezTo>
                  <a:cubicBezTo>
                    <a:pt x="3727" y="7740"/>
                    <a:pt x="3179" y="7525"/>
                    <a:pt x="2763" y="7085"/>
                  </a:cubicBezTo>
                  <a:cubicBezTo>
                    <a:pt x="2524" y="6847"/>
                    <a:pt x="2322" y="6549"/>
                    <a:pt x="2227" y="6227"/>
                  </a:cubicBezTo>
                  <a:lnTo>
                    <a:pt x="3620" y="4823"/>
                  </a:lnTo>
                  <a:cubicBezTo>
                    <a:pt x="3810" y="4632"/>
                    <a:pt x="4048" y="4525"/>
                    <a:pt x="4322" y="4525"/>
                  </a:cubicBezTo>
                  <a:cubicBezTo>
                    <a:pt x="4584" y="4525"/>
                    <a:pt x="4846" y="4632"/>
                    <a:pt x="5025" y="4823"/>
                  </a:cubicBezTo>
                  <a:cubicBezTo>
                    <a:pt x="5108" y="4918"/>
                    <a:pt x="5179" y="5037"/>
                    <a:pt x="5239" y="5156"/>
                  </a:cubicBezTo>
                  <a:cubicBezTo>
                    <a:pt x="5269" y="5225"/>
                    <a:pt x="5347" y="5269"/>
                    <a:pt x="5420" y="5269"/>
                  </a:cubicBezTo>
                  <a:cubicBezTo>
                    <a:pt x="5435" y="5269"/>
                    <a:pt x="5451" y="5267"/>
                    <a:pt x="5465" y="5263"/>
                  </a:cubicBezTo>
                  <a:cubicBezTo>
                    <a:pt x="5560" y="5227"/>
                    <a:pt x="5596" y="5120"/>
                    <a:pt x="5572" y="5037"/>
                  </a:cubicBezTo>
                  <a:cubicBezTo>
                    <a:pt x="5501" y="4870"/>
                    <a:pt x="5406" y="4727"/>
                    <a:pt x="5275" y="4584"/>
                  </a:cubicBezTo>
                  <a:cubicBezTo>
                    <a:pt x="5025" y="4334"/>
                    <a:pt x="4679" y="4192"/>
                    <a:pt x="4322" y="4192"/>
                  </a:cubicBezTo>
                  <a:cubicBezTo>
                    <a:pt x="3965" y="4192"/>
                    <a:pt x="3620" y="4322"/>
                    <a:pt x="3370" y="4584"/>
                  </a:cubicBezTo>
                  <a:lnTo>
                    <a:pt x="1929" y="6037"/>
                  </a:lnTo>
                  <a:cubicBezTo>
                    <a:pt x="1893" y="6049"/>
                    <a:pt x="1881" y="6061"/>
                    <a:pt x="1870" y="6097"/>
                  </a:cubicBezTo>
                  <a:lnTo>
                    <a:pt x="405" y="7549"/>
                  </a:lnTo>
                  <a:cubicBezTo>
                    <a:pt x="155" y="7799"/>
                    <a:pt x="0" y="8144"/>
                    <a:pt x="0" y="8502"/>
                  </a:cubicBezTo>
                  <a:cubicBezTo>
                    <a:pt x="0" y="8859"/>
                    <a:pt x="143" y="9204"/>
                    <a:pt x="405" y="9454"/>
                  </a:cubicBezTo>
                  <a:cubicBezTo>
                    <a:pt x="655" y="9704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13"/>
                  </a:lnTo>
                  <a:cubicBezTo>
                    <a:pt x="3322" y="8442"/>
                    <a:pt x="3322" y="8335"/>
                    <a:pt x="3251" y="8263"/>
                  </a:cubicBezTo>
                  <a:cubicBezTo>
                    <a:pt x="3215" y="8228"/>
                    <a:pt x="3170" y="8210"/>
                    <a:pt x="3126" y="8210"/>
                  </a:cubicBezTo>
                  <a:cubicBezTo>
                    <a:pt x="3081" y="8210"/>
                    <a:pt x="3036" y="8228"/>
                    <a:pt x="3001" y="8263"/>
                  </a:cubicBezTo>
                  <a:lnTo>
                    <a:pt x="2060" y="9204"/>
                  </a:lnTo>
                  <a:cubicBezTo>
                    <a:pt x="1870" y="9395"/>
                    <a:pt x="1631" y="9502"/>
                    <a:pt x="1358" y="9502"/>
                  </a:cubicBezTo>
                  <a:cubicBezTo>
                    <a:pt x="1096" y="9502"/>
                    <a:pt x="834" y="9395"/>
                    <a:pt x="655" y="9204"/>
                  </a:cubicBezTo>
                  <a:cubicBezTo>
                    <a:pt x="465" y="9014"/>
                    <a:pt x="357" y="8775"/>
                    <a:pt x="357" y="8502"/>
                  </a:cubicBezTo>
                  <a:cubicBezTo>
                    <a:pt x="357" y="8240"/>
                    <a:pt x="465" y="7978"/>
                    <a:pt x="655" y="7799"/>
                  </a:cubicBezTo>
                  <a:lnTo>
                    <a:pt x="1941" y="6525"/>
                  </a:lnTo>
                  <a:cubicBezTo>
                    <a:pt x="2072" y="6835"/>
                    <a:pt x="2251" y="7120"/>
                    <a:pt x="2501" y="7370"/>
                  </a:cubicBezTo>
                  <a:cubicBezTo>
                    <a:pt x="2989" y="7859"/>
                    <a:pt x="3632" y="8132"/>
                    <a:pt x="4322" y="8132"/>
                  </a:cubicBezTo>
                  <a:cubicBezTo>
                    <a:pt x="5001" y="8132"/>
                    <a:pt x="5644" y="7859"/>
                    <a:pt x="6132" y="7370"/>
                  </a:cubicBezTo>
                  <a:lnTo>
                    <a:pt x="9097" y="4406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05" name="Google Shape;10605;p73"/>
          <p:cNvGrpSpPr/>
          <p:nvPr/>
        </p:nvGrpSpPr>
        <p:grpSpPr>
          <a:xfrm>
            <a:off x="6219391" y="3642506"/>
            <a:ext cx="356627" cy="334252"/>
            <a:chOff x="6219391" y="3816756"/>
            <a:chExt cx="356627" cy="334252"/>
          </a:xfrm>
          <a:solidFill>
            <a:srgbClr val="7030A0"/>
          </a:solidFill>
        </p:grpSpPr>
        <p:sp>
          <p:nvSpPr>
            <p:cNvPr id="10606" name="Google Shape;10606;p73"/>
            <p:cNvSpPr/>
            <p:nvPr/>
          </p:nvSpPr>
          <p:spPr>
            <a:xfrm>
              <a:off x="6219391" y="3816756"/>
              <a:ext cx="306594" cy="334252"/>
            </a:xfrm>
            <a:custGeom>
              <a:avLst/>
              <a:gdLst/>
              <a:ahLst/>
              <a:cxnLst/>
              <a:rect l="l" t="t" r="r" b="b"/>
              <a:pathLst>
                <a:path w="9633" h="10502" extrusionOk="0">
                  <a:moveTo>
                    <a:pt x="8394" y="4179"/>
                  </a:moveTo>
                  <a:cubicBezTo>
                    <a:pt x="8906" y="4251"/>
                    <a:pt x="9299" y="4703"/>
                    <a:pt x="9299" y="5239"/>
                  </a:cubicBezTo>
                  <a:cubicBezTo>
                    <a:pt x="9299" y="5775"/>
                    <a:pt x="8906" y="6215"/>
                    <a:pt x="8394" y="6299"/>
                  </a:cubicBezTo>
                  <a:lnTo>
                    <a:pt x="8394" y="4179"/>
                  </a:lnTo>
                  <a:close/>
                  <a:moveTo>
                    <a:pt x="1203" y="4013"/>
                  </a:moveTo>
                  <a:lnTo>
                    <a:pt x="1203" y="6489"/>
                  </a:lnTo>
                  <a:lnTo>
                    <a:pt x="846" y="6489"/>
                  </a:lnTo>
                  <a:cubicBezTo>
                    <a:pt x="548" y="6489"/>
                    <a:pt x="310" y="6251"/>
                    <a:pt x="310" y="5953"/>
                  </a:cubicBezTo>
                  <a:lnTo>
                    <a:pt x="310" y="4549"/>
                  </a:lnTo>
                  <a:cubicBezTo>
                    <a:pt x="310" y="4251"/>
                    <a:pt x="548" y="4013"/>
                    <a:pt x="846" y="4013"/>
                  </a:cubicBezTo>
                  <a:close/>
                  <a:moveTo>
                    <a:pt x="2596" y="4001"/>
                  </a:moveTo>
                  <a:lnTo>
                    <a:pt x="2596" y="6489"/>
                  </a:lnTo>
                  <a:lnTo>
                    <a:pt x="1525" y="6489"/>
                  </a:lnTo>
                  <a:lnTo>
                    <a:pt x="1525" y="4001"/>
                  </a:lnTo>
                  <a:close/>
                  <a:moveTo>
                    <a:pt x="2799" y="7692"/>
                  </a:moveTo>
                  <a:lnTo>
                    <a:pt x="2799" y="8418"/>
                  </a:lnTo>
                  <a:lnTo>
                    <a:pt x="2477" y="8418"/>
                  </a:lnTo>
                  <a:lnTo>
                    <a:pt x="2679" y="7692"/>
                  </a:lnTo>
                  <a:close/>
                  <a:moveTo>
                    <a:pt x="2560" y="6811"/>
                  </a:moveTo>
                  <a:lnTo>
                    <a:pt x="1941" y="9121"/>
                  </a:lnTo>
                  <a:lnTo>
                    <a:pt x="1525" y="9121"/>
                  </a:lnTo>
                  <a:lnTo>
                    <a:pt x="1525" y="6811"/>
                  </a:lnTo>
                  <a:close/>
                  <a:moveTo>
                    <a:pt x="8061" y="310"/>
                  </a:moveTo>
                  <a:lnTo>
                    <a:pt x="8061" y="10180"/>
                  </a:lnTo>
                  <a:lnTo>
                    <a:pt x="7335" y="10180"/>
                  </a:lnTo>
                  <a:lnTo>
                    <a:pt x="7335" y="3227"/>
                  </a:lnTo>
                  <a:cubicBezTo>
                    <a:pt x="7335" y="3132"/>
                    <a:pt x="7251" y="3060"/>
                    <a:pt x="7168" y="3060"/>
                  </a:cubicBezTo>
                  <a:cubicBezTo>
                    <a:pt x="7085" y="3060"/>
                    <a:pt x="7001" y="3132"/>
                    <a:pt x="7001" y="3227"/>
                  </a:cubicBezTo>
                  <a:lnTo>
                    <a:pt x="7001" y="9085"/>
                  </a:lnTo>
                  <a:cubicBezTo>
                    <a:pt x="6799" y="8811"/>
                    <a:pt x="6489" y="8406"/>
                    <a:pt x="6085" y="8013"/>
                  </a:cubicBezTo>
                  <a:cubicBezTo>
                    <a:pt x="5620" y="7573"/>
                    <a:pt x="5144" y="7216"/>
                    <a:pt x="4656" y="6966"/>
                  </a:cubicBezTo>
                  <a:cubicBezTo>
                    <a:pt x="4084" y="6668"/>
                    <a:pt x="3525" y="6501"/>
                    <a:pt x="2941" y="6489"/>
                  </a:cubicBezTo>
                  <a:lnTo>
                    <a:pt x="2941" y="4001"/>
                  </a:lnTo>
                  <a:cubicBezTo>
                    <a:pt x="3525" y="3965"/>
                    <a:pt x="4084" y="3810"/>
                    <a:pt x="4656" y="3525"/>
                  </a:cubicBezTo>
                  <a:cubicBezTo>
                    <a:pt x="5144" y="3275"/>
                    <a:pt x="5620" y="2917"/>
                    <a:pt x="6085" y="2465"/>
                  </a:cubicBezTo>
                  <a:cubicBezTo>
                    <a:pt x="6489" y="2084"/>
                    <a:pt x="6799" y="1679"/>
                    <a:pt x="7001" y="1393"/>
                  </a:cubicBezTo>
                  <a:lnTo>
                    <a:pt x="7001" y="2441"/>
                  </a:lnTo>
                  <a:cubicBezTo>
                    <a:pt x="7001" y="2524"/>
                    <a:pt x="7085" y="2596"/>
                    <a:pt x="7168" y="2596"/>
                  </a:cubicBezTo>
                  <a:cubicBezTo>
                    <a:pt x="7251" y="2596"/>
                    <a:pt x="7335" y="2524"/>
                    <a:pt x="7335" y="2441"/>
                  </a:cubicBezTo>
                  <a:lnTo>
                    <a:pt x="7335" y="310"/>
                  </a:lnTo>
                  <a:close/>
                  <a:moveTo>
                    <a:pt x="7168" y="0"/>
                  </a:moveTo>
                  <a:cubicBezTo>
                    <a:pt x="7085" y="0"/>
                    <a:pt x="7001" y="72"/>
                    <a:pt x="7001" y="167"/>
                  </a:cubicBezTo>
                  <a:lnTo>
                    <a:pt x="7001" y="822"/>
                  </a:lnTo>
                  <a:cubicBezTo>
                    <a:pt x="6906" y="977"/>
                    <a:pt x="6489" y="1620"/>
                    <a:pt x="5847" y="2251"/>
                  </a:cubicBezTo>
                  <a:cubicBezTo>
                    <a:pt x="5156" y="2905"/>
                    <a:pt x="4084" y="3691"/>
                    <a:pt x="2775" y="3691"/>
                  </a:cubicBezTo>
                  <a:lnTo>
                    <a:pt x="858" y="3691"/>
                  </a:lnTo>
                  <a:cubicBezTo>
                    <a:pt x="382" y="3691"/>
                    <a:pt x="1" y="4072"/>
                    <a:pt x="1" y="4549"/>
                  </a:cubicBezTo>
                  <a:lnTo>
                    <a:pt x="1" y="5953"/>
                  </a:lnTo>
                  <a:cubicBezTo>
                    <a:pt x="1" y="6430"/>
                    <a:pt x="382" y="6811"/>
                    <a:pt x="858" y="6811"/>
                  </a:cubicBezTo>
                  <a:lnTo>
                    <a:pt x="1215" y="6811"/>
                  </a:lnTo>
                  <a:lnTo>
                    <a:pt x="1215" y="9287"/>
                  </a:lnTo>
                  <a:cubicBezTo>
                    <a:pt x="1215" y="9371"/>
                    <a:pt x="1286" y="9454"/>
                    <a:pt x="1382" y="9454"/>
                  </a:cubicBezTo>
                  <a:lnTo>
                    <a:pt x="2084" y="9454"/>
                  </a:lnTo>
                  <a:cubicBezTo>
                    <a:pt x="2156" y="9454"/>
                    <a:pt x="2215" y="9406"/>
                    <a:pt x="2239" y="9335"/>
                  </a:cubicBezTo>
                  <a:lnTo>
                    <a:pt x="2394" y="8751"/>
                  </a:lnTo>
                  <a:lnTo>
                    <a:pt x="2953" y="8751"/>
                  </a:lnTo>
                  <a:cubicBezTo>
                    <a:pt x="3049" y="8751"/>
                    <a:pt x="3120" y="8680"/>
                    <a:pt x="3120" y="8585"/>
                  </a:cubicBezTo>
                  <a:lnTo>
                    <a:pt x="3120" y="7525"/>
                  </a:lnTo>
                  <a:cubicBezTo>
                    <a:pt x="3120" y="7442"/>
                    <a:pt x="3049" y="7370"/>
                    <a:pt x="2953" y="7370"/>
                  </a:cubicBezTo>
                  <a:lnTo>
                    <a:pt x="2763" y="7370"/>
                  </a:lnTo>
                  <a:lnTo>
                    <a:pt x="2918" y="6811"/>
                  </a:lnTo>
                  <a:cubicBezTo>
                    <a:pt x="4168" y="6858"/>
                    <a:pt x="5192" y="7620"/>
                    <a:pt x="5858" y="8263"/>
                  </a:cubicBezTo>
                  <a:cubicBezTo>
                    <a:pt x="6513" y="8882"/>
                    <a:pt x="6930" y="9525"/>
                    <a:pt x="7025" y="9692"/>
                  </a:cubicBezTo>
                  <a:lnTo>
                    <a:pt x="7025" y="10347"/>
                  </a:lnTo>
                  <a:cubicBezTo>
                    <a:pt x="7025" y="10430"/>
                    <a:pt x="7097" y="10502"/>
                    <a:pt x="7180" y="10502"/>
                  </a:cubicBezTo>
                  <a:lnTo>
                    <a:pt x="8240" y="10502"/>
                  </a:lnTo>
                  <a:cubicBezTo>
                    <a:pt x="8335" y="10502"/>
                    <a:pt x="8406" y="10430"/>
                    <a:pt x="8406" y="10347"/>
                  </a:cubicBezTo>
                  <a:lnTo>
                    <a:pt x="8406" y="6632"/>
                  </a:lnTo>
                  <a:cubicBezTo>
                    <a:pt x="9109" y="6549"/>
                    <a:pt x="9633" y="5965"/>
                    <a:pt x="9633" y="5251"/>
                  </a:cubicBezTo>
                  <a:cubicBezTo>
                    <a:pt x="9621" y="4537"/>
                    <a:pt x="9085" y="3941"/>
                    <a:pt x="8394" y="3870"/>
                  </a:cubicBezTo>
                  <a:lnTo>
                    <a:pt x="8394" y="167"/>
                  </a:lnTo>
                  <a:cubicBezTo>
                    <a:pt x="8394" y="72"/>
                    <a:pt x="8311" y="0"/>
                    <a:pt x="8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7" name="Google Shape;10607;p73"/>
            <p:cNvSpPr/>
            <p:nvPr/>
          </p:nvSpPr>
          <p:spPr>
            <a:xfrm>
              <a:off x="6549060" y="3978567"/>
              <a:ext cx="26958" cy="10630"/>
            </a:xfrm>
            <a:custGeom>
              <a:avLst/>
              <a:gdLst/>
              <a:ahLst/>
              <a:cxnLst/>
              <a:rect l="l" t="t" r="r" b="b"/>
              <a:pathLst>
                <a:path w="847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63" y="334"/>
                    <a:pt x="846" y="262"/>
                    <a:pt x="846" y="167"/>
                  </a:cubicBezTo>
                  <a:cubicBezTo>
                    <a:pt x="846" y="84"/>
                    <a:pt x="775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8" name="Google Shape;10608;p73"/>
            <p:cNvSpPr/>
            <p:nvPr/>
          </p:nvSpPr>
          <p:spPr>
            <a:xfrm>
              <a:off x="6525572" y="3915357"/>
              <a:ext cx="24666" cy="22311"/>
            </a:xfrm>
            <a:custGeom>
              <a:avLst/>
              <a:gdLst/>
              <a:ahLst/>
              <a:cxnLst/>
              <a:rect l="l" t="t" r="r" b="b"/>
              <a:pathLst>
                <a:path w="775" h="701" extrusionOk="0">
                  <a:moveTo>
                    <a:pt x="605" y="1"/>
                  </a:moveTo>
                  <a:cubicBezTo>
                    <a:pt x="563" y="1"/>
                    <a:pt x="519" y="16"/>
                    <a:pt x="477" y="46"/>
                  </a:cubicBezTo>
                  <a:lnTo>
                    <a:pt x="108" y="415"/>
                  </a:lnTo>
                  <a:cubicBezTo>
                    <a:pt x="1" y="522"/>
                    <a:pt x="84" y="700"/>
                    <a:pt x="227" y="700"/>
                  </a:cubicBezTo>
                  <a:cubicBezTo>
                    <a:pt x="275" y="700"/>
                    <a:pt x="322" y="677"/>
                    <a:pt x="346" y="653"/>
                  </a:cubicBezTo>
                  <a:lnTo>
                    <a:pt x="715" y="284"/>
                  </a:lnTo>
                  <a:cubicBezTo>
                    <a:pt x="775" y="224"/>
                    <a:pt x="775" y="117"/>
                    <a:pt x="715" y="46"/>
                  </a:cubicBezTo>
                  <a:cubicBezTo>
                    <a:pt x="685" y="16"/>
                    <a:pt x="647" y="1"/>
                    <a:pt x="6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9" name="Google Shape;10609;p73"/>
            <p:cNvSpPr/>
            <p:nvPr/>
          </p:nvSpPr>
          <p:spPr>
            <a:xfrm>
              <a:off x="6527099" y="4030191"/>
              <a:ext cx="23139" cy="22661"/>
            </a:xfrm>
            <a:custGeom>
              <a:avLst/>
              <a:gdLst/>
              <a:ahLst/>
              <a:cxnLst/>
              <a:rect l="l" t="t" r="r" b="b"/>
              <a:pathLst>
                <a:path w="727" h="712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429" y="664"/>
                  </a:lnTo>
                  <a:cubicBezTo>
                    <a:pt x="466" y="696"/>
                    <a:pt x="505" y="711"/>
                    <a:pt x="543" y="711"/>
                  </a:cubicBezTo>
                  <a:cubicBezTo>
                    <a:pt x="590" y="711"/>
                    <a:pt x="634" y="687"/>
                    <a:pt x="667" y="641"/>
                  </a:cubicBezTo>
                  <a:cubicBezTo>
                    <a:pt x="727" y="569"/>
                    <a:pt x="727" y="486"/>
                    <a:pt x="667" y="426"/>
                  </a:cubicBezTo>
                  <a:lnTo>
                    <a:pt x="298" y="45"/>
                  </a:ln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0" name="Google Shape;10610;p73"/>
          <p:cNvGrpSpPr/>
          <p:nvPr/>
        </p:nvGrpSpPr>
        <p:grpSpPr>
          <a:xfrm>
            <a:off x="5778676" y="3652722"/>
            <a:ext cx="349052" cy="313055"/>
            <a:chOff x="5778676" y="3826972"/>
            <a:chExt cx="349052" cy="313055"/>
          </a:xfrm>
          <a:solidFill>
            <a:srgbClr val="7030A0"/>
          </a:solidFill>
        </p:grpSpPr>
        <p:sp>
          <p:nvSpPr>
            <p:cNvPr id="10611" name="Google Shape;10611;p73"/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2" name="Google Shape;10612;p73"/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3" name="Google Shape;10613;p73"/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4" name="Google Shape;10614;p73"/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5" name="Google Shape;10615;p73"/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6" name="Google Shape;10616;p73"/>
          <p:cNvGrpSpPr/>
          <p:nvPr/>
        </p:nvGrpSpPr>
        <p:grpSpPr>
          <a:xfrm>
            <a:off x="5355784" y="3660297"/>
            <a:ext cx="299019" cy="297905"/>
            <a:chOff x="5355784" y="3834547"/>
            <a:chExt cx="299019" cy="297905"/>
          </a:xfrm>
          <a:solidFill>
            <a:srgbClr val="7030A0"/>
          </a:solidFill>
        </p:grpSpPr>
        <p:sp>
          <p:nvSpPr>
            <p:cNvPr id="10617" name="Google Shape;10617;p73"/>
            <p:cNvSpPr/>
            <p:nvPr/>
          </p:nvSpPr>
          <p:spPr>
            <a:xfrm>
              <a:off x="5355784" y="3834547"/>
              <a:ext cx="299019" cy="297905"/>
            </a:xfrm>
            <a:custGeom>
              <a:avLst/>
              <a:gdLst/>
              <a:ahLst/>
              <a:cxnLst/>
              <a:rect l="l" t="t" r="r" b="b"/>
              <a:pathLst>
                <a:path w="9395" h="9360" extrusionOk="0">
                  <a:moveTo>
                    <a:pt x="3572" y="5454"/>
                  </a:moveTo>
                  <a:cubicBezTo>
                    <a:pt x="3679" y="5573"/>
                    <a:pt x="3786" y="5704"/>
                    <a:pt x="3929" y="5811"/>
                  </a:cubicBezTo>
                  <a:lnTo>
                    <a:pt x="3405" y="6335"/>
                  </a:lnTo>
                  <a:cubicBezTo>
                    <a:pt x="3393" y="6311"/>
                    <a:pt x="3393" y="6299"/>
                    <a:pt x="3382" y="6287"/>
                  </a:cubicBezTo>
                  <a:lnTo>
                    <a:pt x="3096" y="6002"/>
                  </a:lnTo>
                  <a:cubicBezTo>
                    <a:pt x="3084" y="5990"/>
                    <a:pt x="3060" y="5978"/>
                    <a:pt x="3048" y="5978"/>
                  </a:cubicBezTo>
                  <a:lnTo>
                    <a:pt x="3572" y="5454"/>
                  </a:lnTo>
                  <a:close/>
                  <a:moveTo>
                    <a:pt x="2748" y="6109"/>
                  </a:moveTo>
                  <a:cubicBezTo>
                    <a:pt x="2804" y="6109"/>
                    <a:pt x="2858" y="6133"/>
                    <a:pt x="2893" y="6180"/>
                  </a:cubicBezTo>
                  <a:lnTo>
                    <a:pt x="3179" y="6466"/>
                  </a:lnTo>
                  <a:cubicBezTo>
                    <a:pt x="3274" y="6573"/>
                    <a:pt x="3274" y="6704"/>
                    <a:pt x="3191" y="6788"/>
                  </a:cubicBezTo>
                  <a:lnTo>
                    <a:pt x="3036" y="6954"/>
                  </a:lnTo>
                  <a:lnTo>
                    <a:pt x="2429" y="6347"/>
                  </a:lnTo>
                  <a:lnTo>
                    <a:pt x="2584" y="6180"/>
                  </a:lnTo>
                  <a:cubicBezTo>
                    <a:pt x="2631" y="6133"/>
                    <a:pt x="2691" y="6109"/>
                    <a:pt x="2748" y="6109"/>
                  </a:cubicBezTo>
                  <a:close/>
                  <a:moveTo>
                    <a:pt x="2215" y="6549"/>
                  </a:moveTo>
                  <a:lnTo>
                    <a:pt x="2822" y="7169"/>
                  </a:lnTo>
                  <a:lnTo>
                    <a:pt x="965" y="9026"/>
                  </a:lnTo>
                  <a:cubicBezTo>
                    <a:pt x="923" y="9068"/>
                    <a:pt x="866" y="9088"/>
                    <a:pt x="810" y="9088"/>
                  </a:cubicBezTo>
                  <a:cubicBezTo>
                    <a:pt x="753" y="9088"/>
                    <a:pt x="697" y="9068"/>
                    <a:pt x="655" y="9026"/>
                  </a:cubicBezTo>
                  <a:lnTo>
                    <a:pt x="369" y="8740"/>
                  </a:lnTo>
                  <a:cubicBezTo>
                    <a:pt x="262" y="8657"/>
                    <a:pt x="262" y="8502"/>
                    <a:pt x="357" y="8419"/>
                  </a:cubicBezTo>
                  <a:lnTo>
                    <a:pt x="2215" y="6549"/>
                  </a:lnTo>
                  <a:close/>
                  <a:moveTo>
                    <a:pt x="6096" y="1"/>
                  </a:moveTo>
                  <a:cubicBezTo>
                    <a:pt x="3417" y="1"/>
                    <a:pt x="1869" y="3061"/>
                    <a:pt x="3441" y="5216"/>
                  </a:cubicBezTo>
                  <a:lnTo>
                    <a:pt x="2810" y="5835"/>
                  </a:lnTo>
                  <a:cubicBezTo>
                    <a:pt x="2798" y="5834"/>
                    <a:pt x="2786" y="5834"/>
                    <a:pt x="2774" y="5834"/>
                  </a:cubicBezTo>
                  <a:cubicBezTo>
                    <a:pt x="2643" y="5834"/>
                    <a:pt x="2516" y="5892"/>
                    <a:pt x="2429" y="5990"/>
                  </a:cubicBezTo>
                  <a:lnTo>
                    <a:pt x="191" y="8216"/>
                  </a:lnTo>
                  <a:cubicBezTo>
                    <a:pt x="0" y="8419"/>
                    <a:pt x="0" y="8728"/>
                    <a:pt x="191" y="8919"/>
                  </a:cubicBezTo>
                  <a:lnTo>
                    <a:pt x="465" y="9216"/>
                  </a:lnTo>
                  <a:cubicBezTo>
                    <a:pt x="560" y="9312"/>
                    <a:pt x="685" y="9359"/>
                    <a:pt x="810" y="9359"/>
                  </a:cubicBezTo>
                  <a:cubicBezTo>
                    <a:pt x="935" y="9359"/>
                    <a:pt x="1060" y="9312"/>
                    <a:pt x="1155" y="9216"/>
                  </a:cubicBezTo>
                  <a:lnTo>
                    <a:pt x="3120" y="7252"/>
                  </a:lnTo>
                  <a:lnTo>
                    <a:pt x="3393" y="6990"/>
                  </a:lnTo>
                  <a:cubicBezTo>
                    <a:pt x="3501" y="6883"/>
                    <a:pt x="3536" y="6752"/>
                    <a:pt x="3536" y="6597"/>
                  </a:cubicBezTo>
                  <a:lnTo>
                    <a:pt x="4167" y="5978"/>
                  </a:lnTo>
                  <a:cubicBezTo>
                    <a:pt x="4632" y="6299"/>
                    <a:pt x="5179" y="6526"/>
                    <a:pt x="5763" y="6573"/>
                  </a:cubicBezTo>
                  <a:lnTo>
                    <a:pt x="5775" y="6573"/>
                  </a:lnTo>
                  <a:cubicBezTo>
                    <a:pt x="5846" y="6573"/>
                    <a:pt x="5906" y="6514"/>
                    <a:pt x="5906" y="6454"/>
                  </a:cubicBezTo>
                  <a:cubicBezTo>
                    <a:pt x="5918" y="6371"/>
                    <a:pt x="5858" y="6299"/>
                    <a:pt x="5787" y="6299"/>
                  </a:cubicBezTo>
                  <a:cubicBezTo>
                    <a:pt x="5191" y="6240"/>
                    <a:pt x="4644" y="6002"/>
                    <a:pt x="4191" y="5645"/>
                  </a:cubicBezTo>
                  <a:cubicBezTo>
                    <a:pt x="1977" y="3847"/>
                    <a:pt x="3286" y="287"/>
                    <a:pt x="6096" y="287"/>
                  </a:cubicBezTo>
                  <a:cubicBezTo>
                    <a:pt x="7680" y="287"/>
                    <a:pt x="8942" y="1489"/>
                    <a:pt x="9108" y="3001"/>
                  </a:cubicBezTo>
                  <a:cubicBezTo>
                    <a:pt x="9119" y="3067"/>
                    <a:pt x="9170" y="3122"/>
                    <a:pt x="9233" y="3122"/>
                  </a:cubicBezTo>
                  <a:cubicBezTo>
                    <a:pt x="9239" y="3122"/>
                    <a:pt x="9245" y="3121"/>
                    <a:pt x="9251" y="3120"/>
                  </a:cubicBezTo>
                  <a:cubicBezTo>
                    <a:pt x="9335" y="3097"/>
                    <a:pt x="9394" y="3037"/>
                    <a:pt x="9370" y="2966"/>
                  </a:cubicBezTo>
                  <a:cubicBezTo>
                    <a:pt x="9216" y="1334"/>
                    <a:pt x="7823" y="1"/>
                    <a:pt x="6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8" name="Google Shape;10618;p73"/>
            <p:cNvSpPr/>
            <p:nvPr/>
          </p:nvSpPr>
          <p:spPr>
            <a:xfrm>
              <a:off x="5455054" y="3854280"/>
              <a:ext cx="179666" cy="171296"/>
            </a:xfrm>
            <a:custGeom>
              <a:avLst/>
              <a:gdLst/>
              <a:ahLst/>
              <a:cxnLst/>
              <a:rect l="l" t="t" r="r" b="b"/>
              <a:pathLst>
                <a:path w="5645" h="5382" extrusionOk="0">
                  <a:moveTo>
                    <a:pt x="2953" y="274"/>
                  </a:moveTo>
                  <a:cubicBezTo>
                    <a:pt x="4275" y="274"/>
                    <a:pt x="5358" y="1345"/>
                    <a:pt x="5358" y="2691"/>
                  </a:cubicBezTo>
                  <a:cubicBezTo>
                    <a:pt x="5358" y="4024"/>
                    <a:pt x="4275" y="5096"/>
                    <a:pt x="2953" y="5096"/>
                  </a:cubicBezTo>
                  <a:cubicBezTo>
                    <a:pt x="2322" y="5096"/>
                    <a:pt x="1715" y="4858"/>
                    <a:pt x="1239" y="4405"/>
                  </a:cubicBezTo>
                  <a:cubicBezTo>
                    <a:pt x="298" y="3465"/>
                    <a:pt x="298" y="1929"/>
                    <a:pt x="1239" y="976"/>
                  </a:cubicBezTo>
                  <a:cubicBezTo>
                    <a:pt x="1715" y="500"/>
                    <a:pt x="2322" y="274"/>
                    <a:pt x="2953" y="274"/>
                  </a:cubicBezTo>
                  <a:close/>
                  <a:moveTo>
                    <a:pt x="2958" y="0"/>
                  </a:moveTo>
                  <a:cubicBezTo>
                    <a:pt x="2269" y="0"/>
                    <a:pt x="1578" y="262"/>
                    <a:pt x="1048" y="786"/>
                  </a:cubicBezTo>
                  <a:cubicBezTo>
                    <a:pt x="1" y="1822"/>
                    <a:pt x="1" y="3536"/>
                    <a:pt x="1048" y="4596"/>
                  </a:cubicBezTo>
                  <a:cubicBezTo>
                    <a:pt x="1572" y="5120"/>
                    <a:pt x="2263" y="5382"/>
                    <a:pt x="2953" y="5382"/>
                  </a:cubicBezTo>
                  <a:cubicBezTo>
                    <a:pt x="4430" y="5370"/>
                    <a:pt x="5644" y="4179"/>
                    <a:pt x="5644" y="2691"/>
                  </a:cubicBezTo>
                  <a:cubicBezTo>
                    <a:pt x="5644" y="1977"/>
                    <a:pt x="5358" y="1286"/>
                    <a:pt x="4858" y="786"/>
                  </a:cubicBezTo>
                  <a:cubicBezTo>
                    <a:pt x="4335" y="262"/>
                    <a:pt x="3647" y="0"/>
                    <a:pt x="29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9" name="Google Shape;10619;p73"/>
            <p:cNvSpPr/>
            <p:nvPr/>
          </p:nvSpPr>
          <p:spPr>
            <a:xfrm>
              <a:off x="5508110" y="3886490"/>
              <a:ext cx="81510" cy="99302"/>
            </a:xfrm>
            <a:custGeom>
              <a:avLst/>
              <a:gdLst/>
              <a:ahLst/>
              <a:cxnLst/>
              <a:rect l="l" t="t" r="r" b="b"/>
              <a:pathLst>
                <a:path w="2561" h="3120" extrusionOk="0">
                  <a:moveTo>
                    <a:pt x="1286" y="262"/>
                  </a:moveTo>
                  <a:cubicBezTo>
                    <a:pt x="1596" y="262"/>
                    <a:pt x="1846" y="512"/>
                    <a:pt x="1846" y="834"/>
                  </a:cubicBezTo>
                  <a:cubicBezTo>
                    <a:pt x="1846" y="1143"/>
                    <a:pt x="1596" y="1393"/>
                    <a:pt x="1286" y="1393"/>
                  </a:cubicBezTo>
                  <a:cubicBezTo>
                    <a:pt x="977" y="1393"/>
                    <a:pt x="715" y="1143"/>
                    <a:pt x="715" y="834"/>
                  </a:cubicBezTo>
                  <a:cubicBezTo>
                    <a:pt x="739" y="512"/>
                    <a:pt x="977" y="262"/>
                    <a:pt x="1286" y="262"/>
                  </a:cubicBezTo>
                  <a:close/>
                  <a:moveTo>
                    <a:pt x="1703" y="1667"/>
                  </a:moveTo>
                  <a:cubicBezTo>
                    <a:pt x="2036" y="1667"/>
                    <a:pt x="2310" y="1929"/>
                    <a:pt x="2310" y="2274"/>
                  </a:cubicBezTo>
                  <a:lnTo>
                    <a:pt x="2310" y="2858"/>
                  </a:lnTo>
                  <a:lnTo>
                    <a:pt x="2001" y="2858"/>
                  </a:lnTo>
                  <a:lnTo>
                    <a:pt x="2001" y="2262"/>
                  </a:lnTo>
                  <a:cubicBezTo>
                    <a:pt x="2001" y="2179"/>
                    <a:pt x="1941" y="2119"/>
                    <a:pt x="1870" y="2119"/>
                  </a:cubicBezTo>
                  <a:cubicBezTo>
                    <a:pt x="1786" y="2119"/>
                    <a:pt x="1727" y="2179"/>
                    <a:pt x="1727" y="2262"/>
                  </a:cubicBezTo>
                  <a:lnTo>
                    <a:pt x="1727" y="2858"/>
                  </a:lnTo>
                  <a:lnTo>
                    <a:pt x="870" y="2858"/>
                  </a:lnTo>
                  <a:lnTo>
                    <a:pt x="870" y="2262"/>
                  </a:lnTo>
                  <a:cubicBezTo>
                    <a:pt x="870" y="2179"/>
                    <a:pt x="810" y="2119"/>
                    <a:pt x="727" y="2119"/>
                  </a:cubicBezTo>
                  <a:cubicBezTo>
                    <a:pt x="655" y="2119"/>
                    <a:pt x="596" y="2179"/>
                    <a:pt x="596" y="2262"/>
                  </a:cubicBezTo>
                  <a:lnTo>
                    <a:pt x="596" y="2858"/>
                  </a:lnTo>
                  <a:lnTo>
                    <a:pt x="298" y="2858"/>
                  </a:lnTo>
                  <a:lnTo>
                    <a:pt x="298" y="2274"/>
                  </a:lnTo>
                  <a:cubicBezTo>
                    <a:pt x="298" y="1929"/>
                    <a:pt x="572" y="1667"/>
                    <a:pt x="905" y="1667"/>
                  </a:cubicBezTo>
                  <a:close/>
                  <a:moveTo>
                    <a:pt x="1286" y="0"/>
                  </a:moveTo>
                  <a:cubicBezTo>
                    <a:pt x="822" y="0"/>
                    <a:pt x="453" y="369"/>
                    <a:pt x="453" y="834"/>
                  </a:cubicBezTo>
                  <a:cubicBezTo>
                    <a:pt x="453" y="1048"/>
                    <a:pt x="536" y="1262"/>
                    <a:pt x="691" y="1405"/>
                  </a:cubicBezTo>
                  <a:cubicBezTo>
                    <a:pt x="298" y="1500"/>
                    <a:pt x="1" y="1857"/>
                    <a:pt x="1" y="2274"/>
                  </a:cubicBezTo>
                  <a:lnTo>
                    <a:pt x="1" y="2858"/>
                  </a:lnTo>
                  <a:cubicBezTo>
                    <a:pt x="1" y="3000"/>
                    <a:pt x="120" y="3120"/>
                    <a:pt x="274" y="3120"/>
                  </a:cubicBezTo>
                  <a:lnTo>
                    <a:pt x="2298" y="3120"/>
                  </a:lnTo>
                  <a:cubicBezTo>
                    <a:pt x="2441" y="3120"/>
                    <a:pt x="2560" y="3000"/>
                    <a:pt x="2560" y="2858"/>
                  </a:cubicBezTo>
                  <a:lnTo>
                    <a:pt x="2560" y="2274"/>
                  </a:lnTo>
                  <a:cubicBezTo>
                    <a:pt x="2560" y="1857"/>
                    <a:pt x="2275" y="1500"/>
                    <a:pt x="1882" y="1405"/>
                  </a:cubicBezTo>
                  <a:cubicBezTo>
                    <a:pt x="2025" y="1262"/>
                    <a:pt x="2120" y="1048"/>
                    <a:pt x="2120" y="834"/>
                  </a:cubicBezTo>
                  <a:cubicBezTo>
                    <a:pt x="2120" y="369"/>
                    <a:pt x="175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0" name="Google Shape;10620;p73"/>
            <p:cNvSpPr/>
            <p:nvPr/>
          </p:nvSpPr>
          <p:spPr>
            <a:xfrm>
              <a:off x="5554706" y="3945530"/>
              <a:ext cx="98952" cy="98251"/>
            </a:xfrm>
            <a:custGeom>
              <a:avLst/>
              <a:gdLst/>
              <a:ahLst/>
              <a:cxnLst/>
              <a:rect l="l" t="t" r="r" b="b"/>
              <a:pathLst>
                <a:path w="3109" h="3087" extrusionOk="0">
                  <a:moveTo>
                    <a:pt x="2959" y="1"/>
                  </a:moveTo>
                  <a:cubicBezTo>
                    <a:pt x="2892" y="1"/>
                    <a:pt x="2823" y="56"/>
                    <a:pt x="2823" y="122"/>
                  </a:cubicBezTo>
                  <a:cubicBezTo>
                    <a:pt x="2680" y="1550"/>
                    <a:pt x="1561" y="2669"/>
                    <a:pt x="132" y="2812"/>
                  </a:cubicBezTo>
                  <a:cubicBezTo>
                    <a:pt x="61" y="2824"/>
                    <a:pt x="1" y="2884"/>
                    <a:pt x="13" y="2967"/>
                  </a:cubicBezTo>
                  <a:cubicBezTo>
                    <a:pt x="13" y="3039"/>
                    <a:pt x="72" y="3086"/>
                    <a:pt x="144" y="3086"/>
                  </a:cubicBezTo>
                  <a:lnTo>
                    <a:pt x="168" y="3086"/>
                  </a:lnTo>
                  <a:cubicBezTo>
                    <a:pt x="1704" y="2931"/>
                    <a:pt x="2942" y="1717"/>
                    <a:pt x="3097" y="145"/>
                  </a:cubicBezTo>
                  <a:cubicBezTo>
                    <a:pt x="3109" y="74"/>
                    <a:pt x="3049" y="2"/>
                    <a:pt x="2978" y="2"/>
                  </a:cubicBezTo>
                  <a:cubicBezTo>
                    <a:pt x="2971" y="1"/>
                    <a:pt x="2965" y="1"/>
                    <a:pt x="29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1" name="Google Shape;10621;p73"/>
          <p:cNvGrpSpPr/>
          <p:nvPr/>
        </p:nvGrpSpPr>
        <p:grpSpPr>
          <a:xfrm>
            <a:off x="8036455" y="3633021"/>
            <a:ext cx="292176" cy="353985"/>
            <a:chOff x="8036455" y="3807271"/>
            <a:chExt cx="292176" cy="353985"/>
          </a:xfrm>
          <a:solidFill>
            <a:srgbClr val="7030A0"/>
          </a:solidFill>
        </p:grpSpPr>
        <p:sp>
          <p:nvSpPr>
            <p:cNvPr id="10622" name="Google Shape;10622;p73"/>
            <p:cNvSpPr/>
            <p:nvPr/>
          </p:nvSpPr>
          <p:spPr>
            <a:xfrm>
              <a:off x="8039479" y="3807271"/>
              <a:ext cx="289153" cy="330465"/>
            </a:xfrm>
            <a:custGeom>
              <a:avLst/>
              <a:gdLst/>
              <a:ahLst/>
              <a:cxnLst/>
              <a:rect l="l" t="t" r="r" b="b"/>
              <a:pathLst>
                <a:path w="9085" h="10383" extrusionOk="0">
                  <a:moveTo>
                    <a:pt x="6049" y="298"/>
                  </a:moveTo>
                  <a:lnTo>
                    <a:pt x="4489" y="1358"/>
                  </a:lnTo>
                  <a:lnTo>
                    <a:pt x="2917" y="298"/>
                  </a:lnTo>
                  <a:close/>
                  <a:moveTo>
                    <a:pt x="2465" y="406"/>
                  </a:moveTo>
                  <a:lnTo>
                    <a:pt x="4203" y="1620"/>
                  </a:lnTo>
                  <a:lnTo>
                    <a:pt x="3203" y="2632"/>
                  </a:lnTo>
                  <a:lnTo>
                    <a:pt x="2203" y="1037"/>
                  </a:lnTo>
                  <a:lnTo>
                    <a:pt x="2465" y="406"/>
                  </a:lnTo>
                  <a:close/>
                  <a:moveTo>
                    <a:pt x="6513" y="382"/>
                  </a:moveTo>
                  <a:lnTo>
                    <a:pt x="6763" y="1025"/>
                  </a:lnTo>
                  <a:lnTo>
                    <a:pt x="5763" y="2632"/>
                  </a:lnTo>
                  <a:lnTo>
                    <a:pt x="4739" y="1572"/>
                  </a:lnTo>
                  <a:lnTo>
                    <a:pt x="6513" y="382"/>
                  </a:lnTo>
                  <a:close/>
                  <a:moveTo>
                    <a:pt x="4501" y="1787"/>
                  </a:moveTo>
                  <a:lnTo>
                    <a:pt x="5334" y="2632"/>
                  </a:lnTo>
                  <a:lnTo>
                    <a:pt x="4941" y="3061"/>
                  </a:lnTo>
                  <a:lnTo>
                    <a:pt x="4036" y="3061"/>
                  </a:lnTo>
                  <a:lnTo>
                    <a:pt x="3667" y="2632"/>
                  </a:lnTo>
                  <a:lnTo>
                    <a:pt x="4501" y="1787"/>
                  </a:lnTo>
                  <a:close/>
                  <a:moveTo>
                    <a:pt x="2405" y="1"/>
                  </a:moveTo>
                  <a:lnTo>
                    <a:pt x="2382" y="13"/>
                  </a:lnTo>
                  <a:lnTo>
                    <a:pt x="2370" y="25"/>
                  </a:lnTo>
                  <a:lnTo>
                    <a:pt x="2358" y="48"/>
                  </a:lnTo>
                  <a:lnTo>
                    <a:pt x="2346" y="60"/>
                  </a:lnTo>
                  <a:lnTo>
                    <a:pt x="2346" y="72"/>
                  </a:lnTo>
                  <a:lnTo>
                    <a:pt x="1989" y="965"/>
                  </a:lnTo>
                  <a:lnTo>
                    <a:pt x="107" y="1739"/>
                  </a:lnTo>
                  <a:cubicBezTo>
                    <a:pt x="48" y="1775"/>
                    <a:pt x="0" y="1834"/>
                    <a:pt x="0" y="1894"/>
                  </a:cubicBezTo>
                  <a:lnTo>
                    <a:pt x="0" y="3620"/>
                  </a:lnTo>
                  <a:cubicBezTo>
                    <a:pt x="0" y="3704"/>
                    <a:pt x="84" y="3775"/>
                    <a:pt x="167" y="3775"/>
                  </a:cubicBezTo>
                  <a:cubicBezTo>
                    <a:pt x="262" y="3775"/>
                    <a:pt x="334" y="3704"/>
                    <a:pt x="334" y="3620"/>
                  </a:cubicBezTo>
                  <a:lnTo>
                    <a:pt x="334" y="1989"/>
                  </a:lnTo>
                  <a:lnTo>
                    <a:pt x="2084" y="1275"/>
                  </a:lnTo>
                  <a:lnTo>
                    <a:pt x="3144" y="2977"/>
                  </a:lnTo>
                  <a:cubicBezTo>
                    <a:pt x="3179" y="3025"/>
                    <a:pt x="3215" y="3049"/>
                    <a:pt x="3263" y="3049"/>
                  </a:cubicBezTo>
                  <a:lnTo>
                    <a:pt x="3370" y="3049"/>
                  </a:lnTo>
                  <a:lnTo>
                    <a:pt x="3382" y="3037"/>
                  </a:lnTo>
                  <a:lnTo>
                    <a:pt x="3513" y="2906"/>
                  </a:lnTo>
                  <a:lnTo>
                    <a:pt x="3870" y="3323"/>
                  </a:lnTo>
                  <a:lnTo>
                    <a:pt x="3429" y="5609"/>
                  </a:lnTo>
                  <a:cubicBezTo>
                    <a:pt x="3417" y="5704"/>
                    <a:pt x="3477" y="5787"/>
                    <a:pt x="3560" y="5799"/>
                  </a:cubicBezTo>
                  <a:lnTo>
                    <a:pt x="3679" y="5799"/>
                  </a:lnTo>
                  <a:cubicBezTo>
                    <a:pt x="3679" y="5799"/>
                    <a:pt x="3691" y="5799"/>
                    <a:pt x="3691" y="5787"/>
                  </a:cubicBezTo>
                  <a:lnTo>
                    <a:pt x="3691" y="5775"/>
                  </a:lnTo>
                  <a:lnTo>
                    <a:pt x="3691" y="5751"/>
                  </a:lnTo>
                  <a:lnTo>
                    <a:pt x="3691" y="5740"/>
                  </a:lnTo>
                  <a:lnTo>
                    <a:pt x="3691" y="5728"/>
                  </a:lnTo>
                  <a:lnTo>
                    <a:pt x="4120" y="3477"/>
                  </a:lnTo>
                  <a:lnTo>
                    <a:pt x="4918" y="3477"/>
                  </a:lnTo>
                  <a:lnTo>
                    <a:pt x="5906" y="8633"/>
                  </a:lnTo>
                  <a:lnTo>
                    <a:pt x="4513" y="9978"/>
                  </a:lnTo>
                  <a:lnTo>
                    <a:pt x="3108" y="8633"/>
                  </a:lnTo>
                  <a:lnTo>
                    <a:pt x="3572" y="6228"/>
                  </a:lnTo>
                  <a:lnTo>
                    <a:pt x="3572" y="6204"/>
                  </a:lnTo>
                  <a:cubicBezTo>
                    <a:pt x="3572" y="6132"/>
                    <a:pt x="3513" y="6049"/>
                    <a:pt x="3441" y="6037"/>
                  </a:cubicBezTo>
                  <a:cubicBezTo>
                    <a:pt x="3433" y="6036"/>
                    <a:pt x="3425" y="6036"/>
                    <a:pt x="3417" y="6036"/>
                  </a:cubicBezTo>
                  <a:cubicBezTo>
                    <a:pt x="3332" y="6036"/>
                    <a:pt x="3262" y="6092"/>
                    <a:pt x="3251" y="6168"/>
                  </a:cubicBezTo>
                  <a:lnTo>
                    <a:pt x="2751" y="8657"/>
                  </a:lnTo>
                  <a:cubicBezTo>
                    <a:pt x="2739" y="8716"/>
                    <a:pt x="2751" y="8764"/>
                    <a:pt x="2798" y="8811"/>
                  </a:cubicBezTo>
                  <a:lnTo>
                    <a:pt x="4382" y="10335"/>
                  </a:lnTo>
                  <a:cubicBezTo>
                    <a:pt x="4406" y="10371"/>
                    <a:pt x="4453" y="10383"/>
                    <a:pt x="4501" y="10383"/>
                  </a:cubicBezTo>
                  <a:cubicBezTo>
                    <a:pt x="4537" y="10383"/>
                    <a:pt x="4584" y="10371"/>
                    <a:pt x="4620" y="10335"/>
                  </a:cubicBezTo>
                  <a:lnTo>
                    <a:pt x="6192" y="8811"/>
                  </a:lnTo>
                  <a:cubicBezTo>
                    <a:pt x="6239" y="8764"/>
                    <a:pt x="6251" y="8716"/>
                    <a:pt x="6239" y="8657"/>
                  </a:cubicBezTo>
                  <a:lnTo>
                    <a:pt x="5215" y="3370"/>
                  </a:lnTo>
                  <a:lnTo>
                    <a:pt x="5572" y="2953"/>
                  </a:lnTo>
                  <a:lnTo>
                    <a:pt x="5703" y="3096"/>
                  </a:lnTo>
                  <a:lnTo>
                    <a:pt x="5715" y="3108"/>
                  </a:lnTo>
                  <a:lnTo>
                    <a:pt x="5822" y="3108"/>
                  </a:lnTo>
                  <a:cubicBezTo>
                    <a:pt x="5870" y="3108"/>
                    <a:pt x="5906" y="3073"/>
                    <a:pt x="5941" y="3037"/>
                  </a:cubicBezTo>
                  <a:lnTo>
                    <a:pt x="7001" y="1334"/>
                  </a:lnTo>
                  <a:lnTo>
                    <a:pt x="8751" y="2049"/>
                  </a:lnTo>
                  <a:lnTo>
                    <a:pt x="8751" y="8228"/>
                  </a:lnTo>
                  <a:cubicBezTo>
                    <a:pt x="8751" y="8311"/>
                    <a:pt x="8823" y="8395"/>
                    <a:pt x="8918" y="8395"/>
                  </a:cubicBezTo>
                  <a:cubicBezTo>
                    <a:pt x="9001" y="8395"/>
                    <a:pt x="9085" y="8311"/>
                    <a:pt x="9085" y="8228"/>
                  </a:cubicBezTo>
                  <a:lnTo>
                    <a:pt x="9085" y="1930"/>
                  </a:lnTo>
                  <a:cubicBezTo>
                    <a:pt x="9073" y="1810"/>
                    <a:pt x="9037" y="1751"/>
                    <a:pt x="8978" y="1739"/>
                  </a:cubicBezTo>
                  <a:lnTo>
                    <a:pt x="7108" y="965"/>
                  </a:lnTo>
                  <a:lnTo>
                    <a:pt x="6751" y="72"/>
                  </a:lnTo>
                  <a:lnTo>
                    <a:pt x="6751" y="60"/>
                  </a:lnTo>
                  <a:cubicBezTo>
                    <a:pt x="6751" y="60"/>
                    <a:pt x="6751" y="48"/>
                    <a:pt x="6727" y="48"/>
                  </a:cubicBezTo>
                  <a:lnTo>
                    <a:pt x="6715" y="25"/>
                  </a:lnTo>
                  <a:lnTo>
                    <a:pt x="6703" y="13"/>
                  </a:lnTo>
                  <a:lnTo>
                    <a:pt x="66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3" name="Google Shape;10623;p73"/>
            <p:cNvSpPr/>
            <p:nvPr/>
          </p:nvSpPr>
          <p:spPr>
            <a:xfrm>
              <a:off x="8036455" y="3934613"/>
              <a:ext cx="291795" cy="226644"/>
            </a:xfrm>
            <a:custGeom>
              <a:avLst/>
              <a:gdLst/>
              <a:ahLst/>
              <a:cxnLst/>
              <a:rect l="l" t="t" r="r" b="b"/>
              <a:pathLst>
                <a:path w="9168" h="7121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6953"/>
                  </a:lnTo>
                  <a:cubicBezTo>
                    <a:pt x="0" y="7037"/>
                    <a:pt x="71" y="7120"/>
                    <a:pt x="155" y="7120"/>
                  </a:cubicBezTo>
                  <a:lnTo>
                    <a:pt x="9001" y="7120"/>
                  </a:lnTo>
                  <a:cubicBezTo>
                    <a:pt x="9084" y="7120"/>
                    <a:pt x="9168" y="7037"/>
                    <a:pt x="9168" y="6953"/>
                  </a:cubicBezTo>
                  <a:lnTo>
                    <a:pt x="9168" y="4715"/>
                  </a:lnTo>
                  <a:cubicBezTo>
                    <a:pt x="9168" y="4632"/>
                    <a:pt x="9084" y="4560"/>
                    <a:pt x="9001" y="4560"/>
                  </a:cubicBezTo>
                  <a:cubicBezTo>
                    <a:pt x="8906" y="4560"/>
                    <a:pt x="8834" y="4632"/>
                    <a:pt x="8834" y="4715"/>
                  </a:cubicBezTo>
                  <a:lnTo>
                    <a:pt x="8834" y="6787"/>
                  </a:lnTo>
                  <a:lnTo>
                    <a:pt x="321" y="6787"/>
                  </a:lnTo>
                  <a:lnTo>
                    <a:pt x="321" y="167"/>
                  </a:lnTo>
                  <a:cubicBezTo>
                    <a:pt x="321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4" name="Google Shape;10624;p73"/>
          <p:cNvGrpSpPr/>
          <p:nvPr/>
        </p:nvGrpSpPr>
        <p:grpSpPr>
          <a:xfrm>
            <a:off x="4874902" y="3634549"/>
            <a:ext cx="345615" cy="350835"/>
            <a:chOff x="4874902" y="3808799"/>
            <a:chExt cx="345615" cy="350835"/>
          </a:xfrm>
          <a:solidFill>
            <a:srgbClr val="7030A0"/>
          </a:solidFill>
        </p:grpSpPr>
        <p:sp>
          <p:nvSpPr>
            <p:cNvPr id="10625" name="Google Shape;10625;p73"/>
            <p:cNvSpPr/>
            <p:nvPr/>
          </p:nvSpPr>
          <p:spPr>
            <a:xfrm>
              <a:off x="4874902" y="3808799"/>
              <a:ext cx="345615" cy="350835"/>
            </a:xfrm>
            <a:custGeom>
              <a:avLst/>
              <a:gdLst/>
              <a:ahLst/>
              <a:cxnLst/>
              <a:rect l="l" t="t" r="r" b="b"/>
              <a:pathLst>
                <a:path w="10859" h="11023" extrusionOk="0">
                  <a:moveTo>
                    <a:pt x="6632" y="274"/>
                  </a:moveTo>
                  <a:cubicBezTo>
                    <a:pt x="6858" y="274"/>
                    <a:pt x="7037" y="453"/>
                    <a:pt x="7037" y="679"/>
                  </a:cubicBezTo>
                  <a:cubicBezTo>
                    <a:pt x="7037" y="905"/>
                    <a:pt x="6858" y="1084"/>
                    <a:pt x="6632" y="1084"/>
                  </a:cubicBezTo>
                  <a:lnTo>
                    <a:pt x="4906" y="1084"/>
                  </a:lnTo>
                  <a:cubicBezTo>
                    <a:pt x="4691" y="1084"/>
                    <a:pt x="4513" y="905"/>
                    <a:pt x="4513" y="679"/>
                  </a:cubicBezTo>
                  <a:cubicBezTo>
                    <a:pt x="4513" y="453"/>
                    <a:pt x="4691" y="274"/>
                    <a:pt x="4906" y="274"/>
                  </a:cubicBezTo>
                  <a:close/>
                  <a:moveTo>
                    <a:pt x="5965" y="1405"/>
                  </a:moveTo>
                  <a:lnTo>
                    <a:pt x="5965" y="1965"/>
                  </a:lnTo>
                  <a:lnTo>
                    <a:pt x="5572" y="1965"/>
                  </a:lnTo>
                  <a:lnTo>
                    <a:pt x="5572" y="1405"/>
                  </a:lnTo>
                  <a:close/>
                  <a:moveTo>
                    <a:pt x="5790" y="2285"/>
                  </a:moveTo>
                  <a:cubicBezTo>
                    <a:pt x="7012" y="2285"/>
                    <a:pt x="8209" y="2830"/>
                    <a:pt x="9037" y="3834"/>
                  </a:cubicBezTo>
                  <a:cubicBezTo>
                    <a:pt x="10513" y="5632"/>
                    <a:pt x="10228" y="8287"/>
                    <a:pt x="8430" y="9763"/>
                  </a:cubicBezTo>
                  <a:cubicBezTo>
                    <a:pt x="7647" y="10392"/>
                    <a:pt x="6705" y="10700"/>
                    <a:pt x="5771" y="10700"/>
                  </a:cubicBezTo>
                  <a:cubicBezTo>
                    <a:pt x="4545" y="10700"/>
                    <a:pt x="3331" y="10171"/>
                    <a:pt x="2500" y="9144"/>
                  </a:cubicBezTo>
                  <a:cubicBezTo>
                    <a:pt x="405" y="6573"/>
                    <a:pt x="2000" y="2715"/>
                    <a:pt x="5239" y="2322"/>
                  </a:cubicBezTo>
                  <a:cubicBezTo>
                    <a:pt x="5422" y="2297"/>
                    <a:pt x="5606" y="2285"/>
                    <a:pt x="5790" y="2285"/>
                  </a:cubicBezTo>
                  <a:close/>
                  <a:moveTo>
                    <a:pt x="4917" y="0"/>
                  </a:moveTo>
                  <a:cubicBezTo>
                    <a:pt x="4513" y="0"/>
                    <a:pt x="4203" y="322"/>
                    <a:pt x="4203" y="715"/>
                  </a:cubicBezTo>
                  <a:cubicBezTo>
                    <a:pt x="4203" y="1108"/>
                    <a:pt x="4525" y="1429"/>
                    <a:pt x="4917" y="1429"/>
                  </a:cubicBezTo>
                  <a:lnTo>
                    <a:pt x="5251" y="1429"/>
                  </a:lnTo>
                  <a:lnTo>
                    <a:pt x="5251" y="1989"/>
                  </a:lnTo>
                  <a:cubicBezTo>
                    <a:pt x="1727" y="2393"/>
                    <a:pt x="0" y="6573"/>
                    <a:pt x="2262" y="9359"/>
                  </a:cubicBezTo>
                  <a:cubicBezTo>
                    <a:pt x="3161" y="10454"/>
                    <a:pt x="4471" y="11023"/>
                    <a:pt x="5790" y="11023"/>
                  </a:cubicBezTo>
                  <a:cubicBezTo>
                    <a:pt x="6795" y="11023"/>
                    <a:pt x="7805" y="10693"/>
                    <a:pt x="8644" y="10013"/>
                  </a:cubicBezTo>
                  <a:cubicBezTo>
                    <a:pt x="10585" y="8430"/>
                    <a:pt x="10859" y="5561"/>
                    <a:pt x="9287" y="3632"/>
                  </a:cubicBezTo>
                  <a:cubicBezTo>
                    <a:pt x="8513" y="2679"/>
                    <a:pt x="7430" y="2120"/>
                    <a:pt x="6299" y="1989"/>
                  </a:cubicBezTo>
                  <a:lnTo>
                    <a:pt x="6299" y="1429"/>
                  </a:lnTo>
                  <a:lnTo>
                    <a:pt x="6644" y="1429"/>
                  </a:lnTo>
                  <a:cubicBezTo>
                    <a:pt x="7037" y="1429"/>
                    <a:pt x="7358" y="1096"/>
                    <a:pt x="7358" y="715"/>
                  </a:cubicBezTo>
                  <a:cubicBezTo>
                    <a:pt x="7358" y="310"/>
                    <a:pt x="7025" y="0"/>
                    <a:pt x="6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6" name="Google Shape;10626;p73"/>
            <p:cNvSpPr/>
            <p:nvPr/>
          </p:nvSpPr>
          <p:spPr>
            <a:xfrm>
              <a:off x="4939321" y="4009630"/>
              <a:ext cx="145929" cy="123618"/>
            </a:xfrm>
            <a:custGeom>
              <a:avLst/>
              <a:gdLst/>
              <a:ahLst/>
              <a:cxnLst/>
              <a:rect l="l" t="t" r="r" b="b"/>
              <a:pathLst>
                <a:path w="4585" h="3884" extrusionOk="0">
                  <a:moveTo>
                    <a:pt x="203" y="1"/>
                  </a:moveTo>
                  <a:cubicBezTo>
                    <a:pt x="119" y="1"/>
                    <a:pt x="48" y="72"/>
                    <a:pt x="48" y="155"/>
                  </a:cubicBezTo>
                  <a:cubicBezTo>
                    <a:pt x="48" y="203"/>
                    <a:pt x="0" y="965"/>
                    <a:pt x="429" y="1810"/>
                  </a:cubicBezTo>
                  <a:cubicBezTo>
                    <a:pt x="691" y="2334"/>
                    <a:pt x="1072" y="2799"/>
                    <a:pt x="1548" y="3156"/>
                  </a:cubicBezTo>
                  <a:cubicBezTo>
                    <a:pt x="2212" y="3644"/>
                    <a:pt x="2997" y="3883"/>
                    <a:pt x="3771" y="3883"/>
                  </a:cubicBezTo>
                  <a:cubicBezTo>
                    <a:pt x="3996" y="3883"/>
                    <a:pt x="4221" y="3863"/>
                    <a:pt x="4441" y="3823"/>
                  </a:cubicBezTo>
                  <a:cubicBezTo>
                    <a:pt x="4525" y="3811"/>
                    <a:pt x="4584" y="3715"/>
                    <a:pt x="4572" y="3632"/>
                  </a:cubicBezTo>
                  <a:cubicBezTo>
                    <a:pt x="4540" y="3545"/>
                    <a:pt x="4477" y="3488"/>
                    <a:pt x="4394" y="3488"/>
                  </a:cubicBezTo>
                  <a:cubicBezTo>
                    <a:pt x="4386" y="3488"/>
                    <a:pt x="4378" y="3488"/>
                    <a:pt x="4370" y="3489"/>
                  </a:cubicBezTo>
                  <a:cubicBezTo>
                    <a:pt x="4161" y="3528"/>
                    <a:pt x="3950" y="3547"/>
                    <a:pt x="3739" y="3547"/>
                  </a:cubicBezTo>
                  <a:cubicBezTo>
                    <a:pt x="3035" y="3547"/>
                    <a:pt x="2334" y="3331"/>
                    <a:pt x="1739" y="2882"/>
                  </a:cubicBezTo>
                  <a:cubicBezTo>
                    <a:pt x="286" y="1810"/>
                    <a:pt x="369" y="155"/>
                    <a:pt x="369" y="155"/>
                  </a:cubicBezTo>
                  <a:cubicBezTo>
                    <a:pt x="369" y="72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7" name="Google Shape;10627;p73"/>
            <p:cNvSpPr/>
            <p:nvPr/>
          </p:nvSpPr>
          <p:spPr>
            <a:xfrm>
              <a:off x="4942344" y="3897629"/>
              <a:ext cx="205033" cy="101816"/>
            </a:xfrm>
            <a:custGeom>
              <a:avLst/>
              <a:gdLst/>
              <a:ahLst/>
              <a:cxnLst/>
              <a:rect l="l" t="t" r="r" b="b"/>
              <a:pathLst>
                <a:path w="6442" h="3199" extrusionOk="0">
                  <a:moveTo>
                    <a:pt x="3666" y="0"/>
                  </a:moveTo>
                  <a:cubicBezTo>
                    <a:pt x="1972" y="0"/>
                    <a:pt x="363" y="1175"/>
                    <a:pt x="24" y="3008"/>
                  </a:cubicBezTo>
                  <a:cubicBezTo>
                    <a:pt x="0" y="3115"/>
                    <a:pt x="72" y="3198"/>
                    <a:pt x="179" y="3198"/>
                  </a:cubicBezTo>
                  <a:cubicBezTo>
                    <a:pt x="251" y="3198"/>
                    <a:pt x="322" y="3139"/>
                    <a:pt x="334" y="3067"/>
                  </a:cubicBezTo>
                  <a:cubicBezTo>
                    <a:pt x="656" y="1384"/>
                    <a:pt x="2127" y="318"/>
                    <a:pt x="3670" y="318"/>
                  </a:cubicBezTo>
                  <a:cubicBezTo>
                    <a:pt x="4353" y="318"/>
                    <a:pt x="5050" y="527"/>
                    <a:pt x="5668" y="984"/>
                  </a:cubicBezTo>
                  <a:cubicBezTo>
                    <a:pt x="5846" y="1115"/>
                    <a:pt x="5989" y="1257"/>
                    <a:pt x="6144" y="1412"/>
                  </a:cubicBezTo>
                  <a:cubicBezTo>
                    <a:pt x="6180" y="1448"/>
                    <a:pt x="6228" y="1471"/>
                    <a:pt x="6274" y="1471"/>
                  </a:cubicBezTo>
                  <a:cubicBezTo>
                    <a:pt x="6305" y="1471"/>
                    <a:pt x="6334" y="1460"/>
                    <a:pt x="6358" y="1436"/>
                  </a:cubicBezTo>
                  <a:cubicBezTo>
                    <a:pt x="6430" y="1377"/>
                    <a:pt x="6442" y="1269"/>
                    <a:pt x="6382" y="1210"/>
                  </a:cubicBezTo>
                  <a:cubicBezTo>
                    <a:pt x="6216" y="1031"/>
                    <a:pt x="6049" y="876"/>
                    <a:pt x="5858" y="734"/>
                  </a:cubicBezTo>
                  <a:cubicBezTo>
                    <a:pt x="5179" y="230"/>
                    <a:pt x="4414" y="0"/>
                    <a:pt x="3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8" name="Google Shape;10628;p73"/>
            <p:cNvSpPr/>
            <p:nvPr/>
          </p:nvSpPr>
          <p:spPr>
            <a:xfrm>
              <a:off x="5092729" y="3950240"/>
              <a:ext cx="84597" cy="175465"/>
            </a:xfrm>
            <a:custGeom>
              <a:avLst/>
              <a:gdLst/>
              <a:ahLst/>
              <a:cxnLst/>
              <a:rect l="l" t="t" r="r" b="b"/>
              <a:pathLst>
                <a:path w="2658" h="5513" extrusionOk="0">
                  <a:moveTo>
                    <a:pt x="1939" y="0"/>
                  </a:moveTo>
                  <a:cubicBezTo>
                    <a:pt x="1907" y="0"/>
                    <a:pt x="1875" y="11"/>
                    <a:pt x="1848" y="33"/>
                  </a:cubicBezTo>
                  <a:cubicBezTo>
                    <a:pt x="1776" y="81"/>
                    <a:pt x="1741" y="176"/>
                    <a:pt x="1800" y="259"/>
                  </a:cubicBezTo>
                  <a:cubicBezTo>
                    <a:pt x="2145" y="795"/>
                    <a:pt x="2324" y="1414"/>
                    <a:pt x="2324" y="2057"/>
                  </a:cubicBezTo>
                  <a:cubicBezTo>
                    <a:pt x="2324" y="3486"/>
                    <a:pt x="1431" y="4724"/>
                    <a:pt x="169" y="5200"/>
                  </a:cubicBezTo>
                  <a:cubicBezTo>
                    <a:pt x="1" y="5263"/>
                    <a:pt x="55" y="5512"/>
                    <a:pt x="218" y="5512"/>
                  </a:cubicBezTo>
                  <a:cubicBezTo>
                    <a:pt x="239" y="5512"/>
                    <a:pt x="263" y="5508"/>
                    <a:pt x="288" y="5498"/>
                  </a:cubicBezTo>
                  <a:cubicBezTo>
                    <a:pt x="1669" y="4962"/>
                    <a:pt x="2657" y="3605"/>
                    <a:pt x="2657" y="2045"/>
                  </a:cubicBezTo>
                  <a:cubicBezTo>
                    <a:pt x="2622" y="1343"/>
                    <a:pt x="2431" y="676"/>
                    <a:pt x="2074" y="81"/>
                  </a:cubicBezTo>
                  <a:cubicBezTo>
                    <a:pt x="2044" y="29"/>
                    <a:pt x="1992" y="0"/>
                    <a:pt x="1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9" name="Google Shape;10629;p73"/>
            <p:cNvSpPr/>
            <p:nvPr/>
          </p:nvSpPr>
          <p:spPr>
            <a:xfrm>
              <a:off x="5004886" y="3993717"/>
              <a:ext cx="81478" cy="55348"/>
            </a:xfrm>
            <a:custGeom>
              <a:avLst/>
              <a:gdLst/>
              <a:ahLst/>
              <a:cxnLst/>
              <a:rect l="l" t="t" r="r" b="b"/>
              <a:pathLst>
                <a:path w="2560" h="1739" extrusionOk="0">
                  <a:moveTo>
                    <a:pt x="1691" y="334"/>
                  </a:moveTo>
                  <a:cubicBezTo>
                    <a:pt x="1976" y="334"/>
                    <a:pt x="2143" y="655"/>
                    <a:pt x="1976" y="882"/>
                  </a:cubicBezTo>
                  <a:cubicBezTo>
                    <a:pt x="1913" y="974"/>
                    <a:pt x="1806" y="1024"/>
                    <a:pt x="1698" y="1024"/>
                  </a:cubicBezTo>
                  <a:cubicBezTo>
                    <a:pt x="1625" y="1024"/>
                    <a:pt x="1551" y="1001"/>
                    <a:pt x="1488" y="953"/>
                  </a:cubicBezTo>
                  <a:cubicBezTo>
                    <a:pt x="1214" y="763"/>
                    <a:pt x="1369" y="334"/>
                    <a:pt x="1691" y="334"/>
                  </a:cubicBezTo>
                  <a:close/>
                  <a:moveTo>
                    <a:pt x="1691" y="1"/>
                  </a:moveTo>
                  <a:cubicBezTo>
                    <a:pt x="1584" y="1"/>
                    <a:pt x="1334" y="36"/>
                    <a:pt x="1155" y="274"/>
                  </a:cubicBezTo>
                  <a:cubicBezTo>
                    <a:pt x="1024" y="453"/>
                    <a:pt x="988" y="655"/>
                    <a:pt x="1048" y="846"/>
                  </a:cubicBezTo>
                  <a:lnTo>
                    <a:pt x="131" y="1441"/>
                  </a:lnTo>
                  <a:cubicBezTo>
                    <a:pt x="0" y="1536"/>
                    <a:pt x="60" y="1739"/>
                    <a:pt x="214" y="1739"/>
                  </a:cubicBezTo>
                  <a:cubicBezTo>
                    <a:pt x="310" y="1739"/>
                    <a:pt x="262" y="1727"/>
                    <a:pt x="1214" y="1132"/>
                  </a:cubicBezTo>
                  <a:cubicBezTo>
                    <a:pt x="1346" y="1279"/>
                    <a:pt x="1520" y="1349"/>
                    <a:pt x="1692" y="1349"/>
                  </a:cubicBezTo>
                  <a:cubicBezTo>
                    <a:pt x="1896" y="1349"/>
                    <a:pt x="2098" y="1252"/>
                    <a:pt x="2226" y="1072"/>
                  </a:cubicBezTo>
                  <a:cubicBezTo>
                    <a:pt x="2560" y="632"/>
                    <a:pt x="223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0" name="Google Shape;10630;p73"/>
            <p:cNvSpPr/>
            <p:nvPr/>
          </p:nvSpPr>
          <p:spPr>
            <a:xfrm>
              <a:off x="5053391" y="3915262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775"/>
                  </a:lnTo>
                  <a:cubicBezTo>
                    <a:pt x="0" y="858"/>
                    <a:pt x="83" y="942"/>
                    <a:pt x="167" y="942"/>
                  </a:cubicBezTo>
                  <a:cubicBezTo>
                    <a:pt x="262" y="942"/>
                    <a:pt x="333" y="858"/>
                    <a:pt x="333" y="775"/>
                  </a:cubicBezTo>
                  <a:lnTo>
                    <a:pt x="333" y="168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1" name="Google Shape;10631;p73"/>
            <p:cNvSpPr/>
            <p:nvPr/>
          </p:nvSpPr>
          <p:spPr>
            <a:xfrm>
              <a:off x="5005236" y="3928216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3" y="1"/>
                  </a:moveTo>
                  <a:cubicBezTo>
                    <a:pt x="156" y="1"/>
                    <a:pt x="130" y="8"/>
                    <a:pt x="108" y="23"/>
                  </a:cubicBezTo>
                  <a:cubicBezTo>
                    <a:pt x="25" y="70"/>
                    <a:pt x="1" y="177"/>
                    <a:pt x="49" y="249"/>
                  </a:cubicBezTo>
                  <a:lnTo>
                    <a:pt x="346" y="773"/>
                  </a:lnTo>
                  <a:cubicBezTo>
                    <a:pt x="382" y="808"/>
                    <a:pt x="430" y="844"/>
                    <a:pt x="489" y="844"/>
                  </a:cubicBezTo>
                  <a:cubicBezTo>
                    <a:pt x="525" y="844"/>
                    <a:pt x="549" y="844"/>
                    <a:pt x="561" y="832"/>
                  </a:cubicBezTo>
                  <a:cubicBezTo>
                    <a:pt x="644" y="785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2" name="Google Shape;10632;p73"/>
            <p:cNvSpPr/>
            <p:nvPr/>
          </p:nvSpPr>
          <p:spPr>
            <a:xfrm>
              <a:off x="4970766" y="3962876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89" y="1"/>
                  </a:moveTo>
                  <a:cubicBezTo>
                    <a:pt x="130" y="1"/>
                    <a:pt x="69" y="27"/>
                    <a:pt x="36" y="77"/>
                  </a:cubicBezTo>
                  <a:cubicBezTo>
                    <a:pt x="0" y="160"/>
                    <a:pt x="24" y="255"/>
                    <a:pt x="96" y="303"/>
                  </a:cubicBezTo>
                  <a:lnTo>
                    <a:pt x="620" y="600"/>
                  </a:lnTo>
                  <a:cubicBezTo>
                    <a:pt x="655" y="612"/>
                    <a:pt x="679" y="612"/>
                    <a:pt x="691" y="612"/>
                  </a:cubicBezTo>
                  <a:cubicBezTo>
                    <a:pt x="751" y="612"/>
                    <a:pt x="798" y="589"/>
                    <a:pt x="834" y="541"/>
                  </a:cubicBezTo>
                  <a:cubicBezTo>
                    <a:pt x="893" y="470"/>
                    <a:pt x="858" y="362"/>
                    <a:pt x="786" y="315"/>
                  </a:cubicBezTo>
                  <a:lnTo>
                    <a:pt x="262" y="17"/>
                  </a:lnTo>
                  <a:cubicBezTo>
                    <a:pt x="240" y="6"/>
                    <a:pt x="215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3" name="Google Shape;10633;p73"/>
            <p:cNvSpPr/>
            <p:nvPr/>
          </p:nvSpPr>
          <p:spPr>
            <a:xfrm>
              <a:off x="4958258" y="4010012"/>
              <a:ext cx="29982" cy="10248"/>
            </a:xfrm>
            <a:custGeom>
              <a:avLst/>
              <a:gdLst/>
              <a:ahLst/>
              <a:cxnLst/>
              <a:rect l="l" t="t" r="r" b="b"/>
              <a:pathLst>
                <a:path w="942" h="32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4" name="Google Shape;10634;p73"/>
            <p:cNvSpPr/>
            <p:nvPr/>
          </p:nvSpPr>
          <p:spPr>
            <a:xfrm>
              <a:off x="4969239" y="4047601"/>
              <a:ext cx="30363" cy="20051"/>
            </a:xfrm>
            <a:custGeom>
              <a:avLst/>
              <a:gdLst/>
              <a:ahLst/>
              <a:cxnLst/>
              <a:rect l="l" t="t" r="r" b="b"/>
              <a:pathLst>
                <a:path w="954" h="630" extrusionOk="0">
                  <a:moveTo>
                    <a:pt x="754" y="0"/>
                  </a:moveTo>
                  <a:cubicBezTo>
                    <a:pt x="728" y="0"/>
                    <a:pt x="702" y="7"/>
                    <a:pt x="679" y="22"/>
                  </a:cubicBezTo>
                  <a:lnTo>
                    <a:pt x="156" y="320"/>
                  </a:lnTo>
                  <a:cubicBezTo>
                    <a:pt x="1" y="415"/>
                    <a:pt x="60" y="629"/>
                    <a:pt x="239" y="629"/>
                  </a:cubicBezTo>
                  <a:cubicBezTo>
                    <a:pt x="310" y="629"/>
                    <a:pt x="310" y="605"/>
                    <a:pt x="846" y="308"/>
                  </a:cubicBezTo>
                  <a:cubicBezTo>
                    <a:pt x="918" y="260"/>
                    <a:pt x="953" y="153"/>
                    <a:pt x="906" y="82"/>
                  </a:cubicBezTo>
                  <a:cubicBezTo>
                    <a:pt x="873" y="33"/>
                    <a:pt x="812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5" name="Google Shape;10635;p73"/>
            <p:cNvSpPr/>
            <p:nvPr/>
          </p:nvSpPr>
          <p:spPr>
            <a:xfrm>
              <a:off x="5005236" y="4075641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91" y="0"/>
                  </a:moveTo>
                  <a:cubicBezTo>
                    <a:pt x="440" y="0"/>
                    <a:pt x="391" y="33"/>
                    <a:pt x="358" y="82"/>
                  </a:cubicBezTo>
                  <a:lnTo>
                    <a:pt x="60" y="606"/>
                  </a:lnTo>
                  <a:cubicBezTo>
                    <a:pt x="1" y="701"/>
                    <a:pt x="72" y="844"/>
                    <a:pt x="191" y="844"/>
                  </a:cubicBezTo>
                  <a:cubicBezTo>
                    <a:pt x="251" y="844"/>
                    <a:pt x="299" y="808"/>
                    <a:pt x="322" y="760"/>
                  </a:cubicBezTo>
                  <a:lnTo>
                    <a:pt x="620" y="248"/>
                  </a:lnTo>
                  <a:cubicBezTo>
                    <a:pt x="668" y="165"/>
                    <a:pt x="644" y="70"/>
                    <a:pt x="561" y="22"/>
                  </a:cubicBezTo>
                  <a:cubicBezTo>
                    <a:pt x="538" y="7"/>
                    <a:pt x="514" y="0"/>
                    <a:pt x="4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6" name="Google Shape;10636;p73"/>
            <p:cNvSpPr/>
            <p:nvPr/>
          </p:nvSpPr>
          <p:spPr>
            <a:xfrm>
              <a:off x="5053391" y="4085794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775"/>
                  </a:lnTo>
                  <a:cubicBezTo>
                    <a:pt x="0" y="858"/>
                    <a:pt x="83" y="941"/>
                    <a:pt x="167" y="941"/>
                  </a:cubicBezTo>
                  <a:cubicBezTo>
                    <a:pt x="250" y="941"/>
                    <a:pt x="333" y="858"/>
                    <a:pt x="333" y="775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7" name="Google Shape;10637;p73"/>
            <p:cNvSpPr/>
            <p:nvPr/>
          </p:nvSpPr>
          <p:spPr>
            <a:xfrm>
              <a:off x="5090501" y="4075641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2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25" y="70"/>
                    <a:pt x="1" y="165"/>
                    <a:pt x="48" y="248"/>
                  </a:cubicBezTo>
                  <a:lnTo>
                    <a:pt x="346" y="760"/>
                  </a:lnTo>
                  <a:cubicBezTo>
                    <a:pt x="370" y="815"/>
                    <a:pt x="424" y="844"/>
                    <a:pt x="479" y="844"/>
                  </a:cubicBezTo>
                  <a:cubicBezTo>
                    <a:pt x="507" y="844"/>
                    <a:pt x="536" y="836"/>
                    <a:pt x="560" y="820"/>
                  </a:cubicBezTo>
                  <a:cubicBezTo>
                    <a:pt x="644" y="784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8" name="Google Shape;10638;p73"/>
            <p:cNvSpPr/>
            <p:nvPr/>
          </p:nvSpPr>
          <p:spPr>
            <a:xfrm>
              <a:off x="5117809" y="4048142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95" y="1"/>
                  </a:moveTo>
                  <a:cubicBezTo>
                    <a:pt x="136" y="1"/>
                    <a:pt x="81" y="27"/>
                    <a:pt x="48" y="77"/>
                  </a:cubicBezTo>
                  <a:cubicBezTo>
                    <a:pt x="0" y="160"/>
                    <a:pt x="36" y="243"/>
                    <a:pt x="107" y="291"/>
                  </a:cubicBezTo>
                  <a:cubicBezTo>
                    <a:pt x="643" y="588"/>
                    <a:pt x="631" y="612"/>
                    <a:pt x="714" y="612"/>
                  </a:cubicBezTo>
                  <a:cubicBezTo>
                    <a:pt x="774" y="612"/>
                    <a:pt x="822" y="588"/>
                    <a:pt x="845" y="541"/>
                  </a:cubicBezTo>
                  <a:cubicBezTo>
                    <a:pt x="893" y="469"/>
                    <a:pt x="869" y="362"/>
                    <a:pt x="786" y="315"/>
                  </a:cubicBezTo>
                  <a:lnTo>
                    <a:pt x="274" y="17"/>
                  </a:lnTo>
                  <a:cubicBezTo>
                    <a:pt x="248" y="6"/>
                    <a:pt x="221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9" name="Google Shape;10639;p73"/>
            <p:cNvSpPr/>
            <p:nvPr/>
          </p:nvSpPr>
          <p:spPr>
            <a:xfrm>
              <a:off x="5128790" y="4010012"/>
              <a:ext cx="29950" cy="10248"/>
            </a:xfrm>
            <a:custGeom>
              <a:avLst/>
              <a:gdLst/>
              <a:ahLst/>
              <a:cxnLst/>
              <a:rect l="l" t="t" r="r" b="b"/>
              <a:pathLst>
                <a:path w="941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0" name="Google Shape;10640;p73"/>
            <p:cNvSpPr/>
            <p:nvPr/>
          </p:nvSpPr>
          <p:spPr>
            <a:xfrm>
              <a:off x="5117809" y="3962717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706" y="0"/>
                  </a:moveTo>
                  <a:cubicBezTo>
                    <a:pt x="679" y="0"/>
                    <a:pt x="654" y="7"/>
                    <a:pt x="631" y="22"/>
                  </a:cubicBezTo>
                  <a:lnTo>
                    <a:pt x="107" y="320"/>
                  </a:lnTo>
                  <a:cubicBezTo>
                    <a:pt x="36" y="367"/>
                    <a:pt x="0" y="475"/>
                    <a:pt x="48" y="546"/>
                  </a:cubicBezTo>
                  <a:cubicBezTo>
                    <a:pt x="83" y="594"/>
                    <a:pt x="143" y="617"/>
                    <a:pt x="202" y="617"/>
                  </a:cubicBezTo>
                  <a:cubicBezTo>
                    <a:pt x="226" y="617"/>
                    <a:pt x="262" y="617"/>
                    <a:pt x="274" y="605"/>
                  </a:cubicBezTo>
                  <a:lnTo>
                    <a:pt x="798" y="308"/>
                  </a:lnTo>
                  <a:cubicBezTo>
                    <a:pt x="869" y="260"/>
                    <a:pt x="893" y="165"/>
                    <a:pt x="857" y="82"/>
                  </a:cubicBezTo>
                  <a:cubicBezTo>
                    <a:pt x="825" y="33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1" name="Google Shape;10641;p73"/>
            <p:cNvSpPr/>
            <p:nvPr/>
          </p:nvSpPr>
          <p:spPr>
            <a:xfrm>
              <a:off x="5090501" y="3928152"/>
              <a:ext cx="20879" cy="26958"/>
            </a:xfrm>
            <a:custGeom>
              <a:avLst/>
              <a:gdLst/>
              <a:ahLst/>
              <a:cxnLst/>
              <a:rect l="l" t="t" r="r" b="b"/>
              <a:pathLst>
                <a:path w="656" h="847" extrusionOk="0">
                  <a:moveTo>
                    <a:pt x="475" y="0"/>
                  </a:moveTo>
                  <a:cubicBezTo>
                    <a:pt x="424" y="0"/>
                    <a:pt x="370" y="29"/>
                    <a:pt x="346" y="84"/>
                  </a:cubicBezTo>
                  <a:lnTo>
                    <a:pt x="48" y="608"/>
                  </a:lnTo>
                  <a:cubicBezTo>
                    <a:pt x="1" y="679"/>
                    <a:pt x="25" y="787"/>
                    <a:pt x="108" y="834"/>
                  </a:cubicBezTo>
                  <a:cubicBezTo>
                    <a:pt x="132" y="846"/>
                    <a:pt x="168" y="846"/>
                    <a:pt x="179" y="846"/>
                  </a:cubicBezTo>
                  <a:cubicBezTo>
                    <a:pt x="239" y="846"/>
                    <a:pt x="287" y="810"/>
                    <a:pt x="310" y="775"/>
                  </a:cubicBezTo>
                  <a:lnTo>
                    <a:pt x="608" y="251"/>
                  </a:lnTo>
                  <a:cubicBezTo>
                    <a:pt x="656" y="179"/>
                    <a:pt x="620" y="72"/>
                    <a:pt x="549" y="25"/>
                  </a:cubicBezTo>
                  <a:cubicBezTo>
                    <a:pt x="528" y="8"/>
                    <a:pt x="502" y="0"/>
                    <a:pt x="4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42" name="Google Shape;10642;p73"/>
          <p:cNvSpPr txBox="1"/>
          <p:nvPr/>
        </p:nvSpPr>
        <p:spPr>
          <a:xfrm>
            <a:off x="849675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2060"/>
                </a:solidFill>
              </a:rPr>
              <a:t>Business Icons</a:t>
            </a:r>
            <a:endParaRPr sz="2400" dirty="0">
              <a:solidFill>
                <a:srgbClr val="002060"/>
              </a:solidFill>
            </a:endParaRPr>
          </a:p>
        </p:txBody>
      </p:sp>
      <p:sp>
        <p:nvSpPr>
          <p:cNvPr id="10643" name="Google Shape;10643;p73"/>
          <p:cNvSpPr txBox="1"/>
          <p:nvPr/>
        </p:nvSpPr>
        <p:spPr>
          <a:xfrm>
            <a:off x="4858400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2060"/>
                </a:solidFill>
              </a:rPr>
              <a:t>Teamwork Icons</a:t>
            </a:r>
            <a:endParaRPr sz="24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7"/>
          <p:cNvSpPr txBox="1">
            <a:spLocks noGrp="1"/>
          </p:cNvSpPr>
          <p:nvPr>
            <p:ph type="subTitle" idx="4"/>
          </p:nvPr>
        </p:nvSpPr>
        <p:spPr>
          <a:xfrm>
            <a:off x="939114" y="3502914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 and the smallest one in the Solar System</a:t>
            </a:r>
            <a:endParaRPr/>
          </a:p>
        </p:txBody>
      </p:sp>
      <p:sp>
        <p:nvSpPr>
          <p:cNvPr id="275" name="Google Shape;275;p37"/>
          <p:cNvSpPr txBox="1">
            <a:spLocks noGrp="1"/>
          </p:cNvSpPr>
          <p:nvPr>
            <p:ph type="subTitle" idx="5"/>
          </p:nvPr>
        </p:nvSpPr>
        <p:spPr>
          <a:xfrm>
            <a:off x="939114" y="3032939"/>
            <a:ext cx="2330700" cy="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276" name="Google Shape;276;p37"/>
          <p:cNvSpPr txBox="1">
            <a:spLocks noGrp="1"/>
          </p:cNvSpPr>
          <p:nvPr>
            <p:ph type="subTitle" idx="2"/>
          </p:nvPr>
        </p:nvSpPr>
        <p:spPr>
          <a:xfrm>
            <a:off x="5843014" y="3502919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place. It’s full of iron oxide dust</a:t>
            </a:r>
            <a:endParaRPr/>
          </a:p>
        </p:txBody>
      </p:sp>
      <p:sp>
        <p:nvSpPr>
          <p:cNvPr id="277" name="Google Shape;277;p37"/>
          <p:cNvSpPr txBox="1">
            <a:spLocks noGrp="1"/>
          </p:cNvSpPr>
          <p:nvPr>
            <p:ph type="subTitle" idx="3"/>
          </p:nvPr>
        </p:nvSpPr>
        <p:spPr>
          <a:xfrm>
            <a:off x="5843014" y="3032939"/>
            <a:ext cx="2330700" cy="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278" name="Google Shape;278;p37"/>
          <p:cNvSpPr txBox="1">
            <a:spLocks noGrp="1"/>
          </p:cNvSpPr>
          <p:nvPr>
            <p:ph type="subTitle" idx="6"/>
          </p:nvPr>
        </p:nvSpPr>
        <p:spPr>
          <a:xfrm>
            <a:off x="3391064" y="3032939"/>
            <a:ext cx="2330700" cy="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279" name="Google Shape;279;p37"/>
          <p:cNvSpPr txBox="1">
            <a:spLocks noGrp="1"/>
          </p:cNvSpPr>
          <p:nvPr>
            <p:ph type="subTitle" idx="1"/>
          </p:nvPr>
        </p:nvSpPr>
        <p:spPr>
          <a:xfrm>
            <a:off x="3391064" y="3502914"/>
            <a:ext cx="23307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280" name="Google Shape;280;p37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Values</a:t>
            </a:r>
            <a:endParaRPr dirty="0">
              <a:solidFill>
                <a:srgbClr val="D2282B"/>
              </a:solidFill>
            </a:endParaRPr>
          </a:p>
        </p:txBody>
      </p:sp>
      <p:grpSp>
        <p:nvGrpSpPr>
          <p:cNvPr id="281" name="Google Shape;281;p37"/>
          <p:cNvGrpSpPr/>
          <p:nvPr/>
        </p:nvGrpSpPr>
        <p:grpSpPr>
          <a:xfrm>
            <a:off x="3987289" y="1845279"/>
            <a:ext cx="1138249" cy="1139478"/>
            <a:chOff x="3355989" y="2302500"/>
            <a:chExt cx="421344" cy="421799"/>
          </a:xfrm>
          <a:solidFill>
            <a:srgbClr val="92D050"/>
          </a:solidFill>
        </p:grpSpPr>
        <p:sp>
          <p:nvSpPr>
            <p:cNvPr id="282" name="Google Shape;282;p37"/>
            <p:cNvSpPr/>
            <p:nvPr/>
          </p:nvSpPr>
          <p:spPr>
            <a:xfrm>
              <a:off x="3355989" y="2461228"/>
              <a:ext cx="421344" cy="263071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7"/>
            <p:cNvSpPr/>
            <p:nvPr/>
          </p:nvSpPr>
          <p:spPr>
            <a:xfrm>
              <a:off x="3362296" y="2302500"/>
              <a:ext cx="402915" cy="24373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" name="Google Shape;284;p37"/>
          <p:cNvGrpSpPr/>
          <p:nvPr/>
        </p:nvGrpSpPr>
        <p:grpSpPr>
          <a:xfrm>
            <a:off x="1602746" y="2134037"/>
            <a:ext cx="1003435" cy="845118"/>
            <a:chOff x="1972753" y="3222799"/>
            <a:chExt cx="500809" cy="421794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85" name="Google Shape;285;p37"/>
            <p:cNvSpPr/>
            <p:nvPr/>
          </p:nvSpPr>
          <p:spPr>
            <a:xfrm>
              <a:off x="1972753" y="3222799"/>
              <a:ext cx="500809" cy="421794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2121547" y="3355315"/>
              <a:ext cx="202331" cy="202305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076908" y="3323758"/>
              <a:ext cx="231620" cy="217575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136895" y="3372421"/>
              <a:ext cx="232089" cy="216833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" name="Google Shape;289;p37"/>
          <p:cNvGrpSpPr/>
          <p:nvPr/>
        </p:nvGrpSpPr>
        <p:grpSpPr>
          <a:xfrm>
            <a:off x="6401821" y="1943081"/>
            <a:ext cx="1213086" cy="1041676"/>
            <a:chOff x="639889" y="4141537"/>
            <a:chExt cx="491222" cy="421812"/>
          </a:xfrm>
          <a:solidFill>
            <a:srgbClr val="FFC000"/>
          </a:solidFill>
        </p:grpSpPr>
        <p:sp>
          <p:nvSpPr>
            <p:cNvPr id="290" name="Google Shape;290;p37"/>
            <p:cNvSpPr/>
            <p:nvPr/>
          </p:nvSpPr>
          <p:spPr>
            <a:xfrm>
              <a:off x="639889" y="4141537"/>
              <a:ext cx="491222" cy="421812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839420" y="4348939"/>
              <a:ext cx="91160" cy="44900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66" name="Google Shape;10866;p89"/>
          <p:cNvGrpSpPr/>
          <p:nvPr/>
        </p:nvGrpSpPr>
        <p:grpSpPr>
          <a:xfrm>
            <a:off x="3045189" y="1771948"/>
            <a:ext cx="389401" cy="374453"/>
            <a:chOff x="3045189" y="1977348"/>
            <a:chExt cx="389401" cy="374453"/>
          </a:xfrm>
        </p:grpSpPr>
        <p:sp>
          <p:nvSpPr>
            <p:cNvPr id="10867" name="Google Shape;10867;p89"/>
            <p:cNvSpPr/>
            <p:nvPr/>
          </p:nvSpPr>
          <p:spPr>
            <a:xfrm>
              <a:off x="3052494" y="2027117"/>
              <a:ext cx="331910" cy="318454"/>
            </a:xfrm>
            <a:custGeom>
              <a:avLst/>
              <a:gdLst/>
              <a:ahLst/>
              <a:cxnLst/>
              <a:rect l="l" t="t" r="r" b="b"/>
              <a:pathLst>
                <a:path w="12678" h="12164" extrusionOk="0">
                  <a:moveTo>
                    <a:pt x="5222" y="1"/>
                  </a:moveTo>
                  <a:lnTo>
                    <a:pt x="2061" y="3167"/>
                  </a:lnTo>
                  <a:cubicBezTo>
                    <a:pt x="0" y="5223"/>
                    <a:pt x="0" y="8561"/>
                    <a:pt x="2061" y="10618"/>
                  </a:cubicBezTo>
                  <a:cubicBezTo>
                    <a:pt x="3090" y="11649"/>
                    <a:pt x="4439" y="12164"/>
                    <a:pt x="5789" y="12164"/>
                  </a:cubicBezTo>
                  <a:cubicBezTo>
                    <a:pt x="7138" y="12164"/>
                    <a:pt x="8487" y="11650"/>
                    <a:pt x="9517" y="10622"/>
                  </a:cubicBezTo>
                  <a:lnTo>
                    <a:pt x="12678" y="7457"/>
                  </a:lnTo>
                  <a:lnTo>
                    <a:pt x="11828" y="5852"/>
                  </a:lnTo>
                  <a:lnTo>
                    <a:pt x="10223" y="5002"/>
                  </a:lnTo>
                  <a:lnTo>
                    <a:pt x="7057" y="8163"/>
                  </a:lnTo>
                  <a:cubicBezTo>
                    <a:pt x="6712" y="8480"/>
                    <a:pt x="6275" y="8638"/>
                    <a:pt x="5838" y="8638"/>
                  </a:cubicBezTo>
                  <a:cubicBezTo>
                    <a:pt x="5376" y="8638"/>
                    <a:pt x="4915" y="8461"/>
                    <a:pt x="4564" y="8110"/>
                  </a:cubicBezTo>
                  <a:cubicBezTo>
                    <a:pt x="3882" y="7428"/>
                    <a:pt x="3862" y="6328"/>
                    <a:pt x="4516" y="5617"/>
                  </a:cubicBezTo>
                  <a:lnTo>
                    <a:pt x="7677" y="2456"/>
                  </a:lnTo>
                  <a:lnTo>
                    <a:pt x="6827" y="851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94A5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8" name="Google Shape;10868;p89"/>
            <p:cNvSpPr/>
            <p:nvPr/>
          </p:nvSpPr>
          <p:spPr>
            <a:xfrm>
              <a:off x="3189075" y="1982611"/>
              <a:ext cx="108804" cy="108673"/>
            </a:xfrm>
            <a:custGeom>
              <a:avLst/>
              <a:gdLst/>
              <a:ahLst/>
              <a:cxnLst/>
              <a:rect l="l" t="t" r="r" b="b"/>
              <a:pathLst>
                <a:path w="4156" h="4151" extrusionOk="0">
                  <a:moveTo>
                    <a:pt x="1701" y="0"/>
                  </a:moveTo>
                  <a:lnTo>
                    <a:pt x="0" y="1701"/>
                  </a:lnTo>
                  <a:lnTo>
                    <a:pt x="2455" y="4151"/>
                  </a:lnTo>
                  <a:lnTo>
                    <a:pt x="4156" y="2455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9" name="Google Shape;10869;p89"/>
            <p:cNvSpPr/>
            <p:nvPr/>
          </p:nvSpPr>
          <p:spPr>
            <a:xfrm>
              <a:off x="3320132" y="2113537"/>
              <a:ext cx="108673" cy="108804"/>
            </a:xfrm>
            <a:custGeom>
              <a:avLst/>
              <a:gdLst/>
              <a:ahLst/>
              <a:cxnLst/>
              <a:rect l="l" t="t" r="r" b="b"/>
              <a:pathLst>
                <a:path w="4151" h="4156" extrusionOk="0">
                  <a:moveTo>
                    <a:pt x="1701" y="0"/>
                  </a:moveTo>
                  <a:lnTo>
                    <a:pt x="0" y="1701"/>
                  </a:lnTo>
                  <a:lnTo>
                    <a:pt x="2450" y="4156"/>
                  </a:lnTo>
                  <a:lnTo>
                    <a:pt x="4151" y="2455"/>
                  </a:lnTo>
                  <a:lnTo>
                    <a:pt x="170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0" name="Google Shape;10870;p89"/>
            <p:cNvSpPr/>
            <p:nvPr/>
          </p:nvSpPr>
          <p:spPr>
            <a:xfrm>
              <a:off x="3045189" y="1977348"/>
              <a:ext cx="389401" cy="374453"/>
            </a:xfrm>
            <a:custGeom>
              <a:avLst/>
              <a:gdLst/>
              <a:ahLst/>
              <a:cxnLst/>
              <a:rect l="l" t="t" r="r" b="b"/>
              <a:pathLst>
                <a:path w="14874" h="14303" extrusionOk="0">
                  <a:moveTo>
                    <a:pt x="7197" y="485"/>
                  </a:moveTo>
                  <a:lnTo>
                    <a:pt x="9368" y="2656"/>
                  </a:lnTo>
                  <a:lnTo>
                    <a:pt x="7951" y="4073"/>
                  </a:lnTo>
                  <a:lnTo>
                    <a:pt x="5780" y="1902"/>
                  </a:lnTo>
                  <a:lnTo>
                    <a:pt x="7197" y="485"/>
                  </a:lnTo>
                  <a:close/>
                  <a:moveTo>
                    <a:pt x="5501" y="2185"/>
                  </a:moveTo>
                  <a:lnTo>
                    <a:pt x="7672" y="4352"/>
                  </a:lnTo>
                  <a:lnTo>
                    <a:pt x="4651" y="7373"/>
                  </a:lnTo>
                  <a:cubicBezTo>
                    <a:pt x="3868" y="8157"/>
                    <a:pt x="3868" y="9425"/>
                    <a:pt x="4651" y="10203"/>
                  </a:cubicBezTo>
                  <a:cubicBezTo>
                    <a:pt x="5042" y="10595"/>
                    <a:pt x="5555" y="10790"/>
                    <a:pt x="6067" y="10790"/>
                  </a:cubicBezTo>
                  <a:cubicBezTo>
                    <a:pt x="6580" y="10790"/>
                    <a:pt x="7091" y="10595"/>
                    <a:pt x="7480" y="10203"/>
                  </a:cubicBezTo>
                  <a:lnTo>
                    <a:pt x="10502" y="7186"/>
                  </a:lnTo>
                  <a:lnTo>
                    <a:pt x="11684" y="8368"/>
                  </a:lnTo>
                  <a:cubicBezTo>
                    <a:pt x="11727" y="8411"/>
                    <a:pt x="11776" y="8429"/>
                    <a:pt x="11822" y="8429"/>
                  </a:cubicBezTo>
                  <a:cubicBezTo>
                    <a:pt x="11977" y="8429"/>
                    <a:pt x="12110" y="8229"/>
                    <a:pt x="11962" y="8084"/>
                  </a:cubicBezTo>
                  <a:lnTo>
                    <a:pt x="10785" y="6907"/>
                  </a:lnTo>
                  <a:lnTo>
                    <a:pt x="12203" y="5485"/>
                  </a:lnTo>
                  <a:lnTo>
                    <a:pt x="14369" y="7657"/>
                  </a:lnTo>
                  <a:lnTo>
                    <a:pt x="12952" y="9074"/>
                  </a:lnTo>
                  <a:lnTo>
                    <a:pt x="12529" y="8647"/>
                  </a:lnTo>
                  <a:cubicBezTo>
                    <a:pt x="12486" y="8603"/>
                    <a:pt x="12438" y="8585"/>
                    <a:pt x="12391" y="8585"/>
                  </a:cubicBezTo>
                  <a:cubicBezTo>
                    <a:pt x="12236" y="8585"/>
                    <a:pt x="12102" y="8786"/>
                    <a:pt x="12246" y="8930"/>
                  </a:cubicBezTo>
                  <a:lnTo>
                    <a:pt x="12673" y="9358"/>
                  </a:lnTo>
                  <a:lnTo>
                    <a:pt x="9652" y="12374"/>
                  </a:lnTo>
                  <a:cubicBezTo>
                    <a:pt x="8659" y="13386"/>
                    <a:pt x="7347" y="13892"/>
                    <a:pt x="6035" y="13892"/>
                  </a:cubicBezTo>
                  <a:cubicBezTo>
                    <a:pt x="4736" y="13892"/>
                    <a:pt x="3437" y="13397"/>
                    <a:pt x="2446" y="12408"/>
                  </a:cubicBezTo>
                  <a:cubicBezTo>
                    <a:pt x="457" y="10414"/>
                    <a:pt x="466" y="7177"/>
                    <a:pt x="2479" y="5202"/>
                  </a:cubicBezTo>
                  <a:lnTo>
                    <a:pt x="5501" y="2185"/>
                  </a:lnTo>
                  <a:close/>
                  <a:moveTo>
                    <a:pt x="7197" y="1"/>
                  </a:moveTo>
                  <a:cubicBezTo>
                    <a:pt x="7146" y="1"/>
                    <a:pt x="7096" y="21"/>
                    <a:pt x="7058" y="62"/>
                  </a:cubicBezTo>
                  <a:lnTo>
                    <a:pt x="2196" y="4923"/>
                  </a:lnTo>
                  <a:cubicBezTo>
                    <a:pt x="20" y="7052"/>
                    <a:pt x="0" y="10549"/>
                    <a:pt x="2153" y="12701"/>
                  </a:cubicBezTo>
                  <a:cubicBezTo>
                    <a:pt x="3221" y="13769"/>
                    <a:pt x="4621" y="14303"/>
                    <a:pt x="6021" y="14303"/>
                  </a:cubicBezTo>
                  <a:cubicBezTo>
                    <a:pt x="7441" y="14303"/>
                    <a:pt x="8861" y="13754"/>
                    <a:pt x="9935" y="12658"/>
                  </a:cubicBezTo>
                  <a:lnTo>
                    <a:pt x="14797" y="7801"/>
                  </a:lnTo>
                  <a:cubicBezTo>
                    <a:pt x="14874" y="7719"/>
                    <a:pt x="14874" y="7594"/>
                    <a:pt x="14797" y="7518"/>
                  </a:cubicBezTo>
                  <a:lnTo>
                    <a:pt x="12342" y="5068"/>
                  </a:lnTo>
                  <a:cubicBezTo>
                    <a:pt x="12304" y="5027"/>
                    <a:pt x="12252" y="5006"/>
                    <a:pt x="12200" y="5006"/>
                  </a:cubicBezTo>
                  <a:cubicBezTo>
                    <a:pt x="12149" y="5006"/>
                    <a:pt x="12097" y="5027"/>
                    <a:pt x="12059" y="5068"/>
                  </a:cubicBezTo>
                  <a:lnTo>
                    <a:pt x="7197" y="9924"/>
                  </a:lnTo>
                  <a:cubicBezTo>
                    <a:pt x="6885" y="10237"/>
                    <a:pt x="6475" y="10393"/>
                    <a:pt x="6065" y="10393"/>
                  </a:cubicBezTo>
                  <a:cubicBezTo>
                    <a:pt x="5656" y="10393"/>
                    <a:pt x="5246" y="10237"/>
                    <a:pt x="4934" y="9924"/>
                  </a:cubicBezTo>
                  <a:cubicBezTo>
                    <a:pt x="4305" y="9295"/>
                    <a:pt x="4305" y="8281"/>
                    <a:pt x="4934" y="7657"/>
                  </a:cubicBezTo>
                  <a:lnTo>
                    <a:pt x="9791" y="2795"/>
                  </a:lnTo>
                  <a:cubicBezTo>
                    <a:pt x="9873" y="2718"/>
                    <a:pt x="9873" y="2593"/>
                    <a:pt x="9791" y="2517"/>
                  </a:cubicBezTo>
                  <a:lnTo>
                    <a:pt x="7341" y="62"/>
                  </a:lnTo>
                  <a:cubicBezTo>
                    <a:pt x="7300" y="21"/>
                    <a:pt x="7248" y="1"/>
                    <a:pt x="719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1" name="Google Shape;10871;p89"/>
            <p:cNvSpPr/>
            <p:nvPr/>
          </p:nvSpPr>
          <p:spPr>
            <a:xfrm>
              <a:off x="3092968" y="2216529"/>
              <a:ext cx="11493" cy="10551"/>
            </a:xfrm>
            <a:custGeom>
              <a:avLst/>
              <a:gdLst/>
              <a:ahLst/>
              <a:cxnLst/>
              <a:rect l="l" t="t" r="r" b="b"/>
              <a:pathLst>
                <a:path w="439" h="403" extrusionOk="0">
                  <a:moveTo>
                    <a:pt x="221" y="1"/>
                  </a:moveTo>
                  <a:cubicBezTo>
                    <a:pt x="170" y="1"/>
                    <a:pt x="119" y="20"/>
                    <a:pt x="78" y="58"/>
                  </a:cubicBezTo>
                  <a:cubicBezTo>
                    <a:pt x="1" y="140"/>
                    <a:pt x="1" y="265"/>
                    <a:pt x="78" y="342"/>
                  </a:cubicBezTo>
                  <a:cubicBezTo>
                    <a:pt x="119" y="382"/>
                    <a:pt x="170" y="403"/>
                    <a:pt x="221" y="403"/>
                  </a:cubicBezTo>
                  <a:cubicBezTo>
                    <a:pt x="272" y="403"/>
                    <a:pt x="323" y="382"/>
                    <a:pt x="361" y="342"/>
                  </a:cubicBezTo>
                  <a:cubicBezTo>
                    <a:pt x="438" y="265"/>
                    <a:pt x="438" y="140"/>
                    <a:pt x="361" y="58"/>
                  </a:cubicBezTo>
                  <a:cubicBezTo>
                    <a:pt x="323" y="20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2" name="Google Shape;10872;p89"/>
            <p:cNvSpPr/>
            <p:nvPr/>
          </p:nvSpPr>
          <p:spPr>
            <a:xfrm>
              <a:off x="3092968" y="2186867"/>
              <a:ext cx="11493" cy="10577"/>
            </a:xfrm>
            <a:custGeom>
              <a:avLst/>
              <a:gdLst/>
              <a:ahLst/>
              <a:cxnLst/>
              <a:rect l="l" t="t" r="r" b="b"/>
              <a:pathLst>
                <a:path w="439" h="404" extrusionOk="0">
                  <a:moveTo>
                    <a:pt x="221" y="1"/>
                  </a:moveTo>
                  <a:cubicBezTo>
                    <a:pt x="170" y="1"/>
                    <a:pt x="119" y="21"/>
                    <a:pt x="78" y="62"/>
                  </a:cubicBezTo>
                  <a:cubicBezTo>
                    <a:pt x="1" y="139"/>
                    <a:pt x="1" y="264"/>
                    <a:pt x="78" y="346"/>
                  </a:cubicBezTo>
                  <a:cubicBezTo>
                    <a:pt x="119" y="384"/>
                    <a:pt x="170" y="403"/>
                    <a:pt x="221" y="403"/>
                  </a:cubicBezTo>
                  <a:cubicBezTo>
                    <a:pt x="272" y="403"/>
                    <a:pt x="323" y="384"/>
                    <a:pt x="361" y="346"/>
                  </a:cubicBezTo>
                  <a:cubicBezTo>
                    <a:pt x="438" y="264"/>
                    <a:pt x="438" y="139"/>
                    <a:pt x="361" y="62"/>
                  </a:cubicBezTo>
                  <a:cubicBezTo>
                    <a:pt x="323" y="21"/>
                    <a:pt x="272" y="1"/>
                    <a:pt x="22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3" name="Google Shape;10873;p89"/>
            <p:cNvSpPr/>
            <p:nvPr/>
          </p:nvSpPr>
          <p:spPr>
            <a:xfrm>
              <a:off x="3320132" y="2230876"/>
              <a:ext cx="11467" cy="10446"/>
            </a:xfrm>
            <a:custGeom>
              <a:avLst/>
              <a:gdLst/>
              <a:ahLst/>
              <a:cxnLst/>
              <a:rect l="l" t="t" r="r" b="b"/>
              <a:pathLst>
                <a:path w="438" h="399" extrusionOk="0">
                  <a:moveTo>
                    <a:pt x="217" y="0"/>
                  </a:moveTo>
                  <a:cubicBezTo>
                    <a:pt x="166" y="0"/>
                    <a:pt x="115" y="19"/>
                    <a:pt x="77" y="58"/>
                  </a:cubicBezTo>
                  <a:cubicBezTo>
                    <a:pt x="0" y="135"/>
                    <a:pt x="0" y="264"/>
                    <a:pt x="77" y="341"/>
                  </a:cubicBezTo>
                  <a:cubicBezTo>
                    <a:pt x="115" y="380"/>
                    <a:pt x="166" y="399"/>
                    <a:pt x="217" y="399"/>
                  </a:cubicBezTo>
                  <a:cubicBezTo>
                    <a:pt x="268" y="399"/>
                    <a:pt x="320" y="380"/>
                    <a:pt x="360" y="341"/>
                  </a:cubicBezTo>
                  <a:cubicBezTo>
                    <a:pt x="437" y="264"/>
                    <a:pt x="437" y="135"/>
                    <a:pt x="360" y="58"/>
                  </a:cubicBezTo>
                  <a:cubicBezTo>
                    <a:pt x="320" y="19"/>
                    <a:pt x="268" y="0"/>
                    <a:pt x="21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74" name="Google Shape;10874;p89"/>
          <p:cNvGrpSpPr/>
          <p:nvPr/>
        </p:nvGrpSpPr>
        <p:grpSpPr>
          <a:xfrm>
            <a:off x="3028591" y="2238398"/>
            <a:ext cx="431158" cy="349817"/>
            <a:chOff x="3028591" y="2443798"/>
            <a:chExt cx="431158" cy="349817"/>
          </a:xfrm>
        </p:grpSpPr>
        <p:sp>
          <p:nvSpPr>
            <p:cNvPr id="10875" name="Google Shape;10875;p89"/>
            <p:cNvSpPr/>
            <p:nvPr/>
          </p:nvSpPr>
          <p:spPr>
            <a:xfrm>
              <a:off x="3068332" y="2658997"/>
              <a:ext cx="144278" cy="120873"/>
            </a:xfrm>
            <a:custGeom>
              <a:avLst/>
              <a:gdLst/>
              <a:ahLst/>
              <a:cxnLst/>
              <a:rect l="l" t="t" r="r" b="b"/>
              <a:pathLst>
                <a:path w="5511" h="4617" extrusionOk="0">
                  <a:moveTo>
                    <a:pt x="3443" y="603"/>
                  </a:moveTo>
                  <a:cubicBezTo>
                    <a:pt x="3643" y="603"/>
                    <a:pt x="3815" y="858"/>
                    <a:pt x="3637" y="1047"/>
                  </a:cubicBezTo>
                  <a:lnTo>
                    <a:pt x="1413" y="3276"/>
                  </a:lnTo>
                  <a:cubicBezTo>
                    <a:pt x="1356" y="3327"/>
                    <a:pt x="1295" y="3349"/>
                    <a:pt x="1235" y="3349"/>
                  </a:cubicBezTo>
                  <a:cubicBezTo>
                    <a:pt x="1032" y="3349"/>
                    <a:pt x="859" y="3095"/>
                    <a:pt x="1038" y="2902"/>
                  </a:cubicBezTo>
                  <a:lnTo>
                    <a:pt x="3267" y="677"/>
                  </a:lnTo>
                  <a:cubicBezTo>
                    <a:pt x="3323" y="625"/>
                    <a:pt x="3384" y="603"/>
                    <a:pt x="3443" y="603"/>
                  </a:cubicBezTo>
                  <a:close/>
                  <a:moveTo>
                    <a:pt x="2753" y="0"/>
                  </a:moveTo>
                  <a:cubicBezTo>
                    <a:pt x="1235" y="0"/>
                    <a:pt x="0" y="831"/>
                    <a:pt x="0" y="1859"/>
                  </a:cubicBezTo>
                  <a:cubicBezTo>
                    <a:pt x="0" y="2796"/>
                    <a:pt x="476" y="3666"/>
                    <a:pt x="1264" y="4170"/>
                  </a:cubicBezTo>
                  <a:lnTo>
                    <a:pt x="3522" y="1912"/>
                  </a:lnTo>
                  <a:cubicBezTo>
                    <a:pt x="3579" y="1860"/>
                    <a:pt x="3641" y="1837"/>
                    <a:pt x="3700" y="1837"/>
                  </a:cubicBezTo>
                  <a:cubicBezTo>
                    <a:pt x="3901" y="1837"/>
                    <a:pt x="4070" y="2093"/>
                    <a:pt x="3892" y="2282"/>
                  </a:cubicBezTo>
                  <a:lnTo>
                    <a:pt x="1754" y="4425"/>
                  </a:lnTo>
                  <a:cubicBezTo>
                    <a:pt x="2089" y="4555"/>
                    <a:pt x="2428" y="4616"/>
                    <a:pt x="2760" y="4616"/>
                  </a:cubicBezTo>
                  <a:cubicBezTo>
                    <a:pt x="4216" y="4616"/>
                    <a:pt x="5511" y="3440"/>
                    <a:pt x="5511" y="1859"/>
                  </a:cubicBezTo>
                  <a:cubicBezTo>
                    <a:pt x="5506" y="1542"/>
                    <a:pt x="5390" y="1235"/>
                    <a:pt x="5189" y="990"/>
                  </a:cubicBezTo>
                  <a:lnTo>
                    <a:pt x="4636" y="1537"/>
                  </a:lnTo>
                  <a:cubicBezTo>
                    <a:pt x="4579" y="1590"/>
                    <a:pt x="4516" y="1613"/>
                    <a:pt x="4457" y="1613"/>
                  </a:cubicBezTo>
                  <a:cubicBezTo>
                    <a:pt x="4256" y="1613"/>
                    <a:pt x="4089" y="1360"/>
                    <a:pt x="4266" y="1167"/>
                  </a:cubicBezTo>
                  <a:lnTo>
                    <a:pt x="4809" y="620"/>
                  </a:lnTo>
                  <a:cubicBezTo>
                    <a:pt x="4305" y="240"/>
                    <a:pt x="3570" y="0"/>
                    <a:pt x="2753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6" name="Google Shape;10876;p89"/>
            <p:cNvSpPr/>
            <p:nvPr/>
          </p:nvSpPr>
          <p:spPr>
            <a:xfrm>
              <a:off x="3275338" y="2658997"/>
              <a:ext cx="144304" cy="120873"/>
            </a:xfrm>
            <a:custGeom>
              <a:avLst/>
              <a:gdLst/>
              <a:ahLst/>
              <a:cxnLst/>
              <a:rect l="l" t="t" r="r" b="b"/>
              <a:pathLst>
                <a:path w="5512" h="4617" extrusionOk="0">
                  <a:moveTo>
                    <a:pt x="3440" y="605"/>
                  </a:moveTo>
                  <a:cubicBezTo>
                    <a:pt x="3641" y="605"/>
                    <a:pt x="3811" y="859"/>
                    <a:pt x="3633" y="1052"/>
                  </a:cubicBezTo>
                  <a:lnTo>
                    <a:pt x="3637" y="1052"/>
                  </a:lnTo>
                  <a:lnTo>
                    <a:pt x="1408" y="3276"/>
                  </a:lnTo>
                  <a:cubicBezTo>
                    <a:pt x="1352" y="3329"/>
                    <a:pt x="1290" y="3351"/>
                    <a:pt x="1230" y="3351"/>
                  </a:cubicBezTo>
                  <a:cubicBezTo>
                    <a:pt x="1029" y="3351"/>
                    <a:pt x="860" y="3096"/>
                    <a:pt x="1038" y="2907"/>
                  </a:cubicBezTo>
                  <a:lnTo>
                    <a:pt x="3263" y="677"/>
                  </a:lnTo>
                  <a:cubicBezTo>
                    <a:pt x="3319" y="626"/>
                    <a:pt x="3381" y="605"/>
                    <a:pt x="3440" y="605"/>
                  </a:cubicBezTo>
                  <a:close/>
                  <a:moveTo>
                    <a:pt x="2754" y="0"/>
                  </a:moveTo>
                  <a:cubicBezTo>
                    <a:pt x="1235" y="0"/>
                    <a:pt x="1" y="831"/>
                    <a:pt x="1" y="1859"/>
                  </a:cubicBezTo>
                  <a:cubicBezTo>
                    <a:pt x="1" y="2796"/>
                    <a:pt x="476" y="3666"/>
                    <a:pt x="1264" y="4170"/>
                  </a:cubicBezTo>
                  <a:lnTo>
                    <a:pt x="3522" y="1912"/>
                  </a:lnTo>
                  <a:cubicBezTo>
                    <a:pt x="3581" y="1848"/>
                    <a:pt x="3649" y="1822"/>
                    <a:pt x="3713" y="1822"/>
                  </a:cubicBezTo>
                  <a:cubicBezTo>
                    <a:pt x="3920" y="1822"/>
                    <a:pt x="4097" y="2095"/>
                    <a:pt x="3892" y="2282"/>
                  </a:cubicBezTo>
                  <a:lnTo>
                    <a:pt x="1754" y="4425"/>
                  </a:lnTo>
                  <a:cubicBezTo>
                    <a:pt x="2089" y="4555"/>
                    <a:pt x="2429" y="4616"/>
                    <a:pt x="2760" y="4616"/>
                  </a:cubicBezTo>
                  <a:cubicBezTo>
                    <a:pt x="4217" y="4616"/>
                    <a:pt x="5511" y="3440"/>
                    <a:pt x="5511" y="1859"/>
                  </a:cubicBezTo>
                  <a:cubicBezTo>
                    <a:pt x="5506" y="1542"/>
                    <a:pt x="5391" y="1235"/>
                    <a:pt x="5189" y="990"/>
                  </a:cubicBezTo>
                  <a:lnTo>
                    <a:pt x="4637" y="1537"/>
                  </a:lnTo>
                  <a:cubicBezTo>
                    <a:pt x="4577" y="1602"/>
                    <a:pt x="4509" y="1628"/>
                    <a:pt x="4445" y="1628"/>
                  </a:cubicBezTo>
                  <a:cubicBezTo>
                    <a:pt x="4238" y="1628"/>
                    <a:pt x="4062" y="1358"/>
                    <a:pt x="4267" y="1167"/>
                  </a:cubicBezTo>
                  <a:lnTo>
                    <a:pt x="4810" y="620"/>
                  </a:lnTo>
                  <a:cubicBezTo>
                    <a:pt x="4305" y="240"/>
                    <a:pt x="3570" y="0"/>
                    <a:pt x="2754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7" name="Google Shape;10877;p89"/>
            <p:cNvSpPr/>
            <p:nvPr/>
          </p:nvSpPr>
          <p:spPr>
            <a:xfrm>
              <a:off x="3041917" y="2696853"/>
              <a:ext cx="13849" cy="18745"/>
            </a:xfrm>
            <a:custGeom>
              <a:avLst/>
              <a:gdLst/>
              <a:ahLst/>
              <a:cxnLst/>
              <a:rect l="l" t="t" r="r" b="b"/>
              <a:pathLst>
                <a:path w="529" h="716" extrusionOk="0">
                  <a:moveTo>
                    <a:pt x="269" y="0"/>
                  </a:moveTo>
                  <a:cubicBezTo>
                    <a:pt x="121" y="0"/>
                    <a:pt x="0" y="120"/>
                    <a:pt x="0" y="264"/>
                  </a:cubicBezTo>
                  <a:lnTo>
                    <a:pt x="0" y="452"/>
                  </a:lnTo>
                  <a:cubicBezTo>
                    <a:pt x="0" y="596"/>
                    <a:pt x="121" y="716"/>
                    <a:pt x="269" y="716"/>
                  </a:cubicBezTo>
                  <a:lnTo>
                    <a:pt x="495" y="716"/>
                  </a:lnTo>
                  <a:cubicBezTo>
                    <a:pt x="490" y="615"/>
                    <a:pt x="486" y="514"/>
                    <a:pt x="486" y="413"/>
                  </a:cubicBezTo>
                  <a:cubicBezTo>
                    <a:pt x="481" y="274"/>
                    <a:pt x="500" y="135"/>
                    <a:pt x="529" y="0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8" name="Google Shape;10878;p89"/>
            <p:cNvSpPr/>
            <p:nvPr/>
          </p:nvSpPr>
          <p:spPr>
            <a:xfrm>
              <a:off x="3432051" y="2696853"/>
              <a:ext cx="13875" cy="18745"/>
            </a:xfrm>
            <a:custGeom>
              <a:avLst/>
              <a:gdLst/>
              <a:ahLst/>
              <a:cxnLst/>
              <a:rect l="l" t="t" r="r" b="b"/>
              <a:pathLst>
                <a:path w="530" h="716" extrusionOk="0">
                  <a:moveTo>
                    <a:pt x="1" y="0"/>
                  </a:moveTo>
                  <a:cubicBezTo>
                    <a:pt x="34" y="135"/>
                    <a:pt x="49" y="274"/>
                    <a:pt x="49" y="413"/>
                  </a:cubicBezTo>
                  <a:cubicBezTo>
                    <a:pt x="49" y="514"/>
                    <a:pt x="44" y="615"/>
                    <a:pt x="34" y="716"/>
                  </a:cubicBezTo>
                  <a:lnTo>
                    <a:pt x="265" y="716"/>
                  </a:lnTo>
                  <a:cubicBezTo>
                    <a:pt x="409" y="716"/>
                    <a:pt x="529" y="596"/>
                    <a:pt x="529" y="452"/>
                  </a:cubicBezTo>
                  <a:lnTo>
                    <a:pt x="529" y="264"/>
                  </a:lnTo>
                  <a:cubicBezTo>
                    <a:pt x="529" y="120"/>
                    <a:pt x="409" y="0"/>
                    <a:pt x="265" y="0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9" name="Google Shape;10879;p89"/>
            <p:cNvSpPr/>
            <p:nvPr/>
          </p:nvSpPr>
          <p:spPr>
            <a:xfrm>
              <a:off x="3090821" y="2674417"/>
              <a:ext cx="78016" cy="72309"/>
            </a:xfrm>
            <a:custGeom>
              <a:avLst/>
              <a:gdLst/>
              <a:ahLst/>
              <a:cxnLst/>
              <a:rect l="l" t="t" r="r" b="b"/>
              <a:pathLst>
                <a:path w="2980" h="2762" extrusionOk="0">
                  <a:moveTo>
                    <a:pt x="2595" y="0"/>
                  </a:moveTo>
                  <a:cubicBezTo>
                    <a:pt x="2532" y="0"/>
                    <a:pt x="2466" y="26"/>
                    <a:pt x="2408" y="88"/>
                  </a:cubicBezTo>
                  <a:lnTo>
                    <a:pt x="179" y="2318"/>
                  </a:lnTo>
                  <a:cubicBezTo>
                    <a:pt x="1" y="2507"/>
                    <a:pt x="172" y="2762"/>
                    <a:pt x="375" y="2762"/>
                  </a:cubicBezTo>
                  <a:cubicBezTo>
                    <a:pt x="435" y="2762"/>
                    <a:pt x="497" y="2740"/>
                    <a:pt x="554" y="2687"/>
                  </a:cubicBezTo>
                  <a:lnTo>
                    <a:pt x="2778" y="463"/>
                  </a:lnTo>
                  <a:cubicBezTo>
                    <a:pt x="2980" y="272"/>
                    <a:pt x="2800" y="0"/>
                    <a:pt x="2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0" name="Google Shape;10880;p89"/>
            <p:cNvSpPr/>
            <p:nvPr/>
          </p:nvSpPr>
          <p:spPr>
            <a:xfrm>
              <a:off x="3098518" y="2782488"/>
              <a:ext cx="1021" cy="654"/>
            </a:xfrm>
            <a:custGeom>
              <a:avLst/>
              <a:gdLst/>
              <a:ahLst/>
              <a:cxnLst/>
              <a:rect l="l" t="t" r="r" b="b"/>
              <a:pathLst>
                <a:path w="39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10"/>
                    <a:pt x="24" y="20"/>
                    <a:pt x="39" y="2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1" name="Google Shape;10881;p89"/>
            <p:cNvSpPr/>
            <p:nvPr/>
          </p:nvSpPr>
          <p:spPr>
            <a:xfrm>
              <a:off x="3101267" y="2706959"/>
              <a:ext cx="71733" cy="67885"/>
            </a:xfrm>
            <a:custGeom>
              <a:avLst/>
              <a:gdLst/>
              <a:ahLst/>
              <a:cxnLst/>
              <a:rect l="l" t="t" r="r" b="b"/>
              <a:pathLst>
                <a:path w="2740" h="2593" extrusionOk="0">
                  <a:moveTo>
                    <a:pt x="2449" y="1"/>
                  </a:moveTo>
                  <a:cubicBezTo>
                    <a:pt x="2381" y="1"/>
                    <a:pt x="2314" y="27"/>
                    <a:pt x="2264" y="80"/>
                  </a:cubicBezTo>
                  <a:lnTo>
                    <a:pt x="1" y="2338"/>
                  </a:lnTo>
                  <a:cubicBezTo>
                    <a:pt x="160" y="2439"/>
                    <a:pt x="323" y="2525"/>
                    <a:pt x="496" y="2593"/>
                  </a:cubicBezTo>
                  <a:lnTo>
                    <a:pt x="2634" y="450"/>
                  </a:lnTo>
                  <a:cubicBezTo>
                    <a:pt x="2739" y="349"/>
                    <a:pt x="2739" y="181"/>
                    <a:pt x="2634" y="80"/>
                  </a:cubicBezTo>
                  <a:cubicBezTo>
                    <a:pt x="2583" y="27"/>
                    <a:pt x="2516" y="1"/>
                    <a:pt x="24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2" name="Google Shape;10882;p89"/>
            <p:cNvSpPr/>
            <p:nvPr/>
          </p:nvSpPr>
          <p:spPr>
            <a:xfrm>
              <a:off x="3177241" y="2675203"/>
              <a:ext cx="26939" cy="26128"/>
            </a:xfrm>
            <a:custGeom>
              <a:avLst/>
              <a:gdLst/>
              <a:ahLst/>
              <a:cxnLst/>
              <a:rect l="l" t="t" r="r" b="b"/>
              <a:pathLst>
                <a:path w="1029" h="998" extrusionOk="0">
                  <a:moveTo>
                    <a:pt x="649" y="1"/>
                  </a:moveTo>
                  <a:lnTo>
                    <a:pt x="106" y="548"/>
                  </a:lnTo>
                  <a:cubicBezTo>
                    <a:pt x="1" y="649"/>
                    <a:pt x="1" y="817"/>
                    <a:pt x="106" y="918"/>
                  </a:cubicBezTo>
                  <a:cubicBezTo>
                    <a:pt x="157" y="971"/>
                    <a:pt x="224" y="998"/>
                    <a:pt x="291" y="998"/>
                  </a:cubicBezTo>
                  <a:cubicBezTo>
                    <a:pt x="359" y="998"/>
                    <a:pt x="426" y="971"/>
                    <a:pt x="476" y="918"/>
                  </a:cubicBezTo>
                  <a:lnTo>
                    <a:pt x="1029" y="371"/>
                  </a:lnTo>
                  <a:cubicBezTo>
                    <a:pt x="918" y="231"/>
                    <a:pt x="788" y="106"/>
                    <a:pt x="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3" name="Google Shape;10883;p89"/>
            <p:cNvSpPr/>
            <p:nvPr/>
          </p:nvSpPr>
          <p:spPr>
            <a:xfrm>
              <a:off x="3297853" y="2674417"/>
              <a:ext cx="78016" cy="72309"/>
            </a:xfrm>
            <a:custGeom>
              <a:avLst/>
              <a:gdLst/>
              <a:ahLst/>
              <a:cxnLst/>
              <a:rect l="l" t="t" r="r" b="b"/>
              <a:pathLst>
                <a:path w="2980" h="2762" extrusionOk="0">
                  <a:moveTo>
                    <a:pt x="2595" y="0"/>
                  </a:moveTo>
                  <a:cubicBezTo>
                    <a:pt x="2531" y="0"/>
                    <a:pt x="2465" y="26"/>
                    <a:pt x="2408" y="88"/>
                  </a:cubicBezTo>
                  <a:lnTo>
                    <a:pt x="178" y="2318"/>
                  </a:lnTo>
                  <a:cubicBezTo>
                    <a:pt x="0" y="2507"/>
                    <a:pt x="172" y="2762"/>
                    <a:pt x="374" y="2762"/>
                  </a:cubicBezTo>
                  <a:cubicBezTo>
                    <a:pt x="434" y="2762"/>
                    <a:pt x="496" y="2740"/>
                    <a:pt x="553" y="2687"/>
                  </a:cubicBezTo>
                  <a:lnTo>
                    <a:pt x="2777" y="463"/>
                  </a:lnTo>
                  <a:cubicBezTo>
                    <a:pt x="2979" y="272"/>
                    <a:pt x="2800" y="0"/>
                    <a:pt x="2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4" name="Google Shape;10884;p89"/>
            <p:cNvSpPr/>
            <p:nvPr/>
          </p:nvSpPr>
          <p:spPr>
            <a:xfrm>
              <a:off x="3305523" y="2782619"/>
              <a:ext cx="1047" cy="524"/>
            </a:xfrm>
            <a:custGeom>
              <a:avLst/>
              <a:gdLst/>
              <a:ahLst/>
              <a:cxnLst/>
              <a:rect l="l" t="t" r="r" b="b"/>
              <a:pathLst>
                <a:path w="40" h="20" extrusionOk="0">
                  <a:moveTo>
                    <a:pt x="1" y="0"/>
                  </a:moveTo>
                  <a:cubicBezTo>
                    <a:pt x="10" y="5"/>
                    <a:pt x="25" y="15"/>
                    <a:pt x="39" y="2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5" name="Google Shape;10885;p89"/>
            <p:cNvSpPr/>
            <p:nvPr/>
          </p:nvSpPr>
          <p:spPr>
            <a:xfrm>
              <a:off x="3308298" y="2706959"/>
              <a:ext cx="71707" cy="67885"/>
            </a:xfrm>
            <a:custGeom>
              <a:avLst/>
              <a:gdLst/>
              <a:ahLst/>
              <a:cxnLst/>
              <a:rect l="l" t="t" r="r" b="b"/>
              <a:pathLst>
                <a:path w="2739" h="2593" extrusionOk="0">
                  <a:moveTo>
                    <a:pt x="2448" y="1"/>
                  </a:moveTo>
                  <a:cubicBezTo>
                    <a:pt x="2381" y="1"/>
                    <a:pt x="2314" y="27"/>
                    <a:pt x="2263" y="80"/>
                  </a:cubicBezTo>
                  <a:lnTo>
                    <a:pt x="0" y="2338"/>
                  </a:lnTo>
                  <a:cubicBezTo>
                    <a:pt x="159" y="2439"/>
                    <a:pt x="322" y="2525"/>
                    <a:pt x="495" y="2593"/>
                  </a:cubicBezTo>
                  <a:lnTo>
                    <a:pt x="2633" y="450"/>
                  </a:lnTo>
                  <a:cubicBezTo>
                    <a:pt x="2739" y="349"/>
                    <a:pt x="2739" y="181"/>
                    <a:pt x="2633" y="80"/>
                  </a:cubicBezTo>
                  <a:cubicBezTo>
                    <a:pt x="2583" y="27"/>
                    <a:pt x="2515" y="1"/>
                    <a:pt x="24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6" name="Google Shape;10886;p89"/>
            <p:cNvSpPr/>
            <p:nvPr/>
          </p:nvSpPr>
          <p:spPr>
            <a:xfrm>
              <a:off x="3384273" y="2675203"/>
              <a:ext cx="26939" cy="26128"/>
            </a:xfrm>
            <a:custGeom>
              <a:avLst/>
              <a:gdLst/>
              <a:ahLst/>
              <a:cxnLst/>
              <a:rect l="l" t="t" r="r" b="b"/>
              <a:pathLst>
                <a:path w="1029" h="998" extrusionOk="0">
                  <a:moveTo>
                    <a:pt x="649" y="1"/>
                  </a:moveTo>
                  <a:lnTo>
                    <a:pt x="106" y="548"/>
                  </a:lnTo>
                  <a:cubicBezTo>
                    <a:pt x="0" y="649"/>
                    <a:pt x="0" y="817"/>
                    <a:pt x="106" y="918"/>
                  </a:cubicBezTo>
                  <a:cubicBezTo>
                    <a:pt x="156" y="971"/>
                    <a:pt x="223" y="998"/>
                    <a:pt x="291" y="998"/>
                  </a:cubicBezTo>
                  <a:cubicBezTo>
                    <a:pt x="358" y="998"/>
                    <a:pt x="425" y="971"/>
                    <a:pt x="476" y="918"/>
                  </a:cubicBezTo>
                  <a:lnTo>
                    <a:pt x="1028" y="371"/>
                  </a:lnTo>
                  <a:cubicBezTo>
                    <a:pt x="918" y="231"/>
                    <a:pt x="788" y="106"/>
                    <a:pt x="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7" name="Google Shape;10887;p89"/>
            <p:cNvSpPr/>
            <p:nvPr/>
          </p:nvSpPr>
          <p:spPr>
            <a:xfrm>
              <a:off x="3028591" y="2443798"/>
              <a:ext cx="431158" cy="349817"/>
            </a:xfrm>
            <a:custGeom>
              <a:avLst/>
              <a:gdLst/>
              <a:ahLst/>
              <a:cxnLst/>
              <a:rect l="l" t="t" r="r" b="b"/>
              <a:pathLst>
                <a:path w="16469" h="13362" extrusionOk="0">
                  <a:moveTo>
                    <a:pt x="1043" y="9666"/>
                  </a:moveTo>
                  <a:cubicBezTo>
                    <a:pt x="1009" y="9801"/>
                    <a:pt x="990" y="9940"/>
                    <a:pt x="995" y="10079"/>
                  </a:cubicBezTo>
                  <a:cubicBezTo>
                    <a:pt x="995" y="10180"/>
                    <a:pt x="999" y="10281"/>
                    <a:pt x="1009" y="10382"/>
                  </a:cubicBezTo>
                  <a:lnTo>
                    <a:pt x="778" y="10382"/>
                  </a:lnTo>
                  <a:cubicBezTo>
                    <a:pt x="630" y="10382"/>
                    <a:pt x="509" y="10262"/>
                    <a:pt x="509" y="10118"/>
                  </a:cubicBezTo>
                  <a:lnTo>
                    <a:pt x="509" y="9930"/>
                  </a:lnTo>
                  <a:cubicBezTo>
                    <a:pt x="509" y="9786"/>
                    <a:pt x="630" y="9666"/>
                    <a:pt x="778" y="9666"/>
                  </a:cubicBezTo>
                  <a:close/>
                  <a:moveTo>
                    <a:pt x="15676" y="9666"/>
                  </a:moveTo>
                  <a:cubicBezTo>
                    <a:pt x="15820" y="9666"/>
                    <a:pt x="15940" y="9786"/>
                    <a:pt x="15940" y="9930"/>
                  </a:cubicBezTo>
                  <a:lnTo>
                    <a:pt x="15940" y="10118"/>
                  </a:lnTo>
                  <a:cubicBezTo>
                    <a:pt x="15940" y="10262"/>
                    <a:pt x="15820" y="10382"/>
                    <a:pt x="15676" y="10382"/>
                  </a:cubicBezTo>
                  <a:lnTo>
                    <a:pt x="15445" y="10382"/>
                  </a:lnTo>
                  <a:cubicBezTo>
                    <a:pt x="15455" y="10281"/>
                    <a:pt x="15460" y="10180"/>
                    <a:pt x="15460" y="10079"/>
                  </a:cubicBezTo>
                  <a:cubicBezTo>
                    <a:pt x="15460" y="9940"/>
                    <a:pt x="15445" y="9801"/>
                    <a:pt x="15412" y="9666"/>
                  </a:cubicBezTo>
                  <a:close/>
                  <a:moveTo>
                    <a:pt x="4271" y="8220"/>
                  </a:moveTo>
                  <a:cubicBezTo>
                    <a:pt x="5088" y="8220"/>
                    <a:pt x="5823" y="8460"/>
                    <a:pt x="6327" y="8840"/>
                  </a:cubicBezTo>
                  <a:cubicBezTo>
                    <a:pt x="6466" y="8945"/>
                    <a:pt x="6596" y="9070"/>
                    <a:pt x="6707" y="9210"/>
                  </a:cubicBezTo>
                  <a:cubicBezTo>
                    <a:pt x="6908" y="9455"/>
                    <a:pt x="7024" y="9762"/>
                    <a:pt x="7029" y="10079"/>
                  </a:cubicBezTo>
                  <a:cubicBezTo>
                    <a:pt x="7024" y="11602"/>
                    <a:pt x="5794" y="12832"/>
                    <a:pt x="4271" y="12832"/>
                  </a:cubicBezTo>
                  <a:cubicBezTo>
                    <a:pt x="2753" y="12832"/>
                    <a:pt x="1518" y="11597"/>
                    <a:pt x="1518" y="10079"/>
                  </a:cubicBezTo>
                  <a:cubicBezTo>
                    <a:pt x="1518" y="9051"/>
                    <a:pt x="2753" y="8220"/>
                    <a:pt x="4271" y="8220"/>
                  </a:cubicBezTo>
                  <a:close/>
                  <a:moveTo>
                    <a:pt x="12179" y="8220"/>
                  </a:moveTo>
                  <a:cubicBezTo>
                    <a:pt x="12995" y="8220"/>
                    <a:pt x="13730" y="8460"/>
                    <a:pt x="14235" y="8840"/>
                  </a:cubicBezTo>
                  <a:cubicBezTo>
                    <a:pt x="14374" y="8945"/>
                    <a:pt x="14504" y="9070"/>
                    <a:pt x="14614" y="9210"/>
                  </a:cubicBezTo>
                  <a:cubicBezTo>
                    <a:pt x="14816" y="9455"/>
                    <a:pt x="14926" y="9762"/>
                    <a:pt x="14931" y="10079"/>
                  </a:cubicBezTo>
                  <a:cubicBezTo>
                    <a:pt x="14935" y="11660"/>
                    <a:pt x="13638" y="12836"/>
                    <a:pt x="12181" y="12836"/>
                  </a:cubicBezTo>
                  <a:cubicBezTo>
                    <a:pt x="11849" y="12836"/>
                    <a:pt x="11509" y="12775"/>
                    <a:pt x="11174" y="12645"/>
                  </a:cubicBezTo>
                  <a:cubicBezTo>
                    <a:pt x="10122" y="12227"/>
                    <a:pt x="9426" y="11213"/>
                    <a:pt x="9426" y="10079"/>
                  </a:cubicBezTo>
                  <a:cubicBezTo>
                    <a:pt x="9426" y="9051"/>
                    <a:pt x="10660" y="8220"/>
                    <a:pt x="12179" y="8220"/>
                  </a:cubicBezTo>
                  <a:close/>
                  <a:moveTo>
                    <a:pt x="3603" y="0"/>
                  </a:moveTo>
                  <a:cubicBezTo>
                    <a:pt x="2921" y="0"/>
                    <a:pt x="2325" y="462"/>
                    <a:pt x="2162" y="1125"/>
                  </a:cubicBezTo>
                  <a:lnTo>
                    <a:pt x="19" y="9743"/>
                  </a:lnTo>
                  <a:lnTo>
                    <a:pt x="19" y="9748"/>
                  </a:lnTo>
                  <a:cubicBezTo>
                    <a:pt x="5" y="9805"/>
                    <a:pt x="0" y="9868"/>
                    <a:pt x="0" y="9930"/>
                  </a:cubicBezTo>
                  <a:lnTo>
                    <a:pt x="0" y="10118"/>
                  </a:lnTo>
                  <a:cubicBezTo>
                    <a:pt x="0" y="10550"/>
                    <a:pt x="346" y="10901"/>
                    <a:pt x="778" y="10910"/>
                  </a:cubicBezTo>
                  <a:lnTo>
                    <a:pt x="1100" y="10910"/>
                  </a:lnTo>
                  <a:cubicBezTo>
                    <a:pt x="1326" y="11770"/>
                    <a:pt x="1893" y="12500"/>
                    <a:pt x="2671" y="12938"/>
                  </a:cubicBezTo>
                  <a:lnTo>
                    <a:pt x="2710" y="12962"/>
                  </a:lnTo>
                  <a:cubicBezTo>
                    <a:pt x="3216" y="13236"/>
                    <a:pt x="3749" y="13361"/>
                    <a:pt x="4268" y="13361"/>
                  </a:cubicBezTo>
                  <a:cubicBezTo>
                    <a:pt x="5944" y="13361"/>
                    <a:pt x="7483" y="12055"/>
                    <a:pt x="7552" y="10199"/>
                  </a:cubicBezTo>
                  <a:cubicBezTo>
                    <a:pt x="7752" y="10050"/>
                    <a:pt x="7988" y="9976"/>
                    <a:pt x="8225" y="9976"/>
                  </a:cubicBezTo>
                  <a:cubicBezTo>
                    <a:pt x="8463" y="9976"/>
                    <a:pt x="8700" y="10050"/>
                    <a:pt x="8902" y="10199"/>
                  </a:cubicBezTo>
                  <a:cubicBezTo>
                    <a:pt x="8945" y="11343"/>
                    <a:pt x="9580" y="12380"/>
                    <a:pt x="10579" y="12938"/>
                  </a:cubicBezTo>
                  <a:lnTo>
                    <a:pt x="10617" y="12962"/>
                  </a:lnTo>
                  <a:cubicBezTo>
                    <a:pt x="11119" y="13233"/>
                    <a:pt x="11653" y="13360"/>
                    <a:pt x="12177" y="13360"/>
                  </a:cubicBezTo>
                  <a:cubicBezTo>
                    <a:pt x="13608" y="13360"/>
                    <a:pt x="14960" y="12416"/>
                    <a:pt x="15354" y="10910"/>
                  </a:cubicBezTo>
                  <a:lnTo>
                    <a:pt x="15676" y="10910"/>
                  </a:lnTo>
                  <a:cubicBezTo>
                    <a:pt x="16113" y="10906"/>
                    <a:pt x="16469" y="10555"/>
                    <a:pt x="16469" y="10118"/>
                  </a:cubicBezTo>
                  <a:lnTo>
                    <a:pt x="16469" y="9930"/>
                  </a:lnTo>
                  <a:cubicBezTo>
                    <a:pt x="16469" y="9868"/>
                    <a:pt x="16459" y="9805"/>
                    <a:pt x="16445" y="9743"/>
                  </a:cubicBezTo>
                  <a:lnTo>
                    <a:pt x="16445" y="9738"/>
                  </a:lnTo>
                  <a:lnTo>
                    <a:pt x="14302" y="1125"/>
                  </a:lnTo>
                  <a:cubicBezTo>
                    <a:pt x="14139" y="462"/>
                    <a:pt x="13543" y="0"/>
                    <a:pt x="12861" y="0"/>
                  </a:cubicBezTo>
                  <a:cubicBezTo>
                    <a:pt x="12510" y="0"/>
                    <a:pt x="12510" y="524"/>
                    <a:pt x="12861" y="524"/>
                  </a:cubicBezTo>
                  <a:cubicBezTo>
                    <a:pt x="13303" y="524"/>
                    <a:pt x="13687" y="827"/>
                    <a:pt x="13793" y="1254"/>
                  </a:cubicBezTo>
                  <a:lnTo>
                    <a:pt x="15753" y="9142"/>
                  </a:lnTo>
                  <a:lnTo>
                    <a:pt x="15200" y="9142"/>
                  </a:lnTo>
                  <a:cubicBezTo>
                    <a:pt x="15013" y="8830"/>
                    <a:pt x="14763" y="8566"/>
                    <a:pt x="14465" y="8359"/>
                  </a:cubicBezTo>
                  <a:cubicBezTo>
                    <a:pt x="13850" y="7927"/>
                    <a:pt x="13038" y="7692"/>
                    <a:pt x="12183" y="7692"/>
                  </a:cubicBezTo>
                  <a:cubicBezTo>
                    <a:pt x="11328" y="7692"/>
                    <a:pt x="10512" y="7932"/>
                    <a:pt x="9901" y="8359"/>
                  </a:cubicBezTo>
                  <a:cubicBezTo>
                    <a:pt x="9411" y="8705"/>
                    <a:pt x="9090" y="9142"/>
                    <a:pt x="8965" y="9623"/>
                  </a:cubicBezTo>
                  <a:cubicBezTo>
                    <a:pt x="8734" y="9510"/>
                    <a:pt x="8483" y="9454"/>
                    <a:pt x="8232" y="9454"/>
                  </a:cubicBezTo>
                  <a:cubicBezTo>
                    <a:pt x="7981" y="9454"/>
                    <a:pt x="7730" y="9510"/>
                    <a:pt x="7499" y="9623"/>
                  </a:cubicBezTo>
                  <a:cubicBezTo>
                    <a:pt x="7374" y="9142"/>
                    <a:pt x="7053" y="8705"/>
                    <a:pt x="6563" y="8359"/>
                  </a:cubicBezTo>
                  <a:cubicBezTo>
                    <a:pt x="5948" y="7927"/>
                    <a:pt x="5141" y="7692"/>
                    <a:pt x="4281" y="7692"/>
                  </a:cubicBezTo>
                  <a:cubicBezTo>
                    <a:pt x="3426" y="7692"/>
                    <a:pt x="2609" y="7932"/>
                    <a:pt x="1999" y="8359"/>
                  </a:cubicBezTo>
                  <a:cubicBezTo>
                    <a:pt x="1701" y="8566"/>
                    <a:pt x="1451" y="8830"/>
                    <a:pt x="1264" y="9142"/>
                  </a:cubicBezTo>
                  <a:lnTo>
                    <a:pt x="711" y="9142"/>
                  </a:lnTo>
                  <a:lnTo>
                    <a:pt x="2671" y="1254"/>
                  </a:lnTo>
                  <a:cubicBezTo>
                    <a:pt x="2777" y="827"/>
                    <a:pt x="3161" y="524"/>
                    <a:pt x="3603" y="524"/>
                  </a:cubicBezTo>
                  <a:cubicBezTo>
                    <a:pt x="3954" y="524"/>
                    <a:pt x="3954" y="0"/>
                    <a:pt x="36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8" name="Google Shape;10888;p89"/>
          <p:cNvGrpSpPr/>
          <p:nvPr/>
        </p:nvGrpSpPr>
        <p:grpSpPr>
          <a:xfrm>
            <a:off x="3966333" y="1778075"/>
            <a:ext cx="331805" cy="377961"/>
            <a:chOff x="3966333" y="1983475"/>
            <a:chExt cx="331805" cy="377961"/>
          </a:xfrm>
        </p:grpSpPr>
        <p:sp>
          <p:nvSpPr>
            <p:cNvPr id="10889" name="Google Shape;10889;p89"/>
            <p:cNvSpPr/>
            <p:nvPr/>
          </p:nvSpPr>
          <p:spPr>
            <a:xfrm>
              <a:off x="3972982" y="1989025"/>
              <a:ext cx="318113" cy="53460"/>
            </a:xfrm>
            <a:custGeom>
              <a:avLst/>
              <a:gdLst/>
              <a:ahLst/>
              <a:cxnLst/>
              <a:rect l="l" t="t" r="r" b="b"/>
              <a:pathLst>
                <a:path w="12151" h="2042" extrusionOk="0">
                  <a:moveTo>
                    <a:pt x="1019" y="0"/>
                  </a:moveTo>
                  <a:cubicBezTo>
                    <a:pt x="457" y="0"/>
                    <a:pt x="1" y="456"/>
                    <a:pt x="1" y="1023"/>
                  </a:cubicBezTo>
                  <a:cubicBezTo>
                    <a:pt x="1" y="1585"/>
                    <a:pt x="457" y="2042"/>
                    <a:pt x="1019" y="2042"/>
                  </a:cubicBezTo>
                  <a:lnTo>
                    <a:pt x="11132" y="2042"/>
                  </a:lnTo>
                  <a:cubicBezTo>
                    <a:pt x="11694" y="2042"/>
                    <a:pt x="12150" y="1585"/>
                    <a:pt x="12150" y="1023"/>
                  </a:cubicBezTo>
                  <a:cubicBezTo>
                    <a:pt x="12150" y="456"/>
                    <a:pt x="11694" y="0"/>
                    <a:pt x="11132" y="0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0" name="Google Shape;10890;p89"/>
            <p:cNvSpPr/>
            <p:nvPr/>
          </p:nvSpPr>
          <p:spPr>
            <a:xfrm>
              <a:off x="3977407" y="2042458"/>
              <a:ext cx="311804" cy="99013"/>
            </a:xfrm>
            <a:custGeom>
              <a:avLst/>
              <a:gdLst/>
              <a:ahLst/>
              <a:cxnLst/>
              <a:rect l="l" t="t" r="r" b="b"/>
              <a:pathLst>
                <a:path w="11910" h="3782" extrusionOk="0">
                  <a:moveTo>
                    <a:pt x="1891" y="0"/>
                  </a:moveTo>
                  <a:cubicBezTo>
                    <a:pt x="850" y="0"/>
                    <a:pt x="0" y="844"/>
                    <a:pt x="0" y="1889"/>
                  </a:cubicBezTo>
                  <a:cubicBezTo>
                    <a:pt x="0" y="2937"/>
                    <a:pt x="855" y="3782"/>
                    <a:pt x="1900" y="3782"/>
                  </a:cubicBezTo>
                  <a:cubicBezTo>
                    <a:pt x="1909" y="3782"/>
                    <a:pt x="1918" y="3782"/>
                    <a:pt x="1926" y="3782"/>
                  </a:cubicBezTo>
                  <a:lnTo>
                    <a:pt x="9988" y="3782"/>
                  </a:lnTo>
                  <a:cubicBezTo>
                    <a:pt x="9996" y="3782"/>
                    <a:pt x="10005" y="3782"/>
                    <a:pt x="10014" y="3782"/>
                  </a:cubicBezTo>
                  <a:cubicBezTo>
                    <a:pt x="11059" y="3782"/>
                    <a:pt x="11909" y="2937"/>
                    <a:pt x="11909" y="1889"/>
                  </a:cubicBezTo>
                  <a:cubicBezTo>
                    <a:pt x="11909" y="844"/>
                    <a:pt x="11064" y="0"/>
                    <a:pt x="10023" y="0"/>
                  </a:cubicBezTo>
                  <a:cubicBezTo>
                    <a:pt x="10011" y="0"/>
                    <a:pt x="9999" y="1"/>
                    <a:pt x="9988" y="1"/>
                  </a:cubicBezTo>
                  <a:lnTo>
                    <a:pt x="1926" y="1"/>
                  </a:lnTo>
                  <a:cubicBezTo>
                    <a:pt x="1915" y="1"/>
                    <a:pt x="1903" y="0"/>
                    <a:pt x="1891" y="0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1" name="Google Shape;10891;p89"/>
            <p:cNvSpPr/>
            <p:nvPr/>
          </p:nvSpPr>
          <p:spPr>
            <a:xfrm>
              <a:off x="4031861" y="2180558"/>
              <a:ext cx="200382" cy="175092"/>
            </a:xfrm>
            <a:custGeom>
              <a:avLst/>
              <a:gdLst/>
              <a:ahLst/>
              <a:cxnLst/>
              <a:rect l="l" t="t" r="r" b="b"/>
              <a:pathLst>
                <a:path w="7654" h="6688" extrusionOk="0">
                  <a:moveTo>
                    <a:pt x="0" y="1"/>
                  </a:moveTo>
                  <a:lnTo>
                    <a:pt x="0" y="6688"/>
                  </a:lnTo>
                  <a:lnTo>
                    <a:pt x="7653" y="6688"/>
                  </a:lnTo>
                  <a:lnTo>
                    <a:pt x="7653" y="1"/>
                  </a:ln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2" name="Google Shape;10892;p89"/>
            <p:cNvSpPr/>
            <p:nvPr/>
          </p:nvSpPr>
          <p:spPr>
            <a:xfrm>
              <a:off x="4247427" y="1989025"/>
              <a:ext cx="43668" cy="53460"/>
            </a:xfrm>
            <a:custGeom>
              <a:avLst/>
              <a:gdLst/>
              <a:ahLst/>
              <a:cxnLst/>
              <a:rect l="l" t="t" r="r" b="b"/>
              <a:pathLst>
                <a:path w="1668" h="2042" extrusionOk="0">
                  <a:moveTo>
                    <a:pt x="0" y="0"/>
                  </a:moveTo>
                  <a:cubicBezTo>
                    <a:pt x="562" y="0"/>
                    <a:pt x="1019" y="456"/>
                    <a:pt x="1019" y="1023"/>
                  </a:cubicBezTo>
                  <a:cubicBezTo>
                    <a:pt x="1019" y="1585"/>
                    <a:pt x="562" y="2042"/>
                    <a:pt x="0" y="2042"/>
                  </a:cubicBezTo>
                  <a:lnTo>
                    <a:pt x="649" y="2042"/>
                  </a:lnTo>
                  <a:cubicBezTo>
                    <a:pt x="1211" y="2042"/>
                    <a:pt x="1667" y="1585"/>
                    <a:pt x="1667" y="1023"/>
                  </a:cubicBezTo>
                  <a:cubicBezTo>
                    <a:pt x="1667" y="456"/>
                    <a:pt x="1211" y="0"/>
                    <a:pt x="649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3" name="Google Shape;10893;p89"/>
            <p:cNvSpPr/>
            <p:nvPr/>
          </p:nvSpPr>
          <p:spPr>
            <a:xfrm>
              <a:off x="4031861" y="2141445"/>
              <a:ext cx="200382" cy="38877"/>
            </a:xfrm>
            <a:custGeom>
              <a:avLst/>
              <a:gdLst/>
              <a:ahLst/>
              <a:cxnLst/>
              <a:rect l="l" t="t" r="r" b="b"/>
              <a:pathLst>
                <a:path w="7654" h="1485" extrusionOk="0">
                  <a:moveTo>
                    <a:pt x="0" y="1"/>
                  </a:moveTo>
                  <a:lnTo>
                    <a:pt x="0" y="1485"/>
                  </a:lnTo>
                  <a:lnTo>
                    <a:pt x="7653" y="1485"/>
                  </a:lnTo>
                  <a:lnTo>
                    <a:pt x="7653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4" name="Google Shape;10894;p89"/>
            <p:cNvSpPr/>
            <p:nvPr/>
          </p:nvSpPr>
          <p:spPr>
            <a:xfrm>
              <a:off x="4221902" y="2042458"/>
              <a:ext cx="67309" cy="99013"/>
            </a:xfrm>
            <a:custGeom>
              <a:avLst/>
              <a:gdLst/>
              <a:ahLst/>
              <a:cxnLst/>
              <a:rect l="l" t="t" r="r" b="b"/>
              <a:pathLst>
                <a:path w="2571" h="3782" extrusionOk="0">
                  <a:moveTo>
                    <a:pt x="35" y="0"/>
                  </a:moveTo>
                  <a:cubicBezTo>
                    <a:pt x="24" y="0"/>
                    <a:pt x="12" y="1"/>
                    <a:pt x="0" y="1"/>
                  </a:cubicBezTo>
                  <a:lnTo>
                    <a:pt x="70" y="1"/>
                  </a:lnTo>
                  <a:cubicBezTo>
                    <a:pt x="59" y="1"/>
                    <a:pt x="47" y="0"/>
                    <a:pt x="35" y="0"/>
                  </a:cubicBezTo>
                  <a:close/>
                  <a:moveTo>
                    <a:pt x="0" y="3782"/>
                  </a:moveTo>
                  <a:cubicBezTo>
                    <a:pt x="9" y="3782"/>
                    <a:pt x="18" y="3782"/>
                    <a:pt x="27" y="3782"/>
                  </a:cubicBezTo>
                  <a:cubicBezTo>
                    <a:pt x="35" y="3782"/>
                    <a:pt x="44" y="3782"/>
                    <a:pt x="53" y="3782"/>
                  </a:cubicBezTo>
                  <a:close/>
                  <a:moveTo>
                    <a:pt x="684" y="0"/>
                  </a:moveTo>
                  <a:cubicBezTo>
                    <a:pt x="672" y="0"/>
                    <a:pt x="660" y="1"/>
                    <a:pt x="649" y="1"/>
                  </a:cubicBezTo>
                  <a:lnTo>
                    <a:pt x="70" y="1"/>
                  </a:lnTo>
                  <a:cubicBezTo>
                    <a:pt x="1095" y="19"/>
                    <a:pt x="1922" y="855"/>
                    <a:pt x="1922" y="1889"/>
                  </a:cubicBezTo>
                  <a:cubicBezTo>
                    <a:pt x="1922" y="2928"/>
                    <a:pt x="1086" y="3767"/>
                    <a:pt x="53" y="3782"/>
                  </a:cubicBezTo>
                  <a:lnTo>
                    <a:pt x="649" y="3782"/>
                  </a:lnTo>
                  <a:cubicBezTo>
                    <a:pt x="657" y="3782"/>
                    <a:pt x="666" y="3782"/>
                    <a:pt x="675" y="3782"/>
                  </a:cubicBezTo>
                  <a:cubicBezTo>
                    <a:pt x="1720" y="3782"/>
                    <a:pt x="2570" y="2937"/>
                    <a:pt x="2570" y="1889"/>
                  </a:cubicBezTo>
                  <a:cubicBezTo>
                    <a:pt x="2570" y="844"/>
                    <a:pt x="1725" y="0"/>
                    <a:pt x="684" y="0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5" name="Google Shape;10895;p89"/>
            <p:cNvSpPr/>
            <p:nvPr/>
          </p:nvSpPr>
          <p:spPr>
            <a:xfrm>
              <a:off x="4215226" y="2180558"/>
              <a:ext cx="17017" cy="175092"/>
            </a:xfrm>
            <a:custGeom>
              <a:avLst/>
              <a:gdLst/>
              <a:ahLst/>
              <a:cxnLst/>
              <a:rect l="l" t="t" r="r" b="b"/>
              <a:pathLst>
                <a:path w="650" h="6688" extrusionOk="0">
                  <a:moveTo>
                    <a:pt x="1" y="1"/>
                  </a:moveTo>
                  <a:lnTo>
                    <a:pt x="1" y="6688"/>
                  </a:lnTo>
                  <a:lnTo>
                    <a:pt x="649" y="6688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6" name="Google Shape;10896;p89"/>
            <p:cNvSpPr/>
            <p:nvPr/>
          </p:nvSpPr>
          <p:spPr>
            <a:xfrm>
              <a:off x="4215226" y="2141445"/>
              <a:ext cx="17017" cy="38877"/>
            </a:xfrm>
            <a:custGeom>
              <a:avLst/>
              <a:gdLst/>
              <a:ahLst/>
              <a:cxnLst/>
              <a:rect l="l" t="t" r="r" b="b"/>
              <a:pathLst>
                <a:path w="650" h="1485" extrusionOk="0">
                  <a:moveTo>
                    <a:pt x="1" y="1"/>
                  </a:moveTo>
                  <a:lnTo>
                    <a:pt x="1" y="1485"/>
                  </a:lnTo>
                  <a:lnTo>
                    <a:pt x="649" y="1485"/>
                  </a:lnTo>
                  <a:lnTo>
                    <a:pt x="649" y="1"/>
                  </a:ln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7" name="Google Shape;10897;p89"/>
            <p:cNvSpPr/>
            <p:nvPr/>
          </p:nvSpPr>
          <p:spPr>
            <a:xfrm>
              <a:off x="4061026" y="2209487"/>
              <a:ext cx="30212" cy="146294"/>
            </a:xfrm>
            <a:custGeom>
              <a:avLst/>
              <a:gdLst/>
              <a:ahLst/>
              <a:cxnLst/>
              <a:rect l="l" t="t" r="r" b="b"/>
              <a:pathLst>
                <a:path w="1154" h="5588" extrusionOk="0">
                  <a:moveTo>
                    <a:pt x="577" y="1"/>
                  </a:moveTo>
                  <a:cubicBezTo>
                    <a:pt x="255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4" y="5588"/>
                  </a:lnTo>
                  <a:lnTo>
                    <a:pt x="1154" y="577"/>
                  </a:lnTo>
                  <a:cubicBezTo>
                    <a:pt x="1154" y="255"/>
                    <a:pt x="894" y="1"/>
                    <a:pt x="577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8" name="Google Shape;10898;p89"/>
            <p:cNvSpPr/>
            <p:nvPr/>
          </p:nvSpPr>
          <p:spPr>
            <a:xfrm>
              <a:off x="4116868" y="2209487"/>
              <a:ext cx="30343" cy="146294"/>
            </a:xfrm>
            <a:custGeom>
              <a:avLst/>
              <a:gdLst/>
              <a:ahLst/>
              <a:cxnLst/>
              <a:rect l="l" t="t" r="r" b="b"/>
              <a:pathLst>
                <a:path w="1159" h="5588" extrusionOk="0">
                  <a:moveTo>
                    <a:pt x="582" y="1"/>
                  </a:moveTo>
                  <a:cubicBezTo>
                    <a:pt x="260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9" y="5588"/>
                  </a:lnTo>
                  <a:lnTo>
                    <a:pt x="1159" y="577"/>
                  </a:lnTo>
                  <a:cubicBezTo>
                    <a:pt x="1159" y="255"/>
                    <a:pt x="899" y="1"/>
                    <a:pt x="582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9" name="Google Shape;10899;p89"/>
            <p:cNvSpPr/>
            <p:nvPr/>
          </p:nvSpPr>
          <p:spPr>
            <a:xfrm>
              <a:off x="4172841" y="2209487"/>
              <a:ext cx="30212" cy="146294"/>
            </a:xfrm>
            <a:custGeom>
              <a:avLst/>
              <a:gdLst/>
              <a:ahLst/>
              <a:cxnLst/>
              <a:rect l="l" t="t" r="r" b="b"/>
              <a:pathLst>
                <a:path w="1154" h="5588" extrusionOk="0">
                  <a:moveTo>
                    <a:pt x="577" y="1"/>
                  </a:moveTo>
                  <a:cubicBezTo>
                    <a:pt x="260" y="1"/>
                    <a:pt x="1" y="255"/>
                    <a:pt x="1" y="577"/>
                  </a:cubicBezTo>
                  <a:lnTo>
                    <a:pt x="1" y="5588"/>
                  </a:lnTo>
                  <a:lnTo>
                    <a:pt x="1154" y="5588"/>
                  </a:lnTo>
                  <a:lnTo>
                    <a:pt x="1154" y="577"/>
                  </a:lnTo>
                  <a:cubicBezTo>
                    <a:pt x="1154" y="255"/>
                    <a:pt x="899" y="1"/>
                    <a:pt x="577" y="1"/>
                  </a:cubicBezTo>
                  <a:close/>
                </a:path>
              </a:pathLst>
            </a:custGeom>
            <a:solidFill>
              <a:srgbClr val="D1DB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0" name="Google Shape;10900;p89"/>
            <p:cNvSpPr/>
            <p:nvPr/>
          </p:nvSpPr>
          <p:spPr>
            <a:xfrm>
              <a:off x="4026311" y="2203963"/>
              <a:ext cx="211456" cy="157473"/>
            </a:xfrm>
            <a:custGeom>
              <a:avLst/>
              <a:gdLst/>
              <a:ahLst/>
              <a:cxnLst/>
              <a:rect l="l" t="t" r="r" b="b"/>
              <a:pathLst>
                <a:path w="8077" h="6015" extrusionOk="0">
                  <a:moveTo>
                    <a:pt x="1908" y="423"/>
                  </a:moveTo>
                  <a:cubicBezTo>
                    <a:pt x="2110" y="423"/>
                    <a:pt x="2273" y="586"/>
                    <a:pt x="2273" y="788"/>
                  </a:cubicBezTo>
                  <a:lnTo>
                    <a:pt x="2273" y="5582"/>
                  </a:lnTo>
                  <a:lnTo>
                    <a:pt x="1538" y="5582"/>
                  </a:lnTo>
                  <a:lnTo>
                    <a:pt x="1538" y="788"/>
                  </a:lnTo>
                  <a:cubicBezTo>
                    <a:pt x="1538" y="586"/>
                    <a:pt x="1701" y="423"/>
                    <a:pt x="1908" y="423"/>
                  </a:cubicBezTo>
                  <a:close/>
                  <a:moveTo>
                    <a:pt x="4041" y="423"/>
                  </a:moveTo>
                  <a:cubicBezTo>
                    <a:pt x="4243" y="423"/>
                    <a:pt x="4406" y="586"/>
                    <a:pt x="4406" y="788"/>
                  </a:cubicBezTo>
                  <a:lnTo>
                    <a:pt x="4406" y="5582"/>
                  </a:lnTo>
                  <a:lnTo>
                    <a:pt x="3676" y="5582"/>
                  </a:lnTo>
                  <a:lnTo>
                    <a:pt x="3676" y="788"/>
                  </a:lnTo>
                  <a:cubicBezTo>
                    <a:pt x="3676" y="586"/>
                    <a:pt x="3839" y="423"/>
                    <a:pt x="4041" y="423"/>
                  </a:cubicBezTo>
                  <a:close/>
                  <a:moveTo>
                    <a:pt x="6179" y="423"/>
                  </a:moveTo>
                  <a:cubicBezTo>
                    <a:pt x="6381" y="423"/>
                    <a:pt x="6544" y="586"/>
                    <a:pt x="6544" y="788"/>
                  </a:cubicBezTo>
                  <a:lnTo>
                    <a:pt x="6544" y="5582"/>
                  </a:lnTo>
                  <a:lnTo>
                    <a:pt x="5814" y="5582"/>
                  </a:lnTo>
                  <a:lnTo>
                    <a:pt x="5814" y="788"/>
                  </a:lnTo>
                  <a:cubicBezTo>
                    <a:pt x="5814" y="586"/>
                    <a:pt x="5977" y="423"/>
                    <a:pt x="6179" y="423"/>
                  </a:cubicBezTo>
                  <a:close/>
                  <a:moveTo>
                    <a:pt x="1903" y="0"/>
                  </a:moveTo>
                  <a:cubicBezTo>
                    <a:pt x="1466" y="0"/>
                    <a:pt x="1115" y="351"/>
                    <a:pt x="1115" y="788"/>
                  </a:cubicBezTo>
                  <a:lnTo>
                    <a:pt x="1115" y="5582"/>
                  </a:lnTo>
                  <a:lnTo>
                    <a:pt x="424" y="5582"/>
                  </a:lnTo>
                  <a:lnTo>
                    <a:pt x="424" y="3334"/>
                  </a:lnTo>
                  <a:cubicBezTo>
                    <a:pt x="409" y="3207"/>
                    <a:pt x="311" y="3143"/>
                    <a:pt x="212" y="3143"/>
                  </a:cubicBezTo>
                  <a:cubicBezTo>
                    <a:pt x="114" y="3143"/>
                    <a:pt x="15" y="3207"/>
                    <a:pt x="1" y="3334"/>
                  </a:cubicBezTo>
                  <a:lnTo>
                    <a:pt x="1" y="5794"/>
                  </a:lnTo>
                  <a:cubicBezTo>
                    <a:pt x="1" y="5914"/>
                    <a:pt x="97" y="6005"/>
                    <a:pt x="212" y="6005"/>
                  </a:cubicBezTo>
                  <a:lnTo>
                    <a:pt x="1279" y="6005"/>
                  </a:lnTo>
                  <a:cubicBezTo>
                    <a:pt x="1293" y="6010"/>
                    <a:pt x="1312" y="6015"/>
                    <a:pt x="1327" y="6015"/>
                  </a:cubicBezTo>
                  <a:lnTo>
                    <a:pt x="2485" y="6015"/>
                  </a:lnTo>
                  <a:cubicBezTo>
                    <a:pt x="2499" y="6015"/>
                    <a:pt x="2518" y="6010"/>
                    <a:pt x="2533" y="6005"/>
                  </a:cubicBezTo>
                  <a:lnTo>
                    <a:pt x="3412" y="6005"/>
                  </a:lnTo>
                  <a:cubicBezTo>
                    <a:pt x="3426" y="6010"/>
                    <a:pt x="3441" y="6015"/>
                    <a:pt x="3460" y="6015"/>
                  </a:cubicBezTo>
                  <a:lnTo>
                    <a:pt x="4618" y="6015"/>
                  </a:lnTo>
                  <a:cubicBezTo>
                    <a:pt x="4632" y="6015"/>
                    <a:pt x="4651" y="6010"/>
                    <a:pt x="4666" y="6005"/>
                  </a:cubicBezTo>
                  <a:lnTo>
                    <a:pt x="5545" y="6005"/>
                  </a:lnTo>
                  <a:cubicBezTo>
                    <a:pt x="5559" y="6010"/>
                    <a:pt x="5578" y="6015"/>
                    <a:pt x="5598" y="6015"/>
                  </a:cubicBezTo>
                  <a:lnTo>
                    <a:pt x="6751" y="6015"/>
                  </a:lnTo>
                  <a:cubicBezTo>
                    <a:pt x="6770" y="6015"/>
                    <a:pt x="6784" y="6010"/>
                    <a:pt x="6803" y="6005"/>
                  </a:cubicBezTo>
                  <a:lnTo>
                    <a:pt x="7865" y="6005"/>
                  </a:lnTo>
                  <a:cubicBezTo>
                    <a:pt x="7980" y="6005"/>
                    <a:pt x="8076" y="5914"/>
                    <a:pt x="8076" y="5794"/>
                  </a:cubicBezTo>
                  <a:lnTo>
                    <a:pt x="8076" y="1105"/>
                  </a:lnTo>
                  <a:cubicBezTo>
                    <a:pt x="8076" y="985"/>
                    <a:pt x="7980" y="894"/>
                    <a:pt x="7865" y="894"/>
                  </a:cubicBezTo>
                  <a:cubicBezTo>
                    <a:pt x="7750" y="894"/>
                    <a:pt x="7654" y="985"/>
                    <a:pt x="7654" y="1105"/>
                  </a:cubicBezTo>
                  <a:lnTo>
                    <a:pt x="7654" y="5582"/>
                  </a:lnTo>
                  <a:lnTo>
                    <a:pt x="6962" y="5582"/>
                  </a:lnTo>
                  <a:lnTo>
                    <a:pt x="6962" y="788"/>
                  </a:lnTo>
                  <a:cubicBezTo>
                    <a:pt x="6962" y="351"/>
                    <a:pt x="6611" y="0"/>
                    <a:pt x="6174" y="0"/>
                  </a:cubicBezTo>
                  <a:cubicBezTo>
                    <a:pt x="5737" y="0"/>
                    <a:pt x="5386" y="351"/>
                    <a:pt x="5386" y="788"/>
                  </a:cubicBezTo>
                  <a:lnTo>
                    <a:pt x="5386" y="5582"/>
                  </a:lnTo>
                  <a:lnTo>
                    <a:pt x="4829" y="5582"/>
                  </a:lnTo>
                  <a:lnTo>
                    <a:pt x="4829" y="788"/>
                  </a:lnTo>
                  <a:cubicBezTo>
                    <a:pt x="4829" y="351"/>
                    <a:pt x="4473" y="0"/>
                    <a:pt x="4036" y="0"/>
                  </a:cubicBezTo>
                  <a:cubicBezTo>
                    <a:pt x="3604" y="0"/>
                    <a:pt x="3248" y="351"/>
                    <a:pt x="3248" y="788"/>
                  </a:cubicBezTo>
                  <a:lnTo>
                    <a:pt x="3248" y="5582"/>
                  </a:lnTo>
                  <a:lnTo>
                    <a:pt x="2691" y="5582"/>
                  </a:lnTo>
                  <a:lnTo>
                    <a:pt x="2691" y="788"/>
                  </a:lnTo>
                  <a:cubicBezTo>
                    <a:pt x="2691" y="351"/>
                    <a:pt x="2340" y="0"/>
                    <a:pt x="19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1" name="Google Shape;10901;p89"/>
            <p:cNvSpPr/>
            <p:nvPr/>
          </p:nvSpPr>
          <p:spPr>
            <a:xfrm>
              <a:off x="3966333" y="1983475"/>
              <a:ext cx="331805" cy="294080"/>
            </a:xfrm>
            <a:custGeom>
              <a:avLst/>
              <a:gdLst/>
              <a:ahLst/>
              <a:cxnLst/>
              <a:rect l="l" t="t" r="r" b="b"/>
              <a:pathLst>
                <a:path w="12674" h="11233" extrusionOk="0">
                  <a:moveTo>
                    <a:pt x="11386" y="423"/>
                  </a:moveTo>
                  <a:cubicBezTo>
                    <a:pt x="11833" y="423"/>
                    <a:pt x="12193" y="784"/>
                    <a:pt x="12193" y="1231"/>
                  </a:cubicBezTo>
                  <a:cubicBezTo>
                    <a:pt x="12193" y="1677"/>
                    <a:pt x="11833" y="2042"/>
                    <a:pt x="11386" y="2042"/>
                  </a:cubicBezTo>
                  <a:lnTo>
                    <a:pt x="1278" y="2042"/>
                  </a:lnTo>
                  <a:cubicBezTo>
                    <a:pt x="827" y="2042"/>
                    <a:pt x="466" y="1677"/>
                    <a:pt x="466" y="1231"/>
                  </a:cubicBezTo>
                  <a:cubicBezTo>
                    <a:pt x="466" y="784"/>
                    <a:pt x="827" y="423"/>
                    <a:pt x="1278" y="423"/>
                  </a:cubicBezTo>
                  <a:close/>
                  <a:moveTo>
                    <a:pt x="8965" y="5011"/>
                  </a:moveTo>
                  <a:cubicBezTo>
                    <a:pt x="9003" y="5319"/>
                    <a:pt x="9152" y="5607"/>
                    <a:pt x="9383" y="5818"/>
                  </a:cubicBezTo>
                  <a:lnTo>
                    <a:pt x="3378" y="5818"/>
                  </a:lnTo>
                  <a:cubicBezTo>
                    <a:pt x="3603" y="5602"/>
                    <a:pt x="3752" y="5319"/>
                    <a:pt x="3795" y="5011"/>
                  </a:cubicBezTo>
                  <a:close/>
                  <a:moveTo>
                    <a:pt x="10411" y="2465"/>
                  </a:moveTo>
                  <a:cubicBezTo>
                    <a:pt x="11323" y="2480"/>
                    <a:pt x="12058" y="3224"/>
                    <a:pt x="12058" y="4142"/>
                  </a:cubicBezTo>
                  <a:cubicBezTo>
                    <a:pt x="12058" y="5055"/>
                    <a:pt x="11323" y="5799"/>
                    <a:pt x="10411" y="5818"/>
                  </a:cubicBezTo>
                  <a:lnTo>
                    <a:pt x="10324" y="5818"/>
                  </a:lnTo>
                  <a:cubicBezTo>
                    <a:pt x="10084" y="5785"/>
                    <a:pt x="9863" y="5684"/>
                    <a:pt x="9685" y="5521"/>
                  </a:cubicBezTo>
                  <a:cubicBezTo>
                    <a:pt x="9301" y="5170"/>
                    <a:pt x="9267" y="4574"/>
                    <a:pt x="9608" y="4180"/>
                  </a:cubicBezTo>
                  <a:cubicBezTo>
                    <a:pt x="9749" y="4022"/>
                    <a:pt x="9943" y="3940"/>
                    <a:pt x="10137" y="3940"/>
                  </a:cubicBezTo>
                  <a:cubicBezTo>
                    <a:pt x="10303" y="3940"/>
                    <a:pt x="10468" y="3999"/>
                    <a:pt x="10603" y="4118"/>
                  </a:cubicBezTo>
                  <a:cubicBezTo>
                    <a:pt x="10814" y="4310"/>
                    <a:pt x="10833" y="4637"/>
                    <a:pt x="10646" y="4853"/>
                  </a:cubicBezTo>
                  <a:cubicBezTo>
                    <a:pt x="10506" y="5011"/>
                    <a:pt x="10645" y="5207"/>
                    <a:pt x="10803" y="5207"/>
                  </a:cubicBezTo>
                  <a:cubicBezTo>
                    <a:pt x="10856" y="5207"/>
                    <a:pt x="10911" y="5185"/>
                    <a:pt x="10958" y="5131"/>
                  </a:cubicBezTo>
                  <a:cubicBezTo>
                    <a:pt x="11304" y="4742"/>
                    <a:pt x="11271" y="4147"/>
                    <a:pt x="10881" y="3801"/>
                  </a:cubicBezTo>
                  <a:cubicBezTo>
                    <a:pt x="10666" y="3610"/>
                    <a:pt x="10399" y="3517"/>
                    <a:pt x="10133" y="3517"/>
                  </a:cubicBezTo>
                  <a:cubicBezTo>
                    <a:pt x="9823" y="3517"/>
                    <a:pt x="9514" y="3644"/>
                    <a:pt x="9291" y="3892"/>
                  </a:cubicBezTo>
                  <a:cubicBezTo>
                    <a:pt x="9118" y="4089"/>
                    <a:pt x="9008" y="4329"/>
                    <a:pt x="8969" y="4584"/>
                  </a:cubicBezTo>
                  <a:lnTo>
                    <a:pt x="3791" y="4584"/>
                  </a:lnTo>
                  <a:cubicBezTo>
                    <a:pt x="3752" y="4329"/>
                    <a:pt x="3637" y="4089"/>
                    <a:pt x="3469" y="3892"/>
                  </a:cubicBezTo>
                  <a:cubicBezTo>
                    <a:pt x="3246" y="3644"/>
                    <a:pt x="2936" y="3517"/>
                    <a:pt x="2625" y="3517"/>
                  </a:cubicBezTo>
                  <a:cubicBezTo>
                    <a:pt x="2359" y="3517"/>
                    <a:pt x="2092" y="3610"/>
                    <a:pt x="1879" y="3801"/>
                  </a:cubicBezTo>
                  <a:cubicBezTo>
                    <a:pt x="1490" y="4147"/>
                    <a:pt x="1456" y="4742"/>
                    <a:pt x="1802" y="5131"/>
                  </a:cubicBezTo>
                  <a:cubicBezTo>
                    <a:pt x="1849" y="5185"/>
                    <a:pt x="1904" y="5207"/>
                    <a:pt x="1957" y="5207"/>
                  </a:cubicBezTo>
                  <a:cubicBezTo>
                    <a:pt x="2115" y="5207"/>
                    <a:pt x="2254" y="5011"/>
                    <a:pt x="2114" y="4853"/>
                  </a:cubicBezTo>
                  <a:cubicBezTo>
                    <a:pt x="1927" y="4637"/>
                    <a:pt x="1946" y="4310"/>
                    <a:pt x="2157" y="4118"/>
                  </a:cubicBezTo>
                  <a:cubicBezTo>
                    <a:pt x="2292" y="3999"/>
                    <a:pt x="2458" y="3940"/>
                    <a:pt x="2623" y="3940"/>
                  </a:cubicBezTo>
                  <a:cubicBezTo>
                    <a:pt x="2817" y="3940"/>
                    <a:pt x="3011" y="4022"/>
                    <a:pt x="3152" y="4180"/>
                  </a:cubicBezTo>
                  <a:cubicBezTo>
                    <a:pt x="3493" y="4574"/>
                    <a:pt x="3459" y="5170"/>
                    <a:pt x="3075" y="5521"/>
                  </a:cubicBezTo>
                  <a:cubicBezTo>
                    <a:pt x="2897" y="5684"/>
                    <a:pt x="2671" y="5785"/>
                    <a:pt x="2436" y="5818"/>
                  </a:cubicBezTo>
                  <a:lnTo>
                    <a:pt x="2349" y="5818"/>
                  </a:lnTo>
                  <a:cubicBezTo>
                    <a:pt x="1432" y="5799"/>
                    <a:pt x="702" y="5055"/>
                    <a:pt x="702" y="4142"/>
                  </a:cubicBezTo>
                  <a:cubicBezTo>
                    <a:pt x="702" y="3224"/>
                    <a:pt x="1432" y="2480"/>
                    <a:pt x="2349" y="2465"/>
                  </a:cubicBezTo>
                  <a:close/>
                  <a:moveTo>
                    <a:pt x="9945" y="6241"/>
                  </a:moveTo>
                  <a:lnTo>
                    <a:pt x="9945" y="7303"/>
                  </a:lnTo>
                  <a:lnTo>
                    <a:pt x="2715" y="7303"/>
                  </a:lnTo>
                  <a:lnTo>
                    <a:pt x="2715" y="6241"/>
                  </a:lnTo>
                  <a:close/>
                  <a:moveTo>
                    <a:pt x="1273" y="1"/>
                  </a:moveTo>
                  <a:cubicBezTo>
                    <a:pt x="630" y="1"/>
                    <a:pt x="92" y="500"/>
                    <a:pt x="44" y="1144"/>
                  </a:cubicBezTo>
                  <a:cubicBezTo>
                    <a:pt x="0" y="1793"/>
                    <a:pt x="461" y="2364"/>
                    <a:pt x="1100" y="2451"/>
                  </a:cubicBezTo>
                  <a:cubicBezTo>
                    <a:pt x="385" y="2984"/>
                    <a:pt x="82" y="3911"/>
                    <a:pt x="346" y="4766"/>
                  </a:cubicBezTo>
                  <a:cubicBezTo>
                    <a:pt x="610" y="5617"/>
                    <a:pt x="1384" y="6207"/>
                    <a:pt x="2277" y="6241"/>
                  </a:cubicBezTo>
                  <a:lnTo>
                    <a:pt x="2292" y="6246"/>
                  </a:lnTo>
                  <a:lnTo>
                    <a:pt x="2292" y="7519"/>
                  </a:lnTo>
                  <a:lnTo>
                    <a:pt x="2292" y="7524"/>
                  </a:lnTo>
                  <a:lnTo>
                    <a:pt x="2292" y="10997"/>
                  </a:lnTo>
                  <a:cubicBezTo>
                    <a:pt x="2277" y="11122"/>
                    <a:pt x="2373" y="11232"/>
                    <a:pt x="2503" y="11232"/>
                  </a:cubicBezTo>
                  <a:cubicBezTo>
                    <a:pt x="2628" y="11232"/>
                    <a:pt x="2724" y="11122"/>
                    <a:pt x="2710" y="10997"/>
                  </a:cubicBezTo>
                  <a:lnTo>
                    <a:pt x="2710" y="7740"/>
                  </a:lnTo>
                  <a:lnTo>
                    <a:pt x="9945" y="7740"/>
                  </a:lnTo>
                  <a:lnTo>
                    <a:pt x="9945" y="8778"/>
                  </a:lnTo>
                  <a:cubicBezTo>
                    <a:pt x="9957" y="8903"/>
                    <a:pt x="10055" y="8965"/>
                    <a:pt x="10154" y="8965"/>
                  </a:cubicBezTo>
                  <a:cubicBezTo>
                    <a:pt x="10252" y="8965"/>
                    <a:pt x="10351" y="8903"/>
                    <a:pt x="10363" y="8778"/>
                  </a:cubicBezTo>
                  <a:lnTo>
                    <a:pt x="10363" y="7529"/>
                  </a:lnTo>
                  <a:lnTo>
                    <a:pt x="10363" y="7524"/>
                  </a:lnTo>
                  <a:lnTo>
                    <a:pt x="10363" y="7519"/>
                  </a:lnTo>
                  <a:lnTo>
                    <a:pt x="10363" y="6251"/>
                  </a:lnTo>
                  <a:lnTo>
                    <a:pt x="10406" y="6251"/>
                  </a:lnTo>
                  <a:cubicBezTo>
                    <a:pt x="10430" y="6251"/>
                    <a:pt x="10454" y="6246"/>
                    <a:pt x="10473" y="6241"/>
                  </a:cubicBezTo>
                  <a:cubicBezTo>
                    <a:pt x="11371" y="6207"/>
                    <a:pt x="12150" y="5607"/>
                    <a:pt x="12409" y="4752"/>
                  </a:cubicBezTo>
                  <a:cubicBezTo>
                    <a:pt x="12668" y="3894"/>
                    <a:pt x="12358" y="2970"/>
                    <a:pt x="11637" y="2441"/>
                  </a:cubicBezTo>
                  <a:lnTo>
                    <a:pt x="11637" y="2441"/>
                  </a:lnTo>
                  <a:cubicBezTo>
                    <a:pt x="12256" y="2311"/>
                    <a:pt x="12673" y="1734"/>
                    <a:pt x="12611" y="1106"/>
                  </a:cubicBezTo>
                  <a:cubicBezTo>
                    <a:pt x="12544" y="476"/>
                    <a:pt x="12015" y="1"/>
                    <a:pt x="1138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02" name="Google Shape;10902;p89"/>
          <p:cNvGrpSpPr/>
          <p:nvPr/>
        </p:nvGrpSpPr>
        <p:grpSpPr>
          <a:xfrm>
            <a:off x="3085690" y="2689322"/>
            <a:ext cx="316333" cy="382699"/>
            <a:chOff x="3085690" y="2894722"/>
            <a:chExt cx="316333" cy="382699"/>
          </a:xfrm>
        </p:grpSpPr>
        <p:sp>
          <p:nvSpPr>
            <p:cNvPr id="10903" name="Google Shape;10903;p89"/>
            <p:cNvSpPr/>
            <p:nvPr/>
          </p:nvSpPr>
          <p:spPr>
            <a:xfrm>
              <a:off x="3226041" y="3249723"/>
              <a:ext cx="35736" cy="20918"/>
            </a:xfrm>
            <a:custGeom>
              <a:avLst/>
              <a:gdLst/>
              <a:ahLst/>
              <a:cxnLst/>
              <a:rect l="l" t="t" r="r" b="b"/>
              <a:pathLst>
                <a:path w="1365" h="799" extrusionOk="0">
                  <a:moveTo>
                    <a:pt x="1" y="1"/>
                  </a:moveTo>
                  <a:lnTo>
                    <a:pt x="1" y="318"/>
                  </a:lnTo>
                  <a:cubicBezTo>
                    <a:pt x="1" y="582"/>
                    <a:pt x="217" y="798"/>
                    <a:pt x="481" y="798"/>
                  </a:cubicBezTo>
                  <a:lnTo>
                    <a:pt x="885" y="798"/>
                  </a:lnTo>
                  <a:cubicBezTo>
                    <a:pt x="1149" y="798"/>
                    <a:pt x="1365" y="582"/>
                    <a:pt x="1365" y="318"/>
                  </a:cubicBezTo>
                  <a:lnTo>
                    <a:pt x="1365" y="1"/>
                  </a:lnTo>
                  <a:cubicBezTo>
                    <a:pt x="1235" y="29"/>
                    <a:pt x="1110" y="44"/>
                    <a:pt x="981" y="44"/>
                  </a:cubicBezTo>
                  <a:lnTo>
                    <a:pt x="385" y="44"/>
                  </a:lnTo>
                  <a:cubicBezTo>
                    <a:pt x="255" y="44"/>
                    <a:pt x="126" y="29"/>
                    <a:pt x="1" y="1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4" name="Google Shape;10904;p89"/>
            <p:cNvSpPr/>
            <p:nvPr/>
          </p:nvSpPr>
          <p:spPr>
            <a:xfrm>
              <a:off x="3192845" y="3215139"/>
              <a:ext cx="102154" cy="35736"/>
            </a:xfrm>
            <a:custGeom>
              <a:avLst/>
              <a:gdLst/>
              <a:ahLst/>
              <a:cxnLst/>
              <a:rect l="l" t="t" r="r" b="b"/>
              <a:pathLst>
                <a:path w="3902" h="1365" extrusionOk="0">
                  <a:moveTo>
                    <a:pt x="0" y="0"/>
                  </a:moveTo>
                  <a:cubicBezTo>
                    <a:pt x="154" y="793"/>
                    <a:pt x="846" y="1365"/>
                    <a:pt x="1653" y="1365"/>
                  </a:cubicBezTo>
                  <a:lnTo>
                    <a:pt x="2249" y="1365"/>
                  </a:lnTo>
                  <a:cubicBezTo>
                    <a:pt x="3056" y="1365"/>
                    <a:pt x="3747" y="793"/>
                    <a:pt x="3901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5" name="Google Shape;10905;p89"/>
            <p:cNvSpPr/>
            <p:nvPr/>
          </p:nvSpPr>
          <p:spPr>
            <a:xfrm>
              <a:off x="3192085" y="3191106"/>
              <a:ext cx="103542" cy="24059"/>
            </a:xfrm>
            <a:custGeom>
              <a:avLst/>
              <a:gdLst/>
              <a:ahLst/>
              <a:cxnLst/>
              <a:rect l="l" t="t" r="r" b="b"/>
              <a:pathLst>
                <a:path w="3955" h="919" extrusionOk="0">
                  <a:moveTo>
                    <a:pt x="1" y="1"/>
                  </a:moveTo>
                  <a:lnTo>
                    <a:pt x="1" y="601"/>
                  </a:lnTo>
                  <a:cubicBezTo>
                    <a:pt x="1" y="707"/>
                    <a:pt x="10" y="813"/>
                    <a:pt x="29" y="918"/>
                  </a:cubicBezTo>
                  <a:lnTo>
                    <a:pt x="3925" y="918"/>
                  </a:lnTo>
                  <a:cubicBezTo>
                    <a:pt x="3945" y="813"/>
                    <a:pt x="3954" y="707"/>
                    <a:pt x="3954" y="601"/>
                  </a:cubicBezTo>
                  <a:lnTo>
                    <a:pt x="3954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6" name="Google Shape;10906;p89"/>
            <p:cNvSpPr/>
            <p:nvPr/>
          </p:nvSpPr>
          <p:spPr>
            <a:xfrm>
              <a:off x="3229444" y="3010647"/>
              <a:ext cx="28824" cy="25866"/>
            </a:xfrm>
            <a:custGeom>
              <a:avLst/>
              <a:gdLst/>
              <a:ahLst/>
              <a:cxnLst/>
              <a:rect l="l" t="t" r="r" b="b"/>
              <a:pathLst>
                <a:path w="1101" h="988" extrusionOk="0">
                  <a:moveTo>
                    <a:pt x="553" y="0"/>
                  </a:moveTo>
                  <a:lnTo>
                    <a:pt x="0" y="822"/>
                  </a:lnTo>
                  <a:cubicBezTo>
                    <a:pt x="166" y="932"/>
                    <a:pt x="358" y="987"/>
                    <a:pt x="550" y="987"/>
                  </a:cubicBezTo>
                  <a:cubicBezTo>
                    <a:pt x="743" y="987"/>
                    <a:pt x="935" y="932"/>
                    <a:pt x="1100" y="822"/>
                  </a:cubicBezTo>
                  <a:lnTo>
                    <a:pt x="553" y="0"/>
                  </a:ln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7" name="Google Shape;10907;p89"/>
            <p:cNvSpPr/>
            <p:nvPr/>
          </p:nvSpPr>
          <p:spPr>
            <a:xfrm>
              <a:off x="3216852" y="3032141"/>
              <a:ext cx="54114" cy="24452"/>
            </a:xfrm>
            <a:custGeom>
              <a:avLst/>
              <a:gdLst/>
              <a:ahLst/>
              <a:cxnLst/>
              <a:rect l="l" t="t" r="r" b="b"/>
              <a:pathLst>
                <a:path w="2067" h="934" extrusionOk="0">
                  <a:moveTo>
                    <a:pt x="486" y="1"/>
                  </a:moveTo>
                  <a:lnTo>
                    <a:pt x="1" y="721"/>
                  </a:lnTo>
                  <a:cubicBezTo>
                    <a:pt x="330" y="863"/>
                    <a:pt x="681" y="934"/>
                    <a:pt x="1032" y="934"/>
                  </a:cubicBezTo>
                  <a:cubicBezTo>
                    <a:pt x="1383" y="934"/>
                    <a:pt x="1735" y="863"/>
                    <a:pt x="2067" y="721"/>
                  </a:cubicBezTo>
                  <a:lnTo>
                    <a:pt x="1581" y="1"/>
                  </a:lnTo>
                  <a:cubicBezTo>
                    <a:pt x="1416" y="111"/>
                    <a:pt x="1225" y="166"/>
                    <a:pt x="1034" y="166"/>
                  </a:cubicBezTo>
                  <a:cubicBezTo>
                    <a:pt x="843" y="166"/>
                    <a:pt x="652" y="111"/>
                    <a:pt x="486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8" name="Google Shape;10908;p89"/>
            <p:cNvSpPr/>
            <p:nvPr/>
          </p:nvSpPr>
          <p:spPr>
            <a:xfrm>
              <a:off x="3243896" y="3051016"/>
              <a:ext cx="27070" cy="140115"/>
            </a:xfrm>
            <a:custGeom>
              <a:avLst/>
              <a:gdLst/>
              <a:ahLst/>
              <a:cxnLst/>
              <a:rect l="l" t="t" r="r" b="b"/>
              <a:pathLst>
                <a:path w="1034" h="5352" extrusionOk="0">
                  <a:moveTo>
                    <a:pt x="1034" y="0"/>
                  </a:moveTo>
                  <a:cubicBezTo>
                    <a:pt x="707" y="140"/>
                    <a:pt x="356" y="216"/>
                    <a:pt x="1" y="216"/>
                  </a:cubicBezTo>
                  <a:lnTo>
                    <a:pt x="1" y="5352"/>
                  </a:lnTo>
                  <a:lnTo>
                    <a:pt x="1034" y="5352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9" name="Google Shape;10909;p89"/>
            <p:cNvSpPr/>
            <p:nvPr/>
          </p:nvSpPr>
          <p:spPr>
            <a:xfrm>
              <a:off x="3216852" y="3051016"/>
              <a:ext cx="27070" cy="140115"/>
            </a:xfrm>
            <a:custGeom>
              <a:avLst/>
              <a:gdLst/>
              <a:ahLst/>
              <a:cxnLst/>
              <a:rect l="l" t="t" r="r" b="b"/>
              <a:pathLst>
                <a:path w="1034" h="5352" extrusionOk="0">
                  <a:moveTo>
                    <a:pt x="1" y="0"/>
                  </a:moveTo>
                  <a:lnTo>
                    <a:pt x="1" y="5352"/>
                  </a:lnTo>
                  <a:lnTo>
                    <a:pt x="1034" y="5352"/>
                  </a:lnTo>
                  <a:lnTo>
                    <a:pt x="1034" y="216"/>
                  </a:lnTo>
                  <a:cubicBezTo>
                    <a:pt x="678" y="216"/>
                    <a:pt x="323" y="140"/>
                    <a:pt x="1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0" name="Google Shape;10910;p89"/>
            <p:cNvSpPr/>
            <p:nvPr/>
          </p:nvSpPr>
          <p:spPr>
            <a:xfrm>
              <a:off x="3110849" y="2939254"/>
              <a:ext cx="242872" cy="251878"/>
            </a:xfrm>
            <a:custGeom>
              <a:avLst/>
              <a:gdLst/>
              <a:ahLst/>
              <a:cxnLst/>
              <a:rect l="l" t="t" r="r" b="b"/>
              <a:pathLst>
                <a:path w="9277" h="9621" extrusionOk="0">
                  <a:moveTo>
                    <a:pt x="5083" y="1"/>
                  </a:moveTo>
                  <a:cubicBezTo>
                    <a:pt x="4564" y="1"/>
                    <a:pt x="4031" y="99"/>
                    <a:pt x="3507" y="311"/>
                  </a:cubicBezTo>
                  <a:cubicBezTo>
                    <a:pt x="754" y="1430"/>
                    <a:pt x="0" y="4980"/>
                    <a:pt x="2071" y="7113"/>
                  </a:cubicBezTo>
                  <a:cubicBezTo>
                    <a:pt x="2724" y="7786"/>
                    <a:pt x="3099" y="8684"/>
                    <a:pt x="3104" y="9621"/>
                  </a:cubicBezTo>
                  <a:lnTo>
                    <a:pt x="4045" y="9621"/>
                  </a:lnTo>
                  <a:lnTo>
                    <a:pt x="4045" y="4269"/>
                  </a:lnTo>
                  <a:lnTo>
                    <a:pt x="4530" y="3549"/>
                  </a:lnTo>
                  <a:lnTo>
                    <a:pt x="5078" y="2732"/>
                  </a:lnTo>
                  <a:lnTo>
                    <a:pt x="5630" y="3549"/>
                  </a:lnTo>
                  <a:lnTo>
                    <a:pt x="6111" y="4269"/>
                  </a:lnTo>
                  <a:lnTo>
                    <a:pt x="6111" y="9621"/>
                  </a:lnTo>
                  <a:lnTo>
                    <a:pt x="7057" y="9621"/>
                  </a:lnTo>
                  <a:cubicBezTo>
                    <a:pt x="7062" y="8684"/>
                    <a:pt x="7432" y="7786"/>
                    <a:pt x="8090" y="7118"/>
                  </a:cubicBezTo>
                  <a:cubicBezTo>
                    <a:pt x="8849" y="6335"/>
                    <a:pt x="9277" y="5288"/>
                    <a:pt x="9272" y="4197"/>
                  </a:cubicBezTo>
                  <a:lnTo>
                    <a:pt x="9277" y="4197"/>
                  </a:lnTo>
                  <a:cubicBezTo>
                    <a:pt x="9273" y="1788"/>
                    <a:pt x="7299" y="1"/>
                    <a:pt x="5083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1" name="Google Shape;10911;p89"/>
            <p:cNvSpPr/>
            <p:nvPr/>
          </p:nvSpPr>
          <p:spPr>
            <a:xfrm>
              <a:off x="3257745" y="2958627"/>
              <a:ext cx="79875" cy="97442"/>
            </a:xfrm>
            <a:custGeom>
              <a:avLst/>
              <a:gdLst/>
              <a:ahLst/>
              <a:cxnLst/>
              <a:rect l="l" t="t" r="r" b="b"/>
              <a:pathLst>
                <a:path w="3051" h="3722" extrusionOk="0">
                  <a:moveTo>
                    <a:pt x="369" y="1"/>
                  </a:moveTo>
                  <a:cubicBezTo>
                    <a:pt x="94" y="1"/>
                    <a:pt x="0" y="429"/>
                    <a:pt x="308" y="517"/>
                  </a:cubicBezTo>
                  <a:cubicBezTo>
                    <a:pt x="1619" y="897"/>
                    <a:pt x="2522" y="2093"/>
                    <a:pt x="2527" y="3457"/>
                  </a:cubicBezTo>
                  <a:cubicBezTo>
                    <a:pt x="2527" y="3601"/>
                    <a:pt x="2642" y="3721"/>
                    <a:pt x="2787" y="3721"/>
                  </a:cubicBezTo>
                  <a:cubicBezTo>
                    <a:pt x="2931" y="3721"/>
                    <a:pt x="3051" y="3601"/>
                    <a:pt x="3051" y="3457"/>
                  </a:cubicBezTo>
                  <a:cubicBezTo>
                    <a:pt x="3046" y="1857"/>
                    <a:pt x="1984" y="459"/>
                    <a:pt x="452" y="13"/>
                  </a:cubicBezTo>
                  <a:cubicBezTo>
                    <a:pt x="423" y="4"/>
                    <a:pt x="395" y="1"/>
                    <a:pt x="3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2" name="Google Shape;10912;p89"/>
            <p:cNvSpPr/>
            <p:nvPr/>
          </p:nvSpPr>
          <p:spPr>
            <a:xfrm>
              <a:off x="3233293" y="2955433"/>
              <a:ext cx="24766" cy="13849"/>
            </a:xfrm>
            <a:custGeom>
              <a:avLst/>
              <a:gdLst/>
              <a:ahLst/>
              <a:cxnLst/>
              <a:rect l="l" t="t" r="r" b="b"/>
              <a:pathLst>
                <a:path w="946" h="529" extrusionOk="0">
                  <a:moveTo>
                    <a:pt x="348" y="0"/>
                  </a:moveTo>
                  <a:cubicBezTo>
                    <a:pt x="1" y="5"/>
                    <a:pt x="12" y="524"/>
                    <a:pt x="353" y="524"/>
                  </a:cubicBezTo>
                  <a:cubicBezTo>
                    <a:pt x="356" y="524"/>
                    <a:pt x="359" y="524"/>
                    <a:pt x="363" y="524"/>
                  </a:cubicBezTo>
                  <a:lnTo>
                    <a:pt x="396" y="524"/>
                  </a:lnTo>
                  <a:cubicBezTo>
                    <a:pt x="454" y="524"/>
                    <a:pt x="511" y="524"/>
                    <a:pt x="574" y="529"/>
                  </a:cubicBezTo>
                  <a:lnTo>
                    <a:pt x="588" y="529"/>
                  </a:lnTo>
                  <a:cubicBezTo>
                    <a:pt x="591" y="529"/>
                    <a:pt x="595" y="529"/>
                    <a:pt x="598" y="529"/>
                  </a:cubicBezTo>
                  <a:cubicBezTo>
                    <a:pt x="934" y="529"/>
                    <a:pt x="945" y="14"/>
                    <a:pt x="598" y="5"/>
                  </a:cubicBezTo>
                  <a:cubicBezTo>
                    <a:pt x="516" y="0"/>
                    <a:pt x="430" y="0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3" name="Google Shape;10913;p89"/>
            <p:cNvSpPr/>
            <p:nvPr/>
          </p:nvSpPr>
          <p:spPr>
            <a:xfrm>
              <a:off x="3371680" y="3043712"/>
              <a:ext cx="30343" cy="13744"/>
            </a:xfrm>
            <a:custGeom>
              <a:avLst/>
              <a:gdLst/>
              <a:ahLst/>
              <a:cxnLst/>
              <a:rect l="l" t="t" r="r" b="b"/>
              <a:pathLst>
                <a:path w="1159" h="525" extrusionOk="0">
                  <a:moveTo>
                    <a:pt x="351" y="1"/>
                  </a:moveTo>
                  <a:cubicBezTo>
                    <a:pt x="1" y="1"/>
                    <a:pt x="1" y="524"/>
                    <a:pt x="351" y="524"/>
                  </a:cubicBezTo>
                  <a:lnTo>
                    <a:pt x="808" y="524"/>
                  </a:lnTo>
                  <a:cubicBezTo>
                    <a:pt x="1158" y="524"/>
                    <a:pt x="1158" y="1"/>
                    <a:pt x="80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4" name="Google Shape;10914;p89"/>
            <p:cNvSpPr/>
            <p:nvPr/>
          </p:nvSpPr>
          <p:spPr>
            <a:xfrm>
              <a:off x="3085690" y="3043712"/>
              <a:ext cx="30343" cy="13744"/>
            </a:xfrm>
            <a:custGeom>
              <a:avLst/>
              <a:gdLst/>
              <a:ahLst/>
              <a:cxnLst/>
              <a:rect l="l" t="t" r="r" b="b"/>
              <a:pathLst>
                <a:path w="1159" h="525" extrusionOk="0">
                  <a:moveTo>
                    <a:pt x="351" y="1"/>
                  </a:moveTo>
                  <a:cubicBezTo>
                    <a:pt x="0" y="1"/>
                    <a:pt x="0" y="524"/>
                    <a:pt x="351" y="524"/>
                  </a:cubicBezTo>
                  <a:lnTo>
                    <a:pt x="807" y="524"/>
                  </a:lnTo>
                  <a:cubicBezTo>
                    <a:pt x="1158" y="524"/>
                    <a:pt x="1158" y="1"/>
                    <a:pt x="80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5" name="Google Shape;10915;p89"/>
            <p:cNvSpPr/>
            <p:nvPr/>
          </p:nvSpPr>
          <p:spPr>
            <a:xfrm>
              <a:off x="3352935" y="2969125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769" y="0"/>
                  </a:moveTo>
                  <a:cubicBezTo>
                    <a:pt x="725" y="0"/>
                    <a:pt x="678" y="12"/>
                    <a:pt x="630" y="39"/>
                  </a:cubicBezTo>
                  <a:lnTo>
                    <a:pt x="236" y="270"/>
                  </a:lnTo>
                  <a:cubicBezTo>
                    <a:pt x="1" y="404"/>
                    <a:pt x="97" y="760"/>
                    <a:pt x="366" y="760"/>
                  </a:cubicBezTo>
                  <a:cubicBezTo>
                    <a:pt x="414" y="760"/>
                    <a:pt x="457" y="745"/>
                    <a:pt x="496" y="721"/>
                  </a:cubicBezTo>
                  <a:lnTo>
                    <a:pt x="894" y="496"/>
                  </a:lnTo>
                  <a:cubicBezTo>
                    <a:pt x="1150" y="346"/>
                    <a:pt x="1005" y="0"/>
                    <a:pt x="7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6" name="Google Shape;10916;p89"/>
            <p:cNvSpPr/>
            <p:nvPr/>
          </p:nvSpPr>
          <p:spPr>
            <a:xfrm>
              <a:off x="3105168" y="3112121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772" y="1"/>
                  </a:moveTo>
                  <a:cubicBezTo>
                    <a:pt x="728" y="1"/>
                    <a:pt x="682" y="12"/>
                    <a:pt x="635" y="39"/>
                  </a:cubicBezTo>
                  <a:lnTo>
                    <a:pt x="236" y="270"/>
                  </a:lnTo>
                  <a:cubicBezTo>
                    <a:pt x="1" y="404"/>
                    <a:pt x="97" y="760"/>
                    <a:pt x="366" y="760"/>
                  </a:cubicBezTo>
                  <a:cubicBezTo>
                    <a:pt x="414" y="760"/>
                    <a:pt x="457" y="746"/>
                    <a:pt x="501" y="726"/>
                  </a:cubicBezTo>
                  <a:lnTo>
                    <a:pt x="894" y="496"/>
                  </a:lnTo>
                  <a:cubicBezTo>
                    <a:pt x="1150" y="346"/>
                    <a:pt x="1005" y="1"/>
                    <a:pt x="7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7" name="Google Shape;10917;p89"/>
            <p:cNvSpPr/>
            <p:nvPr/>
          </p:nvSpPr>
          <p:spPr>
            <a:xfrm>
              <a:off x="3303769" y="2914566"/>
              <a:ext cx="23719" cy="24295"/>
            </a:xfrm>
            <a:custGeom>
              <a:avLst/>
              <a:gdLst/>
              <a:ahLst/>
              <a:cxnLst/>
              <a:rect l="l" t="t" r="r" b="b"/>
              <a:pathLst>
                <a:path w="906" h="928" extrusionOk="0">
                  <a:moveTo>
                    <a:pt x="549" y="1"/>
                  </a:moveTo>
                  <a:cubicBezTo>
                    <a:pt x="468" y="1"/>
                    <a:pt x="386" y="40"/>
                    <a:pt x="332" y="134"/>
                  </a:cubicBezTo>
                  <a:lnTo>
                    <a:pt x="101" y="533"/>
                  </a:lnTo>
                  <a:cubicBezTo>
                    <a:pt x="1" y="706"/>
                    <a:pt x="125" y="927"/>
                    <a:pt x="327" y="927"/>
                  </a:cubicBezTo>
                  <a:cubicBezTo>
                    <a:pt x="423" y="927"/>
                    <a:pt x="510" y="879"/>
                    <a:pt x="558" y="797"/>
                  </a:cubicBezTo>
                  <a:lnTo>
                    <a:pt x="784" y="399"/>
                  </a:lnTo>
                  <a:cubicBezTo>
                    <a:pt x="906" y="190"/>
                    <a:pt x="728" y="1"/>
                    <a:pt x="5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8" name="Google Shape;10918;p89"/>
            <p:cNvSpPr/>
            <p:nvPr/>
          </p:nvSpPr>
          <p:spPr>
            <a:xfrm>
              <a:off x="3236984" y="2894722"/>
              <a:ext cx="13744" cy="25761"/>
            </a:xfrm>
            <a:custGeom>
              <a:avLst/>
              <a:gdLst/>
              <a:ahLst/>
              <a:cxnLst/>
              <a:rect l="l" t="t" r="r" b="b"/>
              <a:pathLst>
                <a:path w="525" h="984" extrusionOk="0">
                  <a:moveTo>
                    <a:pt x="262" y="0"/>
                  </a:moveTo>
                  <a:cubicBezTo>
                    <a:pt x="131" y="0"/>
                    <a:pt x="1" y="88"/>
                    <a:pt x="1" y="263"/>
                  </a:cubicBezTo>
                  <a:lnTo>
                    <a:pt x="1" y="719"/>
                  </a:lnTo>
                  <a:cubicBezTo>
                    <a:pt x="1" y="864"/>
                    <a:pt x="116" y="984"/>
                    <a:pt x="265" y="984"/>
                  </a:cubicBezTo>
                  <a:cubicBezTo>
                    <a:pt x="409" y="984"/>
                    <a:pt x="524" y="864"/>
                    <a:pt x="524" y="719"/>
                  </a:cubicBezTo>
                  <a:lnTo>
                    <a:pt x="524" y="263"/>
                  </a:lnTo>
                  <a:cubicBezTo>
                    <a:pt x="524" y="88"/>
                    <a:pt x="393" y="0"/>
                    <a:pt x="26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9" name="Google Shape;10919;p89"/>
            <p:cNvSpPr/>
            <p:nvPr/>
          </p:nvSpPr>
          <p:spPr>
            <a:xfrm>
              <a:off x="3160198" y="2914566"/>
              <a:ext cx="23745" cy="24295"/>
            </a:xfrm>
            <a:custGeom>
              <a:avLst/>
              <a:gdLst/>
              <a:ahLst/>
              <a:cxnLst/>
              <a:rect l="l" t="t" r="r" b="b"/>
              <a:pathLst>
                <a:path w="907" h="928" extrusionOk="0">
                  <a:moveTo>
                    <a:pt x="359" y="1"/>
                  </a:moveTo>
                  <a:cubicBezTo>
                    <a:pt x="179" y="1"/>
                    <a:pt x="1" y="190"/>
                    <a:pt x="123" y="399"/>
                  </a:cubicBezTo>
                  <a:lnTo>
                    <a:pt x="354" y="797"/>
                  </a:lnTo>
                  <a:cubicBezTo>
                    <a:pt x="397" y="874"/>
                    <a:pt x="483" y="927"/>
                    <a:pt x="580" y="927"/>
                  </a:cubicBezTo>
                  <a:cubicBezTo>
                    <a:pt x="781" y="927"/>
                    <a:pt x="906" y="706"/>
                    <a:pt x="805" y="533"/>
                  </a:cubicBezTo>
                  <a:lnTo>
                    <a:pt x="580" y="134"/>
                  </a:lnTo>
                  <a:cubicBezTo>
                    <a:pt x="524" y="40"/>
                    <a:pt x="441" y="1"/>
                    <a:pt x="35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0" name="Google Shape;10920;p89"/>
            <p:cNvSpPr/>
            <p:nvPr/>
          </p:nvSpPr>
          <p:spPr>
            <a:xfrm>
              <a:off x="3104566" y="2969073"/>
              <a:ext cx="30028" cy="19949"/>
            </a:xfrm>
            <a:custGeom>
              <a:avLst/>
              <a:gdLst/>
              <a:ahLst/>
              <a:cxnLst/>
              <a:rect l="l" t="t" r="r" b="b"/>
              <a:pathLst>
                <a:path w="1147" h="762" extrusionOk="0">
                  <a:moveTo>
                    <a:pt x="380" y="1"/>
                  </a:moveTo>
                  <a:cubicBezTo>
                    <a:pt x="147" y="1"/>
                    <a:pt x="0" y="348"/>
                    <a:pt x="259" y="498"/>
                  </a:cubicBezTo>
                  <a:lnTo>
                    <a:pt x="653" y="723"/>
                  </a:lnTo>
                  <a:cubicBezTo>
                    <a:pt x="696" y="747"/>
                    <a:pt x="740" y="762"/>
                    <a:pt x="788" y="762"/>
                  </a:cubicBezTo>
                  <a:lnTo>
                    <a:pt x="783" y="757"/>
                  </a:lnTo>
                  <a:lnTo>
                    <a:pt x="783" y="757"/>
                  </a:lnTo>
                  <a:cubicBezTo>
                    <a:pt x="785" y="757"/>
                    <a:pt x="787" y="757"/>
                    <a:pt x="788" y="757"/>
                  </a:cubicBezTo>
                  <a:cubicBezTo>
                    <a:pt x="1058" y="757"/>
                    <a:pt x="1147" y="401"/>
                    <a:pt x="917" y="267"/>
                  </a:cubicBezTo>
                  <a:lnTo>
                    <a:pt x="519" y="41"/>
                  </a:lnTo>
                  <a:cubicBezTo>
                    <a:pt x="471" y="13"/>
                    <a:pt x="424" y="1"/>
                    <a:pt x="38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1" name="Google Shape;10921;p89"/>
            <p:cNvSpPr/>
            <p:nvPr/>
          </p:nvSpPr>
          <p:spPr>
            <a:xfrm>
              <a:off x="3352412" y="3112121"/>
              <a:ext cx="30107" cy="19897"/>
            </a:xfrm>
            <a:custGeom>
              <a:avLst/>
              <a:gdLst/>
              <a:ahLst/>
              <a:cxnLst/>
              <a:rect l="l" t="t" r="r" b="b"/>
              <a:pathLst>
                <a:path w="1150" h="760" extrusionOk="0">
                  <a:moveTo>
                    <a:pt x="379" y="1"/>
                  </a:moveTo>
                  <a:cubicBezTo>
                    <a:pt x="146" y="1"/>
                    <a:pt x="1" y="346"/>
                    <a:pt x="256" y="496"/>
                  </a:cubicBezTo>
                  <a:lnTo>
                    <a:pt x="650" y="722"/>
                  </a:lnTo>
                  <a:cubicBezTo>
                    <a:pt x="693" y="746"/>
                    <a:pt x="737" y="760"/>
                    <a:pt x="785" y="760"/>
                  </a:cubicBezTo>
                  <a:cubicBezTo>
                    <a:pt x="1054" y="760"/>
                    <a:pt x="1150" y="404"/>
                    <a:pt x="914" y="270"/>
                  </a:cubicBezTo>
                  <a:lnTo>
                    <a:pt x="516" y="39"/>
                  </a:lnTo>
                  <a:cubicBezTo>
                    <a:pt x="469" y="12"/>
                    <a:pt x="422" y="1"/>
                    <a:pt x="37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2" name="Google Shape;10922;p89"/>
            <p:cNvSpPr/>
            <p:nvPr/>
          </p:nvSpPr>
          <p:spPr>
            <a:xfrm>
              <a:off x="3116006" y="2932814"/>
              <a:ext cx="256197" cy="344607"/>
            </a:xfrm>
            <a:custGeom>
              <a:avLst/>
              <a:gdLst/>
              <a:ahLst/>
              <a:cxnLst/>
              <a:rect l="l" t="t" r="r" b="b"/>
              <a:pathLst>
                <a:path w="9786" h="13163" extrusionOk="0">
                  <a:moveTo>
                    <a:pt x="4886" y="3444"/>
                  </a:moveTo>
                  <a:lnTo>
                    <a:pt x="5040" y="3679"/>
                  </a:lnTo>
                  <a:cubicBezTo>
                    <a:pt x="4989" y="3691"/>
                    <a:pt x="4936" y="3697"/>
                    <a:pt x="4883" y="3697"/>
                  </a:cubicBezTo>
                  <a:cubicBezTo>
                    <a:pt x="4831" y="3697"/>
                    <a:pt x="4778" y="3691"/>
                    <a:pt x="4727" y="3679"/>
                  </a:cubicBezTo>
                  <a:lnTo>
                    <a:pt x="4886" y="3444"/>
                  </a:lnTo>
                  <a:close/>
                  <a:moveTo>
                    <a:pt x="5342" y="4136"/>
                  </a:moveTo>
                  <a:lnTo>
                    <a:pt x="5510" y="4381"/>
                  </a:lnTo>
                  <a:cubicBezTo>
                    <a:pt x="5306" y="4436"/>
                    <a:pt x="5095" y="4464"/>
                    <a:pt x="4883" y="4464"/>
                  </a:cubicBezTo>
                  <a:cubicBezTo>
                    <a:pt x="4672" y="4464"/>
                    <a:pt x="4461" y="4436"/>
                    <a:pt x="4256" y="4381"/>
                  </a:cubicBezTo>
                  <a:lnTo>
                    <a:pt x="4425" y="4136"/>
                  </a:lnTo>
                  <a:cubicBezTo>
                    <a:pt x="4571" y="4193"/>
                    <a:pt x="4727" y="4222"/>
                    <a:pt x="4883" y="4222"/>
                  </a:cubicBezTo>
                  <a:cubicBezTo>
                    <a:pt x="5040" y="4222"/>
                    <a:pt x="5196" y="4193"/>
                    <a:pt x="5342" y="4136"/>
                  </a:cubicBezTo>
                  <a:close/>
                  <a:moveTo>
                    <a:pt x="4112" y="4885"/>
                  </a:moveTo>
                  <a:cubicBezTo>
                    <a:pt x="4280" y="4928"/>
                    <a:pt x="4449" y="4962"/>
                    <a:pt x="4622" y="4976"/>
                  </a:cubicBezTo>
                  <a:lnTo>
                    <a:pt x="4622" y="9603"/>
                  </a:lnTo>
                  <a:lnTo>
                    <a:pt x="4112" y="9603"/>
                  </a:lnTo>
                  <a:lnTo>
                    <a:pt x="4112" y="4885"/>
                  </a:lnTo>
                  <a:close/>
                  <a:moveTo>
                    <a:pt x="5654" y="4885"/>
                  </a:moveTo>
                  <a:lnTo>
                    <a:pt x="5654" y="9603"/>
                  </a:lnTo>
                  <a:lnTo>
                    <a:pt x="5145" y="9603"/>
                  </a:lnTo>
                  <a:lnTo>
                    <a:pt x="5145" y="4976"/>
                  </a:lnTo>
                  <a:cubicBezTo>
                    <a:pt x="5318" y="4962"/>
                    <a:pt x="5486" y="4933"/>
                    <a:pt x="5654" y="4885"/>
                  </a:cubicBezTo>
                  <a:close/>
                  <a:moveTo>
                    <a:pt x="4886" y="513"/>
                  </a:moveTo>
                  <a:cubicBezTo>
                    <a:pt x="6466" y="513"/>
                    <a:pt x="7888" y="1455"/>
                    <a:pt x="8503" y="2911"/>
                  </a:cubicBezTo>
                  <a:cubicBezTo>
                    <a:pt x="9123" y="4361"/>
                    <a:pt x="8806" y="6043"/>
                    <a:pt x="7706" y="7177"/>
                  </a:cubicBezTo>
                  <a:lnTo>
                    <a:pt x="7706" y="7181"/>
                  </a:lnTo>
                  <a:cubicBezTo>
                    <a:pt x="7062" y="7830"/>
                    <a:pt x="6678" y="8690"/>
                    <a:pt x="6610" y="9603"/>
                  </a:cubicBezTo>
                  <a:lnTo>
                    <a:pt x="6183" y="9603"/>
                  </a:lnTo>
                  <a:lnTo>
                    <a:pt x="6183" y="4515"/>
                  </a:lnTo>
                  <a:cubicBezTo>
                    <a:pt x="6183" y="4462"/>
                    <a:pt x="6164" y="4414"/>
                    <a:pt x="6135" y="4371"/>
                  </a:cubicBezTo>
                  <a:lnTo>
                    <a:pt x="5102" y="2829"/>
                  </a:lnTo>
                  <a:cubicBezTo>
                    <a:pt x="5052" y="2750"/>
                    <a:pt x="4969" y="2710"/>
                    <a:pt x="4885" y="2710"/>
                  </a:cubicBezTo>
                  <a:cubicBezTo>
                    <a:pt x="4802" y="2710"/>
                    <a:pt x="4718" y="2750"/>
                    <a:pt x="4665" y="2829"/>
                  </a:cubicBezTo>
                  <a:lnTo>
                    <a:pt x="3632" y="4371"/>
                  </a:lnTo>
                  <a:cubicBezTo>
                    <a:pt x="3603" y="4414"/>
                    <a:pt x="3589" y="4462"/>
                    <a:pt x="3589" y="4515"/>
                  </a:cubicBezTo>
                  <a:lnTo>
                    <a:pt x="3589" y="9603"/>
                  </a:lnTo>
                  <a:lnTo>
                    <a:pt x="3161" y="9603"/>
                  </a:lnTo>
                  <a:cubicBezTo>
                    <a:pt x="3094" y="8690"/>
                    <a:pt x="2705" y="7830"/>
                    <a:pt x="2061" y="7177"/>
                  </a:cubicBezTo>
                  <a:cubicBezTo>
                    <a:pt x="975" y="6048"/>
                    <a:pt x="658" y="4385"/>
                    <a:pt x="1259" y="2939"/>
                  </a:cubicBezTo>
                  <a:cubicBezTo>
                    <a:pt x="1859" y="1489"/>
                    <a:pt x="3262" y="537"/>
                    <a:pt x="4828" y="513"/>
                  </a:cubicBezTo>
                  <a:close/>
                  <a:moveTo>
                    <a:pt x="6601" y="10131"/>
                  </a:moveTo>
                  <a:lnTo>
                    <a:pt x="6601" y="10467"/>
                  </a:lnTo>
                  <a:lnTo>
                    <a:pt x="6601" y="10520"/>
                  </a:lnTo>
                  <a:lnTo>
                    <a:pt x="3171" y="10520"/>
                  </a:lnTo>
                  <a:cubicBezTo>
                    <a:pt x="3171" y="10506"/>
                    <a:pt x="3166" y="10487"/>
                    <a:pt x="3166" y="10467"/>
                  </a:cubicBezTo>
                  <a:lnTo>
                    <a:pt x="3166" y="10131"/>
                  </a:lnTo>
                  <a:close/>
                  <a:moveTo>
                    <a:pt x="6476" y="11044"/>
                  </a:moveTo>
                  <a:cubicBezTo>
                    <a:pt x="6245" y="11558"/>
                    <a:pt x="5741" y="11885"/>
                    <a:pt x="5179" y="11885"/>
                  </a:cubicBezTo>
                  <a:lnTo>
                    <a:pt x="4588" y="11885"/>
                  </a:lnTo>
                  <a:cubicBezTo>
                    <a:pt x="4031" y="11885"/>
                    <a:pt x="3521" y="11558"/>
                    <a:pt x="3291" y="11044"/>
                  </a:cubicBezTo>
                  <a:close/>
                  <a:moveTo>
                    <a:pt x="5299" y="12408"/>
                  </a:moveTo>
                  <a:lnTo>
                    <a:pt x="5299" y="12418"/>
                  </a:lnTo>
                  <a:lnTo>
                    <a:pt x="5304" y="12423"/>
                  </a:lnTo>
                  <a:cubicBezTo>
                    <a:pt x="5304" y="12543"/>
                    <a:pt x="5203" y="12639"/>
                    <a:pt x="5083" y="12639"/>
                  </a:cubicBezTo>
                  <a:lnTo>
                    <a:pt x="4684" y="12639"/>
                  </a:lnTo>
                  <a:cubicBezTo>
                    <a:pt x="4564" y="12639"/>
                    <a:pt x="4463" y="12543"/>
                    <a:pt x="4463" y="12423"/>
                  </a:cubicBezTo>
                  <a:lnTo>
                    <a:pt x="4463" y="12408"/>
                  </a:lnTo>
                  <a:close/>
                  <a:moveTo>
                    <a:pt x="4902" y="1"/>
                  </a:moveTo>
                  <a:cubicBezTo>
                    <a:pt x="3766" y="1"/>
                    <a:pt x="2630" y="432"/>
                    <a:pt x="1763" y="1292"/>
                  </a:cubicBezTo>
                  <a:cubicBezTo>
                    <a:pt x="34" y="3007"/>
                    <a:pt x="0" y="5788"/>
                    <a:pt x="1681" y="7542"/>
                  </a:cubicBezTo>
                  <a:cubicBezTo>
                    <a:pt x="2296" y="8161"/>
                    <a:pt x="2637" y="8997"/>
                    <a:pt x="2642" y="9867"/>
                  </a:cubicBezTo>
                  <a:lnTo>
                    <a:pt x="2642" y="10467"/>
                  </a:lnTo>
                  <a:cubicBezTo>
                    <a:pt x="2647" y="11289"/>
                    <a:pt x="3166" y="12024"/>
                    <a:pt x="3939" y="12298"/>
                  </a:cubicBezTo>
                  <a:lnTo>
                    <a:pt x="3939" y="12418"/>
                  </a:lnTo>
                  <a:cubicBezTo>
                    <a:pt x="3939" y="12831"/>
                    <a:pt x="4276" y="13162"/>
                    <a:pt x="4684" y="13162"/>
                  </a:cubicBezTo>
                  <a:lnTo>
                    <a:pt x="5088" y="13162"/>
                  </a:lnTo>
                  <a:cubicBezTo>
                    <a:pt x="5496" y="13162"/>
                    <a:pt x="5832" y="12831"/>
                    <a:pt x="5832" y="12418"/>
                  </a:cubicBezTo>
                  <a:lnTo>
                    <a:pt x="5832" y="12298"/>
                  </a:lnTo>
                  <a:cubicBezTo>
                    <a:pt x="6606" y="12024"/>
                    <a:pt x="7124" y="11289"/>
                    <a:pt x="7129" y="10467"/>
                  </a:cubicBezTo>
                  <a:lnTo>
                    <a:pt x="7129" y="9867"/>
                  </a:lnTo>
                  <a:cubicBezTo>
                    <a:pt x="7129" y="8997"/>
                    <a:pt x="7470" y="8161"/>
                    <a:pt x="8080" y="7547"/>
                  </a:cubicBezTo>
                  <a:cubicBezTo>
                    <a:pt x="9786" y="5788"/>
                    <a:pt x="9757" y="2988"/>
                    <a:pt x="8013" y="1268"/>
                  </a:cubicBezTo>
                  <a:cubicBezTo>
                    <a:pt x="7149" y="422"/>
                    <a:pt x="6025" y="1"/>
                    <a:pt x="49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3" name="Google Shape;10923;p89"/>
          <p:cNvGrpSpPr/>
          <p:nvPr/>
        </p:nvGrpSpPr>
        <p:grpSpPr>
          <a:xfrm>
            <a:off x="1736294" y="1326077"/>
            <a:ext cx="336465" cy="336439"/>
            <a:chOff x="1736294" y="1531477"/>
            <a:chExt cx="336465" cy="336439"/>
          </a:xfrm>
        </p:grpSpPr>
        <p:sp>
          <p:nvSpPr>
            <p:cNvPr id="10924" name="Google Shape;10924;p89"/>
            <p:cNvSpPr/>
            <p:nvPr/>
          </p:nvSpPr>
          <p:spPr>
            <a:xfrm>
              <a:off x="1741713" y="1536870"/>
              <a:ext cx="325627" cy="325784"/>
            </a:xfrm>
            <a:custGeom>
              <a:avLst/>
              <a:gdLst/>
              <a:ahLst/>
              <a:cxnLst/>
              <a:rect l="l" t="t" r="r" b="b"/>
              <a:pathLst>
                <a:path w="12438" h="12444" extrusionOk="0">
                  <a:moveTo>
                    <a:pt x="6217" y="1"/>
                  </a:moveTo>
                  <a:cubicBezTo>
                    <a:pt x="2782" y="1"/>
                    <a:pt x="0" y="2297"/>
                    <a:pt x="0" y="5127"/>
                  </a:cubicBezTo>
                  <a:cubicBezTo>
                    <a:pt x="0" y="7653"/>
                    <a:pt x="2215" y="9753"/>
                    <a:pt x="5131" y="10176"/>
                  </a:cubicBezTo>
                  <a:cubicBezTo>
                    <a:pt x="5198" y="11002"/>
                    <a:pt x="4924" y="11823"/>
                    <a:pt x="4372" y="12443"/>
                  </a:cubicBezTo>
                  <a:cubicBezTo>
                    <a:pt x="5751" y="12438"/>
                    <a:pt x="6961" y="11511"/>
                    <a:pt x="7312" y="10176"/>
                  </a:cubicBezTo>
                  <a:cubicBezTo>
                    <a:pt x="10223" y="9748"/>
                    <a:pt x="12438" y="7653"/>
                    <a:pt x="12438" y="5131"/>
                  </a:cubicBezTo>
                  <a:cubicBezTo>
                    <a:pt x="12438" y="2297"/>
                    <a:pt x="9651" y="1"/>
                    <a:pt x="6217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5" name="Google Shape;10925;p89"/>
            <p:cNvSpPr/>
            <p:nvPr/>
          </p:nvSpPr>
          <p:spPr>
            <a:xfrm>
              <a:off x="1893767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09" y="0"/>
                  </a:moveTo>
                  <a:cubicBezTo>
                    <a:pt x="183" y="0"/>
                    <a:pt x="0" y="183"/>
                    <a:pt x="0" y="409"/>
                  </a:cubicBezTo>
                  <a:cubicBezTo>
                    <a:pt x="0" y="634"/>
                    <a:pt x="183" y="822"/>
                    <a:pt x="409" y="822"/>
                  </a:cubicBezTo>
                  <a:cubicBezTo>
                    <a:pt x="634" y="822"/>
                    <a:pt x="822" y="634"/>
                    <a:pt x="822" y="409"/>
                  </a:cubicBezTo>
                  <a:cubicBezTo>
                    <a:pt x="822" y="183"/>
                    <a:pt x="634" y="0"/>
                    <a:pt x="4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6" name="Google Shape;10926;p89"/>
            <p:cNvSpPr/>
            <p:nvPr/>
          </p:nvSpPr>
          <p:spPr>
            <a:xfrm>
              <a:off x="1843580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14" y="0"/>
                  </a:moveTo>
                  <a:cubicBezTo>
                    <a:pt x="188" y="0"/>
                    <a:pt x="0" y="183"/>
                    <a:pt x="0" y="409"/>
                  </a:cubicBezTo>
                  <a:cubicBezTo>
                    <a:pt x="0" y="634"/>
                    <a:pt x="188" y="822"/>
                    <a:pt x="414" y="822"/>
                  </a:cubicBezTo>
                  <a:cubicBezTo>
                    <a:pt x="639" y="822"/>
                    <a:pt x="822" y="634"/>
                    <a:pt x="822" y="409"/>
                  </a:cubicBezTo>
                  <a:cubicBezTo>
                    <a:pt x="822" y="183"/>
                    <a:pt x="639" y="0"/>
                    <a:pt x="4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7" name="Google Shape;10927;p89"/>
            <p:cNvSpPr/>
            <p:nvPr/>
          </p:nvSpPr>
          <p:spPr>
            <a:xfrm>
              <a:off x="1943823" y="1660387"/>
              <a:ext cx="21520" cy="21520"/>
            </a:xfrm>
            <a:custGeom>
              <a:avLst/>
              <a:gdLst/>
              <a:ahLst/>
              <a:cxnLst/>
              <a:rect l="l" t="t" r="r" b="b"/>
              <a:pathLst>
                <a:path w="822" h="822" extrusionOk="0">
                  <a:moveTo>
                    <a:pt x="413" y="0"/>
                  </a:moveTo>
                  <a:cubicBezTo>
                    <a:pt x="183" y="0"/>
                    <a:pt x="0" y="183"/>
                    <a:pt x="0" y="409"/>
                  </a:cubicBezTo>
                  <a:cubicBezTo>
                    <a:pt x="0" y="634"/>
                    <a:pt x="183" y="822"/>
                    <a:pt x="413" y="822"/>
                  </a:cubicBezTo>
                  <a:cubicBezTo>
                    <a:pt x="639" y="822"/>
                    <a:pt x="822" y="634"/>
                    <a:pt x="822" y="409"/>
                  </a:cubicBezTo>
                  <a:cubicBezTo>
                    <a:pt x="822" y="183"/>
                    <a:pt x="639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8" name="Google Shape;10928;p89"/>
            <p:cNvSpPr/>
            <p:nvPr/>
          </p:nvSpPr>
          <p:spPr>
            <a:xfrm>
              <a:off x="1736294" y="1531477"/>
              <a:ext cx="336465" cy="336439"/>
            </a:xfrm>
            <a:custGeom>
              <a:avLst/>
              <a:gdLst/>
              <a:ahLst/>
              <a:cxnLst/>
              <a:rect l="l" t="t" r="r" b="b"/>
              <a:pathLst>
                <a:path w="12852" h="12851" extrusionOk="0">
                  <a:moveTo>
                    <a:pt x="6428" y="0"/>
                  </a:moveTo>
                  <a:cubicBezTo>
                    <a:pt x="4723" y="0"/>
                    <a:pt x="3109" y="553"/>
                    <a:pt x="1898" y="1552"/>
                  </a:cubicBezTo>
                  <a:cubicBezTo>
                    <a:pt x="673" y="2561"/>
                    <a:pt x="1" y="3901"/>
                    <a:pt x="1" y="5333"/>
                  </a:cubicBezTo>
                  <a:cubicBezTo>
                    <a:pt x="1" y="6601"/>
                    <a:pt x="548" y="7831"/>
                    <a:pt x="1538" y="8791"/>
                  </a:cubicBezTo>
                  <a:cubicBezTo>
                    <a:pt x="2470" y="9699"/>
                    <a:pt x="3748" y="10324"/>
                    <a:pt x="5146" y="10559"/>
                  </a:cubicBezTo>
                  <a:cubicBezTo>
                    <a:pt x="5165" y="11280"/>
                    <a:pt x="4906" y="11976"/>
                    <a:pt x="4425" y="12510"/>
                  </a:cubicBezTo>
                  <a:cubicBezTo>
                    <a:pt x="4305" y="12644"/>
                    <a:pt x="4401" y="12851"/>
                    <a:pt x="4579" y="12851"/>
                  </a:cubicBezTo>
                  <a:cubicBezTo>
                    <a:pt x="6001" y="12851"/>
                    <a:pt x="7259" y="11924"/>
                    <a:pt x="7677" y="10559"/>
                  </a:cubicBezTo>
                  <a:cubicBezTo>
                    <a:pt x="8792" y="10386"/>
                    <a:pt x="9849" y="9944"/>
                    <a:pt x="10757" y="9272"/>
                  </a:cubicBezTo>
                  <a:cubicBezTo>
                    <a:pt x="10931" y="9136"/>
                    <a:pt x="10806" y="8898"/>
                    <a:pt x="10635" y="8898"/>
                  </a:cubicBezTo>
                  <a:cubicBezTo>
                    <a:pt x="10594" y="8898"/>
                    <a:pt x="10550" y="8912"/>
                    <a:pt x="10507" y="8945"/>
                  </a:cubicBezTo>
                  <a:cubicBezTo>
                    <a:pt x="9662" y="9584"/>
                    <a:pt x="8619" y="10012"/>
                    <a:pt x="7490" y="10175"/>
                  </a:cubicBezTo>
                  <a:cubicBezTo>
                    <a:pt x="7408" y="10189"/>
                    <a:pt x="7341" y="10247"/>
                    <a:pt x="7322" y="10329"/>
                  </a:cubicBezTo>
                  <a:cubicBezTo>
                    <a:pt x="7034" y="11414"/>
                    <a:pt x="6131" y="12231"/>
                    <a:pt x="5021" y="12409"/>
                  </a:cubicBezTo>
                  <a:cubicBezTo>
                    <a:pt x="5420" y="11804"/>
                    <a:pt x="5602" y="11083"/>
                    <a:pt x="5544" y="10367"/>
                  </a:cubicBezTo>
                  <a:cubicBezTo>
                    <a:pt x="5535" y="10271"/>
                    <a:pt x="5463" y="10194"/>
                    <a:pt x="5367" y="10180"/>
                  </a:cubicBezTo>
                  <a:cubicBezTo>
                    <a:pt x="2494" y="9762"/>
                    <a:pt x="409" y="7725"/>
                    <a:pt x="409" y="5333"/>
                  </a:cubicBezTo>
                  <a:cubicBezTo>
                    <a:pt x="409" y="2623"/>
                    <a:pt x="3109" y="413"/>
                    <a:pt x="6428" y="413"/>
                  </a:cubicBezTo>
                  <a:cubicBezTo>
                    <a:pt x="9743" y="413"/>
                    <a:pt x="12438" y="2623"/>
                    <a:pt x="12438" y="5333"/>
                  </a:cubicBezTo>
                  <a:cubicBezTo>
                    <a:pt x="12438" y="6457"/>
                    <a:pt x="11967" y="7552"/>
                    <a:pt x="11108" y="8422"/>
                  </a:cubicBezTo>
                  <a:cubicBezTo>
                    <a:pt x="10961" y="8572"/>
                    <a:pt x="11094" y="8776"/>
                    <a:pt x="11251" y="8776"/>
                  </a:cubicBezTo>
                  <a:cubicBezTo>
                    <a:pt x="11300" y="8776"/>
                    <a:pt x="11350" y="8756"/>
                    <a:pt x="11396" y="8710"/>
                  </a:cubicBezTo>
                  <a:cubicBezTo>
                    <a:pt x="12333" y="7763"/>
                    <a:pt x="12851" y="6562"/>
                    <a:pt x="12851" y="5333"/>
                  </a:cubicBezTo>
                  <a:cubicBezTo>
                    <a:pt x="12851" y="3901"/>
                    <a:pt x="12179" y="2561"/>
                    <a:pt x="10954" y="1552"/>
                  </a:cubicBezTo>
                  <a:cubicBezTo>
                    <a:pt x="9743" y="553"/>
                    <a:pt x="8134" y="0"/>
                    <a:pt x="642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9" name="Google Shape;10929;p89"/>
          <p:cNvGrpSpPr/>
          <p:nvPr/>
        </p:nvGrpSpPr>
        <p:grpSpPr>
          <a:xfrm>
            <a:off x="2807344" y="4089585"/>
            <a:ext cx="344764" cy="353692"/>
            <a:chOff x="2807344" y="4294985"/>
            <a:chExt cx="344764" cy="353692"/>
          </a:xfrm>
        </p:grpSpPr>
        <p:sp>
          <p:nvSpPr>
            <p:cNvPr id="10930" name="Google Shape;10930;p89"/>
            <p:cNvSpPr/>
            <p:nvPr/>
          </p:nvSpPr>
          <p:spPr>
            <a:xfrm>
              <a:off x="2890623" y="4300274"/>
              <a:ext cx="34846" cy="23169"/>
            </a:xfrm>
            <a:custGeom>
              <a:avLst/>
              <a:gdLst/>
              <a:ahLst/>
              <a:cxnLst/>
              <a:rect l="l" t="t" r="r" b="b"/>
              <a:pathLst>
                <a:path w="1331" h="885" extrusionOk="0">
                  <a:moveTo>
                    <a:pt x="279" y="1"/>
                  </a:moveTo>
                  <a:cubicBezTo>
                    <a:pt x="125" y="1"/>
                    <a:pt x="0" y="125"/>
                    <a:pt x="0" y="279"/>
                  </a:cubicBezTo>
                  <a:lnTo>
                    <a:pt x="0" y="884"/>
                  </a:lnTo>
                  <a:lnTo>
                    <a:pt x="1331" y="884"/>
                  </a:lnTo>
                  <a:lnTo>
                    <a:pt x="1331" y="279"/>
                  </a:lnTo>
                  <a:cubicBezTo>
                    <a:pt x="1331" y="125"/>
                    <a:pt x="1206" y="1"/>
                    <a:pt x="1052" y="1"/>
                  </a:cubicBez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1" name="Google Shape;10931;p89"/>
            <p:cNvSpPr/>
            <p:nvPr/>
          </p:nvSpPr>
          <p:spPr>
            <a:xfrm>
              <a:off x="2821193" y="4300064"/>
              <a:ext cx="37490" cy="39349"/>
            </a:xfrm>
            <a:custGeom>
              <a:avLst/>
              <a:gdLst/>
              <a:ahLst/>
              <a:cxnLst/>
              <a:rect l="l" t="t" r="r" b="b"/>
              <a:pathLst>
                <a:path w="1432" h="1503" extrusionOk="0">
                  <a:moveTo>
                    <a:pt x="714" y="0"/>
                  </a:moveTo>
                  <a:cubicBezTo>
                    <a:pt x="643" y="0"/>
                    <a:pt x="572" y="40"/>
                    <a:pt x="543" y="119"/>
                  </a:cubicBezTo>
                  <a:lnTo>
                    <a:pt x="0" y="1503"/>
                  </a:lnTo>
                  <a:lnTo>
                    <a:pt x="1432" y="1503"/>
                  </a:lnTo>
                  <a:lnTo>
                    <a:pt x="884" y="119"/>
                  </a:lnTo>
                  <a:cubicBezTo>
                    <a:pt x="855" y="40"/>
                    <a:pt x="785" y="0"/>
                    <a:pt x="714" y="0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2" name="Google Shape;10932;p89"/>
            <p:cNvSpPr/>
            <p:nvPr/>
          </p:nvSpPr>
          <p:spPr>
            <a:xfrm>
              <a:off x="2890858" y="4420126"/>
              <a:ext cx="34243" cy="35710"/>
            </a:xfrm>
            <a:custGeom>
              <a:avLst/>
              <a:gdLst/>
              <a:ahLst/>
              <a:cxnLst/>
              <a:rect l="l" t="t" r="r" b="b"/>
              <a:pathLst>
                <a:path w="1308" h="1364" extrusionOk="0">
                  <a:moveTo>
                    <a:pt x="1" y="1"/>
                  </a:moveTo>
                  <a:lnTo>
                    <a:pt x="500" y="1259"/>
                  </a:lnTo>
                  <a:cubicBezTo>
                    <a:pt x="529" y="1329"/>
                    <a:pt x="593" y="1364"/>
                    <a:pt x="656" y="1364"/>
                  </a:cubicBezTo>
                  <a:cubicBezTo>
                    <a:pt x="719" y="1364"/>
                    <a:pt x="781" y="1329"/>
                    <a:pt x="808" y="1259"/>
                  </a:cubicBezTo>
                  <a:lnTo>
                    <a:pt x="1308" y="1"/>
                  </a:lnTo>
                  <a:close/>
                </a:path>
              </a:pathLst>
            </a:custGeom>
            <a:solidFill>
              <a:srgbClr val="DDE4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3" name="Google Shape;10933;p89"/>
            <p:cNvSpPr/>
            <p:nvPr/>
          </p:nvSpPr>
          <p:spPr>
            <a:xfrm>
              <a:off x="2886853" y="4319778"/>
              <a:ext cx="42412" cy="103018"/>
            </a:xfrm>
            <a:custGeom>
              <a:avLst/>
              <a:gdLst/>
              <a:ahLst/>
              <a:cxnLst/>
              <a:rect l="l" t="t" r="r" b="b"/>
              <a:pathLst>
                <a:path w="1620" h="3935" extrusionOk="0">
                  <a:moveTo>
                    <a:pt x="279" y="0"/>
                  </a:moveTo>
                  <a:cubicBezTo>
                    <a:pt x="125" y="0"/>
                    <a:pt x="0" y="125"/>
                    <a:pt x="0" y="279"/>
                  </a:cubicBezTo>
                  <a:lnTo>
                    <a:pt x="0" y="3656"/>
                  </a:lnTo>
                  <a:cubicBezTo>
                    <a:pt x="0" y="3810"/>
                    <a:pt x="125" y="3935"/>
                    <a:pt x="279" y="3935"/>
                  </a:cubicBezTo>
                  <a:lnTo>
                    <a:pt x="1340" y="3935"/>
                  </a:lnTo>
                  <a:cubicBezTo>
                    <a:pt x="1494" y="3935"/>
                    <a:pt x="1619" y="3810"/>
                    <a:pt x="1619" y="3656"/>
                  </a:cubicBezTo>
                  <a:lnTo>
                    <a:pt x="1619" y="279"/>
                  </a:lnTo>
                  <a:cubicBezTo>
                    <a:pt x="1619" y="125"/>
                    <a:pt x="1494" y="0"/>
                    <a:pt x="1340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4" name="Google Shape;10934;p89"/>
            <p:cNvSpPr/>
            <p:nvPr/>
          </p:nvSpPr>
          <p:spPr>
            <a:xfrm>
              <a:off x="2908844" y="4319778"/>
              <a:ext cx="20420" cy="103018"/>
            </a:xfrm>
            <a:custGeom>
              <a:avLst/>
              <a:gdLst/>
              <a:ahLst/>
              <a:cxnLst/>
              <a:rect l="l" t="t" r="r" b="b"/>
              <a:pathLst>
                <a:path w="780" h="3935" extrusionOk="0">
                  <a:moveTo>
                    <a:pt x="1" y="0"/>
                  </a:moveTo>
                  <a:cubicBezTo>
                    <a:pt x="155" y="0"/>
                    <a:pt x="279" y="125"/>
                    <a:pt x="279" y="279"/>
                  </a:cubicBezTo>
                  <a:lnTo>
                    <a:pt x="279" y="3656"/>
                  </a:lnTo>
                  <a:cubicBezTo>
                    <a:pt x="279" y="3810"/>
                    <a:pt x="155" y="3935"/>
                    <a:pt x="1" y="3935"/>
                  </a:cubicBezTo>
                  <a:lnTo>
                    <a:pt x="500" y="3935"/>
                  </a:lnTo>
                  <a:cubicBezTo>
                    <a:pt x="654" y="3935"/>
                    <a:pt x="779" y="3810"/>
                    <a:pt x="779" y="3656"/>
                  </a:cubicBezTo>
                  <a:lnTo>
                    <a:pt x="779" y="279"/>
                  </a:lnTo>
                  <a:cubicBezTo>
                    <a:pt x="779" y="125"/>
                    <a:pt x="654" y="0"/>
                    <a:pt x="500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5" name="Google Shape;10935;p89"/>
            <p:cNvSpPr/>
            <p:nvPr/>
          </p:nvSpPr>
          <p:spPr>
            <a:xfrm>
              <a:off x="2816926" y="4337999"/>
              <a:ext cx="45920" cy="224912"/>
            </a:xfrm>
            <a:custGeom>
              <a:avLst/>
              <a:gdLst/>
              <a:ahLst/>
              <a:cxnLst/>
              <a:rect l="l" t="t" r="r" b="b"/>
              <a:pathLst>
                <a:path w="1754" h="8591" extrusionOk="0">
                  <a:moveTo>
                    <a:pt x="307" y="1"/>
                  </a:moveTo>
                  <a:cubicBezTo>
                    <a:pt x="139" y="1"/>
                    <a:pt x="0" y="135"/>
                    <a:pt x="5" y="303"/>
                  </a:cubicBezTo>
                  <a:lnTo>
                    <a:pt x="5" y="8288"/>
                  </a:lnTo>
                  <a:cubicBezTo>
                    <a:pt x="0" y="8456"/>
                    <a:pt x="139" y="8590"/>
                    <a:pt x="307" y="8590"/>
                  </a:cubicBezTo>
                  <a:lnTo>
                    <a:pt x="1446" y="8590"/>
                  </a:lnTo>
                  <a:cubicBezTo>
                    <a:pt x="1614" y="8590"/>
                    <a:pt x="1753" y="8456"/>
                    <a:pt x="1753" y="8288"/>
                  </a:cubicBezTo>
                  <a:lnTo>
                    <a:pt x="1753" y="303"/>
                  </a:lnTo>
                  <a:cubicBezTo>
                    <a:pt x="1753" y="135"/>
                    <a:pt x="1614" y="1"/>
                    <a:pt x="1446" y="1"/>
                  </a:cubicBez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6" name="Google Shape;10936;p89"/>
            <p:cNvSpPr/>
            <p:nvPr/>
          </p:nvSpPr>
          <p:spPr>
            <a:xfrm>
              <a:off x="2839938" y="4337999"/>
              <a:ext cx="22908" cy="224912"/>
            </a:xfrm>
            <a:custGeom>
              <a:avLst/>
              <a:gdLst/>
              <a:ahLst/>
              <a:cxnLst/>
              <a:rect l="l" t="t" r="r" b="b"/>
              <a:pathLst>
                <a:path w="875" h="8591" extrusionOk="0">
                  <a:moveTo>
                    <a:pt x="0" y="1"/>
                  </a:moveTo>
                  <a:lnTo>
                    <a:pt x="0" y="8590"/>
                  </a:lnTo>
                  <a:lnTo>
                    <a:pt x="567" y="8590"/>
                  </a:lnTo>
                  <a:cubicBezTo>
                    <a:pt x="735" y="8590"/>
                    <a:pt x="874" y="8456"/>
                    <a:pt x="874" y="8288"/>
                  </a:cubicBezTo>
                  <a:lnTo>
                    <a:pt x="874" y="303"/>
                  </a:lnTo>
                  <a:cubicBezTo>
                    <a:pt x="874" y="135"/>
                    <a:pt x="735" y="1"/>
                    <a:pt x="567" y="1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7" name="Google Shape;10937;p89"/>
            <p:cNvSpPr/>
            <p:nvPr/>
          </p:nvSpPr>
          <p:spPr>
            <a:xfrm>
              <a:off x="2816926" y="4532307"/>
              <a:ext cx="45920" cy="30604"/>
            </a:xfrm>
            <a:custGeom>
              <a:avLst/>
              <a:gdLst/>
              <a:ahLst/>
              <a:cxnLst/>
              <a:rect l="l" t="t" r="r" b="b"/>
              <a:pathLst>
                <a:path w="1754" h="1169" extrusionOk="0">
                  <a:moveTo>
                    <a:pt x="5" y="1"/>
                  </a:moveTo>
                  <a:lnTo>
                    <a:pt x="5" y="866"/>
                  </a:lnTo>
                  <a:cubicBezTo>
                    <a:pt x="0" y="1034"/>
                    <a:pt x="139" y="1168"/>
                    <a:pt x="307" y="1168"/>
                  </a:cubicBezTo>
                  <a:lnTo>
                    <a:pt x="1451" y="1168"/>
                  </a:lnTo>
                  <a:cubicBezTo>
                    <a:pt x="1619" y="1168"/>
                    <a:pt x="1753" y="1034"/>
                    <a:pt x="1753" y="866"/>
                  </a:cubicBezTo>
                  <a:lnTo>
                    <a:pt x="1753" y="1"/>
                  </a:ln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8" name="Google Shape;10938;p89"/>
            <p:cNvSpPr/>
            <p:nvPr/>
          </p:nvSpPr>
          <p:spPr>
            <a:xfrm>
              <a:off x="2888738" y="4484267"/>
              <a:ext cx="38615" cy="53486"/>
            </a:xfrm>
            <a:custGeom>
              <a:avLst/>
              <a:gdLst/>
              <a:ahLst/>
              <a:cxnLst/>
              <a:rect l="l" t="t" r="r" b="b"/>
              <a:pathLst>
                <a:path w="1475" h="2043" extrusionOk="0">
                  <a:moveTo>
                    <a:pt x="308" y="1"/>
                  </a:moveTo>
                  <a:cubicBezTo>
                    <a:pt x="139" y="1"/>
                    <a:pt x="0" y="140"/>
                    <a:pt x="0" y="308"/>
                  </a:cubicBezTo>
                  <a:lnTo>
                    <a:pt x="0" y="2043"/>
                  </a:lnTo>
                  <a:lnTo>
                    <a:pt x="1475" y="2043"/>
                  </a:lnTo>
                  <a:lnTo>
                    <a:pt x="1475" y="308"/>
                  </a:lnTo>
                  <a:cubicBezTo>
                    <a:pt x="1475" y="140"/>
                    <a:pt x="1340" y="1"/>
                    <a:pt x="1172" y="1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9" name="Google Shape;10939;p89"/>
            <p:cNvSpPr/>
            <p:nvPr/>
          </p:nvSpPr>
          <p:spPr>
            <a:xfrm>
              <a:off x="2883685" y="4503012"/>
              <a:ext cx="48721" cy="59900"/>
            </a:xfrm>
            <a:custGeom>
              <a:avLst/>
              <a:gdLst/>
              <a:ahLst/>
              <a:cxnLst/>
              <a:rect l="l" t="t" r="r" b="b"/>
              <a:pathLst>
                <a:path w="1861" h="2288" extrusionOk="0">
                  <a:moveTo>
                    <a:pt x="308" y="1"/>
                  </a:moveTo>
                  <a:cubicBezTo>
                    <a:pt x="140" y="1"/>
                    <a:pt x="1" y="135"/>
                    <a:pt x="1" y="303"/>
                  </a:cubicBezTo>
                  <a:lnTo>
                    <a:pt x="1" y="1985"/>
                  </a:lnTo>
                  <a:cubicBezTo>
                    <a:pt x="1" y="2153"/>
                    <a:pt x="140" y="2287"/>
                    <a:pt x="308" y="2287"/>
                  </a:cubicBezTo>
                  <a:lnTo>
                    <a:pt x="1553" y="2287"/>
                  </a:lnTo>
                  <a:cubicBezTo>
                    <a:pt x="1721" y="2287"/>
                    <a:pt x="1860" y="2153"/>
                    <a:pt x="1860" y="1985"/>
                  </a:cubicBezTo>
                  <a:lnTo>
                    <a:pt x="1860" y="303"/>
                  </a:lnTo>
                  <a:cubicBezTo>
                    <a:pt x="1860" y="135"/>
                    <a:pt x="1721" y="1"/>
                    <a:pt x="1553" y="1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0" name="Google Shape;10940;p89"/>
            <p:cNvSpPr/>
            <p:nvPr/>
          </p:nvSpPr>
          <p:spPr>
            <a:xfrm>
              <a:off x="2954371" y="4305693"/>
              <a:ext cx="188051" cy="253056"/>
            </a:xfrm>
            <a:custGeom>
              <a:avLst/>
              <a:gdLst/>
              <a:ahLst/>
              <a:cxnLst/>
              <a:rect l="l" t="t" r="r" b="b"/>
              <a:pathLst>
                <a:path w="7183" h="9666" extrusionOk="0">
                  <a:moveTo>
                    <a:pt x="308" y="0"/>
                  </a:moveTo>
                  <a:cubicBezTo>
                    <a:pt x="140" y="0"/>
                    <a:pt x="1" y="139"/>
                    <a:pt x="1" y="308"/>
                  </a:cubicBezTo>
                  <a:lnTo>
                    <a:pt x="1" y="9358"/>
                  </a:lnTo>
                  <a:cubicBezTo>
                    <a:pt x="1" y="9526"/>
                    <a:pt x="140" y="9666"/>
                    <a:pt x="308" y="9666"/>
                  </a:cubicBezTo>
                  <a:lnTo>
                    <a:pt x="6573" y="9666"/>
                  </a:lnTo>
                  <a:cubicBezTo>
                    <a:pt x="6909" y="9666"/>
                    <a:pt x="7183" y="9392"/>
                    <a:pt x="7183" y="9056"/>
                  </a:cubicBezTo>
                  <a:lnTo>
                    <a:pt x="7183" y="610"/>
                  </a:lnTo>
                  <a:cubicBezTo>
                    <a:pt x="7183" y="274"/>
                    <a:pt x="6909" y="0"/>
                    <a:pt x="6573" y="0"/>
                  </a:cubicBezTo>
                  <a:close/>
                </a:path>
              </a:pathLst>
            </a:custGeom>
            <a:solidFill>
              <a:srgbClr val="ACB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1" name="Google Shape;10941;p89"/>
            <p:cNvSpPr/>
            <p:nvPr/>
          </p:nvSpPr>
          <p:spPr>
            <a:xfrm>
              <a:off x="3110718" y="4305693"/>
              <a:ext cx="31704" cy="253056"/>
            </a:xfrm>
            <a:custGeom>
              <a:avLst/>
              <a:gdLst/>
              <a:ahLst/>
              <a:cxnLst/>
              <a:rect l="l" t="t" r="r" b="b"/>
              <a:pathLst>
                <a:path w="1211" h="9666" extrusionOk="0">
                  <a:moveTo>
                    <a:pt x="0" y="0"/>
                  </a:moveTo>
                  <a:cubicBezTo>
                    <a:pt x="337" y="0"/>
                    <a:pt x="610" y="274"/>
                    <a:pt x="610" y="610"/>
                  </a:cubicBezTo>
                  <a:lnTo>
                    <a:pt x="610" y="9056"/>
                  </a:lnTo>
                  <a:cubicBezTo>
                    <a:pt x="610" y="9392"/>
                    <a:pt x="337" y="9666"/>
                    <a:pt x="0" y="9666"/>
                  </a:cubicBezTo>
                  <a:lnTo>
                    <a:pt x="601" y="9666"/>
                  </a:lnTo>
                  <a:cubicBezTo>
                    <a:pt x="937" y="9666"/>
                    <a:pt x="1211" y="9392"/>
                    <a:pt x="1211" y="9056"/>
                  </a:cubicBezTo>
                  <a:lnTo>
                    <a:pt x="1211" y="610"/>
                  </a:lnTo>
                  <a:cubicBezTo>
                    <a:pt x="1211" y="274"/>
                    <a:pt x="937" y="0"/>
                    <a:pt x="601" y="0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2" name="Google Shape;10942;p89"/>
            <p:cNvSpPr/>
            <p:nvPr/>
          </p:nvSpPr>
          <p:spPr>
            <a:xfrm>
              <a:off x="2982174" y="4300274"/>
              <a:ext cx="17881" cy="264025"/>
            </a:xfrm>
            <a:custGeom>
              <a:avLst/>
              <a:gdLst/>
              <a:ahLst/>
              <a:cxnLst/>
              <a:rect l="l" t="t" r="r" b="b"/>
              <a:pathLst>
                <a:path w="683" h="10085" extrusionOk="0">
                  <a:moveTo>
                    <a:pt x="178" y="1"/>
                  </a:moveTo>
                  <a:cubicBezTo>
                    <a:pt x="82" y="1"/>
                    <a:pt x="1" y="77"/>
                    <a:pt x="1" y="178"/>
                  </a:cubicBezTo>
                  <a:lnTo>
                    <a:pt x="1" y="9902"/>
                  </a:lnTo>
                  <a:cubicBezTo>
                    <a:pt x="1" y="10002"/>
                    <a:pt x="82" y="10084"/>
                    <a:pt x="178" y="10084"/>
                  </a:cubicBezTo>
                  <a:lnTo>
                    <a:pt x="500" y="10084"/>
                  </a:lnTo>
                  <a:cubicBezTo>
                    <a:pt x="601" y="10084"/>
                    <a:pt x="683" y="10002"/>
                    <a:pt x="683" y="9902"/>
                  </a:cubicBezTo>
                  <a:lnTo>
                    <a:pt x="683" y="178"/>
                  </a:lnTo>
                  <a:cubicBezTo>
                    <a:pt x="683" y="77"/>
                    <a:pt x="601" y="1"/>
                    <a:pt x="500" y="1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3" name="Google Shape;10943;p89"/>
            <p:cNvSpPr/>
            <p:nvPr/>
          </p:nvSpPr>
          <p:spPr>
            <a:xfrm>
              <a:off x="2812502" y="4583253"/>
              <a:ext cx="334449" cy="60266"/>
            </a:xfrm>
            <a:custGeom>
              <a:avLst/>
              <a:gdLst/>
              <a:ahLst/>
              <a:cxnLst/>
              <a:rect l="l" t="t" r="r" b="b"/>
              <a:pathLst>
                <a:path w="12775" h="2302" extrusionOk="0">
                  <a:moveTo>
                    <a:pt x="304" y="1"/>
                  </a:moveTo>
                  <a:cubicBezTo>
                    <a:pt x="135" y="1"/>
                    <a:pt x="1" y="135"/>
                    <a:pt x="1" y="303"/>
                  </a:cubicBezTo>
                  <a:lnTo>
                    <a:pt x="1" y="1994"/>
                  </a:lnTo>
                  <a:cubicBezTo>
                    <a:pt x="1" y="2162"/>
                    <a:pt x="135" y="2302"/>
                    <a:pt x="304" y="2302"/>
                  </a:cubicBezTo>
                  <a:lnTo>
                    <a:pt x="12467" y="2302"/>
                  </a:lnTo>
                  <a:cubicBezTo>
                    <a:pt x="12636" y="2302"/>
                    <a:pt x="12775" y="2162"/>
                    <a:pt x="12775" y="1994"/>
                  </a:cubicBezTo>
                  <a:lnTo>
                    <a:pt x="12775" y="303"/>
                  </a:lnTo>
                  <a:cubicBezTo>
                    <a:pt x="12775" y="135"/>
                    <a:pt x="12636" y="1"/>
                    <a:pt x="12467" y="1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4" name="Google Shape;10944;p89"/>
            <p:cNvSpPr/>
            <p:nvPr/>
          </p:nvSpPr>
          <p:spPr>
            <a:xfrm>
              <a:off x="3123913" y="4583253"/>
              <a:ext cx="23038" cy="60266"/>
            </a:xfrm>
            <a:custGeom>
              <a:avLst/>
              <a:gdLst/>
              <a:ahLst/>
              <a:cxnLst/>
              <a:rect l="l" t="t" r="r" b="b"/>
              <a:pathLst>
                <a:path w="880" h="2302" extrusionOk="0">
                  <a:moveTo>
                    <a:pt x="1" y="1"/>
                  </a:moveTo>
                  <a:cubicBezTo>
                    <a:pt x="169" y="1"/>
                    <a:pt x="303" y="135"/>
                    <a:pt x="303" y="303"/>
                  </a:cubicBezTo>
                  <a:lnTo>
                    <a:pt x="303" y="1994"/>
                  </a:lnTo>
                  <a:cubicBezTo>
                    <a:pt x="303" y="2162"/>
                    <a:pt x="169" y="2302"/>
                    <a:pt x="1" y="2302"/>
                  </a:cubicBezTo>
                  <a:lnTo>
                    <a:pt x="572" y="2302"/>
                  </a:lnTo>
                  <a:cubicBezTo>
                    <a:pt x="741" y="2302"/>
                    <a:pt x="880" y="2162"/>
                    <a:pt x="880" y="1994"/>
                  </a:cubicBezTo>
                  <a:lnTo>
                    <a:pt x="880" y="303"/>
                  </a:lnTo>
                  <a:cubicBezTo>
                    <a:pt x="880" y="135"/>
                    <a:pt x="741" y="1"/>
                    <a:pt x="572" y="1"/>
                  </a:cubicBezTo>
                  <a:close/>
                </a:path>
              </a:pathLst>
            </a:custGeom>
            <a:solidFill>
              <a:srgbClr val="BCCA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5" name="Google Shape;10945;p89"/>
            <p:cNvSpPr/>
            <p:nvPr/>
          </p:nvSpPr>
          <p:spPr>
            <a:xfrm>
              <a:off x="2881695" y="4294985"/>
              <a:ext cx="52700" cy="166060"/>
            </a:xfrm>
            <a:custGeom>
              <a:avLst/>
              <a:gdLst/>
              <a:ahLst/>
              <a:cxnLst/>
              <a:rect l="l" t="t" r="r" b="b"/>
              <a:pathLst>
                <a:path w="2013" h="6343" extrusionOk="0">
                  <a:moveTo>
                    <a:pt x="1393" y="399"/>
                  </a:moveTo>
                  <a:cubicBezTo>
                    <a:pt x="1441" y="399"/>
                    <a:pt x="1475" y="433"/>
                    <a:pt x="1475" y="476"/>
                  </a:cubicBezTo>
                  <a:lnTo>
                    <a:pt x="1475" y="750"/>
                  </a:lnTo>
                  <a:lnTo>
                    <a:pt x="538" y="750"/>
                  </a:lnTo>
                  <a:lnTo>
                    <a:pt x="538" y="476"/>
                  </a:lnTo>
                  <a:cubicBezTo>
                    <a:pt x="538" y="433"/>
                    <a:pt x="577" y="399"/>
                    <a:pt x="620" y="399"/>
                  </a:cubicBezTo>
                  <a:close/>
                  <a:moveTo>
                    <a:pt x="1331" y="5079"/>
                  </a:moveTo>
                  <a:lnTo>
                    <a:pt x="1009" y="5890"/>
                  </a:lnTo>
                  <a:lnTo>
                    <a:pt x="682" y="5079"/>
                  </a:lnTo>
                  <a:close/>
                  <a:moveTo>
                    <a:pt x="620" y="1"/>
                  </a:moveTo>
                  <a:cubicBezTo>
                    <a:pt x="356" y="1"/>
                    <a:pt x="144" y="217"/>
                    <a:pt x="144" y="476"/>
                  </a:cubicBezTo>
                  <a:lnTo>
                    <a:pt x="144" y="885"/>
                  </a:lnTo>
                  <a:cubicBezTo>
                    <a:pt x="53" y="976"/>
                    <a:pt x="5" y="1096"/>
                    <a:pt x="0" y="1226"/>
                  </a:cubicBezTo>
                  <a:lnTo>
                    <a:pt x="0" y="4603"/>
                  </a:lnTo>
                  <a:cubicBezTo>
                    <a:pt x="5" y="4766"/>
                    <a:pt x="91" y="4920"/>
                    <a:pt x="231" y="5007"/>
                  </a:cubicBezTo>
                  <a:lnTo>
                    <a:pt x="668" y="6111"/>
                  </a:lnTo>
                  <a:cubicBezTo>
                    <a:pt x="730" y="6265"/>
                    <a:pt x="870" y="6342"/>
                    <a:pt x="1008" y="6342"/>
                  </a:cubicBezTo>
                  <a:cubicBezTo>
                    <a:pt x="1147" y="6342"/>
                    <a:pt x="1285" y="6265"/>
                    <a:pt x="1345" y="6111"/>
                  </a:cubicBezTo>
                  <a:lnTo>
                    <a:pt x="1787" y="5007"/>
                  </a:lnTo>
                  <a:cubicBezTo>
                    <a:pt x="1927" y="4920"/>
                    <a:pt x="2013" y="4766"/>
                    <a:pt x="2013" y="4603"/>
                  </a:cubicBezTo>
                  <a:lnTo>
                    <a:pt x="2013" y="3666"/>
                  </a:lnTo>
                  <a:cubicBezTo>
                    <a:pt x="2006" y="3541"/>
                    <a:pt x="1911" y="3479"/>
                    <a:pt x="1816" y="3479"/>
                  </a:cubicBezTo>
                  <a:cubicBezTo>
                    <a:pt x="1721" y="3479"/>
                    <a:pt x="1626" y="3541"/>
                    <a:pt x="1619" y="3666"/>
                  </a:cubicBezTo>
                  <a:lnTo>
                    <a:pt x="1619" y="4603"/>
                  </a:lnTo>
                  <a:cubicBezTo>
                    <a:pt x="1619" y="4646"/>
                    <a:pt x="1581" y="4680"/>
                    <a:pt x="1537" y="4680"/>
                  </a:cubicBezTo>
                  <a:lnTo>
                    <a:pt x="481" y="4680"/>
                  </a:lnTo>
                  <a:cubicBezTo>
                    <a:pt x="432" y="4680"/>
                    <a:pt x="399" y="4646"/>
                    <a:pt x="399" y="4603"/>
                  </a:cubicBezTo>
                  <a:lnTo>
                    <a:pt x="399" y="1226"/>
                  </a:lnTo>
                  <a:cubicBezTo>
                    <a:pt x="399" y="1183"/>
                    <a:pt x="432" y="1144"/>
                    <a:pt x="481" y="1144"/>
                  </a:cubicBezTo>
                  <a:lnTo>
                    <a:pt x="1537" y="1144"/>
                  </a:lnTo>
                  <a:cubicBezTo>
                    <a:pt x="1581" y="1144"/>
                    <a:pt x="1619" y="1183"/>
                    <a:pt x="1619" y="1226"/>
                  </a:cubicBezTo>
                  <a:lnTo>
                    <a:pt x="1619" y="2806"/>
                  </a:lnTo>
                  <a:cubicBezTo>
                    <a:pt x="1626" y="2929"/>
                    <a:pt x="1721" y="2990"/>
                    <a:pt x="1816" y="2990"/>
                  </a:cubicBezTo>
                  <a:cubicBezTo>
                    <a:pt x="1911" y="2990"/>
                    <a:pt x="2006" y="2929"/>
                    <a:pt x="2013" y="2806"/>
                  </a:cubicBezTo>
                  <a:lnTo>
                    <a:pt x="2013" y="1226"/>
                  </a:lnTo>
                  <a:cubicBezTo>
                    <a:pt x="2013" y="1096"/>
                    <a:pt x="1960" y="976"/>
                    <a:pt x="1874" y="885"/>
                  </a:cubicBezTo>
                  <a:lnTo>
                    <a:pt x="1874" y="476"/>
                  </a:lnTo>
                  <a:cubicBezTo>
                    <a:pt x="1869" y="217"/>
                    <a:pt x="1658" y="1"/>
                    <a:pt x="13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6" name="Google Shape;10946;p89"/>
            <p:cNvSpPr/>
            <p:nvPr/>
          </p:nvSpPr>
          <p:spPr>
            <a:xfrm>
              <a:off x="2811768" y="4295064"/>
              <a:ext cx="56235" cy="273005"/>
            </a:xfrm>
            <a:custGeom>
              <a:avLst/>
              <a:gdLst/>
              <a:ahLst/>
              <a:cxnLst/>
              <a:rect l="l" t="t" r="r" b="b"/>
              <a:pathLst>
                <a:path w="2148" h="10428" extrusionOk="0">
                  <a:moveTo>
                    <a:pt x="1076" y="421"/>
                  </a:moveTo>
                  <a:lnTo>
                    <a:pt x="1480" y="1444"/>
                  </a:lnTo>
                  <a:lnTo>
                    <a:pt x="668" y="1444"/>
                  </a:lnTo>
                  <a:lnTo>
                    <a:pt x="1076" y="421"/>
                  </a:lnTo>
                  <a:close/>
                  <a:moveTo>
                    <a:pt x="874" y="1838"/>
                  </a:moveTo>
                  <a:lnTo>
                    <a:pt x="874" y="8866"/>
                  </a:lnTo>
                  <a:lnTo>
                    <a:pt x="442" y="8866"/>
                  </a:lnTo>
                  <a:cubicBezTo>
                    <a:pt x="438" y="8865"/>
                    <a:pt x="434" y="8864"/>
                    <a:pt x="429" y="8864"/>
                  </a:cubicBezTo>
                  <a:cubicBezTo>
                    <a:pt x="419" y="8864"/>
                    <a:pt x="409" y="8867"/>
                    <a:pt x="399" y="8871"/>
                  </a:cubicBezTo>
                  <a:lnTo>
                    <a:pt x="399" y="1943"/>
                  </a:lnTo>
                  <a:cubicBezTo>
                    <a:pt x="394" y="1886"/>
                    <a:pt x="442" y="1838"/>
                    <a:pt x="504" y="1838"/>
                  </a:cubicBezTo>
                  <a:close/>
                  <a:moveTo>
                    <a:pt x="1643" y="1838"/>
                  </a:moveTo>
                  <a:cubicBezTo>
                    <a:pt x="1705" y="1838"/>
                    <a:pt x="1754" y="1886"/>
                    <a:pt x="1754" y="1943"/>
                  </a:cubicBezTo>
                  <a:lnTo>
                    <a:pt x="1754" y="8871"/>
                  </a:lnTo>
                  <a:cubicBezTo>
                    <a:pt x="1734" y="8866"/>
                    <a:pt x="1720" y="8866"/>
                    <a:pt x="1705" y="8866"/>
                  </a:cubicBezTo>
                  <a:lnTo>
                    <a:pt x="1273" y="8866"/>
                  </a:lnTo>
                  <a:lnTo>
                    <a:pt x="1273" y="1838"/>
                  </a:lnTo>
                  <a:close/>
                  <a:moveTo>
                    <a:pt x="1749" y="9255"/>
                  </a:moveTo>
                  <a:lnTo>
                    <a:pt x="1749" y="9923"/>
                  </a:lnTo>
                  <a:cubicBezTo>
                    <a:pt x="1754" y="9985"/>
                    <a:pt x="1705" y="10033"/>
                    <a:pt x="1643" y="10033"/>
                  </a:cubicBezTo>
                  <a:lnTo>
                    <a:pt x="504" y="10033"/>
                  </a:lnTo>
                  <a:cubicBezTo>
                    <a:pt x="447" y="10033"/>
                    <a:pt x="399" y="9985"/>
                    <a:pt x="399" y="9928"/>
                  </a:cubicBezTo>
                  <a:lnTo>
                    <a:pt x="399" y="9255"/>
                  </a:lnTo>
                  <a:cubicBezTo>
                    <a:pt x="413" y="9255"/>
                    <a:pt x="428" y="9260"/>
                    <a:pt x="442" y="9260"/>
                  </a:cubicBezTo>
                  <a:lnTo>
                    <a:pt x="1705" y="9260"/>
                  </a:lnTo>
                  <a:cubicBezTo>
                    <a:pt x="1720" y="9260"/>
                    <a:pt x="1734" y="9255"/>
                    <a:pt x="1749" y="9255"/>
                  </a:cubicBezTo>
                  <a:close/>
                  <a:moveTo>
                    <a:pt x="1074" y="0"/>
                  </a:moveTo>
                  <a:cubicBezTo>
                    <a:pt x="928" y="0"/>
                    <a:pt x="783" y="79"/>
                    <a:pt x="721" y="238"/>
                  </a:cubicBezTo>
                  <a:lnTo>
                    <a:pt x="202" y="1540"/>
                  </a:lnTo>
                  <a:cubicBezTo>
                    <a:pt x="77" y="1636"/>
                    <a:pt x="0" y="1785"/>
                    <a:pt x="0" y="1943"/>
                  </a:cubicBezTo>
                  <a:lnTo>
                    <a:pt x="0" y="9928"/>
                  </a:lnTo>
                  <a:cubicBezTo>
                    <a:pt x="0" y="10206"/>
                    <a:pt x="226" y="10427"/>
                    <a:pt x="504" y="10427"/>
                  </a:cubicBezTo>
                  <a:lnTo>
                    <a:pt x="1643" y="10427"/>
                  </a:lnTo>
                  <a:cubicBezTo>
                    <a:pt x="1922" y="10427"/>
                    <a:pt x="2147" y="10201"/>
                    <a:pt x="2147" y="9928"/>
                  </a:cubicBezTo>
                  <a:lnTo>
                    <a:pt x="2147" y="1943"/>
                  </a:lnTo>
                  <a:cubicBezTo>
                    <a:pt x="2147" y="1785"/>
                    <a:pt x="2071" y="1636"/>
                    <a:pt x="1946" y="1540"/>
                  </a:cubicBezTo>
                  <a:lnTo>
                    <a:pt x="1427" y="238"/>
                  </a:lnTo>
                  <a:cubicBezTo>
                    <a:pt x="1364" y="79"/>
                    <a:pt x="1219" y="0"/>
                    <a:pt x="107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7" name="Google Shape;10947;p89"/>
            <p:cNvSpPr/>
            <p:nvPr/>
          </p:nvSpPr>
          <p:spPr>
            <a:xfrm>
              <a:off x="2878554" y="4479109"/>
              <a:ext cx="59010" cy="88960"/>
            </a:xfrm>
            <a:custGeom>
              <a:avLst/>
              <a:gdLst/>
              <a:ahLst/>
              <a:cxnLst/>
              <a:rect l="l" t="t" r="r" b="b"/>
              <a:pathLst>
                <a:path w="2254" h="3398" extrusionOk="0">
                  <a:moveTo>
                    <a:pt x="688" y="399"/>
                  </a:moveTo>
                  <a:cubicBezTo>
                    <a:pt x="691" y="399"/>
                    <a:pt x="694" y="399"/>
                    <a:pt x="697" y="400"/>
                  </a:cubicBezTo>
                  <a:lnTo>
                    <a:pt x="1561" y="400"/>
                  </a:lnTo>
                  <a:cubicBezTo>
                    <a:pt x="1619" y="400"/>
                    <a:pt x="1667" y="443"/>
                    <a:pt x="1667" y="505"/>
                  </a:cubicBezTo>
                  <a:lnTo>
                    <a:pt x="1667" y="717"/>
                  </a:lnTo>
                  <a:lnTo>
                    <a:pt x="586" y="717"/>
                  </a:lnTo>
                  <a:lnTo>
                    <a:pt x="586" y="505"/>
                  </a:lnTo>
                  <a:cubicBezTo>
                    <a:pt x="586" y="446"/>
                    <a:pt x="630" y="399"/>
                    <a:pt x="688" y="399"/>
                  </a:cubicBezTo>
                  <a:close/>
                  <a:moveTo>
                    <a:pt x="1749" y="1111"/>
                  </a:moveTo>
                  <a:cubicBezTo>
                    <a:pt x="1811" y="1111"/>
                    <a:pt x="1859" y="1159"/>
                    <a:pt x="1859" y="1221"/>
                  </a:cubicBezTo>
                  <a:lnTo>
                    <a:pt x="1859" y="2898"/>
                  </a:lnTo>
                  <a:cubicBezTo>
                    <a:pt x="1859" y="2955"/>
                    <a:pt x="1811" y="3003"/>
                    <a:pt x="1749" y="3003"/>
                  </a:cubicBezTo>
                  <a:lnTo>
                    <a:pt x="504" y="3003"/>
                  </a:lnTo>
                  <a:cubicBezTo>
                    <a:pt x="442" y="3003"/>
                    <a:pt x="399" y="2955"/>
                    <a:pt x="399" y="2898"/>
                  </a:cubicBezTo>
                  <a:lnTo>
                    <a:pt x="399" y="1221"/>
                  </a:lnTo>
                  <a:cubicBezTo>
                    <a:pt x="394" y="1159"/>
                    <a:pt x="442" y="1111"/>
                    <a:pt x="504" y="1111"/>
                  </a:cubicBezTo>
                  <a:close/>
                  <a:moveTo>
                    <a:pt x="697" y="1"/>
                  </a:moveTo>
                  <a:cubicBezTo>
                    <a:pt x="418" y="1"/>
                    <a:pt x="192" y="227"/>
                    <a:pt x="192" y="505"/>
                  </a:cubicBezTo>
                  <a:lnTo>
                    <a:pt x="192" y="827"/>
                  </a:lnTo>
                  <a:cubicBezTo>
                    <a:pt x="72" y="918"/>
                    <a:pt x="0" y="1067"/>
                    <a:pt x="0" y="1221"/>
                  </a:cubicBezTo>
                  <a:lnTo>
                    <a:pt x="0" y="2898"/>
                  </a:lnTo>
                  <a:cubicBezTo>
                    <a:pt x="0" y="3176"/>
                    <a:pt x="226" y="3397"/>
                    <a:pt x="504" y="3397"/>
                  </a:cubicBezTo>
                  <a:lnTo>
                    <a:pt x="1749" y="3397"/>
                  </a:lnTo>
                  <a:cubicBezTo>
                    <a:pt x="2027" y="3397"/>
                    <a:pt x="2253" y="3176"/>
                    <a:pt x="2253" y="2898"/>
                  </a:cubicBezTo>
                  <a:lnTo>
                    <a:pt x="2253" y="1221"/>
                  </a:lnTo>
                  <a:cubicBezTo>
                    <a:pt x="2253" y="1067"/>
                    <a:pt x="2181" y="918"/>
                    <a:pt x="2061" y="827"/>
                  </a:cubicBezTo>
                  <a:lnTo>
                    <a:pt x="2061" y="505"/>
                  </a:lnTo>
                  <a:cubicBezTo>
                    <a:pt x="2061" y="227"/>
                    <a:pt x="1835" y="1"/>
                    <a:pt x="156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8" name="Google Shape;10948;p89"/>
            <p:cNvSpPr/>
            <p:nvPr/>
          </p:nvSpPr>
          <p:spPr>
            <a:xfrm>
              <a:off x="2949030" y="4294985"/>
              <a:ext cx="198549" cy="274471"/>
            </a:xfrm>
            <a:custGeom>
              <a:avLst/>
              <a:gdLst/>
              <a:ahLst/>
              <a:cxnLst/>
              <a:rect l="l" t="t" r="r" b="b"/>
              <a:pathLst>
                <a:path w="7584" h="10484" extrusionOk="0">
                  <a:moveTo>
                    <a:pt x="6777" y="611"/>
                  </a:moveTo>
                  <a:cubicBezTo>
                    <a:pt x="7003" y="611"/>
                    <a:pt x="7185" y="793"/>
                    <a:pt x="7185" y="1019"/>
                  </a:cubicBezTo>
                  <a:lnTo>
                    <a:pt x="7190" y="1019"/>
                  </a:lnTo>
                  <a:lnTo>
                    <a:pt x="7190" y="9465"/>
                  </a:lnTo>
                  <a:cubicBezTo>
                    <a:pt x="7185" y="9690"/>
                    <a:pt x="7003" y="9873"/>
                    <a:pt x="6777" y="9873"/>
                  </a:cubicBezTo>
                  <a:lnTo>
                    <a:pt x="2146" y="9873"/>
                  </a:lnTo>
                  <a:lnTo>
                    <a:pt x="2146" y="611"/>
                  </a:lnTo>
                  <a:close/>
                  <a:moveTo>
                    <a:pt x="1752" y="395"/>
                  </a:moveTo>
                  <a:lnTo>
                    <a:pt x="1752" y="10089"/>
                  </a:lnTo>
                  <a:lnTo>
                    <a:pt x="1464" y="10089"/>
                  </a:lnTo>
                  <a:lnTo>
                    <a:pt x="1464" y="395"/>
                  </a:lnTo>
                  <a:close/>
                  <a:moveTo>
                    <a:pt x="1444" y="1"/>
                  </a:moveTo>
                  <a:cubicBezTo>
                    <a:pt x="1300" y="1"/>
                    <a:pt x="1170" y="82"/>
                    <a:pt x="1103" y="212"/>
                  </a:cubicBezTo>
                  <a:lnTo>
                    <a:pt x="512" y="212"/>
                  </a:lnTo>
                  <a:cubicBezTo>
                    <a:pt x="234" y="212"/>
                    <a:pt x="8" y="438"/>
                    <a:pt x="8" y="717"/>
                  </a:cubicBezTo>
                  <a:lnTo>
                    <a:pt x="8" y="2806"/>
                  </a:lnTo>
                  <a:cubicBezTo>
                    <a:pt x="1" y="2946"/>
                    <a:pt x="104" y="3015"/>
                    <a:pt x="207" y="3015"/>
                  </a:cubicBezTo>
                  <a:cubicBezTo>
                    <a:pt x="311" y="3015"/>
                    <a:pt x="414" y="2946"/>
                    <a:pt x="407" y="2806"/>
                  </a:cubicBezTo>
                  <a:lnTo>
                    <a:pt x="407" y="717"/>
                  </a:lnTo>
                  <a:cubicBezTo>
                    <a:pt x="407" y="654"/>
                    <a:pt x="455" y="606"/>
                    <a:pt x="512" y="606"/>
                  </a:cubicBezTo>
                  <a:lnTo>
                    <a:pt x="1065" y="606"/>
                  </a:lnTo>
                  <a:lnTo>
                    <a:pt x="1065" y="9873"/>
                  </a:lnTo>
                  <a:lnTo>
                    <a:pt x="512" y="9873"/>
                  </a:lnTo>
                  <a:cubicBezTo>
                    <a:pt x="455" y="9873"/>
                    <a:pt x="407" y="9825"/>
                    <a:pt x="407" y="9767"/>
                  </a:cubicBezTo>
                  <a:lnTo>
                    <a:pt x="407" y="3666"/>
                  </a:lnTo>
                  <a:cubicBezTo>
                    <a:pt x="399" y="3541"/>
                    <a:pt x="303" y="3479"/>
                    <a:pt x="207" y="3479"/>
                  </a:cubicBezTo>
                  <a:cubicBezTo>
                    <a:pt x="111" y="3479"/>
                    <a:pt x="15" y="3541"/>
                    <a:pt x="8" y="3666"/>
                  </a:cubicBezTo>
                  <a:lnTo>
                    <a:pt x="8" y="9767"/>
                  </a:lnTo>
                  <a:cubicBezTo>
                    <a:pt x="8" y="10046"/>
                    <a:pt x="234" y="10272"/>
                    <a:pt x="512" y="10272"/>
                  </a:cubicBezTo>
                  <a:lnTo>
                    <a:pt x="1103" y="10272"/>
                  </a:lnTo>
                  <a:cubicBezTo>
                    <a:pt x="1170" y="10401"/>
                    <a:pt x="1300" y="10483"/>
                    <a:pt x="1444" y="10483"/>
                  </a:cubicBezTo>
                  <a:lnTo>
                    <a:pt x="1766" y="10483"/>
                  </a:lnTo>
                  <a:cubicBezTo>
                    <a:pt x="1910" y="10483"/>
                    <a:pt x="2045" y="10401"/>
                    <a:pt x="2107" y="10272"/>
                  </a:cubicBezTo>
                  <a:lnTo>
                    <a:pt x="6777" y="10272"/>
                  </a:lnTo>
                  <a:cubicBezTo>
                    <a:pt x="7224" y="10272"/>
                    <a:pt x="7584" y="9907"/>
                    <a:pt x="7584" y="9465"/>
                  </a:cubicBezTo>
                  <a:lnTo>
                    <a:pt x="7584" y="1019"/>
                  </a:lnTo>
                  <a:cubicBezTo>
                    <a:pt x="7584" y="572"/>
                    <a:pt x="7224" y="212"/>
                    <a:pt x="6777" y="212"/>
                  </a:cubicBezTo>
                  <a:lnTo>
                    <a:pt x="2107" y="212"/>
                  </a:lnTo>
                  <a:cubicBezTo>
                    <a:pt x="2045" y="82"/>
                    <a:pt x="1910" y="1"/>
                    <a:pt x="176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9" name="Google Shape;10949;p89"/>
            <p:cNvSpPr/>
            <p:nvPr/>
          </p:nvSpPr>
          <p:spPr>
            <a:xfrm>
              <a:off x="3086187" y="4526652"/>
              <a:ext cx="31599" cy="10367"/>
            </a:xfrm>
            <a:custGeom>
              <a:avLst/>
              <a:gdLst/>
              <a:ahLst/>
              <a:cxnLst/>
              <a:rect l="l" t="t" r="r" b="b"/>
              <a:pathLst>
                <a:path w="1207" h="396" extrusionOk="0">
                  <a:moveTo>
                    <a:pt x="256" y="0"/>
                  </a:moveTo>
                  <a:cubicBezTo>
                    <a:pt x="0" y="0"/>
                    <a:pt x="2" y="395"/>
                    <a:pt x="261" y="395"/>
                  </a:cubicBezTo>
                  <a:cubicBezTo>
                    <a:pt x="265" y="395"/>
                    <a:pt x="270" y="395"/>
                    <a:pt x="274" y="395"/>
                  </a:cubicBezTo>
                  <a:lnTo>
                    <a:pt x="957" y="395"/>
                  </a:lnTo>
                  <a:cubicBezTo>
                    <a:pt x="1206" y="380"/>
                    <a:pt x="1206" y="10"/>
                    <a:pt x="957" y="1"/>
                  </a:cubicBezTo>
                  <a:lnTo>
                    <a:pt x="274" y="1"/>
                  </a:lnTo>
                  <a:cubicBezTo>
                    <a:pt x="268" y="0"/>
                    <a:pt x="262" y="0"/>
                    <a:pt x="25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0" name="Google Shape;10950;p89"/>
            <p:cNvSpPr/>
            <p:nvPr/>
          </p:nvSpPr>
          <p:spPr>
            <a:xfrm>
              <a:off x="3104042" y="4513196"/>
              <a:ext cx="13247" cy="10472"/>
            </a:xfrm>
            <a:custGeom>
              <a:avLst/>
              <a:gdLst/>
              <a:ahLst/>
              <a:cxnLst/>
              <a:rect l="l" t="t" r="r" b="b"/>
              <a:pathLst>
                <a:path w="506" h="400" extrusionOk="0">
                  <a:moveTo>
                    <a:pt x="250" y="1"/>
                  </a:moveTo>
                  <a:cubicBezTo>
                    <a:pt x="1" y="15"/>
                    <a:pt x="5" y="385"/>
                    <a:pt x="255" y="399"/>
                  </a:cubicBezTo>
                  <a:cubicBezTo>
                    <a:pt x="505" y="385"/>
                    <a:pt x="505" y="15"/>
                    <a:pt x="2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1" name="Google Shape;10951;p89"/>
            <p:cNvSpPr/>
            <p:nvPr/>
          </p:nvSpPr>
          <p:spPr>
            <a:xfrm>
              <a:off x="2807344" y="4578096"/>
              <a:ext cx="344764" cy="70581"/>
            </a:xfrm>
            <a:custGeom>
              <a:avLst/>
              <a:gdLst/>
              <a:ahLst/>
              <a:cxnLst/>
              <a:rect l="l" t="t" r="r" b="b"/>
              <a:pathLst>
                <a:path w="13169" h="2696" extrusionOk="0">
                  <a:moveTo>
                    <a:pt x="501" y="1"/>
                  </a:moveTo>
                  <a:cubicBezTo>
                    <a:pt x="222" y="1"/>
                    <a:pt x="1" y="222"/>
                    <a:pt x="1" y="500"/>
                  </a:cubicBezTo>
                  <a:lnTo>
                    <a:pt x="1" y="2191"/>
                  </a:lnTo>
                  <a:cubicBezTo>
                    <a:pt x="1" y="2470"/>
                    <a:pt x="222" y="2696"/>
                    <a:pt x="501" y="2696"/>
                  </a:cubicBezTo>
                  <a:lnTo>
                    <a:pt x="10046" y="2696"/>
                  </a:lnTo>
                  <a:cubicBezTo>
                    <a:pt x="10051" y="2696"/>
                    <a:pt x="10055" y="2696"/>
                    <a:pt x="10060" y="2696"/>
                  </a:cubicBezTo>
                  <a:cubicBezTo>
                    <a:pt x="10319" y="2696"/>
                    <a:pt x="10320" y="2301"/>
                    <a:pt x="10064" y="2301"/>
                  </a:cubicBezTo>
                  <a:cubicBezTo>
                    <a:pt x="10058" y="2301"/>
                    <a:pt x="10052" y="2301"/>
                    <a:pt x="10046" y="2302"/>
                  </a:cubicBezTo>
                  <a:lnTo>
                    <a:pt x="501" y="2302"/>
                  </a:lnTo>
                  <a:cubicBezTo>
                    <a:pt x="443" y="2297"/>
                    <a:pt x="395" y="2254"/>
                    <a:pt x="395" y="2191"/>
                  </a:cubicBezTo>
                  <a:lnTo>
                    <a:pt x="395" y="500"/>
                  </a:lnTo>
                  <a:cubicBezTo>
                    <a:pt x="395" y="443"/>
                    <a:pt x="443" y="395"/>
                    <a:pt x="501" y="395"/>
                  </a:cubicBezTo>
                  <a:lnTo>
                    <a:pt x="1240" y="395"/>
                  </a:lnTo>
                  <a:lnTo>
                    <a:pt x="1240" y="697"/>
                  </a:lnTo>
                  <a:cubicBezTo>
                    <a:pt x="1231" y="836"/>
                    <a:pt x="1333" y="906"/>
                    <a:pt x="1436" y="906"/>
                  </a:cubicBezTo>
                  <a:cubicBezTo>
                    <a:pt x="1538" y="906"/>
                    <a:pt x="1641" y="836"/>
                    <a:pt x="1634" y="697"/>
                  </a:cubicBezTo>
                  <a:lnTo>
                    <a:pt x="1634" y="395"/>
                  </a:lnTo>
                  <a:lnTo>
                    <a:pt x="2172" y="395"/>
                  </a:lnTo>
                  <a:lnTo>
                    <a:pt x="2172" y="697"/>
                  </a:lnTo>
                  <a:cubicBezTo>
                    <a:pt x="2165" y="836"/>
                    <a:pt x="2268" y="906"/>
                    <a:pt x="2372" y="906"/>
                  </a:cubicBezTo>
                  <a:cubicBezTo>
                    <a:pt x="2475" y="906"/>
                    <a:pt x="2578" y="836"/>
                    <a:pt x="2571" y="697"/>
                  </a:cubicBezTo>
                  <a:lnTo>
                    <a:pt x="2571" y="395"/>
                  </a:lnTo>
                  <a:lnTo>
                    <a:pt x="3109" y="395"/>
                  </a:lnTo>
                  <a:lnTo>
                    <a:pt x="3109" y="697"/>
                  </a:lnTo>
                  <a:cubicBezTo>
                    <a:pt x="3102" y="836"/>
                    <a:pt x="3205" y="906"/>
                    <a:pt x="3308" y="906"/>
                  </a:cubicBezTo>
                  <a:cubicBezTo>
                    <a:pt x="3412" y="906"/>
                    <a:pt x="3515" y="836"/>
                    <a:pt x="3508" y="697"/>
                  </a:cubicBezTo>
                  <a:lnTo>
                    <a:pt x="3508" y="395"/>
                  </a:lnTo>
                  <a:lnTo>
                    <a:pt x="4046" y="395"/>
                  </a:lnTo>
                  <a:lnTo>
                    <a:pt x="4046" y="697"/>
                  </a:lnTo>
                  <a:cubicBezTo>
                    <a:pt x="4039" y="836"/>
                    <a:pt x="4142" y="906"/>
                    <a:pt x="4245" y="906"/>
                  </a:cubicBezTo>
                  <a:cubicBezTo>
                    <a:pt x="4347" y="906"/>
                    <a:pt x="4449" y="836"/>
                    <a:pt x="4440" y="697"/>
                  </a:cubicBezTo>
                  <a:lnTo>
                    <a:pt x="4440" y="395"/>
                  </a:lnTo>
                  <a:lnTo>
                    <a:pt x="4983" y="395"/>
                  </a:lnTo>
                  <a:lnTo>
                    <a:pt x="4983" y="697"/>
                  </a:lnTo>
                  <a:cubicBezTo>
                    <a:pt x="4976" y="836"/>
                    <a:pt x="5079" y="906"/>
                    <a:pt x="5181" y="906"/>
                  </a:cubicBezTo>
                  <a:cubicBezTo>
                    <a:pt x="5284" y="906"/>
                    <a:pt x="5386" y="836"/>
                    <a:pt x="5377" y="697"/>
                  </a:cubicBezTo>
                  <a:lnTo>
                    <a:pt x="5377" y="395"/>
                  </a:lnTo>
                  <a:lnTo>
                    <a:pt x="5920" y="395"/>
                  </a:lnTo>
                  <a:lnTo>
                    <a:pt x="5920" y="697"/>
                  </a:lnTo>
                  <a:cubicBezTo>
                    <a:pt x="5912" y="836"/>
                    <a:pt x="6014" y="906"/>
                    <a:pt x="6116" y="906"/>
                  </a:cubicBezTo>
                  <a:cubicBezTo>
                    <a:pt x="6219" y="906"/>
                    <a:pt x="6321" y="836"/>
                    <a:pt x="6313" y="697"/>
                  </a:cubicBezTo>
                  <a:lnTo>
                    <a:pt x="6313" y="395"/>
                  </a:lnTo>
                  <a:lnTo>
                    <a:pt x="6856" y="395"/>
                  </a:lnTo>
                  <a:lnTo>
                    <a:pt x="6856" y="697"/>
                  </a:lnTo>
                  <a:cubicBezTo>
                    <a:pt x="6849" y="836"/>
                    <a:pt x="6951" y="906"/>
                    <a:pt x="7053" y="906"/>
                  </a:cubicBezTo>
                  <a:cubicBezTo>
                    <a:pt x="7155" y="906"/>
                    <a:pt x="7257" y="836"/>
                    <a:pt x="7250" y="697"/>
                  </a:cubicBezTo>
                  <a:lnTo>
                    <a:pt x="7250" y="395"/>
                  </a:lnTo>
                  <a:lnTo>
                    <a:pt x="7793" y="395"/>
                  </a:lnTo>
                  <a:lnTo>
                    <a:pt x="7793" y="697"/>
                  </a:lnTo>
                  <a:cubicBezTo>
                    <a:pt x="7783" y="836"/>
                    <a:pt x="7886" y="906"/>
                    <a:pt x="7988" y="906"/>
                  </a:cubicBezTo>
                  <a:cubicBezTo>
                    <a:pt x="8091" y="906"/>
                    <a:pt x="8194" y="836"/>
                    <a:pt x="8187" y="697"/>
                  </a:cubicBezTo>
                  <a:lnTo>
                    <a:pt x="8187" y="395"/>
                  </a:lnTo>
                  <a:lnTo>
                    <a:pt x="8725" y="395"/>
                  </a:lnTo>
                  <a:lnTo>
                    <a:pt x="8725" y="697"/>
                  </a:lnTo>
                  <a:cubicBezTo>
                    <a:pt x="8718" y="836"/>
                    <a:pt x="8821" y="906"/>
                    <a:pt x="8924" y="906"/>
                  </a:cubicBezTo>
                  <a:cubicBezTo>
                    <a:pt x="9028" y="906"/>
                    <a:pt x="9131" y="836"/>
                    <a:pt x="9124" y="697"/>
                  </a:cubicBezTo>
                  <a:lnTo>
                    <a:pt x="9124" y="395"/>
                  </a:lnTo>
                  <a:lnTo>
                    <a:pt x="9662" y="395"/>
                  </a:lnTo>
                  <a:lnTo>
                    <a:pt x="9662" y="697"/>
                  </a:lnTo>
                  <a:cubicBezTo>
                    <a:pt x="9655" y="836"/>
                    <a:pt x="9758" y="906"/>
                    <a:pt x="9861" y="906"/>
                  </a:cubicBezTo>
                  <a:cubicBezTo>
                    <a:pt x="9965" y="906"/>
                    <a:pt x="10068" y="836"/>
                    <a:pt x="10061" y="697"/>
                  </a:cubicBezTo>
                  <a:lnTo>
                    <a:pt x="10061" y="395"/>
                  </a:lnTo>
                  <a:lnTo>
                    <a:pt x="10599" y="395"/>
                  </a:lnTo>
                  <a:lnTo>
                    <a:pt x="10599" y="697"/>
                  </a:lnTo>
                  <a:cubicBezTo>
                    <a:pt x="10591" y="836"/>
                    <a:pt x="10695" y="906"/>
                    <a:pt x="10798" y="906"/>
                  </a:cubicBezTo>
                  <a:cubicBezTo>
                    <a:pt x="10901" y="906"/>
                    <a:pt x="11005" y="836"/>
                    <a:pt x="10997" y="697"/>
                  </a:cubicBezTo>
                  <a:lnTo>
                    <a:pt x="10997" y="395"/>
                  </a:lnTo>
                  <a:lnTo>
                    <a:pt x="11535" y="395"/>
                  </a:lnTo>
                  <a:lnTo>
                    <a:pt x="11535" y="697"/>
                  </a:lnTo>
                  <a:cubicBezTo>
                    <a:pt x="11528" y="836"/>
                    <a:pt x="11632" y="906"/>
                    <a:pt x="11734" y="906"/>
                  </a:cubicBezTo>
                  <a:cubicBezTo>
                    <a:pt x="11837" y="906"/>
                    <a:pt x="11939" y="836"/>
                    <a:pt x="11929" y="697"/>
                  </a:cubicBezTo>
                  <a:lnTo>
                    <a:pt x="11929" y="395"/>
                  </a:lnTo>
                  <a:lnTo>
                    <a:pt x="12669" y="395"/>
                  </a:lnTo>
                  <a:cubicBezTo>
                    <a:pt x="12727" y="395"/>
                    <a:pt x="12775" y="443"/>
                    <a:pt x="12775" y="500"/>
                  </a:cubicBezTo>
                  <a:lnTo>
                    <a:pt x="12775" y="2191"/>
                  </a:lnTo>
                  <a:cubicBezTo>
                    <a:pt x="12775" y="2254"/>
                    <a:pt x="12727" y="2302"/>
                    <a:pt x="12669" y="2302"/>
                  </a:cubicBezTo>
                  <a:lnTo>
                    <a:pt x="10906" y="2302"/>
                  </a:lnTo>
                  <a:cubicBezTo>
                    <a:pt x="10900" y="2301"/>
                    <a:pt x="10894" y="2301"/>
                    <a:pt x="10888" y="2301"/>
                  </a:cubicBezTo>
                  <a:cubicBezTo>
                    <a:pt x="10632" y="2301"/>
                    <a:pt x="10633" y="2696"/>
                    <a:pt x="10892" y="2696"/>
                  </a:cubicBezTo>
                  <a:cubicBezTo>
                    <a:pt x="10897" y="2696"/>
                    <a:pt x="10901" y="2696"/>
                    <a:pt x="10906" y="2696"/>
                  </a:cubicBezTo>
                  <a:lnTo>
                    <a:pt x="12664" y="2696"/>
                  </a:lnTo>
                  <a:cubicBezTo>
                    <a:pt x="12943" y="2696"/>
                    <a:pt x="13169" y="2470"/>
                    <a:pt x="13169" y="2191"/>
                  </a:cubicBezTo>
                  <a:lnTo>
                    <a:pt x="13169" y="500"/>
                  </a:lnTo>
                  <a:cubicBezTo>
                    <a:pt x="13169" y="222"/>
                    <a:pt x="12943" y="1"/>
                    <a:pt x="126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2" name="Google Shape;10952;p89"/>
          <p:cNvGrpSpPr/>
          <p:nvPr/>
        </p:nvGrpSpPr>
        <p:grpSpPr>
          <a:xfrm>
            <a:off x="3966830" y="2244602"/>
            <a:ext cx="314945" cy="331753"/>
            <a:chOff x="3966830" y="2450002"/>
            <a:chExt cx="314945" cy="331753"/>
          </a:xfrm>
        </p:grpSpPr>
        <p:sp>
          <p:nvSpPr>
            <p:cNvPr id="10953" name="Google Shape;10953;p89"/>
            <p:cNvSpPr/>
            <p:nvPr/>
          </p:nvSpPr>
          <p:spPr>
            <a:xfrm>
              <a:off x="3966909" y="2455866"/>
              <a:ext cx="309081" cy="319998"/>
            </a:xfrm>
            <a:custGeom>
              <a:avLst/>
              <a:gdLst/>
              <a:ahLst/>
              <a:cxnLst/>
              <a:rect l="l" t="t" r="r" b="b"/>
              <a:pathLst>
                <a:path w="11806" h="12223" extrusionOk="0">
                  <a:moveTo>
                    <a:pt x="11204" y="0"/>
                  </a:moveTo>
                  <a:cubicBezTo>
                    <a:pt x="11168" y="0"/>
                    <a:pt x="11132" y="4"/>
                    <a:pt x="11095" y="10"/>
                  </a:cubicBezTo>
                  <a:lnTo>
                    <a:pt x="3783" y="1302"/>
                  </a:lnTo>
                  <a:cubicBezTo>
                    <a:pt x="3495" y="1351"/>
                    <a:pt x="3283" y="1600"/>
                    <a:pt x="3283" y="1893"/>
                  </a:cubicBezTo>
                  <a:lnTo>
                    <a:pt x="3283" y="8230"/>
                  </a:lnTo>
                  <a:cubicBezTo>
                    <a:pt x="2980" y="8080"/>
                    <a:pt x="2662" y="8010"/>
                    <a:pt x="2351" y="8010"/>
                  </a:cubicBezTo>
                  <a:cubicBezTo>
                    <a:pt x="1404" y="8010"/>
                    <a:pt x="519" y="8654"/>
                    <a:pt x="295" y="9652"/>
                  </a:cubicBezTo>
                  <a:cubicBezTo>
                    <a:pt x="0" y="10970"/>
                    <a:pt x="1002" y="12222"/>
                    <a:pt x="2342" y="12222"/>
                  </a:cubicBezTo>
                  <a:cubicBezTo>
                    <a:pt x="2355" y="12222"/>
                    <a:pt x="2368" y="12222"/>
                    <a:pt x="2380" y="12222"/>
                  </a:cubicBezTo>
                  <a:cubicBezTo>
                    <a:pt x="3538" y="12208"/>
                    <a:pt x="4460" y="11247"/>
                    <a:pt x="4460" y="10089"/>
                  </a:cubicBezTo>
                  <a:lnTo>
                    <a:pt x="4460" y="3046"/>
                  </a:lnTo>
                  <a:lnTo>
                    <a:pt x="10629" y="1961"/>
                  </a:lnTo>
                  <a:lnTo>
                    <a:pt x="10629" y="6726"/>
                  </a:lnTo>
                  <a:cubicBezTo>
                    <a:pt x="10325" y="6576"/>
                    <a:pt x="10006" y="6506"/>
                    <a:pt x="9694" y="6506"/>
                  </a:cubicBezTo>
                  <a:cubicBezTo>
                    <a:pt x="8748" y="6506"/>
                    <a:pt x="7865" y="7148"/>
                    <a:pt x="7641" y="8148"/>
                  </a:cubicBezTo>
                  <a:cubicBezTo>
                    <a:pt x="7345" y="9469"/>
                    <a:pt x="8351" y="10719"/>
                    <a:pt x="9695" y="10719"/>
                  </a:cubicBezTo>
                  <a:cubicBezTo>
                    <a:pt x="9705" y="10719"/>
                    <a:pt x="9715" y="10718"/>
                    <a:pt x="9726" y="10718"/>
                  </a:cubicBezTo>
                  <a:cubicBezTo>
                    <a:pt x="10883" y="10704"/>
                    <a:pt x="11806" y="9743"/>
                    <a:pt x="11806" y="8585"/>
                  </a:cubicBezTo>
                  <a:lnTo>
                    <a:pt x="11806" y="601"/>
                  </a:lnTo>
                  <a:cubicBezTo>
                    <a:pt x="11806" y="264"/>
                    <a:pt x="11529" y="0"/>
                    <a:pt x="11204" y="0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4" name="Google Shape;10954;p89"/>
            <p:cNvSpPr/>
            <p:nvPr/>
          </p:nvSpPr>
          <p:spPr>
            <a:xfrm>
              <a:off x="4019400" y="2535611"/>
              <a:ext cx="64167" cy="240254"/>
            </a:xfrm>
            <a:custGeom>
              <a:avLst/>
              <a:gdLst/>
              <a:ahLst/>
              <a:cxnLst/>
              <a:rect l="l" t="t" r="r" b="b"/>
              <a:pathLst>
                <a:path w="2451" h="9177" extrusionOk="0">
                  <a:moveTo>
                    <a:pt x="2451" y="0"/>
                  </a:moveTo>
                  <a:lnTo>
                    <a:pt x="2191" y="82"/>
                  </a:lnTo>
                  <a:cubicBezTo>
                    <a:pt x="1932" y="159"/>
                    <a:pt x="1759" y="389"/>
                    <a:pt x="1759" y="658"/>
                  </a:cubicBezTo>
                  <a:lnTo>
                    <a:pt x="1759" y="7043"/>
                  </a:lnTo>
                  <a:cubicBezTo>
                    <a:pt x="1764" y="8076"/>
                    <a:pt x="1019" y="8965"/>
                    <a:pt x="1" y="9147"/>
                  </a:cubicBezTo>
                  <a:cubicBezTo>
                    <a:pt x="125" y="9166"/>
                    <a:pt x="250" y="9176"/>
                    <a:pt x="375" y="9176"/>
                  </a:cubicBezTo>
                  <a:cubicBezTo>
                    <a:pt x="1533" y="9162"/>
                    <a:pt x="2451" y="8196"/>
                    <a:pt x="2451" y="7043"/>
                  </a:cubicBezTo>
                  <a:lnTo>
                    <a:pt x="2451" y="0"/>
                  </a:ln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5" name="Google Shape;10955;p89"/>
            <p:cNvSpPr/>
            <p:nvPr/>
          </p:nvSpPr>
          <p:spPr>
            <a:xfrm>
              <a:off x="4211587" y="2455107"/>
              <a:ext cx="64298" cy="280623"/>
            </a:xfrm>
            <a:custGeom>
              <a:avLst/>
              <a:gdLst/>
              <a:ahLst/>
              <a:cxnLst/>
              <a:rect l="l" t="t" r="r" b="b"/>
              <a:pathLst>
                <a:path w="2456" h="10719" extrusionOk="0">
                  <a:moveTo>
                    <a:pt x="1858" y="0"/>
                  </a:moveTo>
                  <a:cubicBezTo>
                    <a:pt x="1822" y="0"/>
                    <a:pt x="1786" y="4"/>
                    <a:pt x="1749" y="10"/>
                  </a:cubicBezTo>
                  <a:lnTo>
                    <a:pt x="1432" y="63"/>
                  </a:lnTo>
                  <a:cubicBezTo>
                    <a:pt x="1634" y="169"/>
                    <a:pt x="1763" y="375"/>
                    <a:pt x="1763" y="601"/>
                  </a:cubicBezTo>
                  <a:lnTo>
                    <a:pt x="1763" y="8586"/>
                  </a:lnTo>
                  <a:cubicBezTo>
                    <a:pt x="1763" y="9618"/>
                    <a:pt x="1023" y="10507"/>
                    <a:pt x="0" y="10690"/>
                  </a:cubicBezTo>
                  <a:cubicBezTo>
                    <a:pt x="125" y="10709"/>
                    <a:pt x="250" y="10719"/>
                    <a:pt x="375" y="10719"/>
                  </a:cubicBezTo>
                  <a:cubicBezTo>
                    <a:pt x="1533" y="10704"/>
                    <a:pt x="2455" y="9739"/>
                    <a:pt x="2455" y="8586"/>
                  </a:cubicBezTo>
                  <a:lnTo>
                    <a:pt x="2455" y="601"/>
                  </a:lnTo>
                  <a:cubicBezTo>
                    <a:pt x="2455" y="264"/>
                    <a:pt x="2182" y="0"/>
                    <a:pt x="1858" y="0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6" name="Google Shape;10956;p89"/>
            <p:cNvSpPr/>
            <p:nvPr/>
          </p:nvSpPr>
          <p:spPr>
            <a:xfrm>
              <a:off x="3966830" y="2450002"/>
              <a:ext cx="314945" cy="331753"/>
            </a:xfrm>
            <a:custGeom>
              <a:avLst/>
              <a:gdLst/>
              <a:ahLst/>
              <a:cxnLst/>
              <a:rect l="l" t="t" r="r" b="b"/>
              <a:pathLst>
                <a:path w="12030" h="12672" extrusionOk="0">
                  <a:moveTo>
                    <a:pt x="11204" y="0"/>
                  </a:moveTo>
                  <a:cubicBezTo>
                    <a:pt x="11156" y="0"/>
                    <a:pt x="11107" y="5"/>
                    <a:pt x="11059" y="13"/>
                  </a:cubicBezTo>
                  <a:lnTo>
                    <a:pt x="3743" y="1305"/>
                  </a:lnTo>
                  <a:cubicBezTo>
                    <a:pt x="3349" y="1373"/>
                    <a:pt x="3061" y="1719"/>
                    <a:pt x="3061" y="2117"/>
                  </a:cubicBezTo>
                  <a:lnTo>
                    <a:pt x="3061" y="8118"/>
                  </a:lnTo>
                  <a:cubicBezTo>
                    <a:pt x="2829" y="8045"/>
                    <a:pt x="2585" y="8007"/>
                    <a:pt x="2340" y="8007"/>
                  </a:cubicBezTo>
                  <a:cubicBezTo>
                    <a:pt x="2326" y="8007"/>
                    <a:pt x="2311" y="8007"/>
                    <a:pt x="2297" y="8007"/>
                  </a:cubicBezTo>
                  <a:cubicBezTo>
                    <a:pt x="1019" y="8036"/>
                    <a:pt x="0" y="9093"/>
                    <a:pt x="15" y="10371"/>
                  </a:cubicBezTo>
                  <a:cubicBezTo>
                    <a:pt x="34" y="11646"/>
                    <a:pt x="1067" y="12672"/>
                    <a:pt x="2346" y="12672"/>
                  </a:cubicBezTo>
                  <a:cubicBezTo>
                    <a:pt x="2349" y="12672"/>
                    <a:pt x="2351" y="12672"/>
                    <a:pt x="2354" y="12672"/>
                  </a:cubicBezTo>
                  <a:lnTo>
                    <a:pt x="2388" y="12672"/>
                  </a:lnTo>
                  <a:cubicBezTo>
                    <a:pt x="3652" y="12657"/>
                    <a:pt x="4684" y="11596"/>
                    <a:pt x="4684" y="10313"/>
                  </a:cubicBezTo>
                  <a:lnTo>
                    <a:pt x="4684" y="5576"/>
                  </a:lnTo>
                  <a:cubicBezTo>
                    <a:pt x="4684" y="5425"/>
                    <a:pt x="4572" y="5349"/>
                    <a:pt x="4459" y="5349"/>
                  </a:cubicBezTo>
                  <a:cubicBezTo>
                    <a:pt x="4346" y="5349"/>
                    <a:pt x="4233" y="5425"/>
                    <a:pt x="4233" y="5576"/>
                  </a:cubicBezTo>
                  <a:lnTo>
                    <a:pt x="4233" y="10313"/>
                  </a:lnTo>
                  <a:cubicBezTo>
                    <a:pt x="4233" y="11351"/>
                    <a:pt x="3402" y="12206"/>
                    <a:pt x="2378" y="12220"/>
                  </a:cubicBezTo>
                  <a:lnTo>
                    <a:pt x="2354" y="12220"/>
                  </a:lnTo>
                  <a:cubicBezTo>
                    <a:pt x="1298" y="12220"/>
                    <a:pt x="452" y="11355"/>
                    <a:pt x="471" y="10303"/>
                  </a:cubicBezTo>
                  <a:cubicBezTo>
                    <a:pt x="500" y="9299"/>
                    <a:pt x="1302" y="8492"/>
                    <a:pt x="2306" y="8459"/>
                  </a:cubicBezTo>
                  <a:cubicBezTo>
                    <a:pt x="2325" y="8458"/>
                    <a:pt x="2344" y="8458"/>
                    <a:pt x="2363" y="8458"/>
                  </a:cubicBezTo>
                  <a:cubicBezTo>
                    <a:pt x="2647" y="8458"/>
                    <a:pt x="2929" y="8525"/>
                    <a:pt x="3186" y="8651"/>
                  </a:cubicBezTo>
                  <a:cubicBezTo>
                    <a:pt x="3219" y="8668"/>
                    <a:pt x="3253" y="8676"/>
                    <a:pt x="3287" y="8676"/>
                  </a:cubicBezTo>
                  <a:cubicBezTo>
                    <a:pt x="3405" y="8676"/>
                    <a:pt x="3512" y="8580"/>
                    <a:pt x="3512" y="8449"/>
                  </a:cubicBezTo>
                  <a:lnTo>
                    <a:pt x="3512" y="2117"/>
                  </a:lnTo>
                  <a:cubicBezTo>
                    <a:pt x="3512" y="1935"/>
                    <a:pt x="3642" y="1781"/>
                    <a:pt x="3825" y="1747"/>
                  </a:cubicBezTo>
                  <a:lnTo>
                    <a:pt x="11136" y="455"/>
                  </a:lnTo>
                  <a:cubicBezTo>
                    <a:pt x="11158" y="452"/>
                    <a:pt x="11179" y="450"/>
                    <a:pt x="11199" y="450"/>
                  </a:cubicBezTo>
                  <a:cubicBezTo>
                    <a:pt x="11404" y="450"/>
                    <a:pt x="11578" y="616"/>
                    <a:pt x="11578" y="825"/>
                  </a:cubicBezTo>
                  <a:lnTo>
                    <a:pt x="11578" y="3314"/>
                  </a:lnTo>
                  <a:cubicBezTo>
                    <a:pt x="11578" y="3465"/>
                    <a:pt x="11691" y="3541"/>
                    <a:pt x="11804" y="3541"/>
                  </a:cubicBezTo>
                  <a:cubicBezTo>
                    <a:pt x="11917" y="3541"/>
                    <a:pt x="12030" y="3465"/>
                    <a:pt x="12030" y="3314"/>
                  </a:cubicBezTo>
                  <a:lnTo>
                    <a:pt x="12030" y="825"/>
                  </a:lnTo>
                  <a:cubicBezTo>
                    <a:pt x="12030" y="580"/>
                    <a:pt x="11919" y="349"/>
                    <a:pt x="11732" y="191"/>
                  </a:cubicBezTo>
                  <a:cubicBezTo>
                    <a:pt x="11582" y="68"/>
                    <a:pt x="11395" y="0"/>
                    <a:pt x="1120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7" name="Google Shape;10957;p89"/>
            <p:cNvSpPr/>
            <p:nvPr/>
          </p:nvSpPr>
          <p:spPr>
            <a:xfrm>
              <a:off x="4077624" y="2501184"/>
              <a:ext cx="204047" cy="241327"/>
            </a:xfrm>
            <a:custGeom>
              <a:avLst/>
              <a:gdLst/>
              <a:ahLst/>
              <a:cxnLst/>
              <a:rect l="l" t="t" r="r" b="b"/>
              <a:pathLst>
                <a:path w="7794" h="9218" extrusionOk="0">
                  <a:moveTo>
                    <a:pt x="6396" y="0"/>
                  </a:moveTo>
                  <a:cubicBezTo>
                    <a:pt x="6383" y="0"/>
                    <a:pt x="6370" y="2"/>
                    <a:pt x="6357" y="4"/>
                  </a:cubicBezTo>
                  <a:lnTo>
                    <a:pt x="188" y="1094"/>
                  </a:lnTo>
                  <a:cubicBezTo>
                    <a:pt x="83" y="1114"/>
                    <a:pt x="1" y="1210"/>
                    <a:pt x="1" y="1320"/>
                  </a:cubicBezTo>
                  <a:lnTo>
                    <a:pt x="1" y="2564"/>
                  </a:lnTo>
                  <a:cubicBezTo>
                    <a:pt x="1" y="2716"/>
                    <a:pt x="114" y="2791"/>
                    <a:pt x="227" y="2791"/>
                  </a:cubicBezTo>
                  <a:cubicBezTo>
                    <a:pt x="340" y="2791"/>
                    <a:pt x="452" y="2716"/>
                    <a:pt x="452" y="2564"/>
                  </a:cubicBezTo>
                  <a:lnTo>
                    <a:pt x="452" y="1512"/>
                  </a:lnTo>
                  <a:lnTo>
                    <a:pt x="6169" y="499"/>
                  </a:lnTo>
                  <a:lnTo>
                    <a:pt x="6169" y="4664"/>
                  </a:lnTo>
                  <a:cubicBezTo>
                    <a:pt x="5939" y="4587"/>
                    <a:pt x="5697" y="4553"/>
                    <a:pt x="5454" y="4553"/>
                  </a:cubicBezTo>
                  <a:cubicBezTo>
                    <a:pt x="5438" y="4553"/>
                    <a:pt x="5422" y="4553"/>
                    <a:pt x="5405" y="4553"/>
                  </a:cubicBezTo>
                  <a:cubicBezTo>
                    <a:pt x="4128" y="4582"/>
                    <a:pt x="3114" y="5634"/>
                    <a:pt x="3128" y="6912"/>
                  </a:cubicBezTo>
                  <a:cubicBezTo>
                    <a:pt x="3143" y="8190"/>
                    <a:pt x="4185" y="9218"/>
                    <a:pt x="5463" y="9218"/>
                  </a:cubicBezTo>
                  <a:lnTo>
                    <a:pt x="5497" y="9218"/>
                  </a:lnTo>
                  <a:cubicBezTo>
                    <a:pt x="6765" y="9199"/>
                    <a:pt x="7793" y="8142"/>
                    <a:pt x="7793" y="6859"/>
                  </a:cubicBezTo>
                  <a:lnTo>
                    <a:pt x="7793" y="2411"/>
                  </a:lnTo>
                  <a:cubicBezTo>
                    <a:pt x="7793" y="2286"/>
                    <a:pt x="7692" y="2190"/>
                    <a:pt x="7572" y="2190"/>
                  </a:cubicBezTo>
                  <a:cubicBezTo>
                    <a:pt x="7447" y="2190"/>
                    <a:pt x="7346" y="2291"/>
                    <a:pt x="7346" y="2415"/>
                  </a:cubicBezTo>
                  <a:lnTo>
                    <a:pt x="7346" y="6859"/>
                  </a:lnTo>
                  <a:cubicBezTo>
                    <a:pt x="7346" y="7897"/>
                    <a:pt x="6515" y="8752"/>
                    <a:pt x="5492" y="8766"/>
                  </a:cubicBezTo>
                  <a:lnTo>
                    <a:pt x="5463" y="8766"/>
                  </a:lnTo>
                  <a:cubicBezTo>
                    <a:pt x="4411" y="8766"/>
                    <a:pt x="3565" y="7902"/>
                    <a:pt x="3585" y="6850"/>
                  </a:cubicBezTo>
                  <a:cubicBezTo>
                    <a:pt x="3609" y="5846"/>
                    <a:pt x="4416" y="5038"/>
                    <a:pt x="5420" y="5005"/>
                  </a:cubicBezTo>
                  <a:cubicBezTo>
                    <a:pt x="5439" y="5004"/>
                    <a:pt x="5458" y="5004"/>
                    <a:pt x="5477" y="5004"/>
                  </a:cubicBezTo>
                  <a:cubicBezTo>
                    <a:pt x="5760" y="5004"/>
                    <a:pt x="6042" y="5071"/>
                    <a:pt x="6299" y="5197"/>
                  </a:cubicBezTo>
                  <a:cubicBezTo>
                    <a:pt x="6332" y="5214"/>
                    <a:pt x="6367" y="5222"/>
                    <a:pt x="6400" y="5222"/>
                  </a:cubicBezTo>
                  <a:cubicBezTo>
                    <a:pt x="6518" y="5222"/>
                    <a:pt x="6626" y="5126"/>
                    <a:pt x="6626" y="4995"/>
                  </a:cubicBezTo>
                  <a:lnTo>
                    <a:pt x="6626" y="230"/>
                  </a:lnTo>
                  <a:cubicBezTo>
                    <a:pt x="6621" y="99"/>
                    <a:pt x="6519" y="0"/>
                    <a:pt x="639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8" name="Google Shape;10958;p89"/>
          <p:cNvGrpSpPr/>
          <p:nvPr/>
        </p:nvGrpSpPr>
        <p:grpSpPr>
          <a:xfrm>
            <a:off x="1774648" y="1771530"/>
            <a:ext cx="298373" cy="390920"/>
            <a:chOff x="1774648" y="1976930"/>
            <a:chExt cx="298373" cy="390920"/>
          </a:xfrm>
        </p:grpSpPr>
        <p:sp>
          <p:nvSpPr>
            <p:cNvPr id="10959" name="Google Shape;10959;p89"/>
            <p:cNvSpPr/>
            <p:nvPr/>
          </p:nvSpPr>
          <p:spPr>
            <a:xfrm>
              <a:off x="1781821" y="2283445"/>
              <a:ext cx="284262" cy="76864"/>
            </a:xfrm>
            <a:custGeom>
              <a:avLst/>
              <a:gdLst/>
              <a:ahLst/>
              <a:cxnLst/>
              <a:rect l="l" t="t" r="r" b="b"/>
              <a:pathLst>
                <a:path w="10858" h="2936" extrusionOk="0">
                  <a:moveTo>
                    <a:pt x="1471" y="0"/>
                  </a:moveTo>
                  <a:cubicBezTo>
                    <a:pt x="659" y="0"/>
                    <a:pt x="1" y="658"/>
                    <a:pt x="1" y="1470"/>
                  </a:cubicBezTo>
                  <a:cubicBezTo>
                    <a:pt x="1" y="2277"/>
                    <a:pt x="659" y="2936"/>
                    <a:pt x="1471" y="2936"/>
                  </a:cubicBezTo>
                  <a:lnTo>
                    <a:pt x="10858" y="2936"/>
                  </a:lnTo>
                  <a:lnTo>
                    <a:pt x="10858" y="0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0" name="Google Shape;10960;p89"/>
            <p:cNvSpPr/>
            <p:nvPr/>
          </p:nvSpPr>
          <p:spPr>
            <a:xfrm>
              <a:off x="1820306" y="1983605"/>
              <a:ext cx="245778" cy="299866"/>
            </a:xfrm>
            <a:custGeom>
              <a:avLst/>
              <a:gdLst/>
              <a:ahLst/>
              <a:cxnLst/>
              <a:rect l="l" t="t" r="r" b="b"/>
              <a:pathLst>
                <a:path w="9388" h="11454" extrusionOk="0">
                  <a:moveTo>
                    <a:pt x="1" y="1"/>
                  </a:moveTo>
                  <a:lnTo>
                    <a:pt x="1" y="11453"/>
                  </a:lnTo>
                  <a:lnTo>
                    <a:pt x="9388" y="11453"/>
                  </a:lnTo>
                  <a:lnTo>
                    <a:pt x="9388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1" name="Google Shape;10961;p89"/>
            <p:cNvSpPr/>
            <p:nvPr/>
          </p:nvSpPr>
          <p:spPr>
            <a:xfrm>
              <a:off x="1781821" y="1983605"/>
              <a:ext cx="38511" cy="338219"/>
            </a:xfrm>
            <a:custGeom>
              <a:avLst/>
              <a:gdLst/>
              <a:ahLst/>
              <a:cxnLst/>
              <a:rect l="l" t="t" r="r" b="b"/>
              <a:pathLst>
                <a:path w="1471" h="12919" extrusionOk="0">
                  <a:moveTo>
                    <a:pt x="1471" y="1"/>
                  </a:moveTo>
                  <a:cubicBezTo>
                    <a:pt x="659" y="1"/>
                    <a:pt x="5" y="654"/>
                    <a:pt x="1" y="1466"/>
                  </a:cubicBezTo>
                  <a:lnTo>
                    <a:pt x="1" y="12919"/>
                  </a:lnTo>
                  <a:cubicBezTo>
                    <a:pt x="1" y="12111"/>
                    <a:pt x="659" y="11453"/>
                    <a:pt x="1471" y="11453"/>
                  </a:cubicBezTo>
                  <a:lnTo>
                    <a:pt x="1471" y="1"/>
                  </a:ln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2" name="Google Shape;10962;p89"/>
            <p:cNvSpPr/>
            <p:nvPr/>
          </p:nvSpPr>
          <p:spPr>
            <a:xfrm>
              <a:off x="1774910" y="2283445"/>
              <a:ext cx="291174" cy="51967"/>
            </a:xfrm>
            <a:custGeom>
              <a:avLst/>
              <a:gdLst/>
              <a:ahLst/>
              <a:cxnLst/>
              <a:rect l="l" t="t" r="r" b="b"/>
              <a:pathLst>
                <a:path w="11122" h="1985" extrusionOk="0">
                  <a:moveTo>
                    <a:pt x="1735" y="0"/>
                  </a:moveTo>
                  <a:cubicBezTo>
                    <a:pt x="707" y="0"/>
                    <a:pt x="0" y="1024"/>
                    <a:pt x="361" y="1984"/>
                  </a:cubicBezTo>
                  <a:cubicBezTo>
                    <a:pt x="572" y="1413"/>
                    <a:pt x="1120" y="1033"/>
                    <a:pt x="1735" y="1033"/>
                  </a:cubicBezTo>
                  <a:lnTo>
                    <a:pt x="11122" y="1033"/>
                  </a:lnTo>
                  <a:lnTo>
                    <a:pt x="11122" y="0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3" name="Google Shape;10963;p89"/>
            <p:cNvSpPr/>
            <p:nvPr/>
          </p:nvSpPr>
          <p:spPr>
            <a:xfrm>
              <a:off x="1774648" y="1976930"/>
              <a:ext cx="298373" cy="390920"/>
            </a:xfrm>
            <a:custGeom>
              <a:avLst/>
              <a:gdLst/>
              <a:ahLst/>
              <a:cxnLst/>
              <a:rect l="l" t="t" r="r" b="b"/>
              <a:pathLst>
                <a:path w="11397" h="14932" extrusionOk="0">
                  <a:moveTo>
                    <a:pt x="1705" y="12001"/>
                  </a:moveTo>
                  <a:cubicBezTo>
                    <a:pt x="1717" y="12001"/>
                    <a:pt x="1728" y="12001"/>
                    <a:pt x="1740" y="12001"/>
                  </a:cubicBezTo>
                  <a:lnTo>
                    <a:pt x="10853" y="12001"/>
                  </a:lnTo>
                  <a:lnTo>
                    <a:pt x="10853" y="12448"/>
                  </a:lnTo>
                  <a:lnTo>
                    <a:pt x="4267" y="12448"/>
                  </a:lnTo>
                  <a:cubicBezTo>
                    <a:pt x="3935" y="12482"/>
                    <a:pt x="3935" y="12957"/>
                    <a:pt x="4267" y="12991"/>
                  </a:cubicBezTo>
                  <a:lnTo>
                    <a:pt x="10853" y="12991"/>
                  </a:lnTo>
                  <a:lnTo>
                    <a:pt x="10853" y="13394"/>
                  </a:lnTo>
                  <a:lnTo>
                    <a:pt x="8610" y="13394"/>
                  </a:lnTo>
                  <a:cubicBezTo>
                    <a:pt x="8601" y="13394"/>
                    <a:pt x="8593" y="13393"/>
                    <a:pt x="8584" y="13393"/>
                  </a:cubicBezTo>
                  <a:cubicBezTo>
                    <a:pt x="8433" y="13393"/>
                    <a:pt x="8312" y="13513"/>
                    <a:pt x="8312" y="13664"/>
                  </a:cubicBezTo>
                  <a:cubicBezTo>
                    <a:pt x="8312" y="13814"/>
                    <a:pt x="8433" y="13934"/>
                    <a:pt x="8584" y="13934"/>
                  </a:cubicBezTo>
                  <a:cubicBezTo>
                    <a:pt x="8593" y="13934"/>
                    <a:pt x="8601" y="13933"/>
                    <a:pt x="8610" y="13933"/>
                  </a:cubicBezTo>
                  <a:lnTo>
                    <a:pt x="10853" y="13933"/>
                  </a:lnTo>
                  <a:lnTo>
                    <a:pt x="10853" y="14389"/>
                  </a:lnTo>
                  <a:lnTo>
                    <a:pt x="1740" y="14389"/>
                  </a:lnTo>
                  <a:cubicBezTo>
                    <a:pt x="1731" y="14389"/>
                    <a:pt x="1722" y="14389"/>
                    <a:pt x="1713" y="14389"/>
                  </a:cubicBezTo>
                  <a:cubicBezTo>
                    <a:pt x="1053" y="14389"/>
                    <a:pt x="515" y="13856"/>
                    <a:pt x="515" y="13193"/>
                  </a:cubicBezTo>
                  <a:cubicBezTo>
                    <a:pt x="515" y="12536"/>
                    <a:pt x="1048" y="12001"/>
                    <a:pt x="1705" y="12001"/>
                  </a:cubicBezTo>
                  <a:close/>
                  <a:moveTo>
                    <a:pt x="1740" y="1"/>
                  </a:moveTo>
                  <a:cubicBezTo>
                    <a:pt x="779" y="6"/>
                    <a:pt x="1" y="779"/>
                    <a:pt x="1" y="1740"/>
                  </a:cubicBezTo>
                  <a:lnTo>
                    <a:pt x="1" y="13198"/>
                  </a:lnTo>
                  <a:cubicBezTo>
                    <a:pt x="1" y="14154"/>
                    <a:pt x="779" y="14932"/>
                    <a:pt x="1740" y="14932"/>
                  </a:cubicBezTo>
                  <a:lnTo>
                    <a:pt x="11127" y="14932"/>
                  </a:lnTo>
                  <a:cubicBezTo>
                    <a:pt x="11276" y="14932"/>
                    <a:pt x="11396" y="14812"/>
                    <a:pt x="11396" y="14663"/>
                  </a:cubicBezTo>
                  <a:lnTo>
                    <a:pt x="11396" y="2782"/>
                  </a:lnTo>
                  <a:cubicBezTo>
                    <a:pt x="11382" y="2619"/>
                    <a:pt x="11254" y="2537"/>
                    <a:pt x="11127" y="2537"/>
                  </a:cubicBezTo>
                  <a:cubicBezTo>
                    <a:pt x="11000" y="2537"/>
                    <a:pt x="10872" y="2619"/>
                    <a:pt x="10858" y="2782"/>
                  </a:cubicBezTo>
                  <a:lnTo>
                    <a:pt x="10858" y="11458"/>
                  </a:lnTo>
                  <a:lnTo>
                    <a:pt x="2009" y="11458"/>
                  </a:lnTo>
                  <a:lnTo>
                    <a:pt x="2009" y="9926"/>
                  </a:lnTo>
                  <a:cubicBezTo>
                    <a:pt x="2023" y="9767"/>
                    <a:pt x="1898" y="9633"/>
                    <a:pt x="1740" y="9633"/>
                  </a:cubicBezTo>
                  <a:cubicBezTo>
                    <a:pt x="1581" y="9633"/>
                    <a:pt x="1452" y="9767"/>
                    <a:pt x="1471" y="9926"/>
                  </a:cubicBezTo>
                  <a:lnTo>
                    <a:pt x="1471" y="11478"/>
                  </a:lnTo>
                  <a:cubicBezTo>
                    <a:pt x="1120" y="11531"/>
                    <a:pt x="798" y="11689"/>
                    <a:pt x="544" y="11934"/>
                  </a:cubicBezTo>
                  <a:lnTo>
                    <a:pt x="544" y="1740"/>
                  </a:lnTo>
                  <a:cubicBezTo>
                    <a:pt x="544" y="1183"/>
                    <a:pt x="928" y="702"/>
                    <a:pt x="1466" y="577"/>
                  </a:cubicBezTo>
                  <a:lnTo>
                    <a:pt x="1466" y="9047"/>
                  </a:lnTo>
                  <a:cubicBezTo>
                    <a:pt x="1452" y="9205"/>
                    <a:pt x="1577" y="9340"/>
                    <a:pt x="1735" y="9340"/>
                  </a:cubicBezTo>
                  <a:cubicBezTo>
                    <a:pt x="1898" y="9340"/>
                    <a:pt x="2023" y="9205"/>
                    <a:pt x="2009" y="9047"/>
                  </a:cubicBezTo>
                  <a:lnTo>
                    <a:pt x="2009" y="544"/>
                  </a:lnTo>
                  <a:lnTo>
                    <a:pt x="10853" y="544"/>
                  </a:lnTo>
                  <a:lnTo>
                    <a:pt x="10853" y="1898"/>
                  </a:lnTo>
                  <a:cubicBezTo>
                    <a:pt x="10870" y="2062"/>
                    <a:pt x="10997" y="2143"/>
                    <a:pt x="11125" y="2143"/>
                  </a:cubicBezTo>
                  <a:cubicBezTo>
                    <a:pt x="11252" y="2143"/>
                    <a:pt x="11379" y="2062"/>
                    <a:pt x="11396" y="1898"/>
                  </a:cubicBezTo>
                  <a:lnTo>
                    <a:pt x="11396" y="275"/>
                  </a:lnTo>
                  <a:cubicBezTo>
                    <a:pt x="11396" y="121"/>
                    <a:pt x="11276" y="1"/>
                    <a:pt x="111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4" name="Google Shape;10964;p89"/>
            <p:cNvSpPr/>
            <p:nvPr/>
          </p:nvSpPr>
          <p:spPr>
            <a:xfrm>
              <a:off x="1810488" y="2327715"/>
              <a:ext cx="177239" cy="14111"/>
            </a:xfrm>
            <a:custGeom>
              <a:avLst/>
              <a:gdLst/>
              <a:ahLst/>
              <a:cxnLst/>
              <a:rect l="l" t="t" r="r" b="b"/>
              <a:pathLst>
                <a:path w="6770" h="539" extrusionOk="0">
                  <a:moveTo>
                    <a:pt x="328" y="0"/>
                  </a:moveTo>
                  <a:cubicBezTo>
                    <a:pt x="1" y="29"/>
                    <a:pt x="1" y="510"/>
                    <a:pt x="328" y="538"/>
                  </a:cubicBezTo>
                  <a:lnTo>
                    <a:pt x="6443" y="538"/>
                  </a:lnTo>
                  <a:cubicBezTo>
                    <a:pt x="6770" y="510"/>
                    <a:pt x="6770" y="29"/>
                    <a:pt x="644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5" name="Google Shape;10965;p89"/>
          <p:cNvGrpSpPr/>
          <p:nvPr/>
        </p:nvGrpSpPr>
        <p:grpSpPr>
          <a:xfrm>
            <a:off x="855285" y="2220909"/>
            <a:ext cx="374950" cy="386129"/>
            <a:chOff x="855285" y="2426309"/>
            <a:chExt cx="374950" cy="386129"/>
          </a:xfrm>
        </p:grpSpPr>
        <p:sp>
          <p:nvSpPr>
            <p:cNvPr id="10966" name="Google Shape;10966;p89"/>
            <p:cNvSpPr/>
            <p:nvPr/>
          </p:nvSpPr>
          <p:spPr>
            <a:xfrm>
              <a:off x="1130096" y="2651065"/>
              <a:ext cx="94222" cy="50449"/>
            </a:xfrm>
            <a:custGeom>
              <a:avLst/>
              <a:gdLst/>
              <a:ahLst/>
              <a:cxnLst/>
              <a:rect l="l" t="t" r="r" b="b"/>
              <a:pathLst>
                <a:path w="3599" h="1927" extrusionOk="0">
                  <a:moveTo>
                    <a:pt x="0" y="0"/>
                  </a:moveTo>
                  <a:lnTo>
                    <a:pt x="0" y="212"/>
                  </a:lnTo>
                  <a:cubicBezTo>
                    <a:pt x="0" y="1158"/>
                    <a:pt x="769" y="1927"/>
                    <a:pt x="1720" y="1927"/>
                  </a:cubicBezTo>
                  <a:lnTo>
                    <a:pt x="1883" y="1927"/>
                  </a:lnTo>
                  <a:cubicBezTo>
                    <a:pt x="2830" y="1927"/>
                    <a:pt x="3598" y="1158"/>
                    <a:pt x="3598" y="212"/>
                  </a:cubicBezTo>
                  <a:lnTo>
                    <a:pt x="3598" y="0"/>
                  </a:ln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7" name="Google Shape;10967;p89"/>
            <p:cNvSpPr/>
            <p:nvPr/>
          </p:nvSpPr>
          <p:spPr>
            <a:xfrm>
              <a:off x="1159889" y="2651065"/>
              <a:ext cx="64429" cy="50449"/>
            </a:xfrm>
            <a:custGeom>
              <a:avLst/>
              <a:gdLst/>
              <a:ahLst/>
              <a:cxnLst/>
              <a:rect l="l" t="t" r="r" b="b"/>
              <a:pathLst>
                <a:path w="2461" h="1927" extrusionOk="0">
                  <a:moveTo>
                    <a:pt x="1110" y="0"/>
                  </a:moveTo>
                  <a:cubicBezTo>
                    <a:pt x="1125" y="0"/>
                    <a:pt x="1134" y="10"/>
                    <a:pt x="1134" y="24"/>
                  </a:cubicBezTo>
                  <a:lnTo>
                    <a:pt x="1134" y="212"/>
                  </a:lnTo>
                  <a:cubicBezTo>
                    <a:pt x="1134" y="932"/>
                    <a:pt x="678" y="1581"/>
                    <a:pt x="1" y="1826"/>
                  </a:cubicBezTo>
                  <a:cubicBezTo>
                    <a:pt x="183" y="1893"/>
                    <a:pt x="380" y="1927"/>
                    <a:pt x="582" y="1927"/>
                  </a:cubicBezTo>
                  <a:lnTo>
                    <a:pt x="745" y="1927"/>
                  </a:lnTo>
                  <a:cubicBezTo>
                    <a:pt x="1692" y="1927"/>
                    <a:pt x="2460" y="1158"/>
                    <a:pt x="2460" y="212"/>
                  </a:cubicBezTo>
                  <a:lnTo>
                    <a:pt x="2460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8" name="Google Shape;10968;p89"/>
            <p:cNvSpPr/>
            <p:nvPr/>
          </p:nvSpPr>
          <p:spPr>
            <a:xfrm>
              <a:off x="860547" y="2651065"/>
              <a:ext cx="94248" cy="50449"/>
            </a:xfrm>
            <a:custGeom>
              <a:avLst/>
              <a:gdLst/>
              <a:ahLst/>
              <a:cxnLst/>
              <a:rect l="l" t="t" r="r" b="b"/>
              <a:pathLst>
                <a:path w="3600" h="1927" extrusionOk="0">
                  <a:moveTo>
                    <a:pt x="1" y="0"/>
                  </a:moveTo>
                  <a:lnTo>
                    <a:pt x="1" y="212"/>
                  </a:lnTo>
                  <a:cubicBezTo>
                    <a:pt x="1" y="1158"/>
                    <a:pt x="770" y="1927"/>
                    <a:pt x="1716" y="1927"/>
                  </a:cubicBezTo>
                  <a:lnTo>
                    <a:pt x="1884" y="1927"/>
                  </a:lnTo>
                  <a:cubicBezTo>
                    <a:pt x="2831" y="1927"/>
                    <a:pt x="3599" y="1158"/>
                    <a:pt x="3599" y="212"/>
                  </a:cubicBezTo>
                  <a:lnTo>
                    <a:pt x="3599" y="0"/>
                  </a:ln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9" name="Google Shape;10969;p89"/>
            <p:cNvSpPr/>
            <p:nvPr/>
          </p:nvSpPr>
          <p:spPr>
            <a:xfrm>
              <a:off x="890235" y="2651065"/>
              <a:ext cx="64560" cy="50449"/>
            </a:xfrm>
            <a:custGeom>
              <a:avLst/>
              <a:gdLst/>
              <a:ahLst/>
              <a:cxnLst/>
              <a:rect l="l" t="t" r="r" b="b"/>
              <a:pathLst>
                <a:path w="2466" h="1927" extrusionOk="0">
                  <a:moveTo>
                    <a:pt x="1106" y="0"/>
                  </a:moveTo>
                  <a:cubicBezTo>
                    <a:pt x="1120" y="0"/>
                    <a:pt x="1130" y="10"/>
                    <a:pt x="1130" y="24"/>
                  </a:cubicBezTo>
                  <a:lnTo>
                    <a:pt x="1130" y="212"/>
                  </a:lnTo>
                  <a:cubicBezTo>
                    <a:pt x="1130" y="932"/>
                    <a:pt x="678" y="1576"/>
                    <a:pt x="1" y="1826"/>
                  </a:cubicBezTo>
                  <a:cubicBezTo>
                    <a:pt x="188" y="1893"/>
                    <a:pt x="385" y="1927"/>
                    <a:pt x="582" y="1927"/>
                  </a:cubicBezTo>
                  <a:lnTo>
                    <a:pt x="750" y="1927"/>
                  </a:lnTo>
                  <a:cubicBezTo>
                    <a:pt x="1697" y="1927"/>
                    <a:pt x="2465" y="1158"/>
                    <a:pt x="2465" y="212"/>
                  </a:cubicBezTo>
                  <a:lnTo>
                    <a:pt x="2465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0" name="Google Shape;10970;p89"/>
            <p:cNvSpPr/>
            <p:nvPr/>
          </p:nvSpPr>
          <p:spPr>
            <a:xfrm>
              <a:off x="1029853" y="2472596"/>
              <a:ext cx="25185" cy="288792"/>
            </a:xfrm>
            <a:custGeom>
              <a:avLst/>
              <a:gdLst/>
              <a:ahLst/>
              <a:cxnLst/>
              <a:rect l="l" t="t" r="r" b="b"/>
              <a:pathLst>
                <a:path w="962" h="11031" extrusionOk="0">
                  <a:moveTo>
                    <a:pt x="0" y="1"/>
                  </a:moveTo>
                  <a:lnTo>
                    <a:pt x="0" y="11031"/>
                  </a:lnTo>
                  <a:lnTo>
                    <a:pt x="961" y="11031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C0C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1" name="Google Shape;10971;p89"/>
            <p:cNvSpPr/>
            <p:nvPr/>
          </p:nvSpPr>
          <p:spPr>
            <a:xfrm>
              <a:off x="1042419" y="2472596"/>
              <a:ext cx="12619" cy="288792"/>
            </a:xfrm>
            <a:custGeom>
              <a:avLst/>
              <a:gdLst/>
              <a:ahLst/>
              <a:cxnLst/>
              <a:rect l="l" t="t" r="r" b="b"/>
              <a:pathLst>
                <a:path w="482" h="11031" extrusionOk="0">
                  <a:moveTo>
                    <a:pt x="1" y="1"/>
                  </a:moveTo>
                  <a:lnTo>
                    <a:pt x="1" y="11031"/>
                  </a:lnTo>
                  <a:lnTo>
                    <a:pt x="481" y="1103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2" name="Google Shape;10972;p89"/>
            <p:cNvSpPr/>
            <p:nvPr/>
          </p:nvSpPr>
          <p:spPr>
            <a:xfrm>
              <a:off x="955397" y="2750287"/>
              <a:ext cx="174097" cy="36626"/>
            </a:xfrm>
            <a:custGeom>
              <a:avLst/>
              <a:gdLst/>
              <a:ahLst/>
              <a:cxnLst/>
              <a:rect l="l" t="t" r="r" b="b"/>
              <a:pathLst>
                <a:path w="6650" h="1399" extrusionOk="0">
                  <a:moveTo>
                    <a:pt x="437" y="1"/>
                  </a:moveTo>
                  <a:cubicBezTo>
                    <a:pt x="197" y="1"/>
                    <a:pt x="0" y="198"/>
                    <a:pt x="0" y="438"/>
                  </a:cubicBezTo>
                  <a:lnTo>
                    <a:pt x="0" y="1399"/>
                  </a:lnTo>
                  <a:lnTo>
                    <a:pt x="6649" y="1399"/>
                  </a:lnTo>
                  <a:lnTo>
                    <a:pt x="6649" y="438"/>
                  </a:lnTo>
                  <a:cubicBezTo>
                    <a:pt x="6649" y="198"/>
                    <a:pt x="6457" y="1"/>
                    <a:pt x="6212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3" name="Google Shape;10973;p89"/>
            <p:cNvSpPr/>
            <p:nvPr/>
          </p:nvSpPr>
          <p:spPr>
            <a:xfrm>
              <a:off x="1019669" y="2431859"/>
              <a:ext cx="45658" cy="45658"/>
            </a:xfrm>
            <a:custGeom>
              <a:avLst/>
              <a:gdLst/>
              <a:ahLst/>
              <a:cxnLst/>
              <a:rect l="l" t="t" r="r" b="b"/>
              <a:pathLst>
                <a:path w="1744" h="1744" extrusionOk="0">
                  <a:moveTo>
                    <a:pt x="870" y="0"/>
                  </a:moveTo>
                  <a:cubicBezTo>
                    <a:pt x="389" y="0"/>
                    <a:pt x="0" y="389"/>
                    <a:pt x="0" y="870"/>
                  </a:cubicBezTo>
                  <a:cubicBezTo>
                    <a:pt x="0" y="1355"/>
                    <a:pt x="389" y="1744"/>
                    <a:pt x="870" y="1744"/>
                  </a:cubicBezTo>
                  <a:cubicBezTo>
                    <a:pt x="1350" y="1744"/>
                    <a:pt x="1744" y="1355"/>
                    <a:pt x="1744" y="870"/>
                  </a:cubicBezTo>
                  <a:cubicBezTo>
                    <a:pt x="1744" y="389"/>
                    <a:pt x="1350" y="0"/>
                    <a:pt x="870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4" name="Google Shape;10974;p89"/>
            <p:cNvSpPr/>
            <p:nvPr/>
          </p:nvSpPr>
          <p:spPr>
            <a:xfrm>
              <a:off x="862694" y="2494482"/>
              <a:ext cx="359608" cy="52465"/>
            </a:xfrm>
            <a:custGeom>
              <a:avLst/>
              <a:gdLst/>
              <a:ahLst/>
              <a:cxnLst/>
              <a:rect l="l" t="t" r="r" b="b"/>
              <a:pathLst>
                <a:path w="13736" h="2004" extrusionOk="0">
                  <a:moveTo>
                    <a:pt x="4806" y="0"/>
                  </a:moveTo>
                  <a:cubicBezTo>
                    <a:pt x="4217" y="0"/>
                    <a:pt x="3657" y="240"/>
                    <a:pt x="3248" y="663"/>
                  </a:cubicBezTo>
                  <a:cubicBezTo>
                    <a:pt x="2964" y="972"/>
                    <a:pt x="2562" y="1149"/>
                    <a:pt x="2141" y="1149"/>
                  </a:cubicBezTo>
                  <a:cubicBezTo>
                    <a:pt x="2135" y="1149"/>
                    <a:pt x="2130" y="1149"/>
                    <a:pt x="2124" y="1149"/>
                  </a:cubicBezTo>
                  <a:lnTo>
                    <a:pt x="169" y="1149"/>
                  </a:lnTo>
                  <a:cubicBezTo>
                    <a:pt x="73" y="1149"/>
                    <a:pt x="1" y="1225"/>
                    <a:pt x="1" y="1322"/>
                  </a:cubicBezTo>
                  <a:lnTo>
                    <a:pt x="1" y="1831"/>
                  </a:lnTo>
                  <a:cubicBezTo>
                    <a:pt x="1" y="1922"/>
                    <a:pt x="73" y="1999"/>
                    <a:pt x="169" y="1999"/>
                  </a:cubicBezTo>
                  <a:lnTo>
                    <a:pt x="2206" y="1999"/>
                  </a:lnTo>
                  <a:cubicBezTo>
                    <a:pt x="2211" y="1999"/>
                    <a:pt x="2217" y="1999"/>
                    <a:pt x="2223" y="1999"/>
                  </a:cubicBezTo>
                  <a:cubicBezTo>
                    <a:pt x="2808" y="1999"/>
                    <a:pt x="3372" y="1759"/>
                    <a:pt x="3781" y="1336"/>
                  </a:cubicBezTo>
                  <a:cubicBezTo>
                    <a:pt x="4070" y="1024"/>
                    <a:pt x="4478" y="846"/>
                    <a:pt x="4906" y="846"/>
                  </a:cubicBezTo>
                  <a:lnTo>
                    <a:pt x="8912" y="846"/>
                  </a:lnTo>
                  <a:cubicBezTo>
                    <a:pt x="9277" y="851"/>
                    <a:pt x="9628" y="1000"/>
                    <a:pt x="9883" y="1269"/>
                  </a:cubicBezTo>
                  <a:cubicBezTo>
                    <a:pt x="10334" y="1739"/>
                    <a:pt x="10959" y="2004"/>
                    <a:pt x="11607" y="2004"/>
                  </a:cubicBezTo>
                  <a:lnTo>
                    <a:pt x="13562" y="1999"/>
                  </a:lnTo>
                  <a:cubicBezTo>
                    <a:pt x="13659" y="1999"/>
                    <a:pt x="13735" y="1927"/>
                    <a:pt x="13735" y="1831"/>
                  </a:cubicBezTo>
                  <a:lnTo>
                    <a:pt x="13735" y="1322"/>
                  </a:lnTo>
                  <a:cubicBezTo>
                    <a:pt x="13735" y="1230"/>
                    <a:pt x="13659" y="1153"/>
                    <a:pt x="13562" y="1153"/>
                  </a:cubicBezTo>
                  <a:lnTo>
                    <a:pt x="11607" y="1153"/>
                  </a:lnTo>
                  <a:cubicBezTo>
                    <a:pt x="11180" y="1153"/>
                    <a:pt x="10771" y="976"/>
                    <a:pt x="10483" y="663"/>
                  </a:cubicBezTo>
                  <a:cubicBezTo>
                    <a:pt x="10074" y="240"/>
                    <a:pt x="9514" y="0"/>
                    <a:pt x="8925" y="0"/>
                  </a:cubicBezTo>
                  <a:cubicBezTo>
                    <a:pt x="8919" y="0"/>
                    <a:pt x="8913" y="0"/>
                    <a:pt x="8907" y="0"/>
                  </a:cubicBezTo>
                  <a:lnTo>
                    <a:pt x="4824" y="0"/>
                  </a:lnTo>
                  <a:cubicBezTo>
                    <a:pt x="4818" y="0"/>
                    <a:pt x="4812" y="0"/>
                    <a:pt x="4806" y="0"/>
                  </a:cubicBezTo>
                  <a:close/>
                </a:path>
              </a:pathLst>
            </a:custGeom>
            <a:solidFill>
              <a:srgbClr val="C0C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5" name="Google Shape;10975;p89"/>
            <p:cNvSpPr/>
            <p:nvPr/>
          </p:nvSpPr>
          <p:spPr>
            <a:xfrm>
              <a:off x="955397" y="2750287"/>
              <a:ext cx="174097" cy="36495"/>
            </a:xfrm>
            <a:custGeom>
              <a:avLst/>
              <a:gdLst/>
              <a:ahLst/>
              <a:cxnLst/>
              <a:rect l="l" t="t" r="r" b="b"/>
              <a:pathLst>
                <a:path w="6650" h="1394" extrusionOk="0">
                  <a:moveTo>
                    <a:pt x="5333" y="1"/>
                  </a:moveTo>
                  <a:lnTo>
                    <a:pt x="5333" y="174"/>
                  </a:lnTo>
                  <a:cubicBezTo>
                    <a:pt x="5333" y="443"/>
                    <a:pt x="5117" y="659"/>
                    <a:pt x="4843" y="659"/>
                  </a:cubicBezTo>
                  <a:lnTo>
                    <a:pt x="0" y="659"/>
                  </a:lnTo>
                  <a:lnTo>
                    <a:pt x="0" y="1394"/>
                  </a:lnTo>
                  <a:lnTo>
                    <a:pt x="6649" y="1394"/>
                  </a:lnTo>
                  <a:lnTo>
                    <a:pt x="6649" y="438"/>
                  </a:lnTo>
                  <a:cubicBezTo>
                    <a:pt x="6649" y="198"/>
                    <a:pt x="6457" y="1"/>
                    <a:pt x="6212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6" name="Google Shape;10976;p89"/>
            <p:cNvSpPr/>
            <p:nvPr/>
          </p:nvSpPr>
          <p:spPr>
            <a:xfrm>
              <a:off x="928353" y="2777331"/>
              <a:ext cx="228290" cy="29583"/>
            </a:xfrm>
            <a:custGeom>
              <a:avLst/>
              <a:gdLst/>
              <a:ahLst/>
              <a:cxnLst/>
              <a:rect l="l" t="t" r="r" b="b"/>
              <a:pathLst>
                <a:path w="8720" h="1130" extrusionOk="0">
                  <a:moveTo>
                    <a:pt x="447" y="1"/>
                  </a:moveTo>
                  <a:cubicBezTo>
                    <a:pt x="197" y="1"/>
                    <a:pt x="0" y="202"/>
                    <a:pt x="0" y="452"/>
                  </a:cubicBezTo>
                  <a:lnTo>
                    <a:pt x="0" y="1130"/>
                  </a:lnTo>
                  <a:lnTo>
                    <a:pt x="8720" y="1130"/>
                  </a:lnTo>
                  <a:lnTo>
                    <a:pt x="8720" y="452"/>
                  </a:lnTo>
                  <a:cubicBezTo>
                    <a:pt x="8720" y="202"/>
                    <a:pt x="8518" y="1"/>
                    <a:pt x="8268" y="1"/>
                  </a:cubicBezTo>
                  <a:close/>
                </a:path>
              </a:pathLst>
            </a:custGeom>
            <a:solidFill>
              <a:srgbClr val="91A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7" name="Google Shape;10977;p89"/>
            <p:cNvSpPr/>
            <p:nvPr/>
          </p:nvSpPr>
          <p:spPr>
            <a:xfrm>
              <a:off x="928353" y="2777331"/>
              <a:ext cx="228290" cy="29583"/>
            </a:xfrm>
            <a:custGeom>
              <a:avLst/>
              <a:gdLst/>
              <a:ahLst/>
              <a:cxnLst/>
              <a:rect l="l" t="t" r="r" b="b"/>
              <a:pathLst>
                <a:path w="8720" h="1130" extrusionOk="0">
                  <a:moveTo>
                    <a:pt x="7379" y="1"/>
                  </a:moveTo>
                  <a:lnTo>
                    <a:pt x="7379" y="193"/>
                  </a:lnTo>
                  <a:cubicBezTo>
                    <a:pt x="7379" y="438"/>
                    <a:pt x="7178" y="640"/>
                    <a:pt x="6933" y="640"/>
                  </a:cubicBezTo>
                  <a:lnTo>
                    <a:pt x="0" y="640"/>
                  </a:lnTo>
                  <a:lnTo>
                    <a:pt x="0" y="1130"/>
                  </a:lnTo>
                  <a:lnTo>
                    <a:pt x="8720" y="1130"/>
                  </a:lnTo>
                  <a:lnTo>
                    <a:pt x="8715" y="865"/>
                  </a:lnTo>
                  <a:lnTo>
                    <a:pt x="8715" y="433"/>
                  </a:lnTo>
                  <a:cubicBezTo>
                    <a:pt x="8710" y="193"/>
                    <a:pt x="8508" y="1"/>
                    <a:pt x="8268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8" name="Google Shape;10978;p89"/>
            <p:cNvSpPr/>
            <p:nvPr/>
          </p:nvSpPr>
          <p:spPr>
            <a:xfrm>
              <a:off x="855285" y="2426309"/>
              <a:ext cx="374950" cy="386129"/>
            </a:xfrm>
            <a:custGeom>
              <a:avLst/>
              <a:gdLst/>
              <a:ahLst/>
              <a:cxnLst/>
              <a:rect l="l" t="t" r="r" b="b"/>
              <a:pathLst>
                <a:path w="14322" h="14749" extrusionOk="0">
                  <a:moveTo>
                    <a:pt x="7151" y="423"/>
                  </a:moveTo>
                  <a:lnTo>
                    <a:pt x="7151" y="423"/>
                  </a:lnTo>
                  <a:cubicBezTo>
                    <a:pt x="7803" y="435"/>
                    <a:pt x="8046" y="1284"/>
                    <a:pt x="7504" y="1639"/>
                  </a:cubicBezTo>
                  <a:lnTo>
                    <a:pt x="7480" y="1653"/>
                  </a:lnTo>
                  <a:lnTo>
                    <a:pt x="7466" y="1663"/>
                  </a:lnTo>
                  <a:lnTo>
                    <a:pt x="7432" y="1677"/>
                  </a:lnTo>
                  <a:lnTo>
                    <a:pt x="7418" y="1682"/>
                  </a:lnTo>
                  <a:lnTo>
                    <a:pt x="7394" y="1696"/>
                  </a:lnTo>
                  <a:lnTo>
                    <a:pt x="7379" y="1701"/>
                  </a:lnTo>
                  <a:lnTo>
                    <a:pt x="7341" y="1711"/>
                  </a:lnTo>
                  <a:lnTo>
                    <a:pt x="7331" y="1711"/>
                  </a:lnTo>
                  <a:lnTo>
                    <a:pt x="7298" y="1720"/>
                  </a:lnTo>
                  <a:lnTo>
                    <a:pt x="7288" y="1720"/>
                  </a:lnTo>
                  <a:lnTo>
                    <a:pt x="7249" y="1730"/>
                  </a:lnTo>
                  <a:lnTo>
                    <a:pt x="7240" y="1730"/>
                  </a:lnTo>
                  <a:lnTo>
                    <a:pt x="7206" y="1735"/>
                  </a:lnTo>
                  <a:lnTo>
                    <a:pt x="7096" y="1735"/>
                  </a:lnTo>
                  <a:lnTo>
                    <a:pt x="7062" y="1730"/>
                  </a:lnTo>
                  <a:lnTo>
                    <a:pt x="7053" y="1730"/>
                  </a:lnTo>
                  <a:lnTo>
                    <a:pt x="7014" y="1720"/>
                  </a:lnTo>
                  <a:lnTo>
                    <a:pt x="7000" y="1720"/>
                  </a:lnTo>
                  <a:lnTo>
                    <a:pt x="6971" y="1711"/>
                  </a:lnTo>
                  <a:lnTo>
                    <a:pt x="6961" y="1711"/>
                  </a:lnTo>
                  <a:lnTo>
                    <a:pt x="6923" y="1701"/>
                  </a:lnTo>
                  <a:lnTo>
                    <a:pt x="6908" y="1696"/>
                  </a:lnTo>
                  <a:lnTo>
                    <a:pt x="6880" y="1682"/>
                  </a:lnTo>
                  <a:lnTo>
                    <a:pt x="6870" y="1677"/>
                  </a:lnTo>
                  <a:lnTo>
                    <a:pt x="6836" y="1663"/>
                  </a:lnTo>
                  <a:lnTo>
                    <a:pt x="6822" y="1653"/>
                  </a:lnTo>
                  <a:lnTo>
                    <a:pt x="6798" y="1639"/>
                  </a:lnTo>
                  <a:cubicBezTo>
                    <a:pt x="6251" y="1284"/>
                    <a:pt x="6499" y="435"/>
                    <a:pt x="7151" y="423"/>
                  </a:cubicBezTo>
                  <a:close/>
                  <a:moveTo>
                    <a:pt x="7418" y="2134"/>
                  </a:moveTo>
                  <a:lnTo>
                    <a:pt x="7418" y="2393"/>
                  </a:lnTo>
                  <a:lnTo>
                    <a:pt x="6884" y="2393"/>
                  </a:lnTo>
                  <a:lnTo>
                    <a:pt x="6884" y="2134"/>
                  </a:lnTo>
                  <a:lnTo>
                    <a:pt x="6894" y="2134"/>
                  </a:lnTo>
                  <a:lnTo>
                    <a:pt x="6942" y="2143"/>
                  </a:lnTo>
                  <a:lnTo>
                    <a:pt x="6956" y="2143"/>
                  </a:lnTo>
                  <a:lnTo>
                    <a:pt x="7009" y="2153"/>
                  </a:lnTo>
                  <a:lnTo>
                    <a:pt x="7019" y="2153"/>
                  </a:lnTo>
                  <a:cubicBezTo>
                    <a:pt x="7062" y="2158"/>
                    <a:pt x="7105" y="2162"/>
                    <a:pt x="7149" y="2162"/>
                  </a:cubicBezTo>
                  <a:lnTo>
                    <a:pt x="7216" y="2162"/>
                  </a:lnTo>
                  <a:cubicBezTo>
                    <a:pt x="7240" y="2162"/>
                    <a:pt x="7259" y="2158"/>
                    <a:pt x="7278" y="2158"/>
                  </a:cubicBezTo>
                  <a:lnTo>
                    <a:pt x="7288" y="2158"/>
                  </a:lnTo>
                  <a:lnTo>
                    <a:pt x="7336" y="2148"/>
                  </a:lnTo>
                  <a:lnTo>
                    <a:pt x="7355" y="2148"/>
                  </a:lnTo>
                  <a:lnTo>
                    <a:pt x="7403" y="2138"/>
                  </a:lnTo>
                  <a:lnTo>
                    <a:pt x="7418" y="2134"/>
                  </a:lnTo>
                  <a:close/>
                  <a:moveTo>
                    <a:pt x="9208" y="2821"/>
                  </a:moveTo>
                  <a:cubicBezTo>
                    <a:pt x="9740" y="2821"/>
                    <a:pt x="10246" y="3036"/>
                    <a:pt x="10612" y="3416"/>
                  </a:cubicBezTo>
                  <a:cubicBezTo>
                    <a:pt x="10944" y="3772"/>
                    <a:pt x="11405" y="3974"/>
                    <a:pt x="11890" y="3974"/>
                  </a:cubicBezTo>
                  <a:lnTo>
                    <a:pt x="13802" y="3974"/>
                  </a:lnTo>
                  <a:lnTo>
                    <a:pt x="13802" y="4392"/>
                  </a:lnTo>
                  <a:lnTo>
                    <a:pt x="11895" y="4392"/>
                  </a:lnTo>
                  <a:cubicBezTo>
                    <a:pt x="11299" y="4392"/>
                    <a:pt x="10732" y="4151"/>
                    <a:pt x="10324" y="3724"/>
                  </a:cubicBezTo>
                  <a:cubicBezTo>
                    <a:pt x="10031" y="3416"/>
                    <a:pt x="9623" y="3243"/>
                    <a:pt x="9195" y="3239"/>
                  </a:cubicBezTo>
                  <a:lnTo>
                    <a:pt x="5189" y="3239"/>
                  </a:lnTo>
                  <a:cubicBezTo>
                    <a:pt x="4703" y="3239"/>
                    <a:pt x="4237" y="3440"/>
                    <a:pt x="3906" y="3796"/>
                  </a:cubicBezTo>
                  <a:cubicBezTo>
                    <a:pt x="3540" y="4176"/>
                    <a:pt x="3033" y="4392"/>
                    <a:pt x="2506" y="4392"/>
                  </a:cubicBezTo>
                  <a:cubicBezTo>
                    <a:pt x="2500" y="4392"/>
                    <a:pt x="2494" y="4392"/>
                    <a:pt x="2489" y="4392"/>
                  </a:cubicBezTo>
                  <a:lnTo>
                    <a:pt x="495" y="4392"/>
                  </a:lnTo>
                  <a:lnTo>
                    <a:pt x="495" y="3974"/>
                  </a:lnTo>
                  <a:lnTo>
                    <a:pt x="2407" y="3974"/>
                  </a:lnTo>
                  <a:cubicBezTo>
                    <a:pt x="2892" y="3974"/>
                    <a:pt x="3358" y="3772"/>
                    <a:pt x="3690" y="3416"/>
                  </a:cubicBezTo>
                  <a:cubicBezTo>
                    <a:pt x="4056" y="3036"/>
                    <a:pt x="4562" y="2821"/>
                    <a:pt x="5089" y="2821"/>
                  </a:cubicBezTo>
                  <a:cubicBezTo>
                    <a:pt x="5095" y="2821"/>
                    <a:pt x="5101" y="2821"/>
                    <a:pt x="5107" y="2821"/>
                  </a:cubicBezTo>
                  <a:lnTo>
                    <a:pt x="9190" y="2821"/>
                  </a:lnTo>
                  <a:cubicBezTo>
                    <a:pt x="9196" y="2821"/>
                    <a:pt x="9202" y="2821"/>
                    <a:pt x="9208" y="2821"/>
                  </a:cubicBezTo>
                  <a:close/>
                  <a:moveTo>
                    <a:pt x="1999" y="5112"/>
                  </a:moveTo>
                  <a:lnTo>
                    <a:pt x="3473" y="8374"/>
                  </a:lnTo>
                  <a:lnTo>
                    <a:pt x="529" y="8374"/>
                  </a:lnTo>
                  <a:lnTo>
                    <a:pt x="1999" y="5112"/>
                  </a:lnTo>
                  <a:close/>
                  <a:moveTo>
                    <a:pt x="12299" y="5112"/>
                  </a:moveTo>
                  <a:lnTo>
                    <a:pt x="13769" y="8374"/>
                  </a:lnTo>
                  <a:lnTo>
                    <a:pt x="10829" y="8374"/>
                  </a:lnTo>
                  <a:lnTo>
                    <a:pt x="12299" y="5112"/>
                  </a:lnTo>
                  <a:close/>
                  <a:moveTo>
                    <a:pt x="3589" y="8797"/>
                  </a:moveTo>
                  <a:cubicBezTo>
                    <a:pt x="3584" y="9628"/>
                    <a:pt x="2911" y="10296"/>
                    <a:pt x="2085" y="10300"/>
                  </a:cubicBezTo>
                  <a:lnTo>
                    <a:pt x="1917" y="10300"/>
                  </a:lnTo>
                  <a:cubicBezTo>
                    <a:pt x="1091" y="10296"/>
                    <a:pt x="418" y="9628"/>
                    <a:pt x="418" y="8797"/>
                  </a:cubicBezTo>
                  <a:close/>
                  <a:moveTo>
                    <a:pt x="13884" y="8802"/>
                  </a:moveTo>
                  <a:cubicBezTo>
                    <a:pt x="13884" y="9628"/>
                    <a:pt x="13207" y="10300"/>
                    <a:pt x="12380" y="10300"/>
                  </a:cubicBezTo>
                  <a:lnTo>
                    <a:pt x="12217" y="10300"/>
                  </a:lnTo>
                  <a:cubicBezTo>
                    <a:pt x="11386" y="10300"/>
                    <a:pt x="10713" y="9628"/>
                    <a:pt x="10713" y="8802"/>
                  </a:cubicBezTo>
                  <a:close/>
                  <a:moveTo>
                    <a:pt x="10036" y="12592"/>
                  </a:moveTo>
                  <a:cubicBezTo>
                    <a:pt x="10161" y="12592"/>
                    <a:pt x="10262" y="12688"/>
                    <a:pt x="10262" y="12813"/>
                  </a:cubicBezTo>
                  <a:lnTo>
                    <a:pt x="10262" y="13197"/>
                  </a:lnTo>
                  <a:lnTo>
                    <a:pt x="5808" y="13197"/>
                  </a:lnTo>
                  <a:cubicBezTo>
                    <a:pt x="5525" y="13197"/>
                    <a:pt x="5525" y="13625"/>
                    <a:pt x="5808" y="13625"/>
                  </a:cubicBezTo>
                  <a:lnTo>
                    <a:pt x="11059" y="13625"/>
                  </a:lnTo>
                  <a:cubicBezTo>
                    <a:pt x="11189" y="13625"/>
                    <a:pt x="11294" y="13731"/>
                    <a:pt x="11294" y="13860"/>
                  </a:cubicBezTo>
                  <a:lnTo>
                    <a:pt x="11294" y="14326"/>
                  </a:lnTo>
                  <a:lnTo>
                    <a:pt x="3003" y="14326"/>
                  </a:lnTo>
                  <a:lnTo>
                    <a:pt x="3003" y="13860"/>
                  </a:lnTo>
                  <a:cubicBezTo>
                    <a:pt x="3003" y="13726"/>
                    <a:pt x="3108" y="13620"/>
                    <a:pt x="3238" y="13620"/>
                  </a:cubicBezTo>
                  <a:lnTo>
                    <a:pt x="4449" y="13620"/>
                  </a:lnTo>
                  <a:cubicBezTo>
                    <a:pt x="4732" y="13620"/>
                    <a:pt x="4732" y="13197"/>
                    <a:pt x="4449" y="13197"/>
                  </a:cubicBezTo>
                  <a:lnTo>
                    <a:pt x="4036" y="13197"/>
                  </a:lnTo>
                  <a:lnTo>
                    <a:pt x="4036" y="12818"/>
                  </a:lnTo>
                  <a:cubicBezTo>
                    <a:pt x="4036" y="12693"/>
                    <a:pt x="4136" y="12592"/>
                    <a:pt x="4261" y="12592"/>
                  </a:cubicBezTo>
                  <a:close/>
                  <a:moveTo>
                    <a:pt x="7149" y="1"/>
                  </a:moveTo>
                  <a:cubicBezTo>
                    <a:pt x="6135" y="1"/>
                    <a:pt x="5674" y="1269"/>
                    <a:pt x="6457" y="1917"/>
                  </a:cubicBezTo>
                  <a:lnTo>
                    <a:pt x="6457" y="2393"/>
                  </a:lnTo>
                  <a:lnTo>
                    <a:pt x="5107" y="2393"/>
                  </a:lnTo>
                  <a:cubicBezTo>
                    <a:pt x="5101" y="2393"/>
                    <a:pt x="5095" y="2393"/>
                    <a:pt x="5089" y="2393"/>
                  </a:cubicBezTo>
                  <a:cubicBezTo>
                    <a:pt x="4442" y="2393"/>
                    <a:pt x="3825" y="2657"/>
                    <a:pt x="3377" y="3123"/>
                  </a:cubicBezTo>
                  <a:cubicBezTo>
                    <a:pt x="3128" y="3392"/>
                    <a:pt x="2777" y="3546"/>
                    <a:pt x="2407" y="3546"/>
                  </a:cubicBezTo>
                  <a:lnTo>
                    <a:pt x="452" y="3546"/>
                  </a:lnTo>
                  <a:cubicBezTo>
                    <a:pt x="240" y="3546"/>
                    <a:pt x="67" y="3719"/>
                    <a:pt x="67" y="3930"/>
                  </a:cubicBezTo>
                  <a:lnTo>
                    <a:pt x="67" y="4435"/>
                  </a:lnTo>
                  <a:cubicBezTo>
                    <a:pt x="67" y="4651"/>
                    <a:pt x="240" y="4819"/>
                    <a:pt x="452" y="4819"/>
                  </a:cubicBezTo>
                  <a:lnTo>
                    <a:pt x="1662" y="4819"/>
                  </a:lnTo>
                  <a:lnTo>
                    <a:pt x="10" y="8499"/>
                  </a:lnTo>
                  <a:lnTo>
                    <a:pt x="0" y="8513"/>
                  </a:lnTo>
                  <a:lnTo>
                    <a:pt x="0" y="8518"/>
                  </a:lnTo>
                  <a:cubicBezTo>
                    <a:pt x="0" y="8523"/>
                    <a:pt x="0" y="8528"/>
                    <a:pt x="0" y="8528"/>
                  </a:cubicBezTo>
                  <a:lnTo>
                    <a:pt x="0" y="8537"/>
                  </a:lnTo>
                  <a:lnTo>
                    <a:pt x="0" y="8547"/>
                  </a:lnTo>
                  <a:lnTo>
                    <a:pt x="0" y="8561"/>
                  </a:lnTo>
                  <a:lnTo>
                    <a:pt x="0" y="8566"/>
                  </a:lnTo>
                  <a:lnTo>
                    <a:pt x="0" y="8581"/>
                  </a:lnTo>
                  <a:lnTo>
                    <a:pt x="0" y="8792"/>
                  </a:lnTo>
                  <a:cubicBezTo>
                    <a:pt x="0" y="9858"/>
                    <a:pt x="865" y="10718"/>
                    <a:pt x="1927" y="10723"/>
                  </a:cubicBezTo>
                  <a:lnTo>
                    <a:pt x="2095" y="10723"/>
                  </a:lnTo>
                  <a:cubicBezTo>
                    <a:pt x="3152" y="10714"/>
                    <a:pt x="4007" y="9854"/>
                    <a:pt x="4012" y="8797"/>
                  </a:cubicBezTo>
                  <a:lnTo>
                    <a:pt x="4012" y="8585"/>
                  </a:lnTo>
                  <a:lnTo>
                    <a:pt x="4012" y="8571"/>
                  </a:lnTo>
                  <a:lnTo>
                    <a:pt x="4012" y="8561"/>
                  </a:lnTo>
                  <a:lnTo>
                    <a:pt x="4012" y="8552"/>
                  </a:lnTo>
                  <a:lnTo>
                    <a:pt x="4012" y="8542"/>
                  </a:lnTo>
                  <a:lnTo>
                    <a:pt x="4012" y="8533"/>
                  </a:lnTo>
                  <a:cubicBezTo>
                    <a:pt x="4012" y="8528"/>
                    <a:pt x="4012" y="8523"/>
                    <a:pt x="4007" y="8518"/>
                  </a:cubicBezTo>
                  <a:lnTo>
                    <a:pt x="4007" y="8513"/>
                  </a:lnTo>
                  <a:lnTo>
                    <a:pt x="4002" y="8499"/>
                  </a:lnTo>
                  <a:lnTo>
                    <a:pt x="2335" y="4819"/>
                  </a:lnTo>
                  <a:lnTo>
                    <a:pt x="2489" y="4819"/>
                  </a:lnTo>
                  <a:cubicBezTo>
                    <a:pt x="2495" y="4819"/>
                    <a:pt x="2500" y="4819"/>
                    <a:pt x="2506" y="4819"/>
                  </a:cubicBezTo>
                  <a:cubicBezTo>
                    <a:pt x="3153" y="4819"/>
                    <a:pt x="3771" y="4555"/>
                    <a:pt x="4218" y="4089"/>
                  </a:cubicBezTo>
                  <a:cubicBezTo>
                    <a:pt x="4468" y="3820"/>
                    <a:pt x="4819" y="3666"/>
                    <a:pt x="5189" y="3666"/>
                  </a:cubicBezTo>
                  <a:lnTo>
                    <a:pt x="6457" y="3666"/>
                  </a:lnTo>
                  <a:lnTo>
                    <a:pt x="6457" y="12164"/>
                  </a:lnTo>
                  <a:lnTo>
                    <a:pt x="4261" y="12164"/>
                  </a:lnTo>
                  <a:cubicBezTo>
                    <a:pt x="3901" y="12164"/>
                    <a:pt x="3608" y="12457"/>
                    <a:pt x="3608" y="12818"/>
                  </a:cubicBezTo>
                  <a:lnTo>
                    <a:pt x="3608" y="13197"/>
                  </a:lnTo>
                  <a:lnTo>
                    <a:pt x="3238" y="13197"/>
                  </a:lnTo>
                  <a:cubicBezTo>
                    <a:pt x="2873" y="13197"/>
                    <a:pt x="2575" y="13495"/>
                    <a:pt x="2575" y="13860"/>
                  </a:cubicBezTo>
                  <a:lnTo>
                    <a:pt x="2575" y="14538"/>
                  </a:lnTo>
                  <a:cubicBezTo>
                    <a:pt x="2575" y="14653"/>
                    <a:pt x="2671" y="14749"/>
                    <a:pt x="2791" y="14749"/>
                  </a:cubicBezTo>
                  <a:lnTo>
                    <a:pt x="11511" y="14749"/>
                  </a:lnTo>
                  <a:cubicBezTo>
                    <a:pt x="11626" y="14749"/>
                    <a:pt x="11722" y="14653"/>
                    <a:pt x="11722" y="14538"/>
                  </a:cubicBezTo>
                  <a:lnTo>
                    <a:pt x="11722" y="13860"/>
                  </a:lnTo>
                  <a:cubicBezTo>
                    <a:pt x="11722" y="13495"/>
                    <a:pt x="11424" y="13197"/>
                    <a:pt x="11064" y="13197"/>
                  </a:cubicBezTo>
                  <a:lnTo>
                    <a:pt x="10689" y="13197"/>
                  </a:lnTo>
                  <a:lnTo>
                    <a:pt x="10689" y="12818"/>
                  </a:lnTo>
                  <a:cubicBezTo>
                    <a:pt x="10689" y="12457"/>
                    <a:pt x="10396" y="12164"/>
                    <a:pt x="10041" y="12164"/>
                  </a:cubicBezTo>
                  <a:lnTo>
                    <a:pt x="7840" y="12164"/>
                  </a:lnTo>
                  <a:lnTo>
                    <a:pt x="7840" y="6001"/>
                  </a:lnTo>
                  <a:cubicBezTo>
                    <a:pt x="7840" y="5859"/>
                    <a:pt x="7733" y="5788"/>
                    <a:pt x="7627" y="5788"/>
                  </a:cubicBezTo>
                  <a:cubicBezTo>
                    <a:pt x="7521" y="5788"/>
                    <a:pt x="7415" y="5859"/>
                    <a:pt x="7418" y="6001"/>
                  </a:cubicBezTo>
                  <a:lnTo>
                    <a:pt x="7418" y="12164"/>
                  </a:lnTo>
                  <a:lnTo>
                    <a:pt x="6884" y="12164"/>
                  </a:lnTo>
                  <a:lnTo>
                    <a:pt x="6884" y="3666"/>
                  </a:lnTo>
                  <a:lnTo>
                    <a:pt x="7418" y="3666"/>
                  </a:lnTo>
                  <a:lnTo>
                    <a:pt x="7418" y="4651"/>
                  </a:lnTo>
                  <a:cubicBezTo>
                    <a:pt x="7418" y="4793"/>
                    <a:pt x="7523" y="4864"/>
                    <a:pt x="7629" y="4864"/>
                  </a:cubicBezTo>
                  <a:cubicBezTo>
                    <a:pt x="7735" y="4864"/>
                    <a:pt x="7840" y="4793"/>
                    <a:pt x="7840" y="4651"/>
                  </a:cubicBezTo>
                  <a:lnTo>
                    <a:pt x="7840" y="3666"/>
                  </a:lnTo>
                  <a:lnTo>
                    <a:pt x="9195" y="3666"/>
                  </a:lnTo>
                  <a:cubicBezTo>
                    <a:pt x="9507" y="3666"/>
                    <a:pt x="9800" y="3796"/>
                    <a:pt x="10017" y="4022"/>
                  </a:cubicBezTo>
                  <a:cubicBezTo>
                    <a:pt x="10507" y="4531"/>
                    <a:pt x="11184" y="4819"/>
                    <a:pt x="11895" y="4819"/>
                  </a:cubicBezTo>
                  <a:lnTo>
                    <a:pt x="11962" y="4819"/>
                  </a:lnTo>
                  <a:lnTo>
                    <a:pt x="10305" y="8499"/>
                  </a:lnTo>
                  <a:cubicBezTo>
                    <a:pt x="10305" y="8504"/>
                    <a:pt x="10305" y="8509"/>
                    <a:pt x="10300" y="8513"/>
                  </a:cubicBezTo>
                  <a:lnTo>
                    <a:pt x="10300" y="8518"/>
                  </a:lnTo>
                  <a:cubicBezTo>
                    <a:pt x="10300" y="8523"/>
                    <a:pt x="10300" y="8528"/>
                    <a:pt x="10295" y="8533"/>
                  </a:cubicBezTo>
                  <a:lnTo>
                    <a:pt x="10295" y="8542"/>
                  </a:lnTo>
                  <a:lnTo>
                    <a:pt x="10295" y="8552"/>
                  </a:lnTo>
                  <a:lnTo>
                    <a:pt x="10295" y="8561"/>
                  </a:lnTo>
                  <a:lnTo>
                    <a:pt x="10295" y="8571"/>
                  </a:lnTo>
                  <a:lnTo>
                    <a:pt x="10295" y="8585"/>
                  </a:lnTo>
                  <a:lnTo>
                    <a:pt x="10295" y="8797"/>
                  </a:lnTo>
                  <a:cubicBezTo>
                    <a:pt x="10300" y="9858"/>
                    <a:pt x="11160" y="10723"/>
                    <a:pt x="12226" y="10723"/>
                  </a:cubicBezTo>
                  <a:lnTo>
                    <a:pt x="12390" y="10723"/>
                  </a:lnTo>
                  <a:cubicBezTo>
                    <a:pt x="13456" y="10723"/>
                    <a:pt x="14321" y="9858"/>
                    <a:pt x="14321" y="8797"/>
                  </a:cubicBezTo>
                  <a:lnTo>
                    <a:pt x="14321" y="8585"/>
                  </a:lnTo>
                  <a:lnTo>
                    <a:pt x="14311" y="8585"/>
                  </a:lnTo>
                  <a:lnTo>
                    <a:pt x="14311" y="8571"/>
                  </a:lnTo>
                  <a:lnTo>
                    <a:pt x="14311" y="8561"/>
                  </a:lnTo>
                  <a:lnTo>
                    <a:pt x="14311" y="8552"/>
                  </a:lnTo>
                  <a:lnTo>
                    <a:pt x="14311" y="8542"/>
                  </a:lnTo>
                  <a:lnTo>
                    <a:pt x="14311" y="8533"/>
                  </a:lnTo>
                  <a:lnTo>
                    <a:pt x="14307" y="8518"/>
                  </a:lnTo>
                  <a:lnTo>
                    <a:pt x="14307" y="8513"/>
                  </a:lnTo>
                  <a:cubicBezTo>
                    <a:pt x="14307" y="8509"/>
                    <a:pt x="14302" y="8504"/>
                    <a:pt x="14302" y="8499"/>
                  </a:cubicBezTo>
                  <a:lnTo>
                    <a:pt x="12640" y="4819"/>
                  </a:lnTo>
                  <a:lnTo>
                    <a:pt x="13855" y="4819"/>
                  </a:lnTo>
                  <a:cubicBezTo>
                    <a:pt x="14066" y="4819"/>
                    <a:pt x="14239" y="4651"/>
                    <a:pt x="14239" y="4435"/>
                  </a:cubicBezTo>
                  <a:lnTo>
                    <a:pt x="14239" y="3930"/>
                  </a:lnTo>
                  <a:cubicBezTo>
                    <a:pt x="14239" y="3719"/>
                    <a:pt x="14066" y="3546"/>
                    <a:pt x="13855" y="3546"/>
                  </a:cubicBezTo>
                  <a:lnTo>
                    <a:pt x="11890" y="3546"/>
                  </a:lnTo>
                  <a:cubicBezTo>
                    <a:pt x="11525" y="3546"/>
                    <a:pt x="11170" y="3392"/>
                    <a:pt x="10920" y="3123"/>
                  </a:cubicBezTo>
                  <a:cubicBezTo>
                    <a:pt x="10472" y="2657"/>
                    <a:pt x="9855" y="2393"/>
                    <a:pt x="9208" y="2393"/>
                  </a:cubicBezTo>
                  <a:cubicBezTo>
                    <a:pt x="9202" y="2393"/>
                    <a:pt x="9196" y="2393"/>
                    <a:pt x="9190" y="2393"/>
                  </a:cubicBezTo>
                  <a:lnTo>
                    <a:pt x="7840" y="2393"/>
                  </a:lnTo>
                  <a:lnTo>
                    <a:pt x="7840" y="1917"/>
                  </a:lnTo>
                  <a:cubicBezTo>
                    <a:pt x="8623" y="1269"/>
                    <a:pt x="8162" y="1"/>
                    <a:pt x="71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9" name="Google Shape;10979;p89"/>
          <p:cNvGrpSpPr/>
          <p:nvPr/>
        </p:nvGrpSpPr>
        <p:grpSpPr>
          <a:xfrm>
            <a:off x="1300502" y="2236748"/>
            <a:ext cx="364504" cy="370290"/>
            <a:chOff x="1300502" y="2442148"/>
            <a:chExt cx="364504" cy="370290"/>
          </a:xfrm>
        </p:grpSpPr>
        <p:sp>
          <p:nvSpPr>
            <p:cNvPr id="10980" name="Google Shape;10980;p89"/>
            <p:cNvSpPr/>
            <p:nvPr/>
          </p:nvSpPr>
          <p:spPr>
            <a:xfrm>
              <a:off x="1420118" y="2771545"/>
              <a:ext cx="125297" cy="15499"/>
            </a:xfrm>
            <a:custGeom>
              <a:avLst/>
              <a:gdLst/>
              <a:ahLst/>
              <a:cxnLst/>
              <a:rect l="l" t="t" r="r" b="b"/>
              <a:pathLst>
                <a:path w="4786" h="592" extrusionOk="0">
                  <a:moveTo>
                    <a:pt x="0" y="1"/>
                  </a:moveTo>
                  <a:cubicBezTo>
                    <a:pt x="0" y="327"/>
                    <a:pt x="264" y="592"/>
                    <a:pt x="591" y="592"/>
                  </a:cubicBezTo>
                  <a:lnTo>
                    <a:pt x="4194" y="592"/>
                  </a:lnTo>
                  <a:cubicBezTo>
                    <a:pt x="4516" y="592"/>
                    <a:pt x="4785" y="327"/>
                    <a:pt x="4785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1" name="Google Shape;10981;p89"/>
            <p:cNvSpPr/>
            <p:nvPr/>
          </p:nvSpPr>
          <p:spPr>
            <a:xfrm>
              <a:off x="1338856" y="2771545"/>
              <a:ext cx="61785" cy="35369"/>
            </a:xfrm>
            <a:custGeom>
              <a:avLst/>
              <a:gdLst/>
              <a:ahLst/>
              <a:cxnLst/>
              <a:rect l="l" t="t" r="r" b="b"/>
              <a:pathLst>
                <a:path w="2360" h="1351" extrusionOk="0">
                  <a:moveTo>
                    <a:pt x="1" y="1"/>
                  </a:moveTo>
                  <a:lnTo>
                    <a:pt x="1" y="942"/>
                  </a:lnTo>
                  <a:cubicBezTo>
                    <a:pt x="1" y="1168"/>
                    <a:pt x="179" y="1351"/>
                    <a:pt x="404" y="1351"/>
                  </a:cubicBezTo>
                  <a:lnTo>
                    <a:pt x="1951" y="1351"/>
                  </a:lnTo>
                  <a:cubicBezTo>
                    <a:pt x="2177" y="1351"/>
                    <a:pt x="2360" y="1168"/>
                    <a:pt x="2360" y="942"/>
                  </a:cubicBezTo>
                  <a:lnTo>
                    <a:pt x="236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2" name="Google Shape;10982;p89"/>
            <p:cNvSpPr/>
            <p:nvPr/>
          </p:nvSpPr>
          <p:spPr>
            <a:xfrm>
              <a:off x="1568506" y="2771545"/>
              <a:ext cx="61916" cy="35369"/>
            </a:xfrm>
            <a:custGeom>
              <a:avLst/>
              <a:gdLst/>
              <a:ahLst/>
              <a:cxnLst/>
              <a:rect l="l" t="t" r="r" b="b"/>
              <a:pathLst>
                <a:path w="2365" h="1351" extrusionOk="0">
                  <a:moveTo>
                    <a:pt x="1" y="1"/>
                  </a:moveTo>
                  <a:lnTo>
                    <a:pt x="1" y="942"/>
                  </a:lnTo>
                  <a:cubicBezTo>
                    <a:pt x="1" y="1168"/>
                    <a:pt x="184" y="1351"/>
                    <a:pt x="409" y="1351"/>
                  </a:cubicBezTo>
                  <a:lnTo>
                    <a:pt x="1956" y="1351"/>
                  </a:lnTo>
                  <a:cubicBezTo>
                    <a:pt x="2182" y="1351"/>
                    <a:pt x="2365" y="1168"/>
                    <a:pt x="2365" y="942"/>
                  </a:cubicBezTo>
                  <a:lnTo>
                    <a:pt x="236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3" name="Google Shape;10983;p89"/>
            <p:cNvSpPr/>
            <p:nvPr/>
          </p:nvSpPr>
          <p:spPr>
            <a:xfrm>
              <a:off x="1306026" y="2523411"/>
              <a:ext cx="24321" cy="84038"/>
            </a:xfrm>
            <a:custGeom>
              <a:avLst/>
              <a:gdLst/>
              <a:ahLst/>
              <a:cxnLst/>
              <a:rect l="l" t="t" r="r" b="b"/>
              <a:pathLst>
                <a:path w="929" h="3210" extrusionOk="0">
                  <a:moveTo>
                    <a:pt x="520" y="0"/>
                  </a:moveTo>
                  <a:cubicBezTo>
                    <a:pt x="231" y="0"/>
                    <a:pt x="1" y="236"/>
                    <a:pt x="1" y="519"/>
                  </a:cubicBezTo>
                  <a:lnTo>
                    <a:pt x="1" y="2691"/>
                  </a:lnTo>
                  <a:cubicBezTo>
                    <a:pt x="1" y="2974"/>
                    <a:pt x="231" y="3209"/>
                    <a:pt x="520" y="3209"/>
                  </a:cubicBezTo>
                  <a:lnTo>
                    <a:pt x="928" y="320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4" name="Google Shape;10984;p89"/>
            <p:cNvSpPr/>
            <p:nvPr/>
          </p:nvSpPr>
          <p:spPr>
            <a:xfrm>
              <a:off x="1635187" y="2523411"/>
              <a:ext cx="24295" cy="84038"/>
            </a:xfrm>
            <a:custGeom>
              <a:avLst/>
              <a:gdLst/>
              <a:ahLst/>
              <a:cxnLst/>
              <a:rect l="l" t="t" r="r" b="b"/>
              <a:pathLst>
                <a:path w="928" h="3210" extrusionOk="0">
                  <a:moveTo>
                    <a:pt x="0" y="0"/>
                  </a:moveTo>
                  <a:lnTo>
                    <a:pt x="0" y="3209"/>
                  </a:lnTo>
                  <a:lnTo>
                    <a:pt x="408" y="3209"/>
                  </a:lnTo>
                  <a:cubicBezTo>
                    <a:pt x="697" y="3209"/>
                    <a:pt x="927" y="2974"/>
                    <a:pt x="927" y="2686"/>
                  </a:cubicBezTo>
                  <a:lnTo>
                    <a:pt x="927" y="519"/>
                  </a:lnTo>
                  <a:cubicBezTo>
                    <a:pt x="927" y="231"/>
                    <a:pt x="692" y="0"/>
                    <a:pt x="408" y="0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5" name="Google Shape;10985;p89"/>
            <p:cNvSpPr/>
            <p:nvPr/>
          </p:nvSpPr>
          <p:spPr>
            <a:xfrm>
              <a:off x="1330321" y="2447567"/>
              <a:ext cx="304892" cy="276225"/>
            </a:xfrm>
            <a:custGeom>
              <a:avLst/>
              <a:gdLst/>
              <a:ahLst/>
              <a:cxnLst/>
              <a:rect l="l" t="t" r="r" b="b"/>
              <a:pathLst>
                <a:path w="11646" h="10551" extrusionOk="0">
                  <a:moveTo>
                    <a:pt x="1792" y="1"/>
                  </a:moveTo>
                  <a:cubicBezTo>
                    <a:pt x="802" y="1"/>
                    <a:pt x="0" y="803"/>
                    <a:pt x="0" y="1797"/>
                  </a:cubicBezTo>
                  <a:lnTo>
                    <a:pt x="0" y="10550"/>
                  </a:lnTo>
                  <a:lnTo>
                    <a:pt x="11645" y="10550"/>
                  </a:lnTo>
                  <a:lnTo>
                    <a:pt x="11645" y="1797"/>
                  </a:lnTo>
                  <a:cubicBezTo>
                    <a:pt x="11645" y="803"/>
                    <a:pt x="10843" y="1"/>
                    <a:pt x="9853" y="1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6" name="Google Shape;10986;p89"/>
            <p:cNvSpPr/>
            <p:nvPr/>
          </p:nvSpPr>
          <p:spPr>
            <a:xfrm>
              <a:off x="1330321" y="2447567"/>
              <a:ext cx="80896" cy="276225"/>
            </a:xfrm>
            <a:custGeom>
              <a:avLst/>
              <a:gdLst/>
              <a:ahLst/>
              <a:cxnLst/>
              <a:rect l="l" t="t" r="r" b="b"/>
              <a:pathLst>
                <a:path w="3090" h="10551" extrusionOk="0">
                  <a:moveTo>
                    <a:pt x="1792" y="1"/>
                  </a:moveTo>
                  <a:cubicBezTo>
                    <a:pt x="802" y="1"/>
                    <a:pt x="0" y="803"/>
                    <a:pt x="0" y="1797"/>
                  </a:cubicBezTo>
                  <a:lnTo>
                    <a:pt x="0" y="10550"/>
                  </a:lnTo>
                  <a:lnTo>
                    <a:pt x="1292" y="10550"/>
                  </a:lnTo>
                  <a:lnTo>
                    <a:pt x="1292" y="1797"/>
                  </a:lnTo>
                  <a:cubicBezTo>
                    <a:pt x="1292" y="803"/>
                    <a:pt x="2095" y="1"/>
                    <a:pt x="308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7" name="Google Shape;10987;p89"/>
            <p:cNvSpPr/>
            <p:nvPr/>
          </p:nvSpPr>
          <p:spPr>
            <a:xfrm>
              <a:off x="1317859" y="2719997"/>
              <a:ext cx="333455" cy="51575"/>
            </a:xfrm>
            <a:custGeom>
              <a:avLst/>
              <a:gdLst/>
              <a:ahLst/>
              <a:cxnLst/>
              <a:rect l="l" t="t" r="r" b="b"/>
              <a:pathLst>
                <a:path w="12737" h="1970" extrusionOk="0">
                  <a:moveTo>
                    <a:pt x="361" y="0"/>
                  </a:moveTo>
                  <a:cubicBezTo>
                    <a:pt x="159" y="0"/>
                    <a:pt x="0" y="163"/>
                    <a:pt x="0" y="360"/>
                  </a:cubicBezTo>
                  <a:lnTo>
                    <a:pt x="0" y="1609"/>
                  </a:lnTo>
                  <a:cubicBezTo>
                    <a:pt x="0" y="1806"/>
                    <a:pt x="159" y="1970"/>
                    <a:pt x="361" y="1970"/>
                  </a:cubicBezTo>
                  <a:lnTo>
                    <a:pt x="12376" y="1970"/>
                  </a:lnTo>
                  <a:cubicBezTo>
                    <a:pt x="12577" y="1970"/>
                    <a:pt x="12736" y="1806"/>
                    <a:pt x="12736" y="1609"/>
                  </a:cubicBezTo>
                  <a:lnTo>
                    <a:pt x="12736" y="365"/>
                  </a:lnTo>
                  <a:cubicBezTo>
                    <a:pt x="12736" y="163"/>
                    <a:pt x="12577" y="0"/>
                    <a:pt x="12376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8" name="Google Shape;10988;p89"/>
            <p:cNvSpPr/>
            <p:nvPr/>
          </p:nvSpPr>
          <p:spPr>
            <a:xfrm>
              <a:off x="1317859" y="2720101"/>
              <a:ext cx="47700" cy="51470"/>
            </a:xfrm>
            <a:custGeom>
              <a:avLst/>
              <a:gdLst/>
              <a:ahLst/>
              <a:cxnLst/>
              <a:rect l="l" t="t" r="r" b="b"/>
              <a:pathLst>
                <a:path w="1822" h="1966" extrusionOk="0">
                  <a:moveTo>
                    <a:pt x="361" y="1"/>
                  </a:moveTo>
                  <a:cubicBezTo>
                    <a:pt x="159" y="1"/>
                    <a:pt x="0" y="159"/>
                    <a:pt x="0" y="361"/>
                  </a:cubicBezTo>
                  <a:lnTo>
                    <a:pt x="0" y="1605"/>
                  </a:lnTo>
                  <a:cubicBezTo>
                    <a:pt x="0" y="1802"/>
                    <a:pt x="159" y="1966"/>
                    <a:pt x="361" y="1966"/>
                  </a:cubicBezTo>
                  <a:lnTo>
                    <a:pt x="1821" y="1966"/>
                  </a:lnTo>
                  <a:cubicBezTo>
                    <a:pt x="1624" y="1966"/>
                    <a:pt x="1461" y="1802"/>
                    <a:pt x="1461" y="1605"/>
                  </a:cubicBezTo>
                  <a:lnTo>
                    <a:pt x="1461" y="361"/>
                  </a:lnTo>
                  <a:cubicBezTo>
                    <a:pt x="1461" y="159"/>
                    <a:pt x="1624" y="1"/>
                    <a:pt x="1821" y="1"/>
                  </a:cubicBez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9" name="Google Shape;10989;p89"/>
            <p:cNvSpPr/>
            <p:nvPr/>
          </p:nvSpPr>
          <p:spPr>
            <a:xfrm>
              <a:off x="1350191" y="2496995"/>
              <a:ext cx="265151" cy="135612"/>
            </a:xfrm>
            <a:custGeom>
              <a:avLst/>
              <a:gdLst/>
              <a:ahLst/>
              <a:cxnLst/>
              <a:rect l="l" t="t" r="r" b="b"/>
              <a:pathLst>
                <a:path w="10128" h="5180" extrusionOk="0">
                  <a:moveTo>
                    <a:pt x="9334" y="0"/>
                  </a:moveTo>
                  <a:cubicBezTo>
                    <a:pt x="9331" y="0"/>
                    <a:pt x="9328" y="0"/>
                    <a:pt x="9325" y="1"/>
                  </a:cubicBezTo>
                  <a:lnTo>
                    <a:pt x="798" y="1"/>
                  </a:lnTo>
                  <a:cubicBezTo>
                    <a:pt x="356" y="1"/>
                    <a:pt x="0" y="356"/>
                    <a:pt x="0" y="798"/>
                  </a:cubicBezTo>
                  <a:lnTo>
                    <a:pt x="0" y="4382"/>
                  </a:lnTo>
                  <a:cubicBezTo>
                    <a:pt x="0" y="4821"/>
                    <a:pt x="356" y="5179"/>
                    <a:pt x="794" y="5179"/>
                  </a:cubicBezTo>
                  <a:cubicBezTo>
                    <a:pt x="797" y="5179"/>
                    <a:pt x="799" y="5179"/>
                    <a:pt x="802" y="5179"/>
                  </a:cubicBezTo>
                  <a:lnTo>
                    <a:pt x="9330" y="5179"/>
                  </a:lnTo>
                  <a:cubicBezTo>
                    <a:pt x="9767" y="5179"/>
                    <a:pt x="10127" y="4824"/>
                    <a:pt x="10127" y="4382"/>
                  </a:cubicBezTo>
                  <a:lnTo>
                    <a:pt x="10127" y="798"/>
                  </a:lnTo>
                  <a:cubicBezTo>
                    <a:pt x="10127" y="359"/>
                    <a:pt x="9772" y="0"/>
                    <a:pt x="9334" y="0"/>
                  </a:cubicBez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0" name="Google Shape;10990;p89"/>
            <p:cNvSpPr/>
            <p:nvPr/>
          </p:nvSpPr>
          <p:spPr>
            <a:xfrm>
              <a:off x="1350191" y="2496995"/>
              <a:ext cx="45920" cy="135612"/>
            </a:xfrm>
            <a:custGeom>
              <a:avLst/>
              <a:gdLst/>
              <a:ahLst/>
              <a:cxnLst/>
              <a:rect l="l" t="t" r="r" b="b"/>
              <a:pathLst>
                <a:path w="1754" h="5180" extrusionOk="0">
                  <a:moveTo>
                    <a:pt x="789" y="0"/>
                  </a:moveTo>
                  <a:cubicBezTo>
                    <a:pt x="356" y="0"/>
                    <a:pt x="0" y="359"/>
                    <a:pt x="0" y="798"/>
                  </a:cubicBezTo>
                  <a:lnTo>
                    <a:pt x="0" y="4382"/>
                  </a:lnTo>
                  <a:cubicBezTo>
                    <a:pt x="0" y="4824"/>
                    <a:pt x="356" y="5179"/>
                    <a:pt x="798" y="5179"/>
                  </a:cubicBezTo>
                  <a:lnTo>
                    <a:pt x="1754" y="5179"/>
                  </a:lnTo>
                  <a:cubicBezTo>
                    <a:pt x="1312" y="5179"/>
                    <a:pt x="956" y="4824"/>
                    <a:pt x="956" y="4382"/>
                  </a:cubicBezTo>
                  <a:lnTo>
                    <a:pt x="956" y="798"/>
                  </a:lnTo>
                  <a:cubicBezTo>
                    <a:pt x="956" y="356"/>
                    <a:pt x="1316" y="1"/>
                    <a:pt x="1754" y="1"/>
                  </a:cubicBezTo>
                  <a:lnTo>
                    <a:pt x="798" y="1"/>
                  </a:lnTo>
                  <a:cubicBezTo>
                    <a:pt x="795" y="0"/>
                    <a:pt x="792" y="0"/>
                    <a:pt x="789" y="0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1" name="Google Shape;10991;p89"/>
            <p:cNvSpPr/>
            <p:nvPr/>
          </p:nvSpPr>
          <p:spPr>
            <a:xfrm>
              <a:off x="1350191" y="2496995"/>
              <a:ext cx="265151" cy="39767"/>
            </a:xfrm>
            <a:custGeom>
              <a:avLst/>
              <a:gdLst/>
              <a:ahLst/>
              <a:cxnLst/>
              <a:rect l="l" t="t" r="r" b="b"/>
              <a:pathLst>
                <a:path w="10128" h="1519" extrusionOk="0">
                  <a:moveTo>
                    <a:pt x="9334" y="0"/>
                  </a:moveTo>
                  <a:cubicBezTo>
                    <a:pt x="9331" y="0"/>
                    <a:pt x="9328" y="0"/>
                    <a:pt x="9325" y="1"/>
                  </a:cubicBezTo>
                  <a:lnTo>
                    <a:pt x="798" y="1"/>
                  </a:lnTo>
                  <a:cubicBezTo>
                    <a:pt x="356" y="1"/>
                    <a:pt x="0" y="356"/>
                    <a:pt x="0" y="798"/>
                  </a:cubicBezTo>
                  <a:lnTo>
                    <a:pt x="0" y="1519"/>
                  </a:lnTo>
                  <a:lnTo>
                    <a:pt x="10127" y="1519"/>
                  </a:lnTo>
                  <a:lnTo>
                    <a:pt x="10127" y="798"/>
                  </a:lnTo>
                  <a:cubicBezTo>
                    <a:pt x="10127" y="359"/>
                    <a:pt x="9772" y="0"/>
                    <a:pt x="9334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2" name="Google Shape;10992;p89"/>
            <p:cNvSpPr/>
            <p:nvPr/>
          </p:nvSpPr>
          <p:spPr>
            <a:xfrm>
              <a:off x="1353202" y="2655201"/>
              <a:ext cx="42647" cy="42804"/>
            </a:xfrm>
            <a:custGeom>
              <a:avLst/>
              <a:gdLst/>
              <a:ahLst/>
              <a:cxnLst/>
              <a:rect l="l" t="t" r="r" b="b"/>
              <a:pathLst>
                <a:path w="1629" h="1635" extrusionOk="0">
                  <a:moveTo>
                    <a:pt x="812" y="1"/>
                  </a:moveTo>
                  <a:cubicBezTo>
                    <a:pt x="366" y="1"/>
                    <a:pt x="0" y="366"/>
                    <a:pt x="0" y="818"/>
                  </a:cubicBezTo>
                  <a:cubicBezTo>
                    <a:pt x="0" y="1269"/>
                    <a:pt x="366" y="1634"/>
                    <a:pt x="812" y="1634"/>
                  </a:cubicBezTo>
                  <a:cubicBezTo>
                    <a:pt x="1264" y="1634"/>
                    <a:pt x="1629" y="1269"/>
                    <a:pt x="1629" y="818"/>
                  </a:cubicBezTo>
                  <a:cubicBezTo>
                    <a:pt x="1629" y="366"/>
                    <a:pt x="1264" y="1"/>
                    <a:pt x="8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3" name="Google Shape;10993;p89"/>
            <p:cNvSpPr/>
            <p:nvPr/>
          </p:nvSpPr>
          <p:spPr>
            <a:xfrm>
              <a:off x="1569658" y="2655201"/>
              <a:ext cx="42647" cy="42804"/>
            </a:xfrm>
            <a:custGeom>
              <a:avLst/>
              <a:gdLst/>
              <a:ahLst/>
              <a:cxnLst/>
              <a:rect l="l" t="t" r="r" b="b"/>
              <a:pathLst>
                <a:path w="1629" h="1635" extrusionOk="0">
                  <a:moveTo>
                    <a:pt x="817" y="1"/>
                  </a:moveTo>
                  <a:cubicBezTo>
                    <a:pt x="365" y="1"/>
                    <a:pt x="0" y="366"/>
                    <a:pt x="0" y="818"/>
                  </a:cubicBezTo>
                  <a:cubicBezTo>
                    <a:pt x="0" y="1269"/>
                    <a:pt x="365" y="1634"/>
                    <a:pt x="817" y="1634"/>
                  </a:cubicBezTo>
                  <a:cubicBezTo>
                    <a:pt x="1264" y="1634"/>
                    <a:pt x="1629" y="1269"/>
                    <a:pt x="1629" y="818"/>
                  </a:cubicBezTo>
                  <a:cubicBezTo>
                    <a:pt x="1629" y="366"/>
                    <a:pt x="1264" y="1"/>
                    <a:pt x="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4" name="Google Shape;10994;p89"/>
            <p:cNvSpPr/>
            <p:nvPr/>
          </p:nvSpPr>
          <p:spPr>
            <a:xfrm>
              <a:off x="1422370" y="2651562"/>
              <a:ext cx="120768" cy="68461"/>
            </a:xfrm>
            <a:custGeom>
              <a:avLst/>
              <a:gdLst/>
              <a:ahLst/>
              <a:cxnLst/>
              <a:rect l="l" t="t" r="r" b="b"/>
              <a:pathLst>
                <a:path w="4613" h="2615" extrusionOk="0">
                  <a:moveTo>
                    <a:pt x="856" y="1"/>
                  </a:moveTo>
                  <a:cubicBezTo>
                    <a:pt x="385" y="1"/>
                    <a:pt x="1" y="385"/>
                    <a:pt x="1" y="856"/>
                  </a:cubicBezTo>
                  <a:lnTo>
                    <a:pt x="1" y="2614"/>
                  </a:lnTo>
                  <a:lnTo>
                    <a:pt x="4613" y="2614"/>
                  </a:lnTo>
                  <a:lnTo>
                    <a:pt x="4613" y="856"/>
                  </a:lnTo>
                  <a:cubicBezTo>
                    <a:pt x="4613" y="385"/>
                    <a:pt x="4228" y="1"/>
                    <a:pt x="3757" y="1"/>
                  </a:cubicBez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5" name="Google Shape;10995;p89"/>
            <p:cNvSpPr/>
            <p:nvPr/>
          </p:nvSpPr>
          <p:spPr>
            <a:xfrm>
              <a:off x="1344641" y="2491471"/>
              <a:ext cx="276225" cy="146791"/>
            </a:xfrm>
            <a:custGeom>
              <a:avLst/>
              <a:gdLst/>
              <a:ahLst/>
              <a:cxnLst/>
              <a:rect l="l" t="t" r="r" b="b"/>
              <a:pathLst>
                <a:path w="10551" h="5607" extrusionOk="0">
                  <a:moveTo>
                    <a:pt x="10128" y="1941"/>
                  </a:moveTo>
                  <a:lnTo>
                    <a:pt x="10128" y="4598"/>
                  </a:lnTo>
                  <a:cubicBezTo>
                    <a:pt x="10128" y="4919"/>
                    <a:pt x="9863" y="5184"/>
                    <a:pt x="9542" y="5184"/>
                  </a:cubicBezTo>
                  <a:lnTo>
                    <a:pt x="1014" y="5184"/>
                  </a:lnTo>
                  <a:cubicBezTo>
                    <a:pt x="688" y="5184"/>
                    <a:pt x="423" y="4919"/>
                    <a:pt x="423" y="4593"/>
                  </a:cubicBezTo>
                  <a:lnTo>
                    <a:pt x="423" y="1941"/>
                  </a:lnTo>
                  <a:close/>
                  <a:moveTo>
                    <a:pt x="1010" y="0"/>
                  </a:moveTo>
                  <a:cubicBezTo>
                    <a:pt x="452" y="0"/>
                    <a:pt x="1" y="452"/>
                    <a:pt x="1" y="1009"/>
                  </a:cubicBezTo>
                  <a:lnTo>
                    <a:pt x="1" y="4593"/>
                  </a:lnTo>
                  <a:cubicBezTo>
                    <a:pt x="1" y="5150"/>
                    <a:pt x="452" y="5606"/>
                    <a:pt x="1010" y="5606"/>
                  </a:cubicBezTo>
                  <a:lnTo>
                    <a:pt x="9537" y="5606"/>
                  </a:lnTo>
                  <a:cubicBezTo>
                    <a:pt x="10094" y="5606"/>
                    <a:pt x="10550" y="5150"/>
                    <a:pt x="10550" y="4593"/>
                  </a:cubicBezTo>
                  <a:lnTo>
                    <a:pt x="10550" y="1009"/>
                  </a:lnTo>
                  <a:cubicBezTo>
                    <a:pt x="10550" y="452"/>
                    <a:pt x="10094" y="0"/>
                    <a:pt x="9542" y="0"/>
                  </a:cubicBezTo>
                  <a:lnTo>
                    <a:pt x="7601" y="0"/>
                  </a:lnTo>
                  <a:cubicBezTo>
                    <a:pt x="7481" y="0"/>
                    <a:pt x="7389" y="91"/>
                    <a:pt x="7389" y="212"/>
                  </a:cubicBezTo>
                  <a:cubicBezTo>
                    <a:pt x="7389" y="327"/>
                    <a:pt x="7481" y="423"/>
                    <a:pt x="7601" y="423"/>
                  </a:cubicBezTo>
                  <a:lnTo>
                    <a:pt x="9542" y="423"/>
                  </a:lnTo>
                  <a:cubicBezTo>
                    <a:pt x="9868" y="423"/>
                    <a:pt x="10128" y="682"/>
                    <a:pt x="10128" y="1009"/>
                  </a:cubicBezTo>
                  <a:lnTo>
                    <a:pt x="10128" y="1518"/>
                  </a:lnTo>
                  <a:lnTo>
                    <a:pt x="423" y="1518"/>
                  </a:lnTo>
                  <a:lnTo>
                    <a:pt x="423" y="1009"/>
                  </a:lnTo>
                  <a:cubicBezTo>
                    <a:pt x="423" y="682"/>
                    <a:pt x="688" y="423"/>
                    <a:pt x="1010" y="423"/>
                  </a:cubicBezTo>
                  <a:lnTo>
                    <a:pt x="6611" y="423"/>
                  </a:lnTo>
                  <a:cubicBezTo>
                    <a:pt x="6726" y="423"/>
                    <a:pt x="6823" y="327"/>
                    <a:pt x="6823" y="212"/>
                  </a:cubicBezTo>
                  <a:cubicBezTo>
                    <a:pt x="6823" y="91"/>
                    <a:pt x="6726" y="0"/>
                    <a:pt x="661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6" name="Google Shape;10996;p89"/>
            <p:cNvSpPr/>
            <p:nvPr/>
          </p:nvSpPr>
          <p:spPr>
            <a:xfrm>
              <a:off x="1338620" y="2649677"/>
              <a:ext cx="62780" cy="53826"/>
            </a:xfrm>
            <a:custGeom>
              <a:avLst/>
              <a:gdLst/>
              <a:ahLst/>
              <a:cxnLst/>
              <a:rect l="l" t="t" r="r" b="b"/>
              <a:pathLst>
                <a:path w="2398" h="2056" extrusionOk="0">
                  <a:moveTo>
                    <a:pt x="1366" y="424"/>
                  </a:moveTo>
                  <a:cubicBezTo>
                    <a:pt x="1677" y="424"/>
                    <a:pt x="1975" y="664"/>
                    <a:pt x="1975" y="1029"/>
                  </a:cubicBezTo>
                  <a:cubicBezTo>
                    <a:pt x="1975" y="1360"/>
                    <a:pt x="1706" y="1634"/>
                    <a:pt x="1369" y="1634"/>
                  </a:cubicBezTo>
                  <a:cubicBezTo>
                    <a:pt x="831" y="1634"/>
                    <a:pt x="562" y="981"/>
                    <a:pt x="942" y="601"/>
                  </a:cubicBezTo>
                  <a:cubicBezTo>
                    <a:pt x="1066" y="478"/>
                    <a:pt x="1218" y="424"/>
                    <a:pt x="1366" y="424"/>
                  </a:cubicBezTo>
                  <a:close/>
                  <a:moveTo>
                    <a:pt x="1369" y="1"/>
                  </a:moveTo>
                  <a:cubicBezTo>
                    <a:pt x="457" y="1"/>
                    <a:pt x="0" y="1106"/>
                    <a:pt x="644" y="1754"/>
                  </a:cubicBezTo>
                  <a:cubicBezTo>
                    <a:pt x="853" y="1962"/>
                    <a:pt x="1111" y="2055"/>
                    <a:pt x="1363" y="2055"/>
                  </a:cubicBezTo>
                  <a:cubicBezTo>
                    <a:pt x="1891" y="2055"/>
                    <a:pt x="2397" y="1646"/>
                    <a:pt x="2397" y="1029"/>
                  </a:cubicBezTo>
                  <a:cubicBezTo>
                    <a:pt x="2397" y="462"/>
                    <a:pt x="1936" y="1"/>
                    <a:pt x="13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7" name="Google Shape;10997;p89"/>
            <p:cNvSpPr/>
            <p:nvPr/>
          </p:nvSpPr>
          <p:spPr>
            <a:xfrm>
              <a:off x="1555050" y="2649677"/>
              <a:ext cx="62806" cy="53826"/>
            </a:xfrm>
            <a:custGeom>
              <a:avLst/>
              <a:gdLst/>
              <a:ahLst/>
              <a:cxnLst/>
              <a:rect l="l" t="t" r="r" b="b"/>
              <a:pathLst>
                <a:path w="2399" h="2056" extrusionOk="0">
                  <a:moveTo>
                    <a:pt x="1367" y="424"/>
                  </a:moveTo>
                  <a:cubicBezTo>
                    <a:pt x="1678" y="424"/>
                    <a:pt x="1975" y="664"/>
                    <a:pt x="1975" y="1029"/>
                  </a:cubicBezTo>
                  <a:cubicBezTo>
                    <a:pt x="1975" y="1360"/>
                    <a:pt x="1706" y="1634"/>
                    <a:pt x="1375" y="1634"/>
                  </a:cubicBezTo>
                  <a:cubicBezTo>
                    <a:pt x="832" y="1634"/>
                    <a:pt x="563" y="981"/>
                    <a:pt x="943" y="601"/>
                  </a:cubicBezTo>
                  <a:cubicBezTo>
                    <a:pt x="1067" y="478"/>
                    <a:pt x="1218" y="424"/>
                    <a:pt x="1367" y="424"/>
                  </a:cubicBezTo>
                  <a:close/>
                  <a:moveTo>
                    <a:pt x="1375" y="1"/>
                  </a:moveTo>
                  <a:cubicBezTo>
                    <a:pt x="457" y="1"/>
                    <a:pt x="1" y="1106"/>
                    <a:pt x="645" y="1754"/>
                  </a:cubicBezTo>
                  <a:cubicBezTo>
                    <a:pt x="854" y="1962"/>
                    <a:pt x="1111" y="2055"/>
                    <a:pt x="1364" y="2055"/>
                  </a:cubicBezTo>
                  <a:cubicBezTo>
                    <a:pt x="1892" y="2055"/>
                    <a:pt x="2398" y="1646"/>
                    <a:pt x="2398" y="1029"/>
                  </a:cubicBezTo>
                  <a:cubicBezTo>
                    <a:pt x="2398" y="462"/>
                    <a:pt x="1937" y="1"/>
                    <a:pt x="1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8" name="Google Shape;10998;p89"/>
            <p:cNvSpPr/>
            <p:nvPr/>
          </p:nvSpPr>
          <p:spPr>
            <a:xfrm>
              <a:off x="1300502" y="2442148"/>
              <a:ext cx="364504" cy="370290"/>
            </a:xfrm>
            <a:custGeom>
              <a:avLst/>
              <a:gdLst/>
              <a:ahLst/>
              <a:cxnLst/>
              <a:rect l="l" t="t" r="r" b="b"/>
              <a:pathLst>
                <a:path w="13923" h="14144" extrusionOk="0">
                  <a:moveTo>
                    <a:pt x="928" y="3316"/>
                  </a:moveTo>
                  <a:lnTo>
                    <a:pt x="928" y="6102"/>
                  </a:lnTo>
                  <a:lnTo>
                    <a:pt x="731" y="6102"/>
                  </a:lnTo>
                  <a:cubicBezTo>
                    <a:pt x="563" y="6102"/>
                    <a:pt x="423" y="5963"/>
                    <a:pt x="423" y="5795"/>
                  </a:cubicBezTo>
                  <a:lnTo>
                    <a:pt x="423" y="3623"/>
                  </a:lnTo>
                  <a:cubicBezTo>
                    <a:pt x="423" y="3455"/>
                    <a:pt x="563" y="3316"/>
                    <a:pt x="731" y="3316"/>
                  </a:cubicBezTo>
                  <a:close/>
                  <a:moveTo>
                    <a:pt x="13192" y="3316"/>
                  </a:moveTo>
                  <a:cubicBezTo>
                    <a:pt x="13361" y="3316"/>
                    <a:pt x="13500" y="3455"/>
                    <a:pt x="13500" y="3623"/>
                  </a:cubicBezTo>
                  <a:lnTo>
                    <a:pt x="13500" y="5795"/>
                  </a:lnTo>
                  <a:cubicBezTo>
                    <a:pt x="13500" y="5963"/>
                    <a:pt x="13361" y="6102"/>
                    <a:pt x="13192" y="6102"/>
                  </a:cubicBezTo>
                  <a:lnTo>
                    <a:pt x="12995" y="6102"/>
                  </a:lnTo>
                  <a:lnTo>
                    <a:pt x="12995" y="3316"/>
                  </a:lnTo>
                  <a:close/>
                  <a:moveTo>
                    <a:pt x="8412" y="8211"/>
                  </a:moveTo>
                  <a:cubicBezTo>
                    <a:pt x="8768" y="8211"/>
                    <a:pt x="9056" y="8499"/>
                    <a:pt x="9056" y="8855"/>
                  </a:cubicBezTo>
                  <a:lnTo>
                    <a:pt x="9056" y="10402"/>
                  </a:lnTo>
                  <a:lnTo>
                    <a:pt x="4867" y="10402"/>
                  </a:lnTo>
                  <a:lnTo>
                    <a:pt x="4867" y="8855"/>
                  </a:lnTo>
                  <a:cubicBezTo>
                    <a:pt x="4867" y="8499"/>
                    <a:pt x="5155" y="8211"/>
                    <a:pt x="5511" y="8211"/>
                  </a:cubicBezTo>
                  <a:close/>
                  <a:moveTo>
                    <a:pt x="10992" y="419"/>
                  </a:moveTo>
                  <a:cubicBezTo>
                    <a:pt x="11862" y="419"/>
                    <a:pt x="12573" y="1130"/>
                    <a:pt x="12573" y="2004"/>
                  </a:cubicBezTo>
                  <a:lnTo>
                    <a:pt x="12573" y="10406"/>
                  </a:lnTo>
                  <a:lnTo>
                    <a:pt x="9479" y="10406"/>
                  </a:lnTo>
                  <a:lnTo>
                    <a:pt x="9479" y="8855"/>
                  </a:lnTo>
                  <a:cubicBezTo>
                    <a:pt x="9479" y="8264"/>
                    <a:pt x="8999" y="7788"/>
                    <a:pt x="8412" y="7788"/>
                  </a:cubicBezTo>
                  <a:lnTo>
                    <a:pt x="5511" y="7788"/>
                  </a:lnTo>
                  <a:cubicBezTo>
                    <a:pt x="4920" y="7788"/>
                    <a:pt x="4444" y="8264"/>
                    <a:pt x="4444" y="8855"/>
                  </a:cubicBezTo>
                  <a:lnTo>
                    <a:pt x="4444" y="10402"/>
                  </a:lnTo>
                  <a:lnTo>
                    <a:pt x="4247" y="10402"/>
                  </a:lnTo>
                  <a:cubicBezTo>
                    <a:pt x="4132" y="10402"/>
                    <a:pt x="4036" y="10498"/>
                    <a:pt x="4036" y="10613"/>
                  </a:cubicBezTo>
                  <a:cubicBezTo>
                    <a:pt x="4036" y="10728"/>
                    <a:pt x="4132" y="10824"/>
                    <a:pt x="4247" y="10824"/>
                  </a:cubicBezTo>
                  <a:lnTo>
                    <a:pt x="13039" y="10824"/>
                  </a:lnTo>
                  <a:cubicBezTo>
                    <a:pt x="13125" y="10824"/>
                    <a:pt x="13192" y="10892"/>
                    <a:pt x="13192" y="10978"/>
                  </a:cubicBezTo>
                  <a:lnTo>
                    <a:pt x="13192" y="12222"/>
                  </a:lnTo>
                  <a:cubicBezTo>
                    <a:pt x="13192" y="12304"/>
                    <a:pt x="13125" y="12371"/>
                    <a:pt x="13039" y="12371"/>
                  </a:cubicBezTo>
                  <a:lnTo>
                    <a:pt x="1024" y="12371"/>
                  </a:lnTo>
                  <a:cubicBezTo>
                    <a:pt x="942" y="12371"/>
                    <a:pt x="875" y="12304"/>
                    <a:pt x="875" y="12222"/>
                  </a:cubicBezTo>
                  <a:lnTo>
                    <a:pt x="875" y="10978"/>
                  </a:lnTo>
                  <a:cubicBezTo>
                    <a:pt x="875" y="10892"/>
                    <a:pt x="942" y="10824"/>
                    <a:pt x="1024" y="10824"/>
                  </a:cubicBezTo>
                  <a:lnTo>
                    <a:pt x="3262" y="10824"/>
                  </a:lnTo>
                  <a:cubicBezTo>
                    <a:pt x="3378" y="10824"/>
                    <a:pt x="3474" y="10733"/>
                    <a:pt x="3474" y="10613"/>
                  </a:cubicBezTo>
                  <a:cubicBezTo>
                    <a:pt x="3474" y="10498"/>
                    <a:pt x="3378" y="10406"/>
                    <a:pt x="3262" y="10406"/>
                  </a:cubicBezTo>
                  <a:lnTo>
                    <a:pt x="1350" y="10406"/>
                  </a:lnTo>
                  <a:lnTo>
                    <a:pt x="1350" y="2004"/>
                  </a:lnTo>
                  <a:cubicBezTo>
                    <a:pt x="1350" y="1130"/>
                    <a:pt x="2057" y="419"/>
                    <a:pt x="2931" y="419"/>
                  </a:cubicBezTo>
                  <a:close/>
                  <a:moveTo>
                    <a:pt x="9075" y="12794"/>
                  </a:moveTo>
                  <a:cubicBezTo>
                    <a:pt x="9008" y="12900"/>
                    <a:pt x="8888" y="12962"/>
                    <a:pt x="8763" y="12962"/>
                  </a:cubicBezTo>
                  <a:lnTo>
                    <a:pt x="5160" y="12962"/>
                  </a:lnTo>
                  <a:cubicBezTo>
                    <a:pt x="5035" y="12962"/>
                    <a:pt x="4915" y="12900"/>
                    <a:pt x="4848" y="12794"/>
                  </a:cubicBezTo>
                  <a:close/>
                  <a:moveTo>
                    <a:pt x="3613" y="12794"/>
                  </a:moveTo>
                  <a:lnTo>
                    <a:pt x="3613" y="13524"/>
                  </a:lnTo>
                  <a:cubicBezTo>
                    <a:pt x="3613" y="13635"/>
                    <a:pt x="3527" y="13721"/>
                    <a:pt x="3416" y="13721"/>
                  </a:cubicBezTo>
                  <a:lnTo>
                    <a:pt x="1869" y="13721"/>
                  </a:lnTo>
                  <a:cubicBezTo>
                    <a:pt x="1764" y="13721"/>
                    <a:pt x="1672" y="13635"/>
                    <a:pt x="1672" y="13524"/>
                  </a:cubicBezTo>
                  <a:lnTo>
                    <a:pt x="1672" y="12794"/>
                  </a:lnTo>
                  <a:close/>
                  <a:moveTo>
                    <a:pt x="12390" y="12794"/>
                  </a:moveTo>
                  <a:lnTo>
                    <a:pt x="12390" y="13524"/>
                  </a:lnTo>
                  <a:lnTo>
                    <a:pt x="12385" y="13524"/>
                  </a:lnTo>
                  <a:cubicBezTo>
                    <a:pt x="12385" y="13635"/>
                    <a:pt x="12299" y="13721"/>
                    <a:pt x="12188" y="13721"/>
                  </a:cubicBezTo>
                  <a:lnTo>
                    <a:pt x="10646" y="13721"/>
                  </a:lnTo>
                  <a:cubicBezTo>
                    <a:pt x="10536" y="13721"/>
                    <a:pt x="10449" y="13635"/>
                    <a:pt x="10449" y="13524"/>
                  </a:cubicBezTo>
                  <a:lnTo>
                    <a:pt x="10449" y="12794"/>
                  </a:lnTo>
                  <a:close/>
                  <a:moveTo>
                    <a:pt x="2931" y="1"/>
                  </a:moveTo>
                  <a:cubicBezTo>
                    <a:pt x="1826" y="1"/>
                    <a:pt x="933" y="894"/>
                    <a:pt x="928" y="2004"/>
                  </a:cubicBezTo>
                  <a:lnTo>
                    <a:pt x="928" y="2893"/>
                  </a:lnTo>
                  <a:lnTo>
                    <a:pt x="731" y="2893"/>
                  </a:lnTo>
                  <a:cubicBezTo>
                    <a:pt x="327" y="2893"/>
                    <a:pt x="1" y="3220"/>
                    <a:pt x="1" y="3623"/>
                  </a:cubicBezTo>
                  <a:lnTo>
                    <a:pt x="1" y="5795"/>
                  </a:lnTo>
                  <a:cubicBezTo>
                    <a:pt x="1" y="6198"/>
                    <a:pt x="327" y="6525"/>
                    <a:pt x="731" y="6525"/>
                  </a:cubicBezTo>
                  <a:lnTo>
                    <a:pt x="928" y="6525"/>
                  </a:lnTo>
                  <a:lnTo>
                    <a:pt x="928" y="10411"/>
                  </a:lnTo>
                  <a:cubicBezTo>
                    <a:pt x="654" y="10459"/>
                    <a:pt x="447" y="10695"/>
                    <a:pt x="447" y="10978"/>
                  </a:cubicBezTo>
                  <a:lnTo>
                    <a:pt x="447" y="12222"/>
                  </a:lnTo>
                  <a:cubicBezTo>
                    <a:pt x="447" y="12539"/>
                    <a:pt x="707" y="12794"/>
                    <a:pt x="1019" y="12794"/>
                  </a:cubicBezTo>
                  <a:lnTo>
                    <a:pt x="1250" y="12794"/>
                  </a:lnTo>
                  <a:lnTo>
                    <a:pt x="1250" y="13524"/>
                  </a:lnTo>
                  <a:cubicBezTo>
                    <a:pt x="1250" y="13865"/>
                    <a:pt x="1528" y="14144"/>
                    <a:pt x="1869" y="14144"/>
                  </a:cubicBezTo>
                  <a:lnTo>
                    <a:pt x="3416" y="14144"/>
                  </a:lnTo>
                  <a:cubicBezTo>
                    <a:pt x="3757" y="14144"/>
                    <a:pt x="4036" y="13865"/>
                    <a:pt x="4036" y="13524"/>
                  </a:cubicBezTo>
                  <a:lnTo>
                    <a:pt x="4036" y="12794"/>
                  </a:lnTo>
                  <a:lnTo>
                    <a:pt x="4387" y="12794"/>
                  </a:lnTo>
                  <a:cubicBezTo>
                    <a:pt x="4483" y="13140"/>
                    <a:pt x="4800" y="13385"/>
                    <a:pt x="5160" y="13385"/>
                  </a:cubicBezTo>
                  <a:lnTo>
                    <a:pt x="8763" y="13385"/>
                  </a:lnTo>
                  <a:cubicBezTo>
                    <a:pt x="9123" y="13385"/>
                    <a:pt x="9440" y="13140"/>
                    <a:pt x="9537" y="12794"/>
                  </a:cubicBezTo>
                  <a:lnTo>
                    <a:pt x="10027" y="12794"/>
                  </a:lnTo>
                  <a:lnTo>
                    <a:pt x="10027" y="13524"/>
                  </a:lnTo>
                  <a:cubicBezTo>
                    <a:pt x="10027" y="13865"/>
                    <a:pt x="10305" y="14144"/>
                    <a:pt x="10646" y="14144"/>
                  </a:cubicBezTo>
                  <a:lnTo>
                    <a:pt x="12193" y="14144"/>
                  </a:lnTo>
                  <a:cubicBezTo>
                    <a:pt x="12534" y="14144"/>
                    <a:pt x="12813" y="13865"/>
                    <a:pt x="12813" y="13524"/>
                  </a:cubicBezTo>
                  <a:lnTo>
                    <a:pt x="12813" y="12794"/>
                  </a:lnTo>
                  <a:lnTo>
                    <a:pt x="13039" y="12794"/>
                  </a:lnTo>
                  <a:cubicBezTo>
                    <a:pt x="13356" y="12794"/>
                    <a:pt x="13610" y="12539"/>
                    <a:pt x="13610" y="12222"/>
                  </a:cubicBezTo>
                  <a:lnTo>
                    <a:pt x="13610" y="10978"/>
                  </a:lnTo>
                  <a:cubicBezTo>
                    <a:pt x="13610" y="10661"/>
                    <a:pt x="13356" y="10406"/>
                    <a:pt x="13039" y="10406"/>
                  </a:cubicBezTo>
                  <a:lnTo>
                    <a:pt x="12995" y="10406"/>
                  </a:lnTo>
                  <a:lnTo>
                    <a:pt x="12995" y="6525"/>
                  </a:lnTo>
                  <a:lnTo>
                    <a:pt x="13192" y="6525"/>
                  </a:lnTo>
                  <a:cubicBezTo>
                    <a:pt x="13596" y="6525"/>
                    <a:pt x="13923" y="6198"/>
                    <a:pt x="13923" y="5795"/>
                  </a:cubicBezTo>
                  <a:lnTo>
                    <a:pt x="13923" y="3623"/>
                  </a:lnTo>
                  <a:cubicBezTo>
                    <a:pt x="13923" y="3223"/>
                    <a:pt x="13601" y="2898"/>
                    <a:pt x="13201" y="2898"/>
                  </a:cubicBezTo>
                  <a:cubicBezTo>
                    <a:pt x="13198" y="2898"/>
                    <a:pt x="13195" y="2898"/>
                    <a:pt x="13192" y="2898"/>
                  </a:cubicBezTo>
                  <a:lnTo>
                    <a:pt x="12995" y="2898"/>
                  </a:lnTo>
                  <a:lnTo>
                    <a:pt x="12995" y="2004"/>
                  </a:lnTo>
                  <a:cubicBezTo>
                    <a:pt x="12991" y="894"/>
                    <a:pt x="12097" y="1"/>
                    <a:pt x="109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9" name="Google Shape;10999;p89"/>
          <p:cNvGrpSpPr/>
          <p:nvPr/>
        </p:nvGrpSpPr>
        <p:grpSpPr>
          <a:xfrm>
            <a:off x="1757683" y="2233371"/>
            <a:ext cx="330680" cy="356441"/>
            <a:chOff x="1757683" y="2438771"/>
            <a:chExt cx="330680" cy="356441"/>
          </a:xfrm>
        </p:grpSpPr>
        <p:sp>
          <p:nvSpPr>
            <p:cNvPr id="11000" name="Google Shape;11000;p89"/>
            <p:cNvSpPr/>
            <p:nvPr/>
          </p:nvSpPr>
          <p:spPr>
            <a:xfrm>
              <a:off x="1762972" y="2469716"/>
              <a:ext cx="320234" cy="320234"/>
            </a:xfrm>
            <a:custGeom>
              <a:avLst/>
              <a:gdLst/>
              <a:ahLst/>
              <a:cxnLst/>
              <a:rect l="l" t="t" r="r" b="b"/>
              <a:pathLst>
                <a:path w="12232" h="12232" extrusionOk="0">
                  <a:moveTo>
                    <a:pt x="538" y="0"/>
                  </a:moveTo>
                  <a:cubicBezTo>
                    <a:pt x="240" y="0"/>
                    <a:pt x="0" y="240"/>
                    <a:pt x="0" y="538"/>
                  </a:cubicBezTo>
                  <a:lnTo>
                    <a:pt x="0" y="11698"/>
                  </a:lnTo>
                  <a:cubicBezTo>
                    <a:pt x="0" y="11991"/>
                    <a:pt x="240" y="12231"/>
                    <a:pt x="538" y="12231"/>
                  </a:cubicBezTo>
                  <a:lnTo>
                    <a:pt x="11693" y="12231"/>
                  </a:lnTo>
                  <a:cubicBezTo>
                    <a:pt x="11991" y="12231"/>
                    <a:pt x="12231" y="11991"/>
                    <a:pt x="12231" y="11698"/>
                  </a:cubicBezTo>
                  <a:lnTo>
                    <a:pt x="12231" y="538"/>
                  </a:lnTo>
                  <a:cubicBezTo>
                    <a:pt x="12231" y="240"/>
                    <a:pt x="11991" y="0"/>
                    <a:pt x="11693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1" name="Google Shape;11001;p89"/>
            <p:cNvSpPr/>
            <p:nvPr/>
          </p:nvSpPr>
          <p:spPr>
            <a:xfrm>
              <a:off x="2047208" y="2469716"/>
              <a:ext cx="35997" cy="320234"/>
            </a:xfrm>
            <a:custGeom>
              <a:avLst/>
              <a:gdLst/>
              <a:ahLst/>
              <a:cxnLst/>
              <a:rect l="l" t="t" r="r" b="b"/>
              <a:pathLst>
                <a:path w="1375" h="12232" extrusionOk="0">
                  <a:moveTo>
                    <a:pt x="0" y="0"/>
                  </a:moveTo>
                  <a:lnTo>
                    <a:pt x="0" y="12231"/>
                  </a:lnTo>
                  <a:lnTo>
                    <a:pt x="836" y="12231"/>
                  </a:lnTo>
                  <a:cubicBezTo>
                    <a:pt x="1134" y="12231"/>
                    <a:pt x="1374" y="11991"/>
                    <a:pt x="1374" y="11698"/>
                  </a:cubicBezTo>
                  <a:lnTo>
                    <a:pt x="1374" y="538"/>
                  </a:lnTo>
                  <a:cubicBezTo>
                    <a:pt x="1374" y="240"/>
                    <a:pt x="1134" y="0"/>
                    <a:pt x="83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2" name="Google Shape;11002;p89"/>
            <p:cNvSpPr/>
            <p:nvPr/>
          </p:nvSpPr>
          <p:spPr>
            <a:xfrm>
              <a:off x="1762972" y="2469716"/>
              <a:ext cx="320234" cy="57753"/>
            </a:xfrm>
            <a:custGeom>
              <a:avLst/>
              <a:gdLst/>
              <a:ahLst/>
              <a:cxnLst/>
              <a:rect l="l" t="t" r="r" b="b"/>
              <a:pathLst>
                <a:path w="12232" h="2206" extrusionOk="0">
                  <a:moveTo>
                    <a:pt x="538" y="0"/>
                  </a:moveTo>
                  <a:cubicBezTo>
                    <a:pt x="240" y="0"/>
                    <a:pt x="0" y="240"/>
                    <a:pt x="0" y="538"/>
                  </a:cubicBezTo>
                  <a:lnTo>
                    <a:pt x="0" y="2205"/>
                  </a:lnTo>
                  <a:lnTo>
                    <a:pt x="12231" y="2205"/>
                  </a:lnTo>
                  <a:lnTo>
                    <a:pt x="12231" y="538"/>
                  </a:lnTo>
                  <a:cubicBezTo>
                    <a:pt x="12231" y="240"/>
                    <a:pt x="11991" y="0"/>
                    <a:pt x="11693" y="0"/>
                  </a:cubicBez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3" name="Google Shape;11003;p89"/>
            <p:cNvSpPr/>
            <p:nvPr/>
          </p:nvSpPr>
          <p:spPr>
            <a:xfrm>
              <a:off x="2047208" y="2469716"/>
              <a:ext cx="35997" cy="57753"/>
            </a:xfrm>
            <a:custGeom>
              <a:avLst/>
              <a:gdLst/>
              <a:ahLst/>
              <a:cxnLst/>
              <a:rect l="l" t="t" r="r" b="b"/>
              <a:pathLst>
                <a:path w="1375" h="2206" extrusionOk="0">
                  <a:moveTo>
                    <a:pt x="0" y="0"/>
                  </a:moveTo>
                  <a:lnTo>
                    <a:pt x="0" y="2205"/>
                  </a:lnTo>
                  <a:lnTo>
                    <a:pt x="1374" y="2205"/>
                  </a:lnTo>
                  <a:lnTo>
                    <a:pt x="1374" y="538"/>
                  </a:lnTo>
                  <a:cubicBezTo>
                    <a:pt x="1374" y="240"/>
                    <a:pt x="1134" y="0"/>
                    <a:pt x="836" y="0"/>
                  </a:cubicBezTo>
                  <a:close/>
                </a:path>
              </a:pathLst>
            </a:custGeom>
            <a:solidFill>
              <a:srgbClr val="7E9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4" name="Google Shape;11004;p89"/>
            <p:cNvSpPr/>
            <p:nvPr/>
          </p:nvSpPr>
          <p:spPr>
            <a:xfrm>
              <a:off x="1796168" y="2444059"/>
              <a:ext cx="29583" cy="51575"/>
            </a:xfrm>
            <a:custGeom>
              <a:avLst/>
              <a:gdLst/>
              <a:ahLst/>
              <a:cxnLst/>
              <a:rect l="l" t="t" r="r" b="b"/>
              <a:pathLst>
                <a:path w="1130" h="1970" extrusionOk="0">
                  <a:moveTo>
                    <a:pt x="567" y="0"/>
                  </a:moveTo>
                  <a:cubicBezTo>
                    <a:pt x="255" y="0"/>
                    <a:pt x="0" y="255"/>
                    <a:pt x="0" y="567"/>
                  </a:cubicBezTo>
                  <a:lnTo>
                    <a:pt x="0" y="1408"/>
                  </a:lnTo>
                  <a:cubicBezTo>
                    <a:pt x="0" y="1720"/>
                    <a:pt x="255" y="1970"/>
                    <a:pt x="567" y="1970"/>
                  </a:cubicBezTo>
                  <a:cubicBezTo>
                    <a:pt x="875" y="1970"/>
                    <a:pt x="1129" y="1720"/>
                    <a:pt x="1129" y="1408"/>
                  </a:cubicBezTo>
                  <a:lnTo>
                    <a:pt x="1129" y="567"/>
                  </a:lnTo>
                  <a:cubicBezTo>
                    <a:pt x="1129" y="255"/>
                    <a:pt x="875" y="0"/>
                    <a:pt x="567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5" name="Google Shape;11005;p89"/>
            <p:cNvSpPr/>
            <p:nvPr/>
          </p:nvSpPr>
          <p:spPr>
            <a:xfrm>
              <a:off x="1870859" y="2444059"/>
              <a:ext cx="29583" cy="51575"/>
            </a:xfrm>
            <a:custGeom>
              <a:avLst/>
              <a:gdLst/>
              <a:ahLst/>
              <a:cxnLst/>
              <a:rect l="l" t="t" r="r" b="b"/>
              <a:pathLst>
                <a:path w="1130" h="1970" extrusionOk="0">
                  <a:moveTo>
                    <a:pt x="568" y="0"/>
                  </a:moveTo>
                  <a:cubicBezTo>
                    <a:pt x="256" y="0"/>
                    <a:pt x="1" y="255"/>
                    <a:pt x="1" y="567"/>
                  </a:cubicBezTo>
                  <a:lnTo>
                    <a:pt x="1" y="1408"/>
                  </a:lnTo>
                  <a:cubicBezTo>
                    <a:pt x="1" y="1720"/>
                    <a:pt x="256" y="1970"/>
                    <a:pt x="568" y="1970"/>
                  </a:cubicBezTo>
                  <a:cubicBezTo>
                    <a:pt x="880" y="1970"/>
                    <a:pt x="1130" y="1715"/>
                    <a:pt x="1130" y="1403"/>
                  </a:cubicBezTo>
                  <a:lnTo>
                    <a:pt x="1130" y="562"/>
                  </a:lnTo>
                  <a:cubicBezTo>
                    <a:pt x="1130" y="255"/>
                    <a:pt x="875" y="0"/>
                    <a:pt x="568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6" name="Google Shape;11006;p89"/>
            <p:cNvSpPr/>
            <p:nvPr/>
          </p:nvSpPr>
          <p:spPr>
            <a:xfrm>
              <a:off x="1945708" y="2444059"/>
              <a:ext cx="29453" cy="51575"/>
            </a:xfrm>
            <a:custGeom>
              <a:avLst/>
              <a:gdLst/>
              <a:ahLst/>
              <a:cxnLst/>
              <a:rect l="l" t="t" r="r" b="b"/>
              <a:pathLst>
                <a:path w="1125" h="1970" extrusionOk="0">
                  <a:moveTo>
                    <a:pt x="562" y="0"/>
                  </a:moveTo>
                  <a:cubicBezTo>
                    <a:pt x="250" y="0"/>
                    <a:pt x="0" y="255"/>
                    <a:pt x="0" y="567"/>
                  </a:cubicBezTo>
                  <a:lnTo>
                    <a:pt x="0" y="1408"/>
                  </a:lnTo>
                  <a:cubicBezTo>
                    <a:pt x="0" y="1720"/>
                    <a:pt x="250" y="1970"/>
                    <a:pt x="562" y="1970"/>
                  </a:cubicBezTo>
                  <a:cubicBezTo>
                    <a:pt x="875" y="1970"/>
                    <a:pt x="1124" y="1720"/>
                    <a:pt x="1124" y="1408"/>
                  </a:cubicBezTo>
                  <a:lnTo>
                    <a:pt x="1124" y="567"/>
                  </a:lnTo>
                  <a:cubicBezTo>
                    <a:pt x="1124" y="255"/>
                    <a:pt x="875" y="0"/>
                    <a:pt x="562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7" name="Google Shape;11007;p89"/>
            <p:cNvSpPr/>
            <p:nvPr/>
          </p:nvSpPr>
          <p:spPr>
            <a:xfrm>
              <a:off x="2020399" y="2444059"/>
              <a:ext cx="29479" cy="51575"/>
            </a:xfrm>
            <a:custGeom>
              <a:avLst/>
              <a:gdLst/>
              <a:ahLst/>
              <a:cxnLst/>
              <a:rect l="l" t="t" r="r" b="b"/>
              <a:pathLst>
                <a:path w="1126" h="1970" extrusionOk="0">
                  <a:moveTo>
                    <a:pt x="563" y="0"/>
                  </a:moveTo>
                  <a:cubicBezTo>
                    <a:pt x="251" y="0"/>
                    <a:pt x="1" y="255"/>
                    <a:pt x="1" y="567"/>
                  </a:cubicBezTo>
                  <a:lnTo>
                    <a:pt x="1" y="1408"/>
                  </a:lnTo>
                  <a:cubicBezTo>
                    <a:pt x="1" y="1720"/>
                    <a:pt x="251" y="1970"/>
                    <a:pt x="563" y="1970"/>
                  </a:cubicBezTo>
                  <a:cubicBezTo>
                    <a:pt x="875" y="1970"/>
                    <a:pt x="1125" y="1720"/>
                    <a:pt x="1125" y="1408"/>
                  </a:cubicBezTo>
                  <a:lnTo>
                    <a:pt x="1125" y="567"/>
                  </a:lnTo>
                  <a:cubicBezTo>
                    <a:pt x="1125" y="255"/>
                    <a:pt x="875" y="0"/>
                    <a:pt x="563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8" name="Google Shape;11008;p89"/>
            <p:cNvSpPr/>
            <p:nvPr/>
          </p:nvSpPr>
          <p:spPr>
            <a:xfrm>
              <a:off x="1757683" y="2438771"/>
              <a:ext cx="330680" cy="300128"/>
            </a:xfrm>
            <a:custGeom>
              <a:avLst/>
              <a:gdLst/>
              <a:ahLst/>
              <a:cxnLst/>
              <a:rect l="l" t="t" r="r" b="b"/>
              <a:pathLst>
                <a:path w="12631" h="11464" extrusionOk="0">
                  <a:moveTo>
                    <a:pt x="2037" y="399"/>
                  </a:moveTo>
                  <a:cubicBezTo>
                    <a:pt x="2239" y="399"/>
                    <a:pt x="2397" y="562"/>
                    <a:pt x="2402" y="764"/>
                  </a:cubicBezTo>
                  <a:lnTo>
                    <a:pt x="2402" y="1605"/>
                  </a:lnTo>
                  <a:cubicBezTo>
                    <a:pt x="2397" y="1807"/>
                    <a:pt x="2239" y="1970"/>
                    <a:pt x="2037" y="1970"/>
                  </a:cubicBezTo>
                  <a:cubicBezTo>
                    <a:pt x="1835" y="1970"/>
                    <a:pt x="1672" y="1807"/>
                    <a:pt x="1672" y="1605"/>
                  </a:cubicBezTo>
                  <a:lnTo>
                    <a:pt x="1672" y="764"/>
                  </a:lnTo>
                  <a:cubicBezTo>
                    <a:pt x="1672" y="562"/>
                    <a:pt x="1835" y="404"/>
                    <a:pt x="2037" y="399"/>
                  </a:cubicBezTo>
                  <a:close/>
                  <a:moveTo>
                    <a:pt x="4891" y="399"/>
                  </a:moveTo>
                  <a:cubicBezTo>
                    <a:pt x="5093" y="399"/>
                    <a:pt x="5256" y="562"/>
                    <a:pt x="5256" y="764"/>
                  </a:cubicBezTo>
                  <a:lnTo>
                    <a:pt x="5256" y="1605"/>
                  </a:lnTo>
                  <a:cubicBezTo>
                    <a:pt x="5256" y="1807"/>
                    <a:pt x="5093" y="1970"/>
                    <a:pt x="4891" y="1970"/>
                  </a:cubicBezTo>
                  <a:cubicBezTo>
                    <a:pt x="4689" y="1970"/>
                    <a:pt x="4526" y="1807"/>
                    <a:pt x="4526" y="1605"/>
                  </a:cubicBezTo>
                  <a:lnTo>
                    <a:pt x="4526" y="764"/>
                  </a:lnTo>
                  <a:cubicBezTo>
                    <a:pt x="4526" y="562"/>
                    <a:pt x="4689" y="399"/>
                    <a:pt x="4891" y="399"/>
                  </a:cubicBezTo>
                  <a:close/>
                  <a:moveTo>
                    <a:pt x="7744" y="399"/>
                  </a:moveTo>
                  <a:cubicBezTo>
                    <a:pt x="7946" y="399"/>
                    <a:pt x="8110" y="562"/>
                    <a:pt x="8110" y="764"/>
                  </a:cubicBezTo>
                  <a:lnTo>
                    <a:pt x="8110" y="1605"/>
                  </a:lnTo>
                  <a:cubicBezTo>
                    <a:pt x="8110" y="1807"/>
                    <a:pt x="7946" y="1970"/>
                    <a:pt x="7744" y="1970"/>
                  </a:cubicBezTo>
                  <a:cubicBezTo>
                    <a:pt x="7543" y="1970"/>
                    <a:pt x="7379" y="1807"/>
                    <a:pt x="7379" y="1605"/>
                  </a:cubicBezTo>
                  <a:lnTo>
                    <a:pt x="7379" y="764"/>
                  </a:lnTo>
                  <a:cubicBezTo>
                    <a:pt x="7379" y="562"/>
                    <a:pt x="7543" y="399"/>
                    <a:pt x="7744" y="399"/>
                  </a:cubicBezTo>
                  <a:close/>
                  <a:moveTo>
                    <a:pt x="10598" y="399"/>
                  </a:moveTo>
                  <a:cubicBezTo>
                    <a:pt x="10800" y="399"/>
                    <a:pt x="10963" y="562"/>
                    <a:pt x="10963" y="764"/>
                  </a:cubicBezTo>
                  <a:lnTo>
                    <a:pt x="10963" y="1605"/>
                  </a:lnTo>
                  <a:cubicBezTo>
                    <a:pt x="10963" y="1807"/>
                    <a:pt x="10800" y="1970"/>
                    <a:pt x="10598" y="1970"/>
                  </a:cubicBezTo>
                  <a:cubicBezTo>
                    <a:pt x="10396" y="1970"/>
                    <a:pt x="10233" y="1807"/>
                    <a:pt x="10233" y="1605"/>
                  </a:cubicBezTo>
                  <a:lnTo>
                    <a:pt x="10233" y="764"/>
                  </a:lnTo>
                  <a:cubicBezTo>
                    <a:pt x="10233" y="562"/>
                    <a:pt x="10396" y="399"/>
                    <a:pt x="10598" y="399"/>
                  </a:cubicBezTo>
                  <a:close/>
                  <a:moveTo>
                    <a:pt x="11900" y="1384"/>
                  </a:moveTo>
                  <a:cubicBezTo>
                    <a:pt x="12082" y="1384"/>
                    <a:pt x="12236" y="1533"/>
                    <a:pt x="12236" y="1720"/>
                  </a:cubicBezTo>
                  <a:lnTo>
                    <a:pt x="12236" y="3185"/>
                  </a:lnTo>
                  <a:lnTo>
                    <a:pt x="399" y="3185"/>
                  </a:lnTo>
                  <a:lnTo>
                    <a:pt x="399" y="1720"/>
                  </a:lnTo>
                  <a:cubicBezTo>
                    <a:pt x="399" y="1533"/>
                    <a:pt x="553" y="1384"/>
                    <a:pt x="740" y="1384"/>
                  </a:cubicBezTo>
                  <a:lnTo>
                    <a:pt x="1273" y="1384"/>
                  </a:lnTo>
                  <a:lnTo>
                    <a:pt x="1273" y="1610"/>
                  </a:lnTo>
                  <a:cubicBezTo>
                    <a:pt x="1273" y="2032"/>
                    <a:pt x="1614" y="2373"/>
                    <a:pt x="2037" y="2373"/>
                  </a:cubicBezTo>
                  <a:cubicBezTo>
                    <a:pt x="2455" y="2373"/>
                    <a:pt x="2796" y="2032"/>
                    <a:pt x="2796" y="1610"/>
                  </a:cubicBezTo>
                  <a:lnTo>
                    <a:pt x="2796" y="1384"/>
                  </a:lnTo>
                  <a:lnTo>
                    <a:pt x="4127" y="1384"/>
                  </a:lnTo>
                  <a:lnTo>
                    <a:pt x="4127" y="1610"/>
                  </a:lnTo>
                  <a:cubicBezTo>
                    <a:pt x="4127" y="2032"/>
                    <a:pt x="4468" y="2373"/>
                    <a:pt x="4891" y="2373"/>
                  </a:cubicBezTo>
                  <a:cubicBezTo>
                    <a:pt x="5309" y="2373"/>
                    <a:pt x="5655" y="2032"/>
                    <a:pt x="5655" y="1610"/>
                  </a:cubicBezTo>
                  <a:lnTo>
                    <a:pt x="5655" y="1384"/>
                  </a:lnTo>
                  <a:lnTo>
                    <a:pt x="6981" y="1384"/>
                  </a:lnTo>
                  <a:lnTo>
                    <a:pt x="6981" y="1610"/>
                  </a:lnTo>
                  <a:cubicBezTo>
                    <a:pt x="6981" y="2032"/>
                    <a:pt x="7322" y="2373"/>
                    <a:pt x="7744" y="2373"/>
                  </a:cubicBezTo>
                  <a:cubicBezTo>
                    <a:pt x="8167" y="2373"/>
                    <a:pt x="8508" y="2032"/>
                    <a:pt x="8508" y="1610"/>
                  </a:cubicBezTo>
                  <a:lnTo>
                    <a:pt x="8508" y="1384"/>
                  </a:lnTo>
                  <a:lnTo>
                    <a:pt x="9839" y="1384"/>
                  </a:lnTo>
                  <a:lnTo>
                    <a:pt x="9839" y="1610"/>
                  </a:lnTo>
                  <a:cubicBezTo>
                    <a:pt x="9839" y="2032"/>
                    <a:pt x="10180" y="2373"/>
                    <a:pt x="10598" y="2373"/>
                  </a:cubicBezTo>
                  <a:cubicBezTo>
                    <a:pt x="11021" y="2373"/>
                    <a:pt x="11362" y="2032"/>
                    <a:pt x="11362" y="1610"/>
                  </a:cubicBezTo>
                  <a:lnTo>
                    <a:pt x="11362" y="1384"/>
                  </a:lnTo>
                  <a:close/>
                  <a:moveTo>
                    <a:pt x="2037" y="0"/>
                  </a:moveTo>
                  <a:cubicBezTo>
                    <a:pt x="1614" y="0"/>
                    <a:pt x="1273" y="341"/>
                    <a:pt x="1273" y="764"/>
                  </a:cubicBezTo>
                  <a:lnTo>
                    <a:pt x="1273" y="985"/>
                  </a:lnTo>
                  <a:lnTo>
                    <a:pt x="740" y="985"/>
                  </a:lnTo>
                  <a:cubicBezTo>
                    <a:pt x="332" y="985"/>
                    <a:pt x="0" y="1312"/>
                    <a:pt x="0" y="1720"/>
                  </a:cubicBezTo>
                  <a:lnTo>
                    <a:pt x="0" y="4521"/>
                  </a:lnTo>
                  <a:cubicBezTo>
                    <a:pt x="0" y="4655"/>
                    <a:pt x="100" y="4723"/>
                    <a:pt x="200" y="4723"/>
                  </a:cubicBezTo>
                  <a:cubicBezTo>
                    <a:pt x="299" y="4723"/>
                    <a:pt x="399" y="4655"/>
                    <a:pt x="399" y="4521"/>
                  </a:cubicBezTo>
                  <a:lnTo>
                    <a:pt x="399" y="3584"/>
                  </a:lnTo>
                  <a:lnTo>
                    <a:pt x="12231" y="3584"/>
                  </a:lnTo>
                  <a:lnTo>
                    <a:pt x="12231" y="11266"/>
                  </a:lnTo>
                  <a:cubicBezTo>
                    <a:pt x="12231" y="11398"/>
                    <a:pt x="12331" y="11464"/>
                    <a:pt x="12431" y="11464"/>
                  </a:cubicBezTo>
                  <a:cubicBezTo>
                    <a:pt x="12530" y="11464"/>
                    <a:pt x="12630" y="11398"/>
                    <a:pt x="12630" y="11266"/>
                  </a:cubicBezTo>
                  <a:lnTo>
                    <a:pt x="12630" y="1715"/>
                  </a:lnTo>
                  <a:cubicBezTo>
                    <a:pt x="12630" y="1312"/>
                    <a:pt x="12303" y="985"/>
                    <a:pt x="11895" y="985"/>
                  </a:cubicBezTo>
                  <a:lnTo>
                    <a:pt x="11362" y="985"/>
                  </a:lnTo>
                  <a:lnTo>
                    <a:pt x="11362" y="764"/>
                  </a:lnTo>
                  <a:cubicBezTo>
                    <a:pt x="11362" y="341"/>
                    <a:pt x="11021" y="0"/>
                    <a:pt x="10598" y="0"/>
                  </a:cubicBezTo>
                  <a:cubicBezTo>
                    <a:pt x="10175" y="0"/>
                    <a:pt x="9834" y="341"/>
                    <a:pt x="9834" y="764"/>
                  </a:cubicBezTo>
                  <a:lnTo>
                    <a:pt x="9834" y="985"/>
                  </a:lnTo>
                  <a:lnTo>
                    <a:pt x="8508" y="985"/>
                  </a:lnTo>
                  <a:lnTo>
                    <a:pt x="8508" y="764"/>
                  </a:lnTo>
                  <a:cubicBezTo>
                    <a:pt x="8508" y="341"/>
                    <a:pt x="8167" y="0"/>
                    <a:pt x="7744" y="0"/>
                  </a:cubicBezTo>
                  <a:cubicBezTo>
                    <a:pt x="7322" y="0"/>
                    <a:pt x="6981" y="341"/>
                    <a:pt x="6981" y="764"/>
                  </a:cubicBezTo>
                  <a:lnTo>
                    <a:pt x="6981" y="985"/>
                  </a:lnTo>
                  <a:lnTo>
                    <a:pt x="5655" y="985"/>
                  </a:lnTo>
                  <a:lnTo>
                    <a:pt x="5655" y="764"/>
                  </a:lnTo>
                  <a:cubicBezTo>
                    <a:pt x="5655" y="341"/>
                    <a:pt x="5309" y="0"/>
                    <a:pt x="4891" y="0"/>
                  </a:cubicBezTo>
                  <a:cubicBezTo>
                    <a:pt x="4468" y="0"/>
                    <a:pt x="4127" y="341"/>
                    <a:pt x="4127" y="764"/>
                  </a:cubicBezTo>
                  <a:lnTo>
                    <a:pt x="4127" y="985"/>
                  </a:lnTo>
                  <a:lnTo>
                    <a:pt x="2796" y="985"/>
                  </a:lnTo>
                  <a:lnTo>
                    <a:pt x="2796" y="764"/>
                  </a:lnTo>
                  <a:cubicBezTo>
                    <a:pt x="2796" y="341"/>
                    <a:pt x="2455" y="0"/>
                    <a:pt x="203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9" name="Google Shape;11009;p89"/>
            <p:cNvSpPr/>
            <p:nvPr/>
          </p:nvSpPr>
          <p:spPr>
            <a:xfrm>
              <a:off x="1757683" y="2576452"/>
              <a:ext cx="330680" cy="218760"/>
            </a:xfrm>
            <a:custGeom>
              <a:avLst/>
              <a:gdLst/>
              <a:ahLst/>
              <a:cxnLst/>
              <a:rect l="l" t="t" r="r" b="b"/>
              <a:pathLst>
                <a:path w="12631" h="8356" extrusionOk="0">
                  <a:moveTo>
                    <a:pt x="200" y="0"/>
                  </a:moveTo>
                  <a:cubicBezTo>
                    <a:pt x="100" y="0"/>
                    <a:pt x="0" y="66"/>
                    <a:pt x="0" y="199"/>
                  </a:cubicBezTo>
                  <a:lnTo>
                    <a:pt x="0" y="7621"/>
                  </a:lnTo>
                  <a:cubicBezTo>
                    <a:pt x="0" y="8024"/>
                    <a:pt x="332" y="8356"/>
                    <a:pt x="740" y="8356"/>
                  </a:cubicBezTo>
                  <a:lnTo>
                    <a:pt x="11895" y="8356"/>
                  </a:lnTo>
                  <a:cubicBezTo>
                    <a:pt x="12303" y="8356"/>
                    <a:pt x="12630" y="8024"/>
                    <a:pt x="12630" y="7621"/>
                  </a:cubicBezTo>
                  <a:lnTo>
                    <a:pt x="12630" y="6953"/>
                  </a:lnTo>
                  <a:cubicBezTo>
                    <a:pt x="12630" y="6843"/>
                    <a:pt x="12544" y="6756"/>
                    <a:pt x="12433" y="6756"/>
                  </a:cubicBezTo>
                  <a:cubicBezTo>
                    <a:pt x="12323" y="6756"/>
                    <a:pt x="12231" y="6843"/>
                    <a:pt x="12231" y="6953"/>
                  </a:cubicBezTo>
                  <a:lnTo>
                    <a:pt x="12231" y="7621"/>
                  </a:lnTo>
                  <a:cubicBezTo>
                    <a:pt x="12231" y="7803"/>
                    <a:pt x="12082" y="7957"/>
                    <a:pt x="11895" y="7957"/>
                  </a:cubicBezTo>
                  <a:lnTo>
                    <a:pt x="740" y="7957"/>
                  </a:lnTo>
                  <a:cubicBezTo>
                    <a:pt x="553" y="7957"/>
                    <a:pt x="399" y="7803"/>
                    <a:pt x="399" y="7621"/>
                  </a:cubicBezTo>
                  <a:lnTo>
                    <a:pt x="399" y="199"/>
                  </a:lnTo>
                  <a:cubicBezTo>
                    <a:pt x="399" y="66"/>
                    <a:pt x="299" y="0"/>
                    <a:pt x="2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10" name="Google Shape;11010;p89"/>
          <p:cNvGrpSpPr/>
          <p:nvPr/>
        </p:nvGrpSpPr>
        <p:grpSpPr>
          <a:xfrm>
            <a:off x="3943687" y="3619707"/>
            <a:ext cx="367908" cy="354477"/>
            <a:chOff x="3943687" y="3825107"/>
            <a:chExt cx="367908" cy="354477"/>
          </a:xfrm>
        </p:grpSpPr>
        <p:sp>
          <p:nvSpPr>
            <p:cNvPr id="11011" name="Google Shape;11011;p89"/>
            <p:cNvSpPr/>
            <p:nvPr/>
          </p:nvSpPr>
          <p:spPr>
            <a:xfrm>
              <a:off x="4140508" y="4012398"/>
              <a:ext cx="87834" cy="87808"/>
            </a:xfrm>
            <a:custGeom>
              <a:avLst/>
              <a:gdLst/>
              <a:ahLst/>
              <a:cxnLst/>
              <a:rect l="l" t="t" r="r" b="b"/>
              <a:pathLst>
                <a:path w="3355" h="3354" extrusionOk="0">
                  <a:moveTo>
                    <a:pt x="621" y="0"/>
                  </a:moveTo>
                  <a:lnTo>
                    <a:pt x="1" y="615"/>
                  </a:lnTo>
                  <a:lnTo>
                    <a:pt x="2734" y="3353"/>
                  </a:lnTo>
                  <a:lnTo>
                    <a:pt x="3354" y="2734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rgbClr val="EB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2" name="Google Shape;11012;p89"/>
            <p:cNvSpPr/>
            <p:nvPr/>
          </p:nvSpPr>
          <p:spPr>
            <a:xfrm>
              <a:off x="4177631" y="4050412"/>
              <a:ext cx="128308" cy="124067"/>
            </a:xfrm>
            <a:custGeom>
              <a:avLst/>
              <a:gdLst/>
              <a:ahLst/>
              <a:cxnLst/>
              <a:rect l="l" t="t" r="r" b="b"/>
              <a:pathLst>
                <a:path w="4901" h="4739" extrusionOk="0">
                  <a:moveTo>
                    <a:pt x="1029" y="0"/>
                  </a:moveTo>
                  <a:cubicBezTo>
                    <a:pt x="939" y="0"/>
                    <a:pt x="848" y="35"/>
                    <a:pt x="778" y="105"/>
                  </a:cubicBezTo>
                  <a:lnTo>
                    <a:pt x="144" y="744"/>
                  </a:lnTo>
                  <a:cubicBezTo>
                    <a:pt x="10" y="878"/>
                    <a:pt x="0" y="1089"/>
                    <a:pt x="125" y="1234"/>
                  </a:cubicBezTo>
                  <a:lnTo>
                    <a:pt x="2868" y="4366"/>
                  </a:lnTo>
                  <a:cubicBezTo>
                    <a:pt x="3083" y="4613"/>
                    <a:pt x="3384" y="4739"/>
                    <a:pt x="3687" y="4739"/>
                  </a:cubicBezTo>
                  <a:cubicBezTo>
                    <a:pt x="3965" y="4739"/>
                    <a:pt x="4244" y="4633"/>
                    <a:pt x="4458" y="4419"/>
                  </a:cubicBezTo>
                  <a:cubicBezTo>
                    <a:pt x="4900" y="3972"/>
                    <a:pt x="4876" y="3246"/>
                    <a:pt x="4405" y="2833"/>
                  </a:cubicBezTo>
                  <a:lnTo>
                    <a:pt x="1268" y="90"/>
                  </a:lnTo>
                  <a:cubicBezTo>
                    <a:pt x="1199" y="30"/>
                    <a:pt x="1114" y="0"/>
                    <a:pt x="1029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3" name="Google Shape;11013;p89"/>
            <p:cNvSpPr/>
            <p:nvPr/>
          </p:nvSpPr>
          <p:spPr>
            <a:xfrm>
              <a:off x="4177736" y="4059051"/>
              <a:ext cx="123177" cy="115454"/>
            </a:xfrm>
            <a:custGeom>
              <a:avLst/>
              <a:gdLst/>
              <a:ahLst/>
              <a:cxnLst/>
              <a:rect l="l" t="t" r="r" b="b"/>
              <a:pathLst>
                <a:path w="4705" h="4410" extrusionOk="0">
                  <a:moveTo>
                    <a:pt x="553" y="0"/>
                  </a:moveTo>
                  <a:lnTo>
                    <a:pt x="140" y="414"/>
                  </a:lnTo>
                  <a:cubicBezTo>
                    <a:pt x="6" y="548"/>
                    <a:pt x="1" y="759"/>
                    <a:pt x="121" y="904"/>
                  </a:cubicBezTo>
                  <a:lnTo>
                    <a:pt x="2864" y="4041"/>
                  </a:lnTo>
                  <a:cubicBezTo>
                    <a:pt x="3082" y="4286"/>
                    <a:pt x="3383" y="4410"/>
                    <a:pt x="3684" y="4410"/>
                  </a:cubicBezTo>
                  <a:cubicBezTo>
                    <a:pt x="3961" y="4410"/>
                    <a:pt x="4238" y="4305"/>
                    <a:pt x="4449" y="4093"/>
                  </a:cubicBezTo>
                  <a:cubicBezTo>
                    <a:pt x="4565" y="3978"/>
                    <a:pt x="4651" y="3844"/>
                    <a:pt x="4704" y="3690"/>
                  </a:cubicBezTo>
                  <a:lnTo>
                    <a:pt x="4704" y="3690"/>
                  </a:lnTo>
                  <a:cubicBezTo>
                    <a:pt x="4583" y="3734"/>
                    <a:pt x="4458" y="3756"/>
                    <a:pt x="4333" y="3756"/>
                  </a:cubicBezTo>
                  <a:cubicBezTo>
                    <a:pt x="4028" y="3756"/>
                    <a:pt x="3729" y="3626"/>
                    <a:pt x="3517" y="3387"/>
                  </a:cubicBezTo>
                  <a:lnTo>
                    <a:pt x="553" y="0"/>
                  </a:lnTo>
                  <a:close/>
                </a:path>
              </a:pathLst>
            </a:custGeom>
            <a:solidFill>
              <a:srgbClr val="C3CF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4" name="Google Shape;11014;p89"/>
            <p:cNvSpPr/>
            <p:nvPr/>
          </p:nvSpPr>
          <p:spPr>
            <a:xfrm>
              <a:off x="3946462" y="3830343"/>
              <a:ext cx="270308" cy="246144"/>
            </a:xfrm>
            <a:custGeom>
              <a:avLst/>
              <a:gdLst/>
              <a:ahLst/>
              <a:cxnLst/>
              <a:rect l="l" t="t" r="r" b="b"/>
              <a:pathLst>
                <a:path w="10325" h="9402" extrusionOk="0">
                  <a:moveTo>
                    <a:pt x="5160" y="0"/>
                  </a:moveTo>
                  <a:cubicBezTo>
                    <a:pt x="3956" y="0"/>
                    <a:pt x="2753" y="459"/>
                    <a:pt x="1835" y="1377"/>
                  </a:cubicBezTo>
                  <a:cubicBezTo>
                    <a:pt x="0" y="3212"/>
                    <a:pt x="0" y="6190"/>
                    <a:pt x="1835" y="8025"/>
                  </a:cubicBezTo>
                  <a:cubicBezTo>
                    <a:pt x="2753" y="8943"/>
                    <a:pt x="3956" y="9402"/>
                    <a:pt x="5160" y="9402"/>
                  </a:cubicBezTo>
                  <a:cubicBezTo>
                    <a:pt x="6363" y="9402"/>
                    <a:pt x="7567" y="8943"/>
                    <a:pt x="8484" y="8025"/>
                  </a:cubicBezTo>
                  <a:cubicBezTo>
                    <a:pt x="10324" y="6190"/>
                    <a:pt x="10324" y="3212"/>
                    <a:pt x="8484" y="1377"/>
                  </a:cubicBezTo>
                  <a:cubicBezTo>
                    <a:pt x="7567" y="459"/>
                    <a:pt x="6363" y="0"/>
                    <a:pt x="5160" y="0"/>
                  </a:cubicBezTo>
                  <a:close/>
                </a:path>
              </a:pathLst>
            </a:custGeom>
            <a:solidFill>
              <a:srgbClr val="ED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5" name="Google Shape;11015;p89"/>
            <p:cNvSpPr/>
            <p:nvPr/>
          </p:nvSpPr>
          <p:spPr>
            <a:xfrm>
              <a:off x="3978035" y="3858984"/>
              <a:ext cx="207162" cy="188863"/>
            </a:xfrm>
            <a:custGeom>
              <a:avLst/>
              <a:gdLst/>
              <a:ahLst/>
              <a:cxnLst/>
              <a:rect l="l" t="t" r="r" b="b"/>
              <a:pathLst>
                <a:path w="7913" h="7214" extrusionOk="0">
                  <a:moveTo>
                    <a:pt x="3956" y="0"/>
                  </a:moveTo>
                  <a:cubicBezTo>
                    <a:pt x="3034" y="0"/>
                    <a:pt x="2111" y="352"/>
                    <a:pt x="1408" y="1056"/>
                  </a:cubicBezTo>
                  <a:cubicBezTo>
                    <a:pt x="0" y="2464"/>
                    <a:pt x="0" y="4750"/>
                    <a:pt x="1408" y="6158"/>
                  </a:cubicBezTo>
                  <a:cubicBezTo>
                    <a:pt x="2111" y="6862"/>
                    <a:pt x="3034" y="7214"/>
                    <a:pt x="3956" y="7214"/>
                  </a:cubicBezTo>
                  <a:cubicBezTo>
                    <a:pt x="4879" y="7214"/>
                    <a:pt x="5801" y="6862"/>
                    <a:pt x="6505" y="6158"/>
                  </a:cubicBezTo>
                  <a:cubicBezTo>
                    <a:pt x="7912" y="4750"/>
                    <a:pt x="7912" y="2464"/>
                    <a:pt x="6505" y="1056"/>
                  </a:cubicBezTo>
                  <a:cubicBezTo>
                    <a:pt x="5801" y="352"/>
                    <a:pt x="4879" y="0"/>
                    <a:pt x="3956" y="0"/>
                  </a:cubicBezTo>
                  <a:close/>
                </a:path>
              </a:pathLst>
            </a:custGeom>
            <a:solidFill>
              <a:srgbClr val="DFE4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6" name="Google Shape;11016;p89"/>
            <p:cNvSpPr/>
            <p:nvPr/>
          </p:nvSpPr>
          <p:spPr>
            <a:xfrm>
              <a:off x="3977407" y="3878697"/>
              <a:ext cx="178862" cy="167840"/>
            </a:xfrm>
            <a:custGeom>
              <a:avLst/>
              <a:gdLst/>
              <a:ahLst/>
              <a:cxnLst/>
              <a:rect l="l" t="t" r="r" b="b"/>
              <a:pathLst>
                <a:path w="6832" h="6411" extrusionOk="0">
                  <a:moveTo>
                    <a:pt x="1773" y="0"/>
                  </a:moveTo>
                  <a:lnTo>
                    <a:pt x="1773" y="0"/>
                  </a:lnTo>
                  <a:cubicBezTo>
                    <a:pt x="1653" y="92"/>
                    <a:pt x="1537" y="193"/>
                    <a:pt x="1432" y="303"/>
                  </a:cubicBezTo>
                  <a:lnTo>
                    <a:pt x="1427" y="303"/>
                  </a:lnTo>
                  <a:cubicBezTo>
                    <a:pt x="0" y="1783"/>
                    <a:pt x="96" y="4156"/>
                    <a:pt x="1643" y="5511"/>
                  </a:cubicBezTo>
                  <a:cubicBezTo>
                    <a:pt x="2329" y="6115"/>
                    <a:pt x="3177" y="6410"/>
                    <a:pt x="4020" y="6410"/>
                  </a:cubicBezTo>
                  <a:cubicBezTo>
                    <a:pt x="5073" y="6410"/>
                    <a:pt x="6119" y="5950"/>
                    <a:pt x="6831" y="5059"/>
                  </a:cubicBezTo>
                  <a:lnTo>
                    <a:pt x="6831" y="5059"/>
                  </a:lnTo>
                  <a:cubicBezTo>
                    <a:pt x="6177" y="5573"/>
                    <a:pt x="5394" y="5826"/>
                    <a:pt x="4613" y="5826"/>
                  </a:cubicBezTo>
                  <a:cubicBezTo>
                    <a:pt x="3687" y="5826"/>
                    <a:pt x="2765" y="5470"/>
                    <a:pt x="2066" y="4771"/>
                  </a:cubicBezTo>
                  <a:cubicBezTo>
                    <a:pt x="778" y="3483"/>
                    <a:pt x="653" y="1437"/>
                    <a:pt x="1773" y="0"/>
                  </a:cubicBezTo>
                  <a:close/>
                </a:path>
              </a:pathLst>
            </a:custGeom>
            <a:solidFill>
              <a:srgbClr val="D0D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7" name="Google Shape;11017;p89"/>
            <p:cNvSpPr/>
            <p:nvPr/>
          </p:nvSpPr>
          <p:spPr>
            <a:xfrm>
              <a:off x="4177736" y="4050464"/>
              <a:ext cx="51863" cy="50999"/>
            </a:xfrm>
            <a:custGeom>
              <a:avLst/>
              <a:gdLst/>
              <a:ahLst/>
              <a:cxnLst/>
              <a:rect l="l" t="t" r="r" b="b"/>
              <a:pathLst>
                <a:path w="1981" h="1948" extrusionOk="0">
                  <a:moveTo>
                    <a:pt x="1032" y="0"/>
                  </a:moveTo>
                  <a:cubicBezTo>
                    <a:pt x="939" y="0"/>
                    <a:pt x="845" y="36"/>
                    <a:pt x="774" y="107"/>
                  </a:cubicBezTo>
                  <a:lnTo>
                    <a:pt x="140" y="742"/>
                  </a:lnTo>
                  <a:cubicBezTo>
                    <a:pt x="6" y="876"/>
                    <a:pt x="1" y="1087"/>
                    <a:pt x="121" y="1232"/>
                  </a:cubicBezTo>
                  <a:lnTo>
                    <a:pt x="750" y="1947"/>
                  </a:lnTo>
                  <a:lnTo>
                    <a:pt x="1980" y="713"/>
                  </a:lnTo>
                  <a:lnTo>
                    <a:pt x="1264" y="88"/>
                  </a:lnTo>
                  <a:cubicBezTo>
                    <a:pt x="1199" y="29"/>
                    <a:pt x="1116" y="0"/>
                    <a:pt x="1032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8" name="Google Shape;11018;p89"/>
            <p:cNvSpPr/>
            <p:nvPr/>
          </p:nvSpPr>
          <p:spPr>
            <a:xfrm>
              <a:off x="4177736" y="4059051"/>
              <a:ext cx="36757" cy="42412"/>
            </a:xfrm>
            <a:custGeom>
              <a:avLst/>
              <a:gdLst/>
              <a:ahLst/>
              <a:cxnLst/>
              <a:rect l="l" t="t" r="r" b="b"/>
              <a:pathLst>
                <a:path w="1404" h="1620" extrusionOk="0">
                  <a:moveTo>
                    <a:pt x="553" y="0"/>
                  </a:moveTo>
                  <a:lnTo>
                    <a:pt x="140" y="414"/>
                  </a:lnTo>
                  <a:cubicBezTo>
                    <a:pt x="6" y="548"/>
                    <a:pt x="1" y="759"/>
                    <a:pt x="121" y="904"/>
                  </a:cubicBezTo>
                  <a:lnTo>
                    <a:pt x="750" y="1619"/>
                  </a:lnTo>
                  <a:lnTo>
                    <a:pt x="1404" y="966"/>
                  </a:lnTo>
                  <a:lnTo>
                    <a:pt x="553" y="0"/>
                  </a:lnTo>
                  <a:close/>
                </a:path>
              </a:pathLst>
            </a:custGeom>
            <a:solidFill>
              <a:srgbClr val="DBE2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9" name="Google Shape;11019;p89"/>
            <p:cNvSpPr/>
            <p:nvPr/>
          </p:nvSpPr>
          <p:spPr>
            <a:xfrm>
              <a:off x="4029479" y="3885111"/>
              <a:ext cx="104144" cy="28955"/>
            </a:xfrm>
            <a:custGeom>
              <a:avLst/>
              <a:gdLst/>
              <a:ahLst/>
              <a:cxnLst/>
              <a:rect l="l" t="t" r="r" b="b"/>
              <a:pathLst>
                <a:path w="3978" h="1106" extrusionOk="0">
                  <a:moveTo>
                    <a:pt x="1989" y="0"/>
                  </a:moveTo>
                  <a:cubicBezTo>
                    <a:pt x="1321" y="0"/>
                    <a:pt x="653" y="255"/>
                    <a:pt x="144" y="764"/>
                  </a:cubicBezTo>
                  <a:cubicBezTo>
                    <a:pt x="0" y="908"/>
                    <a:pt x="131" y="1105"/>
                    <a:pt x="283" y="1105"/>
                  </a:cubicBezTo>
                  <a:cubicBezTo>
                    <a:pt x="330" y="1105"/>
                    <a:pt x="379" y="1087"/>
                    <a:pt x="423" y="1043"/>
                  </a:cubicBezTo>
                  <a:cubicBezTo>
                    <a:pt x="855" y="611"/>
                    <a:pt x="1422" y="394"/>
                    <a:pt x="1989" y="394"/>
                  </a:cubicBezTo>
                  <a:cubicBezTo>
                    <a:pt x="2556" y="394"/>
                    <a:pt x="3123" y="611"/>
                    <a:pt x="3555" y="1043"/>
                  </a:cubicBezTo>
                  <a:cubicBezTo>
                    <a:pt x="3599" y="1087"/>
                    <a:pt x="3647" y="1105"/>
                    <a:pt x="3694" y="1105"/>
                  </a:cubicBezTo>
                  <a:cubicBezTo>
                    <a:pt x="3847" y="1105"/>
                    <a:pt x="3977" y="908"/>
                    <a:pt x="3834" y="764"/>
                  </a:cubicBezTo>
                  <a:cubicBezTo>
                    <a:pt x="3324" y="255"/>
                    <a:pt x="2657" y="0"/>
                    <a:pt x="19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0" name="Google Shape;11020;p89"/>
            <p:cNvSpPr/>
            <p:nvPr/>
          </p:nvSpPr>
          <p:spPr>
            <a:xfrm>
              <a:off x="3943687" y="3825107"/>
              <a:ext cx="367908" cy="354477"/>
            </a:xfrm>
            <a:custGeom>
              <a:avLst/>
              <a:gdLst/>
              <a:ahLst/>
              <a:cxnLst/>
              <a:rect l="l" t="t" r="r" b="b"/>
              <a:pathLst>
                <a:path w="14053" h="13540" extrusionOk="0">
                  <a:moveTo>
                    <a:pt x="8898" y="8192"/>
                  </a:moveTo>
                  <a:lnTo>
                    <a:pt x="9426" y="8720"/>
                  </a:lnTo>
                  <a:lnTo>
                    <a:pt x="9090" y="9057"/>
                  </a:lnTo>
                  <a:lnTo>
                    <a:pt x="8557" y="8528"/>
                  </a:lnTo>
                  <a:cubicBezTo>
                    <a:pt x="8677" y="8418"/>
                    <a:pt x="8792" y="8307"/>
                    <a:pt x="8898" y="8192"/>
                  </a:cubicBezTo>
                  <a:close/>
                  <a:moveTo>
                    <a:pt x="5262" y="395"/>
                  </a:moveTo>
                  <a:cubicBezTo>
                    <a:pt x="6965" y="395"/>
                    <a:pt x="8530" y="1355"/>
                    <a:pt x="9296" y="2888"/>
                  </a:cubicBezTo>
                  <a:cubicBezTo>
                    <a:pt x="10094" y="4483"/>
                    <a:pt x="9873" y="6395"/>
                    <a:pt x="8734" y="7769"/>
                  </a:cubicBezTo>
                  <a:lnTo>
                    <a:pt x="8730" y="7779"/>
                  </a:lnTo>
                  <a:cubicBezTo>
                    <a:pt x="8552" y="7990"/>
                    <a:pt x="8360" y="8187"/>
                    <a:pt x="8143" y="8360"/>
                  </a:cubicBezTo>
                  <a:lnTo>
                    <a:pt x="8139" y="8370"/>
                  </a:lnTo>
                  <a:cubicBezTo>
                    <a:pt x="7301" y="9061"/>
                    <a:pt x="6282" y="9403"/>
                    <a:pt x="5266" y="9403"/>
                  </a:cubicBezTo>
                  <a:cubicBezTo>
                    <a:pt x="4109" y="9403"/>
                    <a:pt x="2956" y="8959"/>
                    <a:pt x="2081" y="8081"/>
                  </a:cubicBezTo>
                  <a:cubicBezTo>
                    <a:pt x="822" y="6823"/>
                    <a:pt x="423" y="4935"/>
                    <a:pt x="1067" y="3272"/>
                  </a:cubicBezTo>
                  <a:cubicBezTo>
                    <a:pt x="1711" y="1610"/>
                    <a:pt x="3272" y="486"/>
                    <a:pt x="5054" y="400"/>
                  </a:cubicBezTo>
                  <a:cubicBezTo>
                    <a:pt x="5124" y="396"/>
                    <a:pt x="5193" y="395"/>
                    <a:pt x="5262" y="395"/>
                  </a:cubicBezTo>
                  <a:close/>
                  <a:moveTo>
                    <a:pt x="9969" y="8807"/>
                  </a:moveTo>
                  <a:cubicBezTo>
                    <a:pt x="10007" y="8807"/>
                    <a:pt x="10045" y="8820"/>
                    <a:pt x="10075" y="8845"/>
                  </a:cubicBezTo>
                  <a:lnTo>
                    <a:pt x="10632" y="9330"/>
                  </a:lnTo>
                  <a:lnTo>
                    <a:pt x="9695" y="10262"/>
                  </a:lnTo>
                  <a:lnTo>
                    <a:pt x="9210" y="9710"/>
                  </a:lnTo>
                  <a:cubicBezTo>
                    <a:pt x="9157" y="9647"/>
                    <a:pt x="9157" y="9551"/>
                    <a:pt x="9220" y="9489"/>
                  </a:cubicBezTo>
                  <a:lnTo>
                    <a:pt x="9854" y="8855"/>
                  </a:lnTo>
                  <a:cubicBezTo>
                    <a:pt x="9886" y="8822"/>
                    <a:pt x="9928" y="8807"/>
                    <a:pt x="9969" y="8807"/>
                  </a:cubicBezTo>
                  <a:close/>
                  <a:moveTo>
                    <a:pt x="10930" y="9595"/>
                  </a:moveTo>
                  <a:lnTo>
                    <a:pt x="13212" y="11588"/>
                  </a:lnTo>
                  <a:cubicBezTo>
                    <a:pt x="13601" y="11929"/>
                    <a:pt x="13620" y="12525"/>
                    <a:pt x="13255" y="12890"/>
                  </a:cubicBezTo>
                  <a:cubicBezTo>
                    <a:pt x="13081" y="13064"/>
                    <a:pt x="12855" y="13150"/>
                    <a:pt x="12629" y="13150"/>
                  </a:cubicBezTo>
                  <a:cubicBezTo>
                    <a:pt x="12381" y="13150"/>
                    <a:pt x="12134" y="13046"/>
                    <a:pt x="11958" y="12842"/>
                  </a:cubicBezTo>
                  <a:lnTo>
                    <a:pt x="9959" y="10565"/>
                  </a:lnTo>
                  <a:lnTo>
                    <a:pt x="10930" y="9595"/>
                  </a:lnTo>
                  <a:close/>
                  <a:moveTo>
                    <a:pt x="5268" y="0"/>
                  </a:moveTo>
                  <a:cubicBezTo>
                    <a:pt x="5162" y="0"/>
                    <a:pt x="5055" y="4"/>
                    <a:pt x="4949" y="11"/>
                  </a:cubicBezTo>
                  <a:cubicBezTo>
                    <a:pt x="3027" y="135"/>
                    <a:pt x="1355" y="1375"/>
                    <a:pt x="678" y="3176"/>
                  </a:cubicBezTo>
                  <a:cubicBezTo>
                    <a:pt x="1" y="4978"/>
                    <a:pt x="438" y="7010"/>
                    <a:pt x="1802" y="8370"/>
                  </a:cubicBezTo>
                  <a:lnTo>
                    <a:pt x="1802" y="8365"/>
                  </a:lnTo>
                  <a:cubicBezTo>
                    <a:pt x="2752" y="9317"/>
                    <a:pt x="4007" y="9803"/>
                    <a:pt x="5269" y="9803"/>
                  </a:cubicBezTo>
                  <a:cubicBezTo>
                    <a:pt x="6317" y="9803"/>
                    <a:pt x="7369" y="9468"/>
                    <a:pt x="8254" y="8787"/>
                  </a:cubicBezTo>
                  <a:lnTo>
                    <a:pt x="8830" y="9364"/>
                  </a:lnTo>
                  <a:cubicBezTo>
                    <a:pt x="8734" y="9566"/>
                    <a:pt x="8768" y="9801"/>
                    <a:pt x="8912" y="9969"/>
                  </a:cubicBezTo>
                  <a:lnTo>
                    <a:pt x="11655" y="13106"/>
                  </a:lnTo>
                  <a:cubicBezTo>
                    <a:pt x="11910" y="13394"/>
                    <a:pt x="12265" y="13539"/>
                    <a:pt x="12621" y="13539"/>
                  </a:cubicBezTo>
                  <a:cubicBezTo>
                    <a:pt x="12949" y="13539"/>
                    <a:pt x="13277" y="13415"/>
                    <a:pt x="13529" y="13164"/>
                  </a:cubicBezTo>
                  <a:cubicBezTo>
                    <a:pt x="14052" y="12640"/>
                    <a:pt x="14028" y="11780"/>
                    <a:pt x="13471" y="11290"/>
                  </a:cubicBezTo>
                  <a:lnTo>
                    <a:pt x="10339" y="8547"/>
                  </a:lnTo>
                  <a:cubicBezTo>
                    <a:pt x="10236" y="8456"/>
                    <a:pt x="10106" y="8410"/>
                    <a:pt x="9974" y="8410"/>
                  </a:cubicBezTo>
                  <a:cubicBezTo>
                    <a:pt x="9891" y="8410"/>
                    <a:pt x="9807" y="8428"/>
                    <a:pt x="9729" y="8466"/>
                  </a:cubicBezTo>
                  <a:lnTo>
                    <a:pt x="9152" y="7889"/>
                  </a:lnTo>
                  <a:cubicBezTo>
                    <a:pt x="10324" y="6361"/>
                    <a:pt x="10497" y="4291"/>
                    <a:pt x="9589" y="2590"/>
                  </a:cubicBezTo>
                  <a:cubicBezTo>
                    <a:pt x="8732" y="989"/>
                    <a:pt x="7065" y="0"/>
                    <a:pt x="526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1" name="Google Shape;11021;p89"/>
            <p:cNvSpPr/>
            <p:nvPr/>
          </p:nvSpPr>
          <p:spPr>
            <a:xfrm>
              <a:off x="4087389" y="3854742"/>
              <a:ext cx="93908" cy="197371"/>
            </a:xfrm>
            <a:custGeom>
              <a:avLst/>
              <a:gdLst/>
              <a:ahLst/>
              <a:cxnLst/>
              <a:rect l="l" t="t" r="r" b="b"/>
              <a:pathLst>
                <a:path w="3587" h="7539" extrusionOk="0">
                  <a:moveTo>
                    <a:pt x="289" y="0"/>
                  </a:moveTo>
                  <a:cubicBezTo>
                    <a:pt x="56" y="0"/>
                    <a:pt x="15" y="360"/>
                    <a:pt x="267" y="397"/>
                  </a:cubicBezTo>
                  <a:cubicBezTo>
                    <a:pt x="1943" y="642"/>
                    <a:pt x="3188" y="2083"/>
                    <a:pt x="3183" y="3774"/>
                  </a:cubicBezTo>
                  <a:cubicBezTo>
                    <a:pt x="3178" y="5470"/>
                    <a:pt x="1929" y="6906"/>
                    <a:pt x="252" y="7141"/>
                  </a:cubicBezTo>
                  <a:cubicBezTo>
                    <a:pt x="0" y="7178"/>
                    <a:pt x="41" y="7538"/>
                    <a:pt x="270" y="7538"/>
                  </a:cubicBezTo>
                  <a:cubicBezTo>
                    <a:pt x="282" y="7538"/>
                    <a:pt x="293" y="7537"/>
                    <a:pt x="305" y="7535"/>
                  </a:cubicBezTo>
                  <a:cubicBezTo>
                    <a:pt x="2184" y="7271"/>
                    <a:pt x="3577" y="5671"/>
                    <a:pt x="3582" y="3774"/>
                  </a:cubicBezTo>
                  <a:cubicBezTo>
                    <a:pt x="3586" y="1881"/>
                    <a:pt x="2198" y="277"/>
                    <a:pt x="324" y="3"/>
                  </a:cubicBezTo>
                  <a:cubicBezTo>
                    <a:pt x="312" y="1"/>
                    <a:pt x="300" y="0"/>
                    <a:pt x="2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2" name="Google Shape;11022;p89"/>
            <p:cNvSpPr/>
            <p:nvPr/>
          </p:nvSpPr>
          <p:spPr>
            <a:xfrm>
              <a:off x="3972249" y="3854376"/>
              <a:ext cx="105532" cy="197921"/>
            </a:xfrm>
            <a:custGeom>
              <a:avLst/>
              <a:gdLst/>
              <a:ahLst/>
              <a:cxnLst/>
              <a:rect l="l" t="t" r="r" b="b"/>
              <a:pathLst>
                <a:path w="4031" h="7560" extrusionOk="0">
                  <a:moveTo>
                    <a:pt x="3755" y="1"/>
                  </a:moveTo>
                  <a:cubicBezTo>
                    <a:pt x="3746" y="1"/>
                    <a:pt x="3737" y="1"/>
                    <a:pt x="3728" y="2"/>
                  </a:cubicBezTo>
                  <a:cubicBezTo>
                    <a:pt x="2878" y="103"/>
                    <a:pt x="2085" y="487"/>
                    <a:pt x="1485" y="1093"/>
                  </a:cubicBezTo>
                  <a:cubicBezTo>
                    <a:pt x="0" y="2582"/>
                    <a:pt x="0" y="4984"/>
                    <a:pt x="1485" y="6473"/>
                  </a:cubicBezTo>
                  <a:cubicBezTo>
                    <a:pt x="2085" y="7079"/>
                    <a:pt x="2878" y="7463"/>
                    <a:pt x="3728" y="7559"/>
                  </a:cubicBezTo>
                  <a:lnTo>
                    <a:pt x="3752" y="7559"/>
                  </a:lnTo>
                  <a:cubicBezTo>
                    <a:pt x="3757" y="7559"/>
                    <a:pt x="3761" y="7559"/>
                    <a:pt x="3766" y="7559"/>
                  </a:cubicBezTo>
                  <a:cubicBezTo>
                    <a:pt x="4017" y="7559"/>
                    <a:pt x="4031" y="7179"/>
                    <a:pt x="3771" y="7165"/>
                  </a:cubicBezTo>
                  <a:cubicBezTo>
                    <a:pt x="3012" y="7079"/>
                    <a:pt x="2306" y="6733"/>
                    <a:pt x="1763" y="6190"/>
                  </a:cubicBezTo>
                  <a:cubicBezTo>
                    <a:pt x="437" y="4859"/>
                    <a:pt x="437" y="2702"/>
                    <a:pt x="1763" y="1371"/>
                  </a:cubicBezTo>
                  <a:cubicBezTo>
                    <a:pt x="2306" y="829"/>
                    <a:pt x="3012" y="487"/>
                    <a:pt x="3771" y="396"/>
                  </a:cubicBezTo>
                  <a:cubicBezTo>
                    <a:pt x="4026" y="368"/>
                    <a:pt x="3995" y="1"/>
                    <a:pt x="37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3" name="Google Shape;11023;p89"/>
          <p:cNvGrpSpPr/>
          <p:nvPr/>
        </p:nvGrpSpPr>
        <p:grpSpPr>
          <a:xfrm>
            <a:off x="2195360" y="1771530"/>
            <a:ext cx="340235" cy="390763"/>
            <a:chOff x="2195360" y="1976930"/>
            <a:chExt cx="340235" cy="390763"/>
          </a:xfrm>
        </p:grpSpPr>
        <p:sp>
          <p:nvSpPr>
            <p:cNvPr id="11024" name="Google Shape;11024;p89"/>
            <p:cNvSpPr/>
            <p:nvPr/>
          </p:nvSpPr>
          <p:spPr>
            <a:xfrm>
              <a:off x="2265156" y="1982715"/>
              <a:ext cx="195224" cy="87939"/>
            </a:xfrm>
            <a:custGeom>
              <a:avLst/>
              <a:gdLst/>
              <a:ahLst/>
              <a:cxnLst/>
              <a:rect l="l" t="t" r="r" b="b"/>
              <a:pathLst>
                <a:path w="7457" h="3359" extrusionOk="0">
                  <a:moveTo>
                    <a:pt x="409" y="1"/>
                  </a:moveTo>
                  <a:lnTo>
                    <a:pt x="1" y="3359"/>
                  </a:lnTo>
                  <a:lnTo>
                    <a:pt x="7457" y="3359"/>
                  </a:lnTo>
                  <a:lnTo>
                    <a:pt x="7260" y="1"/>
                  </a:ln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5" name="Google Shape;11025;p89"/>
            <p:cNvSpPr/>
            <p:nvPr/>
          </p:nvSpPr>
          <p:spPr>
            <a:xfrm>
              <a:off x="2202010" y="1982715"/>
              <a:ext cx="152970" cy="200879"/>
            </a:xfrm>
            <a:custGeom>
              <a:avLst/>
              <a:gdLst/>
              <a:ahLst/>
              <a:cxnLst/>
              <a:rect l="l" t="t" r="r" b="b"/>
              <a:pathLst>
                <a:path w="5843" h="7673" extrusionOk="0">
                  <a:moveTo>
                    <a:pt x="2821" y="1"/>
                  </a:moveTo>
                  <a:lnTo>
                    <a:pt x="928" y="928"/>
                  </a:lnTo>
                  <a:cubicBezTo>
                    <a:pt x="270" y="1250"/>
                    <a:pt x="1" y="2047"/>
                    <a:pt x="323" y="2706"/>
                  </a:cubicBezTo>
                  <a:lnTo>
                    <a:pt x="2268" y="6669"/>
                  </a:lnTo>
                  <a:lnTo>
                    <a:pt x="2759" y="7673"/>
                  </a:lnTo>
                  <a:lnTo>
                    <a:pt x="5843" y="6164"/>
                  </a:lnTo>
                  <a:lnTo>
                    <a:pt x="5069" y="4594"/>
                  </a:lnTo>
                  <a:lnTo>
                    <a:pt x="2821" y="1"/>
                  </a:ln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6" name="Google Shape;11026;p89"/>
            <p:cNvSpPr/>
            <p:nvPr/>
          </p:nvSpPr>
          <p:spPr>
            <a:xfrm>
              <a:off x="2376081" y="1982846"/>
              <a:ext cx="152839" cy="200748"/>
            </a:xfrm>
            <a:custGeom>
              <a:avLst/>
              <a:gdLst/>
              <a:ahLst/>
              <a:cxnLst/>
              <a:rect l="l" t="t" r="r" b="b"/>
              <a:pathLst>
                <a:path w="5838" h="7668" extrusionOk="0">
                  <a:moveTo>
                    <a:pt x="3023" y="1"/>
                  </a:moveTo>
                  <a:lnTo>
                    <a:pt x="769" y="4589"/>
                  </a:lnTo>
                  <a:lnTo>
                    <a:pt x="1" y="6159"/>
                  </a:lnTo>
                  <a:lnTo>
                    <a:pt x="3080" y="7668"/>
                  </a:lnTo>
                  <a:lnTo>
                    <a:pt x="3575" y="6664"/>
                  </a:lnTo>
                  <a:lnTo>
                    <a:pt x="5516" y="2701"/>
                  </a:lnTo>
                  <a:cubicBezTo>
                    <a:pt x="5838" y="2042"/>
                    <a:pt x="5569" y="1245"/>
                    <a:pt x="4911" y="923"/>
                  </a:cubicBezTo>
                  <a:lnTo>
                    <a:pt x="3023" y="1"/>
                  </a:lnTo>
                  <a:close/>
                </a:path>
              </a:pathLst>
            </a:custGeom>
            <a:solidFill>
              <a:srgbClr val="B6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7" name="Google Shape;11027;p89"/>
            <p:cNvSpPr/>
            <p:nvPr/>
          </p:nvSpPr>
          <p:spPr>
            <a:xfrm>
              <a:off x="2261386" y="2102960"/>
              <a:ext cx="93594" cy="80634"/>
            </a:xfrm>
            <a:custGeom>
              <a:avLst/>
              <a:gdLst/>
              <a:ahLst/>
              <a:cxnLst/>
              <a:rect l="l" t="t" r="r" b="b"/>
              <a:pathLst>
                <a:path w="3575" h="3080" extrusionOk="0">
                  <a:moveTo>
                    <a:pt x="2801" y="1"/>
                  </a:moveTo>
                  <a:cubicBezTo>
                    <a:pt x="1634" y="303"/>
                    <a:pt x="630" y="1048"/>
                    <a:pt x="0" y="2071"/>
                  </a:cubicBezTo>
                  <a:lnTo>
                    <a:pt x="495" y="3080"/>
                  </a:lnTo>
                  <a:lnTo>
                    <a:pt x="3575" y="1571"/>
                  </a:lnTo>
                  <a:lnTo>
                    <a:pt x="2801" y="1"/>
                  </a:ln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8" name="Google Shape;11028;p89"/>
            <p:cNvSpPr/>
            <p:nvPr/>
          </p:nvSpPr>
          <p:spPr>
            <a:xfrm>
              <a:off x="2375950" y="2102960"/>
              <a:ext cx="93620" cy="80634"/>
            </a:xfrm>
            <a:custGeom>
              <a:avLst/>
              <a:gdLst/>
              <a:ahLst/>
              <a:cxnLst/>
              <a:rect l="l" t="t" r="r" b="b"/>
              <a:pathLst>
                <a:path w="3576" h="3080" extrusionOk="0">
                  <a:moveTo>
                    <a:pt x="774" y="1"/>
                  </a:moveTo>
                  <a:lnTo>
                    <a:pt x="1" y="1571"/>
                  </a:lnTo>
                  <a:lnTo>
                    <a:pt x="3080" y="3080"/>
                  </a:lnTo>
                  <a:lnTo>
                    <a:pt x="3575" y="2076"/>
                  </a:lnTo>
                  <a:cubicBezTo>
                    <a:pt x="2946" y="1048"/>
                    <a:pt x="1942" y="303"/>
                    <a:pt x="774" y="1"/>
                  </a:cubicBezTo>
                  <a:close/>
                </a:path>
              </a:pathLst>
            </a:custGeom>
            <a:solidFill>
              <a:srgbClr val="A0AF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9" name="Google Shape;11029;p89"/>
            <p:cNvSpPr/>
            <p:nvPr/>
          </p:nvSpPr>
          <p:spPr>
            <a:xfrm>
              <a:off x="2233714" y="2117673"/>
              <a:ext cx="253946" cy="244364"/>
            </a:xfrm>
            <a:custGeom>
              <a:avLst/>
              <a:gdLst/>
              <a:ahLst/>
              <a:cxnLst/>
              <a:rect l="l" t="t" r="r" b="b"/>
              <a:pathLst>
                <a:path w="9700" h="9334" extrusionOk="0">
                  <a:moveTo>
                    <a:pt x="5035" y="1"/>
                  </a:moveTo>
                  <a:cubicBezTo>
                    <a:pt x="3147" y="1"/>
                    <a:pt x="1442" y="1134"/>
                    <a:pt x="721" y="2878"/>
                  </a:cubicBezTo>
                  <a:cubicBezTo>
                    <a:pt x="1" y="4622"/>
                    <a:pt x="399" y="6630"/>
                    <a:pt x="1735" y="7966"/>
                  </a:cubicBezTo>
                  <a:cubicBezTo>
                    <a:pt x="2625" y="8859"/>
                    <a:pt x="3819" y="9334"/>
                    <a:pt x="5034" y="9334"/>
                  </a:cubicBezTo>
                  <a:cubicBezTo>
                    <a:pt x="5635" y="9334"/>
                    <a:pt x="6241" y="9218"/>
                    <a:pt x="6818" y="8979"/>
                  </a:cubicBezTo>
                  <a:cubicBezTo>
                    <a:pt x="8566" y="8259"/>
                    <a:pt x="9700" y="6553"/>
                    <a:pt x="9700" y="4665"/>
                  </a:cubicBezTo>
                  <a:cubicBezTo>
                    <a:pt x="9700" y="2090"/>
                    <a:pt x="7610" y="1"/>
                    <a:pt x="5035" y="1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0" name="Google Shape;11030;p89"/>
            <p:cNvSpPr/>
            <p:nvPr/>
          </p:nvSpPr>
          <p:spPr>
            <a:xfrm>
              <a:off x="2277356" y="2158174"/>
              <a:ext cx="169830" cy="163311"/>
            </a:xfrm>
            <a:custGeom>
              <a:avLst/>
              <a:gdLst/>
              <a:ahLst/>
              <a:cxnLst/>
              <a:rect l="l" t="t" r="r" b="b"/>
              <a:pathLst>
                <a:path w="6487" h="6238" extrusionOk="0">
                  <a:moveTo>
                    <a:pt x="3368" y="0"/>
                  </a:moveTo>
                  <a:cubicBezTo>
                    <a:pt x="2105" y="0"/>
                    <a:pt x="966" y="760"/>
                    <a:pt x="486" y="1927"/>
                  </a:cubicBezTo>
                  <a:cubicBezTo>
                    <a:pt x="1" y="3089"/>
                    <a:pt x="270" y="4435"/>
                    <a:pt x="1163" y="5323"/>
                  </a:cubicBezTo>
                  <a:cubicBezTo>
                    <a:pt x="1758" y="5921"/>
                    <a:pt x="2554" y="6237"/>
                    <a:pt x="3366" y="6237"/>
                  </a:cubicBezTo>
                  <a:cubicBezTo>
                    <a:pt x="3768" y="6237"/>
                    <a:pt x="4173" y="6160"/>
                    <a:pt x="4560" y="6001"/>
                  </a:cubicBezTo>
                  <a:cubicBezTo>
                    <a:pt x="5727" y="5515"/>
                    <a:pt x="6486" y="4382"/>
                    <a:pt x="6486" y="3118"/>
                  </a:cubicBezTo>
                  <a:cubicBezTo>
                    <a:pt x="6486" y="1398"/>
                    <a:pt x="5088" y="0"/>
                    <a:pt x="3368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1" name="Google Shape;11031;p89"/>
            <p:cNvSpPr/>
            <p:nvPr/>
          </p:nvSpPr>
          <p:spPr>
            <a:xfrm>
              <a:off x="2311940" y="2188804"/>
              <a:ext cx="106945" cy="95950"/>
            </a:xfrm>
            <a:custGeom>
              <a:avLst/>
              <a:gdLst/>
              <a:ahLst/>
              <a:cxnLst/>
              <a:rect l="l" t="t" r="r" b="b"/>
              <a:pathLst>
                <a:path w="4085" h="3665" extrusionOk="0">
                  <a:moveTo>
                    <a:pt x="2042" y="0"/>
                  </a:moveTo>
                  <a:cubicBezTo>
                    <a:pt x="1864" y="0"/>
                    <a:pt x="1685" y="94"/>
                    <a:pt x="1596" y="281"/>
                  </a:cubicBezTo>
                  <a:lnTo>
                    <a:pt x="1394" y="694"/>
                  </a:lnTo>
                  <a:cubicBezTo>
                    <a:pt x="1322" y="839"/>
                    <a:pt x="1183" y="939"/>
                    <a:pt x="1019" y="963"/>
                  </a:cubicBezTo>
                  <a:lnTo>
                    <a:pt x="563" y="1031"/>
                  </a:lnTo>
                  <a:cubicBezTo>
                    <a:pt x="164" y="1093"/>
                    <a:pt x="1" y="1588"/>
                    <a:pt x="289" y="1871"/>
                  </a:cubicBezTo>
                  <a:lnTo>
                    <a:pt x="620" y="2193"/>
                  </a:lnTo>
                  <a:cubicBezTo>
                    <a:pt x="736" y="2309"/>
                    <a:pt x="789" y="2472"/>
                    <a:pt x="765" y="2630"/>
                  </a:cubicBezTo>
                  <a:lnTo>
                    <a:pt x="683" y="3082"/>
                  </a:lnTo>
                  <a:cubicBezTo>
                    <a:pt x="630" y="3405"/>
                    <a:pt x="886" y="3664"/>
                    <a:pt x="1173" y="3664"/>
                  </a:cubicBezTo>
                  <a:cubicBezTo>
                    <a:pt x="1249" y="3664"/>
                    <a:pt x="1328" y="3646"/>
                    <a:pt x="1404" y="3606"/>
                  </a:cubicBezTo>
                  <a:lnTo>
                    <a:pt x="1812" y="3389"/>
                  </a:lnTo>
                  <a:cubicBezTo>
                    <a:pt x="1884" y="3351"/>
                    <a:pt x="1963" y="3332"/>
                    <a:pt x="2042" y="3332"/>
                  </a:cubicBezTo>
                  <a:cubicBezTo>
                    <a:pt x="2122" y="3332"/>
                    <a:pt x="2201" y="3351"/>
                    <a:pt x="2273" y="3389"/>
                  </a:cubicBezTo>
                  <a:lnTo>
                    <a:pt x="2681" y="3606"/>
                  </a:lnTo>
                  <a:cubicBezTo>
                    <a:pt x="2757" y="3646"/>
                    <a:pt x="2836" y="3664"/>
                    <a:pt x="2912" y="3664"/>
                  </a:cubicBezTo>
                  <a:cubicBezTo>
                    <a:pt x="3199" y="3664"/>
                    <a:pt x="3455" y="3405"/>
                    <a:pt x="3402" y="3082"/>
                  </a:cubicBezTo>
                  <a:lnTo>
                    <a:pt x="3320" y="2630"/>
                  </a:lnTo>
                  <a:cubicBezTo>
                    <a:pt x="3296" y="2472"/>
                    <a:pt x="3349" y="2309"/>
                    <a:pt x="3464" y="2193"/>
                  </a:cubicBezTo>
                  <a:lnTo>
                    <a:pt x="3791" y="1871"/>
                  </a:lnTo>
                  <a:cubicBezTo>
                    <a:pt x="4084" y="1588"/>
                    <a:pt x="3921" y="1093"/>
                    <a:pt x="3517" y="1031"/>
                  </a:cubicBezTo>
                  <a:lnTo>
                    <a:pt x="3066" y="963"/>
                  </a:lnTo>
                  <a:cubicBezTo>
                    <a:pt x="2902" y="939"/>
                    <a:pt x="2763" y="839"/>
                    <a:pt x="2691" y="694"/>
                  </a:cubicBezTo>
                  <a:lnTo>
                    <a:pt x="2489" y="281"/>
                  </a:lnTo>
                  <a:cubicBezTo>
                    <a:pt x="2400" y="94"/>
                    <a:pt x="2221" y="0"/>
                    <a:pt x="2042" y="0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2" name="Google Shape;11032;p89"/>
            <p:cNvSpPr/>
            <p:nvPr/>
          </p:nvSpPr>
          <p:spPr>
            <a:xfrm>
              <a:off x="2277984" y="2152362"/>
              <a:ext cx="181899" cy="174987"/>
            </a:xfrm>
            <a:custGeom>
              <a:avLst/>
              <a:gdLst/>
              <a:ahLst/>
              <a:cxnLst/>
              <a:rect l="l" t="t" r="r" b="b"/>
              <a:pathLst>
                <a:path w="6948" h="6684" extrusionOk="0">
                  <a:moveTo>
                    <a:pt x="3344" y="448"/>
                  </a:moveTo>
                  <a:cubicBezTo>
                    <a:pt x="4512" y="448"/>
                    <a:pt x="5569" y="1150"/>
                    <a:pt x="6015" y="2235"/>
                  </a:cubicBezTo>
                  <a:cubicBezTo>
                    <a:pt x="6467" y="3316"/>
                    <a:pt x="6217" y="4561"/>
                    <a:pt x="5391" y="5392"/>
                  </a:cubicBezTo>
                  <a:cubicBezTo>
                    <a:pt x="4835" y="5944"/>
                    <a:pt x="4095" y="6239"/>
                    <a:pt x="3343" y="6239"/>
                  </a:cubicBezTo>
                  <a:cubicBezTo>
                    <a:pt x="2970" y="6239"/>
                    <a:pt x="2593" y="6166"/>
                    <a:pt x="2235" y="6016"/>
                  </a:cubicBezTo>
                  <a:cubicBezTo>
                    <a:pt x="1154" y="5569"/>
                    <a:pt x="447" y="4512"/>
                    <a:pt x="447" y="3340"/>
                  </a:cubicBezTo>
                  <a:cubicBezTo>
                    <a:pt x="447" y="1745"/>
                    <a:pt x="1745" y="448"/>
                    <a:pt x="3344" y="448"/>
                  </a:cubicBezTo>
                  <a:close/>
                  <a:moveTo>
                    <a:pt x="3340" y="1"/>
                  </a:moveTo>
                  <a:cubicBezTo>
                    <a:pt x="2910" y="1"/>
                    <a:pt x="2475" y="84"/>
                    <a:pt x="2062" y="256"/>
                  </a:cubicBezTo>
                  <a:cubicBezTo>
                    <a:pt x="813" y="770"/>
                    <a:pt x="1" y="1990"/>
                    <a:pt x="1" y="3340"/>
                  </a:cubicBezTo>
                  <a:cubicBezTo>
                    <a:pt x="5" y="5185"/>
                    <a:pt x="1500" y="6679"/>
                    <a:pt x="3344" y="6684"/>
                  </a:cubicBezTo>
                  <a:cubicBezTo>
                    <a:pt x="4694" y="6684"/>
                    <a:pt x="5914" y="5867"/>
                    <a:pt x="6428" y="4618"/>
                  </a:cubicBezTo>
                  <a:cubicBezTo>
                    <a:pt x="6947" y="3369"/>
                    <a:pt x="6659" y="1933"/>
                    <a:pt x="5703" y="977"/>
                  </a:cubicBezTo>
                  <a:cubicBezTo>
                    <a:pt x="5064" y="341"/>
                    <a:pt x="4209" y="1"/>
                    <a:pt x="334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3" name="Google Shape;11033;p89"/>
            <p:cNvSpPr/>
            <p:nvPr/>
          </p:nvSpPr>
          <p:spPr>
            <a:xfrm>
              <a:off x="2195360" y="1976930"/>
              <a:ext cx="340235" cy="390763"/>
            </a:xfrm>
            <a:custGeom>
              <a:avLst/>
              <a:gdLst/>
              <a:ahLst/>
              <a:cxnLst/>
              <a:rect l="l" t="t" r="r" b="b"/>
              <a:pathLst>
                <a:path w="12996" h="14926" extrusionOk="0">
                  <a:moveTo>
                    <a:pt x="9565" y="448"/>
                  </a:moveTo>
                  <a:lnTo>
                    <a:pt x="8138" y="3359"/>
                  </a:lnTo>
                  <a:lnTo>
                    <a:pt x="4862" y="3359"/>
                  </a:lnTo>
                  <a:lnTo>
                    <a:pt x="3435" y="448"/>
                  </a:lnTo>
                  <a:close/>
                  <a:moveTo>
                    <a:pt x="7917" y="3806"/>
                  </a:moveTo>
                  <a:lnTo>
                    <a:pt x="7230" y="5208"/>
                  </a:lnTo>
                  <a:cubicBezTo>
                    <a:pt x="6990" y="5170"/>
                    <a:pt x="6745" y="5151"/>
                    <a:pt x="6500" y="5151"/>
                  </a:cubicBezTo>
                  <a:cubicBezTo>
                    <a:pt x="6255" y="5151"/>
                    <a:pt x="6010" y="5170"/>
                    <a:pt x="5765" y="5204"/>
                  </a:cubicBezTo>
                  <a:lnTo>
                    <a:pt x="5078" y="3806"/>
                  </a:lnTo>
                  <a:close/>
                  <a:moveTo>
                    <a:pt x="2969" y="520"/>
                  </a:moveTo>
                  <a:lnTo>
                    <a:pt x="5314" y="5295"/>
                  </a:lnTo>
                  <a:cubicBezTo>
                    <a:pt x="4319" y="5545"/>
                    <a:pt x="3430" y="6102"/>
                    <a:pt x="2768" y="6885"/>
                  </a:cubicBezTo>
                  <a:lnTo>
                    <a:pt x="779" y="2826"/>
                  </a:lnTo>
                  <a:cubicBezTo>
                    <a:pt x="510" y="2278"/>
                    <a:pt x="735" y="1615"/>
                    <a:pt x="1283" y="1346"/>
                  </a:cubicBezTo>
                  <a:lnTo>
                    <a:pt x="2969" y="520"/>
                  </a:lnTo>
                  <a:close/>
                  <a:moveTo>
                    <a:pt x="3075" y="1"/>
                  </a:moveTo>
                  <a:cubicBezTo>
                    <a:pt x="3041" y="1"/>
                    <a:pt x="3008" y="10"/>
                    <a:pt x="2974" y="25"/>
                  </a:cubicBezTo>
                  <a:lnTo>
                    <a:pt x="1086" y="952"/>
                  </a:lnTo>
                  <a:cubicBezTo>
                    <a:pt x="317" y="1327"/>
                    <a:pt x="0" y="2254"/>
                    <a:pt x="375" y="3023"/>
                  </a:cubicBezTo>
                  <a:lnTo>
                    <a:pt x="2465" y="7279"/>
                  </a:lnTo>
                  <a:cubicBezTo>
                    <a:pt x="1610" y="8528"/>
                    <a:pt x="1379" y="10109"/>
                    <a:pt x="1845" y="11550"/>
                  </a:cubicBezTo>
                  <a:cubicBezTo>
                    <a:pt x="1880" y="11659"/>
                    <a:pt x="1964" y="11705"/>
                    <a:pt x="2049" y="11705"/>
                  </a:cubicBezTo>
                  <a:cubicBezTo>
                    <a:pt x="2185" y="11705"/>
                    <a:pt x="2324" y="11585"/>
                    <a:pt x="2268" y="11410"/>
                  </a:cubicBezTo>
                  <a:cubicBezTo>
                    <a:pt x="1533" y="9153"/>
                    <a:pt x="2710" y="6712"/>
                    <a:pt x="4934" y="5876"/>
                  </a:cubicBezTo>
                  <a:cubicBezTo>
                    <a:pt x="5447" y="5683"/>
                    <a:pt x="5975" y="5591"/>
                    <a:pt x="6494" y="5591"/>
                  </a:cubicBezTo>
                  <a:cubicBezTo>
                    <a:pt x="8221" y="5591"/>
                    <a:pt x="9859" y="6607"/>
                    <a:pt x="10579" y="8288"/>
                  </a:cubicBezTo>
                  <a:cubicBezTo>
                    <a:pt x="11516" y="10469"/>
                    <a:pt x="10574" y="13005"/>
                    <a:pt x="8436" y="14043"/>
                  </a:cubicBezTo>
                  <a:cubicBezTo>
                    <a:pt x="7813" y="14344"/>
                    <a:pt x="7153" y="14487"/>
                    <a:pt x="6503" y="14487"/>
                  </a:cubicBezTo>
                  <a:cubicBezTo>
                    <a:pt x="4920" y="14487"/>
                    <a:pt x="3393" y="13641"/>
                    <a:pt x="2590" y="12160"/>
                  </a:cubicBezTo>
                  <a:cubicBezTo>
                    <a:pt x="2545" y="12072"/>
                    <a:pt x="2472" y="12036"/>
                    <a:pt x="2399" y="12036"/>
                  </a:cubicBezTo>
                  <a:cubicBezTo>
                    <a:pt x="2249" y="12036"/>
                    <a:pt x="2099" y="12193"/>
                    <a:pt x="2196" y="12371"/>
                  </a:cubicBezTo>
                  <a:cubicBezTo>
                    <a:pt x="3089" y="14006"/>
                    <a:pt x="4770" y="14925"/>
                    <a:pt x="6498" y="14925"/>
                  </a:cubicBezTo>
                  <a:cubicBezTo>
                    <a:pt x="7365" y="14925"/>
                    <a:pt x="8244" y="14694"/>
                    <a:pt x="9042" y="14206"/>
                  </a:cubicBezTo>
                  <a:cubicBezTo>
                    <a:pt x="11429" y="12751"/>
                    <a:pt x="12107" y="9590"/>
                    <a:pt x="10536" y="7279"/>
                  </a:cubicBezTo>
                  <a:lnTo>
                    <a:pt x="11400" y="5511"/>
                  </a:lnTo>
                  <a:cubicBezTo>
                    <a:pt x="11483" y="5336"/>
                    <a:pt x="11338" y="5193"/>
                    <a:pt x="11193" y="5193"/>
                  </a:cubicBezTo>
                  <a:cubicBezTo>
                    <a:pt x="11119" y="5193"/>
                    <a:pt x="11045" y="5230"/>
                    <a:pt x="11002" y="5319"/>
                  </a:cubicBezTo>
                  <a:lnTo>
                    <a:pt x="10228" y="6885"/>
                  </a:lnTo>
                  <a:cubicBezTo>
                    <a:pt x="9565" y="6102"/>
                    <a:pt x="8676" y="5545"/>
                    <a:pt x="7682" y="5295"/>
                  </a:cubicBezTo>
                  <a:lnTo>
                    <a:pt x="10026" y="520"/>
                  </a:lnTo>
                  <a:lnTo>
                    <a:pt x="11717" y="1346"/>
                  </a:lnTo>
                  <a:cubicBezTo>
                    <a:pt x="12260" y="1615"/>
                    <a:pt x="12486" y="2278"/>
                    <a:pt x="12222" y="2826"/>
                  </a:cubicBezTo>
                  <a:lnTo>
                    <a:pt x="11396" y="4507"/>
                  </a:lnTo>
                  <a:cubicBezTo>
                    <a:pt x="11310" y="4686"/>
                    <a:pt x="11454" y="4830"/>
                    <a:pt x="11600" y="4830"/>
                  </a:cubicBezTo>
                  <a:cubicBezTo>
                    <a:pt x="11674" y="4830"/>
                    <a:pt x="11749" y="4793"/>
                    <a:pt x="11794" y="4704"/>
                  </a:cubicBezTo>
                  <a:lnTo>
                    <a:pt x="12621" y="3018"/>
                  </a:lnTo>
                  <a:cubicBezTo>
                    <a:pt x="12995" y="2254"/>
                    <a:pt x="12678" y="1332"/>
                    <a:pt x="11914" y="952"/>
                  </a:cubicBezTo>
                  <a:lnTo>
                    <a:pt x="10026" y="25"/>
                  </a:lnTo>
                  <a:cubicBezTo>
                    <a:pt x="9993" y="10"/>
                    <a:pt x="9959" y="1"/>
                    <a:pt x="99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4" name="Google Shape;11034;p89"/>
            <p:cNvSpPr/>
            <p:nvPr/>
          </p:nvSpPr>
          <p:spPr>
            <a:xfrm>
              <a:off x="2304662" y="2183176"/>
              <a:ext cx="121763" cy="107495"/>
            </a:xfrm>
            <a:custGeom>
              <a:avLst/>
              <a:gdLst/>
              <a:ahLst/>
              <a:cxnLst/>
              <a:rect l="l" t="t" r="r" b="b"/>
              <a:pathLst>
                <a:path w="4651" h="4106" extrusionOk="0">
                  <a:moveTo>
                    <a:pt x="2325" y="446"/>
                  </a:moveTo>
                  <a:cubicBezTo>
                    <a:pt x="2421" y="446"/>
                    <a:pt x="2517" y="496"/>
                    <a:pt x="2565" y="597"/>
                  </a:cubicBezTo>
                  <a:lnTo>
                    <a:pt x="2772" y="1006"/>
                  </a:lnTo>
                  <a:cubicBezTo>
                    <a:pt x="2873" y="1222"/>
                    <a:pt x="3079" y="1366"/>
                    <a:pt x="3310" y="1399"/>
                  </a:cubicBezTo>
                  <a:lnTo>
                    <a:pt x="3766" y="1467"/>
                  </a:lnTo>
                  <a:cubicBezTo>
                    <a:pt x="3987" y="1500"/>
                    <a:pt x="4079" y="1774"/>
                    <a:pt x="3915" y="1933"/>
                  </a:cubicBezTo>
                  <a:lnTo>
                    <a:pt x="3589" y="2250"/>
                  </a:lnTo>
                  <a:cubicBezTo>
                    <a:pt x="3421" y="2418"/>
                    <a:pt x="3339" y="2653"/>
                    <a:pt x="3382" y="2884"/>
                  </a:cubicBezTo>
                  <a:lnTo>
                    <a:pt x="3459" y="3340"/>
                  </a:lnTo>
                  <a:cubicBezTo>
                    <a:pt x="3489" y="3515"/>
                    <a:pt x="3349" y="3656"/>
                    <a:pt x="3192" y="3656"/>
                  </a:cubicBezTo>
                  <a:cubicBezTo>
                    <a:pt x="3150" y="3656"/>
                    <a:pt x="3107" y="3646"/>
                    <a:pt x="3065" y="3624"/>
                  </a:cubicBezTo>
                  <a:lnTo>
                    <a:pt x="2657" y="3412"/>
                  </a:lnTo>
                  <a:cubicBezTo>
                    <a:pt x="2553" y="3357"/>
                    <a:pt x="2439" y="3329"/>
                    <a:pt x="2325" y="3329"/>
                  </a:cubicBezTo>
                  <a:cubicBezTo>
                    <a:pt x="2210" y="3329"/>
                    <a:pt x="2095" y="3357"/>
                    <a:pt x="1989" y="3412"/>
                  </a:cubicBezTo>
                  <a:lnTo>
                    <a:pt x="1581" y="3624"/>
                  </a:lnTo>
                  <a:cubicBezTo>
                    <a:pt x="1539" y="3646"/>
                    <a:pt x="1496" y="3656"/>
                    <a:pt x="1454" y="3656"/>
                  </a:cubicBezTo>
                  <a:cubicBezTo>
                    <a:pt x="1298" y="3656"/>
                    <a:pt x="1160" y="3515"/>
                    <a:pt x="1187" y="3340"/>
                  </a:cubicBezTo>
                  <a:lnTo>
                    <a:pt x="1264" y="2884"/>
                  </a:lnTo>
                  <a:cubicBezTo>
                    <a:pt x="1307" y="2653"/>
                    <a:pt x="1230" y="2413"/>
                    <a:pt x="1057" y="2250"/>
                  </a:cubicBezTo>
                  <a:lnTo>
                    <a:pt x="730" y="1928"/>
                  </a:lnTo>
                  <a:cubicBezTo>
                    <a:pt x="653" y="1856"/>
                    <a:pt x="629" y="1750"/>
                    <a:pt x="663" y="1654"/>
                  </a:cubicBezTo>
                  <a:cubicBezTo>
                    <a:pt x="692" y="1553"/>
                    <a:pt x="778" y="1481"/>
                    <a:pt x="884" y="1467"/>
                  </a:cubicBezTo>
                  <a:lnTo>
                    <a:pt x="1336" y="1399"/>
                  </a:lnTo>
                  <a:cubicBezTo>
                    <a:pt x="1571" y="1366"/>
                    <a:pt x="1773" y="1222"/>
                    <a:pt x="1878" y="1006"/>
                  </a:cubicBezTo>
                  <a:lnTo>
                    <a:pt x="2080" y="597"/>
                  </a:lnTo>
                  <a:cubicBezTo>
                    <a:pt x="2131" y="496"/>
                    <a:pt x="2228" y="446"/>
                    <a:pt x="2325" y="446"/>
                  </a:cubicBezTo>
                  <a:close/>
                  <a:moveTo>
                    <a:pt x="2323" y="0"/>
                  </a:moveTo>
                  <a:cubicBezTo>
                    <a:pt x="2067" y="0"/>
                    <a:pt x="1811" y="134"/>
                    <a:pt x="1682" y="400"/>
                  </a:cubicBezTo>
                  <a:lnTo>
                    <a:pt x="1475" y="813"/>
                  </a:lnTo>
                  <a:cubicBezTo>
                    <a:pt x="1437" y="890"/>
                    <a:pt x="1360" y="948"/>
                    <a:pt x="1273" y="962"/>
                  </a:cubicBezTo>
                  <a:lnTo>
                    <a:pt x="817" y="1025"/>
                  </a:lnTo>
                  <a:cubicBezTo>
                    <a:pt x="231" y="1111"/>
                    <a:pt x="0" y="1832"/>
                    <a:pt x="418" y="2250"/>
                  </a:cubicBezTo>
                  <a:lnTo>
                    <a:pt x="750" y="2572"/>
                  </a:lnTo>
                  <a:cubicBezTo>
                    <a:pt x="812" y="2634"/>
                    <a:pt x="841" y="2721"/>
                    <a:pt x="826" y="2812"/>
                  </a:cubicBezTo>
                  <a:lnTo>
                    <a:pt x="750" y="3263"/>
                  </a:lnTo>
                  <a:cubicBezTo>
                    <a:pt x="670" y="3727"/>
                    <a:pt x="1037" y="4103"/>
                    <a:pt x="1455" y="4103"/>
                  </a:cubicBezTo>
                  <a:cubicBezTo>
                    <a:pt x="1566" y="4103"/>
                    <a:pt x="1681" y="4076"/>
                    <a:pt x="1792" y="4018"/>
                  </a:cubicBezTo>
                  <a:lnTo>
                    <a:pt x="2196" y="3811"/>
                  </a:lnTo>
                  <a:cubicBezTo>
                    <a:pt x="2236" y="3789"/>
                    <a:pt x="2280" y="3779"/>
                    <a:pt x="2323" y="3779"/>
                  </a:cubicBezTo>
                  <a:cubicBezTo>
                    <a:pt x="2366" y="3779"/>
                    <a:pt x="2409" y="3789"/>
                    <a:pt x="2450" y="3811"/>
                  </a:cubicBezTo>
                  <a:lnTo>
                    <a:pt x="2859" y="4022"/>
                  </a:lnTo>
                  <a:cubicBezTo>
                    <a:pt x="2967" y="4079"/>
                    <a:pt x="3080" y="4105"/>
                    <a:pt x="3189" y="4105"/>
                  </a:cubicBezTo>
                  <a:cubicBezTo>
                    <a:pt x="3606" y="4105"/>
                    <a:pt x="3976" y="3728"/>
                    <a:pt x="3896" y="3263"/>
                  </a:cubicBezTo>
                  <a:lnTo>
                    <a:pt x="3819" y="2812"/>
                  </a:lnTo>
                  <a:cubicBezTo>
                    <a:pt x="3805" y="2721"/>
                    <a:pt x="3834" y="2634"/>
                    <a:pt x="3896" y="2572"/>
                  </a:cubicBezTo>
                  <a:lnTo>
                    <a:pt x="4228" y="2250"/>
                  </a:lnTo>
                  <a:cubicBezTo>
                    <a:pt x="4650" y="1837"/>
                    <a:pt x="4415" y="1111"/>
                    <a:pt x="3829" y="1025"/>
                  </a:cubicBezTo>
                  <a:lnTo>
                    <a:pt x="3373" y="962"/>
                  </a:lnTo>
                  <a:cubicBezTo>
                    <a:pt x="3286" y="948"/>
                    <a:pt x="3209" y="890"/>
                    <a:pt x="3171" y="813"/>
                  </a:cubicBezTo>
                  <a:lnTo>
                    <a:pt x="2964" y="400"/>
                  </a:lnTo>
                  <a:cubicBezTo>
                    <a:pt x="2834" y="134"/>
                    <a:pt x="2579" y="0"/>
                    <a:pt x="23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5" name="Google Shape;11035;p89"/>
          <p:cNvGrpSpPr/>
          <p:nvPr/>
        </p:nvGrpSpPr>
        <p:grpSpPr>
          <a:xfrm>
            <a:off x="2567509" y="1796819"/>
            <a:ext cx="432179" cy="332172"/>
            <a:chOff x="2567509" y="2002219"/>
            <a:chExt cx="432179" cy="332172"/>
          </a:xfrm>
        </p:grpSpPr>
        <p:sp>
          <p:nvSpPr>
            <p:cNvPr id="11036" name="Google Shape;11036;p89"/>
            <p:cNvSpPr/>
            <p:nvPr/>
          </p:nvSpPr>
          <p:spPr>
            <a:xfrm>
              <a:off x="2608271" y="2008503"/>
              <a:ext cx="350419" cy="242139"/>
            </a:xfrm>
            <a:custGeom>
              <a:avLst/>
              <a:gdLst/>
              <a:ahLst/>
              <a:cxnLst/>
              <a:rect l="l" t="t" r="r" b="b"/>
              <a:pathLst>
                <a:path w="13385" h="9249" extrusionOk="0">
                  <a:moveTo>
                    <a:pt x="231" y="1"/>
                  </a:moveTo>
                  <a:cubicBezTo>
                    <a:pt x="101" y="1"/>
                    <a:pt x="0" y="102"/>
                    <a:pt x="0" y="226"/>
                  </a:cubicBezTo>
                  <a:lnTo>
                    <a:pt x="0" y="9248"/>
                  </a:lnTo>
                  <a:lnTo>
                    <a:pt x="13384" y="9248"/>
                  </a:lnTo>
                  <a:lnTo>
                    <a:pt x="13384" y="226"/>
                  </a:lnTo>
                  <a:cubicBezTo>
                    <a:pt x="13384" y="102"/>
                    <a:pt x="13283" y="1"/>
                    <a:pt x="13158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7" name="Google Shape;11037;p89"/>
            <p:cNvSpPr/>
            <p:nvPr/>
          </p:nvSpPr>
          <p:spPr>
            <a:xfrm>
              <a:off x="2608271" y="2008503"/>
              <a:ext cx="350419" cy="242008"/>
            </a:xfrm>
            <a:custGeom>
              <a:avLst/>
              <a:gdLst/>
              <a:ahLst/>
              <a:cxnLst/>
              <a:rect l="l" t="t" r="r" b="b"/>
              <a:pathLst>
                <a:path w="13385" h="9244" extrusionOk="0">
                  <a:moveTo>
                    <a:pt x="11477" y="1"/>
                  </a:moveTo>
                  <a:cubicBezTo>
                    <a:pt x="11602" y="1"/>
                    <a:pt x="11703" y="102"/>
                    <a:pt x="11703" y="226"/>
                  </a:cubicBezTo>
                  <a:lnTo>
                    <a:pt x="11703" y="7918"/>
                  </a:lnTo>
                  <a:cubicBezTo>
                    <a:pt x="11703" y="8062"/>
                    <a:pt x="11583" y="8182"/>
                    <a:pt x="11434" y="8182"/>
                  </a:cubicBezTo>
                  <a:lnTo>
                    <a:pt x="0" y="8182"/>
                  </a:lnTo>
                  <a:lnTo>
                    <a:pt x="0" y="9244"/>
                  </a:lnTo>
                  <a:lnTo>
                    <a:pt x="13384" y="9244"/>
                  </a:lnTo>
                  <a:lnTo>
                    <a:pt x="13384" y="226"/>
                  </a:lnTo>
                  <a:cubicBezTo>
                    <a:pt x="13384" y="102"/>
                    <a:pt x="13283" y="1"/>
                    <a:pt x="13158" y="1"/>
                  </a:cubicBez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8" name="Google Shape;11038;p89"/>
            <p:cNvSpPr/>
            <p:nvPr/>
          </p:nvSpPr>
          <p:spPr>
            <a:xfrm>
              <a:off x="2634425" y="2034656"/>
              <a:ext cx="298085" cy="174856"/>
            </a:xfrm>
            <a:custGeom>
              <a:avLst/>
              <a:gdLst/>
              <a:ahLst/>
              <a:cxnLst/>
              <a:rect l="l" t="t" r="r" b="b"/>
              <a:pathLst>
                <a:path w="11386" h="6679" extrusionOk="0">
                  <a:moveTo>
                    <a:pt x="140" y="1"/>
                  </a:moveTo>
                  <a:cubicBezTo>
                    <a:pt x="63" y="1"/>
                    <a:pt x="0" y="63"/>
                    <a:pt x="0" y="140"/>
                  </a:cubicBezTo>
                  <a:lnTo>
                    <a:pt x="0" y="6539"/>
                  </a:lnTo>
                  <a:cubicBezTo>
                    <a:pt x="0" y="6616"/>
                    <a:pt x="63" y="6679"/>
                    <a:pt x="140" y="6679"/>
                  </a:cubicBezTo>
                  <a:lnTo>
                    <a:pt x="11251" y="6679"/>
                  </a:lnTo>
                  <a:cubicBezTo>
                    <a:pt x="11323" y="6679"/>
                    <a:pt x="11386" y="6616"/>
                    <a:pt x="11386" y="6539"/>
                  </a:cubicBezTo>
                  <a:lnTo>
                    <a:pt x="11386" y="140"/>
                  </a:lnTo>
                  <a:cubicBezTo>
                    <a:pt x="11386" y="63"/>
                    <a:pt x="11323" y="1"/>
                    <a:pt x="11251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9" name="Google Shape;11039;p89"/>
            <p:cNvSpPr/>
            <p:nvPr/>
          </p:nvSpPr>
          <p:spPr>
            <a:xfrm>
              <a:off x="2634425" y="2034656"/>
              <a:ext cx="298085" cy="174856"/>
            </a:xfrm>
            <a:custGeom>
              <a:avLst/>
              <a:gdLst/>
              <a:ahLst/>
              <a:cxnLst/>
              <a:rect l="l" t="t" r="r" b="b"/>
              <a:pathLst>
                <a:path w="11386" h="6679" extrusionOk="0">
                  <a:moveTo>
                    <a:pt x="10704" y="1"/>
                  </a:moveTo>
                  <a:lnTo>
                    <a:pt x="10704" y="5895"/>
                  </a:lnTo>
                  <a:cubicBezTo>
                    <a:pt x="10704" y="5972"/>
                    <a:pt x="10641" y="6035"/>
                    <a:pt x="10564" y="6035"/>
                  </a:cubicBezTo>
                  <a:lnTo>
                    <a:pt x="0" y="6035"/>
                  </a:lnTo>
                  <a:lnTo>
                    <a:pt x="0" y="6539"/>
                  </a:lnTo>
                  <a:cubicBezTo>
                    <a:pt x="0" y="6616"/>
                    <a:pt x="63" y="6679"/>
                    <a:pt x="140" y="6679"/>
                  </a:cubicBezTo>
                  <a:lnTo>
                    <a:pt x="11247" y="6679"/>
                  </a:lnTo>
                  <a:cubicBezTo>
                    <a:pt x="11323" y="6679"/>
                    <a:pt x="11386" y="6616"/>
                    <a:pt x="11386" y="6539"/>
                  </a:cubicBezTo>
                  <a:lnTo>
                    <a:pt x="11386" y="140"/>
                  </a:lnTo>
                  <a:cubicBezTo>
                    <a:pt x="11386" y="63"/>
                    <a:pt x="11323" y="1"/>
                    <a:pt x="11247" y="1"/>
                  </a:cubicBezTo>
                  <a:close/>
                </a:path>
              </a:pathLst>
            </a:custGeom>
            <a:solidFill>
              <a:srgbClr val="BDC8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0" name="Google Shape;11040;p89"/>
            <p:cNvSpPr/>
            <p:nvPr/>
          </p:nvSpPr>
          <p:spPr>
            <a:xfrm>
              <a:off x="2573792" y="2303813"/>
              <a:ext cx="419351" cy="24295"/>
            </a:xfrm>
            <a:custGeom>
              <a:avLst/>
              <a:gdLst/>
              <a:ahLst/>
              <a:cxnLst/>
              <a:rect l="l" t="t" r="r" b="b"/>
              <a:pathLst>
                <a:path w="16018" h="928" extrusionOk="0">
                  <a:moveTo>
                    <a:pt x="1" y="1"/>
                  </a:moveTo>
                  <a:lnTo>
                    <a:pt x="1" y="611"/>
                  </a:lnTo>
                  <a:cubicBezTo>
                    <a:pt x="1" y="784"/>
                    <a:pt x="140" y="928"/>
                    <a:pt x="313" y="928"/>
                  </a:cubicBezTo>
                  <a:lnTo>
                    <a:pt x="15705" y="928"/>
                  </a:lnTo>
                  <a:cubicBezTo>
                    <a:pt x="15878" y="928"/>
                    <a:pt x="16017" y="784"/>
                    <a:pt x="16017" y="611"/>
                  </a:cubicBezTo>
                  <a:lnTo>
                    <a:pt x="16017" y="1"/>
                  </a:lnTo>
                  <a:close/>
                </a:path>
              </a:pathLst>
            </a:custGeom>
            <a:solidFill>
              <a:srgbClr val="B4C0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1" name="Google Shape;11041;p89"/>
            <p:cNvSpPr/>
            <p:nvPr/>
          </p:nvSpPr>
          <p:spPr>
            <a:xfrm>
              <a:off x="2573792" y="2235640"/>
              <a:ext cx="419482" cy="68199"/>
            </a:xfrm>
            <a:custGeom>
              <a:avLst/>
              <a:gdLst/>
              <a:ahLst/>
              <a:cxnLst/>
              <a:rect l="l" t="t" r="r" b="b"/>
              <a:pathLst>
                <a:path w="16023" h="2605" extrusionOk="0">
                  <a:moveTo>
                    <a:pt x="1317" y="1"/>
                  </a:moveTo>
                  <a:lnTo>
                    <a:pt x="1" y="2605"/>
                  </a:lnTo>
                  <a:lnTo>
                    <a:pt x="16022" y="2605"/>
                  </a:lnTo>
                  <a:lnTo>
                    <a:pt x="14701" y="1"/>
                  </a:lnTo>
                  <a:close/>
                </a:path>
              </a:pathLst>
            </a:custGeom>
            <a:solidFill>
              <a:srgbClr val="CED6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2" name="Google Shape;11042;p89"/>
            <p:cNvSpPr/>
            <p:nvPr/>
          </p:nvSpPr>
          <p:spPr>
            <a:xfrm>
              <a:off x="2573792" y="2235771"/>
              <a:ext cx="419482" cy="68068"/>
            </a:xfrm>
            <a:custGeom>
              <a:avLst/>
              <a:gdLst/>
              <a:ahLst/>
              <a:cxnLst/>
              <a:rect l="l" t="t" r="r" b="b"/>
              <a:pathLst>
                <a:path w="16023" h="2600" extrusionOk="0">
                  <a:moveTo>
                    <a:pt x="12808" y="1"/>
                  </a:moveTo>
                  <a:lnTo>
                    <a:pt x="13678" y="1706"/>
                  </a:lnTo>
                  <a:cubicBezTo>
                    <a:pt x="13774" y="1898"/>
                    <a:pt x="13635" y="2124"/>
                    <a:pt x="13419" y="2124"/>
                  </a:cubicBezTo>
                  <a:lnTo>
                    <a:pt x="241" y="2124"/>
                  </a:lnTo>
                  <a:lnTo>
                    <a:pt x="1" y="2600"/>
                  </a:lnTo>
                  <a:lnTo>
                    <a:pt x="16022" y="2600"/>
                  </a:lnTo>
                  <a:lnTo>
                    <a:pt x="14701" y="1"/>
                  </a:lnTo>
                  <a:close/>
                </a:path>
              </a:pathLst>
            </a:custGeom>
            <a:solidFill>
              <a:srgbClr val="C2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3" name="Google Shape;11043;p89"/>
            <p:cNvSpPr/>
            <p:nvPr/>
          </p:nvSpPr>
          <p:spPr>
            <a:xfrm>
              <a:off x="2727992" y="2269727"/>
              <a:ext cx="111082" cy="34113"/>
            </a:xfrm>
            <a:custGeom>
              <a:avLst/>
              <a:gdLst/>
              <a:ahLst/>
              <a:cxnLst/>
              <a:rect l="l" t="t" r="r" b="b"/>
              <a:pathLst>
                <a:path w="4243" h="1303" extrusionOk="0">
                  <a:moveTo>
                    <a:pt x="519" y="1"/>
                  </a:moveTo>
                  <a:cubicBezTo>
                    <a:pt x="423" y="1"/>
                    <a:pt x="342" y="63"/>
                    <a:pt x="313" y="159"/>
                  </a:cubicBezTo>
                  <a:lnTo>
                    <a:pt x="1" y="1303"/>
                  </a:lnTo>
                  <a:lnTo>
                    <a:pt x="4243" y="1303"/>
                  </a:lnTo>
                  <a:lnTo>
                    <a:pt x="3925" y="159"/>
                  </a:lnTo>
                  <a:cubicBezTo>
                    <a:pt x="3901" y="63"/>
                    <a:pt x="3815" y="1"/>
                    <a:pt x="3719" y="1"/>
                  </a:cubicBezTo>
                  <a:close/>
                </a:path>
              </a:pathLst>
            </a:custGeom>
            <a:solidFill>
              <a:srgbClr val="F0F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4" name="Google Shape;11044;p89"/>
            <p:cNvSpPr/>
            <p:nvPr/>
          </p:nvSpPr>
          <p:spPr>
            <a:xfrm>
              <a:off x="2727992" y="2291351"/>
              <a:ext cx="111082" cy="12488"/>
            </a:xfrm>
            <a:custGeom>
              <a:avLst/>
              <a:gdLst/>
              <a:ahLst/>
              <a:cxnLst/>
              <a:rect l="l" t="t" r="r" b="b"/>
              <a:pathLst>
                <a:path w="4243" h="477" extrusionOk="0">
                  <a:moveTo>
                    <a:pt x="130" y="1"/>
                  </a:moveTo>
                  <a:lnTo>
                    <a:pt x="1" y="477"/>
                  </a:lnTo>
                  <a:lnTo>
                    <a:pt x="4243" y="477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rgbClr val="DC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5" name="Google Shape;11045;p89"/>
            <p:cNvSpPr/>
            <p:nvPr/>
          </p:nvSpPr>
          <p:spPr>
            <a:xfrm>
              <a:off x="2567509" y="2002219"/>
              <a:ext cx="432179" cy="332172"/>
            </a:xfrm>
            <a:custGeom>
              <a:avLst/>
              <a:gdLst/>
              <a:ahLst/>
              <a:cxnLst/>
              <a:rect l="l" t="t" r="r" b="b"/>
              <a:pathLst>
                <a:path w="16508" h="12688" extrusionOk="0">
                  <a:moveTo>
                    <a:pt x="14701" y="486"/>
                  </a:moveTo>
                  <a:lnTo>
                    <a:pt x="14701" y="8677"/>
                  </a:lnTo>
                  <a:lnTo>
                    <a:pt x="1802" y="8677"/>
                  </a:lnTo>
                  <a:lnTo>
                    <a:pt x="1802" y="486"/>
                  </a:lnTo>
                  <a:close/>
                  <a:moveTo>
                    <a:pt x="14792" y="9162"/>
                  </a:moveTo>
                  <a:lnTo>
                    <a:pt x="15868" y="11276"/>
                  </a:lnTo>
                  <a:lnTo>
                    <a:pt x="10555" y="11276"/>
                  </a:lnTo>
                  <a:lnTo>
                    <a:pt x="10286" y="10310"/>
                  </a:lnTo>
                  <a:cubicBezTo>
                    <a:pt x="10233" y="10113"/>
                    <a:pt x="10055" y="9978"/>
                    <a:pt x="9849" y="9978"/>
                  </a:cubicBezTo>
                  <a:lnTo>
                    <a:pt x="6649" y="9978"/>
                  </a:lnTo>
                  <a:cubicBezTo>
                    <a:pt x="6443" y="9978"/>
                    <a:pt x="6265" y="10113"/>
                    <a:pt x="6212" y="10310"/>
                  </a:cubicBezTo>
                  <a:lnTo>
                    <a:pt x="5943" y="11276"/>
                  </a:lnTo>
                  <a:lnTo>
                    <a:pt x="635" y="11276"/>
                  </a:lnTo>
                  <a:lnTo>
                    <a:pt x="1706" y="9162"/>
                  </a:lnTo>
                  <a:close/>
                  <a:moveTo>
                    <a:pt x="9830" y="10459"/>
                  </a:moveTo>
                  <a:lnTo>
                    <a:pt x="10055" y="11280"/>
                  </a:lnTo>
                  <a:lnTo>
                    <a:pt x="6448" y="11280"/>
                  </a:lnTo>
                  <a:lnTo>
                    <a:pt x="6673" y="10459"/>
                  </a:lnTo>
                  <a:close/>
                  <a:moveTo>
                    <a:pt x="16017" y="11761"/>
                  </a:moveTo>
                  <a:lnTo>
                    <a:pt x="16017" y="12135"/>
                  </a:lnTo>
                  <a:cubicBezTo>
                    <a:pt x="16017" y="12174"/>
                    <a:pt x="15988" y="12203"/>
                    <a:pt x="15945" y="12208"/>
                  </a:cubicBezTo>
                  <a:lnTo>
                    <a:pt x="553" y="12208"/>
                  </a:lnTo>
                  <a:cubicBezTo>
                    <a:pt x="515" y="12203"/>
                    <a:pt x="481" y="12174"/>
                    <a:pt x="481" y="12135"/>
                  </a:cubicBezTo>
                  <a:lnTo>
                    <a:pt x="481" y="11761"/>
                  </a:lnTo>
                  <a:close/>
                  <a:moveTo>
                    <a:pt x="1783" y="0"/>
                  </a:moveTo>
                  <a:cubicBezTo>
                    <a:pt x="1523" y="0"/>
                    <a:pt x="1317" y="212"/>
                    <a:pt x="1317" y="466"/>
                  </a:cubicBezTo>
                  <a:lnTo>
                    <a:pt x="1317" y="8859"/>
                  </a:lnTo>
                  <a:lnTo>
                    <a:pt x="25" y="11410"/>
                  </a:lnTo>
                  <a:lnTo>
                    <a:pt x="25" y="11415"/>
                  </a:lnTo>
                  <a:cubicBezTo>
                    <a:pt x="20" y="11420"/>
                    <a:pt x="15" y="11429"/>
                    <a:pt x="15" y="11434"/>
                  </a:cubicBezTo>
                  <a:lnTo>
                    <a:pt x="15" y="11444"/>
                  </a:lnTo>
                  <a:cubicBezTo>
                    <a:pt x="10" y="11448"/>
                    <a:pt x="10" y="11458"/>
                    <a:pt x="5" y="11468"/>
                  </a:cubicBezTo>
                  <a:cubicBezTo>
                    <a:pt x="5" y="11477"/>
                    <a:pt x="1" y="11487"/>
                    <a:pt x="1" y="11497"/>
                  </a:cubicBezTo>
                  <a:lnTo>
                    <a:pt x="1" y="11501"/>
                  </a:lnTo>
                  <a:lnTo>
                    <a:pt x="1" y="11516"/>
                  </a:lnTo>
                  <a:lnTo>
                    <a:pt x="1" y="12131"/>
                  </a:lnTo>
                  <a:cubicBezTo>
                    <a:pt x="1" y="12438"/>
                    <a:pt x="250" y="12688"/>
                    <a:pt x="558" y="12688"/>
                  </a:cubicBezTo>
                  <a:lnTo>
                    <a:pt x="15950" y="12688"/>
                  </a:lnTo>
                  <a:cubicBezTo>
                    <a:pt x="16257" y="12688"/>
                    <a:pt x="16507" y="12438"/>
                    <a:pt x="16507" y="12131"/>
                  </a:cubicBezTo>
                  <a:lnTo>
                    <a:pt x="16507" y="11521"/>
                  </a:lnTo>
                  <a:cubicBezTo>
                    <a:pt x="16503" y="11516"/>
                    <a:pt x="16503" y="11511"/>
                    <a:pt x="16503" y="11501"/>
                  </a:cubicBezTo>
                  <a:lnTo>
                    <a:pt x="16503" y="11497"/>
                  </a:lnTo>
                  <a:cubicBezTo>
                    <a:pt x="16498" y="11487"/>
                    <a:pt x="16498" y="11477"/>
                    <a:pt x="16498" y="11468"/>
                  </a:cubicBezTo>
                  <a:cubicBezTo>
                    <a:pt x="16493" y="11458"/>
                    <a:pt x="16493" y="11448"/>
                    <a:pt x="16488" y="11439"/>
                  </a:cubicBezTo>
                  <a:lnTo>
                    <a:pt x="16488" y="11434"/>
                  </a:lnTo>
                  <a:cubicBezTo>
                    <a:pt x="16488" y="11429"/>
                    <a:pt x="16483" y="11420"/>
                    <a:pt x="16478" y="11415"/>
                  </a:cubicBezTo>
                  <a:lnTo>
                    <a:pt x="16478" y="11410"/>
                  </a:lnTo>
                  <a:lnTo>
                    <a:pt x="15181" y="8859"/>
                  </a:lnTo>
                  <a:lnTo>
                    <a:pt x="15181" y="466"/>
                  </a:lnTo>
                  <a:cubicBezTo>
                    <a:pt x="15181" y="212"/>
                    <a:pt x="14975" y="0"/>
                    <a:pt x="147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6" name="Google Shape;11046;p89"/>
            <p:cNvSpPr/>
            <p:nvPr/>
          </p:nvSpPr>
          <p:spPr>
            <a:xfrm>
              <a:off x="2628142" y="2132622"/>
              <a:ext cx="310783" cy="83174"/>
            </a:xfrm>
            <a:custGeom>
              <a:avLst/>
              <a:gdLst/>
              <a:ahLst/>
              <a:cxnLst/>
              <a:rect l="l" t="t" r="r" b="b"/>
              <a:pathLst>
                <a:path w="11871" h="3177" extrusionOk="0">
                  <a:moveTo>
                    <a:pt x="243" y="0"/>
                  </a:moveTo>
                  <a:cubicBezTo>
                    <a:pt x="121" y="0"/>
                    <a:pt x="0" y="81"/>
                    <a:pt x="0" y="241"/>
                  </a:cubicBezTo>
                  <a:lnTo>
                    <a:pt x="0" y="2797"/>
                  </a:lnTo>
                  <a:cubicBezTo>
                    <a:pt x="0" y="3009"/>
                    <a:pt x="168" y="3177"/>
                    <a:pt x="380" y="3177"/>
                  </a:cubicBezTo>
                  <a:lnTo>
                    <a:pt x="11491" y="3177"/>
                  </a:lnTo>
                  <a:cubicBezTo>
                    <a:pt x="11698" y="3177"/>
                    <a:pt x="11866" y="3009"/>
                    <a:pt x="11866" y="2797"/>
                  </a:cubicBezTo>
                  <a:lnTo>
                    <a:pt x="11866" y="241"/>
                  </a:lnTo>
                  <a:cubicBezTo>
                    <a:pt x="11871" y="107"/>
                    <a:pt x="11760" y="1"/>
                    <a:pt x="11626" y="1"/>
                  </a:cubicBezTo>
                  <a:cubicBezTo>
                    <a:pt x="11491" y="1"/>
                    <a:pt x="11386" y="107"/>
                    <a:pt x="11386" y="241"/>
                  </a:cubicBezTo>
                  <a:lnTo>
                    <a:pt x="11386" y="2692"/>
                  </a:lnTo>
                  <a:lnTo>
                    <a:pt x="485" y="2692"/>
                  </a:lnTo>
                  <a:lnTo>
                    <a:pt x="485" y="241"/>
                  </a:lnTo>
                  <a:cubicBezTo>
                    <a:pt x="485" y="81"/>
                    <a:pt x="364" y="0"/>
                    <a:pt x="24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7" name="Google Shape;11047;p89"/>
            <p:cNvSpPr/>
            <p:nvPr/>
          </p:nvSpPr>
          <p:spPr>
            <a:xfrm>
              <a:off x="2628142" y="2028373"/>
              <a:ext cx="310678" cy="83200"/>
            </a:xfrm>
            <a:custGeom>
              <a:avLst/>
              <a:gdLst/>
              <a:ahLst/>
              <a:cxnLst/>
              <a:rect l="l" t="t" r="r" b="b"/>
              <a:pathLst>
                <a:path w="11867" h="3178" extrusionOk="0">
                  <a:moveTo>
                    <a:pt x="380" y="1"/>
                  </a:moveTo>
                  <a:cubicBezTo>
                    <a:pt x="168" y="1"/>
                    <a:pt x="0" y="169"/>
                    <a:pt x="0" y="380"/>
                  </a:cubicBezTo>
                  <a:lnTo>
                    <a:pt x="0" y="2936"/>
                  </a:lnTo>
                  <a:cubicBezTo>
                    <a:pt x="0" y="3097"/>
                    <a:pt x="121" y="3177"/>
                    <a:pt x="243" y="3177"/>
                  </a:cubicBezTo>
                  <a:cubicBezTo>
                    <a:pt x="364" y="3177"/>
                    <a:pt x="485" y="3097"/>
                    <a:pt x="485" y="2936"/>
                  </a:cubicBezTo>
                  <a:lnTo>
                    <a:pt x="485" y="486"/>
                  </a:lnTo>
                  <a:lnTo>
                    <a:pt x="11381" y="486"/>
                  </a:lnTo>
                  <a:lnTo>
                    <a:pt x="11381" y="2936"/>
                  </a:lnTo>
                  <a:cubicBezTo>
                    <a:pt x="11381" y="3097"/>
                    <a:pt x="11502" y="3177"/>
                    <a:pt x="11624" y="3177"/>
                  </a:cubicBezTo>
                  <a:cubicBezTo>
                    <a:pt x="11745" y="3177"/>
                    <a:pt x="11866" y="3097"/>
                    <a:pt x="11866" y="2936"/>
                  </a:cubicBezTo>
                  <a:lnTo>
                    <a:pt x="11866" y="380"/>
                  </a:lnTo>
                  <a:cubicBezTo>
                    <a:pt x="11866" y="169"/>
                    <a:pt x="11698" y="1"/>
                    <a:pt x="1148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8" name="Google Shape;11048;p89"/>
          <p:cNvGrpSpPr/>
          <p:nvPr/>
        </p:nvGrpSpPr>
        <p:grpSpPr>
          <a:xfrm>
            <a:off x="1323907" y="3154488"/>
            <a:ext cx="281854" cy="359242"/>
            <a:chOff x="1323907" y="3359888"/>
            <a:chExt cx="281854" cy="359242"/>
          </a:xfrm>
        </p:grpSpPr>
        <p:sp>
          <p:nvSpPr>
            <p:cNvPr id="11049" name="Google Shape;11049;p89"/>
            <p:cNvSpPr/>
            <p:nvPr/>
          </p:nvSpPr>
          <p:spPr>
            <a:xfrm>
              <a:off x="1352940" y="3424919"/>
              <a:ext cx="247034" cy="288922"/>
            </a:xfrm>
            <a:custGeom>
              <a:avLst/>
              <a:gdLst/>
              <a:ahLst/>
              <a:cxnLst/>
              <a:rect l="l" t="t" r="r" b="b"/>
              <a:pathLst>
                <a:path w="9436" h="11036" extrusionOk="0">
                  <a:moveTo>
                    <a:pt x="448" y="1"/>
                  </a:moveTo>
                  <a:cubicBezTo>
                    <a:pt x="203" y="1"/>
                    <a:pt x="1" y="178"/>
                    <a:pt x="1" y="404"/>
                  </a:cubicBezTo>
                  <a:lnTo>
                    <a:pt x="1" y="10637"/>
                  </a:lnTo>
                  <a:cubicBezTo>
                    <a:pt x="1" y="10858"/>
                    <a:pt x="203" y="11035"/>
                    <a:pt x="448" y="11035"/>
                  </a:cubicBezTo>
                  <a:lnTo>
                    <a:pt x="8989" y="11035"/>
                  </a:lnTo>
                  <a:cubicBezTo>
                    <a:pt x="9234" y="11035"/>
                    <a:pt x="9436" y="10858"/>
                    <a:pt x="9436" y="10637"/>
                  </a:cubicBezTo>
                  <a:lnTo>
                    <a:pt x="9436" y="404"/>
                  </a:lnTo>
                  <a:cubicBezTo>
                    <a:pt x="9436" y="178"/>
                    <a:pt x="9234" y="1"/>
                    <a:pt x="8989" y="1"/>
                  </a:cubicBezTo>
                  <a:close/>
                </a:path>
              </a:pathLst>
            </a:custGeom>
            <a:solidFill>
              <a:srgbClr val="F9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0" name="Google Shape;11050;p89"/>
            <p:cNvSpPr/>
            <p:nvPr/>
          </p:nvSpPr>
          <p:spPr>
            <a:xfrm>
              <a:off x="1329693" y="3395100"/>
              <a:ext cx="247034" cy="288922"/>
            </a:xfrm>
            <a:custGeom>
              <a:avLst/>
              <a:gdLst/>
              <a:ahLst/>
              <a:cxnLst/>
              <a:rect l="l" t="t" r="r" b="b"/>
              <a:pathLst>
                <a:path w="9436" h="11036" extrusionOk="0">
                  <a:moveTo>
                    <a:pt x="447" y="1"/>
                  </a:moveTo>
                  <a:cubicBezTo>
                    <a:pt x="197" y="1"/>
                    <a:pt x="0" y="179"/>
                    <a:pt x="0" y="405"/>
                  </a:cubicBezTo>
                  <a:lnTo>
                    <a:pt x="0" y="10637"/>
                  </a:lnTo>
                  <a:cubicBezTo>
                    <a:pt x="0" y="10858"/>
                    <a:pt x="202" y="11036"/>
                    <a:pt x="447" y="11036"/>
                  </a:cubicBezTo>
                  <a:lnTo>
                    <a:pt x="8988" y="11036"/>
                  </a:lnTo>
                  <a:cubicBezTo>
                    <a:pt x="9233" y="11036"/>
                    <a:pt x="9435" y="10858"/>
                    <a:pt x="9435" y="10637"/>
                  </a:cubicBezTo>
                  <a:lnTo>
                    <a:pt x="9435" y="405"/>
                  </a:lnTo>
                  <a:cubicBezTo>
                    <a:pt x="9435" y="179"/>
                    <a:pt x="9233" y="1"/>
                    <a:pt x="898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1" name="Google Shape;11051;p89"/>
            <p:cNvSpPr/>
            <p:nvPr/>
          </p:nvSpPr>
          <p:spPr>
            <a:xfrm>
              <a:off x="1553296" y="3395100"/>
              <a:ext cx="23431" cy="288922"/>
            </a:xfrm>
            <a:custGeom>
              <a:avLst/>
              <a:gdLst/>
              <a:ahLst/>
              <a:cxnLst/>
              <a:rect l="l" t="t" r="r" b="b"/>
              <a:pathLst>
                <a:path w="895" h="11036" extrusionOk="0">
                  <a:moveTo>
                    <a:pt x="1" y="1"/>
                  </a:moveTo>
                  <a:lnTo>
                    <a:pt x="1" y="11036"/>
                  </a:lnTo>
                  <a:lnTo>
                    <a:pt x="447" y="11036"/>
                  </a:lnTo>
                  <a:cubicBezTo>
                    <a:pt x="692" y="11036"/>
                    <a:pt x="894" y="10858"/>
                    <a:pt x="894" y="10637"/>
                  </a:cubicBezTo>
                  <a:lnTo>
                    <a:pt x="894" y="405"/>
                  </a:lnTo>
                  <a:cubicBezTo>
                    <a:pt x="894" y="179"/>
                    <a:pt x="692" y="1"/>
                    <a:pt x="447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2" name="Google Shape;11052;p89"/>
            <p:cNvSpPr/>
            <p:nvPr/>
          </p:nvSpPr>
          <p:spPr>
            <a:xfrm>
              <a:off x="1368910" y="3473954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12"/>
                  </a:cubicBezTo>
                  <a:lnTo>
                    <a:pt x="1" y="1505"/>
                  </a:lnTo>
                  <a:cubicBezTo>
                    <a:pt x="1" y="1564"/>
                    <a:pt x="49" y="1611"/>
                    <a:pt x="112" y="1611"/>
                  </a:cubicBezTo>
                  <a:cubicBezTo>
                    <a:pt x="115" y="1611"/>
                    <a:pt x="118" y="1611"/>
                    <a:pt x="121" y="1610"/>
                  </a:cubicBezTo>
                  <a:lnTo>
                    <a:pt x="1663" y="1610"/>
                  </a:lnTo>
                  <a:cubicBezTo>
                    <a:pt x="1666" y="1611"/>
                    <a:pt x="1669" y="1611"/>
                    <a:pt x="1672" y="1611"/>
                  </a:cubicBezTo>
                  <a:cubicBezTo>
                    <a:pt x="1730" y="1611"/>
                    <a:pt x="1779" y="1564"/>
                    <a:pt x="1783" y="1505"/>
                  </a:cubicBezTo>
                  <a:lnTo>
                    <a:pt x="1783" y="112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3" name="Google Shape;11053;p89"/>
            <p:cNvSpPr/>
            <p:nvPr/>
          </p:nvSpPr>
          <p:spPr>
            <a:xfrm>
              <a:off x="1368910" y="3541996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07"/>
                  </a:cubicBezTo>
                  <a:lnTo>
                    <a:pt x="1" y="1500"/>
                  </a:lnTo>
                  <a:cubicBezTo>
                    <a:pt x="1" y="1562"/>
                    <a:pt x="54" y="1610"/>
                    <a:pt x="121" y="1610"/>
                  </a:cubicBezTo>
                  <a:lnTo>
                    <a:pt x="1663" y="1610"/>
                  </a:lnTo>
                  <a:cubicBezTo>
                    <a:pt x="1726" y="1610"/>
                    <a:pt x="1778" y="1562"/>
                    <a:pt x="1783" y="1500"/>
                  </a:cubicBezTo>
                  <a:lnTo>
                    <a:pt x="1783" y="107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D7DD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4" name="Google Shape;11054;p89"/>
            <p:cNvSpPr/>
            <p:nvPr/>
          </p:nvSpPr>
          <p:spPr>
            <a:xfrm>
              <a:off x="1368910" y="3610038"/>
              <a:ext cx="46705" cy="42176"/>
            </a:xfrm>
            <a:custGeom>
              <a:avLst/>
              <a:gdLst/>
              <a:ahLst/>
              <a:cxnLst/>
              <a:rect l="l" t="t" r="r" b="b"/>
              <a:pathLst>
                <a:path w="1784" h="1611" extrusionOk="0">
                  <a:moveTo>
                    <a:pt x="112" y="1"/>
                  </a:moveTo>
                  <a:cubicBezTo>
                    <a:pt x="49" y="1"/>
                    <a:pt x="1" y="47"/>
                    <a:pt x="1" y="112"/>
                  </a:cubicBezTo>
                  <a:lnTo>
                    <a:pt x="1" y="1505"/>
                  </a:lnTo>
                  <a:cubicBezTo>
                    <a:pt x="1" y="1564"/>
                    <a:pt x="49" y="1611"/>
                    <a:pt x="112" y="1611"/>
                  </a:cubicBezTo>
                  <a:cubicBezTo>
                    <a:pt x="115" y="1611"/>
                    <a:pt x="118" y="1611"/>
                    <a:pt x="121" y="1610"/>
                  </a:cubicBezTo>
                  <a:lnTo>
                    <a:pt x="1663" y="1610"/>
                  </a:lnTo>
                  <a:cubicBezTo>
                    <a:pt x="1666" y="1611"/>
                    <a:pt x="1669" y="1611"/>
                    <a:pt x="1672" y="1611"/>
                  </a:cubicBezTo>
                  <a:cubicBezTo>
                    <a:pt x="1730" y="1611"/>
                    <a:pt x="1779" y="1564"/>
                    <a:pt x="1783" y="1505"/>
                  </a:cubicBezTo>
                  <a:lnTo>
                    <a:pt x="1783" y="112"/>
                  </a:lnTo>
                  <a:cubicBezTo>
                    <a:pt x="1779" y="47"/>
                    <a:pt x="1730" y="1"/>
                    <a:pt x="1672" y="1"/>
                  </a:cubicBezTo>
                  <a:cubicBezTo>
                    <a:pt x="1669" y="1"/>
                    <a:pt x="1666" y="1"/>
                    <a:pt x="1663" y="1"/>
                  </a:cubicBezTo>
                  <a:lnTo>
                    <a:pt x="121" y="1"/>
                  </a:lnTo>
                  <a:cubicBezTo>
                    <a:pt x="118" y="1"/>
                    <a:pt x="115" y="1"/>
                    <a:pt x="11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5" name="Google Shape;11055;p89"/>
            <p:cNvSpPr/>
            <p:nvPr/>
          </p:nvSpPr>
          <p:spPr>
            <a:xfrm>
              <a:off x="1357731" y="3386435"/>
              <a:ext cx="77755" cy="36390"/>
            </a:xfrm>
            <a:custGeom>
              <a:avLst/>
              <a:gdLst/>
              <a:ahLst/>
              <a:cxnLst/>
              <a:rect l="l" t="t" r="r" b="b"/>
              <a:pathLst>
                <a:path w="2970" h="1390" extrusionOk="0">
                  <a:moveTo>
                    <a:pt x="442" y="1"/>
                  </a:moveTo>
                  <a:cubicBezTo>
                    <a:pt x="197" y="1"/>
                    <a:pt x="0" y="178"/>
                    <a:pt x="0" y="394"/>
                  </a:cubicBezTo>
                  <a:lnTo>
                    <a:pt x="0" y="1211"/>
                  </a:lnTo>
                  <a:cubicBezTo>
                    <a:pt x="10" y="1314"/>
                    <a:pt x="91" y="1389"/>
                    <a:pt x="193" y="1389"/>
                  </a:cubicBezTo>
                  <a:cubicBezTo>
                    <a:pt x="196" y="1389"/>
                    <a:pt x="199" y="1389"/>
                    <a:pt x="202" y="1389"/>
                  </a:cubicBezTo>
                  <a:lnTo>
                    <a:pt x="2767" y="1389"/>
                  </a:lnTo>
                  <a:cubicBezTo>
                    <a:pt x="2770" y="1389"/>
                    <a:pt x="2773" y="1389"/>
                    <a:pt x="2776" y="1389"/>
                  </a:cubicBezTo>
                  <a:cubicBezTo>
                    <a:pt x="2878" y="1389"/>
                    <a:pt x="2965" y="1309"/>
                    <a:pt x="2969" y="1206"/>
                  </a:cubicBezTo>
                  <a:lnTo>
                    <a:pt x="2969" y="394"/>
                  </a:lnTo>
                  <a:cubicBezTo>
                    <a:pt x="2969" y="178"/>
                    <a:pt x="2767" y="1"/>
                    <a:pt x="2527" y="1"/>
                  </a:cubicBezTo>
                  <a:close/>
                </a:path>
              </a:pathLst>
            </a:custGeom>
            <a:solidFill>
              <a:srgbClr val="A2B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6" name="Google Shape;11056;p89"/>
            <p:cNvSpPr/>
            <p:nvPr/>
          </p:nvSpPr>
          <p:spPr>
            <a:xfrm>
              <a:off x="1400614" y="3386304"/>
              <a:ext cx="34872" cy="36390"/>
            </a:xfrm>
            <a:custGeom>
              <a:avLst/>
              <a:gdLst/>
              <a:ahLst/>
              <a:cxnLst/>
              <a:rect l="l" t="t" r="r" b="b"/>
              <a:pathLst>
                <a:path w="1332" h="1390" extrusionOk="0">
                  <a:moveTo>
                    <a:pt x="236" y="1389"/>
                  </a:moveTo>
                  <a:cubicBezTo>
                    <a:pt x="239" y="1389"/>
                    <a:pt x="242" y="1389"/>
                    <a:pt x="245" y="1389"/>
                  </a:cubicBezTo>
                  <a:cubicBezTo>
                    <a:pt x="248" y="1389"/>
                    <a:pt x="251" y="1389"/>
                    <a:pt x="254" y="1389"/>
                  </a:cubicBezTo>
                  <a:close/>
                  <a:moveTo>
                    <a:pt x="1" y="1"/>
                  </a:moveTo>
                  <a:cubicBezTo>
                    <a:pt x="241" y="1"/>
                    <a:pt x="443" y="183"/>
                    <a:pt x="443" y="399"/>
                  </a:cubicBezTo>
                  <a:lnTo>
                    <a:pt x="443" y="1211"/>
                  </a:lnTo>
                  <a:cubicBezTo>
                    <a:pt x="433" y="1307"/>
                    <a:pt x="352" y="1385"/>
                    <a:pt x="254" y="1389"/>
                  </a:cubicBezTo>
                  <a:lnTo>
                    <a:pt x="1129" y="1389"/>
                  </a:lnTo>
                  <a:cubicBezTo>
                    <a:pt x="1132" y="1389"/>
                    <a:pt x="1135" y="1389"/>
                    <a:pt x="1138" y="1389"/>
                  </a:cubicBezTo>
                  <a:cubicBezTo>
                    <a:pt x="1240" y="1389"/>
                    <a:pt x="1322" y="1309"/>
                    <a:pt x="1331" y="1211"/>
                  </a:cubicBezTo>
                  <a:lnTo>
                    <a:pt x="1331" y="395"/>
                  </a:lnTo>
                  <a:cubicBezTo>
                    <a:pt x="1331" y="178"/>
                    <a:pt x="1134" y="1"/>
                    <a:pt x="889" y="1"/>
                  </a:cubicBezTo>
                  <a:close/>
                </a:path>
              </a:pathLst>
            </a:custGeom>
            <a:solidFill>
              <a:srgbClr val="98A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7" name="Google Shape;11057;p89"/>
            <p:cNvSpPr/>
            <p:nvPr/>
          </p:nvSpPr>
          <p:spPr>
            <a:xfrm>
              <a:off x="1323907" y="3389917"/>
              <a:ext cx="281854" cy="329214"/>
            </a:xfrm>
            <a:custGeom>
              <a:avLst/>
              <a:gdLst/>
              <a:ahLst/>
              <a:cxnLst/>
              <a:rect l="l" t="t" r="r" b="b"/>
              <a:pathLst>
                <a:path w="10766" h="12575" extrusionOk="0">
                  <a:moveTo>
                    <a:pt x="8199" y="1"/>
                  </a:moveTo>
                  <a:cubicBezTo>
                    <a:pt x="7939" y="1"/>
                    <a:pt x="7940" y="406"/>
                    <a:pt x="8203" y="406"/>
                  </a:cubicBezTo>
                  <a:cubicBezTo>
                    <a:pt x="8210" y="406"/>
                    <a:pt x="8217" y="406"/>
                    <a:pt x="8225" y="406"/>
                  </a:cubicBezTo>
                  <a:lnTo>
                    <a:pt x="9209" y="406"/>
                  </a:lnTo>
                  <a:cubicBezTo>
                    <a:pt x="9215" y="405"/>
                    <a:pt x="9221" y="405"/>
                    <a:pt x="9226" y="405"/>
                  </a:cubicBezTo>
                  <a:cubicBezTo>
                    <a:pt x="9334" y="405"/>
                    <a:pt x="9426" y="493"/>
                    <a:pt x="9430" y="603"/>
                  </a:cubicBezTo>
                  <a:lnTo>
                    <a:pt x="9430" y="10840"/>
                  </a:lnTo>
                  <a:cubicBezTo>
                    <a:pt x="9426" y="10950"/>
                    <a:pt x="9334" y="11038"/>
                    <a:pt x="9226" y="11038"/>
                  </a:cubicBezTo>
                  <a:cubicBezTo>
                    <a:pt x="9221" y="11038"/>
                    <a:pt x="9215" y="11037"/>
                    <a:pt x="9209" y="11037"/>
                  </a:cubicBezTo>
                  <a:lnTo>
                    <a:pt x="668" y="11037"/>
                  </a:lnTo>
                  <a:cubicBezTo>
                    <a:pt x="662" y="11037"/>
                    <a:pt x="656" y="11038"/>
                    <a:pt x="651" y="11038"/>
                  </a:cubicBezTo>
                  <a:cubicBezTo>
                    <a:pt x="539" y="11038"/>
                    <a:pt x="451" y="10950"/>
                    <a:pt x="442" y="10840"/>
                  </a:cubicBezTo>
                  <a:lnTo>
                    <a:pt x="442" y="10018"/>
                  </a:lnTo>
                  <a:cubicBezTo>
                    <a:pt x="430" y="9884"/>
                    <a:pt x="326" y="9817"/>
                    <a:pt x="221" y="9817"/>
                  </a:cubicBezTo>
                  <a:cubicBezTo>
                    <a:pt x="117" y="9817"/>
                    <a:pt x="12" y="9884"/>
                    <a:pt x="0" y="10018"/>
                  </a:cubicBezTo>
                  <a:lnTo>
                    <a:pt x="0" y="10835"/>
                  </a:lnTo>
                  <a:cubicBezTo>
                    <a:pt x="0" y="11167"/>
                    <a:pt x="298" y="11436"/>
                    <a:pt x="668" y="11436"/>
                  </a:cubicBezTo>
                  <a:lnTo>
                    <a:pt x="889" y="11436"/>
                  </a:lnTo>
                  <a:lnTo>
                    <a:pt x="889" y="11974"/>
                  </a:lnTo>
                  <a:cubicBezTo>
                    <a:pt x="889" y="12305"/>
                    <a:pt x="1191" y="12574"/>
                    <a:pt x="1557" y="12574"/>
                  </a:cubicBezTo>
                  <a:lnTo>
                    <a:pt x="10098" y="12574"/>
                  </a:lnTo>
                  <a:cubicBezTo>
                    <a:pt x="10468" y="12574"/>
                    <a:pt x="10766" y="12300"/>
                    <a:pt x="10766" y="11974"/>
                  </a:cubicBezTo>
                  <a:lnTo>
                    <a:pt x="10766" y="11714"/>
                  </a:lnTo>
                  <a:cubicBezTo>
                    <a:pt x="10754" y="11580"/>
                    <a:pt x="10649" y="11512"/>
                    <a:pt x="10545" y="11512"/>
                  </a:cubicBezTo>
                  <a:cubicBezTo>
                    <a:pt x="10440" y="11512"/>
                    <a:pt x="10336" y="11580"/>
                    <a:pt x="10324" y="11714"/>
                  </a:cubicBezTo>
                  <a:lnTo>
                    <a:pt x="10324" y="11974"/>
                  </a:lnTo>
                  <a:cubicBezTo>
                    <a:pt x="10315" y="12086"/>
                    <a:pt x="10223" y="12176"/>
                    <a:pt x="10107" y="12176"/>
                  </a:cubicBezTo>
                  <a:cubicBezTo>
                    <a:pt x="10104" y="12176"/>
                    <a:pt x="10101" y="12176"/>
                    <a:pt x="10098" y="12175"/>
                  </a:cubicBezTo>
                  <a:lnTo>
                    <a:pt x="1557" y="12175"/>
                  </a:lnTo>
                  <a:cubicBezTo>
                    <a:pt x="1554" y="12176"/>
                    <a:pt x="1551" y="12176"/>
                    <a:pt x="1548" y="12176"/>
                  </a:cubicBezTo>
                  <a:cubicBezTo>
                    <a:pt x="1436" y="12176"/>
                    <a:pt x="1340" y="12086"/>
                    <a:pt x="1336" y="11974"/>
                  </a:cubicBezTo>
                  <a:lnTo>
                    <a:pt x="1336" y="11436"/>
                  </a:lnTo>
                  <a:lnTo>
                    <a:pt x="9209" y="11436"/>
                  </a:lnTo>
                  <a:cubicBezTo>
                    <a:pt x="9579" y="11436"/>
                    <a:pt x="9877" y="11167"/>
                    <a:pt x="9877" y="10835"/>
                  </a:cubicBezTo>
                  <a:lnTo>
                    <a:pt x="9877" y="1539"/>
                  </a:lnTo>
                  <a:lnTo>
                    <a:pt x="10098" y="1539"/>
                  </a:lnTo>
                  <a:cubicBezTo>
                    <a:pt x="10101" y="1539"/>
                    <a:pt x="10105" y="1539"/>
                    <a:pt x="10108" y="1539"/>
                  </a:cubicBezTo>
                  <a:cubicBezTo>
                    <a:pt x="10223" y="1539"/>
                    <a:pt x="10315" y="1624"/>
                    <a:pt x="10324" y="1741"/>
                  </a:cubicBezTo>
                  <a:lnTo>
                    <a:pt x="10324" y="10854"/>
                  </a:lnTo>
                  <a:cubicBezTo>
                    <a:pt x="10329" y="10967"/>
                    <a:pt x="10424" y="11051"/>
                    <a:pt x="10536" y="11051"/>
                  </a:cubicBezTo>
                  <a:cubicBezTo>
                    <a:pt x="10539" y="11051"/>
                    <a:pt x="10542" y="11051"/>
                    <a:pt x="10545" y="11051"/>
                  </a:cubicBezTo>
                  <a:cubicBezTo>
                    <a:pt x="10548" y="11051"/>
                    <a:pt x="10551" y="11051"/>
                    <a:pt x="10554" y="11051"/>
                  </a:cubicBezTo>
                  <a:cubicBezTo>
                    <a:pt x="10666" y="11051"/>
                    <a:pt x="10761" y="10966"/>
                    <a:pt x="10766" y="10850"/>
                  </a:cubicBezTo>
                  <a:lnTo>
                    <a:pt x="10766" y="1736"/>
                  </a:lnTo>
                  <a:cubicBezTo>
                    <a:pt x="10766" y="1405"/>
                    <a:pt x="10468" y="1136"/>
                    <a:pt x="10098" y="1136"/>
                  </a:cubicBezTo>
                  <a:lnTo>
                    <a:pt x="9877" y="1136"/>
                  </a:lnTo>
                  <a:lnTo>
                    <a:pt x="9877" y="603"/>
                  </a:lnTo>
                  <a:cubicBezTo>
                    <a:pt x="9877" y="271"/>
                    <a:pt x="9575" y="2"/>
                    <a:pt x="9209" y="2"/>
                  </a:cubicBezTo>
                  <a:lnTo>
                    <a:pt x="8225" y="2"/>
                  </a:lnTo>
                  <a:cubicBezTo>
                    <a:pt x="8216" y="1"/>
                    <a:pt x="8207" y="1"/>
                    <a:pt x="81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8" name="Google Shape;11058;p89"/>
            <p:cNvSpPr/>
            <p:nvPr/>
          </p:nvSpPr>
          <p:spPr>
            <a:xfrm>
              <a:off x="1323907" y="3359888"/>
              <a:ext cx="196219" cy="274471"/>
            </a:xfrm>
            <a:custGeom>
              <a:avLst/>
              <a:gdLst/>
              <a:ahLst/>
              <a:cxnLst/>
              <a:rect l="l" t="t" r="r" b="b"/>
              <a:pathLst>
                <a:path w="7495" h="10484" extrusionOk="0">
                  <a:moveTo>
                    <a:pt x="3069" y="409"/>
                  </a:moveTo>
                  <a:cubicBezTo>
                    <a:pt x="3142" y="409"/>
                    <a:pt x="3205" y="470"/>
                    <a:pt x="3209" y="544"/>
                  </a:cubicBezTo>
                  <a:lnTo>
                    <a:pt x="3209" y="813"/>
                  </a:lnTo>
                  <a:lnTo>
                    <a:pt x="2344" y="813"/>
                  </a:lnTo>
                  <a:lnTo>
                    <a:pt x="2344" y="544"/>
                  </a:lnTo>
                  <a:lnTo>
                    <a:pt x="2349" y="544"/>
                  </a:lnTo>
                  <a:cubicBezTo>
                    <a:pt x="2354" y="470"/>
                    <a:pt x="2417" y="409"/>
                    <a:pt x="2490" y="409"/>
                  </a:cubicBezTo>
                  <a:cubicBezTo>
                    <a:pt x="2493" y="409"/>
                    <a:pt x="2495" y="409"/>
                    <a:pt x="2498" y="409"/>
                  </a:cubicBezTo>
                  <a:lnTo>
                    <a:pt x="3060" y="409"/>
                  </a:lnTo>
                  <a:cubicBezTo>
                    <a:pt x="3063" y="409"/>
                    <a:pt x="3066" y="409"/>
                    <a:pt x="3069" y="409"/>
                  </a:cubicBezTo>
                  <a:close/>
                  <a:moveTo>
                    <a:pt x="3833" y="1211"/>
                  </a:moveTo>
                  <a:cubicBezTo>
                    <a:pt x="3940" y="1211"/>
                    <a:pt x="4031" y="1296"/>
                    <a:pt x="4040" y="1408"/>
                  </a:cubicBezTo>
                  <a:lnTo>
                    <a:pt x="4040" y="2201"/>
                  </a:lnTo>
                  <a:lnTo>
                    <a:pt x="1518" y="2201"/>
                  </a:lnTo>
                  <a:lnTo>
                    <a:pt x="1518" y="1408"/>
                  </a:lnTo>
                  <a:cubicBezTo>
                    <a:pt x="1523" y="1296"/>
                    <a:pt x="1614" y="1211"/>
                    <a:pt x="1725" y="1211"/>
                  </a:cubicBezTo>
                  <a:cubicBezTo>
                    <a:pt x="1728" y="1211"/>
                    <a:pt x="1731" y="1211"/>
                    <a:pt x="1734" y="1211"/>
                  </a:cubicBezTo>
                  <a:lnTo>
                    <a:pt x="3824" y="1211"/>
                  </a:lnTo>
                  <a:cubicBezTo>
                    <a:pt x="3827" y="1211"/>
                    <a:pt x="3830" y="1211"/>
                    <a:pt x="3833" y="1211"/>
                  </a:cubicBezTo>
                  <a:close/>
                  <a:moveTo>
                    <a:pt x="2498" y="1"/>
                  </a:moveTo>
                  <a:cubicBezTo>
                    <a:pt x="2167" y="1"/>
                    <a:pt x="1902" y="241"/>
                    <a:pt x="1902" y="539"/>
                  </a:cubicBezTo>
                  <a:lnTo>
                    <a:pt x="1902" y="808"/>
                  </a:lnTo>
                  <a:lnTo>
                    <a:pt x="1734" y="808"/>
                  </a:lnTo>
                  <a:cubicBezTo>
                    <a:pt x="1730" y="808"/>
                    <a:pt x="1725" y="808"/>
                    <a:pt x="1721" y="808"/>
                  </a:cubicBezTo>
                  <a:cubicBezTo>
                    <a:pt x="1481" y="808"/>
                    <a:pt x="1261" y="932"/>
                    <a:pt x="1139" y="1144"/>
                  </a:cubicBezTo>
                  <a:lnTo>
                    <a:pt x="668" y="1144"/>
                  </a:lnTo>
                  <a:cubicBezTo>
                    <a:pt x="298" y="1144"/>
                    <a:pt x="0" y="1413"/>
                    <a:pt x="0" y="1745"/>
                  </a:cubicBezTo>
                  <a:lnTo>
                    <a:pt x="0" y="10281"/>
                  </a:lnTo>
                  <a:cubicBezTo>
                    <a:pt x="5" y="10398"/>
                    <a:pt x="100" y="10483"/>
                    <a:pt x="212" y="10483"/>
                  </a:cubicBezTo>
                  <a:cubicBezTo>
                    <a:pt x="215" y="10483"/>
                    <a:pt x="218" y="10483"/>
                    <a:pt x="221" y="10483"/>
                  </a:cubicBezTo>
                  <a:lnTo>
                    <a:pt x="226" y="10483"/>
                  </a:lnTo>
                  <a:cubicBezTo>
                    <a:pt x="229" y="10483"/>
                    <a:pt x="232" y="10483"/>
                    <a:pt x="235" y="10483"/>
                  </a:cubicBezTo>
                  <a:cubicBezTo>
                    <a:pt x="346" y="10483"/>
                    <a:pt x="442" y="10398"/>
                    <a:pt x="447" y="10281"/>
                  </a:cubicBezTo>
                  <a:lnTo>
                    <a:pt x="447" y="1750"/>
                  </a:lnTo>
                  <a:cubicBezTo>
                    <a:pt x="451" y="1635"/>
                    <a:pt x="543" y="1547"/>
                    <a:pt x="651" y="1547"/>
                  </a:cubicBezTo>
                  <a:cubicBezTo>
                    <a:pt x="657" y="1547"/>
                    <a:pt x="662" y="1547"/>
                    <a:pt x="668" y="1548"/>
                  </a:cubicBezTo>
                  <a:lnTo>
                    <a:pt x="1071" y="1548"/>
                  </a:lnTo>
                  <a:lnTo>
                    <a:pt x="1071" y="2220"/>
                  </a:lnTo>
                  <a:cubicBezTo>
                    <a:pt x="1071" y="2432"/>
                    <a:pt x="1264" y="2600"/>
                    <a:pt x="1499" y="2600"/>
                  </a:cubicBezTo>
                  <a:lnTo>
                    <a:pt x="4059" y="2600"/>
                  </a:lnTo>
                  <a:cubicBezTo>
                    <a:pt x="4295" y="2600"/>
                    <a:pt x="4487" y="2432"/>
                    <a:pt x="4487" y="2220"/>
                  </a:cubicBezTo>
                  <a:lnTo>
                    <a:pt x="4487" y="1543"/>
                  </a:lnTo>
                  <a:lnTo>
                    <a:pt x="7273" y="1543"/>
                  </a:lnTo>
                  <a:cubicBezTo>
                    <a:pt x="7279" y="1543"/>
                    <a:pt x="7285" y="1544"/>
                    <a:pt x="7291" y="1544"/>
                  </a:cubicBezTo>
                  <a:cubicBezTo>
                    <a:pt x="7403" y="1544"/>
                    <a:pt x="7494" y="1455"/>
                    <a:pt x="7494" y="1341"/>
                  </a:cubicBezTo>
                  <a:cubicBezTo>
                    <a:pt x="7494" y="1234"/>
                    <a:pt x="7407" y="1143"/>
                    <a:pt x="7297" y="1143"/>
                  </a:cubicBezTo>
                  <a:cubicBezTo>
                    <a:pt x="7289" y="1143"/>
                    <a:pt x="7281" y="1143"/>
                    <a:pt x="7273" y="1144"/>
                  </a:cubicBezTo>
                  <a:lnTo>
                    <a:pt x="4415" y="1144"/>
                  </a:lnTo>
                  <a:cubicBezTo>
                    <a:pt x="4292" y="932"/>
                    <a:pt x="4073" y="808"/>
                    <a:pt x="3833" y="808"/>
                  </a:cubicBezTo>
                  <a:cubicBezTo>
                    <a:pt x="3828" y="808"/>
                    <a:pt x="3824" y="808"/>
                    <a:pt x="3819" y="808"/>
                  </a:cubicBezTo>
                  <a:lnTo>
                    <a:pt x="3651" y="808"/>
                  </a:lnTo>
                  <a:lnTo>
                    <a:pt x="3651" y="539"/>
                  </a:lnTo>
                  <a:cubicBezTo>
                    <a:pt x="3651" y="246"/>
                    <a:pt x="3387" y="1"/>
                    <a:pt x="305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9" name="Google Shape;11059;p89"/>
            <p:cNvSpPr/>
            <p:nvPr/>
          </p:nvSpPr>
          <p:spPr>
            <a:xfrm>
              <a:off x="1436690" y="3477070"/>
              <a:ext cx="106579" cy="10681"/>
            </a:xfrm>
            <a:custGeom>
              <a:avLst/>
              <a:gdLst/>
              <a:ahLst/>
              <a:cxnLst/>
              <a:rect l="l" t="t" r="r" b="b"/>
              <a:pathLst>
                <a:path w="4071" h="408" extrusionOk="0">
                  <a:moveTo>
                    <a:pt x="263" y="1"/>
                  </a:moveTo>
                  <a:cubicBezTo>
                    <a:pt x="0" y="1"/>
                    <a:pt x="0" y="407"/>
                    <a:pt x="263" y="407"/>
                  </a:cubicBezTo>
                  <a:cubicBezTo>
                    <a:pt x="272" y="407"/>
                    <a:pt x="281" y="407"/>
                    <a:pt x="290" y="406"/>
                  </a:cubicBezTo>
                  <a:lnTo>
                    <a:pt x="3849" y="406"/>
                  </a:lnTo>
                  <a:cubicBezTo>
                    <a:pt x="3855" y="406"/>
                    <a:pt x="3861" y="406"/>
                    <a:pt x="3866" y="406"/>
                  </a:cubicBezTo>
                  <a:cubicBezTo>
                    <a:pt x="3975" y="406"/>
                    <a:pt x="4070" y="318"/>
                    <a:pt x="4070" y="204"/>
                  </a:cubicBezTo>
                  <a:cubicBezTo>
                    <a:pt x="4070" y="90"/>
                    <a:pt x="3975" y="2"/>
                    <a:pt x="3866" y="2"/>
                  </a:cubicBezTo>
                  <a:cubicBezTo>
                    <a:pt x="3861" y="2"/>
                    <a:pt x="3855" y="2"/>
                    <a:pt x="3849" y="2"/>
                  </a:cubicBezTo>
                  <a:lnTo>
                    <a:pt x="290" y="2"/>
                  </a:lnTo>
                  <a:cubicBezTo>
                    <a:pt x="281" y="1"/>
                    <a:pt x="272" y="1"/>
                    <a:pt x="26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0" name="Google Shape;11060;p89"/>
            <p:cNvSpPr/>
            <p:nvPr/>
          </p:nvSpPr>
          <p:spPr>
            <a:xfrm>
              <a:off x="1436690" y="3499585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7" y="402"/>
                    <a:pt x="3865" y="402"/>
                    <a:pt x="3872" y="402"/>
                  </a:cubicBezTo>
                  <a:cubicBezTo>
                    <a:pt x="3978" y="402"/>
                    <a:pt x="4070" y="311"/>
                    <a:pt x="4070" y="204"/>
                  </a:cubicBezTo>
                  <a:cubicBezTo>
                    <a:pt x="4070" y="92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1" name="Google Shape;11061;p89"/>
            <p:cNvSpPr/>
            <p:nvPr/>
          </p:nvSpPr>
          <p:spPr>
            <a:xfrm>
              <a:off x="1436690" y="3545112"/>
              <a:ext cx="106579" cy="10681"/>
            </a:xfrm>
            <a:custGeom>
              <a:avLst/>
              <a:gdLst/>
              <a:ahLst/>
              <a:cxnLst/>
              <a:rect l="l" t="t" r="r" b="b"/>
              <a:pathLst>
                <a:path w="4071" h="408" extrusionOk="0">
                  <a:moveTo>
                    <a:pt x="263" y="1"/>
                  </a:moveTo>
                  <a:cubicBezTo>
                    <a:pt x="0" y="1"/>
                    <a:pt x="0" y="407"/>
                    <a:pt x="263" y="407"/>
                  </a:cubicBezTo>
                  <a:cubicBezTo>
                    <a:pt x="272" y="407"/>
                    <a:pt x="281" y="407"/>
                    <a:pt x="290" y="406"/>
                  </a:cubicBezTo>
                  <a:lnTo>
                    <a:pt x="3849" y="406"/>
                  </a:lnTo>
                  <a:cubicBezTo>
                    <a:pt x="3855" y="406"/>
                    <a:pt x="3861" y="406"/>
                    <a:pt x="3866" y="406"/>
                  </a:cubicBezTo>
                  <a:cubicBezTo>
                    <a:pt x="3975" y="406"/>
                    <a:pt x="4070" y="318"/>
                    <a:pt x="4070" y="204"/>
                  </a:cubicBezTo>
                  <a:cubicBezTo>
                    <a:pt x="4070" y="90"/>
                    <a:pt x="3975" y="1"/>
                    <a:pt x="3866" y="1"/>
                  </a:cubicBezTo>
                  <a:cubicBezTo>
                    <a:pt x="3861" y="1"/>
                    <a:pt x="3855" y="2"/>
                    <a:pt x="3849" y="2"/>
                  </a:cubicBezTo>
                  <a:lnTo>
                    <a:pt x="290" y="2"/>
                  </a:lnTo>
                  <a:cubicBezTo>
                    <a:pt x="281" y="1"/>
                    <a:pt x="272" y="1"/>
                    <a:pt x="26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2" name="Google Shape;11062;p89"/>
            <p:cNvSpPr/>
            <p:nvPr/>
          </p:nvSpPr>
          <p:spPr>
            <a:xfrm>
              <a:off x="1436690" y="3567626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7" y="402"/>
                    <a:pt x="3865" y="402"/>
                    <a:pt x="3872" y="402"/>
                  </a:cubicBezTo>
                  <a:cubicBezTo>
                    <a:pt x="3978" y="402"/>
                    <a:pt x="4070" y="311"/>
                    <a:pt x="4070" y="199"/>
                  </a:cubicBezTo>
                  <a:cubicBezTo>
                    <a:pt x="4070" y="92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3" name="Google Shape;11063;p89"/>
            <p:cNvSpPr/>
            <p:nvPr/>
          </p:nvSpPr>
          <p:spPr>
            <a:xfrm>
              <a:off x="1436664" y="3613153"/>
              <a:ext cx="106605" cy="10655"/>
            </a:xfrm>
            <a:custGeom>
              <a:avLst/>
              <a:gdLst/>
              <a:ahLst/>
              <a:cxnLst/>
              <a:rect l="l" t="t" r="r" b="b"/>
              <a:pathLst>
                <a:path w="4072" h="407" extrusionOk="0">
                  <a:moveTo>
                    <a:pt x="264" y="1"/>
                  </a:moveTo>
                  <a:cubicBezTo>
                    <a:pt x="0" y="1"/>
                    <a:pt x="2" y="407"/>
                    <a:pt x="268" y="407"/>
                  </a:cubicBezTo>
                  <a:cubicBezTo>
                    <a:pt x="275" y="407"/>
                    <a:pt x="283" y="406"/>
                    <a:pt x="291" y="406"/>
                  </a:cubicBezTo>
                  <a:lnTo>
                    <a:pt x="3850" y="406"/>
                  </a:lnTo>
                  <a:cubicBezTo>
                    <a:pt x="3856" y="406"/>
                    <a:pt x="3862" y="406"/>
                    <a:pt x="3867" y="406"/>
                  </a:cubicBezTo>
                  <a:cubicBezTo>
                    <a:pt x="3976" y="406"/>
                    <a:pt x="4071" y="318"/>
                    <a:pt x="4071" y="204"/>
                  </a:cubicBezTo>
                  <a:cubicBezTo>
                    <a:pt x="4071" y="90"/>
                    <a:pt x="3976" y="1"/>
                    <a:pt x="3867" y="1"/>
                  </a:cubicBezTo>
                  <a:cubicBezTo>
                    <a:pt x="3862" y="1"/>
                    <a:pt x="3856" y="2"/>
                    <a:pt x="3850" y="2"/>
                  </a:cubicBezTo>
                  <a:lnTo>
                    <a:pt x="291" y="2"/>
                  </a:lnTo>
                  <a:cubicBezTo>
                    <a:pt x="281" y="1"/>
                    <a:pt x="273" y="1"/>
                    <a:pt x="26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4" name="Google Shape;11064;p89"/>
            <p:cNvSpPr/>
            <p:nvPr/>
          </p:nvSpPr>
          <p:spPr>
            <a:xfrm>
              <a:off x="1436690" y="3635668"/>
              <a:ext cx="106579" cy="10551"/>
            </a:xfrm>
            <a:custGeom>
              <a:avLst/>
              <a:gdLst/>
              <a:ahLst/>
              <a:cxnLst/>
              <a:rect l="l" t="t" r="r" b="b"/>
              <a:pathLst>
                <a:path w="4071" h="403" extrusionOk="0">
                  <a:moveTo>
                    <a:pt x="3872" y="1"/>
                  </a:moveTo>
                  <a:cubicBezTo>
                    <a:pt x="3865" y="1"/>
                    <a:pt x="3857" y="1"/>
                    <a:pt x="3849" y="2"/>
                  </a:cubicBezTo>
                  <a:lnTo>
                    <a:pt x="290" y="2"/>
                  </a:lnTo>
                  <a:cubicBezTo>
                    <a:pt x="280" y="1"/>
                    <a:pt x="272" y="1"/>
                    <a:pt x="263" y="1"/>
                  </a:cubicBezTo>
                  <a:cubicBezTo>
                    <a:pt x="1" y="1"/>
                    <a:pt x="1" y="402"/>
                    <a:pt x="263" y="402"/>
                  </a:cubicBezTo>
                  <a:cubicBezTo>
                    <a:pt x="272" y="402"/>
                    <a:pt x="280" y="402"/>
                    <a:pt x="290" y="401"/>
                  </a:cubicBezTo>
                  <a:lnTo>
                    <a:pt x="3849" y="401"/>
                  </a:lnTo>
                  <a:cubicBezTo>
                    <a:pt x="3855" y="401"/>
                    <a:pt x="3861" y="402"/>
                    <a:pt x="3866" y="402"/>
                  </a:cubicBezTo>
                  <a:cubicBezTo>
                    <a:pt x="3975" y="402"/>
                    <a:pt x="4070" y="313"/>
                    <a:pt x="4070" y="199"/>
                  </a:cubicBezTo>
                  <a:cubicBezTo>
                    <a:pt x="4070" y="91"/>
                    <a:pt x="3978" y="1"/>
                    <a:pt x="38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5" name="Google Shape;11065;p89"/>
            <p:cNvSpPr/>
            <p:nvPr/>
          </p:nvSpPr>
          <p:spPr>
            <a:xfrm>
              <a:off x="1363124" y="3467671"/>
              <a:ext cx="72859" cy="53748"/>
            </a:xfrm>
            <a:custGeom>
              <a:avLst/>
              <a:gdLst/>
              <a:ahLst/>
              <a:cxnLst/>
              <a:rect l="l" t="t" r="r" b="b"/>
              <a:pathLst>
                <a:path w="2783" h="2053" extrusionOk="0">
                  <a:moveTo>
                    <a:pt x="1778" y="443"/>
                  </a:moveTo>
                  <a:lnTo>
                    <a:pt x="1778" y="520"/>
                  </a:lnTo>
                  <a:lnTo>
                    <a:pt x="1336" y="861"/>
                  </a:lnTo>
                  <a:lnTo>
                    <a:pt x="1125" y="654"/>
                  </a:lnTo>
                  <a:cubicBezTo>
                    <a:pt x="1080" y="612"/>
                    <a:pt x="1022" y="590"/>
                    <a:pt x="963" y="590"/>
                  </a:cubicBezTo>
                  <a:cubicBezTo>
                    <a:pt x="910" y="590"/>
                    <a:pt x="856" y="608"/>
                    <a:pt x="813" y="645"/>
                  </a:cubicBezTo>
                  <a:cubicBezTo>
                    <a:pt x="722" y="717"/>
                    <a:pt x="717" y="851"/>
                    <a:pt x="798" y="928"/>
                  </a:cubicBezTo>
                  <a:lnTo>
                    <a:pt x="1154" y="1274"/>
                  </a:lnTo>
                  <a:cubicBezTo>
                    <a:pt x="1197" y="1317"/>
                    <a:pt x="1260" y="1341"/>
                    <a:pt x="1317" y="1341"/>
                  </a:cubicBezTo>
                  <a:cubicBezTo>
                    <a:pt x="1370" y="1341"/>
                    <a:pt x="1423" y="1327"/>
                    <a:pt x="1461" y="1293"/>
                  </a:cubicBezTo>
                  <a:lnTo>
                    <a:pt x="1778" y="1053"/>
                  </a:lnTo>
                  <a:lnTo>
                    <a:pt x="1778" y="1649"/>
                  </a:lnTo>
                  <a:lnTo>
                    <a:pt x="443" y="1649"/>
                  </a:lnTo>
                  <a:lnTo>
                    <a:pt x="443" y="443"/>
                  </a:lnTo>
                  <a:close/>
                  <a:moveTo>
                    <a:pt x="2534" y="1"/>
                  </a:moveTo>
                  <a:cubicBezTo>
                    <a:pt x="2484" y="1"/>
                    <a:pt x="2434" y="17"/>
                    <a:pt x="2393" y="49"/>
                  </a:cubicBezTo>
                  <a:lnTo>
                    <a:pt x="2187" y="207"/>
                  </a:lnTo>
                  <a:cubicBezTo>
                    <a:pt x="2120" y="102"/>
                    <a:pt x="2009" y="39"/>
                    <a:pt x="1884" y="39"/>
                  </a:cubicBezTo>
                  <a:lnTo>
                    <a:pt x="342" y="39"/>
                  </a:lnTo>
                  <a:cubicBezTo>
                    <a:pt x="339" y="39"/>
                    <a:pt x="336" y="39"/>
                    <a:pt x="333" y="39"/>
                  </a:cubicBezTo>
                  <a:cubicBezTo>
                    <a:pt x="154" y="39"/>
                    <a:pt x="10" y="172"/>
                    <a:pt x="1" y="352"/>
                  </a:cubicBezTo>
                  <a:lnTo>
                    <a:pt x="1" y="1745"/>
                  </a:lnTo>
                  <a:cubicBezTo>
                    <a:pt x="10" y="1919"/>
                    <a:pt x="154" y="2052"/>
                    <a:pt x="333" y="2052"/>
                  </a:cubicBezTo>
                  <a:cubicBezTo>
                    <a:pt x="336" y="2052"/>
                    <a:pt x="339" y="2052"/>
                    <a:pt x="342" y="2052"/>
                  </a:cubicBezTo>
                  <a:lnTo>
                    <a:pt x="1884" y="2052"/>
                  </a:lnTo>
                  <a:cubicBezTo>
                    <a:pt x="1887" y="2052"/>
                    <a:pt x="1890" y="2052"/>
                    <a:pt x="1893" y="2052"/>
                  </a:cubicBezTo>
                  <a:cubicBezTo>
                    <a:pt x="2067" y="2052"/>
                    <a:pt x="2216" y="1919"/>
                    <a:pt x="2225" y="1745"/>
                  </a:cubicBezTo>
                  <a:lnTo>
                    <a:pt x="2225" y="707"/>
                  </a:lnTo>
                  <a:lnTo>
                    <a:pt x="2682" y="356"/>
                  </a:lnTo>
                  <a:cubicBezTo>
                    <a:pt x="2773" y="289"/>
                    <a:pt x="2782" y="155"/>
                    <a:pt x="2706" y="73"/>
                  </a:cubicBezTo>
                  <a:cubicBezTo>
                    <a:pt x="2658" y="25"/>
                    <a:pt x="2595" y="1"/>
                    <a:pt x="25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6" name="Google Shape;11066;p89"/>
            <p:cNvSpPr/>
            <p:nvPr/>
          </p:nvSpPr>
          <p:spPr>
            <a:xfrm>
              <a:off x="1363124" y="3536184"/>
              <a:ext cx="72859" cy="53145"/>
            </a:xfrm>
            <a:custGeom>
              <a:avLst/>
              <a:gdLst/>
              <a:ahLst/>
              <a:cxnLst/>
              <a:rect l="l" t="t" r="r" b="b"/>
              <a:pathLst>
                <a:path w="2783" h="2030" extrusionOk="0">
                  <a:moveTo>
                    <a:pt x="1778" y="425"/>
                  </a:moveTo>
                  <a:lnTo>
                    <a:pt x="1778" y="521"/>
                  </a:lnTo>
                  <a:lnTo>
                    <a:pt x="1336" y="862"/>
                  </a:lnTo>
                  <a:lnTo>
                    <a:pt x="1125" y="655"/>
                  </a:lnTo>
                  <a:cubicBezTo>
                    <a:pt x="1080" y="613"/>
                    <a:pt x="1022" y="591"/>
                    <a:pt x="963" y="591"/>
                  </a:cubicBezTo>
                  <a:cubicBezTo>
                    <a:pt x="910" y="591"/>
                    <a:pt x="856" y="609"/>
                    <a:pt x="813" y="646"/>
                  </a:cubicBezTo>
                  <a:cubicBezTo>
                    <a:pt x="722" y="713"/>
                    <a:pt x="717" y="852"/>
                    <a:pt x="798" y="929"/>
                  </a:cubicBezTo>
                  <a:lnTo>
                    <a:pt x="1154" y="1275"/>
                  </a:lnTo>
                  <a:cubicBezTo>
                    <a:pt x="1197" y="1318"/>
                    <a:pt x="1260" y="1342"/>
                    <a:pt x="1317" y="1342"/>
                  </a:cubicBezTo>
                  <a:cubicBezTo>
                    <a:pt x="1370" y="1342"/>
                    <a:pt x="1423" y="1323"/>
                    <a:pt x="1461" y="1294"/>
                  </a:cubicBezTo>
                  <a:lnTo>
                    <a:pt x="1778" y="1054"/>
                  </a:lnTo>
                  <a:lnTo>
                    <a:pt x="1778" y="1631"/>
                  </a:lnTo>
                  <a:lnTo>
                    <a:pt x="443" y="1631"/>
                  </a:lnTo>
                  <a:lnTo>
                    <a:pt x="443" y="425"/>
                  </a:lnTo>
                  <a:close/>
                  <a:moveTo>
                    <a:pt x="2531" y="0"/>
                  </a:moveTo>
                  <a:cubicBezTo>
                    <a:pt x="2481" y="0"/>
                    <a:pt x="2431" y="16"/>
                    <a:pt x="2389" y="50"/>
                  </a:cubicBezTo>
                  <a:lnTo>
                    <a:pt x="2192" y="199"/>
                  </a:lnTo>
                  <a:cubicBezTo>
                    <a:pt x="2131" y="92"/>
                    <a:pt x="2017" y="21"/>
                    <a:pt x="1892" y="21"/>
                  </a:cubicBezTo>
                  <a:cubicBezTo>
                    <a:pt x="1887" y="21"/>
                    <a:pt x="1883" y="21"/>
                    <a:pt x="1879" y="21"/>
                  </a:cubicBezTo>
                  <a:lnTo>
                    <a:pt x="342" y="21"/>
                  </a:lnTo>
                  <a:cubicBezTo>
                    <a:pt x="336" y="21"/>
                    <a:pt x="330" y="21"/>
                    <a:pt x="324" y="21"/>
                  </a:cubicBezTo>
                  <a:cubicBezTo>
                    <a:pt x="150" y="21"/>
                    <a:pt x="10" y="157"/>
                    <a:pt x="1" y="329"/>
                  </a:cubicBezTo>
                  <a:lnTo>
                    <a:pt x="1" y="1722"/>
                  </a:lnTo>
                  <a:cubicBezTo>
                    <a:pt x="10" y="1894"/>
                    <a:pt x="150" y="2030"/>
                    <a:pt x="324" y="2030"/>
                  </a:cubicBezTo>
                  <a:cubicBezTo>
                    <a:pt x="330" y="2030"/>
                    <a:pt x="336" y="2030"/>
                    <a:pt x="342" y="2029"/>
                  </a:cubicBezTo>
                  <a:lnTo>
                    <a:pt x="1884" y="2029"/>
                  </a:lnTo>
                  <a:cubicBezTo>
                    <a:pt x="1890" y="2030"/>
                    <a:pt x="1896" y="2030"/>
                    <a:pt x="1901" y="2030"/>
                  </a:cubicBezTo>
                  <a:cubicBezTo>
                    <a:pt x="2072" y="2030"/>
                    <a:pt x="2216" y="1894"/>
                    <a:pt x="2225" y="1722"/>
                  </a:cubicBezTo>
                  <a:lnTo>
                    <a:pt x="2225" y="708"/>
                  </a:lnTo>
                  <a:lnTo>
                    <a:pt x="2682" y="358"/>
                  </a:lnTo>
                  <a:cubicBezTo>
                    <a:pt x="2773" y="290"/>
                    <a:pt x="2782" y="156"/>
                    <a:pt x="2706" y="74"/>
                  </a:cubicBezTo>
                  <a:cubicBezTo>
                    <a:pt x="2657" y="26"/>
                    <a:pt x="2594" y="0"/>
                    <a:pt x="253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7" name="Google Shape;11067;p89"/>
            <p:cNvSpPr/>
            <p:nvPr/>
          </p:nvSpPr>
          <p:spPr>
            <a:xfrm>
              <a:off x="1363124" y="3604750"/>
              <a:ext cx="72859" cy="52753"/>
            </a:xfrm>
            <a:custGeom>
              <a:avLst/>
              <a:gdLst/>
              <a:ahLst/>
              <a:cxnLst/>
              <a:rect l="l" t="t" r="r" b="b"/>
              <a:pathLst>
                <a:path w="2783" h="2015" extrusionOk="0">
                  <a:moveTo>
                    <a:pt x="1778" y="405"/>
                  </a:moveTo>
                  <a:lnTo>
                    <a:pt x="1778" y="554"/>
                  </a:lnTo>
                  <a:lnTo>
                    <a:pt x="1336" y="890"/>
                  </a:lnTo>
                  <a:lnTo>
                    <a:pt x="1125" y="688"/>
                  </a:lnTo>
                  <a:cubicBezTo>
                    <a:pt x="1079" y="645"/>
                    <a:pt x="1020" y="623"/>
                    <a:pt x="960" y="623"/>
                  </a:cubicBezTo>
                  <a:cubicBezTo>
                    <a:pt x="908" y="623"/>
                    <a:pt x="856" y="640"/>
                    <a:pt x="813" y="674"/>
                  </a:cubicBezTo>
                  <a:cubicBezTo>
                    <a:pt x="722" y="746"/>
                    <a:pt x="717" y="880"/>
                    <a:pt x="798" y="957"/>
                  </a:cubicBezTo>
                  <a:lnTo>
                    <a:pt x="1154" y="1308"/>
                  </a:lnTo>
                  <a:cubicBezTo>
                    <a:pt x="1197" y="1351"/>
                    <a:pt x="1260" y="1370"/>
                    <a:pt x="1317" y="1370"/>
                  </a:cubicBezTo>
                  <a:cubicBezTo>
                    <a:pt x="1370" y="1370"/>
                    <a:pt x="1423" y="1356"/>
                    <a:pt x="1461" y="1322"/>
                  </a:cubicBezTo>
                  <a:lnTo>
                    <a:pt x="1778" y="1082"/>
                  </a:lnTo>
                  <a:lnTo>
                    <a:pt x="1778" y="1611"/>
                  </a:lnTo>
                  <a:lnTo>
                    <a:pt x="443" y="1611"/>
                  </a:lnTo>
                  <a:lnTo>
                    <a:pt x="443" y="405"/>
                  </a:lnTo>
                  <a:close/>
                  <a:moveTo>
                    <a:pt x="324" y="1"/>
                  </a:moveTo>
                  <a:cubicBezTo>
                    <a:pt x="150" y="1"/>
                    <a:pt x="10" y="137"/>
                    <a:pt x="1" y="309"/>
                  </a:cubicBezTo>
                  <a:lnTo>
                    <a:pt x="1" y="1702"/>
                  </a:lnTo>
                  <a:cubicBezTo>
                    <a:pt x="10" y="1881"/>
                    <a:pt x="154" y="2014"/>
                    <a:pt x="333" y="2014"/>
                  </a:cubicBezTo>
                  <a:cubicBezTo>
                    <a:pt x="336" y="2014"/>
                    <a:pt x="339" y="2014"/>
                    <a:pt x="342" y="2014"/>
                  </a:cubicBezTo>
                  <a:lnTo>
                    <a:pt x="1884" y="2014"/>
                  </a:lnTo>
                  <a:cubicBezTo>
                    <a:pt x="1887" y="2014"/>
                    <a:pt x="1890" y="2014"/>
                    <a:pt x="1893" y="2014"/>
                  </a:cubicBezTo>
                  <a:cubicBezTo>
                    <a:pt x="2067" y="2014"/>
                    <a:pt x="2216" y="1881"/>
                    <a:pt x="2225" y="1702"/>
                  </a:cubicBezTo>
                  <a:lnTo>
                    <a:pt x="2225" y="732"/>
                  </a:lnTo>
                  <a:lnTo>
                    <a:pt x="2682" y="381"/>
                  </a:lnTo>
                  <a:cubicBezTo>
                    <a:pt x="2773" y="314"/>
                    <a:pt x="2782" y="179"/>
                    <a:pt x="2706" y="97"/>
                  </a:cubicBezTo>
                  <a:cubicBezTo>
                    <a:pt x="2658" y="50"/>
                    <a:pt x="2595" y="25"/>
                    <a:pt x="2533" y="25"/>
                  </a:cubicBezTo>
                  <a:cubicBezTo>
                    <a:pt x="2482" y="25"/>
                    <a:pt x="2432" y="41"/>
                    <a:pt x="2389" y="73"/>
                  </a:cubicBezTo>
                  <a:lnTo>
                    <a:pt x="2389" y="78"/>
                  </a:lnTo>
                  <a:lnTo>
                    <a:pt x="2211" y="217"/>
                  </a:lnTo>
                  <a:cubicBezTo>
                    <a:pt x="2159" y="87"/>
                    <a:pt x="2035" y="1"/>
                    <a:pt x="1896" y="1"/>
                  </a:cubicBezTo>
                  <a:cubicBezTo>
                    <a:pt x="1892" y="1"/>
                    <a:pt x="1888" y="1"/>
                    <a:pt x="1884" y="1"/>
                  </a:cubicBezTo>
                  <a:lnTo>
                    <a:pt x="342" y="1"/>
                  </a:lnTo>
                  <a:cubicBezTo>
                    <a:pt x="336" y="1"/>
                    <a:pt x="330" y="1"/>
                    <a:pt x="32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8" name="Google Shape;11068;p89"/>
          <p:cNvGrpSpPr/>
          <p:nvPr/>
        </p:nvGrpSpPr>
        <p:grpSpPr>
          <a:xfrm>
            <a:off x="2184548" y="3654055"/>
            <a:ext cx="354948" cy="286776"/>
            <a:chOff x="2184548" y="3859455"/>
            <a:chExt cx="354948" cy="286776"/>
          </a:xfrm>
        </p:grpSpPr>
        <p:sp>
          <p:nvSpPr>
            <p:cNvPr id="11069" name="Google Shape;11069;p89"/>
            <p:cNvSpPr/>
            <p:nvPr/>
          </p:nvSpPr>
          <p:spPr>
            <a:xfrm>
              <a:off x="2189810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2634" y="10550"/>
                  </a:lnTo>
                  <a:lnTo>
                    <a:pt x="2634" y="6558"/>
                  </a:lnTo>
                  <a:lnTo>
                    <a:pt x="2634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0" name="Google Shape;11070;p89"/>
            <p:cNvSpPr/>
            <p:nvPr/>
          </p:nvSpPr>
          <p:spPr>
            <a:xfrm>
              <a:off x="2189810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7" y="10550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1" name="Google Shape;11071;p89"/>
            <p:cNvSpPr/>
            <p:nvPr/>
          </p:nvSpPr>
          <p:spPr>
            <a:xfrm>
              <a:off x="2258742" y="3864743"/>
              <a:ext cx="68827" cy="276199"/>
            </a:xfrm>
            <a:custGeom>
              <a:avLst/>
              <a:gdLst/>
              <a:ahLst/>
              <a:cxnLst/>
              <a:rect l="l" t="t" r="r" b="b"/>
              <a:pathLst>
                <a:path w="2629" h="10550" extrusionOk="0">
                  <a:moveTo>
                    <a:pt x="1" y="0"/>
                  </a:moveTo>
                  <a:lnTo>
                    <a:pt x="1" y="6558"/>
                  </a:lnTo>
                  <a:lnTo>
                    <a:pt x="1" y="10550"/>
                  </a:lnTo>
                  <a:lnTo>
                    <a:pt x="2628" y="1055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2" name="Google Shape;11072;p89"/>
            <p:cNvSpPr/>
            <p:nvPr/>
          </p:nvSpPr>
          <p:spPr>
            <a:xfrm>
              <a:off x="2258742" y="3864743"/>
              <a:ext cx="15499" cy="276199"/>
            </a:xfrm>
            <a:custGeom>
              <a:avLst/>
              <a:gdLst/>
              <a:ahLst/>
              <a:cxnLst/>
              <a:rect l="l" t="t" r="r" b="b"/>
              <a:pathLst>
                <a:path w="592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2" y="10550"/>
                  </a:lnTo>
                  <a:lnTo>
                    <a:pt x="592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3" name="Google Shape;11073;p89"/>
            <p:cNvSpPr/>
            <p:nvPr/>
          </p:nvSpPr>
          <p:spPr>
            <a:xfrm>
              <a:off x="2327543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2633" y="10550"/>
                  </a:lnTo>
                  <a:lnTo>
                    <a:pt x="2633" y="6558"/>
                  </a:lnTo>
                  <a:lnTo>
                    <a:pt x="2633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4" name="Google Shape;11074;p89"/>
            <p:cNvSpPr/>
            <p:nvPr/>
          </p:nvSpPr>
          <p:spPr>
            <a:xfrm>
              <a:off x="2396475" y="3864743"/>
              <a:ext cx="68801" cy="276199"/>
            </a:xfrm>
            <a:custGeom>
              <a:avLst/>
              <a:gdLst/>
              <a:ahLst/>
              <a:cxnLst/>
              <a:rect l="l" t="t" r="r" b="b"/>
              <a:pathLst>
                <a:path w="2628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2628" y="10550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5" name="Google Shape;11075;p89"/>
            <p:cNvSpPr/>
            <p:nvPr/>
          </p:nvSpPr>
          <p:spPr>
            <a:xfrm>
              <a:off x="2465250" y="3864743"/>
              <a:ext cx="68958" cy="276199"/>
            </a:xfrm>
            <a:custGeom>
              <a:avLst/>
              <a:gdLst/>
              <a:ahLst/>
              <a:cxnLst/>
              <a:rect l="l" t="t" r="r" b="b"/>
              <a:pathLst>
                <a:path w="2634" h="10550" extrusionOk="0">
                  <a:moveTo>
                    <a:pt x="1" y="0"/>
                  </a:moveTo>
                  <a:lnTo>
                    <a:pt x="1" y="6558"/>
                  </a:lnTo>
                  <a:lnTo>
                    <a:pt x="1" y="10550"/>
                  </a:lnTo>
                  <a:lnTo>
                    <a:pt x="2633" y="10550"/>
                  </a:lnTo>
                  <a:lnTo>
                    <a:pt x="2633" y="0"/>
                  </a:ln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6" name="Google Shape;11076;p89"/>
            <p:cNvSpPr/>
            <p:nvPr/>
          </p:nvSpPr>
          <p:spPr>
            <a:xfrm>
              <a:off x="2327543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596" y="10550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7" name="Google Shape;11077;p89"/>
            <p:cNvSpPr/>
            <p:nvPr/>
          </p:nvSpPr>
          <p:spPr>
            <a:xfrm>
              <a:off x="2396475" y="3864743"/>
              <a:ext cx="15472" cy="276199"/>
            </a:xfrm>
            <a:custGeom>
              <a:avLst/>
              <a:gdLst/>
              <a:ahLst/>
              <a:cxnLst/>
              <a:rect l="l" t="t" r="r" b="b"/>
              <a:pathLst>
                <a:path w="591" h="10550" extrusionOk="0">
                  <a:moveTo>
                    <a:pt x="0" y="0"/>
                  </a:moveTo>
                  <a:lnTo>
                    <a:pt x="0" y="10550"/>
                  </a:lnTo>
                  <a:lnTo>
                    <a:pt x="591" y="10550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8" name="Google Shape;11078;p89"/>
            <p:cNvSpPr/>
            <p:nvPr/>
          </p:nvSpPr>
          <p:spPr>
            <a:xfrm>
              <a:off x="2465250" y="3864743"/>
              <a:ext cx="15629" cy="276199"/>
            </a:xfrm>
            <a:custGeom>
              <a:avLst/>
              <a:gdLst/>
              <a:ahLst/>
              <a:cxnLst/>
              <a:rect l="l" t="t" r="r" b="b"/>
              <a:pathLst>
                <a:path w="597" h="10550" extrusionOk="0">
                  <a:moveTo>
                    <a:pt x="1" y="0"/>
                  </a:moveTo>
                  <a:lnTo>
                    <a:pt x="1" y="10550"/>
                  </a:lnTo>
                  <a:lnTo>
                    <a:pt x="597" y="10550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9" name="Google Shape;11079;p89"/>
            <p:cNvSpPr/>
            <p:nvPr/>
          </p:nvSpPr>
          <p:spPr>
            <a:xfrm>
              <a:off x="2238505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1547" y="6558"/>
                  </a:lnTo>
                  <a:lnTo>
                    <a:pt x="1547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0" name="Google Shape;11080;p89"/>
            <p:cNvSpPr/>
            <p:nvPr/>
          </p:nvSpPr>
          <p:spPr>
            <a:xfrm>
              <a:off x="2238505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509" y="6558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1" name="Google Shape;11081;p89"/>
            <p:cNvSpPr/>
            <p:nvPr/>
          </p:nvSpPr>
          <p:spPr>
            <a:xfrm>
              <a:off x="2376212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1" y="0"/>
                  </a:moveTo>
                  <a:lnTo>
                    <a:pt x="1" y="6558"/>
                  </a:lnTo>
                  <a:lnTo>
                    <a:pt x="1548" y="6558"/>
                  </a:lnTo>
                  <a:lnTo>
                    <a:pt x="1548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2" name="Google Shape;11082;p89"/>
            <p:cNvSpPr/>
            <p:nvPr/>
          </p:nvSpPr>
          <p:spPr>
            <a:xfrm>
              <a:off x="2376212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1" y="0"/>
                  </a:moveTo>
                  <a:lnTo>
                    <a:pt x="1" y="6558"/>
                  </a:lnTo>
                  <a:lnTo>
                    <a:pt x="510" y="6558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3" name="Google Shape;11083;p89"/>
            <p:cNvSpPr/>
            <p:nvPr/>
          </p:nvSpPr>
          <p:spPr>
            <a:xfrm>
              <a:off x="2445013" y="3864743"/>
              <a:ext cx="40527" cy="171688"/>
            </a:xfrm>
            <a:custGeom>
              <a:avLst/>
              <a:gdLst/>
              <a:ahLst/>
              <a:cxnLst/>
              <a:rect l="l" t="t" r="r" b="b"/>
              <a:pathLst>
                <a:path w="1548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1547" y="6558"/>
                  </a:lnTo>
                  <a:lnTo>
                    <a:pt x="1547" y="0"/>
                  </a:lnTo>
                  <a:close/>
                </a:path>
              </a:pathLst>
            </a:custGeom>
            <a:solidFill>
              <a:srgbClr val="8B9D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4" name="Google Shape;11084;p89"/>
            <p:cNvSpPr/>
            <p:nvPr/>
          </p:nvSpPr>
          <p:spPr>
            <a:xfrm>
              <a:off x="2445013" y="3864743"/>
              <a:ext cx="13352" cy="171688"/>
            </a:xfrm>
            <a:custGeom>
              <a:avLst/>
              <a:gdLst/>
              <a:ahLst/>
              <a:cxnLst/>
              <a:rect l="l" t="t" r="r" b="b"/>
              <a:pathLst>
                <a:path w="510" h="6558" extrusionOk="0">
                  <a:moveTo>
                    <a:pt x="0" y="0"/>
                  </a:moveTo>
                  <a:lnTo>
                    <a:pt x="0" y="6558"/>
                  </a:lnTo>
                  <a:lnTo>
                    <a:pt x="510" y="6558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5" name="Google Shape;11085;p89"/>
            <p:cNvSpPr/>
            <p:nvPr/>
          </p:nvSpPr>
          <p:spPr>
            <a:xfrm>
              <a:off x="2184548" y="3859455"/>
              <a:ext cx="354948" cy="286776"/>
            </a:xfrm>
            <a:custGeom>
              <a:avLst/>
              <a:gdLst/>
              <a:ahLst/>
              <a:cxnLst/>
              <a:rect l="l" t="t" r="r" b="b"/>
              <a:pathLst>
                <a:path w="13558" h="10954" extrusionOk="0">
                  <a:moveTo>
                    <a:pt x="8667" y="404"/>
                  </a:moveTo>
                  <a:lnTo>
                    <a:pt x="8667" y="6563"/>
                  </a:lnTo>
                  <a:lnTo>
                    <a:pt x="7523" y="6563"/>
                  </a:lnTo>
                  <a:lnTo>
                    <a:pt x="7523" y="404"/>
                  </a:lnTo>
                  <a:close/>
                  <a:moveTo>
                    <a:pt x="11295" y="404"/>
                  </a:moveTo>
                  <a:lnTo>
                    <a:pt x="11295" y="6563"/>
                  </a:lnTo>
                  <a:lnTo>
                    <a:pt x="10156" y="6563"/>
                  </a:lnTo>
                  <a:lnTo>
                    <a:pt x="10156" y="404"/>
                  </a:lnTo>
                  <a:close/>
                  <a:moveTo>
                    <a:pt x="1859" y="404"/>
                  </a:moveTo>
                  <a:lnTo>
                    <a:pt x="1859" y="6760"/>
                  </a:lnTo>
                  <a:cubicBezTo>
                    <a:pt x="1859" y="6875"/>
                    <a:pt x="1951" y="6961"/>
                    <a:pt x="2061" y="6961"/>
                  </a:cubicBezTo>
                  <a:lnTo>
                    <a:pt x="2633" y="6961"/>
                  </a:lnTo>
                  <a:lnTo>
                    <a:pt x="2633" y="10550"/>
                  </a:lnTo>
                  <a:lnTo>
                    <a:pt x="404" y="10550"/>
                  </a:lnTo>
                  <a:lnTo>
                    <a:pt x="404" y="404"/>
                  </a:lnTo>
                  <a:close/>
                  <a:moveTo>
                    <a:pt x="5261" y="404"/>
                  </a:moveTo>
                  <a:lnTo>
                    <a:pt x="5261" y="10550"/>
                  </a:lnTo>
                  <a:lnTo>
                    <a:pt x="3036" y="10550"/>
                  </a:lnTo>
                  <a:lnTo>
                    <a:pt x="3036" y="6961"/>
                  </a:lnTo>
                  <a:lnTo>
                    <a:pt x="3608" y="6961"/>
                  </a:lnTo>
                  <a:cubicBezTo>
                    <a:pt x="3719" y="6961"/>
                    <a:pt x="3810" y="6875"/>
                    <a:pt x="3810" y="6764"/>
                  </a:cubicBezTo>
                  <a:lnTo>
                    <a:pt x="3810" y="3796"/>
                  </a:lnTo>
                  <a:cubicBezTo>
                    <a:pt x="3810" y="3680"/>
                    <a:pt x="3719" y="3594"/>
                    <a:pt x="3608" y="3594"/>
                  </a:cubicBezTo>
                  <a:cubicBezTo>
                    <a:pt x="3498" y="3594"/>
                    <a:pt x="3406" y="3680"/>
                    <a:pt x="3406" y="3796"/>
                  </a:cubicBezTo>
                  <a:lnTo>
                    <a:pt x="3406" y="6558"/>
                  </a:lnTo>
                  <a:lnTo>
                    <a:pt x="2263" y="6558"/>
                  </a:lnTo>
                  <a:lnTo>
                    <a:pt x="2263" y="404"/>
                  </a:lnTo>
                  <a:lnTo>
                    <a:pt x="3406" y="404"/>
                  </a:lnTo>
                  <a:lnTo>
                    <a:pt x="3406" y="2859"/>
                  </a:lnTo>
                  <a:cubicBezTo>
                    <a:pt x="3406" y="2969"/>
                    <a:pt x="3498" y="3056"/>
                    <a:pt x="3608" y="3056"/>
                  </a:cubicBezTo>
                  <a:cubicBezTo>
                    <a:pt x="3719" y="3056"/>
                    <a:pt x="3810" y="2969"/>
                    <a:pt x="3810" y="2859"/>
                  </a:cubicBezTo>
                  <a:lnTo>
                    <a:pt x="3810" y="404"/>
                  </a:lnTo>
                  <a:close/>
                  <a:moveTo>
                    <a:pt x="7120" y="404"/>
                  </a:moveTo>
                  <a:lnTo>
                    <a:pt x="7120" y="6760"/>
                  </a:lnTo>
                  <a:cubicBezTo>
                    <a:pt x="7120" y="6875"/>
                    <a:pt x="7211" y="6961"/>
                    <a:pt x="7322" y="6961"/>
                  </a:cubicBezTo>
                  <a:lnTo>
                    <a:pt x="7893" y="6961"/>
                  </a:lnTo>
                  <a:lnTo>
                    <a:pt x="7893" y="10550"/>
                  </a:lnTo>
                  <a:lnTo>
                    <a:pt x="5664" y="10550"/>
                  </a:lnTo>
                  <a:lnTo>
                    <a:pt x="5664" y="404"/>
                  </a:lnTo>
                  <a:close/>
                  <a:moveTo>
                    <a:pt x="9752" y="404"/>
                  </a:moveTo>
                  <a:lnTo>
                    <a:pt x="9752" y="6760"/>
                  </a:lnTo>
                  <a:cubicBezTo>
                    <a:pt x="9752" y="6875"/>
                    <a:pt x="9839" y="6961"/>
                    <a:pt x="9949" y="6961"/>
                  </a:cubicBezTo>
                  <a:lnTo>
                    <a:pt x="10526" y="6961"/>
                  </a:lnTo>
                  <a:lnTo>
                    <a:pt x="10526" y="10550"/>
                  </a:lnTo>
                  <a:lnTo>
                    <a:pt x="8297" y="10550"/>
                  </a:lnTo>
                  <a:lnTo>
                    <a:pt x="8297" y="6961"/>
                  </a:lnTo>
                  <a:lnTo>
                    <a:pt x="8869" y="6961"/>
                  </a:lnTo>
                  <a:cubicBezTo>
                    <a:pt x="8979" y="6961"/>
                    <a:pt x="9070" y="6875"/>
                    <a:pt x="9070" y="6760"/>
                  </a:cubicBezTo>
                  <a:lnTo>
                    <a:pt x="9070" y="404"/>
                  </a:lnTo>
                  <a:close/>
                  <a:moveTo>
                    <a:pt x="202" y="0"/>
                  </a:moveTo>
                  <a:cubicBezTo>
                    <a:pt x="91" y="0"/>
                    <a:pt x="0" y="87"/>
                    <a:pt x="0" y="202"/>
                  </a:cubicBezTo>
                  <a:lnTo>
                    <a:pt x="0" y="10752"/>
                  </a:lnTo>
                  <a:cubicBezTo>
                    <a:pt x="0" y="10862"/>
                    <a:pt x="91" y="10954"/>
                    <a:pt x="202" y="10954"/>
                  </a:cubicBezTo>
                  <a:lnTo>
                    <a:pt x="13355" y="10954"/>
                  </a:lnTo>
                  <a:cubicBezTo>
                    <a:pt x="13466" y="10954"/>
                    <a:pt x="13557" y="10862"/>
                    <a:pt x="13557" y="10752"/>
                  </a:cubicBezTo>
                  <a:lnTo>
                    <a:pt x="13557" y="5410"/>
                  </a:lnTo>
                  <a:cubicBezTo>
                    <a:pt x="13557" y="5294"/>
                    <a:pt x="13466" y="5208"/>
                    <a:pt x="13355" y="5208"/>
                  </a:cubicBezTo>
                  <a:cubicBezTo>
                    <a:pt x="13245" y="5208"/>
                    <a:pt x="13154" y="5294"/>
                    <a:pt x="13154" y="5410"/>
                  </a:cubicBezTo>
                  <a:lnTo>
                    <a:pt x="13154" y="10550"/>
                  </a:lnTo>
                  <a:lnTo>
                    <a:pt x="10925" y="10550"/>
                  </a:lnTo>
                  <a:lnTo>
                    <a:pt x="10925" y="6966"/>
                  </a:lnTo>
                  <a:lnTo>
                    <a:pt x="11496" y="6966"/>
                  </a:lnTo>
                  <a:cubicBezTo>
                    <a:pt x="11607" y="6966"/>
                    <a:pt x="11698" y="6875"/>
                    <a:pt x="11698" y="6764"/>
                  </a:cubicBezTo>
                  <a:lnTo>
                    <a:pt x="11698" y="404"/>
                  </a:lnTo>
                  <a:lnTo>
                    <a:pt x="13154" y="404"/>
                  </a:lnTo>
                  <a:lnTo>
                    <a:pt x="13154" y="4468"/>
                  </a:lnTo>
                  <a:cubicBezTo>
                    <a:pt x="13154" y="4579"/>
                    <a:pt x="13245" y="4670"/>
                    <a:pt x="13355" y="4670"/>
                  </a:cubicBezTo>
                  <a:cubicBezTo>
                    <a:pt x="13466" y="4670"/>
                    <a:pt x="13557" y="4579"/>
                    <a:pt x="13557" y="4468"/>
                  </a:cubicBezTo>
                  <a:lnTo>
                    <a:pt x="13557" y="202"/>
                  </a:lnTo>
                  <a:cubicBezTo>
                    <a:pt x="13557" y="87"/>
                    <a:pt x="13466" y="0"/>
                    <a:pt x="1335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6" name="Google Shape;11086;p89"/>
          <p:cNvGrpSpPr/>
          <p:nvPr/>
        </p:nvGrpSpPr>
        <p:grpSpPr>
          <a:xfrm>
            <a:off x="3140511" y="3634708"/>
            <a:ext cx="216823" cy="334162"/>
            <a:chOff x="3140511" y="3840108"/>
            <a:chExt cx="216823" cy="334162"/>
          </a:xfrm>
        </p:grpSpPr>
        <p:sp>
          <p:nvSpPr>
            <p:cNvPr id="11087" name="Google Shape;11087;p89"/>
            <p:cNvSpPr/>
            <p:nvPr/>
          </p:nvSpPr>
          <p:spPr>
            <a:xfrm>
              <a:off x="3146925" y="3846155"/>
              <a:ext cx="210068" cy="246511"/>
            </a:xfrm>
            <a:custGeom>
              <a:avLst/>
              <a:gdLst/>
              <a:ahLst/>
              <a:cxnLst/>
              <a:rect l="l" t="t" r="r" b="b"/>
              <a:pathLst>
                <a:path w="8024" h="9416" extrusionOk="0">
                  <a:moveTo>
                    <a:pt x="4012" y="0"/>
                  </a:moveTo>
                  <a:cubicBezTo>
                    <a:pt x="3946" y="0"/>
                    <a:pt x="3880" y="30"/>
                    <a:pt x="3839" y="90"/>
                  </a:cubicBezTo>
                  <a:lnTo>
                    <a:pt x="164" y="5485"/>
                  </a:lnTo>
                  <a:cubicBezTo>
                    <a:pt x="1" y="5721"/>
                    <a:pt x="30" y="6038"/>
                    <a:pt x="231" y="6244"/>
                  </a:cubicBezTo>
                  <a:lnTo>
                    <a:pt x="1980" y="8017"/>
                  </a:lnTo>
                  <a:cubicBezTo>
                    <a:pt x="2086" y="8128"/>
                    <a:pt x="2148" y="8272"/>
                    <a:pt x="2148" y="8421"/>
                  </a:cubicBezTo>
                  <a:lnTo>
                    <a:pt x="2148" y="9415"/>
                  </a:lnTo>
                  <a:lnTo>
                    <a:pt x="5876" y="9415"/>
                  </a:lnTo>
                  <a:lnTo>
                    <a:pt x="5876" y="8421"/>
                  </a:lnTo>
                  <a:cubicBezTo>
                    <a:pt x="5876" y="8272"/>
                    <a:pt x="5934" y="8128"/>
                    <a:pt x="6044" y="8017"/>
                  </a:cubicBezTo>
                  <a:lnTo>
                    <a:pt x="7793" y="6244"/>
                  </a:lnTo>
                  <a:cubicBezTo>
                    <a:pt x="7995" y="6038"/>
                    <a:pt x="8024" y="5721"/>
                    <a:pt x="7860" y="5485"/>
                  </a:cubicBezTo>
                  <a:lnTo>
                    <a:pt x="4185" y="90"/>
                  </a:lnTo>
                  <a:cubicBezTo>
                    <a:pt x="4144" y="30"/>
                    <a:pt x="4078" y="0"/>
                    <a:pt x="4012" y="0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8" name="Google Shape;11088;p89"/>
            <p:cNvSpPr/>
            <p:nvPr/>
          </p:nvSpPr>
          <p:spPr>
            <a:xfrm>
              <a:off x="3146925" y="3846182"/>
              <a:ext cx="112862" cy="246485"/>
            </a:xfrm>
            <a:custGeom>
              <a:avLst/>
              <a:gdLst/>
              <a:ahLst/>
              <a:cxnLst/>
              <a:rect l="l" t="t" r="r" b="b"/>
              <a:pathLst>
                <a:path w="4311" h="9415" extrusionOk="0">
                  <a:moveTo>
                    <a:pt x="4012" y="1"/>
                  </a:moveTo>
                  <a:cubicBezTo>
                    <a:pt x="3945" y="1"/>
                    <a:pt x="3878" y="32"/>
                    <a:pt x="3834" y="94"/>
                  </a:cubicBezTo>
                  <a:lnTo>
                    <a:pt x="164" y="5484"/>
                  </a:lnTo>
                  <a:cubicBezTo>
                    <a:pt x="1" y="5720"/>
                    <a:pt x="30" y="6037"/>
                    <a:pt x="231" y="6243"/>
                  </a:cubicBezTo>
                  <a:lnTo>
                    <a:pt x="1980" y="8021"/>
                  </a:lnTo>
                  <a:cubicBezTo>
                    <a:pt x="2086" y="8127"/>
                    <a:pt x="2148" y="8271"/>
                    <a:pt x="2148" y="8424"/>
                  </a:cubicBezTo>
                  <a:lnTo>
                    <a:pt x="2148" y="9414"/>
                  </a:lnTo>
                  <a:lnTo>
                    <a:pt x="2744" y="9414"/>
                  </a:lnTo>
                  <a:lnTo>
                    <a:pt x="2744" y="8424"/>
                  </a:lnTo>
                  <a:cubicBezTo>
                    <a:pt x="2744" y="8271"/>
                    <a:pt x="2686" y="8127"/>
                    <a:pt x="2581" y="8016"/>
                  </a:cubicBezTo>
                  <a:lnTo>
                    <a:pt x="827" y="6243"/>
                  </a:lnTo>
                  <a:cubicBezTo>
                    <a:pt x="625" y="6037"/>
                    <a:pt x="597" y="5720"/>
                    <a:pt x="760" y="5484"/>
                  </a:cubicBezTo>
                  <a:lnTo>
                    <a:pt x="4310" y="272"/>
                  </a:lnTo>
                  <a:lnTo>
                    <a:pt x="4185" y="94"/>
                  </a:lnTo>
                  <a:cubicBezTo>
                    <a:pt x="4144" y="32"/>
                    <a:pt x="4078" y="1"/>
                    <a:pt x="4012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9" name="Google Shape;11089;p89"/>
            <p:cNvSpPr/>
            <p:nvPr/>
          </p:nvSpPr>
          <p:spPr>
            <a:xfrm>
              <a:off x="3229182" y="3996298"/>
              <a:ext cx="45422" cy="29191"/>
            </a:xfrm>
            <a:custGeom>
              <a:avLst/>
              <a:gdLst/>
              <a:ahLst/>
              <a:cxnLst/>
              <a:rect l="l" t="t" r="r" b="b"/>
              <a:pathLst>
                <a:path w="1735" h="1115" extrusionOk="0">
                  <a:moveTo>
                    <a:pt x="558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65"/>
                    <a:pt x="251" y="1115"/>
                    <a:pt x="558" y="1115"/>
                  </a:cubicBezTo>
                  <a:lnTo>
                    <a:pt x="1178" y="1115"/>
                  </a:lnTo>
                  <a:cubicBezTo>
                    <a:pt x="1485" y="1115"/>
                    <a:pt x="1735" y="865"/>
                    <a:pt x="1735" y="557"/>
                  </a:cubicBezTo>
                  <a:cubicBezTo>
                    <a:pt x="1735" y="250"/>
                    <a:pt x="1485" y="0"/>
                    <a:pt x="1178" y="0"/>
                  </a:cubicBezTo>
                  <a:close/>
                </a:path>
              </a:pathLst>
            </a:custGeom>
            <a:solidFill>
              <a:srgbClr val="C4D0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0" name="Google Shape;11090;p89"/>
            <p:cNvSpPr/>
            <p:nvPr/>
          </p:nvSpPr>
          <p:spPr>
            <a:xfrm>
              <a:off x="3225282" y="4003078"/>
              <a:ext cx="53224" cy="22410"/>
            </a:xfrm>
            <a:custGeom>
              <a:avLst/>
              <a:gdLst/>
              <a:ahLst/>
              <a:cxnLst/>
              <a:rect l="l" t="t" r="r" b="b"/>
              <a:pathLst>
                <a:path w="2033" h="856" extrusionOk="0">
                  <a:moveTo>
                    <a:pt x="236" y="1"/>
                  </a:moveTo>
                  <a:cubicBezTo>
                    <a:pt x="1" y="375"/>
                    <a:pt x="270" y="856"/>
                    <a:pt x="707" y="856"/>
                  </a:cubicBezTo>
                  <a:lnTo>
                    <a:pt x="1327" y="856"/>
                  </a:lnTo>
                  <a:cubicBezTo>
                    <a:pt x="1764" y="856"/>
                    <a:pt x="2033" y="375"/>
                    <a:pt x="1802" y="1"/>
                  </a:cubicBezTo>
                  <a:lnTo>
                    <a:pt x="1802" y="1"/>
                  </a:lnTo>
                  <a:cubicBezTo>
                    <a:pt x="1697" y="169"/>
                    <a:pt x="1519" y="265"/>
                    <a:pt x="1327" y="265"/>
                  </a:cubicBezTo>
                  <a:lnTo>
                    <a:pt x="707" y="265"/>
                  </a:lnTo>
                  <a:cubicBezTo>
                    <a:pt x="515" y="265"/>
                    <a:pt x="337" y="169"/>
                    <a:pt x="236" y="1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1" name="Google Shape;11091;p89"/>
            <p:cNvSpPr/>
            <p:nvPr/>
          </p:nvSpPr>
          <p:spPr>
            <a:xfrm>
              <a:off x="3212218" y="4134135"/>
              <a:ext cx="79509" cy="34348"/>
            </a:xfrm>
            <a:custGeom>
              <a:avLst/>
              <a:gdLst/>
              <a:ahLst/>
              <a:cxnLst/>
              <a:rect l="l" t="t" r="r" b="b"/>
              <a:pathLst>
                <a:path w="3037" h="1312" extrusionOk="0">
                  <a:moveTo>
                    <a:pt x="0" y="0"/>
                  </a:moveTo>
                  <a:lnTo>
                    <a:pt x="0" y="990"/>
                  </a:lnTo>
                  <a:cubicBezTo>
                    <a:pt x="0" y="1168"/>
                    <a:pt x="144" y="1312"/>
                    <a:pt x="327" y="1312"/>
                  </a:cubicBezTo>
                  <a:lnTo>
                    <a:pt x="2710" y="1312"/>
                  </a:lnTo>
                  <a:cubicBezTo>
                    <a:pt x="2887" y="1312"/>
                    <a:pt x="3036" y="1168"/>
                    <a:pt x="3036" y="990"/>
                  </a:cubicBezTo>
                  <a:lnTo>
                    <a:pt x="3036" y="0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2" name="Google Shape;11092;p89"/>
            <p:cNvSpPr/>
            <p:nvPr/>
          </p:nvSpPr>
          <p:spPr>
            <a:xfrm>
              <a:off x="3212218" y="4134135"/>
              <a:ext cx="24164" cy="34348"/>
            </a:xfrm>
            <a:custGeom>
              <a:avLst/>
              <a:gdLst/>
              <a:ahLst/>
              <a:cxnLst/>
              <a:rect l="l" t="t" r="r" b="b"/>
              <a:pathLst>
                <a:path w="923" h="1312" extrusionOk="0">
                  <a:moveTo>
                    <a:pt x="0" y="0"/>
                  </a:moveTo>
                  <a:lnTo>
                    <a:pt x="0" y="990"/>
                  </a:lnTo>
                  <a:cubicBezTo>
                    <a:pt x="0" y="1168"/>
                    <a:pt x="144" y="1312"/>
                    <a:pt x="327" y="1312"/>
                  </a:cubicBezTo>
                  <a:lnTo>
                    <a:pt x="923" y="1312"/>
                  </a:lnTo>
                  <a:cubicBezTo>
                    <a:pt x="745" y="1312"/>
                    <a:pt x="601" y="1168"/>
                    <a:pt x="601" y="990"/>
                  </a:cubicBezTo>
                  <a:lnTo>
                    <a:pt x="601" y="0"/>
                  </a:ln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3" name="Google Shape;11093;p89"/>
            <p:cNvSpPr/>
            <p:nvPr/>
          </p:nvSpPr>
          <p:spPr>
            <a:xfrm>
              <a:off x="3190069" y="4092012"/>
              <a:ext cx="123779" cy="42647"/>
            </a:xfrm>
            <a:custGeom>
              <a:avLst/>
              <a:gdLst/>
              <a:ahLst/>
              <a:cxnLst/>
              <a:rect l="l" t="t" r="r" b="b"/>
              <a:pathLst>
                <a:path w="4728" h="1629" extrusionOk="0">
                  <a:moveTo>
                    <a:pt x="361" y="0"/>
                  </a:moveTo>
                  <a:cubicBezTo>
                    <a:pt x="159" y="0"/>
                    <a:pt x="1" y="159"/>
                    <a:pt x="1" y="360"/>
                  </a:cubicBezTo>
                  <a:lnTo>
                    <a:pt x="1" y="1268"/>
                  </a:lnTo>
                  <a:cubicBezTo>
                    <a:pt x="1" y="1470"/>
                    <a:pt x="159" y="1629"/>
                    <a:pt x="361" y="1629"/>
                  </a:cubicBezTo>
                  <a:lnTo>
                    <a:pt x="4368" y="1629"/>
                  </a:lnTo>
                  <a:cubicBezTo>
                    <a:pt x="4569" y="1629"/>
                    <a:pt x="4728" y="1470"/>
                    <a:pt x="4728" y="1268"/>
                  </a:cubicBezTo>
                  <a:lnTo>
                    <a:pt x="4728" y="356"/>
                  </a:lnTo>
                  <a:cubicBezTo>
                    <a:pt x="4728" y="159"/>
                    <a:pt x="4564" y="0"/>
                    <a:pt x="4368" y="0"/>
                  </a:cubicBezTo>
                  <a:close/>
                </a:path>
              </a:pathLst>
            </a:custGeom>
            <a:solidFill>
              <a:srgbClr val="E8EC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4" name="Google Shape;11094;p89"/>
            <p:cNvSpPr/>
            <p:nvPr/>
          </p:nvSpPr>
          <p:spPr>
            <a:xfrm>
              <a:off x="3190069" y="4109474"/>
              <a:ext cx="123779" cy="25185"/>
            </a:xfrm>
            <a:custGeom>
              <a:avLst/>
              <a:gdLst/>
              <a:ahLst/>
              <a:cxnLst/>
              <a:rect l="l" t="t" r="r" b="b"/>
              <a:pathLst>
                <a:path w="4728" h="962" extrusionOk="0">
                  <a:moveTo>
                    <a:pt x="1" y="1"/>
                  </a:moveTo>
                  <a:lnTo>
                    <a:pt x="1" y="601"/>
                  </a:lnTo>
                  <a:cubicBezTo>
                    <a:pt x="1" y="798"/>
                    <a:pt x="159" y="962"/>
                    <a:pt x="361" y="962"/>
                  </a:cubicBezTo>
                  <a:lnTo>
                    <a:pt x="4368" y="962"/>
                  </a:lnTo>
                  <a:cubicBezTo>
                    <a:pt x="4569" y="962"/>
                    <a:pt x="4728" y="798"/>
                    <a:pt x="4728" y="601"/>
                  </a:cubicBezTo>
                  <a:lnTo>
                    <a:pt x="4728" y="1"/>
                  </a:lnTo>
                  <a:cubicBezTo>
                    <a:pt x="4728" y="203"/>
                    <a:pt x="4569" y="361"/>
                    <a:pt x="4368" y="361"/>
                  </a:cubicBezTo>
                  <a:lnTo>
                    <a:pt x="361" y="361"/>
                  </a:lnTo>
                  <a:cubicBezTo>
                    <a:pt x="159" y="361"/>
                    <a:pt x="1" y="203"/>
                    <a:pt x="1" y="1"/>
                  </a:cubicBezTo>
                  <a:close/>
                </a:path>
              </a:pathLst>
            </a:custGeom>
            <a:solidFill>
              <a:srgbClr val="DAE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5" name="Google Shape;11095;p89"/>
            <p:cNvSpPr/>
            <p:nvPr/>
          </p:nvSpPr>
          <p:spPr>
            <a:xfrm>
              <a:off x="3140511" y="3840108"/>
              <a:ext cx="216823" cy="334162"/>
            </a:xfrm>
            <a:custGeom>
              <a:avLst/>
              <a:gdLst/>
              <a:ahLst/>
              <a:cxnLst/>
              <a:rect l="l" t="t" r="r" b="b"/>
              <a:pathLst>
                <a:path w="8282" h="12764" extrusionOk="0">
                  <a:moveTo>
                    <a:pt x="4565" y="6178"/>
                  </a:moveTo>
                  <a:cubicBezTo>
                    <a:pt x="4752" y="6178"/>
                    <a:pt x="4901" y="6331"/>
                    <a:pt x="4901" y="6514"/>
                  </a:cubicBezTo>
                  <a:cubicBezTo>
                    <a:pt x="4901" y="6696"/>
                    <a:pt x="4752" y="6850"/>
                    <a:pt x="4565" y="6850"/>
                  </a:cubicBezTo>
                  <a:lnTo>
                    <a:pt x="3950" y="6850"/>
                  </a:lnTo>
                  <a:cubicBezTo>
                    <a:pt x="3762" y="6850"/>
                    <a:pt x="3613" y="6696"/>
                    <a:pt x="3613" y="6514"/>
                  </a:cubicBezTo>
                  <a:cubicBezTo>
                    <a:pt x="3613" y="6331"/>
                    <a:pt x="3762" y="6178"/>
                    <a:pt x="3950" y="6178"/>
                  </a:cubicBezTo>
                  <a:close/>
                  <a:moveTo>
                    <a:pt x="6261" y="9862"/>
                  </a:moveTo>
                  <a:cubicBezTo>
                    <a:pt x="6337" y="9862"/>
                    <a:pt x="6395" y="9925"/>
                    <a:pt x="6395" y="9997"/>
                  </a:cubicBezTo>
                  <a:lnTo>
                    <a:pt x="6395" y="10866"/>
                  </a:lnTo>
                  <a:cubicBezTo>
                    <a:pt x="6395" y="10938"/>
                    <a:pt x="6337" y="10996"/>
                    <a:pt x="6261" y="11001"/>
                  </a:cubicBezTo>
                  <a:lnTo>
                    <a:pt x="2254" y="11001"/>
                  </a:lnTo>
                  <a:cubicBezTo>
                    <a:pt x="2177" y="10996"/>
                    <a:pt x="2119" y="10938"/>
                    <a:pt x="2119" y="10866"/>
                  </a:cubicBezTo>
                  <a:lnTo>
                    <a:pt x="2119" y="9997"/>
                  </a:lnTo>
                  <a:cubicBezTo>
                    <a:pt x="2119" y="9925"/>
                    <a:pt x="2177" y="9862"/>
                    <a:pt x="2254" y="9862"/>
                  </a:cubicBezTo>
                  <a:close/>
                  <a:moveTo>
                    <a:pt x="4257" y="1"/>
                  </a:moveTo>
                  <a:cubicBezTo>
                    <a:pt x="4120" y="1"/>
                    <a:pt x="3983" y="64"/>
                    <a:pt x="3897" y="192"/>
                  </a:cubicBezTo>
                  <a:lnTo>
                    <a:pt x="222" y="5582"/>
                  </a:lnTo>
                  <a:cubicBezTo>
                    <a:pt x="1" y="5909"/>
                    <a:pt x="39" y="6346"/>
                    <a:pt x="318" y="6624"/>
                  </a:cubicBezTo>
                  <a:lnTo>
                    <a:pt x="2067" y="8402"/>
                  </a:lnTo>
                  <a:cubicBezTo>
                    <a:pt x="2134" y="8464"/>
                    <a:pt x="2167" y="8556"/>
                    <a:pt x="2167" y="8647"/>
                  </a:cubicBezTo>
                  <a:lnTo>
                    <a:pt x="2167" y="9420"/>
                  </a:lnTo>
                  <a:cubicBezTo>
                    <a:pt x="1884" y="9464"/>
                    <a:pt x="1668" y="9709"/>
                    <a:pt x="1668" y="9997"/>
                  </a:cubicBezTo>
                  <a:lnTo>
                    <a:pt x="1668" y="10866"/>
                  </a:lnTo>
                  <a:cubicBezTo>
                    <a:pt x="1668" y="11188"/>
                    <a:pt x="1932" y="11448"/>
                    <a:pt x="2254" y="11448"/>
                  </a:cubicBezTo>
                  <a:lnTo>
                    <a:pt x="2518" y="11448"/>
                  </a:lnTo>
                  <a:lnTo>
                    <a:pt x="2518" y="12211"/>
                  </a:lnTo>
                  <a:cubicBezTo>
                    <a:pt x="2518" y="12514"/>
                    <a:pt x="2763" y="12764"/>
                    <a:pt x="3066" y="12764"/>
                  </a:cubicBezTo>
                  <a:lnTo>
                    <a:pt x="3705" y="12764"/>
                  </a:lnTo>
                  <a:cubicBezTo>
                    <a:pt x="4003" y="12764"/>
                    <a:pt x="4003" y="12312"/>
                    <a:pt x="3705" y="12312"/>
                  </a:cubicBezTo>
                  <a:lnTo>
                    <a:pt x="3066" y="12312"/>
                  </a:lnTo>
                  <a:cubicBezTo>
                    <a:pt x="3008" y="12312"/>
                    <a:pt x="2965" y="12269"/>
                    <a:pt x="2965" y="12211"/>
                  </a:cubicBezTo>
                  <a:lnTo>
                    <a:pt x="2965" y="11448"/>
                  </a:lnTo>
                  <a:lnTo>
                    <a:pt x="5545" y="11448"/>
                  </a:lnTo>
                  <a:lnTo>
                    <a:pt x="5545" y="12211"/>
                  </a:lnTo>
                  <a:cubicBezTo>
                    <a:pt x="5545" y="12269"/>
                    <a:pt x="5501" y="12312"/>
                    <a:pt x="5444" y="12312"/>
                  </a:cubicBezTo>
                  <a:lnTo>
                    <a:pt x="4747" y="12312"/>
                  </a:lnTo>
                  <a:cubicBezTo>
                    <a:pt x="4445" y="12312"/>
                    <a:pt x="4445" y="12764"/>
                    <a:pt x="4747" y="12764"/>
                  </a:cubicBezTo>
                  <a:lnTo>
                    <a:pt x="5444" y="12764"/>
                  </a:lnTo>
                  <a:cubicBezTo>
                    <a:pt x="5746" y="12764"/>
                    <a:pt x="5996" y="12514"/>
                    <a:pt x="5996" y="12211"/>
                  </a:cubicBezTo>
                  <a:lnTo>
                    <a:pt x="5996" y="11448"/>
                  </a:lnTo>
                  <a:lnTo>
                    <a:pt x="6261" y="11448"/>
                  </a:lnTo>
                  <a:cubicBezTo>
                    <a:pt x="6582" y="11448"/>
                    <a:pt x="6842" y="11188"/>
                    <a:pt x="6842" y="10866"/>
                  </a:cubicBezTo>
                  <a:lnTo>
                    <a:pt x="6842" y="9997"/>
                  </a:lnTo>
                  <a:cubicBezTo>
                    <a:pt x="6842" y="9709"/>
                    <a:pt x="6630" y="9464"/>
                    <a:pt x="6342" y="9420"/>
                  </a:cubicBezTo>
                  <a:lnTo>
                    <a:pt x="6342" y="8647"/>
                  </a:lnTo>
                  <a:cubicBezTo>
                    <a:pt x="6342" y="8551"/>
                    <a:pt x="6381" y="8464"/>
                    <a:pt x="6443" y="8397"/>
                  </a:cubicBezTo>
                  <a:lnTo>
                    <a:pt x="8120" y="6696"/>
                  </a:lnTo>
                  <a:cubicBezTo>
                    <a:pt x="8281" y="6535"/>
                    <a:pt x="8134" y="6314"/>
                    <a:pt x="7961" y="6314"/>
                  </a:cubicBezTo>
                  <a:cubicBezTo>
                    <a:pt x="7908" y="6314"/>
                    <a:pt x="7852" y="6335"/>
                    <a:pt x="7803" y="6384"/>
                  </a:cubicBezTo>
                  <a:lnTo>
                    <a:pt x="7807" y="6384"/>
                  </a:lnTo>
                  <a:lnTo>
                    <a:pt x="6126" y="8085"/>
                  </a:lnTo>
                  <a:cubicBezTo>
                    <a:pt x="5982" y="8234"/>
                    <a:pt x="5895" y="8435"/>
                    <a:pt x="5900" y="8647"/>
                  </a:cubicBezTo>
                  <a:lnTo>
                    <a:pt x="5900" y="9415"/>
                  </a:lnTo>
                  <a:lnTo>
                    <a:pt x="2619" y="9415"/>
                  </a:lnTo>
                  <a:lnTo>
                    <a:pt x="2619" y="8647"/>
                  </a:lnTo>
                  <a:cubicBezTo>
                    <a:pt x="2619" y="8435"/>
                    <a:pt x="2537" y="8234"/>
                    <a:pt x="2388" y="8085"/>
                  </a:cubicBezTo>
                  <a:lnTo>
                    <a:pt x="635" y="6312"/>
                  </a:lnTo>
                  <a:cubicBezTo>
                    <a:pt x="510" y="6182"/>
                    <a:pt x="491" y="5981"/>
                    <a:pt x="592" y="5832"/>
                  </a:cubicBezTo>
                  <a:lnTo>
                    <a:pt x="4031" y="787"/>
                  </a:lnTo>
                  <a:lnTo>
                    <a:pt x="4031" y="5736"/>
                  </a:lnTo>
                  <a:lnTo>
                    <a:pt x="3950" y="5736"/>
                  </a:lnTo>
                  <a:cubicBezTo>
                    <a:pt x="3517" y="5736"/>
                    <a:pt x="3167" y="6082"/>
                    <a:pt x="3167" y="6514"/>
                  </a:cubicBezTo>
                  <a:cubicBezTo>
                    <a:pt x="3167" y="6946"/>
                    <a:pt x="3517" y="7297"/>
                    <a:pt x="3950" y="7297"/>
                  </a:cubicBezTo>
                  <a:lnTo>
                    <a:pt x="4565" y="7297"/>
                  </a:lnTo>
                  <a:cubicBezTo>
                    <a:pt x="4997" y="7297"/>
                    <a:pt x="5348" y="6946"/>
                    <a:pt x="5348" y="6514"/>
                  </a:cubicBezTo>
                  <a:cubicBezTo>
                    <a:pt x="5348" y="6082"/>
                    <a:pt x="4997" y="5736"/>
                    <a:pt x="4565" y="5736"/>
                  </a:cubicBezTo>
                  <a:lnTo>
                    <a:pt x="4483" y="5736"/>
                  </a:lnTo>
                  <a:lnTo>
                    <a:pt x="4483" y="787"/>
                  </a:lnTo>
                  <a:lnTo>
                    <a:pt x="7779" y="5620"/>
                  </a:lnTo>
                  <a:cubicBezTo>
                    <a:pt x="7827" y="5698"/>
                    <a:pt x="7894" y="5730"/>
                    <a:pt x="7961" y="5730"/>
                  </a:cubicBezTo>
                  <a:cubicBezTo>
                    <a:pt x="8122" y="5730"/>
                    <a:pt x="8277" y="5547"/>
                    <a:pt x="8149" y="5371"/>
                  </a:cubicBezTo>
                  <a:lnTo>
                    <a:pt x="4618" y="192"/>
                  </a:lnTo>
                  <a:cubicBezTo>
                    <a:pt x="4531" y="64"/>
                    <a:pt x="4394" y="1"/>
                    <a:pt x="425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6" name="Google Shape;11096;p89"/>
          <p:cNvGrpSpPr/>
          <p:nvPr/>
        </p:nvGrpSpPr>
        <p:grpSpPr>
          <a:xfrm>
            <a:off x="883193" y="3157394"/>
            <a:ext cx="275099" cy="363876"/>
            <a:chOff x="883193" y="3362794"/>
            <a:chExt cx="275099" cy="363876"/>
          </a:xfrm>
        </p:grpSpPr>
        <p:sp>
          <p:nvSpPr>
            <p:cNvPr id="11097" name="Google Shape;11097;p89"/>
            <p:cNvSpPr/>
            <p:nvPr/>
          </p:nvSpPr>
          <p:spPr>
            <a:xfrm>
              <a:off x="889869" y="3373475"/>
              <a:ext cx="261748" cy="347906"/>
            </a:xfrm>
            <a:custGeom>
              <a:avLst/>
              <a:gdLst/>
              <a:ahLst/>
              <a:cxnLst/>
              <a:rect l="l" t="t" r="r" b="b"/>
              <a:pathLst>
                <a:path w="9998" h="13289" extrusionOk="0">
                  <a:moveTo>
                    <a:pt x="3699" y="1"/>
                  </a:moveTo>
                  <a:lnTo>
                    <a:pt x="3699" y="5621"/>
                  </a:lnTo>
                  <a:cubicBezTo>
                    <a:pt x="3695" y="5761"/>
                    <a:pt x="3661" y="5900"/>
                    <a:pt x="3594" y="6025"/>
                  </a:cubicBezTo>
                  <a:lnTo>
                    <a:pt x="231" y="12337"/>
                  </a:lnTo>
                  <a:cubicBezTo>
                    <a:pt x="0" y="12770"/>
                    <a:pt x="313" y="13289"/>
                    <a:pt x="798" y="13289"/>
                  </a:cubicBezTo>
                  <a:lnTo>
                    <a:pt x="9205" y="13289"/>
                  </a:lnTo>
                  <a:cubicBezTo>
                    <a:pt x="9690" y="13284"/>
                    <a:pt x="9998" y="12765"/>
                    <a:pt x="9772" y="12337"/>
                  </a:cubicBezTo>
                  <a:lnTo>
                    <a:pt x="6399" y="6025"/>
                  </a:lnTo>
                  <a:cubicBezTo>
                    <a:pt x="6332" y="5900"/>
                    <a:pt x="6298" y="5761"/>
                    <a:pt x="6298" y="5621"/>
                  </a:cubicBezTo>
                  <a:lnTo>
                    <a:pt x="6298" y="1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8" name="Google Shape;11098;p89"/>
            <p:cNvSpPr/>
            <p:nvPr/>
          </p:nvSpPr>
          <p:spPr>
            <a:xfrm>
              <a:off x="1025821" y="3373475"/>
              <a:ext cx="125926" cy="347906"/>
            </a:xfrm>
            <a:custGeom>
              <a:avLst/>
              <a:gdLst/>
              <a:ahLst/>
              <a:cxnLst/>
              <a:rect l="l" t="t" r="r" b="b"/>
              <a:pathLst>
                <a:path w="4810" h="13289" extrusionOk="0">
                  <a:moveTo>
                    <a:pt x="0" y="1"/>
                  </a:moveTo>
                  <a:lnTo>
                    <a:pt x="0" y="5698"/>
                  </a:lnTo>
                  <a:cubicBezTo>
                    <a:pt x="0" y="5790"/>
                    <a:pt x="20" y="5881"/>
                    <a:pt x="63" y="5958"/>
                  </a:cubicBezTo>
                  <a:lnTo>
                    <a:pt x="3469" y="12337"/>
                  </a:lnTo>
                  <a:cubicBezTo>
                    <a:pt x="3700" y="12770"/>
                    <a:pt x="3387" y="13289"/>
                    <a:pt x="2902" y="13289"/>
                  </a:cubicBezTo>
                  <a:lnTo>
                    <a:pt x="4012" y="13289"/>
                  </a:lnTo>
                  <a:cubicBezTo>
                    <a:pt x="4497" y="13289"/>
                    <a:pt x="4809" y="12765"/>
                    <a:pt x="4579" y="12337"/>
                  </a:cubicBezTo>
                  <a:lnTo>
                    <a:pt x="1206" y="6025"/>
                  </a:lnTo>
                  <a:cubicBezTo>
                    <a:pt x="1139" y="5900"/>
                    <a:pt x="1105" y="5761"/>
                    <a:pt x="1105" y="5621"/>
                  </a:cubicBezTo>
                  <a:lnTo>
                    <a:pt x="1105" y="1"/>
                  </a:ln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9" name="Google Shape;11099;p89"/>
            <p:cNvSpPr/>
            <p:nvPr/>
          </p:nvSpPr>
          <p:spPr>
            <a:xfrm>
              <a:off x="942307" y="3609593"/>
              <a:ext cx="156871" cy="82100"/>
            </a:xfrm>
            <a:custGeom>
              <a:avLst/>
              <a:gdLst/>
              <a:ahLst/>
              <a:cxnLst/>
              <a:rect l="l" t="t" r="r" b="b"/>
              <a:pathLst>
                <a:path w="5992" h="3136" extrusionOk="0">
                  <a:moveTo>
                    <a:pt x="2983" y="1"/>
                  </a:moveTo>
                  <a:cubicBezTo>
                    <a:pt x="2548" y="1"/>
                    <a:pt x="2113" y="50"/>
                    <a:pt x="1687" y="148"/>
                  </a:cubicBezTo>
                  <a:cubicBezTo>
                    <a:pt x="1528" y="181"/>
                    <a:pt x="1394" y="282"/>
                    <a:pt x="1322" y="426"/>
                  </a:cubicBezTo>
                  <a:lnTo>
                    <a:pt x="97" y="2732"/>
                  </a:lnTo>
                  <a:cubicBezTo>
                    <a:pt x="1" y="2915"/>
                    <a:pt x="135" y="3136"/>
                    <a:pt x="342" y="3136"/>
                  </a:cubicBezTo>
                  <a:lnTo>
                    <a:pt x="5650" y="3136"/>
                  </a:lnTo>
                  <a:cubicBezTo>
                    <a:pt x="5857" y="3136"/>
                    <a:pt x="5991" y="2915"/>
                    <a:pt x="5895" y="2732"/>
                  </a:cubicBezTo>
                  <a:lnTo>
                    <a:pt x="4675" y="436"/>
                  </a:lnTo>
                  <a:cubicBezTo>
                    <a:pt x="4598" y="287"/>
                    <a:pt x="4459" y="181"/>
                    <a:pt x="4295" y="153"/>
                  </a:cubicBezTo>
                  <a:lnTo>
                    <a:pt x="4113" y="114"/>
                  </a:lnTo>
                  <a:cubicBezTo>
                    <a:pt x="3740" y="38"/>
                    <a:pt x="3361" y="1"/>
                    <a:pt x="2983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0" name="Google Shape;11100;p89"/>
            <p:cNvSpPr/>
            <p:nvPr/>
          </p:nvSpPr>
          <p:spPr>
            <a:xfrm>
              <a:off x="1005584" y="3609671"/>
              <a:ext cx="93593" cy="82153"/>
            </a:xfrm>
            <a:custGeom>
              <a:avLst/>
              <a:gdLst/>
              <a:ahLst/>
              <a:cxnLst/>
              <a:rect l="l" t="t" r="r" b="b"/>
              <a:pathLst>
                <a:path w="3575" h="3138" extrusionOk="0">
                  <a:moveTo>
                    <a:pt x="568" y="1"/>
                  </a:moveTo>
                  <a:cubicBezTo>
                    <a:pt x="378" y="1"/>
                    <a:pt x="189" y="10"/>
                    <a:pt x="0" y="29"/>
                  </a:cubicBezTo>
                  <a:cubicBezTo>
                    <a:pt x="197" y="49"/>
                    <a:pt x="394" y="78"/>
                    <a:pt x="591" y="116"/>
                  </a:cubicBezTo>
                  <a:lnTo>
                    <a:pt x="769" y="150"/>
                  </a:lnTo>
                  <a:cubicBezTo>
                    <a:pt x="932" y="183"/>
                    <a:pt x="1071" y="289"/>
                    <a:pt x="1148" y="433"/>
                  </a:cubicBezTo>
                  <a:lnTo>
                    <a:pt x="2368" y="2729"/>
                  </a:lnTo>
                  <a:cubicBezTo>
                    <a:pt x="2464" y="2917"/>
                    <a:pt x="2330" y="3138"/>
                    <a:pt x="2123" y="3138"/>
                  </a:cubicBezTo>
                  <a:lnTo>
                    <a:pt x="3233" y="3138"/>
                  </a:lnTo>
                  <a:cubicBezTo>
                    <a:pt x="3440" y="3138"/>
                    <a:pt x="3574" y="2917"/>
                    <a:pt x="3478" y="2729"/>
                  </a:cubicBezTo>
                  <a:lnTo>
                    <a:pt x="2258" y="433"/>
                  </a:lnTo>
                  <a:cubicBezTo>
                    <a:pt x="2181" y="289"/>
                    <a:pt x="2042" y="183"/>
                    <a:pt x="1878" y="150"/>
                  </a:cubicBezTo>
                  <a:lnTo>
                    <a:pt x="1696" y="116"/>
                  </a:lnTo>
                  <a:cubicBezTo>
                    <a:pt x="1324" y="39"/>
                    <a:pt x="946" y="1"/>
                    <a:pt x="5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1" name="Google Shape;11101;p89"/>
            <p:cNvSpPr/>
            <p:nvPr/>
          </p:nvSpPr>
          <p:spPr>
            <a:xfrm>
              <a:off x="1042681" y="3655198"/>
              <a:ext cx="21153" cy="18143"/>
            </a:xfrm>
            <a:custGeom>
              <a:avLst/>
              <a:gdLst/>
              <a:ahLst/>
              <a:cxnLst/>
              <a:rect l="l" t="t" r="r" b="b"/>
              <a:pathLst>
                <a:path w="808" h="693" extrusionOk="0">
                  <a:moveTo>
                    <a:pt x="461" y="1"/>
                  </a:moveTo>
                  <a:cubicBezTo>
                    <a:pt x="154" y="1"/>
                    <a:pt x="0" y="375"/>
                    <a:pt x="216" y="592"/>
                  </a:cubicBezTo>
                  <a:cubicBezTo>
                    <a:pt x="286" y="661"/>
                    <a:pt x="372" y="693"/>
                    <a:pt x="457" y="693"/>
                  </a:cubicBezTo>
                  <a:cubicBezTo>
                    <a:pt x="635" y="693"/>
                    <a:pt x="807" y="555"/>
                    <a:pt x="807" y="347"/>
                  </a:cubicBezTo>
                  <a:cubicBezTo>
                    <a:pt x="807" y="154"/>
                    <a:pt x="654" y="1"/>
                    <a:pt x="461" y="1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2" name="Google Shape;11102;p89"/>
            <p:cNvSpPr/>
            <p:nvPr/>
          </p:nvSpPr>
          <p:spPr>
            <a:xfrm>
              <a:off x="1051111" y="3655198"/>
              <a:ext cx="13718" cy="18143"/>
            </a:xfrm>
            <a:custGeom>
              <a:avLst/>
              <a:gdLst/>
              <a:ahLst/>
              <a:cxnLst/>
              <a:rect l="l" t="t" r="r" b="b"/>
              <a:pathLst>
                <a:path w="524" h="693" extrusionOk="0">
                  <a:moveTo>
                    <a:pt x="139" y="1"/>
                  </a:moveTo>
                  <a:cubicBezTo>
                    <a:pt x="91" y="1"/>
                    <a:pt x="43" y="10"/>
                    <a:pt x="0" y="30"/>
                  </a:cubicBezTo>
                  <a:cubicBezTo>
                    <a:pt x="279" y="150"/>
                    <a:pt x="279" y="544"/>
                    <a:pt x="0" y="664"/>
                  </a:cubicBezTo>
                  <a:cubicBezTo>
                    <a:pt x="46" y="683"/>
                    <a:pt x="93" y="693"/>
                    <a:pt x="140" y="693"/>
                  </a:cubicBezTo>
                  <a:cubicBezTo>
                    <a:pt x="299" y="693"/>
                    <a:pt x="447" y="586"/>
                    <a:pt x="480" y="419"/>
                  </a:cubicBezTo>
                  <a:cubicBezTo>
                    <a:pt x="524" y="202"/>
                    <a:pt x="360" y="1"/>
                    <a:pt x="139" y="1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3" name="Google Shape;11103;p89"/>
            <p:cNvSpPr/>
            <p:nvPr/>
          </p:nvSpPr>
          <p:spPr>
            <a:xfrm>
              <a:off x="971864" y="3659989"/>
              <a:ext cx="21284" cy="18143"/>
            </a:xfrm>
            <a:custGeom>
              <a:avLst/>
              <a:gdLst/>
              <a:ahLst/>
              <a:cxnLst/>
              <a:rect l="l" t="t" r="r" b="b"/>
              <a:pathLst>
                <a:path w="813" h="693" extrusionOk="0">
                  <a:moveTo>
                    <a:pt x="467" y="0"/>
                  </a:moveTo>
                  <a:cubicBezTo>
                    <a:pt x="154" y="0"/>
                    <a:pt x="1" y="370"/>
                    <a:pt x="222" y="591"/>
                  </a:cubicBezTo>
                  <a:cubicBezTo>
                    <a:pt x="291" y="661"/>
                    <a:pt x="377" y="692"/>
                    <a:pt x="462" y="692"/>
                  </a:cubicBezTo>
                  <a:cubicBezTo>
                    <a:pt x="640" y="692"/>
                    <a:pt x="812" y="554"/>
                    <a:pt x="812" y="346"/>
                  </a:cubicBezTo>
                  <a:cubicBezTo>
                    <a:pt x="812" y="154"/>
                    <a:pt x="654" y="0"/>
                    <a:pt x="467" y="0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4" name="Google Shape;11104;p89"/>
            <p:cNvSpPr/>
            <p:nvPr/>
          </p:nvSpPr>
          <p:spPr>
            <a:xfrm>
              <a:off x="980425" y="3659989"/>
              <a:ext cx="13718" cy="18117"/>
            </a:xfrm>
            <a:custGeom>
              <a:avLst/>
              <a:gdLst/>
              <a:ahLst/>
              <a:cxnLst/>
              <a:rect l="l" t="t" r="r" b="b"/>
              <a:pathLst>
                <a:path w="524" h="692" extrusionOk="0">
                  <a:moveTo>
                    <a:pt x="147" y="0"/>
                  </a:moveTo>
                  <a:cubicBezTo>
                    <a:pt x="144" y="0"/>
                    <a:pt x="142" y="0"/>
                    <a:pt x="140" y="0"/>
                  </a:cubicBezTo>
                  <a:cubicBezTo>
                    <a:pt x="91" y="0"/>
                    <a:pt x="43" y="10"/>
                    <a:pt x="0" y="29"/>
                  </a:cubicBezTo>
                  <a:cubicBezTo>
                    <a:pt x="279" y="149"/>
                    <a:pt x="279" y="543"/>
                    <a:pt x="0" y="663"/>
                  </a:cubicBezTo>
                  <a:cubicBezTo>
                    <a:pt x="45" y="683"/>
                    <a:pt x="92" y="692"/>
                    <a:pt x="137" y="692"/>
                  </a:cubicBezTo>
                  <a:cubicBezTo>
                    <a:pt x="296" y="692"/>
                    <a:pt x="442" y="582"/>
                    <a:pt x="476" y="418"/>
                  </a:cubicBezTo>
                  <a:cubicBezTo>
                    <a:pt x="523" y="205"/>
                    <a:pt x="360" y="0"/>
                    <a:pt x="147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5" name="Google Shape;11105;p89"/>
            <p:cNvSpPr/>
            <p:nvPr/>
          </p:nvSpPr>
          <p:spPr>
            <a:xfrm>
              <a:off x="1000296" y="3629542"/>
              <a:ext cx="25552" cy="21834"/>
            </a:xfrm>
            <a:custGeom>
              <a:avLst/>
              <a:gdLst/>
              <a:ahLst/>
              <a:cxnLst/>
              <a:rect l="l" t="t" r="r" b="b"/>
              <a:pathLst>
                <a:path w="976" h="834" extrusionOk="0">
                  <a:moveTo>
                    <a:pt x="558" y="1"/>
                  </a:moveTo>
                  <a:cubicBezTo>
                    <a:pt x="188" y="1"/>
                    <a:pt x="0" y="447"/>
                    <a:pt x="264" y="712"/>
                  </a:cubicBezTo>
                  <a:cubicBezTo>
                    <a:pt x="348" y="796"/>
                    <a:pt x="453" y="833"/>
                    <a:pt x="555" y="833"/>
                  </a:cubicBezTo>
                  <a:cubicBezTo>
                    <a:pt x="769" y="833"/>
                    <a:pt x="975" y="669"/>
                    <a:pt x="975" y="419"/>
                  </a:cubicBezTo>
                  <a:cubicBezTo>
                    <a:pt x="975" y="188"/>
                    <a:pt x="788" y="1"/>
                    <a:pt x="558" y="1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6" name="Google Shape;11106;p89"/>
            <p:cNvSpPr/>
            <p:nvPr/>
          </p:nvSpPr>
          <p:spPr>
            <a:xfrm>
              <a:off x="1010480" y="3629516"/>
              <a:ext cx="15368" cy="21860"/>
            </a:xfrm>
            <a:custGeom>
              <a:avLst/>
              <a:gdLst/>
              <a:ahLst/>
              <a:cxnLst/>
              <a:rect l="l" t="t" r="r" b="b"/>
              <a:pathLst>
                <a:path w="587" h="835" extrusionOk="0">
                  <a:moveTo>
                    <a:pt x="168" y="0"/>
                  </a:moveTo>
                  <a:cubicBezTo>
                    <a:pt x="113" y="0"/>
                    <a:pt x="56" y="11"/>
                    <a:pt x="0" y="35"/>
                  </a:cubicBezTo>
                  <a:cubicBezTo>
                    <a:pt x="332" y="179"/>
                    <a:pt x="332" y="655"/>
                    <a:pt x="0" y="799"/>
                  </a:cubicBezTo>
                  <a:cubicBezTo>
                    <a:pt x="56" y="823"/>
                    <a:pt x="113" y="834"/>
                    <a:pt x="168" y="834"/>
                  </a:cubicBezTo>
                  <a:cubicBezTo>
                    <a:pt x="388" y="834"/>
                    <a:pt x="583" y="658"/>
                    <a:pt x="586" y="420"/>
                  </a:cubicBezTo>
                  <a:cubicBezTo>
                    <a:pt x="583" y="178"/>
                    <a:pt x="388" y="0"/>
                    <a:pt x="168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7" name="Google Shape;11107;p89"/>
            <p:cNvSpPr/>
            <p:nvPr/>
          </p:nvSpPr>
          <p:spPr>
            <a:xfrm>
              <a:off x="986970" y="3570428"/>
              <a:ext cx="25421" cy="21756"/>
            </a:xfrm>
            <a:custGeom>
              <a:avLst/>
              <a:gdLst/>
              <a:ahLst/>
              <a:cxnLst/>
              <a:rect l="l" t="t" r="r" b="b"/>
              <a:pathLst>
                <a:path w="971" h="831" extrusionOk="0">
                  <a:moveTo>
                    <a:pt x="552" y="1"/>
                  </a:moveTo>
                  <a:cubicBezTo>
                    <a:pt x="183" y="1"/>
                    <a:pt x="0" y="448"/>
                    <a:pt x="259" y="707"/>
                  </a:cubicBezTo>
                  <a:cubicBezTo>
                    <a:pt x="345" y="793"/>
                    <a:pt x="450" y="831"/>
                    <a:pt x="552" y="831"/>
                  </a:cubicBezTo>
                  <a:cubicBezTo>
                    <a:pt x="766" y="831"/>
                    <a:pt x="970" y="664"/>
                    <a:pt x="970" y="414"/>
                  </a:cubicBezTo>
                  <a:cubicBezTo>
                    <a:pt x="970" y="183"/>
                    <a:pt x="783" y="1"/>
                    <a:pt x="552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8" name="Google Shape;11108;p89"/>
            <p:cNvSpPr/>
            <p:nvPr/>
          </p:nvSpPr>
          <p:spPr>
            <a:xfrm>
              <a:off x="996761" y="3570428"/>
              <a:ext cx="16886" cy="21808"/>
            </a:xfrm>
            <a:custGeom>
              <a:avLst/>
              <a:gdLst/>
              <a:ahLst/>
              <a:cxnLst/>
              <a:rect l="l" t="t" r="r" b="b"/>
              <a:pathLst>
                <a:path w="645" h="833" extrusionOk="0">
                  <a:moveTo>
                    <a:pt x="178" y="1"/>
                  </a:moveTo>
                  <a:cubicBezTo>
                    <a:pt x="116" y="1"/>
                    <a:pt x="54" y="15"/>
                    <a:pt x="1" y="44"/>
                  </a:cubicBezTo>
                  <a:cubicBezTo>
                    <a:pt x="313" y="193"/>
                    <a:pt x="313" y="640"/>
                    <a:pt x="1" y="789"/>
                  </a:cubicBezTo>
                  <a:cubicBezTo>
                    <a:pt x="60" y="818"/>
                    <a:pt x="123" y="832"/>
                    <a:pt x="183" y="832"/>
                  </a:cubicBezTo>
                  <a:cubicBezTo>
                    <a:pt x="368" y="832"/>
                    <a:pt x="540" y="705"/>
                    <a:pt x="587" y="510"/>
                  </a:cubicBezTo>
                  <a:cubicBezTo>
                    <a:pt x="644" y="251"/>
                    <a:pt x="448" y="1"/>
                    <a:pt x="17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9" name="Google Shape;11109;p89"/>
            <p:cNvSpPr/>
            <p:nvPr/>
          </p:nvSpPr>
          <p:spPr>
            <a:xfrm>
              <a:off x="1019905" y="3541630"/>
              <a:ext cx="25447" cy="21886"/>
            </a:xfrm>
            <a:custGeom>
              <a:avLst/>
              <a:gdLst/>
              <a:ahLst/>
              <a:cxnLst/>
              <a:rect l="l" t="t" r="r" b="b"/>
              <a:pathLst>
                <a:path w="972" h="836" extrusionOk="0">
                  <a:moveTo>
                    <a:pt x="558" y="1"/>
                  </a:moveTo>
                  <a:cubicBezTo>
                    <a:pt x="188" y="1"/>
                    <a:pt x="1" y="452"/>
                    <a:pt x="265" y="712"/>
                  </a:cubicBezTo>
                  <a:cubicBezTo>
                    <a:pt x="349" y="797"/>
                    <a:pt x="453" y="835"/>
                    <a:pt x="554" y="835"/>
                  </a:cubicBezTo>
                  <a:cubicBezTo>
                    <a:pt x="767" y="835"/>
                    <a:pt x="971" y="669"/>
                    <a:pt x="971" y="419"/>
                  </a:cubicBezTo>
                  <a:cubicBezTo>
                    <a:pt x="971" y="188"/>
                    <a:pt x="789" y="1"/>
                    <a:pt x="558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0" name="Google Shape;11110;p89"/>
            <p:cNvSpPr/>
            <p:nvPr/>
          </p:nvSpPr>
          <p:spPr>
            <a:xfrm>
              <a:off x="1029722" y="3541630"/>
              <a:ext cx="16991" cy="21860"/>
            </a:xfrm>
            <a:custGeom>
              <a:avLst/>
              <a:gdLst/>
              <a:ahLst/>
              <a:cxnLst/>
              <a:rect l="l" t="t" r="r" b="b"/>
              <a:pathLst>
                <a:path w="649" h="835" extrusionOk="0">
                  <a:moveTo>
                    <a:pt x="183" y="1"/>
                  </a:moveTo>
                  <a:cubicBezTo>
                    <a:pt x="120" y="1"/>
                    <a:pt x="58" y="15"/>
                    <a:pt x="0" y="44"/>
                  </a:cubicBezTo>
                  <a:cubicBezTo>
                    <a:pt x="317" y="193"/>
                    <a:pt x="317" y="640"/>
                    <a:pt x="0" y="793"/>
                  </a:cubicBezTo>
                  <a:cubicBezTo>
                    <a:pt x="58" y="821"/>
                    <a:pt x="119" y="834"/>
                    <a:pt x="179" y="834"/>
                  </a:cubicBezTo>
                  <a:cubicBezTo>
                    <a:pt x="367" y="834"/>
                    <a:pt x="543" y="707"/>
                    <a:pt x="586" y="510"/>
                  </a:cubicBezTo>
                  <a:cubicBezTo>
                    <a:pt x="649" y="250"/>
                    <a:pt x="447" y="1"/>
                    <a:pt x="18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1" name="Google Shape;11111;p89"/>
            <p:cNvSpPr/>
            <p:nvPr/>
          </p:nvSpPr>
          <p:spPr>
            <a:xfrm>
              <a:off x="1004930" y="3500998"/>
              <a:ext cx="21180" cy="18143"/>
            </a:xfrm>
            <a:custGeom>
              <a:avLst/>
              <a:gdLst/>
              <a:ahLst/>
              <a:cxnLst/>
              <a:rect l="l" t="t" r="r" b="b"/>
              <a:pathLst>
                <a:path w="809" h="693" extrusionOk="0">
                  <a:moveTo>
                    <a:pt x="462" y="1"/>
                  </a:moveTo>
                  <a:cubicBezTo>
                    <a:pt x="155" y="1"/>
                    <a:pt x="1" y="371"/>
                    <a:pt x="217" y="592"/>
                  </a:cubicBezTo>
                  <a:cubicBezTo>
                    <a:pt x="288" y="662"/>
                    <a:pt x="375" y="693"/>
                    <a:pt x="460" y="693"/>
                  </a:cubicBezTo>
                  <a:cubicBezTo>
                    <a:pt x="638" y="693"/>
                    <a:pt x="808" y="555"/>
                    <a:pt x="808" y="347"/>
                  </a:cubicBezTo>
                  <a:cubicBezTo>
                    <a:pt x="808" y="155"/>
                    <a:pt x="654" y="1"/>
                    <a:pt x="462" y="1"/>
                  </a:cubicBezTo>
                  <a:close/>
                </a:path>
              </a:pathLst>
            </a:custGeom>
            <a:solidFill>
              <a:srgbClr val="405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2" name="Google Shape;11112;p89"/>
            <p:cNvSpPr/>
            <p:nvPr/>
          </p:nvSpPr>
          <p:spPr>
            <a:xfrm>
              <a:off x="1013360" y="3500998"/>
              <a:ext cx="13744" cy="18143"/>
            </a:xfrm>
            <a:custGeom>
              <a:avLst/>
              <a:gdLst/>
              <a:ahLst/>
              <a:cxnLst/>
              <a:rect l="l" t="t" r="r" b="b"/>
              <a:pathLst>
                <a:path w="525" h="693" extrusionOk="0">
                  <a:moveTo>
                    <a:pt x="140" y="1"/>
                  </a:moveTo>
                  <a:cubicBezTo>
                    <a:pt x="92" y="1"/>
                    <a:pt x="44" y="11"/>
                    <a:pt x="1" y="30"/>
                  </a:cubicBezTo>
                  <a:cubicBezTo>
                    <a:pt x="279" y="150"/>
                    <a:pt x="279" y="544"/>
                    <a:pt x="1" y="664"/>
                  </a:cubicBezTo>
                  <a:cubicBezTo>
                    <a:pt x="47" y="684"/>
                    <a:pt x="94" y="693"/>
                    <a:pt x="141" y="693"/>
                  </a:cubicBezTo>
                  <a:cubicBezTo>
                    <a:pt x="300" y="693"/>
                    <a:pt x="448" y="586"/>
                    <a:pt x="481" y="419"/>
                  </a:cubicBezTo>
                  <a:cubicBezTo>
                    <a:pt x="525" y="203"/>
                    <a:pt x="361" y="1"/>
                    <a:pt x="14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3" name="Google Shape;11113;p89"/>
            <p:cNvSpPr/>
            <p:nvPr/>
          </p:nvSpPr>
          <p:spPr>
            <a:xfrm>
              <a:off x="975268" y="3368082"/>
              <a:ext cx="90949" cy="28065"/>
            </a:xfrm>
            <a:custGeom>
              <a:avLst/>
              <a:gdLst/>
              <a:ahLst/>
              <a:cxnLst/>
              <a:rect l="l" t="t" r="r" b="b"/>
              <a:pathLst>
                <a:path w="3474" h="1072" extrusionOk="0">
                  <a:moveTo>
                    <a:pt x="264" y="0"/>
                  </a:moveTo>
                  <a:cubicBezTo>
                    <a:pt x="120" y="0"/>
                    <a:pt x="0" y="120"/>
                    <a:pt x="0" y="269"/>
                  </a:cubicBezTo>
                  <a:lnTo>
                    <a:pt x="0" y="802"/>
                  </a:lnTo>
                  <a:cubicBezTo>
                    <a:pt x="0" y="951"/>
                    <a:pt x="120" y="1071"/>
                    <a:pt x="264" y="1071"/>
                  </a:cubicBezTo>
                  <a:lnTo>
                    <a:pt x="3209" y="1071"/>
                  </a:lnTo>
                  <a:cubicBezTo>
                    <a:pt x="3353" y="1071"/>
                    <a:pt x="3474" y="951"/>
                    <a:pt x="3474" y="802"/>
                  </a:cubicBezTo>
                  <a:lnTo>
                    <a:pt x="3474" y="269"/>
                  </a:lnTo>
                  <a:cubicBezTo>
                    <a:pt x="3474" y="120"/>
                    <a:pt x="3353" y="0"/>
                    <a:pt x="3209" y="0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4" name="Google Shape;11114;p89"/>
            <p:cNvSpPr/>
            <p:nvPr/>
          </p:nvSpPr>
          <p:spPr>
            <a:xfrm>
              <a:off x="1031241" y="3368082"/>
              <a:ext cx="34976" cy="28065"/>
            </a:xfrm>
            <a:custGeom>
              <a:avLst/>
              <a:gdLst/>
              <a:ahLst/>
              <a:cxnLst/>
              <a:rect l="l" t="t" r="r" b="b"/>
              <a:pathLst>
                <a:path w="1336" h="1072" extrusionOk="0">
                  <a:moveTo>
                    <a:pt x="0" y="0"/>
                  </a:moveTo>
                  <a:cubicBezTo>
                    <a:pt x="149" y="0"/>
                    <a:pt x="269" y="120"/>
                    <a:pt x="269" y="269"/>
                  </a:cubicBezTo>
                  <a:lnTo>
                    <a:pt x="269" y="802"/>
                  </a:lnTo>
                  <a:cubicBezTo>
                    <a:pt x="269" y="951"/>
                    <a:pt x="149" y="1071"/>
                    <a:pt x="0" y="1071"/>
                  </a:cubicBezTo>
                  <a:lnTo>
                    <a:pt x="1067" y="1071"/>
                  </a:lnTo>
                  <a:cubicBezTo>
                    <a:pt x="1215" y="1071"/>
                    <a:pt x="1336" y="951"/>
                    <a:pt x="1336" y="802"/>
                  </a:cubicBezTo>
                  <a:lnTo>
                    <a:pt x="1336" y="269"/>
                  </a:lnTo>
                  <a:cubicBezTo>
                    <a:pt x="1336" y="120"/>
                    <a:pt x="1215" y="0"/>
                    <a:pt x="1067" y="0"/>
                  </a:cubicBezTo>
                  <a:close/>
                </a:path>
              </a:pathLst>
            </a:custGeom>
            <a:solidFill>
              <a:srgbClr val="E7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5" name="Google Shape;11115;p89"/>
            <p:cNvSpPr/>
            <p:nvPr/>
          </p:nvSpPr>
          <p:spPr>
            <a:xfrm>
              <a:off x="883193" y="3362794"/>
              <a:ext cx="275099" cy="363876"/>
            </a:xfrm>
            <a:custGeom>
              <a:avLst/>
              <a:gdLst/>
              <a:ahLst/>
              <a:cxnLst/>
              <a:rect l="l" t="t" r="r" b="b"/>
              <a:pathLst>
                <a:path w="10508" h="13899" extrusionOk="0">
                  <a:moveTo>
                    <a:pt x="6726" y="404"/>
                  </a:moveTo>
                  <a:cubicBezTo>
                    <a:pt x="6760" y="404"/>
                    <a:pt x="6789" y="433"/>
                    <a:pt x="6789" y="471"/>
                  </a:cubicBezTo>
                  <a:lnTo>
                    <a:pt x="6789" y="1004"/>
                  </a:lnTo>
                  <a:cubicBezTo>
                    <a:pt x="6789" y="1038"/>
                    <a:pt x="6760" y="1067"/>
                    <a:pt x="6726" y="1067"/>
                  </a:cubicBezTo>
                  <a:lnTo>
                    <a:pt x="3781" y="1067"/>
                  </a:lnTo>
                  <a:cubicBezTo>
                    <a:pt x="3748" y="1067"/>
                    <a:pt x="3719" y="1038"/>
                    <a:pt x="3719" y="1004"/>
                  </a:cubicBezTo>
                  <a:lnTo>
                    <a:pt x="3719" y="471"/>
                  </a:lnTo>
                  <a:cubicBezTo>
                    <a:pt x="3719" y="433"/>
                    <a:pt x="3748" y="404"/>
                    <a:pt x="3781" y="404"/>
                  </a:cubicBezTo>
                  <a:close/>
                  <a:moveTo>
                    <a:pt x="3781" y="0"/>
                  </a:moveTo>
                  <a:cubicBezTo>
                    <a:pt x="3522" y="0"/>
                    <a:pt x="3311" y="212"/>
                    <a:pt x="3311" y="471"/>
                  </a:cubicBezTo>
                  <a:lnTo>
                    <a:pt x="3311" y="1004"/>
                  </a:lnTo>
                  <a:cubicBezTo>
                    <a:pt x="3311" y="1249"/>
                    <a:pt x="3503" y="1456"/>
                    <a:pt x="3748" y="1475"/>
                  </a:cubicBezTo>
                  <a:lnTo>
                    <a:pt x="3748" y="6029"/>
                  </a:lnTo>
                  <a:cubicBezTo>
                    <a:pt x="3748" y="6140"/>
                    <a:pt x="3719" y="6246"/>
                    <a:pt x="3671" y="6342"/>
                  </a:cubicBezTo>
                  <a:lnTo>
                    <a:pt x="2547" y="8441"/>
                  </a:lnTo>
                  <a:lnTo>
                    <a:pt x="1365" y="10656"/>
                  </a:lnTo>
                  <a:lnTo>
                    <a:pt x="774" y="11765"/>
                  </a:lnTo>
                  <a:lnTo>
                    <a:pt x="303" y="12649"/>
                  </a:lnTo>
                  <a:cubicBezTo>
                    <a:pt x="1" y="13216"/>
                    <a:pt x="409" y="13898"/>
                    <a:pt x="1053" y="13898"/>
                  </a:cubicBezTo>
                  <a:lnTo>
                    <a:pt x="4771" y="13898"/>
                  </a:lnTo>
                  <a:cubicBezTo>
                    <a:pt x="5040" y="13898"/>
                    <a:pt x="5040" y="13490"/>
                    <a:pt x="4771" y="13490"/>
                  </a:cubicBezTo>
                  <a:lnTo>
                    <a:pt x="1048" y="13490"/>
                  </a:lnTo>
                  <a:cubicBezTo>
                    <a:pt x="716" y="13490"/>
                    <a:pt x="505" y="13135"/>
                    <a:pt x="659" y="12842"/>
                  </a:cubicBezTo>
                  <a:lnTo>
                    <a:pt x="1077" y="12063"/>
                  </a:lnTo>
                  <a:lnTo>
                    <a:pt x="1639" y="12063"/>
                  </a:lnTo>
                  <a:cubicBezTo>
                    <a:pt x="1908" y="12063"/>
                    <a:pt x="1908" y="11660"/>
                    <a:pt x="1639" y="11660"/>
                  </a:cubicBezTo>
                  <a:lnTo>
                    <a:pt x="1293" y="11660"/>
                  </a:lnTo>
                  <a:lnTo>
                    <a:pt x="1668" y="10958"/>
                  </a:lnTo>
                  <a:lnTo>
                    <a:pt x="2225" y="10958"/>
                  </a:lnTo>
                  <a:cubicBezTo>
                    <a:pt x="2494" y="10958"/>
                    <a:pt x="2494" y="10550"/>
                    <a:pt x="2225" y="10550"/>
                  </a:cubicBezTo>
                  <a:lnTo>
                    <a:pt x="1884" y="10550"/>
                  </a:lnTo>
                  <a:lnTo>
                    <a:pt x="2259" y="9849"/>
                  </a:lnTo>
                  <a:lnTo>
                    <a:pt x="2821" y="9849"/>
                  </a:lnTo>
                  <a:cubicBezTo>
                    <a:pt x="3090" y="9849"/>
                    <a:pt x="3090" y="9440"/>
                    <a:pt x="2821" y="9440"/>
                  </a:cubicBezTo>
                  <a:lnTo>
                    <a:pt x="2475" y="9440"/>
                  </a:lnTo>
                  <a:lnTo>
                    <a:pt x="2849" y="8739"/>
                  </a:lnTo>
                  <a:lnTo>
                    <a:pt x="3412" y="8739"/>
                  </a:lnTo>
                  <a:cubicBezTo>
                    <a:pt x="3685" y="8739"/>
                    <a:pt x="3685" y="8331"/>
                    <a:pt x="3412" y="8331"/>
                  </a:cubicBezTo>
                  <a:lnTo>
                    <a:pt x="3066" y="8331"/>
                  </a:lnTo>
                  <a:lnTo>
                    <a:pt x="4026" y="6529"/>
                  </a:lnTo>
                  <a:cubicBezTo>
                    <a:pt x="4108" y="6375"/>
                    <a:pt x="4151" y="6202"/>
                    <a:pt x="4151" y="6029"/>
                  </a:cubicBezTo>
                  <a:lnTo>
                    <a:pt x="4151" y="1475"/>
                  </a:lnTo>
                  <a:lnTo>
                    <a:pt x="6347" y="1475"/>
                  </a:lnTo>
                  <a:lnTo>
                    <a:pt x="6347" y="6029"/>
                  </a:lnTo>
                  <a:cubicBezTo>
                    <a:pt x="6347" y="6202"/>
                    <a:pt x="6390" y="6375"/>
                    <a:pt x="6472" y="6529"/>
                  </a:cubicBezTo>
                  <a:lnTo>
                    <a:pt x="9844" y="12842"/>
                  </a:lnTo>
                  <a:cubicBezTo>
                    <a:pt x="9998" y="13135"/>
                    <a:pt x="9787" y="13490"/>
                    <a:pt x="9455" y="13490"/>
                  </a:cubicBezTo>
                  <a:lnTo>
                    <a:pt x="5727" y="13490"/>
                  </a:lnTo>
                  <a:cubicBezTo>
                    <a:pt x="5458" y="13490"/>
                    <a:pt x="5458" y="13898"/>
                    <a:pt x="5727" y="13898"/>
                  </a:cubicBezTo>
                  <a:lnTo>
                    <a:pt x="9455" y="13898"/>
                  </a:lnTo>
                  <a:cubicBezTo>
                    <a:pt x="10099" y="13898"/>
                    <a:pt x="10507" y="13216"/>
                    <a:pt x="10204" y="12649"/>
                  </a:cubicBezTo>
                  <a:lnTo>
                    <a:pt x="6837" y="6337"/>
                  </a:lnTo>
                  <a:cubicBezTo>
                    <a:pt x="6784" y="6246"/>
                    <a:pt x="6760" y="6135"/>
                    <a:pt x="6755" y="6029"/>
                  </a:cubicBezTo>
                  <a:lnTo>
                    <a:pt x="6755" y="1475"/>
                  </a:lnTo>
                  <a:cubicBezTo>
                    <a:pt x="7005" y="1456"/>
                    <a:pt x="7192" y="1249"/>
                    <a:pt x="7192" y="1004"/>
                  </a:cubicBezTo>
                  <a:lnTo>
                    <a:pt x="7192" y="471"/>
                  </a:lnTo>
                  <a:cubicBezTo>
                    <a:pt x="7192" y="212"/>
                    <a:pt x="6981" y="0"/>
                    <a:pt x="672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6" name="Google Shape;11116;p89"/>
            <p:cNvSpPr/>
            <p:nvPr/>
          </p:nvSpPr>
          <p:spPr>
            <a:xfrm>
              <a:off x="935631" y="3604305"/>
              <a:ext cx="170091" cy="92808"/>
            </a:xfrm>
            <a:custGeom>
              <a:avLst/>
              <a:gdLst/>
              <a:ahLst/>
              <a:cxnLst/>
              <a:rect l="l" t="t" r="r" b="b"/>
              <a:pathLst>
                <a:path w="6497" h="3545" extrusionOk="0">
                  <a:moveTo>
                    <a:pt x="3232" y="410"/>
                  </a:moveTo>
                  <a:cubicBezTo>
                    <a:pt x="3600" y="410"/>
                    <a:pt x="3968" y="446"/>
                    <a:pt x="4329" y="518"/>
                  </a:cubicBezTo>
                  <a:lnTo>
                    <a:pt x="4507" y="556"/>
                  </a:lnTo>
                  <a:cubicBezTo>
                    <a:pt x="4613" y="576"/>
                    <a:pt x="4699" y="643"/>
                    <a:pt x="4747" y="734"/>
                  </a:cubicBezTo>
                  <a:lnTo>
                    <a:pt x="5968" y="3030"/>
                  </a:lnTo>
                  <a:cubicBezTo>
                    <a:pt x="5992" y="3078"/>
                    <a:pt x="5958" y="3136"/>
                    <a:pt x="5905" y="3141"/>
                  </a:cubicBezTo>
                  <a:lnTo>
                    <a:pt x="597" y="3141"/>
                  </a:lnTo>
                  <a:cubicBezTo>
                    <a:pt x="544" y="3141"/>
                    <a:pt x="505" y="3078"/>
                    <a:pt x="534" y="3030"/>
                  </a:cubicBezTo>
                  <a:lnTo>
                    <a:pt x="1754" y="724"/>
                  </a:lnTo>
                  <a:cubicBezTo>
                    <a:pt x="1802" y="638"/>
                    <a:pt x="1889" y="571"/>
                    <a:pt x="1985" y="547"/>
                  </a:cubicBezTo>
                  <a:lnTo>
                    <a:pt x="1985" y="552"/>
                  </a:lnTo>
                  <a:cubicBezTo>
                    <a:pt x="2394" y="457"/>
                    <a:pt x="2813" y="410"/>
                    <a:pt x="3232" y="410"/>
                  </a:cubicBezTo>
                  <a:close/>
                  <a:moveTo>
                    <a:pt x="3227" y="0"/>
                  </a:moveTo>
                  <a:cubicBezTo>
                    <a:pt x="2779" y="0"/>
                    <a:pt x="2332" y="51"/>
                    <a:pt x="1894" y="153"/>
                  </a:cubicBezTo>
                  <a:cubicBezTo>
                    <a:pt x="1682" y="201"/>
                    <a:pt x="1500" y="340"/>
                    <a:pt x="1394" y="537"/>
                  </a:cubicBezTo>
                  <a:lnTo>
                    <a:pt x="174" y="2843"/>
                  </a:lnTo>
                  <a:cubicBezTo>
                    <a:pt x="1" y="3160"/>
                    <a:pt x="236" y="3544"/>
                    <a:pt x="597" y="3544"/>
                  </a:cubicBezTo>
                  <a:lnTo>
                    <a:pt x="5905" y="3544"/>
                  </a:lnTo>
                  <a:cubicBezTo>
                    <a:pt x="6265" y="3544"/>
                    <a:pt x="6496" y="3160"/>
                    <a:pt x="6328" y="2843"/>
                  </a:cubicBezTo>
                  <a:lnTo>
                    <a:pt x="5108" y="542"/>
                  </a:lnTo>
                  <a:cubicBezTo>
                    <a:pt x="5002" y="345"/>
                    <a:pt x="4815" y="201"/>
                    <a:pt x="4589" y="158"/>
                  </a:cubicBezTo>
                  <a:lnTo>
                    <a:pt x="4411" y="119"/>
                  </a:lnTo>
                  <a:cubicBezTo>
                    <a:pt x="4020" y="40"/>
                    <a:pt x="3623" y="0"/>
                    <a:pt x="32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7" name="Google Shape;11117;p89"/>
            <p:cNvSpPr/>
            <p:nvPr/>
          </p:nvSpPr>
          <p:spPr>
            <a:xfrm>
              <a:off x="1040404" y="3649832"/>
              <a:ext cx="33615" cy="28798"/>
            </a:xfrm>
            <a:custGeom>
              <a:avLst/>
              <a:gdLst/>
              <a:ahLst/>
              <a:cxnLst/>
              <a:rect l="l" t="t" r="r" b="b"/>
              <a:pathLst>
                <a:path w="1284" h="1100" extrusionOk="0">
                  <a:moveTo>
                    <a:pt x="548" y="407"/>
                  </a:moveTo>
                  <a:cubicBezTo>
                    <a:pt x="678" y="407"/>
                    <a:pt x="741" y="561"/>
                    <a:pt x="649" y="652"/>
                  </a:cubicBezTo>
                  <a:cubicBezTo>
                    <a:pt x="620" y="682"/>
                    <a:pt x="584" y="695"/>
                    <a:pt x="549" y="695"/>
                  </a:cubicBezTo>
                  <a:cubicBezTo>
                    <a:pt x="475" y="695"/>
                    <a:pt x="404" y="636"/>
                    <a:pt x="404" y="552"/>
                  </a:cubicBezTo>
                  <a:cubicBezTo>
                    <a:pt x="404" y="470"/>
                    <a:pt x="472" y="407"/>
                    <a:pt x="548" y="407"/>
                  </a:cubicBezTo>
                  <a:close/>
                  <a:moveTo>
                    <a:pt x="554" y="1"/>
                  </a:moveTo>
                  <a:cubicBezTo>
                    <a:pt x="271" y="1"/>
                    <a:pt x="1" y="220"/>
                    <a:pt x="1" y="552"/>
                  </a:cubicBezTo>
                  <a:cubicBezTo>
                    <a:pt x="1" y="854"/>
                    <a:pt x="246" y="1099"/>
                    <a:pt x="548" y="1099"/>
                  </a:cubicBezTo>
                  <a:cubicBezTo>
                    <a:pt x="1038" y="1099"/>
                    <a:pt x="1283" y="508"/>
                    <a:pt x="938" y="162"/>
                  </a:cubicBezTo>
                  <a:cubicBezTo>
                    <a:pt x="826" y="51"/>
                    <a:pt x="688" y="1"/>
                    <a:pt x="55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8" name="Google Shape;11118;p89"/>
            <p:cNvSpPr/>
            <p:nvPr/>
          </p:nvSpPr>
          <p:spPr>
            <a:xfrm>
              <a:off x="969613" y="3654623"/>
              <a:ext cx="33720" cy="28772"/>
            </a:xfrm>
            <a:custGeom>
              <a:avLst/>
              <a:gdLst/>
              <a:ahLst/>
              <a:cxnLst/>
              <a:rect l="l" t="t" r="r" b="b"/>
              <a:pathLst>
                <a:path w="1288" h="1099" extrusionOk="0">
                  <a:moveTo>
                    <a:pt x="553" y="407"/>
                  </a:moveTo>
                  <a:cubicBezTo>
                    <a:pt x="677" y="407"/>
                    <a:pt x="740" y="561"/>
                    <a:pt x="653" y="652"/>
                  </a:cubicBezTo>
                  <a:cubicBezTo>
                    <a:pt x="624" y="681"/>
                    <a:pt x="588" y="694"/>
                    <a:pt x="553" y="694"/>
                  </a:cubicBezTo>
                  <a:cubicBezTo>
                    <a:pt x="479" y="694"/>
                    <a:pt x="408" y="636"/>
                    <a:pt x="408" y="551"/>
                  </a:cubicBezTo>
                  <a:cubicBezTo>
                    <a:pt x="408" y="469"/>
                    <a:pt x="471" y="407"/>
                    <a:pt x="553" y="407"/>
                  </a:cubicBezTo>
                  <a:close/>
                  <a:moveTo>
                    <a:pt x="554" y="0"/>
                  </a:moveTo>
                  <a:cubicBezTo>
                    <a:pt x="271" y="0"/>
                    <a:pt x="0" y="220"/>
                    <a:pt x="0" y="551"/>
                  </a:cubicBezTo>
                  <a:cubicBezTo>
                    <a:pt x="0" y="854"/>
                    <a:pt x="245" y="1099"/>
                    <a:pt x="553" y="1099"/>
                  </a:cubicBezTo>
                  <a:cubicBezTo>
                    <a:pt x="1043" y="1099"/>
                    <a:pt x="1288" y="508"/>
                    <a:pt x="942" y="162"/>
                  </a:cubicBezTo>
                  <a:cubicBezTo>
                    <a:pt x="828" y="50"/>
                    <a:pt x="690" y="0"/>
                    <a:pt x="5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9" name="Google Shape;11119;p89"/>
            <p:cNvSpPr/>
            <p:nvPr/>
          </p:nvSpPr>
          <p:spPr>
            <a:xfrm>
              <a:off x="998646" y="3624175"/>
              <a:ext cx="37882" cy="32437"/>
            </a:xfrm>
            <a:custGeom>
              <a:avLst/>
              <a:gdLst/>
              <a:ahLst/>
              <a:cxnLst/>
              <a:rect l="l" t="t" r="r" b="b"/>
              <a:pathLst>
                <a:path w="1447" h="1239" extrusionOk="0">
                  <a:moveTo>
                    <a:pt x="621" y="407"/>
                  </a:moveTo>
                  <a:cubicBezTo>
                    <a:pt x="808" y="407"/>
                    <a:pt x="904" y="638"/>
                    <a:pt x="769" y="773"/>
                  </a:cubicBezTo>
                  <a:cubicBezTo>
                    <a:pt x="726" y="814"/>
                    <a:pt x="673" y="833"/>
                    <a:pt x="621" y="833"/>
                  </a:cubicBezTo>
                  <a:cubicBezTo>
                    <a:pt x="513" y="833"/>
                    <a:pt x="409" y="750"/>
                    <a:pt x="409" y="624"/>
                  </a:cubicBezTo>
                  <a:cubicBezTo>
                    <a:pt x="409" y="504"/>
                    <a:pt x="505" y="412"/>
                    <a:pt x="621" y="412"/>
                  </a:cubicBezTo>
                  <a:lnTo>
                    <a:pt x="621" y="407"/>
                  </a:lnTo>
                  <a:close/>
                  <a:moveTo>
                    <a:pt x="627" y="0"/>
                  </a:moveTo>
                  <a:cubicBezTo>
                    <a:pt x="308" y="0"/>
                    <a:pt x="1" y="249"/>
                    <a:pt x="1" y="624"/>
                  </a:cubicBezTo>
                  <a:cubicBezTo>
                    <a:pt x="1" y="965"/>
                    <a:pt x="279" y="1239"/>
                    <a:pt x="621" y="1239"/>
                  </a:cubicBezTo>
                  <a:cubicBezTo>
                    <a:pt x="1173" y="1239"/>
                    <a:pt x="1447" y="576"/>
                    <a:pt x="1058" y="182"/>
                  </a:cubicBezTo>
                  <a:cubicBezTo>
                    <a:pt x="932" y="56"/>
                    <a:pt x="778" y="0"/>
                    <a:pt x="6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0" name="Google Shape;11120;p89"/>
            <p:cNvSpPr/>
            <p:nvPr/>
          </p:nvSpPr>
          <p:spPr>
            <a:xfrm>
              <a:off x="985190" y="3565035"/>
              <a:ext cx="38013" cy="32463"/>
            </a:xfrm>
            <a:custGeom>
              <a:avLst/>
              <a:gdLst/>
              <a:ahLst/>
              <a:cxnLst/>
              <a:rect l="l" t="t" r="r" b="b"/>
              <a:pathLst>
                <a:path w="1452" h="1240" extrusionOk="0">
                  <a:moveTo>
                    <a:pt x="620" y="409"/>
                  </a:moveTo>
                  <a:cubicBezTo>
                    <a:pt x="741" y="409"/>
                    <a:pt x="832" y="505"/>
                    <a:pt x="832" y="620"/>
                  </a:cubicBezTo>
                  <a:cubicBezTo>
                    <a:pt x="832" y="747"/>
                    <a:pt x="728" y="832"/>
                    <a:pt x="620" y="832"/>
                  </a:cubicBezTo>
                  <a:cubicBezTo>
                    <a:pt x="568" y="832"/>
                    <a:pt x="515" y="812"/>
                    <a:pt x="472" y="769"/>
                  </a:cubicBezTo>
                  <a:cubicBezTo>
                    <a:pt x="337" y="634"/>
                    <a:pt x="433" y="409"/>
                    <a:pt x="620" y="409"/>
                  </a:cubicBezTo>
                  <a:close/>
                  <a:moveTo>
                    <a:pt x="620" y="0"/>
                  </a:moveTo>
                  <a:cubicBezTo>
                    <a:pt x="279" y="0"/>
                    <a:pt x="1" y="279"/>
                    <a:pt x="1" y="620"/>
                  </a:cubicBezTo>
                  <a:cubicBezTo>
                    <a:pt x="1" y="993"/>
                    <a:pt x="306" y="1240"/>
                    <a:pt x="624" y="1240"/>
                  </a:cubicBezTo>
                  <a:cubicBezTo>
                    <a:pt x="776" y="1240"/>
                    <a:pt x="932" y="1183"/>
                    <a:pt x="1058" y="1057"/>
                  </a:cubicBezTo>
                  <a:cubicBezTo>
                    <a:pt x="1452" y="668"/>
                    <a:pt x="1173" y="0"/>
                    <a:pt x="62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1" name="Google Shape;11121;p89"/>
            <p:cNvSpPr/>
            <p:nvPr/>
          </p:nvSpPr>
          <p:spPr>
            <a:xfrm>
              <a:off x="1018281" y="3536341"/>
              <a:ext cx="37882" cy="32489"/>
            </a:xfrm>
            <a:custGeom>
              <a:avLst/>
              <a:gdLst/>
              <a:ahLst/>
              <a:cxnLst/>
              <a:rect l="l" t="t" r="r" b="b"/>
              <a:pathLst>
                <a:path w="1447" h="1241" extrusionOk="0">
                  <a:moveTo>
                    <a:pt x="620" y="409"/>
                  </a:moveTo>
                  <a:cubicBezTo>
                    <a:pt x="807" y="409"/>
                    <a:pt x="903" y="635"/>
                    <a:pt x="769" y="770"/>
                  </a:cubicBezTo>
                  <a:cubicBezTo>
                    <a:pt x="725" y="813"/>
                    <a:pt x="672" y="832"/>
                    <a:pt x="621" y="832"/>
                  </a:cubicBezTo>
                  <a:cubicBezTo>
                    <a:pt x="512" y="832"/>
                    <a:pt x="409" y="747"/>
                    <a:pt x="409" y="621"/>
                  </a:cubicBezTo>
                  <a:cubicBezTo>
                    <a:pt x="409" y="505"/>
                    <a:pt x="500" y="409"/>
                    <a:pt x="620" y="409"/>
                  </a:cubicBezTo>
                  <a:close/>
                  <a:moveTo>
                    <a:pt x="620" y="1"/>
                  </a:moveTo>
                  <a:cubicBezTo>
                    <a:pt x="279" y="1"/>
                    <a:pt x="0" y="280"/>
                    <a:pt x="0" y="621"/>
                  </a:cubicBezTo>
                  <a:cubicBezTo>
                    <a:pt x="0" y="994"/>
                    <a:pt x="305" y="1240"/>
                    <a:pt x="623" y="1240"/>
                  </a:cubicBezTo>
                  <a:cubicBezTo>
                    <a:pt x="776" y="1240"/>
                    <a:pt x="931" y="1184"/>
                    <a:pt x="1057" y="1058"/>
                  </a:cubicBezTo>
                  <a:cubicBezTo>
                    <a:pt x="1446" y="669"/>
                    <a:pt x="1172" y="1"/>
                    <a:pt x="62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2" name="Google Shape;11122;p89"/>
            <p:cNvSpPr/>
            <p:nvPr/>
          </p:nvSpPr>
          <p:spPr>
            <a:xfrm>
              <a:off x="997782" y="3495736"/>
              <a:ext cx="33720" cy="28772"/>
            </a:xfrm>
            <a:custGeom>
              <a:avLst/>
              <a:gdLst/>
              <a:ahLst/>
              <a:cxnLst/>
              <a:rect l="l" t="t" r="r" b="b"/>
              <a:pathLst>
                <a:path w="1288" h="1099" extrusionOk="0">
                  <a:moveTo>
                    <a:pt x="736" y="404"/>
                  </a:moveTo>
                  <a:cubicBezTo>
                    <a:pt x="810" y="404"/>
                    <a:pt x="879" y="461"/>
                    <a:pt x="879" y="548"/>
                  </a:cubicBezTo>
                  <a:cubicBezTo>
                    <a:pt x="879" y="630"/>
                    <a:pt x="817" y="692"/>
                    <a:pt x="735" y="692"/>
                  </a:cubicBezTo>
                  <a:cubicBezTo>
                    <a:pt x="610" y="692"/>
                    <a:pt x="543" y="538"/>
                    <a:pt x="634" y="447"/>
                  </a:cubicBezTo>
                  <a:cubicBezTo>
                    <a:pt x="664" y="417"/>
                    <a:pt x="701" y="404"/>
                    <a:pt x="736" y="404"/>
                  </a:cubicBezTo>
                  <a:close/>
                  <a:moveTo>
                    <a:pt x="735" y="0"/>
                  </a:moveTo>
                  <a:cubicBezTo>
                    <a:pt x="245" y="0"/>
                    <a:pt x="0" y="591"/>
                    <a:pt x="346" y="937"/>
                  </a:cubicBezTo>
                  <a:cubicBezTo>
                    <a:pt x="458" y="1049"/>
                    <a:pt x="596" y="1099"/>
                    <a:pt x="731" y="1099"/>
                  </a:cubicBezTo>
                  <a:cubicBezTo>
                    <a:pt x="1015" y="1099"/>
                    <a:pt x="1288" y="879"/>
                    <a:pt x="1288" y="548"/>
                  </a:cubicBezTo>
                  <a:cubicBezTo>
                    <a:pt x="1288" y="245"/>
                    <a:pt x="1038" y="0"/>
                    <a:pt x="73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3" name="Google Shape;11123;p89"/>
          <p:cNvGrpSpPr/>
          <p:nvPr/>
        </p:nvGrpSpPr>
        <p:grpSpPr>
          <a:xfrm>
            <a:off x="2633404" y="2691364"/>
            <a:ext cx="368798" cy="365420"/>
            <a:chOff x="2633404" y="2896764"/>
            <a:chExt cx="368798" cy="365420"/>
          </a:xfrm>
        </p:grpSpPr>
        <p:sp>
          <p:nvSpPr>
            <p:cNvPr id="11124" name="Google Shape;11124;p89"/>
            <p:cNvSpPr/>
            <p:nvPr/>
          </p:nvSpPr>
          <p:spPr>
            <a:xfrm>
              <a:off x="2665606" y="2902235"/>
              <a:ext cx="330549" cy="327145"/>
            </a:xfrm>
            <a:custGeom>
              <a:avLst/>
              <a:gdLst/>
              <a:ahLst/>
              <a:cxnLst/>
              <a:rect l="l" t="t" r="r" b="b"/>
              <a:pathLst>
                <a:path w="12626" h="12496" extrusionOk="0">
                  <a:moveTo>
                    <a:pt x="11341" y="0"/>
                  </a:moveTo>
                  <a:cubicBezTo>
                    <a:pt x="11114" y="0"/>
                    <a:pt x="10887" y="87"/>
                    <a:pt x="10714" y="259"/>
                  </a:cubicBezTo>
                  <a:lnTo>
                    <a:pt x="5511" y="5457"/>
                  </a:lnTo>
                  <a:lnTo>
                    <a:pt x="1115" y="9853"/>
                  </a:lnTo>
                  <a:lnTo>
                    <a:pt x="174" y="10795"/>
                  </a:lnTo>
                  <a:cubicBezTo>
                    <a:pt x="1" y="10968"/>
                    <a:pt x="1" y="11251"/>
                    <a:pt x="174" y="11424"/>
                  </a:cubicBezTo>
                  <a:lnTo>
                    <a:pt x="1115" y="12366"/>
                  </a:lnTo>
                  <a:cubicBezTo>
                    <a:pt x="1202" y="12452"/>
                    <a:pt x="1316" y="12495"/>
                    <a:pt x="1430" y="12495"/>
                  </a:cubicBezTo>
                  <a:cubicBezTo>
                    <a:pt x="1544" y="12495"/>
                    <a:pt x="1658" y="12452"/>
                    <a:pt x="1745" y="12366"/>
                  </a:cubicBezTo>
                  <a:lnTo>
                    <a:pt x="2686" y="11424"/>
                  </a:lnTo>
                  <a:cubicBezTo>
                    <a:pt x="6140" y="10482"/>
                    <a:pt x="5511" y="8912"/>
                    <a:pt x="7082" y="7028"/>
                  </a:cubicBezTo>
                  <a:lnTo>
                    <a:pt x="12280" y="1830"/>
                  </a:lnTo>
                  <a:cubicBezTo>
                    <a:pt x="12626" y="1484"/>
                    <a:pt x="12626" y="922"/>
                    <a:pt x="12280" y="572"/>
                  </a:cubicBezTo>
                  <a:lnTo>
                    <a:pt x="11968" y="259"/>
                  </a:lnTo>
                  <a:cubicBezTo>
                    <a:pt x="11795" y="87"/>
                    <a:pt x="11568" y="0"/>
                    <a:pt x="11341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5" name="Google Shape;11125;p89"/>
            <p:cNvSpPr/>
            <p:nvPr/>
          </p:nvSpPr>
          <p:spPr>
            <a:xfrm>
              <a:off x="2809857" y="2942474"/>
              <a:ext cx="143911" cy="143781"/>
            </a:xfrm>
            <a:custGeom>
              <a:avLst/>
              <a:gdLst/>
              <a:ahLst/>
              <a:cxnLst/>
              <a:rect l="l" t="t" r="r" b="b"/>
              <a:pathLst>
                <a:path w="5497" h="5492" extrusionOk="0">
                  <a:moveTo>
                    <a:pt x="3926" y="0"/>
                  </a:moveTo>
                  <a:lnTo>
                    <a:pt x="1" y="3925"/>
                  </a:lnTo>
                  <a:lnTo>
                    <a:pt x="1572" y="5491"/>
                  </a:lnTo>
                  <a:lnTo>
                    <a:pt x="5497" y="1566"/>
                  </a:lnTo>
                  <a:lnTo>
                    <a:pt x="3926" y="0"/>
                  </a:lnTo>
                  <a:close/>
                </a:path>
              </a:pathLst>
            </a:custGeom>
            <a:solidFill>
              <a:srgbClr val="566A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6" name="Google Shape;11126;p89"/>
            <p:cNvSpPr/>
            <p:nvPr/>
          </p:nvSpPr>
          <p:spPr>
            <a:xfrm>
              <a:off x="2665606" y="3160187"/>
              <a:ext cx="70346" cy="69194"/>
            </a:xfrm>
            <a:custGeom>
              <a:avLst/>
              <a:gdLst/>
              <a:ahLst/>
              <a:cxnLst/>
              <a:rect l="l" t="t" r="r" b="b"/>
              <a:pathLst>
                <a:path w="2687" h="2643" extrusionOk="0">
                  <a:moveTo>
                    <a:pt x="1115" y="0"/>
                  </a:moveTo>
                  <a:lnTo>
                    <a:pt x="174" y="942"/>
                  </a:lnTo>
                  <a:cubicBezTo>
                    <a:pt x="1" y="1115"/>
                    <a:pt x="1" y="1398"/>
                    <a:pt x="174" y="1571"/>
                  </a:cubicBezTo>
                  <a:lnTo>
                    <a:pt x="1115" y="2513"/>
                  </a:lnTo>
                  <a:cubicBezTo>
                    <a:pt x="1202" y="2599"/>
                    <a:pt x="1316" y="2642"/>
                    <a:pt x="1430" y="2642"/>
                  </a:cubicBezTo>
                  <a:cubicBezTo>
                    <a:pt x="1544" y="2642"/>
                    <a:pt x="1658" y="2599"/>
                    <a:pt x="1745" y="2513"/>
                  </a:cubicBezTo>
                  <a:lnTo>
                    <a:pt x="2686" y="1571"/>
                  </a:lnTo>
                  <a:lnTo>
                    <a:pt x="1115" y="0"/>
                  </a:lnTo>
                  <a:close/>
                </a:path>
              </a:pathLst>
            </a:custGeom>
            <a:solidFill>
              <a:srgbClr val="566A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7" name="Google Shape;11127;p89"/>
            <p:cNvSpPr/>
            <p:nvPr/>
          </p:nvSpPr>
          <p:spPr>
            <a:xfrm>
              <a:off x="2839310" y="2971900"/>
              <a:ext cx="114459" cy="114354"/>
            </a:xfrm>
            <a:custGeom>
              <a:avLst/>
              <a:gdLst/>
              <a:ahLst/>
              <a:cxnLst/>
              <a:rect l="l" t="t" r="r" b="b"/>
              <a:pathLst>
                <a:path w="4372" h="4368" extrusionOk="0">
                  <a:moveTo>
                    <a:pt x="3925" y="0"/>
                  </a:moveTo>
                  <a:lnTo>
                    <a:pt x="0" y="3925"/>
                  </a:lnTo>
                  <a:lnTo>
                    <a:pt x="447" y="4367"/>
                  </a:lnTo>
                  <a:lnTo>
                    <a:pt x="4372" y="442"/>
                  </a:lnTo>
                  <a:lnTo>
                    <a:pt x="3925" y="0"/>
                  </a:lnTo>
                  <a:close/>
                </a:path>
              </a:pathLst>
            </a:custGeom>
            <a:solidFill>
              <a:srgbClr val="334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8" name="Google Shape;11128;p89"/>
            <p:cNvSpPr/>
            <p:nvPr/>
          </p:nvSpPr>
          <p:spPr>
            <a:xfrm>
              <a:off x="2683094" y="3189744"/>
              <a:ext cx="52727" cy="39637"/>
            </a:xfrm>
            <a:custGeom>
              <a:avLst/>
              <a:gdLst/>
              <a:ahLst/>
              <a:cxnLst/>
              <a:rect l="l" t="t" r="r" b="b"/>
              <a:pathLst>
                <a:path w="2014" h="1514" extrusionOk="0">
                  <a:moveTo>
                    <a:pt x="0" y="942"/>
                  </a:moveTo>
                  <a:lnTo>
                    <a:pt x="0" y="942"/>
                  </a:lnTo>
                  <a:cubicBezTo>
                    <a:pt x="2" y="943"/>
                    <a:pt x="3" y="944"/>
                    <a:pt x="4" y="945"/>
                  </a:cubicBezTo>
                  <a:lnTo>
                    <a:pt x="4" y="945"/>
                  </a:lnTo>
                  <a:lnTo>
                    <a:pt x="0" y="942"/>
                  </a:lnTo>
                  <a:close/>
                  <a:moveTo>
                    <a:pt x="1571" y="0"/>
                  </a:moveTo>
                  <a:lnTo>
                    <a:pt x="630" y="942"/>
                  </a:lnTo>
                  <a:cubicBezTo>
                    <a:pt x="543" y="1028"/>
                    <a:pt x="429" y="1071"/>
                    <a:pt x="315" y="1071"/>
                  </a:cubicBezTo>
                  <a:cubicBezTo>
                    <a:pt x="203" y="1071"/>
                    <a:pt x="90" y="1029"/>
                    <a:pt x="4" y="945"/>
                  </a:cubicBezTo>
                  <a:lnTo>
                    <a:pt x="4" y="945"/>
                  </a:lnTo>
                  <a:lnTo>
                    <a:pt x="447" y="1384"/>
                  </a:lnTo>
                  <a:cubicBezTo>
                    <a:pt x="534" y="1470"/>
                    <a:pt x="647" y="1513"/>
                    <a:pt x="760" y="1513"/>
                  </a:cubicBezTo>
                  <a:cubicBezTo>
                    <a:pt x="872" y="1513"/>
                    <a:pt x="985" y="1470"/>
                    <a:pt x="1072" y="1384"/>
                  </a:cubicBezTo>
                  <a:lnTo>
                    <a:pt x="2013" y="442"/>
                  </a:lnTo>
                  <a:lnTo>
                    <a:pt x="1571" y="0"/>
                  </a:lnTo>
                  <a:close/>
                </a:path>
              </a:pathLst>
            </a:custGeom>
            <a:solidFill>
              <a:srgbClr val="334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9" name="Google Shape;11129;p89"/>
            <p:cNvSpPr/>
            <p:nvPr/>
          </p:nvSpPr>
          <p:spPr>
            <a:xfrm>
              <a:off x="2942171" y="2907393"/>
              <a:ext cx="54114" cy="76105"/>
            </a:xfrm>
            <a:custGeom>
              <a:avLst/>
              <a:gdLst/>
              <a:ahLst/>
              <a:cxnLst/>
              <a:rect l="l" t="t" r="r" b="b"/>
              <a:pathLst>
                <a:path w="2067" h="2907" extrusionOk="0">
                  <a:moveTo>
                    <a:pt x="1332" y="0"/>
                  </a:moveTo>
                  <a:lnTo>
                    <a:pt x="1332" y="0"/>
                  </a:lnTo>
                  <a:cubicBezTo>
                    <a:pt x="1620" y="351"/>
                    <a:pt x="1596" y="865"/>
                    <a:pt x="1274" y="1187"/>
                  </a:cubicBezTo>
                  <a:lnTo>
                    <a:pt x="1" y="2464"/>
                  </a:lnTo>
                  <a:lnTo>
                    <a:pt x="443" y="2906"/>
                  </a:lnTo>
                  <a:lnTo>
                    <a:pt x="1716" y="1633"/>
                  </a:lnTo>
                  <a:cubicBezTo>
                    <a:pt x="2067" y="1283"/>
                    <a:pt x="2067" y="721"/>
                    <a:pt x="1716" y="375"/>
                  </a:cubicBezTo>
                  <a:lnTo>
                    <a:pt x="1404" y="58"/>
                  </a:lnTo>
                  <a:cubicBezTo>
                    <a:pt x="1380" y="38"/>
                    <a:pt x="1356" y="19"/>
                    <a:pt x="1332" y="0"/>
                  </a:cubicBez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0" name="Google Shape;11130;p89"/>
            <p:cNvSpPr/>
            <p:nvPr/>
          </p:nvSpPr>
          <p:spPr>
            <a:xfrm>
              <a:off x="2724353" y="3074657"/>
              <a:ext cx="126659" cy="126659"/>
            </a:xfrm>
            <a:custGeom>
              <a:avLst/>
              <a:gdLst/>
              <a:ahLst/>
              <a:cxnLst/>
              <a:rect l="l" t="t" r="r" b="b"/>
              <a:pathLst>
                <a:path w="4838" h="4838" extrusionOk="0">
                  <a:moveTo>
                    <a:pt x="4391" y="0"/>
                  </a:moveTo>
                  <a:cubicBezTo>
                    <a:pt x="2825" y="1884"/>
                    <a:pt x="3450" y="3454"/>
                    <a:pt x="0" y="4396"/>
                  </a:cubicBezTo>
                  <a:lnTo>
                    <a:pt x="442" y="4838"/>
                  </a:lnTo>
                  <a:cubicBezTo>
                    <a:pt x="3896" y="3896"/>
                    <a:pt x="3267" y="2326"/>
                    <a:pt x="4838" y="442"/>
                  </a:cubicBezTo>
                  <a:lnTo>
                    <a:pt x="4391" y="0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1" name="Google Shape;11131;p89"/>
            <p:cNvSpPr/>
            <p:nvPr/>
          </p:nvSpPr>
          <p:spPr>
            <a:xfrm>
              <a:off x="2649138" y="3205452"/>
              <a:ext cx="41521" cy="40396"/>
            </a:xfrm>
            <a:custGeom>
              <a:avLst/>
              <a:gdLst/>
              <a:ahLst/>
              <a:cxnLst/>
              <a:rect l="l" t="t" r="r" b="b"/>
              <a:pathLst>
                <a:path w="1586" h="1543" extrusionOk="0">
                  <a:moveTo>
                    <a:pt x="961" y="1"/>
                  </a:moveTo>
                  <a:lnTo>
                    <a:pt x="173" y="784"/>
                  </a:lnTo>
                  <a:cubicBezTo>
                    <a:pt x="0" y="957"/>
                    <a:pt x="0" y="1240"/>
                    <a:pt x="173" y="1413"/>
                  </a:cubicBezTo>
                  <a:cubicBezTo>
                    <a:pt x="260" y="1499"/>
                    <a:pt x="374" y="1543"/>
                    <a:pt x="488" y="1543"/>
                  </a:cubicBezTo>
                  <a:cubicBezTo>
                    <a:pt x="602" y="1543"/>
                    <a:pt x="716" y="1499"/>
                    <a:pt x="803" y="1413"/>
                  </a:cubicBezTo>
                  <a:lnTo>
                    <a:pt x="1586" y="630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2" name="Google Shape;11132;p89"/>
            <p:cNvSpPr/>
            <p:nvPr/>
          </p:nvSpPr>
          <p:spPr>
            <a:xfrm>
              <a:off x="2649138" y="3205452"/>
              <a:ext cx="41521" cy="40396"/>
            </a:xfrm>
            <a:custGeom>
              <a:avLst/>
              <a:gdLst/>
              <a:ahLst/>
              <a:cxnLst/>
              <a:rect l="l" t="t" r="r" b="b"/>
              <a:pathLst>
                <a:path w="1586" h="1543" extrusionOk="0">
                  <a:moveTo>
                    <a:pt x="961" y="1"/>
                  </a:moveTo>
                  <a:lnTo>
                    <a:pt x="173" y="784"/>
                  </a:lnTo>
                  <a:cubicBezTo>
                    <a:pt x="0" y="957"/>
                    <a:pt x="0" y="1240"/>
                    <a:pt x="173" y="1413"/>
                  </a:cubicBezTo>
                  <a:cubicBezTo>
                    <a:pt x="260" y="1499"/>
                    <a:pt x="374" y="1543"/>
                    <a:pt x="488" y="1543"/>
                  </a:cubicBezTo>
                  <a:cubicBezTo>
                    <a:pt x="602" y="1543"/>
                    <a:pt x="716" y="1499"/>
                    <a:pt x="803" y="1413"/>
                  </a:cubicBezTo>
                  <a:lnTo>
                    <a:pt x="1586" y="630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3" name="Google Shape;11133;p89"/>
            <p:cNvSpPr/>
            <p:nvPr/>
          </p:nvSpPr>
          <p:spPr>
            <a:xfrm>
              <a:off x="2650526" y="3213254"/>
              <a:ext cx="40265" cy="32594"/>
            </a:xfrm>
            <a:custGeom>
              <a:avLst/>
              <a:gdLst/>
              <a:ahLst/>
              <a:cxnLst/>
              <a:rect l="l" t="t" r="r" b="b"/>
              <a:pathLst>
                <a:path w="1538" h="1245" extrusionOk="0">
                  <a:moveTo>
                    <a:pt x="1206" y="0"/>
                  </a:moveTo>
                  <a:lnTo>
                    <a:pt x="423" y="783"/>
                  </a:lnTo>
                  <a:cubicBezTo>
                    <a:pt x="338" y="869"/>
                    <a:pt x="224" y="917"/>
                    <a:pt x="106" y="917"/>
                  </a:cubicBezTo>
                  <a:cubicBezTo>
                    <a:pt x="71" y="917"/>
                    <a:pt x="36" y="912"/>
                    <a:pt x="0" y="904"/>
                  </a:cubicBezTo>
                  <a:lnTo>
                    <a:pt x="0" y="904"/>
                  </a:lnTo>
                  <a:cubicBezTo>
                    <a:pt x="19" y="985"/>
                    <a:pt x="63" y="1057"/>
                    <a:pt x="120" y="1115"/>
                  </a:cubicBezTo>
                  <a:cubicBezTo>
                    <a:pt x="207" y="1201"/>
                    <a:pt x="321" y="1245"/>
                    <a:pt x="435" y="1245"/>
                  </a:cubicBezTo>
                  <a:cubicBezTo>
                    <a:pt x="549" y="1245"/>
                    <a:pt x="663" y="1201"/>
                    <a:pt x="750" y="1115"/>
                  </a:cubicBezTo>
                  <a:lnTo>
                    <a:pt x="1538" y="332"/>
                  </a:lnTo>
                  <a:lnTo>
                    <a:pt x="1206" y="0"/>
                  </a:lnTo>
                  <a:close/>
                </a:path>
              </a:pathLst>
            </a:custGeom>
            <a:solidFill>
              <a:srgbClr val="C9D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4" name="Google Shape;11134;p89"/>
            <p:cNvSpPr/>
            <p:nvPr/>
          </p:nvSpPr>
          <p:spPr>
            <a:xfrm>
              <a:off x="2633404" y="2896764"/>
              <a:ext cx="368798" cy="365420"/>
            </a:xfrm>
            <a:custGeom>
              <a:avLst/>
              <a:gdLst/>
              <a:ahLst/>
              <a:cxnLst/>
              <a:rect l="l" t="t" r="r" b="b"/>
              <a:pathLst>
                <a:path w="14087" h="13958" extrusionOk="0">
                  <a:moveTo>
                    <a:pt x="12568" y="419"/>
                  </a:moveTo>
                  <a:cubicBezTo>
                    <a:pt x="12742" y="419"/>
                    <a:pt x="12917" y="485"/>
                    <a:pt x="13049" y="617"/>
                  </a:cubicBezTo>
                  <a:lnTo>
                    <a:pt x="13366" y="930"/>
                  </a:lnTo>
                  <a:cubicBezTo>
                    <a:pt x="13630" y="1199"/>
                    <a:pt x="13630" y="1626"/>
                    <a:pt x="13366" y="1890"/>
                  </a:cubicBezTo>
                  <a:lnTo>
                    <a:pt x="13366" y="1895"/>
                  </a:lnTo>
                  <a:lnTo>
                    <a:pt x="12237" y="3024"/>
                  </a:lnTo>
                  <a:lnTo>
                    <a:pt x="10959" y="1746"/>
                  </a:lnTo>
                  <a:lnTo>
                    <a:pt x="12088" y="617"/>
                  </a:lnTo>
                  <a:cubicBezTo>
                    <a:pt x="12220" y="485"/>
                    <a:pt x="12394" y="419"/>
                    <a:pt x="12568" y="419"/>
                  </a:cubicBezTo>
                  <a:close/>
                  <a:moveTo>
                    <a:pt x="10666" y="2039"/>
                  </a:moveTo>
                  <a:lnTo>
                    <a:pt x="11944" y="3317"/>
                  </a:lnTo>
                  <a:lnTo>
                    <a:pt x="8312" y="6944"/>
                  </a:lnTo>
                  <a:lnTo>
                    <a:pt x="7039" y="5671"/>
                  </a:lnTo>
                  <a:lnTo>
                    <a:pt x="10666" y="2039"/>
                  </a:lnTo>
                  <a:close/>
                  <a:moveTo>
                    <a:pt x="2350" y="10360"/>
                  </a:moveTo>
                  <a:lnTo>
                    <a:pt x="3623" y="11638"/>
                  </a:lnTo>
                  <a:lnTo>
                    <a:pt x="2830" y="12430"/>
                  </a:lnTo>
                  <a:cubicBezTo>
                    <a:pt x="2782" y="12476"/>
                    <a:pt x="2721" y="12499"/>
                    <a:pt x="2661" y="12499"/>
                  </a:cubicBezTo>
                  <a:cubicBezTo>
                    <a:pt x="2600" y="12499"/>
                    <a:pt x="2540" y="12476"/>
                    <a:pt x="2494" y="12430"/>
                  </a:cubicBezTo>
                  <a:lnTo>
                    <a:pt x="1553" y="11489"/>
                  </a:lnTo>
                  <a:cubicBezTo>
                    <a:pt x="1461" y="11398"/>
                    <a:pt x="1461" y="11249"/>
                    <a:pt x="1553" y="11157"/>
                  </a:cubicBezTo>
                  <a:lnTo>
                    <a:pt x="2350" y="10360"/>
                  </a:lnTo>
                  <a:close/>
                  <a:moveTo>
                    <a:pt x="1562" y="12089"/>
                  </a:moveTo>
                  <a:lnTo>
                    <a:pt x="1894" y="12421"/>
                  </a:lnTo>
                  <a:lnTo>
                    <a:pt x="1260" y="13060"/>
                  </a:lnTo>
                  <a:cubicBezTo>
                    <a:pt x="1212" y="13102"/>
                    <a:pt x="1152" y="13124"/>
                    <a:pt x="1092" y="13124"/>
                  </a:cubicBezTo>
                  <a:cubicBezTo>
                    <a:pt x="1031" y="13124"/>
                    <a:pt x="970" y="13101"/>
                    <a:pt x="923" y="13055"/>
                  </a:cubicBezTo>
                  <a:lnTo>
                    <a:pt x="923" y="13060"/>
                  </a:lnTo>
                  <a:cubicBezTo>
                    <a:pt x="837" y="12964"/>
                    <a:pt x="837" y="12820"/>
                    <a:pt x="923" y="12724"/>
                  </a:cubicBezTo>
                  <a:lnTo>
                    <a:pt x="1562" y="12089"/>
                  </a:lnTo>
                  <a:close/>
                  <a:moveTo>
                    <a:pt x="12571" y="0"/>
                  </a:moveTo>
                  <a:cubicBezTo>
                    <a:pt x="12290" y="0"/>
                    <a:pt x="12009" y="108"/>
                    <a:pt x="11795" y="324"/>
                  </a:cubicBezTo>
                  <a:lnTo>
                    <a:pt x="10666" y="1453"/>
                  </a:lnTo>
                  <a:lnTo>
                    <a:pt x="10488" y="1271"/>
                  </a:lnTo>
                  <a:cubicBezTo>
                    <a:pt x="10443" y="1230"/>
                    <a:pt x="10395" y="1213"/>
                    <a:pt x="10348" y="1213"/>
                  </a:cubicBezTo>
                  <a:cubicBezTo>
                    <a:pt x="10190" y="1213"/>
                    <a:pt x="10057" y="1412"/>
                    <a:pt x="10190" y="1564"/>
                  </a:cubicBezTo>
                  <a:lnTo>
                    <a:pt x="10373" y="1746"/>
                  </a:lnTo>
                  <a:lnTo>
                    <a:pt x="6073" y="6041"/>
                  </a:lnTo>
                  <a:cubicBezTo>
                    <a:pt x="5908" y="6191"/>
                    <a:pt x="6054" y="6412"/>
                    <a:pt x="6219" y="6412"/>
                  </a:cubicBezTo>
                  <a:cubicBezTo>
                    <a:pt x="6271" y="6412"/>
                    <a:pt x="6324" y="6390"/>
                    <a:pt x="6371" y="6339"/>
                  </a:cubicBezTo>
                  <a:lnTo>
                    <a:pt x="6741" y="5964"/>
                  </a:lnTo>
                  <a:lnTo>
                    <a:pt x="8033" y="7252"/>
                  </a:lnTo>
                  <a:cubicBezTo>
                    <a:pt x="7591" y="7819"/>
                    <a:pt x="7327" y="8357"/>
                    <a:pt x="7092" y="8837"/>
                  </a:cubicBezTo>
                  <a:cubicBezTo>
                    <a:pt x="6563" y="9923"/>
                    <a:pt x="6140" y="10787"/>
                    <a:pt x="3979" y="11402"/>
                  </a:cubicBezTo>
                  <a:lnTo>
                    <a:pt x="2643" y="10062"/>
                  </a:lnTo>
                  <a:lnTo>
                    <a:pt x="5569" y="7136"/>
                  </a:lnTo>
                  <a:cubicBezTo>
                    <a:pt x="5733" y="6987"/>
                    <a:pt x="5590" y="6768"/>
                    <a:pt x="5427" y="6768"/>
                  </a:cubicBezTo>
                  <a:cubicBezTo>
                    <a:pt x="5376" y="6768"/>
                    <a:pt x="5322" y="6790"/>
                    <a:pt x="5276" y="6843"/>
                  </a:cubicBezTo>
                  <a:lnTo>
                    <a:pt x="1260" y="10860"/>
                  </a:lnTo>
                  <a:cubicBezTo>
                    <a:pt x="1005" y="11114"/>
                    <a:pt x="1005" y="11527"/>
                    <a:pt x="1260" y="11782"/>
                  </a:cubicBezTo>
                  <a:lnTo>
                    <a:pt x="1269" y="11792"/>
                  </a:lnTo>
                  <a:lnTo>
                    <a:pt x="630" y="12430"/>
                  </a:lnTo>
                  <a:cubicBezTo>
                    <a:pt x="433" y="12627"/>
                    <a:pt x="385" y="12930"/>
                    <a:pt x="510" y="13180"/>
                  </a:cubicBezTo>
                  <a:lnTo>
                    <a:pt x="87" y="13603"/>
                  </a:lnTo>
                  <a:cubicBezTo>
                    <a:pt x="11" y="13680"/>
                    <a:pt x="1" y="13800"/>
                    <a:pt x="73" y="13886"/>
                  </a:cubicBezTo>
                  <a:cubicBezTo>
                    <a:pt x="113" y="13934"/>
                    <a:pt x="170" y="13958"/>
                    <a:pt x="227" y="13958"/>
                  </a:cubicBezTo>
                  <a:cubicBezTo>
                    <a:pt x="280" y="13958"/>
                    <a:pt x="334" y="13937"/>
                    <a:pt x="376" y="13896"/>
                  </a:cubicBezTo>
                  <a:lnTo>
                    <a:pt x="798" y="13478"/>
                  </a:lnTo>
                  <a:cubicBezTo>
                    <a:pt x="889" y="13522"/>
                    <a:pt x="988" y="13543"/>
                    <a:pt x="1085" y="13543"/>
                  </a:cubicBezTo>
                  <a:cubicBezTo>
                    <a:pt x="1255" y="13543"/>
                    <a:pt x="1423" y="13478"/>
                    <a:pt x="1548" y="13353"/>
                  </a:cubicBezTo>
                  <a:lnTo>
                    <a:pt x="2187" y="12714"/>
                  </a:lnTo>
                  <a:cubicBezTo>
                    <a:pt x="2307" y="12839"/>
                    <a:pt x="2470" y="12911"/>
                    <a:pt x="2638" y="12916"/>
                  </a:cubicBezTo>
                  <a:cubicBezTo>
                    <a:pt x="2644" y="12916"/>
                    <a:pt x="2651" y="12916"/>
                    <a:pt x="2657" y="12916"/>
                  </a:cubicBezTo>
                  <a:cubicBezTo>
                    <a:pt x="2832" y="12916"/>
                    <a:pt x="2998" y="12849"/>
                    <a:pt x="3119" y="12724"/>
                  </a:cubicBezTo>
                  <a:lnTo>
                    <a:pt x="4022" y="11825"/>
                  </a:lnTo>
                  <a:cubicBezTo>
                    <a:pt x="6424" y="11157"/>
                    <a:pt x="6904" y="10168"/>
                    <a:pt x="7462" y="9024"/>
                  </a:cubicBezTo>
                  <a:cubicBezTo>
                    <a:pt x="7716" y="8501"/>
                    <a:pt x="7980" y="7963"/>
                    <a:pt x="8461" y="7386"/>
                  </a:cubicBezTo>
                  <a:lnTo>
                    <a:pt x="12237" y="3610"/>
                  </a:lnTo>
                  <a:lnTo>
                    <a:pt x="12602" y="3971"/>
                  </a:lnTo>
                  <a:lnTo>
                    <a:pt x="10080" y="6493"/>
                  </a:lnTo>
                  <a:cubicBezTo>
                    <a:pt x="9911" y="6643"/>
                    <a:pt x="10056" y="6863"/>
                    <a:pt x="10221" y="6863"/>
                  </a:cubicBezTo>
                  <a:cubicBezTo>
                    <a:pt x="10273" y="6863"/>
                    <a:pt x="10326" y="6842"/>
                    <a:pt x="10373" y="6791"/>
                  </a:cubicBezTo>
                  <a:lnTo>
                    <a:pt x="13044" y="4120"/>
                  </a:lnTo>
                  <a:cubicBezTo>
                    <a:pt x="13121" y="4038"/>
                    <a:pt x="13121" y="3908"/>
                    <a:pt x="13044" y="3826"/>
                  </a:cubicBezTo>
                  <a:lnTo>
                    <a:pt x="12530" y="3317"/>
                  </a:lnTo>
                  <a:lnTo>
                    <a:pt x="13659" y="2188"/>
                  </a:lnTo>
                  <a:cubicBezTo>
                    <a:pt x="14086" y="1756"/>
                    <a:pt x="14086" y="1064"/>
                    <a:pt x="13659" y="637"/>
                  </a:cubicBezTo>
                  <a:lnTo>
                    <a:pt x="13347" y="324"/>
                  </a:lnTo>
                  <a:cubicBezTo>
                    <a:pt x="13133" y="108"/>
                    <a:pt x="12852" y="0"/>
                    <a:pt x="1257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5" name="Google Shape;11135;p89"/>
          <p:cNvGrpSpPr/>
          <p:nvPr/>
        </p:nvGrpSpPr>
        <p:grpSpPr>
          <a:xfrm>
            <a:off x="2593035" y="1333355"/>
            <a:ext cx="382621" cy="308688"/>
            <a:chOff x="2593035" y="1538755"/>
            <a:chExt cx="382621" cy="308688"/>
          </a:xfrm>
        </p:grpSpPr>
        <p:sp>
          <p:nvSpPr>
            <p:cNvPr id="11136" name="Google Shape;11136;p89"/>
            <p:cNvSpPr/>
            <p:nvPr/>
          </p:nvSpPr>
          <p:spPr>
            <a:xfrm>
              <a:off x="2817162" y="1836212"/>
              <a:ext cx="12985" cy="11231"/>
            </a:xfrm>
            <a:custGeom>
              <a:avLst/>
              <a:gdLst/>
              <a:ahLst/>
              <a:cxnLst/>
              <a:rect l="l" t="t" r="r" b="b"/>
              <a:pathLst>
                <a:path w="496" h="429" extrusionOk="0">
                  <a:moveTo>
                    <a:pt x="284" y="0"/>
                  </a:moveTo>
                  <a:cubicBezTo>
                    <a:pt x="92" y="0"/>
                    <a:pt x="1" y="231"/>
                    <a:pt x="130" y="365"/>
                  </a:cubicBezTo>
                  <a:cubicBezTo>
                    <a:pt x="174" y="409"/>
                    <a:pt x="227" y="428"/>
                    <a:pt x="280" y="428"/>
                  </a:cubicBezTo>
                  <a:cubicBezTo>
                    <a:pt x="390" y="428"/>
                    <a:pt x="495" y="343"/>
                    <a:pt x="495" y="216"/>
                  </a:cubicBezTo>
                  <a:cubicBezTo>
                    <a:pt x="495" y="96"/>
                    <a:pt x="399" y="0"/>
                    <a:pt x="28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7" name="Google Shape;11137;p89"/>
            <p:cNvSpPr/>
            <p:nvPr/>
          </p:nvSpPr>
          <p:spPr>
            <a:xfrm>
              <a:off x="2599082" y="1658869"/>
              <a:ext cx="221876" cy="183024"/>
            </a:xfrm>
            <a:custGeom>
              <a:avLst/>
              <a:gdLst/>
              <a:ahLst/>
              <a:cxnLst/>
              <a:rect l="l" t="t" r="r" b="b"/>
              <a:pathLst>
                <a:path w="8475" h="6991" extrusionOk="0">
                  <a:moveTo>
                    <a:pt x="4454" y="1"/>
                  </a:moveTo>
                  <a:lnTo>
                    <a:pt x="221" y="4233"/>
                  </a:lnTo>
                  <a:cubicBezTo>
                    <a:pt x="0" y="4454"/>
                    <a:pt x="0" y="4814"/>
                    <a:pt x="221" y="5035"/>
                  </a:cubicBezTo>
                  <a:lnTo>
                    <a:pt x="1922" y="6741"/>
                  </a:lnTo>
                  <a:cubicBezTo>
                    <a:pt x="2081" y="6899"/>
                    <a:pt x="2297" y="6990"/>
                    <a:pt x="2523" y="6990"/>
                  </a:cubicBezTo>
                  <a:lnTo>
                    <a:pt x="5150" y="6990"/>
                  </a:lnTo>
                  <a:cubicBezTo>
                    <a:pt x="5376" y="6990"/>
                    <a:pt x="5592" y="6899"/>
                    <a:pt x="5751" y="6741"/>
                  </a:cubicBezTo>
                  <a:lnTo>
                    <a:pt x="8475" y="4021"/>
                  </a:lnTo>
                  <a:lnTo>
                    <a:pt x="4454" y="1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8" name="Google Shape;11138;p89"/>
            <p:cNvSpPr/>
            <p:nvPr/>
          </p:nvSpPr>
          <p:spPr>
            <a:xfrm>
              <a:off x="2633666" y="1748404"/>
              <a:ext cx="187292" cy="93358"/>
            </a:xfrm>
            <a:custGeom>
              <a:avLst/>
              <a:gdLst/>
              <a:ahLst/>
              <a:cxnLst/>
              <a:rect l="l" t="t" r="r" b="b"/>
              <a:pathLst>
                <a:path w="7154" h="3566" extrusionOk="0">
                  <a:moveTo>
                    <a:pt x="6553" y="1"/>
                  </a:moveTo>
                  <a:lnTo>
                    <a:pt x="4329" y="2220"/>
                  </a:lnTo>
                  <a:cubicBezTo>
                    <a:pt x="4012" y="2538"/>
                    <a:pt x="3575" y="2715"/>
                    <a:pt x="3128" y="2715"/>
                  </a:cubicBezTo>
                  <a:lnTo>
                    <a:pt x="1" y="2715"/>
                  </a:lnTo>
                  <a:lnTo>
                    <a:pt x="601" y="3316"/>
                  </a:lnTo>
                  <a:cubicBezTo>
                    <a:pt x="760" y="3474"/>
                    <a:pt x="976" y="3566"/>
                    <a:pt x="1202" y="3566"/>
                  </a:cubicBezTo>
                  <a:lnTo>
                    <a:pt x="3829" y="3566"/>
                  </a:lnTo>
                  <a:cubicBezTo>
                    <a:pt x="4055" y="3566"/>
                    <a:pt x="4267" y="3474"/>
                    <a:pt x="4430" y="3316"/>
                  </a:cubicBezTo>
                  <a:lnTo>
                    <a:pt x="7154" y="601"/>
                  </a:lnTo>
                  <a:lnTo>
                    <a:pt x="6553" y="1"/>
                  </a:lnTo>
                  <a:close/>
                </a:path>
              </a:pathLst>
            </a:custGeom>
            <a:solidFill>
              <a:srgbClr val="A5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9" name="Google Shape;11139;p89"/>
            <p:cNvSpPr/>
            <p:nvPr/>
          </p:nvSpPr>
          <p:spPr>
            <a:xfrm>
              <a:off x="2715662" y="1544357"/>
              <a:ext cx="221273" cy="219807"/>
            </a:xfrm>
            <a:custGeom>
              <a:avLst/>
              <a:gdLst/>
              <a:ahLst/>
              <a:cxnLst/>
              <a:rect l="l" t="t" r="r" b="b"/>
              <a:pathLst>
                <a:path w="8452" h="8396" extrusionOk="0">
                  <a:moveTo>
                    <a:pt x="4610" y="0"/>
                  </a:moveTo>
                  <a:cubicBezTo>
                    <a:pt x="4465" y="0"/>
                    <a:pt x="4320" y="56"/>
                    <a:pt x="4209" y="166"/>
                  </a:cubicBezTo>
                  <a:lnTo>
                    <a:pt x="1" y="4375"/>
                  </a:lnTo>
                  <a:lnTo>
                    <a:pt x="4022" y="8395"/>
                  </a:lnTo>
                  <a:lnTo>
                    <a:pt x="8230" y="4187"/>
                  </a:lnTo>
                  <a:cubicBezTo>
                    <a:pt x="8451" y="3961"/>
                    <a:pt x="8451" y="3606"/>
                    <a:pt x="8230" y="3380"/>
                  </a:cubicBezTo>
                  <a:lnTo>
                    <a:pt x="5011" y="166"/>
                  </a:lnTo>
                  <a:cubicBezTo>
                    <a:pt x="4901" y="56"/>
                    <a:pt x="4756" y="0"/>
                    <a:pt x="4610" y="0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0" name="Google Shape;11140;p89"/>
            <p:cNvSpPr/>
            <p:nvPr/>
          </p:nvSpPr>
          <p:spPr>
            <a:xfrm>
              <a:off x="2593035" y="1538755"/>
              <a:ext cx="350053" cy="308531"/>
            </a:xfrm>
            <a:custGeom>
              <a:avLst/>
              <a:gdLst/>
              <a:ahLst/>
              <a:cxnLst/>
              <a:rect l="l" t="t" r="r" b="b"/>
              <a:pathLst>
                <a:path w="13371" h="11785" extrusionOk="0">
                  <a:moveTo>
                    <a:pt x="9294" y="425"/>
                  </a:moveTo>
                  <a:cubicBezTo>
                    <a:pt x="9386" y="425"/>
                    <a:pt x="9477" y="459"/>
                    <a:pt x="9546" y="529"/>
                  </a:cubicBezTo>
                  <a:lnTo>
                    <a:pt x="11641" y="2628"/>
                  </a:lnTo>
                  <a:lnTo>
                    <a:pt x="12760" y="3748"/>
                  </a:lnTo>
                  <a:cubicBezTo>
                    <a:pt x="12900" y="3887"/>
                    <a:pt x="12900" y="4108"/>
                    <a:pt x="12760" y="4247"/>
                  </a:cubicBezTo>
                  <a:lnTo>
                    <a:pt x="8706" y="8307"/>
                  </a:lnTo>
                  <a:lnTo>
                    <a:pt x="4987" y="4589"/>
                  </a:lnTo>
                  <a:lnTo>
                    <a:pt x="9042" y="529"/>
                  </a:lnTo>
                  <a:cubicBezTo>
                    <a:pt x="9112" y="459"/>
                    <a:pt x="9203" y="425"/>
                    <a:pt x="9294" y="425"/>
                  </a:cubicBezTo>
                  <a:close/>
                  <a:moveTo>
                    <a:pt x="9297" y="1"/>
                  </a:moveTo>
                  <a:cubicBezTo>
                    <a:pt x="9090" y="1"/>
                    <a:pt x="8893" y="82"/>
                    <a:pt x="8744" y="231"/>
                  </a:cubicBezTo>
                  <a:lnTo>
                    <a:pt x="4536" y="4435"/>
                  </a:lnTo>
                  <a:lnTo>
                    <a:pt x="303" y="8667"/>
                  </a:lnTo>
                  <a:cubicBezTo>
                    <a:pt x="1" y="8975"/>
                    <a:pt x="1" y="9469"/>
                    <a:pt x="303" y="9772"/>
                  </a:cubicBezTo>
                  <a:lnTo>
                    <a:pt x="2004" y="11473"/>
                  </a:lnTo>
                  <a:cubicBezTo>
                    <a:pt x="2206" y="11674"/>
                    <a:pt x="2475" y="11785"/>
                    <a:pt x="2758" y="11785"/>
                  </a:cubicBezTo>
                  <a:lnTo>
                    <a:pt x="7995" y="11785"/>
                  </a:lnTo>
                  <a:cubicBezTo>
                    <a:pt x="8277" y="11785"/>
                    <a:pt x="8278" y="11362"/>
                    <a:pt x="7999" y="11362"/>
                  </a:cubicBezTo>
                  <a:cubicBezTo>
                    <a:pt x="7998" y="11362"/>
                    <a:pt x="7996" y="11362"/>
                    <a:pt x="7995" y="11362"/>
                  </a:cubicBezTo>
                  <a:lnTo>
                    <a:pt x="2758" y="11362"/>
                  </a:lnTo>
                  <a:cubicBezTo>
                    <a:pt x="2585" y="11362"/>
                    <a:pt x="2422" y="11295"/>
                    <a:pt x="2302" y="11175"/>
                  </a:cubicBezTo>
                  <a:lnTo>
                    <a:pt x="601" y="9474"/>
                  </a:lnTo>
                  <a:cubicBezTo>
                    <a:pt x="462" y="9335"/>
                    <a:pt x="462" y="9109"/>
                    <a:pt x="601" y="8975"/>
                  </a:cubicBezTo>
                  <a:lnTo>
                    <a:pt x="4685" y="4886"/>
                  </a:lnTo>
                  <a:lnTo>
                    <a:pt x="8403" y="8609"/>
                  </a:lnTo>
                  <a:lnTo>
                    <a:pt x="6429" y="10584"/>
                  </a:lnTo>
                  <a:cubicBezTo>
                    <a:pt x="6246" y="10734"/>
                    <a:pt x="6399" y="10966"/>
                    <a:pt x="6570" y="10966"/>
                  </a:cubicBezTo>
                  <a:cubicBezTo>
                    <a:pt x="6624" y="10966"/>
                    <a:pt x="6679" y="10943"/>
                    <a:pt x="6726" y="10887"/>
                  </a:cubicBezTo>
                  <a:lnTo>
                    <a:pt x="13063" y="4550"/>
                  </a:lnTo>
                  <a:cubicBezTo>
                    <a:pt x="13370" y="4247"/>
                    <a:pt x="13370" y="3748"/>
                    <a:pt x="13063" y="3445"/>
                  </a:cubicBezTo>
                  <a:lnTo>
                    <a:pt x="10858" y="1240"/>
                  </a:lnTo>
                  <a:lnTo>
                    <a:pt x="9849" y="231"/>
                  </a:lnTo>
                  <a:cubicBezTo>
                    <a:pt x="9700" y="82"/>
                    <a:pt x="9503" y="1"/>
                    <a:pt x="929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1" name="Google Shape;11141;p89"/>
            <p:cNvSpPr/>
            <p:nvPr/>
          </p:nvSpPr>
          <p:spPr>
            <a:xfrm>
              <a:off x="2861694" y="1836212"/>
              <a:ext cx="37254" cy="11205"/>
            </a:xfrm>
            <a:custGeom>
              <a:avLst/>
              <a:gdLst/>
              <a:ahLst/>
              <a:cxnLst/>
              <a:rect l="l" t="t" r="r" b="b"/>
              <a:pathLst>
                <a:path w="1423" h="428" extrusionOk="0">
                  <a:moveTo>
                    <a:pt x="289" y="0"/>
                  </a:moveTo>
                  <a:cubicBezTo>
                    <a:pt x="0" y="0"/>
                    <a:pt x="0" y="428"/>
                    <a:pt x="289" y="428"/>
                  </a:cubicBezTo>
                  <a:lnTo>
                    <a:pt x="1139" y="428"/>
                  </a:lnTo>
                  <a:cubicBezTo>
                    <a:pt x="1422" y="428"/>
                    <a:pt x="1422" y="0"/>
                    <a:pt x="113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2" name="Google Shape;11142;p89"/>
            <p:cNvSpPr/>
            <p:nvPr/>
          </p:nvSpPr>
          <p:spPr>
            <a:xfrm>
              <a:off x="2962670" y="1836212"/>
              <a:ext cx="12985" cy="11231"/>
            </a:xfrm>
            <a:custGeom>
              <a:avLst/>
              <a:gdLst/>
              <a:ahLst/>
              <a:cxnLst/>
              <a:rect l="l" t="t" r="r" b="b"/>
              <a:pathLst>
                <a:path w="496" h="429" extrusionOk="0">
                  <a:moveTo>
                    <a:pt x="284" y="0"/>
                  </a:moveTo>
                  <a:cubicBezTo>
                    <a:pt x="92" y="0"/>
                    <a:pt x="1" y="231"/>
                    <a:pt x="131" y="365"/>
                  </a:cubicBezTo>
                  <a:cubicBezTo>
                    <a:pt x="174" y="409"/>
                    <a:pt x="228" y="428"/>
                    <a:pt x="280" y="428"/>
                  </a:cubicBezTo>
                  <a:cubicBezTo>
                    <a:pt x="390" y="428"/>
                    <a:pt x="496" y="343"/>
                    <a:pt x="496" y="216"/>
                  </a:cubicBezTo>
                  <a:cubicBezTo>
                    <a:pt x="496" y="96"/>
                    <a:pt x="400" y="0"/>
                    <a:pt x="28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3" name="Google Shape;11143;p89"/>
            <p:cNvSpPr/>
            <p:nvPr/>
          </p:nvSpPr>
          <p:spPr>
            <a:xfrm>
              <a:off x="2904943" y="1836212"/>
              <a:ext cx="41417" cy="11205"/>
            </a:xfrm>
            <a:custGeom>
              <a:avLst/>
              <a:gdLst/>
              <a:ahLst/>
              <a:cxnLst/>
              <a:rect l="l" t="t" r="r" b="b"/>
              <a:pathLst>
                <a:path w="1582" h="428" extrusionOk="0">
                  <a:moveTo>
                    <a:pt x="289" y="0"/>
                  </a:moveTo>
                  <a:cubicBezTo>
                    <a:pt x="1" y="0"/>
                    <a:pt x="1" y="428"/>
                    <a:pt x="289" y="428"/>
                  </a:cubicBezTo>
                  <a:lnTo>
                    <a:pt x="1298" y="428"/>
                  </a:lnTo>
                  <a:cubicBezTo>
                    <a:pt x="1581" y="428"/>
                    <a:pt x="1581" y="0"/>
                    <a:pt x="12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4" name="Google Shape;11144;p89"/>
          <p:cNvGrpSpPr/>
          <p:nvPr/>
        </p:nvGrpSpPr>
        <p:grpSpPr>
          <a:xfrm>
            <a:off x="3011234" y="1346681"/>
            <a:ext cx="429012" cy="329292"/>
            <a:chOff x="3011234" y="1552081"/>
            <a:chExt cx="429012" cy="329292"/>
          </a:xfrm>
        </p:grpSpPr>
        <p:sp>
          <p:nvSpPr>
            <p:cNvPr id="11145" name="Google Shape;11145;p89"/>
            <p:cNvSpPr/>
            <p:nvPr/>
          </p:nvSpPr>
          <p:spPr>
            <a:xfrm>
              <a:off x="3017517" y="1558390"/>
              <a:ext cx="416445" cy="316699"/>
            </a:xfrm>
            <a:custGeom>
              <a:avLst/>
              <a:gdLst/>
              <a:ahLst/>
              <a:cxnLst/>
              <a:rect l="l" t="t" r="r" b="b"/>
              <a:pathLst>
                <a:path w="15907" h="12097" extrusionOk="0">
                  <a:moveTo>
                    <a:pt x="0" y="0"/>
                  </a:moveTo>
                  <a:lnTo>
                    <a:pt x="0" y="12097"/>
                  </a:lnTo>
                  <a:lnTo>
                    <a:pt x="15907" y="12097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6" name="Google Shape;11146;p89"/>
            <p:cNvSpPr/>
            <p:nvPr/>
          </p:nvSpPr>
          <p:spPr>
            <a:xfrm>
              <a:off x="3017517" y="1801628"/>
              <a:ext cx="416445" cy="73461"/>
            </a:xfrm>
            <a:custGeom>
              <a:avLst/>
              <a:gdLst/>
              <a:ahLst/>
              <a:cxnLst/>
              <a:rect l="l" t="t" r="r" b="b"/>
              <a:pathLst>
                <a:path w="15907" h="2806" extrusionOk="0">
                  <a:moveTo>
                    <a:pt x="0" y="0"/>
                  </a:moveTo>
                  <a:lnTo>
                    <a:pt x="0" y="2806"/>
                  </a:lnTo>
                  <a:lnTo>
                    <a:pt x="15907" y="2806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7" name="Google Shape;11147;p89"/>
            <p:cNvSpPr/>
            <p:nvPr/>
          </p:nvSpPr>
          <p:spPr>
            <a:xfrm>
              <a:off x="3017517" y="1811681"/>
              <a:ext cx="416445" cy="63408"/>
            </a:xfrm>
            <a:custGeom>
              <a:avLst/>
              <a:gdLst/>
              <a:ahLst/>
              <a:cxnLst/>
              <a:rect l="l" t="t" r="r" b="b"/>
              <a:pathLst>
                <a:path w="15907" h="2422" extrusionOk="0">
                  <a:moveTo>
                    <a:pt x="0" y="0"/>
                  </a:moveTo>
                  <a:lnTo>
                    <a:pt x="0" y="2422"/>
                  </a:lnTo>
                  <a:lnTo>
                    <a:pt x="15907" y="2422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8" name="Google Shape;11148;p89"/>
            <p:cNvSpPr/>
            <p:nvPr/>
          </p:nvSpPr>
          <p:spPr>
            <a:xfrm>
              <a:off x="3017517" y="1558390"/>
              <a:ext cx="416445" cy="70319"/>
            </a:xfrm>
            <a:custGeom>
              <a:avLst/>
              <a:gdLst/>
              <a:ahLst/>
              <a:cxnLst/>
              <a:rect l="l" t="t" r="r" b="b"/>
              <a:pathLst>
                <a:path w="15907" h="2686" extrusionOk="0">
                  <a:moveTo>
                    <a:pt x="0" y="0"/>
                  </a:moveTo>
                  <a:lnTo>
                    <a:pt x="0" y="2686"/>
                  </a:lnTo>
                  <a:lnTo>
                    <a:pt x="15907" y="2686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9" name="Google Shape;11149;p89"/>
            <p:cNvSpPr/>
            <p:nvPr/>
          </p:nvSpPr>
          <p:spPr>
            <a:xfrm>
              <a:off x="3017517" y="1558390"/>
              <a:ext cx="416445" cy="60266"/>
            </a:xfrm>
            <a:custGeom>
              <a:avLst/>
              <a:gdLst/>
              <a:ahLst/>
              <a:cxnLst/>
              <a:rect l="l" t="t" r="r" b="b"/>
              <a:pathLst>
                <a:path w="15907" h="2302" extrusionOk="0">
                  <a:moveTo>
                    <a:pt x="0" y="0"/>
                  </a:moveTo>
                  <a:lnTo>
                    <a:pt x="0" y="2301"/>
                  </a:lnTo>
                  <a:lnTo>
                    <a:pt x="15907" y="2301"/>
                  </a:lnTo>
                  <a:lnTo>
                    <a:pt x="1590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0" name="Google Shape;11150;p89"/>
            <p:cNvSpPr/>
            <p:nvPr/>
          </p:nvSpPr>
          <p:spPr>
            <a:xfrm>
              <a:off x="3045818" y="1582266"/>
              <a:ext cx="16886" cy="12619"/>
            </a:xfrm>
            <a:custGeom>
              <a:avLst/>
              <a:gdLst/>
              <a:ahLst/>
              <a:cxnLst/>
              <a:rect l="l" t="t" r="r" b="b"/>
              <a:pathLst>
                <a:path w="645" h="482" extrusionOk="0">
                  <a:moveTo>
                    <a:pt x="317" y="1"/>
                  </a:moveTo>
                  <a:cubicBezTo>
                    <a:pt x="0" y="1"/>
                    <a:pt x="0" y="481"/>
                    <a:pt x="317" y="481"/>
                  </a:cubicBezTo>
                  <a:lnTo>
                    <a:pt x="322" y="481"/>
                  </a:lnTo>
                  <a:cubicBezTo>
                    <a:pt x="644" y="481"/>
                    <a:pt x="644" y="1"/>
                    <a:pt x="322" y="1"/>
                  </a:cubicBezTo>
                  <a:close/>
                </a:path>
              </a:pathLst>
            </a:custGeom>
            <a:solidFill>
              <a:srgbClr val="D6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1" name="Google Shape;11151;p89"/>
            <p:cNvSpPr/>
            <p:nvPr/>
          </p:nvSpPr>
          <p:spPr>
            <a:xfrm>
              <a:off x="3069092" y="1582266"/>
              <a:ext cx="16860" cy="12619"/>
            </a:xfrm>
            <a:custGeom>
              <a:avLst/>
              <a:gdLst/>
              <a:ahLst/>
              <a:cxnLst/>
              <a:rect l="l" t="t" r="r" b="b"/>
              <a:pathLst>
                <a:path w="644" h="482" extrusionOk="0">
                  <a:moveTo>
                    <a:pt x="322" y="1"/>
                  </a:moveTo>
                  <a:cubicBezTo>
                    <a:pt x="0" y="1"/>
                    <a:pt x="0" y="481"/>
                    <a:pt x="322" y="481"/>
                  </a:cubicBezTo>
                  <a:cubicBezTo>
                    <a:pt x="644" y="481"/>
                    <a:pt x="644" y="1"/>
                    <a:pt x="322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2" name="Google Shape;11152;p89"/>
            <p:cNvSpPr/>
            <p:nvPr/>
          </p:nvSpPr>
          <p:spPr>
            <a:xfrm>
              <a:off x="3092340" y="1582266"/>
              <a:ext cx="16886" cy="12619"/>
            </a:xfrm>
            <a:custGeom>
              <a:avLst/>
              <a:gdLst/>
              <a:ahLst/>
              <a:cxnLst/>
              <a:rect l="l" t="t" r="r" b="b"/>
              <a:pathLst>
                <a:path w="645" h="482" extrusionOk="0">
                  <a:moveTo>
                    <a:pt x="323" y="1"/>
                  </a:moveTo>
                  <a:cubicBezTo>
                    <a:pt x="1" y="1"/>
                    <a:pt x="1" y="481"/>
                    <a:pt x="323" y="481"/>
                  </a:cubicBezTo>
                  <a:lnTo>
                    <a:pt x="328" y="481"/>
                  </a:lnTo>
                  <a:cubicBezTo>
                    <a:pt x="645" y="481"/>
                    <a:pt x="645" y="1"/>
                    <a:pt x="328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3" name="Google Shape;11153;p89"/>
            <p:cNvSpPr/>
            <p:nvPr/>
          </p:nvSpPr>
          <p:spPr>
            <a:xfrm>
              <a:off x="3144804" y="1655989"/>
              <a:ext cx="161766" cy="115087"/>
            </a:xfrm>
            <a:custGeom>
              <a:avLst/>
              <a:gdLst/>
              <a:ahLst/>
              <a:cxnLst/>
              <a:rect l="l" t="t" r="r" b="b"/>
              <a:pathLst>
                <a:path w="6179" h="4396" extrusionOk="0">
                  <a:moveTo>
                    <a:pt x="1259" y="0"/>
                  </a:moveTo>
                  <a:cubicBezTo>
                    <a:pt x="562" y="0"/>
                    <a:pt x="0" y="562"/>
                    <a:pt x="0" y="1259"/>
                  </a:cubicBezTo>
                  <a:lnTo>
                    <a:pt x="0" y="3137"/>
                  </a:lnTo>
                  <a:cubicBezTo>
                    <a:pt x="0" y="3834"/>
                    <a:pt x="562" y="4396"/>
                    <a:pt x="1259" y="4396"/>
                  </a:cubicBezTo>
                  <a:lnTo>
                    <a:pt x="4920" y="4396"/>
                  </a:lnTo>
                  <a:cubicBezTo>
                    <a:pt x="5616" y="4396"/>
                    <a:pt x="6178" y="3834"/>
                    <a:pt x="6178" y="3137"/>
                  </a:cubicBezTo>
                  <a:lnTo>
                    <a:pt x="6178" y="1259"/>
                  </a:lnTo>
                  <a:cubicBezTo>
                    <a:pt x="6178" y="562"/>
                    <a:pt x="5616" y="0"/>
                    <a:pt x="4920" y="0"/>
                  </a:cubicBezTo>
                  <a:close/>
                </a:path>
              </a:pathLst>
            </a:custGeom>
            <a:solidFill>
              <a:srgbClr val="DB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4" name="Google Shape;11154;p89"/>
            <p:cNvSpPr/>
            <p:nvPr/>
          </p:nvSpPr>
          <p:spPr>
            <a:xfrm>
              <a:off x="3144804" y="1655989"/>
              <a:ext cx="161766" cy="46915"/>
            </a:xfrm>
            <a:custGeom>
              <a:avLst/>
              <a:gdLst/>
              <a:ahLst/>
              <a:cxnLst/>
              <a:rect l="l" t="t" r="r" b="b"/>
              <a:pathLst>
                <a:path w="6179" h="1792" extrusionOk="0">
                  <a:moveTo>
                    <a:pt x="1259" y="0"/>
                  </a:moveTo>
                  <a:cubicBezTo>
                    <a:pt x="562" y="0"/>
                    <a:pt x="0" y="562"/>
                    <a:pt x="0" y="1259"/>
                  </a:cubicBezTo>
                  <a:lnTo>
                    <a:pt x="0" y="1792"/>
                  </a:lnTo>
                  <a:cubicBezTo>
                    <a:pt x="0" y="1095"/>
                    <a:pt x="562" y="533"/>
                    <a:pt x="1259" y="533"/>
                  </a:cubicBezTo>
                  <a:lnTo>
                    <a:pt x="4920" y="533"/>
                  </a:lnTo>
                  <a:cubicBezTo>
                    <a:pt x="5616" y="533"/>
                    <a:pt x="6178" y="1095"/>
                    <a:pt x="6178" y="1792"/>
                  </a:cubicBezTo>
                  <a:lnTo>
                    <a:pt x="6178" y="1259"/>
                  </a:lnTo>
                  <a:cubicBezTo>
                    <a:pt x="6178" y="562"/>
                    <a:pt x="5616" y="0"/>
                    <a:pt x="4920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5" name="Google Shape;11155;p89"/>
            <p:cNvSpPr/>
            <p:nvPr/>
          </p:nvSpPr>
          <p:spPr>
            <a:xfrm>
              <a:off x="3205437" y="1692013"/>
              <a:ext cx="44663" cy="42961"/>
            </a:xfrm>
            <a:custGeom>
              <a:avLst/>
              <a:gdLst/>
              <a:ahLst/>
              <a:cxnLst/>
              <a:rect l="l" t="t" r="r" b="b"/>
              <a:pathLst>
                <a:path w="1706" h="1641" extrusionOk="0">
                  <a:moveTo>
                    <a:pt x="211" y="1"/>
                  </a:moveTo>
                  <a:cubicBezTo>
                    <a:pt x="100" y="1"/>
                    <a:pt x="1" y="89"/>
                    <a:pt x="5" y="209"/>
                  </a:cubicBezTo>
                  <a:lnTo>
                    <a:pt x="5" y="1434"/>
                  </a:lnTo>
                  <a:cubicBezTo>
                    <a:pt x="1" y="1553"/>
                    <a:pt x="98" y="1641"/>
                    <a:pt x="206" y="1641"/>
                  </a:cubicBezTo>
                  <a:cubicBezTo>
                    <a:pt x="238" y="1641"/>
                    <a:pt x="271" y="1633"/>
                    <a:pt x="302" y="1617"/>
                  </a:cubicBezTo>
                  <a:lnTo>
                    <a:pt x="1551" y="1007"/>
                  </a:lnTo>
                  <a:cubicBezTo>
                    <a:pt x="1705" y="930"/>
                    <a:pt x="1705" y="709"/>
                    <a:pt x="1551" y="637"/>
                  </a:cubicBezTo>
                  <a:lnTo>
                    <a:pt x="302" y="22"/>
                  </a:lnTo>
                  <a:cubicBezTo>
                    <a:pt x="272" y="7"/>
                    <a:pt x="241" y="1"/>
                    <a:pt x="211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6" name="Google Shape;11156;p89"/>
            <p:cNvSpPr/>
            <p:nvPr/>
          </p:nvSpPr>
          <p:spPr>
            <a:xfrm>
              <a:off x="3011234" y="1552081"/>
              <a:ext cx="429012" cy="329292"/>
            </a:xfrm>
            <a:custGeom>
              <a:avLst/>
              <a:gdLst/>
              <a:ahLst/>
              <a:cxnLst/>
              <a:rect l="l" t="t" r="r" b="b"/>
              <a:pathLst>
                <a:path w="16387" h="12578" extrusionOk="0">
                  <a:moveTo>
                    <a:pt x="240" y="1"/>
                  </a:moveTo>
                  <a:cubicBezTo>
                    <a:pt x="106" y="1"/>
                    <a:pt x="0" y="111"/>
                    <a:pt x="0" y="241"/>
                  </a:cubicBezTo>
                  <a:lnTo>
                    <a:pt x="0" y="12338"/>
                  </a:lnTo>
                  <a:cubicBezTo>
                    <a:pt x="0" y="12467"/>
                    <a:pt x="106" y="12578"/>
                    <a:pt x="240" y="12578"/>
                  </a:cubicBezTo>
                  <a:lnTo>
                    <a:pt x="3027" y="12578"/>
                  </a:lnTo>
                  <a:cubicBezTo>
                    <a:pt x="3349" y="12578"/>
                    <a:pt x="3349" y="12097"/>
                    <a:pt x="3027" y="12097"/>
                  </a:cubicBezTo>
                  <a:lnTo>
                    <a:pt x="481" y="12097"/>
                  </a:lnTo>
                  <a:lnTo>
                    <a:pt x="481" y="10157"/>
                  </a:lnTo>
                  <a:lnTo>
                    <a:pt x="10516" y="10157"/>
                  </a:lnTo>
                  <a:cubicBezTo>
                    <a:pt x="10833" y="10157"/>
                    <a:pt x="10833" y="9676"/>
                    <a:pt x="10516" y="9676"/>
                  </a:cubicBezTo>
                  <a:lnTo>
                    <a:pt x="481" y="9676"/>
                  </a:lnTo>
                  <a:lnTo>
                    <a:pt x="481" y="2782"/>
                  </a:lnTo>
                  <a:lnTo>
                    <a:pt x="15907" y="2782"/>
                  </a:lnTo>
                  <a:lnTo>
                    <a:pt x="15907" y="9676"/>
                  </a:lnTo>
                  <a:lnTo>
                    <a:pt x="11780" y="9676"/>
                  </a:lnTo>
                  <a:cubicBezTo>
                    <a:pt x="11463" y="9676"/>
                    <a:pt x="11463" y="10157"/>
                    <a:pt x="11780" y="10157"/>
                  </a:cubicBezTo>
                  <a:lnTo>
                    <a:pt x="15907" y="10157"/>
                  </a:lnTo>
                  <a:lnTo>
                    <a:pt x="15907" y="12097"/>
                  </a:lnTo>
                  <a:lnTo>
                    <a:pt x="4122" y="12097"/>
                  </a:lnTo>
                  <a:cubicBezTo>
                    <a:pt x="3800" y="12097"/>
                    <a:pt x="3800" y="12578"/>
                    <a:pt x="4122" y="12578"/>
                  </a:cubicBezTo>
                  <a:lnTo>
                    <a:pt x="16147" y="12578"/>
                  </a:lnTo>
                  <a:cubicBezTo>
                    <a:pt x="16276" y="12578"/>
                    <a:pt x="16387" y="12467"/>
                    <a:pt x="16387" y="12338"/>
                  </a:cubicBezTo>
                  <a:lnTo>
                    <a:pt x="16387" y="241"/>
                  </a:lnTo>
                  <a:cubicBezTo>
                    <a:pt x="16387" y="111"/>
                    <a:pt x="16276" y="1"/>
                    <a:pt x="16147" y="1"/>
                  </a:cubicBezTo>
                  <a:lnTo>
                    <a:pt x="8710" y="1"/>
                  </a:lnTo>
                  <a:cubicBezTo>
                    <a:pt x="8388" y="1"/>
                    <a:pt x="8388" y="481"/>
                    <a:pt x="8710" y="481"/>
                  </a:cubicBezTo>
                  <a:lnTo>
                    <a:pt x="15907" y="481"/>
                  </a:lnTo>
                  <a:lnTo>
                    <a:pt x="15907" y="2302"/>
                  </a:lnTo>
                  <a:lnTo>
                    <a:pt x="481" y="2302"/>
                  </a:lnTo>
                  <a:lnTo>
                    <a:pt x="481" y="481"/>
                  </a:lnTo>
                  <a:lnTo>
                    <a:pt x="7615" y="481"/>
                  </a:lnTo>
                  <a:cubicBezTo>
                    <a:pt x="7937" y="481"/>
                    <a:pt x="7937" y="1"/>
                    <a:pt x="761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7" name="Google Shape;11157;p89"/>
            <p:cNvSpPr/>
            <p:nvPr/>
          </p:nvSpPr>
          <p:spPr>
            <a:xfrm>
              <a:off x="3322121" y="1582266"/>
              <a:ext cx="86813" cy="12619"/>
            </a:xfrm>
            <a:custGeom>
              <a:avLst/>
              <a:gdLst/>
              <a:ahLst/>
              <a:cxnLst/>
              <a:rect l="l" t="t" r="r" b="b"/>
              <a:pathLst>
                <a:path w="3316" h="482" extrusionOk="0">
                  <a:moveTo>
                    <a:pt x="323" y="1"/>
                  </a:moveTo>
                  <a:cubicBezTo>
                    <a:pt x="1" y="1"/>
                    <a:pt x="1" y="481"/>
                    <a:pt x="323" y="481"/>
                  </a:cubicBezTo>
                  <a:lnTo>
                    <a:pt x="2999" y="481"/>
                  </a:lnTo>
                  <a:cubicBezTo>
                    <a:pt x="3316" y="481"/>
                    <a:pt x="3316" y="1"/>
                    <a:pt x="29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8" name="Google Shape;11158;p89"/>
            <p:cNvSpPr/>
            <p:nvPr/>
          </p:nvSpPr>
          <p:spPr>
            <a:xfrm>
              <a:off x="3284160" y="1582266"/>
              <a:ext cx="32201" cy="12619"/>
            </a:xfrm>
            <a:custGeom>
              <a:avLst/>
              <a:gdLst/>
              <a:ahLst/>
              <a:cxnLst/>
              <a:rect l="l" t="t" r="r" b="b"/>
              <a:pathLst>
                <a:path w="1230" h="482" extrusionOk="0">
                  <a:moveTo>
                    <a:pt x="322" y="1"/>
                  </a:moveTo>
                  <a:cubicBezTo>
                    <a:pt x="0" y="1"/>
                    <a:pt x="0" y="481"/>
                    <a:pt x="322" y="481"/>
                  </a:cubicBezTo>
                  <a:lnTo>
                    <a:pt x="913" y="481"/>
                  </a:lnTo>
                  <a:cubicBezTo>
                    <a:pt x="1230" y="481"/>
                    <a:pt x="1230" y="1"/>
                    <a:pt x="9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9" name="Google Shape;11159;p89"/>
            <p:cNvSpPr/>
            <p:nvPr/>
          </p:nvSpPr>
          <p:spPr>
            <a:xfrm>
              <a:off x="3138495" y="1649680"/>
              <a:ext cx="174359" cy="127680"/>
            </a:xfrm>
            <a:custGeom>
              <a:avLst/>
              <a:gdLst/>
              <a:ahLst/>
              <a:cxnLst/>
              <a:rect l="l" t="t" r="r" b="b"/>
              <a:pathLst>
                <a:path w="6660" h="4877" extrusionOk="0">
                  <a:moveTo>
                    <a:pt x="5161" y="481"/>
                  </a:moveTo>
                  <a:cubicBezTo>
                    <a:pt x="5723" y="481"/>
                    <a:pt x="6179" y="938"/>
                    <a:pt x="6179" y="1500"/>
                  </a:cubicBezTo>
                  <a:lnTo>
                    <a:pt x="6179" y="3378"/>
                  </a:lnTo>
                  <a:cubicBezTo>
                    <a:pt x="6179" y="3940"/>
                    <a:pt x="5723" y="4392"/>
                    <a:pt x="5161" y="4397"/>
                  </a:cubicBezTo>
                  <a:lnTo>
                    <a:pt x="1500" y="4397"/>
                  </a:lnTo>
                  <a:cubicBezTo>
                    <a:pt x="938" y="4392"/>
                    <a:pt x="481" y="3940"/>
                    <a:pt x="481" y="3378"/>
                  </a:cubicBezTo>
                  <a:lnTo>
                    <a:pt x="481" y="1500"/>
                  </a:lnTo>
                  <a:cubicBezTo>
                    <a:pt x="481" y="938"/>
                    <a:pt x="938" y="481"/>
                    <a:pt x="1500" y="481"/>
                  </a:cubicBezTo>
                  <a:close/>
                  <a:moveTo>
                    <a:pt x="1500" y="1"/>
                  </a:moveTo>
                  <a:cubicBezTo>
                    <a:pt x="674" y="1"/>
                    <a:pt x="6" y="673"/>
                    <a:pt x="1" y="1500"/>
                  </a:cubicBezTo>
                  <a:lnTo>
                    <a:pt x="1" y="3378"/>
                  </a:lnTo>
                  <a:cubicBezTo>
                    <a:pt x="6" y="4204"/>
                    <a:pt x="674" y="4872"/>
                    <a:pt x="1500" y="4877"/>
                  </a:cubicBezTo>
                  <a:lnTo>
                    <a:pt x="5161" y="4877"/>
                  </a:lnTo>
                  <a:cubicBezTo>
                    <a:pt x="5987" y="4872"/>
                    <a:pt x="6659" y="4204"/>
                    <a:pt x="6659" y="3378"/>
                  </a:cubicBezTo>
                  <a:lnTo>
                    <a:pt x="6659" y="1500"/>
                  </a:lnTo>
                  <a:cubicBezTo>
                    <a:pt x="6659" y="673"/>
                    <a:pt x="5987" y="1"/>
                    <a:pt x="516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0" name="Google Shape;11160;p89"/>
            <p:cNvSpPr/>
            <p:nvPr/>
          </p:nvSpPr>
          <p:spPr>
            <a:xfrm>
              <a:off x="3199154" y="1685860"/>
              <a:ext cx="58486" cy="55397"/>
            </a:xfrm>
            <a:custGeom>
              <a:avLst/>
              <a:gdLst/>
              <a:ahLst/>
              <a:cxnLst/>
              <a:rect l="l" t="t" r="r" b="b"/>
              <a:pathLst>
                <a:path w="2234" h="2116" extrusionOk="0">
                  <a:moveTo>
                    <a:pt x="485" y="497"/>
                  </a:moveTo>
                  <a:lnTo>
                    <a:pt x="1623" y="1059"/>
                  </a:lnTo>
                  <a:lnTo>
                    <a:pt x="485" y="1617"/>
                  </a:lnTo>
                  <a:lnTo>
                    <a:pt x="485" y="497"/>
                  </a:lnTo>
                  <a:close/>
                  <a:moveTo>
                    <a:pt x="452" y="0"/>
                  </a:moveTo>
                  <a:cubicBezTo>
                    <a:pt x="217" y="0"/>
                    <a:pt x="4" y="189"/>
                    <a:pt x="4" y="449"/>
                  </a:cubicBezTo>
                  <a:lnTo>
                    <a:pt x="4" y="1669"/>
                  </a:lnTo>
                  <a:cubicBezTo>
                    <a:pt x="1" y="1925"/>
                    <a:pt x="214" y="2116"/>
                    <a:pt x="450" y="2116"/>
                  </a:cubicBezTo>
                  <a:cubicBezTo>
                    <a:pt x="516" y="2116"/>
                    <a:pt x="583" y="2101"/>
                    <a:pt x="648" y="2068"/>
                  </a:cubicBezTo>
                  <a:lnTo>
                    <a:pt x="1897" y="1458"/>
                  </a:lnTo>
                  <a:cubicBezTo>
                    <a:pt x="2233" y="1295"/>
                    <a:pt x="2233" y="819"/>
                    <a:pt x="1897" y="656"/>
                  </a:cubicBezTo>
                  <a:lnTo>
                    <a:pt x="648" y="46"/>
                  </a:lnTo>
                  <a:cubicBezTo>
                    <a:pt x="584" y="15"/>
                    <a:pt x="517" y="0"/>
                    <a:pt x="45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1" name="Google Shape;11161;p89"/>
            <p:cNvSpPr/>
            <p:nvPr/>
          </p:nvSpPr>
          <p:spPr>
            <a:xfrm>
              <a:off x="3055635" y="1835453"/>
              <a:ext cx="169673" cy="12593"/>
            </a:xfrm>
            <a:custGeom>
              <a:avLst/>
              <a:gdLst/>
              <a:ahLst/>
              <a:cxnLst/>
              <a:rect l="l" t="t" r="r" b="b"/>
              <a:pathLst>
                <a:path w="6481" h="481" extrusionOk="0">
                  <a:moveTo>
                    <a:pt x="322" y="0"/>
                  </a:moveTo>
                  <a:cubicBezTo>
                    <a:pt x="0" y="0"/>
                    <a:pt x="0" y="481"/>
                    <a:pt x="322" y="481"/>
                  </a:cubicBezTo>
                  <a:lnTo>
                    <a:pt x="6241" y="481"/>
                  </a:lnTo>
                  <a:cubicBezTo>
                    <a:pt x="6375" y="481"/>
                    <a:pt x="6481" y="370"/>
                    <a:pt x="6481" y="241"/>
                  </a:cubicBezTo>
                  <a:cubicBezTo>
                    <a:pt x="6481" y="106"/>
                    <a:pt x="6375" y="0"/>
                    <a:pt x="624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2" name="Google Shape;11162;p89"/>
            <p:cNvSpPr/>
            <p:nvPr/>
          </p:nvSpPr>
          <p:spPr>
            <a:xfrm>
              <a:off x="3349663" y="1834955"/>
              <a:ext cx="49585" cy="12593"/>
            </a:xfrm>
            <a:custGeom>
              <a:avLst/>
              <a:gdLst/>
              <a:ahLst/>
              <a:cxnLst/>
              <a:rect l="l" t="t" r="r" b="b"/>
              <a:pathLst>
                <a:path w="1894" h="481" extrusionOk="0">
                  <a:moveTo>
                    <a:pt x="323" y="0"/>
                  </a:moveTo>
                  <a:cubicBezTo>
                    <a:pt x="1" y="0"/>
                    <a:pt x="1" y="481"/>
                    <a:pt x="323" y="481"/>
                  </a:cubicBezTo>
                  <a:lnTo>
                    <a:pt x="1572" y="481"/>
                  </a:lnTo>
                  <a:cubicBezTo>
                    <a:pt x="1894" y="481"/>
                    <a:pt x="1894" y="0"/>
                    <a:pt x="157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3" name="Google Shape;11163;p89"/>
          <p:cNvGrpSpPr/>
          <p:nvPr/>
        </p:nvGrpSpPr>
        <p:grpSpPr>
          <a:xfrm>
            <a:off x="3500721" y="1788259"/>
            <a:ext cx="381626" cy="360237"/>
            <a:chOff x="3500721" y="1993659"/>
            <a:chExt cx="381626" cy="360237"/>
          </a:xfrm>
        </p:grpSpPr>
        <p:sp>
          <p:nvSpPr>
            <p:cNvPr id="11164" name="Google Shape;11164;p89"/>
            <p:cNvSpPr/>
            <p:nvPr/>
          </p:nvSpPr>
          <p:spPr>
            <a:xfrm>
              <a:off x="3546013" y="2262946"/>
              <a:ext cx="299473" cy="51077"/>
            </a:xfrm>
            <a:custGeom>
              <a:avLst/>
              <a:gdLst/>
              <a:ahLst/>
              <a:cxnLst/>
              <a:rect l="l" t="t" r="r" b="b"/>
              <a:pathLst>
                <a:path w="11439" h="1951" extrusionOk="0">
                  <a:moveTo>
                    <a:pt x="971" y="0"/>
                  </a:moveTo>
                  <a:cubicBezTo>
                    <a:pt x="432" y="0"/>
                    <a:pt x="0" y="437"/>
                    <a:pt x="0" y="975"/>
                  </a:cubicBezTo>
                  <a:cubicBezTo>
                    <a:pt x="0" y="1513"/>
                    <a:pt x="432" y="1951"/>
                    <a:pt x="971" y="1951"/>
                  </a:cubicBezTo>
                  <a:lnTo>
                    <a:pt x="11439" y="1951"/>
                  </a:lnTo>
                  <a:lnTo>
                    <a:pt x="11439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5" name="Google Shape;11165;p89"/>
            <p:cNvSpPr/>
            <p:nvPr/>
          </p:nvSpPr>
          <p:spPr>
            <a:xfrm>
              <a:off x="3547374" y="2262946"/>
              <a:ext cx="298112" cy="50946"/>
            </a:xfrm>
            <a:custGeom>
              <a:avLst/>
              <a:gdLst/>
              <a:ahLst/>
              <a:cxnLst/>
              <a:rect l="l" t="t" r="r" b="b"/>
              <a:pathLst>
                <a:path w="11387" h="1946" extrusionOk="0">
                  <a:moveTo>
                    <a:pt x="10738" y="0"/>
                  </a:moveTo>
                  <a:lnTo>
                    <a:pt x="10738" y="894"/>
                  </a:lnTo>
                  <a:cubicBezTo>
                    <a:pt x="10738" y="1115"/>
                    <a:pt x="10555" y="1297"/>
                    <a:pt x="10330" y="1297"/>
                  </a:cubicBezTo>
                  <a:lnTo>
                    <a:pt x="1" y="1297"/>
                  </a:lnTo>
                  <a:cubicBezTo>
                    <a:pt x="140" y="1686"/>
                    <a:pt x="510" y="1946"/>
                    <a:pt x="919" y="1946"/>
                  </a:cubicBezTo>
                  <a:lnTo>
                    <a:pt x="11387" y="1946"/>
                  </a:lnTo>
                  <a:lnTo>
                    <a:pt x="11387" y="0"/>
                  </a:ln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6" name="Google Shape;11166;p89"/>
            <p:cNvSpPr/>
            <p:nvPr/>
          </p:nvSpPr>
          <p:spPr>
            <a:xfrm>
              <a:off x="3514047" y="2231111"/>
              <a:ext cx="352697" cy="114747"/>
            </a:xfrm>
            <a:custGeom>
              <a:avLst/>
              <a:gdLst/>
              <a:ahLst/>
              <a:cxnLst/>
              <a:rect l="l" t="t" r="r" b="b"/>
              <a:pathLst>
                <a:path w="13472" h="4383" extrusionOk="0">
                  <a:moveTo>
                    <a:pt x="2192" y="1"/>
                  </a:moveTo>
                  <a:cubicBezTo>
                    <a:pt x="981" y="1"/>
                    <a:pt x="1" y="981"/>
                    <a:pt x="1" y="2191"/>
                  </a:cubicBezTo>
                  <a:cubicBezTo>
                    <a:pt x="1" y="3402"/>
                    <a:pt x="981" y="4382"/>
                    <a:pt x="2192" y="4382"/>
                  </a:cubicBezTo>
                  <a:lnTo>
                    <a:pt x="13471" y="4382"/>
                  </a:lnTo>
                  <a:lnTo>
                    <a:pt x="13471" y="3167"/>
                  </a:lnTo>
                  <a:lnTo>
                    <a:pt x="2192" y="3167"/>
                  </a:lnTo>
                  <a:cubicBezTo>
                    <a:pt x="1653" y="3167"/>
                    <a:pt x="1221" y="2729"/>
                    <a:pt x="1221" y="2191"/>
                  </a:cubicBezTo>
                  <a:cubicBezTo>
                    <a:pt x="1221" y="1653"/>
                    <a:pt x="1653" y="1216"/>
                    <a:pt x="2192" y="1216"/>
                  </a:cubicBezTo>
                  <a:lnTo>
                    <a:pt x="13471" y="1216"/>
                  </a:lnTo>
                  <a:lnTo>
                    <a:pt x="13471" y="1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7" name="Google Shape;11167;p89"/>
            <p:cNvSpPr/>
            <p:nvPr/>
          </p:nvSpPr>
          <p:spPr>
            <a:xfrm>
              <a:off x="3846585" y="2231111"/>
              <a:ext cx="20159" cy="31861"/>
            </a:xfrm>
            <a:custGeom>
              <a:avLst/>
              <a:gdLst/>
              <a:ahLst/>
              <a:cxnLst/>
              <a:rect l="l" t="t" r="r" b="b"/>
              <a:pathLst>
                <a:path w="770" h="1217" extrusionOk="0">
                  <a:moveTo>
                    <a:pt x="1" y="1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8" name="Google Shape;11168;p89"/>
            <p:cNvSpPr/>
            <p:nvPr/>
          </p:nvSpPr>
          <p:spPr>
            <a:xfrm>
              <a:off x="3846585" y="2313997"/>
              <a:ext cx="20159" cy="31861"/>
            </a:xfrm>
            <a:custGeom>
              <a:avLst/>
              <a:gdLst/>
              <a:ahLst/>
              <a:cxnLst/>
              <a:rect l="l" t="t" r="r" b="b"/>
              <a:pathLst>
                <a:path w="770" h="1217" extrusionOk="0">
                  <a:moveTo>
                    <a:pt x="1" y="1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9" name="Google Shape;11169;p89"/>
            <p:cNvSpPr/>
            <p:nvPr/>
          </p:nvSpPr>
          <p:spPr>
            <a:xfrm>
              <a:off x="3571407" y="2288472"/>
              <a:ext cx="49951" cy="55240"/>
            </a:xfrm>
            <a:custGeom>
              <a:avLst/>
              <a:gdLst/>
              <a:ahLst/>
              <a:cxnLst/>
              <a:rect l="l" t="t" r="r" b="b"/>
              <a:pathLst>
                <a:path w="1908" h="2110" extrusionOk="0">
                  <a:moveTo>
                    <a:pt x="1" y="0"/>
                  </a:moveTo>
                  <a:lnTo>
                    <a:pt x="1" y="2109"/>
                  </a:lnTo>
                  <a:lnTo>
                    <a:pt x="976" y="1701"/>
                  </a:lnTo>
                  <a:lnTo>
                    <a:pt x="1908" y="2109"/>
                  </a:lnTo>
                  <a:lnTo>
                    <a:pt x="190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0" name="Google Shape;11170;p89"/>
            <p:cNvSpPr/>
            <p:nvPr/>
          </p:nvSpPr>
          <p:spPr>
            <a:xfrm>
              <a:off x="3546641" y="2033531"/>
              <a:ext cx="298845" cy="50972"/>
            </a:xfrm>
            <a:custGeom>
              <a:avLst/>
              <a:gdLst/>
              <a:ahLst/>
              <a:cxnLst/>
              <a:rect l="l" t="t" r="r" b="b"/>
              <a:pathLst>
                <a:path w="11415" h="1947" extrusionOk="0">
                  <a:moveTo>
                    <a:pt x="947" y="1"/>
                  </a:moveTo>
                  <a:cubicBezTo>
                    <a:pt x="418" y="15"/>
                    <a:pt x="0" y="447"/>
                    <a:pt x="0" y="976"/>
                  </a:cubicBezTo>
                  <a:cubicBezTo>
                    <a:pt x="0" y="1504"/>
                    <a:pt x="418" y="1937"/>
                    <a:pt x="947" y="1946"/>
                  </a:cubicBezTo>
                  <a:lnTo>
                    <a:pt x="11415" y="1946"/>
                  </a:lnTo>
                  <a:lnTo>
                    <a:pt x="11415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1" name="Google Shape;11171;p89"/>
            <p:cNvSpPr/>
            <p:nvPr/>
          </p:nvSpPr>
          <p:spPr>
            <a:xfrm>
              <a:off x="3547374" y="2033531"/>
              <a:ext cx="298112" cy="51103"/>
            </a:xfrm>
            <a:custGeom>
              <a:avLst/>
              <a:gdLst/>
              <a:ahLst/>
              <a:cxnLst/>
              <a:rect l="l" t="t" r="r" b="b"/>
              <a:pathLst>
                <a:path w="11387" h="1952" extrusionOk="0">
                  <a:moveTo>
                    <a:pt x="10738" y="1"/>
                  </a:moveTo>
                  <a:lnTo>
                    <a:pt x="10738" y="894"/>
                  </a:lnTo>
                  <a:cubicBezTo>
                    <a:pt x="10738" y="1120"/>
                    <a:pt x="10555" y="1298"/>
                    <a:pt x="10330" y="1298"/>
                  </a:cubicBezTo>
                  <a:lnTo>
                    <a:pt x="1" y="1298"/>
                  </a:lnTo>
                  <a:cubicBezTo>
                    <a:pt x="140" y="1687"/>
                    <a:pt x="510" y="1946"/>
                    <a:pt x="919" y="1951"/>
                  </a:cubicBezTo>
                  <a:lnTo>
                    <a:pt x="11387" y="1951"/>
                  </a:lnTo>
                  <a:lnTo>
                    <a:pt x="11387" y="1"/>
                  </a:ln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2" name="Google Shape;11172;p89"/>
            <p:cNvSpPr/>
            <p:nvPr/>
          </p:nvSpPr>
          <p:spPr>
            <a:xfrm>
              <a:off x="3514047" y="2001722"/>
              <a:ext cx="352697" cy="114721"/>
            </a:xfrm>
            <a:custGeom>
              <a:avLst/>
              <a:gdLst/>
              <a:ahLst/>
              <a:cxnLst/>
              <a:rect l="l" t="t" r="r" b="b"/>
              <a:pathLst>
                <a:path w="13472" h="4382" extrusionOk="0">
                  <a:moveTo>
                    <a:pt x="2192" y="0"/>
                  </a:moveTo>
                  <a:cubicBezTo>
                    <a:pt x="981" y="0"/>
                    <a:pt x="1" y="980"/>
                    <a:pt x="1" y="2191"/>
                  </a:cubicBezTo>
                  <a:cubicBezTo>
                    <a:pt x="1" y="3402"/>
                    <a:pt x="981" y="4382"/>
                    <a:pt x="2192" y="4382"/>
                  </a:cubicBezTo>
                  <a:lnTo>
                    <a:pt x="13471" y="4382"/>
                  </a:lnTo>
                  <a:lnTo>
                    <a:pt x="13471" y="3161"/>
                  </a:lnTo>
                  <a:lnTo>
                    <a:pt x="2192" y="3161"/>
                  </a:lnTo>
                  <a:cubicBezTo>
                    <a:pt x="1663" y="3152"/>
                    <a:pt x="1245" y="2719"/>
                    <a:pt x="1245" y="2191"/>
                  </a:cubicBezTo>
                  <a:cubicBezTo>
                    <a:pt x="1245" y="1662"/>
                    <a:pt x="1663" y="1230"/>
                    <a:pt x="2192" y="1216"/>
                  </a:cubicBezTo>
                  <a:lnTo>
                    <a:pt x="13471" y="1216"/>
                  </a:lnTo>
                  <a:lnTo>
                    <a:pt x="13471" y="0"/>
                  </a:lnTo>
                  <a:close/>
                </a:path>
              </a:pathLst>
            </a:custGeom>
            <a:solidFill>
              <a:srgbClr val="C5D1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3" name="Google Shape;11173;p89"/>
            <p:cNvSpPr/>
            <p:nvPr/>
          </p:nvSpPr>
          <p:spPr>
            <a:xfrm>
              <a:off x="3846585" y="2001722"/>
              <a:ext cx="20159" cy="31835"/>
            </a:xfrm>
            <a:custGeom>
              <a:avLst/>
              <a:gdLst/>
              <a:ahLst/>
              <a:cxnLst/>
              <a:rect l="l" t="t" r="r" b="b"/>
              <a:pathLst>
                <a:path w="770" h="1216" extrusionOk="0">
                  <a:moveTo>
                    <a:pt x="1" y="0"/>
                  </a:moveTo>
                  <a:lnTo>
                    <a:pt x="1" y="1216"/>
                  </a:lnTo>
                  <a:lnTo>
                    <a:pt x="769" y="1216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4" name="Google Shape;11174;p89"/>
            <p:cNvSpPr/>
            <p:nvPr/>
          </p:nvSpPr>
          <p:spPr>
            <a:xfrm>
              <a:off x="3846585" y="2084477"/>
              <a:ext cx="20159" cy="31966"/>
            </a:xfrm>
            <a:custGeom>
              <a:avLst/>
              <a:gdLst/>
              <a:ahLst/>
              <a:cxnLst/>
              <a:rect l="l" t="t" r="r" b="b"/>
              <a:pathLst>
                <a:path w="770" h="1221" extrusionOk="0">
                  <a:moveTo>
                    <a:pt x="1" y="0"/>
                  </a:moveTo>
                  <a:lnTo>
                    <a:pt x="1" y="1221"/>
                  </a:lnTo>
                  <a:lnTo>
                    <a:pt x="769" y="122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B9C7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5" name="Google Shape;11175;p89"/>
            <p:cNvSpPr/>
            <p:nvPr/>
          </p:nvSpPr>
          <p:spPr>
            <a:xfrm>
              <a:off x="3571407" y="2059056"/>
              <a:ext cx="49951" cy="55240"/>
            </a:xfrm>
            <a:custGeom>
              <a:avLst/>
              <a:gdLst/>
              <a:ahLst/>
              <a:cxnLst/>
              <a:rect l="l" t="t" r="r" b="b"/>
              <a:pathLst>
                <a:path w="1908" h="2110" extrusionOk="0">
                  <a:moveTo>
                    <a:pt x="1" y="1"/>
                  </a:moveTo>
                  <a:lnTo>
                    <a:pt x="1" y="2110"/>
                  </a:lnTo>
                  <a:lnTo>
                    <a:pt x="976" y="1702"/>
                  </a:lnTo>
                  <a:lnTo>
                    <a:pt x="1908" y="2110"/>
                  </a:lnTo>
                  <a:lnTo>
                    <a:pt x="1908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6" name="Google Shape;11176;p89"/>
            <p:cNvSpPr/>
            <p:nvPr/>
          </p:nvSpPr>
          <p:spPr>
            <a:xfrm>
              <a:off x="3535305" y="2148225"/>
              <a:ext cx="299002" cy="51103"/>
            </a:xfrm>
            <a:custGeom>
              <a:avLst/>
              <a:gdLst/>
              <a:ahLst/>
              <a:cxnLst/>
              <a:rect l="l" t="t" r="r" b="b"/>
              <a:pathLst>
                <a:path w="11421" h="1952" extrusionOk="0">
                  <a:moveTo>
                    <a:pt x="1" y="1"/>
                  </a:moveTo>
                  <a:lnTo>
                    <a:pt x="1" y="1951"/>
                  </a:lnTo>
                  <a:lnTo>
                    <a:pt x="10469" y="1951"/>
                  </a:lnTo>
                  <a:cubicBezTo>
                    <a:pt x="10997" y="1937"/>
                    <a:pt x="11420" y="1505"/>
                    <a:pt x="11420" y="976"/>
                  </a:cubicBezTo>
                  <a:cubicBezTo>
                    <a:pt x="11420" y="448"/>
                    <a:pt x="10997" y="15"/>
                    <a:pt x="10469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7" name="Google Shape;11177;p89"/>
            <p:cNvSpPr/>
            <p:nvPr/>
          </p:nvSpPr>
          <p:spPr>
            <a:xfrm>
              <a:off x="3535305" y="2148225"/>
              <a:ext cx="299002" cy="51103"/>
            </a:xfrm>
            <a:custGeom>
              <a:avLst/>
              <a:gdLst/>
              <a:ahLst/>
              <a:cxnLst/>
              <a:rect l="l" t="t" r="r" b="b"/>
              <a:pathLst>
                <a:path w="11421" h="1952" extrusionOk="0">
                  <a:moveTo>
                    <a:pt x="10454" y="1"/>
                  </a:moveTo>
                  <a:cubicBezTo>
                    <a:pt x="10680" y="635"/>
                    <a:pt x="10209" y="1303"/>
                    <a:pt x="9537" y="1303"/>
                  </a:cubicBezTo>
                  <a:lnTo>
                    <a:pt x="1" y="1303"/>
                  </a:lnTo>
                  <a:lnTo>
                    <a:pt x="1" y="1951"/>
                  </a:lnTo>
                  <a:lnTo>
                    <a:pt x="10469" y="1951"/>
                  </a:lnTo>
                  <a:cubicBezTo>
                    <a:pt x="10997" y="1937"/>
                    <a:pt x="11420" y="1505"/>
                    <a:pt x="11420" y="976"/>
                  </a:cubicBezTo>
                  <a:cubicBezTo>
                    <a:pt x="11420" y="448"/>
                    <a:pt x="10997" y="15"/>
                    <a:pt x="10469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8" name="Google Shape;11178;p89"/>
            <p:cNvSpPr/>
            <p:nvPr/>
          </p:nvSpPr>
          <p:spPr>
            <a:xfrm>
              <a:off x="3514047" y="2116417"/>
              <a:ext cx="352697" cy="114721"/>
            </a:xfrm>
            <a:custGeom>
              <a:avLst/>
              <a:gdLst/>
              <a:ahLst/>
              <a:cxnLst/>
              <a:rect l="l" t="t" r="r" b="b"/>
              <a:pathLst>
                <a:path w="13472" h="4382" extrusionOk="0">
                  <a:moveTo>
                    <a:pt x="1" y="1"/>
                  </a:moveTo>
                  <a:lnTo>
                    <a:pt x="1" y="1216"/>
                  </a:lnTo>
                  <a:lnTo>
                    <a:pt x="11281" y="1216"/>
                  </a:lnTo>
                  <a:cubicBezTo>
                    <a:pt x="11809" y="1230"/>
                    <a:pt x="12232" y="1663"/>
                    <a:pt x="12232" y="2191"/>
                  </a:cubicBezTo>
                  <a:cubicBezTo>
                    <a:pt x="12232" y="2720"/>
                    <a:pt x="11809" y="3152"/>
                    <a:pt x="11281" y="3166"/>
                  </a:cubicBezTo>
                  <a:lnTo>
                    <a:pt x="1" y="3166"/>
                  </a:lnTo>
                  <a:lnTo>
                    <a:pt x="1" y="4382"/>
                  </a:lnTo>
                  <a:lnTo>
                    <a:pt x="11281" y="4382"/>
                  </a:lnTo>
                  <a:cubicBezTo>
                    <a:pt x="12491" y="4382"/>
                    <a:pt x="13471" y="3402"/>
                    <a:pt x="13471" y="2191"/>
                  </a:cubicBezTo>
                  <a:cubicBezTo>
                    <a:pt x="13471" y="981"/>
                    <a:pt x="12491" y="1"/>
                    <a:pt x="11281" y="1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9" name="Google Shape;11179;p89"/>
            <p:cNvSpPr/>
            <p:nvPr/>
          </p:nvSpPr>
          <p:spPr>
            <a:xfrm>
              <a:off x="3791267" y="2116417"/>
              <a:ext cx="75477" cy="114721"/>
            </a:xfrm>
            <a:custGeom>
              <a:avLst/>
              <a:gdLst/>
              <a:ahLst/>
              <a:cxnLst/>
              <a:rect l="l" t="t" r="r" b="b"/>
              <a:pathLst>
                <a:path w="2883" h="4382" extrusionOk="0">
                  <a:moveTo>
                    <a:pt x="0" y="1"/>
                  </a:moveTo>
                  <a:cubicBezTo>
                    <a:pt x="1211" y="1"/>
                    <a:pt x="2191" y="981"/>
                    <a:pt x="2191" y="2191"/>
                  </a:cubicBezTo>
                  <a:cubicBezTo>
                    <a:pt x="2191" y="3402"/>
                    <a:pt x="1211" y="4382"/>
                    <a:pt x="0" y="4382"/>
                  </a:cubicBezTo>
                  <a:lnTo>
                    <a:pt x="692" y="4382"/>
                  </a:lnTo>
                  <a:cubicBezTo>
                    <a:pt x="1902" y="4382"/>
                    <a:pt x="2882" y="3402"/>
                    <a:pt x="2882" y="2191"/>
                  </a:cubicBezTo>
                  <a:cubicBezTo>
                    <a:pt x="2882" y="981"/>
                    <a:pt x="1902" y="1"/>
                    <a:pt x="692" y="1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0" name="Google Shape;11180;p89"/>
            <p:cNvSpPr/>
            <p:nvPr/>
          </p:nvSpPr>
          <p:spPr>
            <a:xfrm>
              <a:off x="3759432" y="2173777"/>
              <a:ext cx="49951" cy="55345"/>
            </a:xfrm>
            <a:custGeom>
              <a:avLst/>
              <a:gdLst/>
              <a:ahLst/>
              <a:cxnLst/>
              <a:rect l="l" t="t" r="r" b="b"/>
              <a:pathLst>
                <a:path w="1908" h="2114" extrusionOk="0">
                  <a:moveTo>
                    <a:pt x="1" y="0"/>
                  </a:moveTo>
                  <a:lnTo>
                    <a:pt x="1" y="2114"/>
                  </a:lnTo>
                  <a:lnTo>
                    <a:pt x="933" y="1706"/>
                  </a:lnTo>
                  <a:lnTo>
                    <a:pt x="1908" y="2109"/>
                  </a:lnTo>
                  <a:lnTo>
                    <a:pt x="190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1" name="Google Shape;11181;p89"/>
            <p:cNvSpPr/>
            <p:nvPr/>
          </p:nvSpPr>
          <p:spPr>
            <a:xfrm>
              <a:off x="3500721" y="1993659"/>
              <a:ext cx="381626" cy="360237"/>
            </a:xfrm>
            <a:custGeom>
              <a:avLst/>
              <a:gdLst/>
              <a:ahLst/>
              <a:cxnLst/>
              <a:rect l="l" t="t" r="r" b="b"/>
              <a:pathLst>
                <a:path w="14577" h="13760" extrusionOk="0">
                  <a:moveTo>
                    <a:pt x="12866" y="1826"/>
                  </a:moveTo>
                  <a:lnTo>
                    <a:pt x="12866" y="3171"/>
                  </a:lnTo>
                  <a:lnTo>
                    <a:pt x="4915" y="3171"/>
                  </a:lnTo>
                  <a:lnTo>
                    <a:pt x="4915" y="2499"/>
                  </a:lnTo>
                  <a:cubicBezTo>
                    <a:pt x="4915" y="2331"/>
                    <a:pt x="4776" y="2191"/>
                    <a:pt x="4608" y="2191"/>
                  </a:cubicBezTo>
                  <a:lnTo>
                    <a:pt x="2701" y="2191"/>
                  </a:lnTo>
                  <a:cubicBezTo>
                    <a:pt x="2532" y="2191"/>
                    <a:pt x="2398" y="2331"/>
                    <a:pt x="2398" y="2499"/>
                  </a:cubicBezTo>
                  <a:lnTo>
                    <a:pt x="2398" y="3095"/>
                  </a:lnTo>
                  <a:cubicBezTo>
                    <a:pt x="1773" y="2773"/>
                    <a:pt x="1999" y="1826"/>
                    <a:pt x="2701" y="1826"/>
                  </a:cubicBezTo>
                  <a:close/>
                  <a:moveTo>
                    <a:pt x="4300" y="2802"/>
                  </a:moveTo>
                  <a:lnTo>
                    <a:pt x="4300" y="4140"/>
                  </a:lnTo>
                  <a:lnTo>
                    <a:pt x="3796" y="3921"/>
                  </a:lnTo>
                  <a:cubicBezTo>
                    <a:pt x="3757" y="3904"/>
                    <a:pt x="3717" y="3896"/>
                    <a:pt x="3676" y="3896"/>
                  </a:cubicBezTo>
                  <a:cubicBezTo>
                    <a:pt x="3635" y="3896"/>
                    <a:pt x="3594" y="3904"/>
                    <a:pt x="3556" y="3921"/>
                  </a:cubicBezTo>
                  <a:lnTo>
                    <a:pt x="3003" y="4151"/>
                  </a:lnTo>
                  <a:lnTo>
                    <a:pt x="3003" y="2802"/>
                  </a:lnTo>
                  <a:close/>
                  <a:moveTo>
                    <a:pt x="13678" y="3777"/>
                  </a:moveTo>
                  <a:lnTo>
                    <a:pt x="13678" y="4387"/>
                  </a:lnTo>
                  <a:lnTo>
                    <a:pt x="4915" y="4387"/>
                  </a:lnTo>
                  <a:lnTo>
                    <a:pt x="4915" y="3777"/>
                  </a:lnTo>
                  <a:close/>
                  <a:moveTo>
                    <a:pt x="11790" y="6208"/>
                  </a:moveTo>
                  <a:cubicBezTo>
                    <a:pt x="12491" y="6208"/>
                    <a:pt x="12722" y="7154"/>
                    <a:pt x="12092" y="7476"/>
                  </a:cubicBezTo>
                  <a:lnTo>
                    <a:pt x="12092" y="6880"/>
                  </a:lnTo>
                  <a:cubicBezTo>
                    <a:pt x="12092" y="6712"/>
                    <a:pt x="11958" y="6573"/>
                    <a:pt x="11790" y="6573"/>
                  </a:cubicBezTo>
                  <a:lnTo>
                    <a:pt x="9883" y="6573"/>
                  </a:lnTo>
                  <a:cubicBezTo>
                    <a:pt x="9714" y="6573"/>
                    <a:pt x="9580" y="6712"/>
                    <a:pt x="9580" y="6880"/>
                  </a:cubicBezTo>
                  <a:lnTo>
                    <a:pt x="9580" y="7548"/>
                  </a:lnTo>
                  <a:lnTo>
                    <a:pt x="1629" y="7548"/>
                  </a:lnTo>
                  <a:lnTo>
                    <a:pt x="1629" y="6208"/>
                  </a:lnTo>
                  <a:close/>
                  <a:moveTo>
                    <a:pt x="11482" y="7183"/>
                  </a:moveTo>
                  <a:lnTo>
                    <a:pt x="11487" y="8533"/>
                  </a:lnTo>
                  <a:lnTo>
                    <a:pt x="10935" y="8302"/>
                  </a:lnTo>
                  <a:cubicBezTo>
                    <a:pt x="10896" y="8285"/>
                    <a:pt x="10855" y="8277"/>
                    <a:pt x="10815" y="8277"/>
                  </a:cubicBezTo>
                  <a:cubicBezTo>
                    <a:pt x="10774" y="8277"/>
                    <a:pt x="10733" y="8285"/>
                    <a:pt x="10694" y="8302"/>
                  </a:cubicBezTo>
                  <a:lnTo>
                    <a:pt x="10185" y="8523"/>
                  </a:lnTo>
                  <a:lnTo>
                    <a:pt x="10185" y="7183"/>
                  </a:lnTo>
                  <a:close/>
                  <a:moveTo>
                    <a:pt x="11790" y="4992"/>
                  </a:moveTo>
                  <a:cubicBezTo>
                    <a:pt x="12832" y="4992"/>
                    <a:pt x="13673" y="5838"/>
                    <a:pt x="13678" y="6880"/>
                  </a:cubicBezTo>
                  <a:cubicBezTo>
                    <a:pt x="13678" y="7807"/>
                    <a:pt x="13005" y="8595"/>
                    <a:pt x="12092" y="8744"/>
                  </a:cubicBezTo>
                  <a:lnTo>
                    <a:pt x="12092" y="8120"/>
                  </a:lnTo>
                  <a:cubicBezTo>
                    <a:pt x="12722" y="7966"/>
                    <a:pt x="13135" y="7365"/>
                    <a:pt x="13058" y="6726"/>
                  </a:cubicBezTo>
                  <a:cubicBezTo>
                    <a:pt x="12981" y="6083"/>
                    <a:pt x="12434" y="5602"/>
                    <a:pt x="11790" y="5602"/>
                  </a:cubicBezTo>
                  <a:lnTo>
                    <a:pt x="817" y="5602"/>
                  </a:lnTo>
                  <a:lnTo>
                    <a:pt x="817" y="4992"/>
                  </a:lnTo>
                  <a:close/>
                  <a:moveTo>
                    <a:pt x="9580" y="8158"/>
                  </a:moveTo>
                  <a:lnTo>
                    <a:pt x="9580" y="8768"/>
                  </a:lnTo>
                  <a:lnTo>
                    <a:pt x="817" y="8768"/>
                  </a:lnTo>
                  <a:lnTo>
                    <a:pt x="817" y="8158"/>
                  </a:lnTo>
                  <a:close/>
                  <a:moveTo>
                    <a:pt x="12866" y="10589"/>
                  </a:moveTo>
                  <a:lnTo>
                    <a:pt x="12866" y="11934"/>
                  </a:lnTo>
                  <a:lnTo>
                    <a:pt x="4915" y="11934"/>
                  </a:lnTo>
                  <a:lnTo>
                    <a:pt x="4915" y="11261"/>
                  </a:lnTo>
                  <a:cubicBezTo>
                    <a:pt x="4915" y="11093"/>
                    <a:pt x="4776" y="10954"/>
                    <a:pt x="4608" y="10954"/>
                  </a:cubicBezTo>
                  <a:lnTo>
                    <a:pt x="2701" y="10954"/>
                  </a:lnTo>
                  <a:cubicBezTo>
                    <a:pt x="2532" y="10954"/>
                    <a:pt x="2398" y="11093"/>
                    <a:pt x="2398" y="11261"/>
                  </a:cubicBezTo>
                  <a:lnTo>
                    <a:pt x="2398" y="11857"/>
                  </a:lnTo>
                  <a:cubicBezTo>
                    <a:pt x="1773" y="11535"/>
                    <a:pt x="1999" y="10589"/>
                    <a:pt x="2701" y="10589"/>
                  </a:cubicBezTo>
                  <a:close/>
                  <a:moveTo>
                    <a:pt x="4300" y="11564"/>
                  </a:moveTo>
                  <a:lnTo>
                    <a:pt x="4300" y="12904"/>
                  </a:lnTo>
                  <a:lnTo>
                    <a:pt x="4305" y="12909"/>
                  </a:lnTo>
                  <a:lnTo>
                    <a:pt x="3796" y="12688"/>
                  </a:lnTo>
                  <a:cubicBezTo>
                    <a:pt x="3757" y="12671"/>
                    <a:pt x="3717" y="12663"/>
                    <a:pt x="3676" y="12663"/>
                  </a:cubicBezTo>
                  <a:cubicBezTo>
                    <a:pt x="3635" y="12663"/>
                    <a:pt x="3594" y="12671"/>
                    <a:pt x="3556" y="12688"/>
                  </a:cubicBezTo>
                  <a:lnTo>
                    <a:pt x="3003" y="12919"/>
                  </a:lnTo>
                  <a:lnTo>
                    <a:pt x="3003" y="11564"/>
                  </a:lnTo>
                  <a:close/>
                  <a:moveTo>
                    <a:pt x="13678" y="9378"/>
                  </a:moveTo>
                  <a:lnTo>
                    <a:pt x="13678" y="9984"/>
                  </a:lnTo>
                  <a:lnTo>
                    <a:pt x="2701" y="9984"/>
                  </a:lnTo>
                  <a:cubicBezTo>
                    <a:pt x="2057" y="9984"/>
                    <a:pt x="1509" y="10469"/>
                    <a:pt x="1432" y="11108"/>
                  </a:cubicBezTo>
                  <a:cubicBezTo>
                    <a:pt x="1355" y="11751"/>
                    <a:pt x="1769" y="12352"/>
                    <a:pt x="2398" y="12506"/>
                  </a:cubicBezTo>
                  <a:lnTo>
                    <a:pt x="2398" y="13125"/>
                  </a:lnTo>
                  <a:cubicBezTo>
                    <a:pt x="1427" y="12967"/>
                    <a:pt x="745" y="12088"/>
                    <a:pt x="822" y="11113"/>
                  </a:cubicBezTo>
                  <a:cubicBezTo>
                    <a:pt x="904" y="10132"/>
                    <a:pt x="1721" y="9378"/>
                    <a:pt x="2701" y="9378"/>
                  </a:cubicBezTo>
                  <a:close/>
                  <a:moveTo>
                    <a:pt x="11911" y="1"/>
                  </a:moveTo>
                  <a:cubicBezTo>
                    <a:pt x="11742" y="1"/>
                    <a:pt x="11602" y="134"/>
                    <a:pt x="11602" y="308"/>
                  </a:cubicBezTo>
                  <a:cubicBezTo>
                    <a:pt x="11602" y="478"/>
                    <a:pt x="11742" y="611"/>
                    <a:pt x="11911" y="611"/>
                  </a:cubicBezTo>
                  <a:cubicBezTo>
                    <a:pt x="11914" y="611"/>
                    <a:pt x="11917" y="611"/>
                    <a:pt x="11920" y="611"/>
                  </a:cubicBezTo>
                  <a:lnTo>
                    <a:pt x="13678" y="611"/>
                  </a:lnTo>
                  <a:lnTo>
                    <a:pt x="13678" y="1221"/>
                  </a:lnTo>
                  <a:lnTo>
                    <a:pt x="2701" y="1221"/>
                  </a:lnTo>
                  <a:cubicBezTo>
                    <a:pt x="2697" y="1221"/>
                    <a:pt x="2694" y="1221"/>
                    <a:pt x="2691" y="1221"/>
                  </a:cubicBezTo>
                  <a:cubicBezTo>
                    <a:pt x="2051" y="1221"/>
                    <a:pt x="1509" y="1705"/>
                    <a:pt x="1432" y="2345"/>
                  </a:cubicBezTo>
                  <a:cubicBezTo>
                    <a:pt x="1355" y="2984"/>
                    <a:pt x="1769" y="3585"/>
                    <a:pt x="2398" y="3738"/>
                  </a:cubicBezTo>
                  <a:lnTo>
                    <a:pt x="2398" y="4358"/>
                  </a:lnTo>
                  <a:cubicBezTo>
                    <a:pt x="1427" y="4204"/>
                    <a:pt x="736" y="3325"/>
                    <a:pt x="817" y="2345"/>
                  </a:cubicBezTo>
                  <a:cubicBezTo>
                    <a:pt x="899" y="1368"/>
                    <a:pt x="1711" y="611"/>
                    <a:pt x="2691" y="611"/>
                  </a:cubicBezTo>
                  <a:cubicBezTo>
                    <a:pt x="2694" y="611"/>
                    <a:pt x="2697" y="611"/>
                    <a:pt x="2701" y="611"/>
                  </a:cubicBezTo>
                  <a:lnTo>
                    <a:pt x="10507" y="611"/>
                  </a:lnTo>
                  <a:cubicBezTo>
                    <a:pt x="10896" y="592"/>
                    <a:pt x="10896" y="20"/>
                    <a:pt x="10507" y="1"/>
                  </a:cubicBezTo>
                  <a:lnTo>
                    <a:pt x="2701" y="1"/>
                  </a:lnTo>
                  <a:cubicBezTo>
                    <a:pt x="1692" y="1"/>
                    <a:pt x="784" y="611"/>
                    <a:pt x="395" y="1543"/>
                  </a:cubicBezTo>
                  <a:cubicBezTo>
                    <a:pt x="10" y="2475"/>
                    <a:pt x="226" y="3546"/>
                    <a:pt x="937" y="4262"/>
                  </a:cubicBezTo>
                  <a:cubicBezTo>
                    <a:pt x="981" y="4305"/>
                    <a:pt x="1024" y="4344"/>
                    <a:pt x="1072" y="4382"/>
                  </a:cubicBezTo>
                  <a:lnTo>
                    <a:pt x="510" y="4382"/>
                  </a:lnTo>
                  <a:cubicBezTo>
                    <a:pt x="342" y="4382"/>
                    <a:pt x="207" y="4517"/>
                    <a:pt x="207" y="4685"/>
                  </a:cubicBezTo>
                  <a:lnTo>
                    <a:pt x="207" y="5905"/>
                  </a:lnTo>
                  <a:cubicBezTo>
                    <a:pt x="207" y="6073"/>
                    <a:pt x="342" y="6208"/>
                    <a:pt x="510" y="6208"/>
                  </a:cubicBezTo>
                  <a:lnTo>
                    <a:pt x="1019" y="6208"/>
                  </a:lnTo>
                  <a:lnTo>
                    <a:pt x="1019" y="7548"/>
                  </a:lnTo>
                  <a:lnTo>
                    <a:pt x="510" y="7548"/>
                  </a:lnTo>
                  <a:cubicBezTo>
                    <a:pt x="342" y="7548"/>
                    <a:pt x="207" y="7682"/>
                    <a:pt x="207" y="7851"/>
                  </a:cubicBezTo>
                  <a:lnTo>
                    <a:pt x="207" y="9071"/>
                  </a:lnTo>
                  <a:cubicBezTo>
                    <a:pt x="207" y="9239"/>
                    <a:pt x="342" y="9373"/>
                    <a:pt x="510" y="9373"/>
                  </a:cubicBezTo>
                  <a:lnTo>
                    <a:pt x="1072" y="9373"/>
                  </a:lnTo>
                  <a:cubicBezTo>
                    <a:pt x="284" y="10056"/>
                    <a:pt x="1" y="11156"/>
                    <a:pt x="361" y="12131"/>
                  </a:cubicBezTo>
                  <a:cubicBezTo>
                    <a:pt x="725" y="13107"/>
                    <a:pt x="1651" y="13755"/>
                    <a:pt x="2689" y="13755"/>
                  </a:cubicBezTo>
                  <a:cubicBezTo>
                    <a:pt x="2693" y="13755"/>
                    <a:pt x="2697" y="13755"/>
                    <a:pt x="2701" y="13755"/>
                  </a:cubicBezTo>
                  <a:lnTo>
                    <a:pt x="7264" y="13755"/>
                  </a:lnTo>
                  <a:cubicBezTo>
                    <a:pt x="7654" y="13740"/>
                    <a:pt x="7654" y="13164"/>
                    <a:pt x="7264" y="13149"/>
                  </a:cubicBezTo>
                  <a:lnTo>
                    <a:pt x="4910" y="13149"/>
                  </a:lnTo>
                  <a:lnTo>
                    <a:pt x="4910" y="12539"/>
                  </a:lnTo>
                  <a:lnTo>
                    <a:pt x="13673" y="12539"/>
                  </a:lnTo>
                  <a:lnTo>
                    <a:pt x="13673" y="13149"/>
                  </a:lnTo>
                  <a:lnTo>
                    <a:pt x="8686" y="13149"/>
                  </a:lnTo>
                  <a:cubicBezTo>
                    <a:pt x="8297" y="13169"/>
                    <a:pt x="8297" y="13740"/>
                    <a:pt x="8686" y="13760"/>
                  </a:cubicBezTo>
                  <a:lnTo>
                    <a:pt x="13980" y="13760"/>
                  </a:lnTo>
                  <a:cubicBezTo>
                    <a:pt x="14149" y="13760"/>
                    <a:pt x="14283" y="13620"/>
                    <a:pt x="14283" y="13452"/>
                  </a:cubicBezTo>
                  <a:lnTo>
                    <a:pt x="14283" y="12237"/>
                  </a:lnTo>
                  <a:cubicBezTo>
                    <a:pt x="14283" y="12064"/>
                    <a:pt x="14149" y="11929"/>
                    <a:pt x="13980" y="11929"/>
                  </a:cubicBezTo>
                  <a:lnTo>
                    <a:pt x="13471" y="11929"/>
                  </a:lnTo>
                  <a:lnTo>
                    <a:pt x="13471" y="10589"/>
                  </a:lnTo>
                  <a:lnTo>
                    <a:pt x="13980" y="10589"/>
                  </a:lnTo>
                  <a:cubicBezTo>
                    <a:pt x="14149" y="10589"/>
                    <a:pt x="14283" y="10454"/>
                    <a:pt x="14283" y="10286"/>
                  </a:cubicBezTo>
                  <a:lnTo>
                    <a:pt x="14283" y="9071"/>
                  </a:lnTo>
                  <a:cubicBezTo>
                    <a:pt x="14283" y="8903"/>
                    <a:pt x="14149" y="8763"/>
                    <a:pt x="13980" y="8763"/>
                  </a:cubicBezTo>
                  <a:lnTo>
                    <a:pt x="13418" y="8763"/>
                  </a:lnTo>
                  <a:cubicBezTo>
                    <a:pt x="13466" y="8725"/>
                    <a:pt x="13510" y="8686"/>
                    <a:pt x="13553" y="8643"/>
                  </a:cubicBezTo>
                  <a:cubicBezTo>
                    <a:pt x="14576" y="7620"/>
                    <a:pt x="14514" y="5939"/>
                    <a:pt x="13418" y="4992"/>
                  </a:cubicBezTo>
                  <a:lnTo>
                    <a:pt x="13980" y="4992"/>
                  </a:lnTo>
                  <a:cubicBezTo>
                    <a:pt x="14149" y="4992"/>
                    <a:pt x="14283" y="4858"/>
                    <a:pt x="14283" y="4690"/>
                  </a:cubicBezTo>
                  <a:lnTo>
                    <a:pt x="14283" y="3469"/>
                  </a:lnTo>
                  <a:cubicBezTo>
                    <a:pt x="14283" y="3301"/>
                    <a:pt x="14149" y="3167"/>
                    <a:pt x="13980" y="3167"/>
                  </a:cubicBezTo>
                  <a:lnTo>
                    <a:pt x="13471" y="3167"/>
                  </a:lnTo>
                  <a:lnTo>
                    <a:pt x="13471" y="1826"/>
                  </a:lnTo>
                  <a:lnTo>
                    <a:pt x="13980" y="1826"/>
                  </a:lnTo>
                  <a:cubicBezTo>
                    <a:pt x="14149" y="1826"/>
                    <a:pt x="14283" y="1692"/>
                    <a:pt x="14283" y="1524"/>
                  </a:cubicBezTo>
                  <a:lnTo>
                    <a:pt x="14283" y="308"/>
                  </a:lnTo>
                  <a:cubicBezTo>
                    <a:pt x="14283" y="140"/>
                    <a:pt x="14149" y="1"/>
                    <a:pt x="13980" y="1"/>
                  </a:cubicBezTo>
                  <a:lnTo>
                    <a:pt x="11920" y="1"/>
                  </a:lnTo>
                  <a:cubicBezTo>
                    <a:pt x="11917" y="1"/>
                    <a:pt x="11914" y="1"/>
                    <a:pt x="1191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2" name="Google Shape;11182;p89"/>
          <p:cNvGrpSpPr/>
          <p:nvPr/>
        </p:nvGrpSpPr>
        <p:grpSpPr>
          <a:xfrm>
            <a:off x="3479228" y="1305526"/>
            <a:ext cx="373798" cy="370368"/>
            <a:chOff x="3479228" y="1510926"/>
            <a:chExt cx="373798" cy="370368"/>
          </a:xfrm>
        </p:grpSpPr>
        <p:sp>
          <p:nvSpPr>
            <p:cNvPr id="11183" name="Google Shape;11183;p89"/>
            <p:cNvSpPr/>
            <p:nvPr/>
          </p:nvSpPr>
          <p:spPr>
            <a:xfrm>
              <a:off x="3485511" y="1516554"/>
              <a:ext cx="361232" cy="359033"/>
            </a:xfrm>
            <a:custGeom>
              <a:avLst/>
              <a:gdLst/>
              <a:ahLst/>
              <a:cxnLst/>
              <a:rect l="l" t="t" r="r" b="b"/>
              <a:pathLst>
                <a:path w="13798" h="13714" extrusionOk="0">
                  <a:moveTo>
                    <a:pt x="11492" y="1"/>
                  </a:moveTo>
                  <a:cubicBezTo>
                    <a:pt x="11375" y="1"/>
                    <a:pt x="11259" y="46"/>
                    <a:pt x="11170" y="138"/>
                  </a:cubicBezTo>
                  <a:lnTo>
                    <a:pt x="178" y="11124"/>
                  </a:lnTo>
                  <a:cubicBezTo>
                    <a:pt x="0" y="11302"/>
                    <a:pt x="0" y="11595"/>
                    <a:pt x="178" y="11773"/>
                  </a:cubicBezTo>
                  <a:lnTo>
                    <a:pt x="1989" y="13579"/>
                  </a:lnTo>
                  <a:cubicBezTo>
                    <a:pt x="2076" y="13669"/>
                    <a:pt x="2193" y="13713"/>
                    <a:pt x="2309" y="13713"/>
                  </a:cubicBezTo>
                  <a:cubicBezTo>
                    <a:pt x="2424" y="13713"/>
                    <a:pt x="2540" y="13670"/>
                    <a:pt x="2628" y="13584"/>
                  </a:cubicBezTo>
                  <a:lnTo>
                    <a:pt x="13620" y="2597"/>
                  </a:lnTo>
                  <a:cubicBezTo>
                    <a:pt x="13798" y="2415"/>
                    <a:pt x="13798" y="2127"/>
                    <a:pt x="13620" y="1949"/>
                  </a:cubicBezTo>
                  <a:lnTo>
                    <a:pt x="11814" y="138"/>
                  </a:lnTo>
                  <a:cubicBezTo>
                    <a:pt x="11725" y="46"/>
                    <a:pt x="11608" y="1"/>
                    <a:pt x="11492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4" name="Google Shape;11184;p89"/>
            <p:cNvSpPr/>
            <p:nvPr/>
          </p:nvSpPr>
          <p:spPr>
            <a:xfrm>
              <a:off x="3595807" y="1655361"/>
              <a:ext cx="111213" cy="111056"/>
            </a:xfrm>
            <a:custGeom>
              <a:avLst/>
              <a:gdLst/>
              <a:ahLst/>
              <a:cxnLst/>
              <a:rect l="l" t="t" r="r" b="b"/>
              <a:pathLst>
                <a:path w="4248" h="4242" extrusionOk="0">
                  <a:moveTo>
                    <a:pt x="1788" y="0"/>
                  </a:moveTo>
                  <a:lnTo>
                    <a:pt x="1" y="1787"/>
                  </a:lnTo>
                  <a:lnTo>
                    <a:pt x="2455" y="4242"/>
                  </a:lnTo>
                  <a:lnTo>
                    <a:pt x="4247" y="2455"/>
                  </a:lnTo>
                  <a:lnTo>
                    <a:pt x="1788" y="0"/>
                  </a:lnTo>
                  <a:close/>
                </a:path>
              </a:pathLst>
            </a:custGeom>
            <a:solidFill>
              <a:srgbClr val="CB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5" name="Google Shape;11185;p89"/>
            <p:cNvSpPr/>
            <p:nvPr/>
          </p:nvSpPr>
          <p:spPr>
            <a:xfrm>
              <a:off x="3488155" y="1521371"/>
              <a:ext cx="323009" cy="319763"/>
            </a:xfrm>
            <a:custGeom>
              <a:avLst/>
              <a:gdLst/>
              <a:ahLst/>
              <a:cxnLst/>
              <a:rect l="l" t="t" r="r" b="b"/>
              <a:pathLst>
                <a:path w="12338" h="12214" extrusionOk="0">
                  <a:moveTo>
                    <a:pt x="1389" y="1"/>
                  </a:moveTo>
                  <a:cubicBezTo>
                    <a:pt x="1066" y="1"/>
                    <a:pt x="742" y="124"/>
                    <a:pt x="495" y="372"/>
                  </a:cubicBezTo>
                  <a:cubicBezTo>
                    <a:pt x="0" y="866"/>
                    <a:pt x="0" y="1669"/>
                    <a:pt x="495" y="2159"/>
                  </a:cubicBezTo>
                  <a:lnTo>
                    <a:pt x="10545" y="12214"/>
                  </a:lnTo>
                  <a:lnTo>
                    <a:pt x="12337" y="10426"/>
                  </a:lnTo>
                  <a:lnTo>
                    <a:pt x="2282" y="372"/>
                  </a:lnTo>
                  <a:cubicBezTo>
                    <a:pt x="2035" y="124"/>
                    <a:pt x="1712" y="1"/>
                    <a:pt x="1389" y="1"/>
                  </a:cubicBez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6" name="Google Shape;11186;p89"/>
            <p:cNvSpPr/>
            <p:nvPr/>
          </p:nvSpPr>
          <p:spPr>
            <a:xfrm>
              <a:off x="3764223" y="1794324"/>
              <a:ext cx="74665" cy="73854"/>
            </a:xfrm>
            <a:custGeom>
              <a:avLst/>
              <a:gdLst/>
              <a:ahLst/>
              <a:cxnLst/>
              <a:rect l="l" t="t" r="r" b="b"/>
              <a:pathLst>
                <a:path w="2852" h="2821" extrusionOk="0">
                  <a:moveTo>
                    <a:pt x="1792" y="0"/>
                  </a:moveTo>
                  <a:lnTo>
                    <a:pt x="0" y="1788"/>
                  </a:lnTo>
                  <a:lnTo>
                    <a:pt x="2638" y="2811"/>
                  </a:lnTo>
                  <a:cubicBezTo>
                    <a:pt x="2655" y="2818"/>
                    <a:pt x="2672" y="2821"/>
                    <a:pt x="2689" y="2821"/>
                  </a:cubicBezTo>
                  <a:cubicBezTo>
                    <a:pt x="2779" y="2821"/>
                    <a:pt x="2852" y="2731"/>
                    <a:pt x="2815" y="2638"/>
                  </a:cubicBezTo>
                  <a:lnTo>
                    <a:pt x="1792" y="0"/>
                  </a:ln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7" name="Google Shape;11187;p89"/>
            <p:cNvSpPr/>
            <p:nvPr/>
          </p:nvSpPr>
          <p:spPr>
            <a:xfrm>
              <a:off x="3799042" y="1794324"/>
              <a:ext cx="39767" cy="73801"/>
            </a:xfrm>
            <a:custGeom>
              <a:avLst/>
              <a:gdLst/>
              <a:ahLst/>
              <a:cxnLst/>
              <a:rect l="l" t="t" r="r" b="b"/>
              <a:pathLst>
                <a:path w="1519" h="2819" extrusionOk="0">
                  <a:moveTo>
                    <a:pt x="462" y="0"/>
                  </a:moveTo>
                  <a:lnTo>
                    <a:pt x="1" y="462"/>
                  </a:lnTo>
                  <a:lnTo>
                    <a:pt x="842" y="2628"/>
                  </a:lnTo>
                  <a:lnTo>
                    <a:pt x="1312" y="2811"/>
                  </a:lnTo>
                  <a:cubicBezTo>
                    <a:pt x="1328" y="2816"/>
                    <a:pt x="1343" y="2819"/>
                    <a:pt x="1358" y="2819"/>
                  </a:cubicBezTo>
                  <a:cubicBezTo>
                    <a:pt x="1445" y="2819"/>
                    <a:pt x="1518" y="2728"/>
                    <a:pt x="1485" y="2638"/>
                  </a:cubicBezTo>
                  <a:lnTo>
                    <a:pt x="462" y="0"/>
                  </a:lnTo>
                  <a:close/>
                </a:path>
              </a:pathLst>
            </a:custGeom>
            <a:solidFill>
              <a:srgbClr val="BFC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8" name="Google Shape;11188;p89"/>
            <p:cNvSpPr/>
            <p:nvPr/>
          </p:nvSpPr>
          <p:spPr>
            <a:xfrm>
              <a:off x="3512790" y="1521371"/>
              <a:ext cx="298373" cy="319763"/>
            </a:xfrm>
            <a:custGeom>
              <a:avLst/>
              <a:gdLst/>
              <a:ahLst/>
              <a:cxnLst/>
              <a:rect l="l" t="t" r="r" b="b"/>
              <a:pathLst>
                <a:path w="11397" h="12214" extrusionOk="0">
                  <a:moveTo>
                    <a:pt x="448" y="1"/>
                  </a:moveTo>
                  <a:cubicBezTo>
                    <a:pt x="298" y="1"/>
                    <a:pt x="147" y="28"/>
                    <a:pt x="1" y="83"/>
                  </a:cubicBezTo>
                  <a:cubicBezTo>
                    <a:pt x="169" y="146"/>
                    <a:pt x="323" y="247"/>
                    <a:pt x="448" y="372"/>
                  </a:cubicBezTo>
                  <a:lnTo>
                    <a:pt x="9157" y="9081"/>
                  </a:lnTo>
                  <a:cubicBezTo>
                    <a:pt x="9902" y="9826"/>
                    <a:pt x="9902" y="11027"/>
                    <a:pt x="9157" y="11767"/>
                  </a:cubicBezTo>
                  <a:lnTo>
                    <a:pt x="9604" y="12214"/>
                  </a:lnTo>
                  <a:lnTo>
                    <a:pt x="11396" y="10426"/>
                  </a:lnTo>
                  <a:lnTo>
                    <a:pt x="1341" y="372"/>
                  </a:lnTo>
                  <a:cubicBezTo>
                    <a:pt x="1100" y="131"/>
                    <a:pt x="778" y="1"/>
                    <a:pt x="448" y="1"/>
                  </a:cubicBezTo>
                  <a:close/>
                </a:path>
              </a:pathLst>
            </a:custGeom>
            <a:solidFill>
              <a:srgbClr val="9FA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9" name="Google Shape;11189;p89"/>
            <p:cNvSpPr/>
            <p:nvPr/>
          </p:nvSpPr>
          <p:spPr>
            <a:xfrm>
              <a:off x="3811635" y="1841736"/>
              <a:ext cx="27253" cy="26442"/>
            </a:xfrm>
            <a:custGeom>
              <a:avLst/>
              <a:gdLst/>
              <a:ahLst/>
              <a:cxnLst/>
              <a:rect l="l" t="t" r="r" b="b"/>
              <a:pathLst>
                <a:path w="1041" h="1010" extrusionOk="0">
                  <a:moveTo>
                    <a:pt x="682" y="1"/>
                  </a:moveTo>
                  <a:lnTo>
                    <a:pt x="0" y="678"/>
                  </a:lnTo>
                  <a:lnTo>
                    <a:pt x="831" y="1000"/>
                  </a:lnTo>
                  <a:cubicBezTo>
                    <a:pt x="848" y="1007"/>
                    <a:pt x="865" y="1010"/>
                    <a:pt x="881" y="1010"/>
                  </a:cubicBezTo>
                  <a:cubicBezTo>
                    <a:pt x="968" y="1010"/>
                    <a:pt x="1041" y="920"/>
                    <a:pt x="1004" y="827"/>
                  </a:cubicBezTo>
                  <a:lnTo>
                    <a:pt x="682" y="1"/>
                  </a:ln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0" name="Google Shape;11190;p89"/>
            <p:cNvSpPr/>
            <p:nvPr/>
          </p:nvSpPr>
          <p:spPr>
            <a:xfrm>
              <a:off x="3523236" y="1553232"/>
              <a:ext cx="69717" cy="69691"/>
            </a:xfrm>
            <a:custGeom>
              <a:avLst/>
              <a:gdLst/>
              <a:ahLst/>
              <a:cxnLst/>
              <a:rect l="l" t="t" r="r" b="b"/>
              <a:pathLst>
                <a:path w="2663" h="2662" extrusionOk="0">
                  <a:moveTo>
                    <a:pt x="1788" y="0"/>
                  </a:moveTo>
                  <a:lnTo>
                    <a:pt x="1" y="1787"/>
                  </a:lnTo>
                  <a:lnTo>
                    <a:pt x="870" y="2662"/>
                  </a:lnTo>
                  <a:lnTo>
                    <a:pt x="2662" y="874"/>
                  </a:lnTo>
                  <a:lnTo>
                    <a:pt x="1788" y="0"/>
                  </a:lnTo>
                  <a:close/>
                </a:path>
              </a:pathLst>
            </a:custGeom>
            <a:solidFill>
              <a:srgbClr val="889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1" name="Google Shape;11191;p89"/>
            <p:cNvSpPr/>
            <p:nvPr/>
          </p:nvSpPr>
          <p:spPr>
            <a:xfrm>
              <a:off x="3479228" y="1510926"/>
              <a:ext cx="373798" cy="370368"/>
            </a:xfrm>
            <a:custGeom>
              <a:avLst/>
              <a:gdLst/>
              <a:ahLst/>
              <a:cxnLst/>
              <a:rect l="l" t="t" r="r" b="b"/>
              <a:pathLst>
                <a:path w="14278" h="14147" extrusionOk="0">
                  <a:moveTo>
                    <a:pt x="1730" y="623"/>
                  </a:moveTo>
                  <a:cubicBezTo>
                    <a:pt x="1997" y="623"/>
                    <a:pt x="2265" y="725"/>
                    <a:pt x="2469" y="929"/>
                  </a:cubicBezTo>
                  <a:lnTo>
                    <a:pt x="3161" y="1616"/>
                  </a:lnTo>
                  <a:lnTo>
                    <a:pt x="1677" y="3096"/>
                  </a:lnTo>
                  <a:lnTo>
                    <a:pt x="990" y="2404"/>
                  </a:lnTo>
                  <a:cubicBezTo>
                    <a:pt x="581" y="1996"/>
                    <a:pt x="581" y="1333"/>
                    <a:pt x="990" y="924"/>
                  </a:cubicBezTo>
                  <a:lnTo>
                    <a:pt x="990" y="929"/>
                  </a:lnTo>
                  <a:cubicBezTo>
                    <a:pt x="1194" y="725"/>
                    <a:pt x="1462" y="623"/>
                    <a:pt x="1730" y="623"/>
                  </a:cubicBezTo>
                  <a:close/>
                  <a:moveTo>
                    <a:pt x="3469" y="1924"/>
                  </a:moveTo>
                  <a:lnTo>
                    <a:pt x="4036" y="2490"/>
                  </a:lnTo>
                  <a:lnTo>
                    <a:pt x="3296" y="3230"/>
                  </a:lnTo>
                  <a:lnTo>
                    <a:pt x="2556" y="3970"/>
                  </a:lnTo>
                  <a:lnTo>
                    <a:pt x="1989" y="3403"/>
                  </a:lnTo>
                  <a:lnTo>
                    <a:pt x="3469" y="1924"/>
                  </a:lnTo>
                  <a:close/>
                  <a:moveTo>
                    <a:pt x="12596" y="11215"/>
                  </a:moveTo>
                  <a:lnTo>
                    <a:pt x="13432" y="13367"/>
                  </a:lnTo>
                  <a:lnTo>
                    <a:pt x="11280" y="12531"/>
                  </a:lnTo>
                  <a:lnTo>
                    <a:pt x="12596" y="11215"/>
                  </a:lnTo>
                  <a:close/>
                  <a:moveTo>
                    <a:pt x="5016" y="7049"/>
                  </a:moveTo>
                  <a:lnTo>
                    <a:pt x="7163" y="9197"/>
                  </a:lnTo>
                  <a:lnTo>
                    <a:pt x="6735" y="9629"/>
                  </a:lnTo>
                  <a:lnTo>
                    <a:pt x="6226" y="9115"/>
                  </a:lnTo>
                  <a:cubicBezTo>
                    <a:pt x="6177" y="9060"/>
                    <a:pt x="6121" y="9037"/>
                    <a:pt x="6066" y="9037"/>
                  </a:cubicBezTo>
                  <a:cubicBezTo>
                    <a:pt x="5893" y="9037"/>
                    <a:pt x="5742" y="9269"/>
                    <a:pt x="5914" y="9423"/>
                  </a:cubicBezTo>
                  <a:lnTo>
                    <a:pt x="6428" y="9937"/>
                  </a:lnTo>
                  <a:lnTo>
                    <a:pt x="5919" y="10441"/>
                  </a:lnTo>
                  <a:lnTo>
                    <a:pt x="4756" y="9279"/>
                  </a:lnTo>
                  <a:cubicBezTo>
                    <a:pt x="4710" y="9238"/>
                    <a:pt x="4660" y="9220"/>
                    <a:pt x="4612" y="9220"/>
                  </a:cubicBezTo>
                  <a:cubicBezTo>
                    <a:pt x="4446" y="9220"/>
                    <a:pt x="4307" y="9429"/>
                    <a:pt x="4449" y="9586"/>
                  </a:cubicBezTo>
                  <a:lnTo>
                    <a:pt x="5611" y="10753"/>
                  </a:lnTo>
                  <a:lnTo>
                    <a:pt x="5102" y="11258"/>
                  </a:lnTo>
                  <a:lnTo>
                    <a:pt x="4593" y="10749"/>
                  </a:lnTo>
                  <a:cubicBezTo>
                    <a:pt x="4546" y="10706"/>
                    <a:pt x="4495" y="10688"/>
                    <a:pt x="4446" y="10688"/>
                  </a:cubicBezTo>
                  <a:cubicBezTo>
                    <a:pt x="4280" y="10688"/>
                    <a:pt x="4141" y="10896"/>
                    <a:pt x="4285" y="11056"/>
                  </a:cubicBezTo>
                  <a:lnTo>
                    <a:pt x="4795" y="11565"/>
                  </a:lnTo>
                  <a:lnTo>
                    <a:pt x="4290" y="12075"/>
                  </a:lnTo>
                  <a:lnTo>
                    <a:pt x="3776" y="11560"/>
                  </a:lnTo>
                  <a:cubicBezTo>
                    <a:pt x="3730" y="11520"/>
                    <a:pt x="3680" y="11502"/>
                    <a:pt x="3632" y="11502"/>
                  </a:cubicBezTo>
                  <a:cubicBezTo>
                    <a:pt x="3466" y="11502"/>
                    <a:pt x="3327" y="11712"/>
                    <a:pt x="3469" y="11873"/>
                  </a:cubicBezTo>
                  <a:lnTo>
                    <a:pt x="3978" y="12382"/>
                  </a:lnTo>
                  <a:lnTo>
                    <a:pt x="3473" y="12886"/>
                  </a:lnTo>
                  <a:lnTo>
                    <a:pt x="2311" y="11724"/>
                  </a:lnTo>
                  <a:cubicBezTo>
                    <a:pt x="2265" y="11683"/>
                    <a:pt x="2215" y="11666"/>
                    <a:pt x="2167" y="11666"/>
                  </a:cubicBezTo>
                  <a:cubicBezTo>
                    <a:pt x="1999" y="11666"/>
                    <a:pt x="1858" y="11876"/>
                    <a:pt x="2003" y="12036"/>
                  </a:cubicBezTo>
                  <a:lnTo>
                    <a:pt x="3166" y="13199"/>
                  </a:lnTo>
                  <a:lnTo>
                    <a:pt x="2719" y="13641"/>
                  </a:lnTo>
                  <a:cubicBezTo>
                    <a:pt x="2674" y="13686"/>
                    <a:pt x="2612" y="13709"/>
                    <a:pt x="2551" y="13709"/>
                  </a:cubicBezTo>
                  <a:cubicBezTo>
                    <a:pt x="2490" y="13709"/>
                    <a:pt x="2429" y="13686"/>
                    <a:pt x="2383" y="13641"/>
                  </a:cubicBezTo>
                  <a:lnTo>
                    <a:pt x="572" y="11834"/>
                  </a:lnTo>
                  <a:cubicBezTo>
                    <a:pt x="481" y="11738"/>
                    <a:pt x="481" y="11589"/>
                    <a:pt x="572" y="11493"/>
                  </a:cubicBezTo>
                  <a:lnTo>
                    <a:pt x="5016" y="7049"/>
                  </a:lnTo>
                  <a:close/>
                  <a:moveTo>
                    <a:pt x="11729" y="1"/>
                  </a:moveTo>
                  <a:cubicBezTo>
                    <a:pt x="11556" y="1"/>
                    <a:pt x="11383" y="67"/>
                    <a:pt x="11251" y="199"/>
                  </a:cubicBezTo>
                  <a:lnTo>
                    <a:pt x="7845" y="3605"/>
                  </a:lnTo>
                  <a:cubicBezTo>
                    <a:pt x="7704" y="3765"/>
                    <a:pt x="7841" y="3973"/>
                    <a:pt x="8006" y="3973"/>
                  </a:cubicBezTo>
                  <a:cubicBezTo>
                    <a:pt x="8055" y="3973"/>
                    <a:pt x="8106" y="3955"/>
                    <a:pt x="8153" y="3912"/>
                  </a:cubicBezTo>
                  <a:lnTo>
                    <a:pt x="11559" y="506"/>
                  </a:lnTo>
                  <a:cubicBezTo>
                    <a:pt x="11604" y="461"/>
                    <a:pt x="11666" y="438"/>
                    <a:pt x="11727" y="438"/>
                  </a:cubicBezTo>
                  <a:cubicBezTo>
                    <a:pt x="11788" y="438"/>
                    <a:pt x="11849" y="461"/>
                    <a:pt x="11895" y="506"/>
                  </a:cubicBezTo>
                  <a:lnTo>
                    <a:pt x="13706" y="2318"/>
                  </a:lnTo>
                  <a:cubicBezTo>
                    <a:pt x="13797" y="2409"/>
                    <a:pt x="13797" y="2563"/>
                    <a:pt x="13706" y="2654"/>
                  </a:cubicBezTo>
                  <a:lnTo>
                    <a:pt x="13264" y="3101"/>
                  </a:lnTo>
                  <a:lnTo>
                    <a:pt x="12102" y="1938"/>
                  </a:lnTo>
                  <a:cubicBezTo>
                    <a:pt x="12052" y="1883"/>
                    <a:pt x="11995" y="1860"/>
                    <a:pt x="11940" y="1860"/>
                  </a:cubicBezTo>
                  <a:cubicBezTo>
                    <a:pt x="11768" y="1860"/>
                    <a:pt x="11618" y="2089"/>
                    <a:pt x="11789" y="2245"/>
                  </a:cubicBezTo>
                  <a:lnTo>
                    <a:pt x="12952" y="3408"/>
                  </a:lnTo>
                  <a:lnTo>
                    <a:pt x="12447" y="3912"/>
                  </a:lnTo>
                  <a:lnTo>
                    <a:pt x="11938" y="3403"/>
                  </a:lnTo>
                  <a:cubicBezTo>
                    <a:pt x="11889" y="3348"/>
                    <a:pt x="11832" y="3325"/>
                    <a:pt x="11777" y="3325"/>
                  </a:cubicBezTo>
                  <a:cubicBezTo>
                    <a:pt x="11604" y="3325"/>
                    <a:pt x="11454" y="3554"/>
                    <a:pt x="11626" y="3711"/>
                  </a:cubicBezTo>
                  <a:lnTo>
                    <a:pt x="12140" y="4225"/>
                  </a:lnTo>
                  <a:lnTo>
                    <a:pt x="11631" y="4729"/>
                  </a:lnTo>
                  <a:lnTo>
                    <a:pt x="11122" y="4220"/>
                  </a:lnTo>
                  <a:cubicBezTo>
                    <a:pt x="11075" y="4177"/>
                    <a:pt x="11023" y="4159"/>
                    <a:pt x="10975" y="4159"/>
                  </a:cubicBezTo>
                  <a:cubicBezTo>
                    <a:pt x="10808" y="4159"/>
                    <a:pt x="10668" y="4368"/>
                    <a:pt x="10809" y="4527"/>
                  </a:cubicBezTo>
                  <a:lnTo>
                    <a:pt x="11323" y="5037"/>
                  </a:lnTo>
                  <a:lnTo>
                    <a:pt x="10814" y="5546"/>
                  </a:lnTo>
                  <a:lnTo>
                    <a:pt x="9656" y="4388"/>
                  </a:lnTo>
                  <a:cubicBezTo>
                    <a:pt x="9609" y="4345"/>
                    <a:pt x="9558" y="4327"/>
                    <a:pt x="9509" y="4327"/>
                  </a:cubicBezTo>
                  <a:cubicBezTo>
                    <a:pt x="9343" y="4327"/>
                    <a:pt x="9203" y="4536"/>
                    <a:pt x="9344" y="4696"/>
                  </a:cubicBezTo>
                  <a:lnTo>
                    <a:pt x="10507" y="5858"/>
                  </a:lnTo>
                  <a:lnTo>
                    <a:pt x="10002" y="6363"/>
                  </a:lnTo>
                  <a:lnTo>
                    <a:pt x="9488" y="5853"/>
                  </a:lnTo>
                  <a:cubicBezTo>
                    <a:pt x="9443" y="5812"/>
                    <a:pt x="9393" y="5795"/>
                    <a:pt x="9345" y="5795"/>
                  </a:cubicBezTo>
                  <a:cubicBezTo>
                    <a:pt x="9180" y="5795"/>
                    <a:pt x="9039" y="6001"/>
                    <a:pt x="9181" y="6161"/>
                  </a:cubicBezTo>
                  <a:lnTo>
                    <a:pt x="9690" y="6675"/>
                  </a:lnTo>
                  <a:lnTo>
                    <a:pt x="9262" y="7102"/>
                  </a:lnTo>
                  <a:lnTo>
                    <a:pt x="7115" y="4955"/>
                  </a:lnTo>
                  <a:lnTo>
                    <a:pt x="7519" y="4556"/>
                  </a:lnTo>
                  <a:cubicBezTo>
                    <a:pt x="7660" y="4397"/>
                    <a:pt x="7520" y="4188"/>
                    <a:pt x="7353" y="4188"/>
                  </a:cubicBezTo>
                  <a:cubicBezTo>
                    <a:pt x="7304" y="4188"/>
                    <a:pt x="7253" y="4206"/>
                    <a:pt x="7206" y="4249"/>
                  </a:cubicBezTo>
                  <a:lnTo>
                    <a:pt x="6808" y="4647"/>
                  </a:lnTo>
                  <a:lnTo>
                    <a:pt x="2777" y="617"/>
                  </a:lnTo>
                  <a:cubicBezTo>
                    <a:pt x="2490" y="339"/>
                    <a:pt x="2120" y="201"/>
                    <a:pt x="1750" y="201"/>
                  </a:cubicBezTo>
                  <a:cubicBezTo>
                    <a:pt x="1370" y="201"/>
                    <a:pt x="991" y="347"/>
                    <a:pt x="702" y="636"/>
                  </a:cubicBezTo>
                  <a:cubicBezTo>
                    <a:pt x="130" y="1208"/>
                    <a:pt x="120" y="2130"/>
                    <a:pt x="682" y="2716"/>
                  </a:cubicBezTo>
                  <a:lnTo>
                    <a:pt x="4708" y="6742"/>
                  </a:lnTo>
                  <a:lnTo>
                    <a:pt x="264" y="11186"/>
                  </a:lnTo>
                  <a:cubicBezTo>
                    <a:pt x="0" y="11450"/>
                    <a:pt x="0" y="11878"/>
                    <a:pt x="264" y="12142"/>
                  </a:cubicBezTo>
                  <a:lnTo>
                    <a:pt x="2076" y="13948"/>
                  </a:lnTo>
                  <a:cubicBezTo>
                    <a:pt x="2208" y="14080"/>
                    <a:pt x="2381" y="14146"/>
                    <a:pt x="2553" y="14146"/>
                  </a:cubicBezTo>
                  <a:cubicBezTo>
                    <a:pt x="2725" y="14146"/>
                    <a:pt x="2897" y="14080"/>
                    <a:pt x="3027" y="13948"/>
                  </a:cubicBezTo>
                  <a:lnTo>
                    <a:pt x="7470" y="9504"/>
                  </a:lnTo>
                  <a:lnTo>
                    <a:pt x="7788" y="9821"/>
                  </a:lnTo>
                  <a:cubicBezTo>
                    <a:pt x="7837" y="9877"/>
                    <a:pt x="7894" y="9900"/>
                    <a:pt x="7949" y="9900"/>
                  </a:cubicBezTo>
                  <a:cubicBezTo>
                    <a:pt x="8121" y="9900"/>
                    <a:pt x="8271" y="9671"/>
                    <a:pt x="8100" y="9514"/>
                  </a:cubicBezTo>
                  <a:lnTo>
                    <a:pt x="7663" y="9077"/>
                  </a:lnTo>
                  <a:cubicBezTo>
                    <a:pt x="7643" y="9048"/>
                    <a:pt x="7619" y="9024"/>
                    <a:pt x="7591" y="9010"/>
                  </a:cubicBezTo>
                  <a:lnTo>
                    <a:pt x="2863" y="4278"/>
                  </a:lnTo>
                  <a:lnTo>
                    <a:pt x="3449" y="3691"/>
                  </a:lnTo>
                  <a:lnTo>
                    <a:pt x="3810" y="4052"/>
                  </a:lnTo>
                  <a:cubicBezTo>
                    <a:pt x="3858" y="4107"/>
                    <a:pt x="3915" y="4130"/>
                    <a:pt x="3969" y="4130"/>
                  </a:cubicBezTo>
                  <a:cubicBezTo>
                    <a:pt x="4141" y="4130"/>
                    <a:pt x="4292" y="3901"/>
                    <a:pt x="4117" y="3744"/>
                  </a:cubicBezTo>
                  <a:lnTo>
                    <a:pt x="3757" y="3384"/>
                  </a:lnTo>
                  <a:lnTo>
                    <a:pt x="4343" y="2798"/>
                  </a:lnTo>
                  <a:lnTo>
                    <a:pt x="6654" y="5109"/>
                  </a:lnTo>
                  <a:lnTo>
                    <a:pt x="9085" y="7540"/>
                  </a:lnTo>
                  <a:cubicBezTo>
                    <a:pt x="9099" y="7559"/>
                    <a:pt x="9113" y="7573"/>
                    <a:pt x="9128" y="7583"/>
                  </a:cubicBezTo>
                  <a:lnTo>
                    <a:pt x="12371" y="10825"/>
                  </a:lnTo>
                  <a:lnTo>
                    <a:pt x="11785" y="11412"/>
                  </a:lnTo>
                  <a:lnTo>
                    <a:pt x="8513" y="8140"/>
                  </a:lnTo>
                  <a:lnTo>
                    <a:pt x="8508" y="8135"/>
                  </a:lnTo>
                  <a:lnTo>
                    <a:pt x="7201" y="6829"/>
                  </a:lnTo>
                  <a:lnTo>
                    <a:pt x="7197" y="6824"/>
                  </a:lnTo>
                  <a:lnTo>
                    <a:pt x="4895" y="4523"/>
                  </a:lnTo>
                  <a:cubicBezTo>
                    <a:pt x="4849" y="4480"/>
                    <a:pt x="4797" y="4462"/>
                    <a:pt x="4749" y="4462"/>
                  </a:cubicBezTo>
                  <a:cubicBezTo>
                    <a:pt x="4582" y="4462"/>
                    <a:pt x="4442" y="4670"/>
                    <a:pt x="4583" y="4830"/>
                  </a:cubicBezTo>
                  <a:lnTo>
                    <a:pt x="11472" y="11719"/>
                  </a:lnTo>
                  <a:lnTo>
                    <a:pt x="10886" y="12305"/>
                  </a:lnTo>
                  <a:lnTo>
                    <a:pt x="8816" y="10230"/>
                  </a:lnTo>
                  <a:cubicBezTo>
                    <a:pt x="8769" y="10189"/>
                    <a:pt x="8718" y="10171"/>
                    <a:pt x="8670" y="10171"/>
                  </a:cubicBezTo>
                  <a:cubicBezTo>
                    <a:pt x="8503" y="10171"/>
                    <a:pt x="8362" y="10377"/>
                    <a:pt x="8503" y="10537"/>
                  </a:cubicBezTo>
                  <a:lnTo>
                    <a:pt x="10737" y="12766"/>
                  </a:lnTo>
                  <a:lnTo>
                    <a:pt x="10737" y="12771"/>
                  </a:lnTo>
                  <a:lnTo>
                    <a:pt x="10747" y="12776"/>
                  </a:lnTo>
                  <a:lnTo>
                    <a:pt x="10761" y="12785"/>
                  </a:lnTo>
                  <a:lnTo>
                    <a:pt x="10766" y="12790"/>
                  </a:lnTo>
                  <a:lnTo>
                    <a:pt x="10785" y="12805"/>
                  </a:lnTo>
                  <a:lnTo>
                    <a:pt x="10804" y="12814"/>
                  </a:lnTo>
                  <a:lnTo>
                    <a:pt x="13447" y="13838"/>
                  </a:lnTo>
                  <a:cubicBezTo>
                    <a:pt x="13490" y="13854"/>
                    <a:pt x="13533" y="13862"/>
                    <a:pt x="13574" y="13862"/>
                  </a:cubicBezTo>
                  <a:cubicBezTo>
                    <a:pt x="13807" y="13862"/>
                    <a:pt x="13997" y="13622"/>
                    <a:pt x="13903" y="13381"/>
                  </a:cubicBezTo>
                  <a:lnTo>
                    <a:pt x="12880" y="10744"/>
                  </a:lnTo>
                  <a:cubicBezTo>
                    <a:pt x="12875" y="10734"/>
                    <a:pt x="12870" y="10729"/>
                    <a:pt x="12870" y="10720"/>
                  </a:cubicBezTo>
                  <a:lnTo>
                    <a:pt x="12870" y="10715"/>
                  </a:lnTo>
                  <a:cubicBezTo>
                    <a:pt x="12865" y="10710"/>
                    <a:pt x="12861" y="10705"/>
                    <a:pt x="12856" y="10701"/>
                  </a:cubicBezTo>
                  <a:lnTo>
                    <a:pt x="12851" y="10691"/>
                  </a:lnTo>
                  <a:lnTo>
                    <a:pt x="12841" y="10681"/>
                  </a:lnTo>
                  <a:lnTo>
                    <a:pt x="12837" y="10672"/>
                  </a:lnTo>
                  <a:lnTo>
                    <a:pt x="12832" y="10667"/>
                  </a:lnTo>
                  <a:lnTo>
                    <a:pt x="9570" y="7410"/>
                  </a:lnTo>
                  <a:lnTo>
                    <a:pt x="14014" y="2961"/>
                  </a:lnTo>
                  <a:cubicBezTo>
                    <a:pt x="14278" y="2702"/>
                    <a:pt x="14278" y="2274"/>
                    <a:pt x="14014" y="2010"/>
                  </a:cubicBezTo>
                  <a:lnTo>
                    <a:pt x="12207" y="199"/>
                  </a:lnTo>
                  <a:cubicBezTo>
                    <a:pt x="12075" y="67"/>
                    <a:pt x="11902" y="1"/>
                    <a:pt x="117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2" name="Google Shape;11192;p89"/>
          <p:cNvGrpSpPr/>
          <p:nvPr/>
        </p:nvGrpSpPr>
        <p:grpSpPr>
          <a:xfrm>
            <a:off x="862432" y="2691809"/>
            <a:ext cx="339240" cy="378196"/>
            <a:chOff x="862432" y="2897209"/>
            <a:chExt cx="339240" cy="378196"/>
          </a:xfrm>
        </p:grpSpPr>
        <p:sp>
          <p:nvSpPr>
            <p:cNvPr id="11193" name="Google Shape;11193;p89"/>
            <p:cNvSpPr/>
            <p:nvPr/>
          </p:nvSpPr>
          <p:spPr>
            <a:xfrm>
              <a:off x="868872" y="3000280"/>
              <a:ext cx="306385" cy="268581"/>
            </a:xfrm>
            <a:custGeom>
              <a:avLst/>
              <a:gdLst/>
              <a:ahLst/>
              <a:cxnLst/>
              <a:rect l="l" t="t" r="r" b="b"/>
              <a:pathLst>
                <a:path w="11703" h="10259" extrusionOk="0">
                  <a:moveTo>
                    <a:pt x="3465" y="1"/>
                  </a:moveTo>
                  <a:cubicBezTo>
                    <a:pt x="3221" y="1"/>
                    <a:pt x="2978" y="25"/>
                    <a:pt x="2748" y="84"/>
                  </a:cubicBezTo>
                  <a:cubicBezTo>
                    <a:pt x="1417" y="430"/>
                    <a:pt x="0" y="1857"/>
                    <a:pt x="0" y="4225"/>
                  </a:cubicBezTo>
                  <a:cubicBezTo>
                    <a:pt x="0" y="5825"/>
                    <a:pt x="1023" y="8030"/>
                    <a:pt x="2272" y="9284"/>
                  </a:cubicBezTo>
                  <a:cubicBezTo>
                    <a:pt x="2868" y="9879"/>
                    <a:pt x="3517" y="10259"/>
                    <a:pt x="4127" y="10259"/>
                  </a:cubicBezTo>
                  <a:cubicBezTo>
                    <a:pt x="4487" y="10259"/>
                    <a:pt x="4842" y="10206"/>
                    <a:pt x="5188" y="10105"/>
                  </a:cubicBezTo>
                  <a:cubicBezTo>
                    <a:pt x="5405" y="10038"/>
                    <a:pt x="5629" y="10004"/>
                    <a:pt x="5854" y="10004"/>
                  </a:cubicBezTo>
                  <a:cubicBezTo>
                    <a:pt x="6078" y="10004"/>
                    <a:pt x="6303" y="10038"/>
                    <a:pt x="6519" y="10105"/>
                  </a:cubicBezTo>
                  <a:cubicBezTo>
                    <a:pt x="6865" y="10206"/>
                    <a:pt x="7220" y="10259"/>
                    <a:pt x="7576" y="10259"/>
                  </a:cubicBezTo>
                  <a:cubicBezTo>
                    <a:pt x="8162" y="10259"/>
                    <a:pt x="8777" y="9913"/>
                    <a:pt x="9349" y="9365"/>
                  </a:cubicBezTo>
                  <a:cubicBezTo>
                    <a:pt x="10641" y="8126"/>
                    <a:pt x="11703" y="5863"/>
                    <a:pt x="11703" y="4225"/>
                  </a:cubicBezTo>
                  <a:cubicBezTo>
                    <a:pt x="11703" y="1857"/>
                    <a:pt x="10290" y="430"/>
                    <a:pt x="8960" y="84"/>
                  </a:cubicBezTo>
                  <a:cubicBezTo>
                    <a:pt x="8732" y="26"/>
                    <a:pt x="8493" y="2"/>
                    <a:pt x="8251" y="2"/>
                  </a:cubicBezTo>
                  <a:cubicBezTo>
                    <a:pt x="7813" y="2"/>
                    <a:pt x="7369" y="81"/>
                    <a:pt x="6985" y="180"/>
                  </a:cubicBezTo>
                  <a:cubicBezTo>
                    <a:pt x="6860" y="214"/>
                    <a:pt x="6735" y="238"/>
                    <a:pt x="6610" y="262"/>
                  </a:cubicBezTo>
                  <a:cubicBezTo>
                    <a:pt x="6361" y="303"/>
                    <a:pt x="6110" y="324"/>
                    <a:pt x="5859" y="324"/>
                  </a:cubicBezTo>
                  <a:cubicBezTo>
                    <a:pt x="5476" y="324"/>
                    <a:pt x="5094" y="276"/>
                    <a:pt x="4722" y="180"/>
                  </a:cubicBezTo>
                  <a:cubicBezTo>
                    <a:pt x="4341" y="78"/>
                    <a:pt x="3900" y="1"/>
                    <a:pt x="3465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4" name="Google Shape;11194;p89"/>
            <p:cNvSpPr/>
            <p:nvPr/>
          </p:nvSpPr>
          <p:spPr>
            <a:xfrm>
              <a:off x="868977" y="3000253"/>
              <a:ext cx="244783" cy="268607"/>
            </a:xfrm>
            <a:custGeom>
              <a:avLst/>
              <a:gdLst/>
              <a:ahLst/>
              <a:cxnLst/>
              <a:rect l="l" t="t" r="r" b="b"/>
              <a:pathLst>
                <a:path w="9350" h="10260" extrusionOk="0">
                  <a:moveTo>
                    <a:pt x="3451" y="1"/>
                  </a:moveTo>
                  <a:cubicBezTo>
                    <a:pt x="3210" y="1"/>
                    <a:pt x="2971" y="25"/>
                    <a:pt x="2744" y="85"/>
                  </a:cubicBezTo>
                  <a:cubicBezTo>
                    <a:pt x="1413" y="431"/>
                    <a:pt x="1" y="1858"/>
                    <a:pt x="1" y="4226"/>
                  </a:cubicBezTo>
                  <a:cubicBezTo>
                    <a:pt x="1" y="6589"/>
                    <a:pt x="2220" y="10260"/>
                    <a:pt x="4127" y="10260"/>
                  </a:cubicBezTo>
                  <a:cubicBezTo>
                    <a:pt x="4483" y="10260"/>
                    <a:pt x="4838" y="10207"/>
                    <a:pt x="5184" y="10106"/>
                  </a:cubicBezTo>
                  <a:cubicBezTo>
                    <a:pt x="5401" y="10039"/>
                    <a:pt x="5625" y="10005"/>
                    <a:pt x="5850" y="10005"/>
                  </a:cubicBezTo>
                  <a:cubicBezTo>
                    <a:pt x="6076" y="10005"/>
                    <a:pt x="6301" y="10039"/>
                    <a:pt x="6520" y="10106"/>
                  </a:cubicBezTo>
                  <a:cubicBezTo>
                    <a:pt x="6861" y="10207"/>
                    <a:pt x="7216" y="10260"/>
                    <a:pt x="7577" y="10260"/>
                  </a:cubicBezTo>
                  <a:cubicBezTo>
                    <a:pt x="8163" y="10260"/>
                    <a:pt x="8778" y="9914"/>
                    <a:pt x="9349" y="9366"/>
                  </a:cubicBezTo>
                  <a:lnTo>
                    <a:pt x="9345" y="9366"/>
                  </a:lnTo>
                  <a:cubicBezTo>
                    <a:pt x="8632" y="9492"/>
                    <a:pt x="7993" y="9545"/>
                    <a:pt x="7423" y="9545"/>
                  </a:cubicBezTo>
                  <a:cubicBezTo>
                    <a:pt x="6728" y="9545"/>
                    <a:pt x="6135" y="9466"/>
                    <a:pt x="5631" y="9342"/>
                  </a:cubicBezTo>
                  <a:cubicBezTo>
                    <a:pt x="4127" y="8977"/>
                    <a:pt x="3013" y="7718"/>
                    <a:pt x="2830" y="6186"/>
                  </a:cubicBezTo>
                  <a:cubicBezTo>
                    <a:pt x="2364" y="2352"/>
                    <a:pt x="4872" y="1238"/>
                    <a:pt x="4872" y="1238"/>
                  </a:cubicBezTo>
                  <a:cubicBezTo>
                    <a:pt x="5229" y="1400"/>
                    <a:pt x="5611" y="1441"/>
                    <a:pt x="5907" y="1441"/>
                  </a:cubicBezTo>
                  <a:cubicBezTo>
                    <a:pt x="6217" y="1441"/>
                    <a:pt x="6433" y="1396"/>
                    <a:pt x="6433" y="1396"/>
                  </a:cubicBezTo>
                  <a:cubicBezTo>
                    <a:pt x="5905" y="868"/>
                    <a:pt x="6606" y="263"/>
                    <a:pt x="6606" y="263"/>
                  </a:cubicBezTo>
                  <a:lnTo>
                    <a:pt x="6606" y="263"/>
                  </a:lnTo>
                  <a:cubicBezTo>
                    <a:pt x="6357" y="304"/>
                    <a:pt x="6107" y="325"/>
                    <a:pt x="5857" y="325"/>
                  </a:cubicBezTo>
                  <a:cubicBezTo>
                    <a:pt x="5474" y="325"/>
                    <a:pt x="5093" y="277"/>
                    <a:pt x="4718" y="181"/>
                  </a:cubicBezTo>
                  <a:cubicBezTo>
                    <a:pt x="4334" y="82"/>
                    <a:pt x="3890" y="1"/>
                    <a:pt x="3451" y="1"/>
                  </a:cubicBez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5" name="Google Shape;11195;p89"/>
            <p:cNvSpPr/>
            <p:nvPr/>
          </p:nvSpPr>
          <p:spPr>
            <a:xfrm>
              <a:off x="1041163" y="2903728"/>
              <a:ext cx="153729" cy="85006"/>
            </a:xfrm>
            <a:custGeom>
              <a:avLst/>
              <a:gdLst/>
              <a:ahLst/>
              <a:cxnLst/>
              <a:rect l="l" t="t" r="r" b="b"/>
              <a:pathLst>
                <a:path w="5872" h="3247" extrusionOk="0">
                  <a:moveTo>
                    <a:pt x="2779" y="0"/>
                  </a:moveTo>
                  <a:cubicBezTo>
                    <a:pt x="2653" y="0"/>
                    <a:pt x="2523" y="5"/>
                    <a:pt x="2388" y="15"/>
                  </a:cubicBezTo>
                  <a:cubicBezTo>
                    <a:pt x="688" y="145"/>
                    <a:pt x="25" y="2124"/>
                    <a:pt x="1" y="2187"/>
                  </a:cubicBezTo>
                  <a:cubicBezTo>
                    <a:pt x="25" y="2172"/>
                    <a:pt x="53" y="2158"/>
                    <a:pt x="77" y="2153"/>
                  </a:cubicBezTo>
                  <a:cubicBezTo>
                    <a:pt x="100" y="2148"/>
                    <a:pt x="124" y="2145"/>
                    <a:pt x="150" y="2145"/>
                  </a:cubicBezTo>
                  <a:cubicBezTo>
                    <a:pt x="689" y="2145"/>
                    <a:pt x="1775" y="3247"/>
                    <a:pt x="3049" y="3247"/>
                  </a:cubicBezTo>
                  <a:cubicBezTo>
                    <a:pt x="3298" y="3247"/>
                    <a:pt x="3554" y="3205"/>
                    <a:pt x="3815" y="3104"/>
                  </a:cubicBezTo>
                  <a:cubicBezTo>
                    <a:pt x="5544" y="2436"/>
                    <a:pt x="5871" y="150"/>
                    <a:pt x="5871" y="150"/>
                  </a:cubicBezTo>
                  <a:lnTo>
                    <a:pt x="5871" y="150"/>
                  </a:lnTo>
                  <a:cubicBezTo>
                    <a:pt x="5664" y="283"/>
                    <a:pt x="5449" y="331"/>
                    <a:pt x="5214" y="331"/>
                  </a:cubicBezTo>
                  <a:cubicBezTo>
                    <a:pt x="4600" y="331"/>
                    <a:pt x="3854" y="0"/>
                    <a:pt x="2779" y="0"/>
                  </a:cubicBezTo>
                  <a:close/>
                </a:path>
              </a:pathLst>
            </a:custGeom>
            <a:solidFill>
              <a:srgbClr val="ABB8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6" name="Google Shape;11196;p89"/>
            <p:cNvSpPr/>
            <p:nvPr/>
          </p:nvSpPr>
          <p:spPr>
            <a:xfrm>
              <a:off x="1041163" y="2903728"/>
              <a:ext cx="153729" cy="57125"/>
            </a:xfrm>
            <a:custGeom>
              <a:avLst/>
              <a:gdLst/>
              <a:ahLst/>
              <a:cxnLst/>
              <a:rect l="l" t="t" r="r" b="b"/>
              <a:pathLst>
                <a:path w="5872" h="2182" extrusionOk="0">
                  <a:moveTo>
                    <a:pt x="2779" y="0"/>
                  </a:moveTo>
                  <a:cubicBezTo>
                    <a:pt x="2653" y="0"/>
                    <a:pt x="2523" y="5"/>
                    <a:pt x="2388" y="15"/>
                  </a:cubicBezTo>
                  <a:cubicBezTo>
                    <a:pt x="688" y="145"/>
                    <a:pt x="25" y="2124"/>
                    <a:pt x="1" y="2182"/>
                  </a:cubicBezTo>
                  <a:lnTo>
                    <a:pt x="77" y="2153"/>
                  </a:lnTo>
                  <a:cubicBezTo>
                    <a:pt x="447" y="2014"/>
                    <a:pt x="2042" y="1427"/>
                    <a:pt x="3344" y="1427"/>
                  </a:cubicBezTo>
                  <a:cubicBezTo>
                    <a:pt x="4819" y="1427"/>
                    <a:pt x="5871" y="150"/>
                    <a:pt x="5871" y="150"/>
                  </a:cubicBezTo>
                  <a:lnTo>
                    <a:pt x="5871" y="150"/>
                  </a:lnTo>
                  <a:cubicBezTo>
                    <a:pt x="5664" y="283"/>
                    <a:pt x="5449" y="331"/>
                    <a:pt x="5214" y="331"/>
                  </a:cubicBezTo>
                  <a:cubicBezTo>
                    <a:pt x="4600" y="331"/>
                    <a:pt x="3854" y="0"/>
                    <a:pt x="2779" y="0"/>
                  </a:cubicBezTo>
                  <a:close/>
                </a:path>
              </a:pathLst>
            </a:custGeom>
            <a:solidFill>
              <a:srgbClr val="D2DB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7" name="Google Shape;11197;p89"/>
            <p:cNvSpPr/>
            <p:nvPr/>
          </p:nvSpPr>
          <p:spPr>
            <a:xfrm>
              <a:off x="1104047" y="3053713"/>
              <a:ext cx="43302" cy="61785"/>
            </a:xfrm>
            <a:custGeom>
              <a:avLst/>
              <a:gdLst/>
              <a:ahLst/>
              <a:cxnLst/>
              <a:rect l="l" t="t" r="r" b="b"/>
              <a:pathLst>
                <a:path w="1654" h="2360" extrusionOk="0">
                  <a:moveTo>
                    <a:pt x="758" y="1"/>
                  </a:moveTo>
                  <a:cubicBezTo>
                    <a:pt x="742" y="1"/>
                    <a:pt x="727" y="1"/>
                    <a:pt x="712" y="3"/>
                  </a:cubicBezTo>
                  <a:cubicBezTo>
                    <a:pt x="289" y="46"/>
                    <a:pt x="1" y="608"/>
                    <a:pt x="68" y="1257"/>
                  </a:cubicBezTo>
                  <a:cubicBezTo>
                    <a:pt x="128" y="1879"/>
                    <a:pt x="493" y="2359"/>
                    <a:pt x="895" y="2359"/>
                  </a:cubicBezTo>
                  <a:cubicBezTo>
                    <a:pt x="913" y="2359"/>
                    <a:pt x="930" y="2359"/>
                    <a:pt x="947" y="2357"/>
                  </a:cubicBezTo>
                  <a:cubicBezTo>
                    <a:pt x="1365" y="2314"/>
                    <a:pt x="1653" y="1756"/>
                    <a:pt x="1591" y="1103"/>
                  </a:cubicBezTo>
                  <a:cubicBezTo>
                    <a:pt x="1526" y="478"/>
                    <a:pt x="1158" y="1"/>
                    <a:pt x="758" y="1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8" name="Google Shape;11198;p89"/>
            <p:cNvSpPr/>
            <p:nvPr/>
          </p:nvSpPr>
          <p:spPr>
            <a:xfrm>
              <a:off x="862432" y="2993865"/>
              <a:ext cx="319370" cy="281540"/>
            </a:xfrm>
            <a:custGeom>
              <a:avLst/>
              <a:gdLst/>
              <a:ahLst/>
              <a:cxnLst/>
              <a:rect l="l" t="t" r="r" b="b"/>
              <a:pathLst>
                <a:path w="12199" h="10754" extrusionOk="0">
                  <a:moveTo>
                    <a:pt x="3713" y="1"/>
                  </a:moveTo>
                  <a:cubicBezTo>
                    <a:pt x="3431" y="1"/>
                    <a:pt x="3170" y="32"/>
                    <a:pt x="2931" y="93"/>
                  </a:cubicBezTo>
                  <a:cubicBezTo>
                    <a:pt x="2168" y="286"/>
                    <a:pt x="1452" y="785"/>
                    <a:pt x="923" y="1491"/>
                  </a:cubicBezTo>
                  <a:cubicBezTo>
                    <a:pt x="323" y="2303"/>
                    <a:pt x="1" y="3331"/>
                    <a:pt x="1" y="4470"/>
                  </a:cubicBezTo>
                  <a:cubicBezTo>
                    <a:pt x="1" y="5652"/>
                    <a:pt x="534" y="7199"/>
                    <a:pt x="1389" y="8510"/>
                  </a:cubicBezTo>
                  <a:cubicBezTo>
                    <a:pt x="2321" y="9932"/>
                    <a:pt x="3412" y="10754"/>
                    <a:pt x="4373" y="10754"/>
                  </a:cubicBezTo>
                  <a:cubicBezTo>
                    <a:pt x="4757" y="10749"/>
                    <a:pt x="5137" y="10696"/>
                    <a:pt x="5502" y="10585"/>
                  </a:cubicBezTo>
                  <a:cubicBezTo>
                    <a:pt x="5696" y="10525"/>
                    <a:pt x="5898" y="10495"/>
                    <a:pt x="6099" y="10495"/>
                  </a:cubicBezTo>
                  <a:cubicBezTo>
                    <a:pt x="6300" y="10495"/>
                    <a:pt x="6501" y="10525"/>
                    <a:pt x="6693" y="10585"/>
                  </a:cubicBezTo>
                  <a:cubicBezTo>
                    <a:pt x="7063" y="10696"/>
                    <a:pt x="7442" y="10749"/>
                    <a:pt x="7822" y="10754"/>
                  </a:cubicBezTo>
                  <a:cubicBezTo>
                    <a:pt x="8788" y="10754"/>
                    <a:pt x="9878" y="9932"/>
                    <a:pt x="10810" y="8510"/>
                  </a:cubicBezTo>
                  <a:cubicBezTo>
                    <a:pt x="11665" y="7199"/>
                    <a:pt x="12198" y="5652"/>
                    <a:pt x="12198" y="4470"/>
                  </a:cubicBezTo>
                  <a:cubicBezTo>
                    <a:pt x="12198" y="3620"/>
                    <a:pt x="12026" y="2841"/>
                    <a:pt x="11684" y="2159"/>
                  </a:cubicBezTo>
                  <a:cubicBezTo>
                    <a:pt x="11640" y="2071"/>
                    <a:pt x="11554" y="2021"/>
                    <a:pt x="11464" y="2021"/>
                  </a:cubicBezTo>
                  <a:cubicBezTo>
                    <a:pt x="11427" y="2021"/>
                    <a:pt x="11389" y="2030"/>
                    <a:pt x="11353" y="2049"/>
                  </a:cubicBezTo>
                  <a:cubicBezTo>
                    <a:pt x="11228" y="2106"/>
                    <a:pt x="11180" y="2255"/>
                    <a:pt x="11242" y="2375"/>
                  </a:cubicBezTo>
                  <a:cubicBezTo>
                    <a:pt x="11550" y="2995"/>
                    <a:pt x="11704" y="3696"/>
                    <a:pt x="11704" y="4470"/>
                  </a:cubicBezTo>
                  <a:cubicBezTo>
                    <a:pt x="11704" y="5560"/>
                    <a:pt x="11204" y="7002"/>
                    <a:pt x="10397" y="8236"/>
                  </a:cubicBezTo>
                  <a:cubicBezTo>
                    <a:pt x="9566" y="9505"/>
                    <a:pt x="8605" y="10259"/>
                    <a:pt x="7822" y="10259"/>
                  </a:cubicBezTo>
                  <a:cubicBezTo>
                    <a:pt x="7491" y="10259"/>
                    <a:pt x="7159" y="10206"/>
                    <a:pt x="6837" y="10115"/>
                  </a:cubicBezTo>
                  <a:cubicBezTo>
                    <a:pt x="6597" y="10040"/>
                    <a:pt x="6348" y="10003"/>
                    <a:pt x="6100" y="10003"/>
                  </a:cubicBezTo>
                  <a:cubicBezTo>
                    <a:pt x="5851" y="10003"/>
                    <a:pt x="5603" y="10040"/>
                    <a:pt x="5362" y="10115"/>
                  </a:cubicBezTo>
                  <a:cubicBezTo>
                    <a:pt x="5040" y="10206"/>
                    <a:pt x="4709" y="10259"/>
                    <a:pt x="4373" y="10259"/>
                  </a:cubicBezTo>
                  <a:cubicBezTo>
                    <a:pt x="3594" y="10259"/>
                    <a:pt x="2629" y="9505"/>
                    <a:pt x="1803" y="8236"/>
                  </a:cubicBezTo>
                  <a:cubicBezTo>
                    <a:pt x="995" y="7006"/>
                    <a:pt x="496" y="5560"/>
                    <a:pt x="496" y="4470"/>
                  </a:cubicBezTo>
                  <a:cubicBezTo>
                    <a:pt x="496" y="3437"/>
                    <a:pt x="779" y="2510"/>
                    <a:pt x="1322" y="1789"/>
                  </a:cubicBezTo>
                  <a:cubicBezTo>
                    <a:pt x="1774" y="1179"/>
                    <a:pt x="2408" y="737"/>
                    <a:pt x="3056" y="569"/>
                  </a:cubicBezTo>
                  <a:cubicBezTo>
                    <a:pt x="3250" y="517"/>
                    <a:pt x="3468" y="491"/>
                    <a:pt x="3707" y="491"/>
                  </a:cubicBezTo>
                  <a:cubicBezTo>
                    <a:pt x="4066" y="491"/>
                    <a:pt x="4470" y="550"/>
                    <a:pt x="4906" y="665"/>
                  </a:cubicBezTo>
                  <a:cubicBezTo>
                    <a:pt x="4988" y="684"/>
                    <a:pt x="5069" y="704"/>
                    <a:pt x="5146" y="718"/>
                  </a:cubicBezTo>
                  <a:cubicBezTo>
                    <a:pt x="5171" y="726"/>
                    <a:pt x="5195" y="729"/>
                    <a:pt x="5219" y="729"/>
                  </a:cubicBezTo>
                  <a:cubicBezTo>
                    <a:pt x="5333" y="729"/>
                    <a:pt x="5435" y="650"/>
                    <a:pt x="5458" y="535"/>
                  </a:cubicBezTo>
                  <a:cubicBezTo>
                    <a:pt x="5487" y="391"/>
                    <a:pt x="5391" y="257"/>
                    <a:pt x="5247" y="238"/>
                  </a:cubicBezTo>
                  <a:cubicBezTo>
                    <a:pt x="5175" y="223"/>
                    <a:pt x="5103" y="209"/>
                    <a:pt x="5031" y="190"/>
                  </a:cubicBezTo>
                  <a:cubicBezTo>
                    <a:pt x="4552" y="63"/>
                    <a:pt x="4112" y="1"/>
                    <a:pt x="37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9" name="Google Shape;11199;p89"/>
            <p:cNvSpPr/>
            <p:nvPr/>
          </p:nvSpPr>
          <p:spPr>
            <a:xfrm>
              <a:off x="1027680" y="2993787"/>
              <a:ext cx="131162" cy="46260"/>
            </a:xfrm>
            <a:custGeom>
              <a:avLst/>
              <a:gdLst/>
              <a:ahLst/>
              <a:cxnLst/>
              <a:rect l="l" t="t" r="r" b="b"/>
              <a:pathLst>
                <a:path w="5010" h="1767" extrusionOk="0">
                  <a:moveTo>
                    <a:pt x="2183" y="0"/>
                  </a:moveTo>
                  <a:cubicBezTo>
                    <a:pt x="1782" y="0"/>
                    <a:pt x="1338" y="63"/>
                    <a:pt x="857" y="188"/>
                  </a:cubicBezTo>
                  <a:cubicBezTo>
                    <a:pt x="679" y="236"/>
                    <a:pt x="496" y="269"/>
                    <a:pt x="314" y="293"/>
                  </a:cubicBezTo>
                  <a:cubicBezTo>
                    <a:pt x="1" y="330"/>
                    <a:pt x="45" y="781"/>
                    <a:pt x="336" y="781"/>
                  </a:cubicBezTo>
                  <a:cubicBezTo>
                    <a:pt x="349" y="781"/>
                    <a:pt x="362" y="780"/>
                    <a:pt x="376" y="779"/>
                  </a:cubicBezTo>
                  <a:cubicBezTo>
                    <a:pt x="578" y="755"/>
                    <a:pt x="780" y="716"/>
                    <a:pt x="977" y="663"/>
                  </a:cubicBezTo>
                  <a:cubicBezTo>
                    <a:pt x="1415" y="550"/>
                    <a:pt x="1823" y="493"/>
                    <a:pt x="2184" y="493"/>
                  </a:cubicBezTo>
                  <a:cubicBezTo>
                    <a:pt x="2422" y="493"/>
                    <a:pt x="2639" y="518"/>
                    <a:pt x="2831" y="567"/>
                  </a:cubicBezTo>
                  <a:cubicBezTo>
                    <a:pt x="3441" y="731"/>
                    <a:pt x="4023" y="1120"/>
                    <a:pt x="4474" y="1672"/>
                  </a:cubicBezTo>
                  <a:cubicBezTo>
                    <a:pt x="4528" y="1739"/>
                    <a:pt x="4595" y="1767"/>
                    <a:pt x="4660" y="1767"/>
                  </a:cubicBezTo>
                  <a:cubicBezTo>
                    <a:pt x="4841" y="1767"/>
                    <a:pt x="5010" y="1548"/>
                    <a:pt x="4854" y="1360"/>
                  </a:cubicBezTo>
                  <a:cubicBezTo>
                    <a:pt x="4340" y="726"/>
                    <a:pt x="3667" y="279"/>
                    <a:pt x="2956" y="92"/>
                  </a:cubicBezTo>
                  <a:cubicBezTo>
                    <a:pt x="2720" y="31"/>
                    <a:pt x="2461" y="0"/>
                    <a:pt x="218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0" name="Google Shape;11200;p89"/>
            <p:cNvSpPr/>
            <p:nvPr/>
          </p:nvSpPr>
          <p:spPr>
            <a:xfrm>
              <a:off x="983567" y="2897209"/>
              <a:ext cx="218106" cy="147681"/>
            </a:xfrm>
            <a:custGeom>
              <a:avLst/>
              <a:gdLst/>
              <a:ahLst/>
              <a:cxnLst/>
              <a:rect l="l" t="t" r="r" b="b"/>
              <a:pathLst>
                <a:path w="8331" h="5641" extrusionOk="0">
                  <a:moveTo>
                    <a:pt x="4991" y="0"/>
                  </a:moveTo>
                  <a:cubicBezTo>
                    <a:pt x="4850" y="0"/>
                    <a:pt x="4710" y="5"/>
                    <a:pt x="4569" y="14"/>
                  </a:cubicBezTo>
                  <a:cubicBezTo>
                    <a:pt x="3791" y="77"/>
                    <a:pt x="3089" y="504"/>
                    <a:pt x="2546" y="1249"/>
                  </a:cubicBezTo>
                  <a:cubicBezTo>
                    <a:pt x="2311" y="1580"/>
                    <a:pt x="2119" y="1941"/>
                    <a:pt x="1980" y="2320"/>
                  </a:cubicBezTo>
                  <a:lnTo>
                    <a:pt x="1331" y="3305"/>
                  </a:lnTo>
                  <a:cubicBezTo>
                    <a:pt x="1230" y="2988"/>
                    <a:pt x="1100" y="2681"/>
                    <a:pt x="952" y="2378"/>
                  </a:cubicBezTo>
                  <a:cubicBezTo>
                    <a:pt x="902" y="2285"/>
                    <a:pt x="822" y="2246"/>
                    <a:pt x="743" y="2246"/>
                  </a:cubicBezTo>
                  <a:cubicBezTo>
                    <a:pt x="577" y="2246"/>
                    <a:pt x="410" y="2415"/>
                    <a:pt x="514" y="2613"/>
                  </a:cubicBezTo>
                  <a:cubicBezTo>
                    <a:pt x="899" y="3401"/>
                    <a:pt x="1129" y="4256"/>
                    <a:pt x="1206" y="5135"/>
                  </a:cubicBezTo>
                  <a:cubicBezTo>
                    <a:pt x="1033" y="5116"/>
                    <a:pt x="865" y="5073"/>
                    <a:pt x="706" y="5006"/>
                  </a:cubicBezTo>
                  <a:cubicBezTo>
                    <a:pt x="543" y="4934"/>
                    <a:pt x="495" y="4857"/>
                    <a:pt x="495" y="4838"/>
                  </a:cubicBezTo>
                  <a:cubicBezTo>
                    <a:pt x="495" y="4674"/>
                    <a:pt x="371" y="4593"/>
                    <a:pt x="248" y="4593"/>
                  </a:cubicBezTo>
                  <a:cubicBezTo>
                    <a:pt x="124" y="4593"/>
                    <a:pt x="0" y="4674"/>
                    <a:pt x="0" y="4838"/>
                  </a:cubicBezTo>
                  <a:cubicBezTo>
                    <a:pt x="0" y="4986"/>
                    <a:pt x="68" y="5260"/>
                    <a:pt x="505" y="5457"/>
                  </a:cubicBezTo>
                  <a:cubicBezTo>
                    <a:pt x="801" y="5578"/>
                    <a:pt x="1116" y="5640"/>
                    <a:pt x="1435" y="5640"/>
                  </a:cubicBezTo>
                  <a:cubicBezTo>
                    <a:pt x="1447" y="5640"/>
                    <a:pt x="1458" y="5640"/>
                    <a:pt x="1470" y="5640"/>
                  </a:cubicBezTo>
                  <a:cubicBezTo>
                    <a:pt x="1482" y="5640"/>
                    <a:pt x="1494" y="5640"/>
                    <a:pt x="1506" y="5640"/>
                  </a:cubicBezTo>
                  <a:cubicBezTo>
                    <a:pt x="1830" y="5640"/>
                    <a:pt x="2144" y="5578"/>
                    <a:pt x="2441" y="5457"/>
                  </a:cubicBezTo>
                  <a:cubicBezTo>
                    <a:pt x="2878" y="5260"/>
                    <a:pt x="2945" y="4982"/>
                    <a:pt x="2945" y="4838"/>
                  </a:cubicBezTo>
                  <a:cubicBezTo>
                    <a:pt x="2945" y="4674"/>
                    <a:pt x="2821" y="4593"/>
                    <a:pt x="2698" y="4593"/>
                  </a:cubicBezTo>
                  <a:cubicBezTo>
                    <a:pt x="2574" y="4593"/>
                    <a:pt x="2450" y="4674"/>
                    <a:pt x="2450" y="4838"/>
                  </a:cubicBezTo>
                  <a:cubicBezTo>
                    <a:pt x="2450" y="4857"/>
                    <a:pt x="2402" y="4934"/>
                    <a:pt x="2239" y="5006"/>
                  </a:cubicBezTo>
                  <a:cubicBezTo>
                    <a:pt x="2066" y="5078"/>
                    <a:pt x="1883" y="5121"/>
                    <a:pt x="1701" y="5135"/>
                  </a:cubicBezTo>
                  <a:cubicBezTo>
                    <a:pt x="1672" y="4732"/>
                    <a:pt x="1605" y="4328"/>
                    <a:pt x="1509" y="3934"/>
                  </a:cubicBezTo>
                  <a:lnTo>
                    <a:pt x="2359" y="2642"/>
                  </a:lnTo>
                  <a:cubicBezTo>
                    <a:pt x="2417" y="2647"/>
                    <a:pt x="2474" y="2661"/>
                    <a:pt x="2532" y="2685"/>
                  </a:cubicBezTo>
                  <a:cubicBezTo>
                    <a:pt x="2729" y="2772"/>
                    <a:pt x="2916" y="2873"/>
                    <a:pt x="3099" y="2988"/>
                  </a:cubicBezTo>
                  <a:cubicBezTo>
                    <a:pt x="3680" y="3319"/>
                    <a:pt x="4415" y="3742"/>
                    <a:pt x="5246" y="3742"/>
                  </a:cubicBezTo>
                  <a:cubicBezTo>
                    <a:pt x="5539" y="3742"/>
                    <a:pt x="5828" y="3689"/>
                    <a:pt x="6101" y="3584"/>
                  </a:cubicBezTo>
                  <a:cubicBezTo>
                    <a:pt x="7946" y="2873"/>
                    <a:pt x="8302" y="528"/>
                    <a:pt x="8316" y="432"/>
                  </a:cubicBezTo>
                  <a:cubicBezTo>
                    <a:pt x="8331" y="336"/>
                    <a:pt x="8287" y="240"/>
                    <a:pt x="8206" y="187"/>
                  </a:cubicBezTo>
                  <a:cubicBezTo>
                    <a:pt x="8165" y="161"/>
                    <a:pt x="8118" y="148"/>
                    <a:pt x="8071" y="148"/>
                  </a:cubicBezTo>
                  <a:cubicBezTo>
                    <a:pt x="8024" y="148"/>
                    <a:pt x="7977" y="161"/>
                    <a:pt x="7937" y="187"/>
                  </a:cubicBezTo>
                  <a:cubicBezTo>
                    <a:pt x="7776" y="293"/>
                    <a:pt x="7605" y="333"/>
                    <a:pt x="7410" y="333"/>
                  </a:cubicBezTo>
                  <a:cubicBezTo>
                    <a:pt x="7178" y="333"/>
                    <a:pt x="6912" y="277"/>
                    <a:pt x="6587" y="206"/>
                  </a:cubicBezTo>
                  <a:lnTo>
                    <a:pt x="6423" y="173"/>
                  </a:lnTo>
                  <a:cubicBezTo>
                    <a:pt x="6411" y="171"/>
                    <a:pt x="6398" y="170"/>
                    <a:pt x="6387" y="170"/>
                  </a:cubicBezTo>
                  <a:cubicBezTo>
                    <a:pt x="6118" y="170"/>
                    <a:pt x="6046" y="570"/>
                    <a:pt x="6322" y="653"/>
                  </a:cubicBezTo>
                  <a:lnTo>
                    <a:pt x="6481" y="687"/>
                  </a:lnTo>
                  <a:cubicBezTo>
                    <a:pt x="6812" y="757"/>
                    <a:pt x="7123" y="820"/>
                    <a:pt x="7416" y="820"/>
                  </a:cubicBezTo>
                  <a:cubicBezTo>
                    <a:pt x="7523" y="820"/>
                    <a:pt x="7628" y="812"/>
                    <a:pt x="7730" y="793"/>
                  </a:cubicBezTo>
                  <a:lnTo>
                    <a:pt x="7730" y="793"/>
                  </a:lnTo>
                  <a:cubicBezTo>
                    <a:pt x="7543" y="1456"/>
                    <a:pt x="7057" y="2685"/>
                    <a:pt x="5929" y="3118"/>
                  </a:cubicBezTo>
                  <a:cubicBezTo>
                    <a:pt x="5696" y="3207"/>
                    <a:pt x="5468" y="3245"/>
                    <a:pt x="5245" y="3245"/>
                  </a:cubicBezTo>
                  <a:cubicBezTo>
                    <a:pt x="4544" y="3245"/>
                    <a:pt x="3894" y="2873"/>
                    <a:pt x="3344" y="2556"/>
                  </a:cubicBezTo>
                  <a:cubicBezTo>
                    <a:pt x="3056" y="2387"/>
                    <a:pt x="2801" y="2243"/>
                    <a:pt x="2570" y="2181"/>
                  </a:cubicBezTo>
                  <a:cubicBezTo>
                    <a:pt x="2825" y="1633"/>
                    <a:pt x="3464" y="596"/>
                    <a:pt x="4607" y="509"/>
                  </a:cubicBezTo>
                  <a:cubicBezTo>
                    <a:pt x="4737" y="498"/>
                    <a:pt x="4867" y="493"/>
                    <a:pt x="4997" y="493"/>
                  </a:cubicBezTo>
                  <a:cubicBezTo>
                    <a:pt x="5205" y="493"/>
                    <a:pt x="5414" y="507"/>
                    <a:pt x="5621" y="533"/>
                  </a:cubicBezTo>
                  <a:cubicBezTo>
                    <a:pt x="5633" y="535"/>
                    <a:pt x="5645" y="535"/>
                    <a:pt x="5656" y="535"/>
                  </a:cubicBezTo>
                  <a:cubicBezTo>
                    <a:pt x="5947" y="535"/>
                    <a:pt x="5993" y="80"/>
                    <a:pt x="5679" y="43"/>
                  </a:cubicBezTo>
                  <a:cubicBezTo>
                    <a:pt x="5450" y="13"/>
                    <a:pt x="5220" y="0"/>
                    <a:pt x="499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1" name="Google Shape;11201;p89"/>
          <p:cNvGrpSpPr/>
          <p:nvPr/>
        </p:nvGrpSpPr>
        <p:grpSpPr>
          <a:xfrm>
            <a:off x="850625" y="1321417"/>
            <a:ext cx="346021" cy="345131"/>
            <a:chOff x="850625" y="1526817"/>
            <a:chExt cx="346021" cy="345131"/>
          </a:xfrm>
        </p:grpSpPr>
        <p:sp>
          <p:nvSpPr>
            <p:cNvPr id="11202" name="Google Shape;11202;p89"/>
            <p:cNvSpPr/>
            <p:nvPr/>
          </p:nvSpPr>
          <p:spPr>
            <a:xfrm>
              <a:off x="999798" y="1531974"/>
              <a:ext cx="47805" cy="21913"/>
            </a:xfrm>
            <a:custGeom>
              <a:avLst/>
              <a:gdLst/>
              <a:ahLst/>
              <a:cxnLst/>
              <a:rect l="l" t="t" r="r" b="b"/>
              <a:pathLst>
                <a:path w="1826" h="837" extrusionOk="0">
                  <a:moveTo>
                    <a:pt x="0" y="0"/>
                  </a:moveTo>
                  <a:lnTo>
                    <a:pt x="0" y="836"/>
                  </a:lnTo>
                  <a:lnTo>
                    <a:pt x="1826" y="836"/>
                  </a:lnTo>
                  <a:lnTo>
                    <a:pt x="1826" y="0"/>
                  </a:lnTo>
                  <a:close/>
                </a:path>
              </a:pathLst>
            </a:custGeom>
            <a:solidFill>
              <a:srgbClr val="9CAB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3" name="Google Shape;11203;p89"/>
            <p:cNvSpPr/>
            <p:nvPr/>
          </p:nvSpPr>
          <p:spPr>
            <a:xfrm>
              <a:off x="876019" y="1581402"/>
              <a:ext cx="295206" cy="174725"/>
            </a:xfrm>
            <a:custGeom>
              <a:avLst/>
              <a:gdLst/>
              <a:ahLst/>
              <a:cxnLst/>
              <a:rect l="l" t="t" r="r" b="b"/>
              <a:pathLst>
                <a:path w="11276" h="6674" extrusionOk="0">
                  <a:moveTo>
                    <a:pt x="1" y="0"/>
                  </a:moveTo>
                  <a:lnTo>
                    <a:pt x="1" y="6673"/>
                  </a:lnTo>
                  <a:lnTo>
                    <a:pt x="11276" y="6673"/>
                  </a:lnTo>
                  <a:lnTo>
                    <a:pt x="11276" y="0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4" name="Google Shape;11204;p89"/>
            <p:cNvSpPr/>
            <p:nvPr/>
          </p:nvSpPr>
          <p:spPr>
            <a:xfrm>
              <a:off x="1155622" y="1581402"/>
              <a:ext cx="15603" cy="174725"/>
            </a:xfrm>
            <a:custGeom>
              <a:avLst/>
              <a:gdLst/>
              <a:ahLst/>
              <a:cxnLst/>
              <a:rect l="l" t="t" r="r" b="b"/>
              <a:pathLst>
                <a:path w="596" h="6674" extrusionOk="0">
                  <a:moveTo>
                    <a:pt x="0" y="0"/>
                  </a:moveTo>
                  <a:lnTo>
                    <a:pt x="0" y="6673"/>
                  </a:lnTo>
                  <a:lnTo>
                    <a:pt x="596" y="667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5" name="Google Shape;11205;p89"/>
            <p:cNvSpPr/>
            <p:nvPr/>
          </p:nvSpPr>
          <p:spPr>
            <a:xfrm>
              <a:off x="855782" y="1553861"/>
              <a:ext cx="335837" cy="27568"/>
            </a:xfrm>
            <a:custGeom>
              <a:avLst/>
              <a:gdLst/>
              <a:ahLst/>
              <a:cxnLst/>
              <a:rect l="l" t="t" r="r" b="b"/>
              <a:pathLst>
                <a:path w="12828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12827" y="1052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6" name="Google Shape;11206;p89"/>
            <p:cNvSpPr/>
            <p:nvPr/>
          </p:nvSpPr>
          <p:spPr>
            <a:xfrm>
              <a:off x="855782" y="1756101"/>
              <a:ext cx="335837" cy="27568"/>
            </a:xfrm>
            <a:custGeom>
              <a:avLst/>
              <a:gdLst/>
              <a:ahLst/>
              <a:cxnLst/>
              <a:rect l="l" t="t" r="r" b="b"/>
              <a:pathLst>
                <a:path w="12828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12827" y="1052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7" name="Google Shape;11207;p89"/>
            <p:cNvSpPr/>
            <p:nvPr/>
          </p:nvSpPr>
          <p:spPr>
            <a:xfrm>
              <a:off x="1175361" y="1553861"/>
              <a:ext cx="16258" cy="27568"/>
            </a:xfrm>
            <a:custGeom>
              <a:avLst/>
              <a:gdLst/>
              <a:ahLst/>
              <a:cxnLst/>
              <a:rect l="l" t="t" r="r" b="b"/>
              <a:pathLst>
                <a:path w="621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620" y="1052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8" name="Google Shape;11208;p89"/>
            <p:cNvSpPr/>
            <p:nvPr/>
          </p:nvSpPr>
          <p:spPr>
            <a:xfrm>
              <a:off x="1175361" y="1756101"/>
              <a:ext cx="16258" cy="27568"/>
            </a:xfrm>
            <a:custGeom>
              <a:avLst/>
              <a:gdLst/>
              <a:ahLst/>
              <a:cxnLst/>
              <a:rect l="l" t="t" r="r" b="b"/>
              <a:pathLst>
                <a:path w="621" h="1053" extrusionOk="0">
                  <a:moveTo>
                    <a:pt x="0" y="0"/>
                  </a:moveTo>
                  <a:lnTo>
                    <a:pt x="0" y="1052"/>
                  </a:lnTo>
                  <a:lnTo>
                    <a:pt x="620" y="1052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9" name="Google Shape;11209;p89"/>
            <p:cNvSpPr/>
            <p:nvPr/>
          </p:nvSpPr>
          <p:spPr>
            <a:xfrm>
              <a:off x="922306" y="1783643"/>
              <a:ext cx="72100" cy="83279"/>
            </a:xfrm>
            <a:custGeom>
              <a:avLst/>
              <a:gdLst/>
              <a:ahLst/>
              <a:cxnLst/>
              <a:rect l="l" t="t" r="r" b="b"/>
              <a:pathLst>
                <a:path w="2754" h="3181" extrusionOk="0">
                  <a:moveTo>
                    <a:pt x="1749" y="0"/>
                  </a:moveTo>
                  <a:lnTo>
                    <a:pt x="1" y="3180"/>
                  </a:lnTo>
                  <a:lnTo>
                    <a:pt x="1005" y="3180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0" name="Google Shape;11210;p89"/>
            <p:cNvSpPr/>
            <p:nvPr/>
          </p:nvSpPr>
          <p:spPr>
            <a:xfrm>
              <a:off x="1052865" y="1783643"/>
              <a:ext cx="72100" cy="83279"/>
            </a:xfrm>
            <a:custGeom>
              <a:avLst/>
              <a:gdLst/>
              <a:ahLst/>
              <a:cxnLst/>
              <a:rect l="l" t="t" r="r" b="b"/>
              <a:pathLst>
                <a:path w="2754" h="3181" extrusionOk="0">
                  <a:moveTo>
                    <a:pt x="0" y="0"/>
                  </a:moveTo>
                  <a:lnTo>
                    <a:pt x="1749" y="3180"/>
                  </a:lnTo>
                  <a:lnTo>
                    <a:pt x="2753" y="3180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F0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1" name="Google Shape;11211;p89"/>
            <p:cNvSpPr/>
            <p:nvPr/>
          </p:nvSpPr>
          <p:spPr>
            <a:xfrm>
              <a:off x="961811" y="1821499"/>
              <a:ext cx="123779" cy="21520"/>
            </a:xfrm>
            <a:custGeom>
              <a:avLst/>
              <a:gdLst/>
              <a:ahLst/>
              <a:cxnLst/>
              <a:rect l="l" t="t" r="r" b="b"/>
              <a:pathLst>
                <a:path w="4728" h="822" extrusionOk="0">
                  <a:moveTo>
                    <a:pt x="452" y="0"/>
                  </a:moveTo>
                  <a:lnTo>
                    <a:pt x="0" y="822"/>
                  </a:lnTo>
                  <a:lnTo>
                    <a:pt x="4727" y="822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2" name="Google Shape;11212;p89"/>
            <p:cNvSpPr/>
            <p:nvPr/>
          </p:nvSpPr>
          <p:spPr>
            <a:xfrm>
              <a:off x="1030717" y="1531974"/>
              <a:ext cx="16886" cy="21913"/>
            </a:xfrm>
            <a:custGeom>
              <a:avLst/>
              <a:gdLst/>
              <a:ahLst/>
              <a:cxnLst/>
              <a:rect l="l" t="t" r="r" b="b"/>
              <a:pathLst>
                <a:path w="645" h="837" extrusionOk="0">
                  <a:moveTo>
                    <a:pt x="1" y="0"/>
                  </a:moveTo>
                  <a:lnTo>
                    <a:pt x="1" y="836"/>
                  </a:lnTo>
                  <a:lnTo>
                    <a:pt x="645" y="836"/>
                  </a:lnTo>
                  <a:lnTo>
                    <a:pt x="645" y="0"/>
                  </a:lnTo>
                  <a:close/>
                </a:path>
              </a:pathLst>
            </a:custGeom>
            <a:solidFill>
              <a:srgbClr val="8FA1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3" name="Google Shape;11213;p89"/>
            <p:cNvSpPr/>
            <p:nvPr/>
          </p:nvSpPr>
          <p:spPr>
            <a:xfrm>
              <a:off x="959533" y="1783643"/>
              <a:ext cx="34872" cy="15603"/>
            </a:xfrm>
            <a:custGeom>
              <a:avLst/>
              <a:gdLst/>
              <a:ahLst/>
              <a:cxnLst/>
              <a:rect l="l" t="t" r="r" b="b"/>
              <a:pathLst>
                <a:path w="1332" h="596" extrusionOk="0">
                  <a:moveTo>
                    <a:pt x="327" y="0"/>
                  </a:moveTo>
                  <a:lnTo>
                    <a:pt x="1" y="596"/>
                  </a:lnTo>
                  <a:lnTo>
                    <a:pt x="1005" y="596"/>
                  </a:lnTo>
                  <a:lnTo>
                    <a:pt x="1331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4" name="Google Shape;11214;p89"/>
            <p:cNvSpPr/>
            <p:nvPr/>
          </p:nvSpPr>
          <p:spPr>
            <a:xfrm>
              <a:off x="1052865" y="1783643"/>
              <a:ext cx="34976" cy="15603"/>
            </a:xfrm>
            <a:custGeom>
              <a:avLst/>
              <a:gdLst/>
              <a:ahLst/>
              <a:cxnLst/>
              <a:rect l="l" t="t" r="r" b="b"/>
              <a:pathLst>
                <a:path w="1336" h="596" extrusionOk="0">
                  <a:moveTo>
                    <a:pt x="0" y="0"/>
                  </a:moveTo>
                  <a:lnTo>
                    <a:pt x="327" y="596"/>
                  </a:lnTo>
                  <a:lnTo>
                    <a:pt x="1336" y="5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5" name="Google Shape;11215;p89"/>
            <p:cNvSpPr/>
            <p:nvPr/>
          </p:nvSpPr>
          <p:spPr>
            <a:xfrm>
              <a:off x="928589" y="1703401"/>
              <a:ext cx="29348" cy="29322"/>
            </a:xfrm>
            <a:custGeom>
              <a:avLst/>
              <a:gdLst/>
              <a:ahLst/>
              <a:cxnLst/>
              <a:rect l="l" t="t" r="r" b="b"/>
              <a:pathLst>
                <a:path w="1121" h="1120" extrusionOk="0">
                  <a:moveTo>
                    <a:pt x="558" y="0"/>
                  </a:moveTo>
                  <a:cubicBezTo>
                    <a:pt x="251" y="0"/>
                    <a:pt x="1" y="250"/>
                    <a:pt x="1" y="562"/>
                  </a:cubicBezTo>
                  <a:cubicBezTo>
                    <a:pt x="1" y="870"/>
                    <a:pt x="251" y="1119"/>
                    <a:pt x="558" y="1119"/>
                  </a:cubicBezTo>
                  <a:cubicBezTo>
                    <a:pt x="870" y="1119"/>
                    <a:pt x="1120" y="870"/>
                    <a:pt x="1120" y="562"/>
                  </a:cubicBezTo>
                  <a:cubicBezTo>
                    <a:pt x="1120" y="250"/>
                    <a:pt x="870" y="0"/>
                    <a:pt x="55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6" name="Google Shape;11216;p89"/>
            <p:cNvSpPr/>
            <p:nvPr/>
          </p:nvSpPr>
          <p:spPr>
            <a:xfrm>
              <a:off x="976760" y="1636223"/>
              <a:ext cx="29348" cy="29348"/>
            </a:xfrm>
            <a:custGeom>
              <a:avLst/>
              <a:gdLst/>
              <a:ahLst/>
              <a:cxnLst/>
              <a:rect l="l" t="t" r="r" b="b"/>
              <a:pathLst>
                <a:path w="1121" h="1121" extrusionOk="0">
                  <a:moveTo>
                    <a:pt x="558" y="1"/>
                  </a:moveTo>
                  <a:cubicBezTo>
                    <a:pt x="251" y="1"/>
                    <a:pt x="1" y="251"/>
                    <a:pt x="1" y="558"/>
                  </a:cubicBezTo>
                  <a:cubicBezTo>
                    <a:pt x="1" y="870"/>
                    <a:pt x="251" y="1120"/>
                    <a:pt x="558" y="1120"/>
                  </a:cubicBezTo>
                  <a:cubicBezTo>
                    <a:pt x="866" y="1120"/>
                    <a:pt x="1120" y="870"/>
                    <a:pt x="1120" y="558"/>
                  </a:cubicBezTo>
                  <a:cubicBezTo>
                    <a:pt x="1120" y="251"/>
                    <a:pt x="866" y="1"/>
                    <a:pt x="558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7" name="Google Shape;11217;p89"/>
            <p:cNvSpPr/>
            <p:nvPr/>
          </p:nvSpPr>
          <p:spPr>
            <a:xfrm>
              <a:off x="1036136" y="1670074"/>
              <a:ext cx="29322" cy="29322"/>
            </a:xfrm>
            <a:custGeom>
              <a:avLst/>
              <a:gdLst/>
              <a:ahLst/>
              <a:cxnLst/>
              <a:rect l="l" t="t" r="r" b="b"/>
              <a:pathLst>
                <a:path w="1120" h="1120" extrusionOk="0">
                  <a:moveTo>
                    <a:pt x="558" y="0"/>
                  </a:moveTo>
                  <a:cubicBezTo>
                    <a:pt x="250" y="0"/>
                    <a:pt x="0" y="250"/>
                    <a:pt x="0" y="562"/>
                  </a:cubicBezTo>
                  <a:cubicBezTo>
                    <a:pt x="0" y="870"/>
                    <a:pt x="250" y="1119"/>
                    <a:pt x="558" y="1119"/>
                  </a:cubicBezTo>
                  <a:cubicBezTo>
                    <a:pt x="865" y="1119"/>
                    <a:pt x="1120" y="870"/>
                    <a:pt x="1120" y="562"/>
                  </a:cubicBezTo>
                  <a:cubicBezTo>
                    <a:pt x="1120" y="250"/>
                    <a:pt x="865" y="0"/>
                    <a:pt x="55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8" name="Google Shape;11218;p89"/>
            <p:cNvSpPr/>
            <p:nvPr/>
          </p:nvSpPr>
          <p:spPr>
            <a:xfrm>
              <a:off x="1085302" y="1604153"/>
              <a:ext cx="29348" cy="29348"/>
            </a:xfrm>
            <a:custGeom>
              <a:avLst/>
              <a:gdLst/>
              <a:ahLst/>
              <a:cxnLst/>
              <a:rect l="l" t="t" r="r" b="b"/>
              <a:pathLst>
                <a:path w="1121" h="1121" extrusionOk="0">
                  <a:moveTo>
                    <a:pt x="563" y="1"/>
                  </a:moveTo>
                  <a:cubicBezTo>
                    <a:pt x="251" y="1"/>
                    <a:pt x="1" y="251"/>
                    <a:pt x="1" y="563"/>
                  </a:cubicBezTo>
                  <a:cubicBezTo>
                    <a:pt x="1" y="870"/>
                    <a:pt x="251" y="1120"/>
                    <a:pt x="563" y="1120"/>
                  </a:cubicBezTo>
                  <a:cubicBezTo>
                    <a:pt x="870" y="1120"/>
                    <a:pt x="1120" y="870"/>
                    <a:pt x="1120" y="563"/>
                  </a:cubicBezTo>
                  <a:cubicBezTo>
                    <a:pt x="1120" y="251"/>
                    <a:pt x="870" y="1"/>
                    <a:pt x="563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9" name="Google Shape;11219;p89"/>
            <p:cNvSpPr/>
            <p:nvPr/>
          </p:nvSpPr>
          <p:spPr>
            <a:xfrm>
              <a:off x="850625" y="1526817"/>
              <a:ext cx="346021" cy="183836"/>
            </a:xfrm>
            <a:custGeom>
              <a:avLst/>
              <a:gdLst/>
              <a:ahLst/>
              <a:cxnLst/>
              <a:rect l="l" t="t" r="r" b="b"/>
              <a:pathLst>
                <a:path w="13217" h="7022" extrusionOk="0">
                  <a:moveTo>
                    <a:pt x="7331" y="389"/>
                  </a:moveTo>
                  <a:lnTo>
                    <a:pt x="7331" y="841"/>
                  </a:lnTo>
                  <a:lnTo>
                    <a:pt x="5890" y="841"/>
                  </a:lnTo>
                  <a:lnTo>
                    <a:pt x="5890" y="389"/>
                  </a:lnTo>
                  <a:close/>
                  <a:moveTo>
                    <a:pt x="12827" y="1225"/>
                  </a:moveTo>
                  <a:lnTo>
                    <a:pt x="12827" y="1893"/>
                  </a:lnTo>
                  <a:lnTo>
                    <a:pt x="390" y="1893"/>
                  </a:lnTo>
                  <a:lnTo>
                    <a:pt x="390" y="1225"/>
                  </a:lnTo>
                  <a:close/>
                  <a:moveTo>
                    <a:pt x="5698" y="0"/>
                  </a:moveTo>
                  <a:cubicBezTo>
                    <a:pt x="5588" y="0"/>
                    <a:pt x="5501" y="92"/>
                    <a:pt x="5501" y="197"/>
                  </a:cubicBezTo>
                  <a:lnTo>
                    <a:pt x="5501" y="841"/>
                  </a:lnTo>
                  <a:lnTo>
                    <a:pt x="197" y="841"/>
                  </a:lnTo>
                  <a:cubicBezTo>
                    <a:pt x="92" y="841"/>
                    <a:pt x="0" y="927"/>
                    <a:pt x="5" y="1033"/>
                  </a:cubicBezTo>
                  <a:lnTo>
                    <a:pt x="5" y="2085"/>
                  </a:lnTo>
                  <a:cubicBezTo>
                    <a:pt x="5" y="2191"/>
                    <a:pt x="92" y="2277"/>
                    <a:pt x="197" y="2277"/>
                  </a:cubicBezTo>
                  <a:lnTo>
                    <a:pt x="779" y="2277"/>
                  </a:lnTo>
                  <a:lnTo>
                    <a:pt x="779" y="3128"/>
                  </a:lnTo>
                  <a:cubicBezTo>
                    <a:pt x="779" y="3257"/>
                    <a:pt x="876" y="3322"/>
                    <a:pt x="973" y="3322"/>
                  </a:cubicBezTo>
                  <a:cubicBezTo>
                    <a:pt x="1071" y="3322"/>
                    <a:pt x="1168" y="3257"/>
                    <a:pt x="1168" y="3128"/>
                  </a:cubicBezTo>
                  <a:lnTo>
                    <a:pt x="1168" y="2277"/>
                  </a:lnTo>
                  <a:lnTo>
                    <a:pt x="12054" y="2277"/>
                  </a:lnTo>
                  <a:lnTo>
                    <a:pt x="12054" y="6827"/>
                  </a:lnTo>
                  <a:cubicBezTo>
                    <a:pt x="12054" y="6957"/>
                    <a:pt x="12150" y="7021"/>
                    <a:pt x="12246" y="7021"/>
                  </a:cubicBezTo>
                  <a:cubicBezTo>
                    <a:pt x="12342" y="7021"/>
                    <a:pt x="12438" y="6957"/>
                    <a:pt x="12438" y="6827"/>
                  </a:cubicBezTo>
                  <a:lnTo>
                    <a:pt x="12438" y="2277"/>
                  </a:lnTo>
                  <a:lnTo>
                    <a:pt x="13019" y="2277"/>
                  </a:lnTo>
                  <a:cubicBezTo>
                    <a:pt x="13130" y="2277"/>
                    <a:pt x="13216" y="2191"/>
                    <a:pt x="13216" y="2085"/>
                  </a:cubicBezTo>
                  <a:lnTo>
                    <a:pt x="13216" y="1033"/>
                  </a:lnTo>
                  <a:cubicBezTo>
                    <a:pt x="13216" y="927"/>
                    <a:pt x="13130" y="841"/>
                    <a:pt x="13024" y="841"/>
                  </a:cubicBezTo>
                  <a:lnTo>
                    <a:pt x="7716" y="841"/>
                  </a:lnTo>
                  <a:lnTo>
                    <a:pt x="7716" y="197"/>
                  </a:lnTo>
                  <a:cubicBezTo>
                    <a:pt x="7716" y="92"/>
                    <a:pt x="7629" y="5"/>
                    <a:pt x="752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0" name="Google Shape;11220;p89"/>
            <p:cNvSpPr/>
            <p:nvPr/>
          </p:nvSpPr>
          <p:spPr>
            <a:xfrm>
              <a:off x="850625" y="1623945"/>
              <a:ext cx="346021" cy="248003"/>
            </a:xfrm>
            <a:custGeom>
              <a:avLst/>
              <a:gdLst/>
              <a:ahLst/>
              <a:cxnLst/>
              <a:rect l="l" t="t" r="r" b="b"/>
              <a:pathLst>
                <a:path w="13217" h="9473" extrusionOk="0">
                  <a:moveTo>
                    <a:pt x="12827" y="5240"/>
                  </a:moveTo>
                  <a:lnTo>
                    <a:pt x="12827" y="5908"/>
                  </a:lnTo>
                  <a:lnTo>
                    <a:pt x="390" y="5908"/>
                  </a:lnTo>
                  <a:lnTo>
                    <a:pt x="390" y="5240"/>
                  </a:lnTo>
                  <a:close/>
                  <a:moveTo>
                    <a:pt x="7615" y="6292"/>
                  </a:moveTo>
                  <a:lnTo>
                    <a:pt x="8196" y="7349"/>
                  </a:lnTo>
                  <a:lnTo>
                    <a:pt x="5025" y="7349"/>
                  </a:lnTo>
                  <a:lnTo>
                    <a:pt x="5607" y="6292"/>
                  </a:lnTo>
                  <a:close/>
                  <a:moveTo>
                    <a:pt x="5165" y="6292"/>
                  </a:moveTo>
                  <a:lnTo>
                    <a:pt x="4314" y="7844"/>
                  </a:lnTo>
                  <a:lnTo>
                    <a:pt x="4074" y="8276"/>
                  </a:lnTo>
                  <a:lnTo>
                    <a:pt x="3627" y="9083"/>
                  </a:lnTo>
                  <a:lnTo>
                    <a:pt x="3065" y="9083"/>
                  </a:lnTo>
                  <a:lnTo>
                    <a:pt x="4603" y="6292"/>
                  </a:lnTo>
                  <a:close/>
                  <a:moveTo>
                    <a:pt x="8619" y="6292"/>
                  </a:moveTo>
                  <a:lnTo>
                    <a:pt x="10156" y="9083"/>
                  </a:lnTo>
                  <a:lnTo>
                    <a:pt x="9589" y="9083"/>
                  </a:lnTo>
                  <a:lnTo>
                    <a:pt x="8057" y="6292"/>
                  </a:lnTo>
                  <a:close/>
                  <a:moveTo>
                    <a:pt x="973" y="0"/>
                  </a:moveTo>
                  <a:cubicBezTo>
                    <a:pt x="876" y="0"/>
                    <a:pt x="779" y="64"/>
                    <a:pt x="779" y="191"/>
                  </a:cubicBezTo>
                  <a:lnTo>
                    <a:pt x="779" y="4856"/>
                  </a:lnTo>
                  <a:lnTo>
                    <a:pt x="197" y="4856"/>
                  </a:lnTo>
                  <a:cubicBezTo>
                    <a:pt x="92" y="4856"/>
                    <a:pt x="0" y="4942"/>
                    <a:pt x="0" y="5048"/>
                  </a:cubicBezTo>
                  <a:lnTo>
                    <a:pt x="0" y="6100"/>
                  </a:lnTo>
                  <a:cubicBezTo>
                    <a:pt x="5" y="6206"/>
                    <a:pt x="92" y="6292"/>
                    <a:pt x="197" y="6292"/>
                  </a:cubicBezTo>
                  <a:lnTo>
                    <a:pt x="4161" y="6292"/>
                  </a:lnTo>
                  <a:lnTo>
                    <a:pt x="2571" y="9184"/>
                  </a:lnTo>
                  <a:cubicBezTo>
                    <a:pt x="2499" y="9314"/>
                    <a:pt x="2590" y="9473"/>
                    <a:pt x="2739" y="9473"/>
                  </a:cubicBezTo>
                  <a:lnTo>
                    <a:pt x="3743" y="9473"/>
                  </a:lnTo>
                  <a:cubicBezTo>
                    <a:pt x="3815" y="9473"/>
                    <a:pt x="3877" y="9434"/>
                    <a:pt x="3911" y="9372"/>
                  </a:cubicBezTo>
                  <a:lnTo>
                    <a:pt x="4358" y="8560"/>
                  </a:lnTo>
                  <a:lnTo>
                    <a:pt x="5549" y="8560"/>
                  </a:lnTo>
                  <a:cubicBezTo>
                    <a:pt x="5809" y="8560"/>
                    <a:pt x="5809" y="8175"/>
                    <a:pt x="5549" y="8175"/>
                  </a:cubicBezTo>
                  <a:lnTo>
                    <a:pt x="4574" y="8175"/>
                  </a:lnTo>
                  <a:lnTo>
                    <a:pt x="4627" y="8075"/>
                  </a:lnTo>
                  <a:lnTo>
                    <a:pt x="4809" y="7738"/>
                  </a:lnTo>
                  <a:lnTo>
                    <a:pt x="8408" y="7738"/>
                  </a:lnTo>
                  <a:lnTo>
                    <a:pt x="8648" y="8175"/>
                  </a:lnTo>
                  <a:lnTo>
                    <a:pt x="6323" y="8175"/>
                  </a:lnTo>
                  <a:cubicBezTo>
                    <a:pt x="6068" y="8175"/>
                    <a:pt x="6068" y="8560"/>
                    <a:pt x="6323" y="8560"/>
                  </a:cubicBezTo>
                  <a:lnTo>
                    <a:pt x="8859" y="8560"/>
                  </a:lnTo>
                  <a:lnTo>
                    <a:pt x="9306" y="9372"/>
                  </a:lnTo>
                  <a:cubicBezTo>
                    <a:pt x="9339" y="9434"/>
                    <a:pt x="9402" y="9473"/>
                    <a:pt x="9474" y="9473"/>
                  </a:cubicBezTo>
                  <a:lnTo>
                    <a:pt x="10478" y="9473"/>
                  </a:lnTo>
                  <a:cubicBezTo>
                    <a:pt x="10627" y="9473"/>
                    <a:pt x="10718" y="9314"/>
                    <a:pt x="10651" y="9184"/>
                  </a:cubicBezTo>
                  <a:lnTo>
                    <a:pt x="9061" y="6292"/>
                  </a:lnTo>
                  <a:lnTo>
                    <a:pt x="13024" y="6292"/>
                  </a:lnTo>
                  <a:cubicBezTo>
                    <a:pt x="13130" y="6292"/>
                    <a:pt x="13216" y="6206"/>
                    <a:pt x="13216" y="6100"/>
                  </a:cubicBezTo>
                  <a:lnTo>
                    <a:pt x="13216" y="5048"/>
                  </a:lnTo>
                  <a:cubicBezTo>
                    <a:pt x="13216" y="4940"/>
                    <a:pt x="13134" y="4856"/>
                    <a:pt x="13033" y="4856"/>
                  </a:cubicBezTo>
                  <a:cubicBezTo>
                    <a:pt x="13030" y="4856"/>
                    <a:pt x="13027" y="4856"/>
                    <a:pt x="13024" y="4856"/>
                  </a:cubicBezTo>
                  <a:lnTo>
                    <a:pt x="12438" y="4856"/>
                  </a:lnTo>
                  <a:lnTo>
                    <a:pt x="12438" y="3895"/>
                  </a:lnTo>
                  <a:cubicBezTo>
                    <a:pt x="12438" y="3765"/>
                    <a:pt x="12342" y="3701"/>
                    <a:pt x="12246" y="3701"/>
                  </a:cubicBezTo>
                  <a:cubicBezTo>
                    <a:pt x="12150" y="3701"/>
                    <a:pt x="12054" y="3765"/>
                    <a:pt x="12054" y="3895"/>
                  </a:cubicBezTo>
                  <a:lnTo>
                    <a:pt x="12054" y="4856"/>
                  </a:lnTo>
                  <a:lnTo>
                    <a:pt x="1168" y="4856"/>
                  </a:lnTo>
                  <a:lnTo>
                    <a:pt x="1168" y="191"/>
                  </a:lnTo>
                  <a:cubicBezTo>
                    <a:pt x="1168" y="64"/>
                    <a:pt x="1071" y="0"/>
                    <a:pt x="97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1" name="Google Shape;11221;p89"/>
            <p:cNvSpPr/>
            <p:nvPr/>
          </p:nvSpPr>
          <p:spPr>
            <a:xfrm>
              <a:off x="915656" y="1599047"/>
              <a:ext cx="206534" cy="138963"/>
            </a:xfrm>
            <a:custGeom>
              <a:avLst/>
              <a:gdLst/>
              <a:ahLst/>
              <a:cxnLst/>
              <a:rect l="l" t="t" r="r" b="b"/>
              <a:pathLst>
                <a:path w="7889" h="5308" extrusionOk="0">
                  <a:moveTo>
                    <a:pt x="7043" y="388"/>
                  </a:moveTo>
                  <a:cubicBezTo>
                    <a:pt x="7370" y="388"/>
                    <a:pt x="7533" y="787"/>
                    <a:pt x="7302" y="1017"/>
                  </a:cubicBezTo>
                  <a:cubicBezTo>
                    <a:pt x="7228" y="1092"/>
                    <a:pt x="7136" y="1125"/>
                    <a:pt x="7045" y="1125"/>
                  </a:cubicBezTo>
                  <a:cubicBezTo>
                    <a:pt x="6856" y="1125"/>
                    <a:pt x="6673" y="979"/>
                    <a:pt x="6673" y="758"/>
                  </a:cubicBezTo>
                  <a:cubicBezTo>
                    <a:pt x="6673" y="556"/>
                    <a:pt x="6841" y="388"/>
                    <a:pt x="7043" y="388"/>
                  </a:cubicBezTo>
                  <a:close/>
                  <a:moveTo>
                    <a:pt x="2892" y="1613"/>
                  </a:moveTo>
                  <a:cubicBezTo>
                    <a:pt x="3219" y="1613"/>
                    <a:pt x="3382" y="2007"/>
                    <a:pt x="3152" y="2237"/>
                  </a:cubicBezTo>
                  <a:cubicBezTo>
                    <a:pt x="3077" y="2312"/>
                    <a:pt x="2985" y="2345"/>
                    <a:pt x="2896" y="2345"/>
                  </a:cubicBezTo>
                  <a:cubicBezTo>
                    <a:pt x="2707" y="2345"/>
                    <a:pt x="2527" y="2199"/>
                    <a:pt x="2527" y="1978"/>
                  </a:cubicBezTo>
                  <a:cubicBezTo>
                    <a:pt x="2527" y="1776"/>
                    <a:pt x="2690" y="1613"/>
                    <a:pt x="2892" y="1613"/>
                  </a:cubicBezTo>
                  <a:close/>
                  <a:moveTo>
                    <a:pt x="5160" y="2910"/>
                  </a:moveTo>
                  <a:cubicBezTo>
                    <a:pt x="5486" y="2910"/>
                    <a:pt x="5650" y="3304"/>
                    <a:pt x="5419" y="3535"/>
                  </a:cubicBezTo>
                  <a:cubicBezTo>
                    <a:pt x="5345" y="3609"/>
                    <a:pt x="5253" y="3642"/>
                    <a:pt x="5163" y="3642"/>
                  </a:cubicBezTo>
                  <a:cubicBezTo>
                    <a:pt x="4975" y="3642"/>
                    <a:pt x="4795" y="3496"/>
                    <a:pt x="4795" y="3275"/>
                  </a:cubicBezTo>
                  <a:cubicBezTo>
                    <a:pt x="4795" y="3073"/>
                    <a:pt x="4958" y="2910"/>
                    <a:pt x="5160" y="2910"/>
                  </a:cubicBezTo>
                  <a:close/>
                  <a:moveTo>
                    <a:pt x="1052" y="4183"/>
                  </a:moveTo>
                  <a:cubicBezTo>
                    <a:pt x="1254" y="4183"/>
                    <a:pt x="1422" y="4346"/>
                    <a:pt x="1422" y="4548"/>
                  </a:cubicBezTo>
                  <a:cubicBezTo>
                    <a:pt x="1422" y="4769"/>
                    <a:pt x="1240" y="4916"/>
                    <a:pt x="1050" y="4916"/>
                  </a:cubicBezTo>
                  <a:cubicBezTo>
                    <a:pt x="959" y="4916"/>
                    <a:pt x="867" y="4882"/>
                    <a:pt x="793" y="4808"/>
                  </a:cubicBezTo>
                  <a:cubicBezTo>
                    <a:pt x="562" y="4577"/>
                    <a:pt x="726" y="4183"/>
                    <a:pt x="1052" y="4183"/>
                  </a:cubicBezTo>
                  <a:close/>
                  <a:moveTo>
                    <a:pt x="7042" y="1"/>
                  </a:moveTo>
                  <a:cubicBezTo>
                    <a:pt x="6828" y="1"/>
                    <a:pt x="6618" y="90"/>
                    <a:pt x="6471" y="263"/>
                  </a:cubicBezTo>
                  <a:cubicBezTo>
                    <a:pt x="6221" y="551"/>
                    <a:pt x="6226" y="979"/>
                    <a:pt x="6481" y="1262"/>
                  </a:cubicBezTo>
                  <a:lnTo>
                    <a:pt x="5400" y="2559"/>
                  </a:lnTo>
                  <a:cubicBezTo>
                    <a:pt x="5323" y="2535"/>
                    <a:pt x="5244" y="2523"/>
                    <a:pt x="5166" y="2523"/>
                  </a:cubicBezTo>
                  <a:cubicBezTo>
                    <a:pt x="4941" y="2523"/>
                    <a:pt x="4721" y="2622"/>
                    <a:pt x="4578" y="2804"/>
                  </a:cubicBezTo>
                  <a:lnTo>
                    <a:pt x="3598" y="2252"/>
                  </a:lnTo>
                  <a:cubicBezTo>
                    <a:pt x="3793" y="1747"/>
                    <a:pt x="3413" y="1227"/>
                    <a:pt x="2897" y="1227"/>
                  </a:cubicBezTo>
                  <a:cubicBezTo>
                    <a:pt x="2853" y="1227"/>
                    <a:pt x="2808" y="1230"/>
                    <a:pt x="2762" y="1238"/>
                  </a:cubicBezTo>
                  <a:cubicBezTo>
                    <a:pt x="2186" y="1339"/>
                    <a:pt x="1941" y="2036"/>
                    <a:pt x="2330" y="2478"/>
                  </a:cubicBezTo>
                  <a:lnTo>
                    <a:pt x="1297" y="3832"/>
                  </a:lnTo>
                  <a:cubicBezTo>
                    <a:pt x="1220" y="3808"/>
                    <a:pt x="1139" y="3794"/>
                    <a:pt x="1052" y="3794"/>
                  </a:cubicBezTo>
                  <a:cubicBezTo>
                    <a:pt x="240" y="3794"/>
                    <a:pt x="0" y="4899"/>
                    <a:pt x="740" y="5235"/>
                  </a:cubicBezTo>
                  <a:cubicBezTo>
                    <a:pt x="850" y="5285"/>
                    <a:pt x="959" y="5308"/>
                    <a:pt x="1062" y="5308"/>
                  </a:cubicBezTo>
                  <a:cubicBezTo>
                    <a:pt x="1654" y="5308"/>
                    <a:pt x="2077" y="4572"/>
                    <a:pt x="1619" y="4049"/>
                  </a:cubicBezTo>
                  <a:lnTo>
                    <a:pt x="2647" y="2694"/>
                  </a:lnTo>
                  <a:cubicBezTo>
                    <a:pt x="2726" y="2720"/>
                    <a:pt x="2807" y="2733"/>
                    <a:pt x="2888" y="2733"/>
                  </a:cubicBezTo>
                  <a:cubicBezTo>
                    <a:pt x="3060" y="2733"/>
                    <a:pt x="3231" y="2675"/>
                    <a:pt x="3368" y="2564"/>
                  </a:cubicBezTo>
                  <a:lnTo>
                    <a:pt x="4415" y="3160"/>
                  </a:lnTo>
                  <a:cubicBezTo>
                    <a:pt x="4340" y="3630"/>
                    <a:pt x="4715" y="4031"/>
                    <a:pt x="5163" y="4031"/>
                  </a:cubicBezTo>
                  <a:cubicBezTo>
                    <a:pt x="5233" y="4031"/>
                    <a:pt x="5304" y="4021"/>
                    <a:pt x="5376" y="4001"/>
                  </a:cubicBezTo>
                  <a:cubicBezTo>
                    <a:pt x="5904" y="3842"/>
                    <a:pt x="6092" y="3184"/>
                    <a:pt x="5722" y="2771"/>
                  </a:cubicBezTo>
                  <a:lnTo>
                    <a:pt x="6803" y="1474"/>
                  </a:lnTo>
                  <a:cubicBezTo>
                    <a:pt x="6881" y="1500"/>
                    <a:pt x="6961" y="1512"/>
                    <a:pt x="7040" y="1512"/>
                  </a:cubicBezTo>
                  <a:cubicBezTo>
                    <a:pt x="7324" y="1512"/>
                    <a:pt x="7592" y="1351"/>
                    <a:pt x="7720" y="1085"/>
                  </a:cubicBezTo>
                  <a:cubicBezTo>
                    <a:pt x="7888" y="743"/>
                    <a:pt x="7773" y="335"/>
                    <a:pt x="7456" y="124"/>
                  </a:cubicBezTo>
                  <a:cubicBezTo>
                    <a:pt x="7329" y="41"/>
                    <a:pt x="7185" y="1"/>
                    <a:pt x="704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2" name="Google Shape;11222;p89"/>
          <p:cNvGrpSpPr/>
          <p:nvPr/>
        </p:nvGrpSpPr>
        <p:grpSpPr>
          <a:xfrm>
            <a:off x="3046943" y="3162447"/>
            <a:ext cx="379479" cy="370395"/>
            <a:chOff x="3046943" y="3367847"/>
            <a:chExt cx="379479" cy="370395"/>
          </a:xfrm>
        </p:grpSpPr>
        <p:sp>
          <p:nvSpPr>
            <p:cNvPr id="11223" name="Google Shape;11223;p89"/>
            <p:cNvSpPr/>
            <p:nvPr/>
          </p:nvSpPr>
          <p:spPr>
            <a:xfrm>
              <a:off x="3047834" y="3373737"/>
              <a:ext cx="372803" cy="358692"/>
            </a:xfrm>
            <a:custGeom>
              <a:avLst/>
              <a:gdLst/>
              <a:ahLst/>
              <a:cxnLst/>
              <a:rect l="l" t="t" r="r" b="b"/>
              <a:pathLst>
                <a:path w="14240" h="13701" extrusionOk="0">
                  <a:moveTo>
                    <a:pt x="7389" y="0"/>
                  </a:moveTo>
                  <a:cubicBezTo>
                    <a:pt x="4617" y="0"/>
                    <a:pt x="2119" y="1667"/>
                    <a:pt x="1062" y="4228"/>
                  </a:cubicBezTo>
                  <a:cubicBezTo>
                    <a:pt x="0" y="6788"/>
                    <a:pt x="586" y="9733"/>
                    <a:pt x="2546" y="11693"/>
                  </a:cubicBezTo>
                  <a:cubicBezTo>
                    <a:pt x="3857" y="13004"/>
                    <a:pt x="5608" y="13700"/>
                    <a:pt x="7389" y="13700"/>
                  </a:cubicBezTo>
                  <a:cubicBezTo>
                    <a:pt x="8271" y="13700"/>
                    <a:pt x="9160" y="13529"/>
                    <a:pt x="10007" y="13178"/>
                  </a:cubicBezTo>
                  <a:cubicBezTo>
                    <a:pt x="12568" y="12116"/>
                    <a:pt x="14239" y="9618"/>
                    <a:pt x="14239" y="6851"/>
                  </a:cubicBezTo>
                  <a:cubicBezTo>
                    <a:pt x="14239" y="3065"/>
                    <a:pt x="11170" y="0"/>
                    <a:pt x="7389" y="0"/>
                  </a:cubicBezTo>
                  <a:close/>
                </a:path>
              </a:pathLst>
            </a:custGeom>
            <a:solidFill>
              <a:srgbClr val="A7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4" name="Google Shape;11224;p89"/>
            <p:cNvSpPr/>
            <p:nvPr/>
          </p:nvSpPr>
          <p:spPr>
            <a:xfrm>
              <a:off x="3159387" y="3373763"/>
              <a:ext cx="261250" cy="358614"/>
            </a:xfrm>
            <a:custGeom>
              <a:avLst/>
              <a:gdLst/>
              <a:ahLst/>
              <a:cxnLst/>
              <a:rect l="l" t="t" r="r" b="b"/>
              <a:pathLst>
                <a:path w="9979" h="13698" extrusionOk="0">
                  <a:moveTo>
                    <a:pt x="3128" y="0"/>
                  </a:moveTo>
                  <a:cubicBezTo>
                    <a:pt x="2057" y="0"/>
                    <a:pt x="984" y="250"/>
                    <a:pt x="0" y="754"/>
                  </a:cubicBezTo>
                  <a:cubicBezTo>
                    <a:pt x="2287" y="1926"/>
                    <a:pt x="3724" y="4280"/>
                    <a:pt x="3724" y="6850"/>
                  </a:cubicBezTo>
                  <a:cubicBezTo>
                    <a:pt x="3724" y="9420"/>
                    <a:pt x="2287" y="11769"/>
                    <a:pt x="0" y="12946"/>
                  </a:cubicBezTo>
                  <a:cubicBezTo>
                    <a:pt x="982" y="13448"/>
                    <a:pt x="2052" y="13698"/>
                    <a:pt x="3121" y="13698"/>
                  </a:cubicBezTo>
                  <a:cubicBezTo>
                    <a:pt x="4363" y="13698"/>
                    <a:pt x="5602" y="13360"/>
                    <a:pt x="6697" y="12692"/>
                  </a:cubicBezTo>
                  <a:cubicBezTo>
                    <a:pt x="8734" y="11447"/>
                    <a:pt x="9974" y="9233"/>
                    <a:pt x="9978" y="6850"/>
                  </a:cubicBezTo>
                  <a:cubicBezTo>
                    <a:pt x="9974" y="4462"/>
                    <a:pt x="8734" y="2248"/>
                    <a:pt x="6697" y="1003"/>
                  </a:cubicBezTo>
                  <a:cubicBezTo>
                    <a:pt x="5604" y="336"/>
                    <a:pt x="4367" y="0"/>
                    <a:pt x="3128" y="0"/>
                  </a:cubicBezTo>
                  <a:close/>
                </a:path>
              </a:pathLst>
            </a:custGeom>
            <a:solidFill>
              <a:srgbClr val="A1B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5" name="Google Shape;11225;p89"/>
            <p:cNvSpPr/>
            <p:nvPr/>
          </p:nvSpPr>
          <p:spPr>
            <a:xfrm>
              <a:off x="3061918" y="3553070"/>
              <a:ext cx="358718" cy="179254"/>
            </a:xfrm>
            <a:custGeom>
              <a:avLst/>
              <a:gdLst/>
              <a:ahLst/>
              <a:cxnLst/>
              <a:rect l="l" t="t" r="r" b="b"/>
              <a:pathLst>
                <a:path w="13702" h="6847" extrusionOk="0">
                  <a:moveTo>
                    <a:pt x="0" y="1"/>
                  </a:moveTo>
                  <a:cubicBezTo>
                    <a:pt x="0" y="3782"/>
                    <a:pt x="3065" y="6847"/>
                    <a:pt x="6851" y="6847"/>
                  </a:cubicBezTo>
                  <a:cubicBezTo>
                    <a:pt x="10632" y="6847"/>
                    <a:pt x="13701" y="3782"/>
                    <a:pt x="13701" y="1"/>
                  </a:cubicBezTo>
                  <a:close/>
                </a:path>
              </a:pathLst>
            </a:custGeom>
            <a:solidFill>
              <a:srgbClr val="99A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6" name="Google Shape;11226;p89"/>
            <p:cNvSpPr/>
            <p:nvPr/>
          </p:nvSpPr>
          <p:spPr>
            <a:xfrm>
              <a:off x="3159387" y="3553070"/>
              <a:ext cx="261250" cy="179307"/>
            </a:xfrm>
            <a:custGeom>
              <a:avLst/>
              <a:gdLst/>
              <a:ahLst/>
              <a:cxnLst/>
              <a:rect l="l" t="t" r="r" b="b"/>
              <a:pathLst>
                <a:path w="9979" h="6849" extrusionOk="0">
                  <a:moveTo>
                    <a:pt x="3724" y="1"/>
                  </a:moveTo>
                  <a:cubicBezTo>
                    <a:pt x="3724" y="2571"/>
                    <a:pt x="2287" y="4925"/>
                    <a:pt x="0" y="6097"/>
                  </a:cubicBezTo>
                  <a:cubicBezTo>
                    <a:pt x="982" y="6599"/>
                    <a:pt x="2052" y="6849"/>
                    <a:pt x="3121" y="6849"/>
                  </a:cubicBezTo>
                  <a:cubicBezTo>
                    <a:pt x="4363" y="6849"/>
                    <a:pt x="5602" y="6511"/>
                    <a:pt x="6697" y="5843"/>
                  </a:cubicBezTo>
                  <a:cubicBezTo>
                    <a:pt x="8734" y="4598"/>
                    <a:pt x="9974" y="2384"/>
                    <a:pt x="9978" y="1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7" name="Google Shape;11227;p89"/>
            <p:cNvSpPr/>
            <p:nvPr/>
          </p:nvSpPr>
          <p:spPr>
            <a:xfrm>
              <a:off x="3061918" y="3475106"/>
              <a:ext cx="358718" cy="155980"/>
            </a:xfrm>
            <a:custGeom>
              <a:avLst/>
              <a:gdLst/>
              <a:ahLst/>
              <a:cxnLst/>
              <a:rect l="l" t="t" r="r" b="b"/>
              <a:pathLst>
                <a:path w="13702" h="5958" extrusionOk="0">
                  <a:moveTo>
                    <a:pt x="6851" y="0"/>
                  </a:moveTo>
                  <a:cubicBezTo>
                    <a:pt x="3070" y="0"/>
                    <a:pt x="0" y="1331"/>
                    <a:pt x="0" y="2979"/>
                  </a:cubicBezTo>
                  <a:cubicBezTo>
                    <a:pt x="0" y="4622"/>
                    <a:pt x="3070" y="5957"/>
                    <a:pt x="6851" y="5957"/>
                  </a:cubicBezTo>
                  <a:cubicBezTo>
                    <a:pt x="10632" y="5957"/>
                    <a:pt x="13701" y="4622"/>
                    <a:pt x="13701" y="2979"/>
                  </a:cubicBezTo>
                  <a:cubicBezTo>
                    <a:pt x="13701" y="1331"/>
                    <a:pt x="10632" y="0"/>
                    <a:pt x="6851" y="0"/>
                  </a:cubicBezTo>
                  <a:close/>
                </a:path>
              </a:pathLst>
            </a:custGeom>
            <a:solidFill>
              <a:srgbClr val="AAB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8" name="Google Shape;11228;p89"/>
            <p:cNvSpPr/>
            <p:nvPr/>
          </p:nvSpPr>
          <p:spPr>
            <a:xfrm>
              <a:off x="3061918" y="3475106"/>
              <a:ext cx="200879" cy="155980"/>
            </a:xfrm>
            <a:custGeom>
              <a:avLst/>
              <a:gdLst/>
              <a:ahLst/>
              <a:cxnLst/>
              <a:rect l="l" t="t" r="r" b="b"/>
              <a:pathLst>
                <a:path w="7673" h="5958" extrusionOk="0">
                  <a:moveTo>
                    <a:pt x="6764" y="0"/>
                  </a:moveTo>
                  <a:cubicBezTo>
                    <a:pt x="3022" y="20"/>
                    <a:pt x="0" y="1345"/>
                    <a:pt x="0" y="2979"/>
                  </a:cubicBezTo>
                  <a:cubicBezTo>
                    <a:pt x="0" y="4612"/>
                    <a:pt x="3022" y="5938"/>
                    <a:pt x="6764" y="5957"/>
                  </a:cubicBezTo>
                  <a:cubicBezTo>
                    <a:pt x="7672" y="4074"/>
                    <a:pt x="7672" y="1884"/>
                    <a:pt x="6764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9" name="Google Shape;11229;p89"/>
            <p:cNvSpPr/>
            <p:nvPr/>
          </p:nvSpPr>
          <p:spPr>
            <a:xfrm>
              <a:off x="3046943" y="3367847"/>
              <a:ext cx="379479" cy="370395"/>
            </a:xfrm>
            <a:custGeom>
              <a:avLst/>
              <a:gdLst/>
              <a:ahLst/>
              <a:cxnLst/>
              <a:rect l="l" t="t" r="r" b="b"/>
              <a:pathLst>
                <a:path w="14495" h="14148" extrusionOk="0">
                  <a:moveTo>
                    <a:pt x="4165" y="1793"/>
                  </a:moveTo>
                  <a:cubicBezTo>
                    <a:pt x="4146" y="1793"/>
                    <a:pt x="4125" y="1796"/>
                    <a:pt x="4103" y="1801"/>
                  </a:cubicBezTo>
                  <a:lnTo>
                    <a:pt x="4046" y="1811"/>
                  </a:lnTo>
                  <a:cubicBezTo>
                    <a:pt x="3926" y="1835"/>
                    <a:pt x="3844" y="1955"/>
                    <a:pt x="3868" y="2075"/>
                  </a:cubicBezTo>
                  <a:lnTo>
                    <a:pt x="3873" y="2075"/>
                  </a:lnTo>
                  <a:cubicBezTo>
                    <a:pt x="3894" y="2180"/>
                    <a:pt x="3985" y="2252"/>
                    <a:pt x="4088" y="2252"/>
                  </a:cubicBezTo>
                  <a:cubicBezTo>
                    <a:pt x="4103" y="2252"/>
                    <a:pt x="4117" y="2251"/>
                    <a:pt x="4132" y="2248"/>
                  </a:cubicBezTo>
                  <a:lnTo>
                    <a:pt x="4190" y="2238"/>
                  </a:lnTo>
                  <a:cubicBezTo>
                    <a:pt x="4471" y="2194"/>
                    <a:pt x="4416" y="1793"/>
                    <a:pt x="4165" y="1793"/>
                  </a:cubicBezTo>
                  <a:close/>
                  <a:moveTo>
                    <a:pt x="7423" y="446"/>
                  </a:moveTo>
                  <a:cubicBezTo>
                    <a:pt x="8984" y="446"/>
                    <a:pt x="10502" y="1004"/>
                    <a:pt x="11694" y="2017"/>
                  </a:cubicBezTo>
                  <a:cubicBezTo>
                    <a:pt x="10314" y="1666"/>
                    <a:pt x="8897" y="1489"/>
                    <a:pt x="7480" y="1489"/>
                  </a:cubicBezTo>
                  <a:cubicBezTo>
                    <a:pt x="7461" y="1489"/>
                    <a:pt x="7442" y="1489"/>
                    <a:pt x="7423" y="1489"/>
                  </a:cubicBezTo>
                  <a:cubicBezTo>
                    <a:pt x="6616" y="1489"/>
                    <a:pt x="5809" y="1542"/>
                    <a:pt x="5006" y="1652"/>
                  </a:cubicBezTo>
                  <a:cubicBezTo>
                    <a:pt x="4734" y="1698"/>
                    <a:pt x="4777" y="2096"/>
                    <a:pt x="5037" y="2096"/>
                  </a:cubicBezTo>
                  <a:cubicBezTo>
                    <a:pt x="5047" y="2096"/>
                    <a:pt x="5058" y="2095"/>
                    <a:pt x="5069" y="2094"/>
                  </a:cubicBezTo>
                  <a:cubicBezTo>
                    <a:pt x="5847" y="1988"/>
                    <a:pt x="6635" y="1936"/>
                    <a:pt x="7423" y="1936"/>
                  </a:cubicBezTo>
                  <a:cubicBezTo>
                    <a:pt x="9172" y="1936"/>
                    <a:pt x="10882" y="2195"/>
                    <a:pt x="12376" y="2680"/>
                  </a:cubicBezTo>
                  <a:cubicBezTo>
                    <a:pt x="13159" y="3559"/>
                    <a:pt x="13692" y="4635"/>
                    <a:pt x="13923" y="5788"/>
                  </a:cubicBezTo>
                  <a:cubicBezTo>
                    <a:pt x="13562" y="5409"/>
                    <a:pt x="13034" y="5058"/>
                    <a:pt x="12352" y="4765"/>
                  </a:cubicBezTo>
                  <a:cubicBezTo>
                    <a:pt x="11031" y="4189"/>
                    <a:pt x="9282" y="3872"/>
                    <a:pt x="7423" y="3872"/>
                  </a:cubicBezTo>
                  <a:cubicBezTo>
                    <a:pt x="5559" y="3872"/>
                    <a:pt x="3810" y="4189"/>
                    <a:pt x="2489" y="4765"/>
                  </a:cubicBezTo>
                  <a:cubicBezTo>
                    <a:pt x="1812" y="5058"/>
                    <a:pt x="1283" y="5409"/>
                    <a:pt x="918" y="5788"/>
                  </a:cubicBezTo>
                  <a:cubicBezTo>
                    <a:pt x="1538" y="2685"/>
                    <a:pt x="4257" y="451"/>
                    <a:pt x="7423" y="446"/>
                  </a:cubicBezTo>
                  <a:close/>
                  <a:moveTo>
                    <a:pt x="7125" y="6850"/>
                  </a:moveTo>
                  <a:cubicBezTo>
                    <a:pt x="7000" y="6850"/>
                    <a:pt x="6899" y="6951"/>
                    <a:pt x="6899" y="7076"/>
                  </a:cubicBezTo>
                  <a:cubicBezTo>
                    <a:pt x="6899" y="7196"/>
                    <a:pt x="7000" y="7297"/>
                    <a:pt x="7125" y="7297"/>
                  </a:cubicBezTo>
                  <a:lnTo>
                    <a:pt x="7154" y="7297"/>
                  </a:lnTo>
                  <a:cubicBezTo>
                    <a:pt x="7452" y="7297"/>
                    <a:pt x="7452" y="6850"/>
                    <a:pt x="7154" y="6850"/>
                  </a:cubicBezTo>
                  <a:close/>
                  <a:moveTo>
                    <a:pt x="7418" y="4318"/>
                  </a:moveTo>
                  <a:cubicBezTo>
                    <a:pt x="9220" y="4318"/>
                    <a:pt x="10906" y="4621"/>
                    <a:pt x="12174" y="5173"/>
                  </a:cubicBezTo>
                  <a:cubicBezTo>
                    <a:pt x="13366" y="5692"/>
                    <a:pt x="14048" y="6384"/>
                    <a:pt x="14048" y="7076"/>
                  </a:cubicBezTo>
                  <a:cubicBezTo>
                    <a:pt x="14048" y="7768"/>
                    <a:pt x="13366" y="8455"/>
                    <a:pt x="12174" y="8978"/>
                  </a:cubicBezTo>
                  <a:cubicBezTo>
                    <a:pt x="10906" y="9526"/>
                    <a:pt x="9220" y="9829"/>
                    <a:pt x="7418" y="9829"/>
                  </a:cubicBezTo>
                  <a:cubicBezTo>
                    <a:pt x="5621" y="9829"/>
                    <a:pt x="3930" y="9531"/>
                    <a:pt x="2667" y="8978"/>
                  </a:cubicBezTo>
                  <a:cubicBezTo>
                    <a:pt x="1605" y="8517"/>
                    <a:pt x="947" y="7912"/>
                    <a:pt x="817" y="7297"/>
                  </a:cubicBezTo>
                  <a:lnTo>
                    <a:pt x="6231" y="7297"/>
                  </a:lnTo>
                  <a:cubicBezTo>
                    <a:pt x="6525" y="7297"/>
                    <a:pt x="6525" y="6850"/>
                    <a:pt x="6231" y="6850"/>
                  </a:cubicBezTo>
                  <a:lnTo>
                    <a:pt x="817" y="6850"/>
                  </a:lnTo>
                  <a:cubicBezTo>
                    <a:pt x="947" y="6235"/>
                    <a:pt x="1605" y="5635"/>
                    <a:pt x="2667" y="5173"/>
                  </a:cubicBezTo>
                  <a:cubicBezTo>
                    <a:pt x="3930" y="4621"/>
                    <a:pt x="5621" y="4318"/>
                    <a:pt x="7418" y="4318"/>
                  </a:cubicBezTo>
                  <a:close/>
                  <a:moveTo>
                    <a:pt x="10743" y="11895"/>
                  </a:moveTo>
                  <a:cubicBezTo>
                    <a:pt x="10729" y="11895"/>
                    <a:pt x="10714" y="11896"/>
                    <a:pt x="10699" y="11899"/>
                  </a:cubicBezTo>
                  <a:lnTo>
                    <a:pt x="10642" y="11913"/>
                  </a:lnTo>
                  <a:cubicBezTo>
                    <a:pt x="10359" y="11954"/>
                    <a:pt x="10415" y="12357"/>
                    <a:pt x="10670" y="12357"/>
                  </a:cubicBezTo>
                  <a:cubicBezTo>
                    <a:pt x="10688" y="12357"/>
                    <a:pt x="10708" y="12355"/>
                    <a:pt x="10728" y="12351"/>
                  </a:cubicBezTo>
                  <a:lnTo>
                    <a:pt x="10786" y="12336"/>
                  </a:lnTo>
                  <a:cubicBezTo>
                    <a:pt x="10906" y="12317"/>
                    <a:pt x="10988" y="12197"/>
                    <a:pt x="10963" y="12077"/>
                  </a:cubicBezTo>
                  <a:cubicBezTo>
                    <a:pt x="10942" y="11967"/>
                    <a:pt x="10847" y="11895"/>
                    <a:pt x="10743" y="11895"/>
                  </a:cubicBezTo>
                  <a:close/>
                  <a:moveTo>
                    <a:pt x="13923" y="8359"/>
                  </a:moveTo>
                  <a:lnTo>
                    <a:pt x="13923" y="8359"/>
                  </a:lnTo>
                  <a:cubicBezTo>
                    <a:pt x="13308" y="11462"/>
                    <a:pt x="10584" y="13696"/>
                    <a:pt x="7423" y="13701"/>
                  </a:cubicBezTo>
                  <a:cubicBezTo>
                    <a:pt x="7416" y="13701"/>
                    <a:pt x="7410" y="13701"/>
                    <a:pt x="7403" y="13701"/>
                  </a:cubicBezTo>
                  <a:cubicBezTo>
                    <a:pt x="5844" y="13701"/>
                    <a:pt x="4338" y="13144"/>
                    <a:pt x="3152" y="12139"/>
                  </a:cubicBezTo>
                  <a:lnTo>
                    <a:pt x="3152" y="12139"/>
                  </a:lnTo>
                  <a:cubicBezTo>
                    <a:pt x="4527" y="12485"/>
                    <a:pt x="5935" y="12663"/>
                    <a:pt x="7352" y="12663"/>
                  </a:cubicBezTo>
                  <a:cubicBezTo>
                    <a:pt x="7371" y="12663"/>
                    <a:pt x="7390" y="12663"/>
                    <a:pt x="7408" y="12663"/>
                  </a:cubicBezTo>
                  <a:cubicBezTo>
                    <a:pt x="8216" y="12663"/>
                    <a:pt x="9023" y="12610"/>
                    <a:pt x="9825" y="12500"/>
                  </a:cubicBezTo>
                  <a:cubicBezTo>
                    <a:pt x="10098" y="12453"/>
                    <a:pt x="10055" y="12056"/>
                    <a:pt x="9794" y="12056"/>
                  </a:cubicBezTo>
                  <a:cubicBezTo>
                    <a:pt x="9784" y="12056"/>
                    <a:pt x="9773" y="12056"/>
                    <a:pt x="9762" y="12058"/>
                  </a:cubicBezTo>
                  <a:cubicBezTo>
                    <a:pt x="8984" y="12163"/>
                    <a:pt x="8196" y="12216"/>
                    <a:pt x="7408" y="12216"/>
                  </a:cubicBezTo>
                  <a:cubicBezTo>
                    <a:pt x="5665" y="12216"/>
                    <a:pt x="3959" y="11962"/>
                    <a:pt x="2470" y="11476"/>
                  </a:cubicBezTo>
                  <a:cubicBezTo>
                    <a:pt x="1682" y="10597"/>
                    <a:pt x="1149" y="9521"/>
                    <a:pt x="918" y="8363"/>
                  </a:cubicBezTo>
                  <a:lnTo>
                    <a:pt x="918" y="8363"/>
                  </a:lnTo>
                  <a:cubicBezTo>
                    <a:pt x="1279" y="8743"/>
                    <a:pt x="1812" y="9094"/>
                    <a:pt x="2489" y="9387"/>
                  </a:cubicBezTo>
                  <a:cubicBezTo>
                    <a:pt x="3810" y="9963"/>
                    <a:pt x="5559" y="10280"/>
                    <a:pt x="7423" y="10280"/>
                  </a:cubicBezTo>
                  <a:cubicBezTo>
                    <a:pt x="9282" y="10280"/>
                    <a:pt x="11036" y="9963"/>
                    <a:pt x="12357" y="9387"/>
                  </a:cubicBezTo>
                  <a:cubicBezTo>
                    <a:pt x="13034" y="9089"/>
                    <a:pt x="13562" y="8743"/>
                    <a:pt x="13923" y="8359"/>
                  </a:cubicBezTo>
                  <a:close/>
                  <a:moveTo>
                    <a:pt x="572" y="13701"/>
                  </a:moveTo>
                  <a:cubicBezTo>
                    <a:pt x="274" y="13701"/>
                    <a:pt x="274" y="14147"/>
                    <a:pt x="572" y="14147"/>
                  </a:cubicBezTo>
                  <a:lnTo>
                    <a:pt x="601" y="14147"/>
                  </a:lnTo>
                  <a:cubicBezTo>
                    <a:pt x="726" y="14147"/>
                    <a:pt x="827" y="14046"/>
                    <a:pt x="827" y="13926"/>
                  </a:cubicBezTo>
                  <a:cubicBezTo>
                    <a:pt x="827" y="13801"/>
                    <a:pt x="726" y="13701"/>
                    <a:pt x="601" y="13701"/>
                  </a:cubicBezTo>
                  <a:close/>
                  <a:moveTo>
                    <a:pt x="7423" y="0"/>
                  </a:moveTo>
                  <a:cubicBezTo>
                    <a:pt x="6578" y="0"/>
                    <a:pt x="5729" y="152"/>
                    <a:pt x="4915" y="461"/>
                  </a:cubicBezTo>
                  <a:cubicBezTo>
                    <a:pt x="2744" y="1282"/>
                    <a:pt x="1110" y="3122"/>
                    <a:pt x="553" y="5380"/>
                  </a:cubicBezTo>
                  <a:cubicBezTo>
                    <a:pt x="1" y="7638"/>
                    <a:pt x="587" y="10021"/>
                    <a:pt x="2129" y="11765"/>
                  </a:cubicBezTo>
                  <a:cubicBezTo>
                    <a:pt x="2143" y="11798"/>
                    <a:pt x="2172" y="11827"/>
                    <a:pt x="2206" y="11846"/>
                  </a:cubicBezTo>
                  <a:cubicBezTo>
                    <a:pt x="2273" y="11923"/>
                    <a:pt x="2345" y="12000"/>
                    <a:pt x="2422" y="12072"/>
                  </a:cubicBezTo>
                  <a:cubicBezTo>
                    <a:pt x="3133" y="12788"/>
                    <a:pt x="3993" y="13345"/>
                    <a:pt x="4939" y="13701"/>
                  </a:cubicBezTo>
                  <a:lnTo>
                    <a:pt x="1764" y="13701"/>
                  </a:lnTo>
                  <a:cubicBezTo>
                    <a:pt x="1466" y="13701"/>
                    <a:pt x="1466" y="14147"/>
                    <a:pt x="1764" y="14147"/>
                  </a:cubicBezTo>
                  <a:lnTo>
                    <a:pt x="12184" y="14147"/>
                  </a:lnTo>
                  <a:cubicBezTo>
                    <a:pt x="12482" y="14147"/>
                    <a:pt x="12482" y="13701"/>
                    <a:pt x="12184" y="13701"/>
                  </a:cubicBezTo>
                  <a:lnTo>
                    <a:pt x="9902" y="13701"/>
                  </a:lnTo>
                  <a:cubicBezTo>
                    <a:pt x="12664" y="12658"/>
                    <a:pt x="14489" y="10021"/>
                    <a:pt x="14494" y="7072"/>
                  </a:cubicBezTo>
                  <a:lnTo>
                    <a:pt x="14494" y="7072"/>
                  </a:lnTo>
                  <a:cubicBezTo>
                    <a:pt x="14494" y="7073"/>
                    <a:pt x="14494" y="7074"/>
                    <a:pt x="14494" y="7076"/>
                  </a:cubicBezTo>
                  <a:lnTo>
                    <a:pt x="14494" y="7071"/>
                  </a:lnTo>
                  <a:cubicBezTo>
                    <a:pt x="14494" y="7071"/>
                    <a:pt x="14494" y="7072"/>
                    <a:pt x="14494" y="7072"/>
                  </a:cubicBezTo>
                  <a:lnTo>
                    <a:pt x="14494" y="7072"/>
                  </a:lnTo>
                  <a:cubicBezTo>
                    <a:pt x="14493" y="4748"/>
                    <a:pt x="13355" y="2574"/>
                    <a:pt x="11439" y="1253"/>
                  </a:cubicBezTo>
                  <a:cubicBezTo>
                    <a:pt x="10242" y="426"/>
                    <a:pt x="8839" y="0"/>
                    <a:pt x="74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0" name="Google Shape;11230;p89"/>
          <p:cNvGrpSpPr/>
          <p:nvPr/>
        </p:nvGrpSpPr>
        <p:grpSpPr>
          <a:xfrm>
            <a:off x="1289506" y="1778258"/>
            <a:ext cx="391103" cy="377777"/>
            <a:chOff x="1289506" y="1983658"/>
            <a:chExt cx="391103" cy="377777"/>
          </a:xfrm>
        </p:grpSpPr>
        <p:sp>
          <p:nvSpPr>
            <p:cNvPr id="11231" name="Google Shape;11231;p89"/>
            <p:cNvSpPr/>
            <p:nvPr/>
          </p:nvSpPr>
          <p:spPr>
            <a:xfrm>
              <a:off x="1450304" y="2142387"/>
              <a:ext cx="62911" cy="60057"/>
            </a:xfrm>
            <a:custGeom>
              <a:avLst/>
              <a:gdLst/>
              <a:ahLst/>
              <a:cxnLst/>
              <a:rect l="l" t="t" r="r" b="b"/>
              <a:pathLst>
                <a:path w="2403" h="2294" extrusionOk="0">
                  <a:moveTo>
                    <a:pt x="1198" y="1"/>
                  </a:moveTo>
                  <a:cubicBezTo>
                    <a:pt x="1156" y="1"/>
                    <a:pt x="1114" y="3"/>
                    <a:pt x="1071" y="8"/>
                  </a:cubicBezTo>
                  <a:cubicBezTo>
                    <a:pt x="543" y="70"/>
                    <a:pt x="130" y="479"/>
                    <a:pt x="63" y="1007"/>
                  </a:cubicBezTo>
                  <a:cubicBezTo>
                    <a:pt x="0" y="1531"/>
                    <a:pt x="303" y="2035"/>
                    <a:pt x="798" y="2222"/>
                  </a:cubicBezTo>
                  <a:cubicBezTo>
                    <a:pt x="928" y="2270"/>
                    <a:pt x="1063" y="2294"/>
                    <a:pt x="1196" y="2294"/>
                  </a:cubicBezTo>
                  <a:cubicBezTo>
                    <a:pt x="1570" y="2294"/>
                    <a:pt x="1933" y="2112"/>
                    <a:pt x="2152" y="1790"/>
                  </a:cubicBezTo>
                  <a:cubicBezTo>
                    <a:pt x="2354" y="1483"/>
                    <a:pt x="2402" y="1103"/>
                    <a:pt x="2277" y="757"/>
                  </a:cubicBezTo>
                  <a:cubicBezTo>
                    <a:pt x="2109" y="298"/>
                    <a:pt x="1678" y="1"/>
                    <a:pt x="1198" y="1"/>
                  </a:cubicBezTo>
                  <a:close/>
                </a:path>
              </a:pathLst>
            </a:custGeom>
            <a:solidFill>
              <a:srgbClr val="AEBB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2" name="Google Shape;11232;p89"/>
            <p:cNvSpPr/>
            <p:nvPr/>
          </p:nvSpPr>
          <p:spPr>
            <a:xfrm>
              <a:off x="1291208" y="2049422"/>
              <a:ext cx="63460" cy="49140"/>
            </a:xfrm>
            <a:custGeom>
              <a:avLst/>
              <a:gdLst/>
              <a:ahLst/>
              <a:cxnLst/>
              <a:rect l="l" t="t" r="r" b="b"/>
              <a:pathLst>
                <a:path w="2424" h="1877" extrusionOk="0">
                  <a:moveTo>
                    <a:pt x="1224" y="0"/>
                  </a:moveTo>
                  <a:cubicBezTo>
                    <a:pt x="1163" y="0"/>
                    <a:pt x="1101" y="6"/>
                    <a:pt x="1038" y="18"/>
                  </a:cubicBezTo>
                  <a:cubicBezTo>
                    <a:pt x="216" y="177"/>
                    <a:pt x="0" y="1248"/>
                    <a:pt x="692" y="1719"/>
                  </a:cubicBezTo>
                  <a:cubicBezTo>
                    <a:pt x="783" y="1776"/>
                    <a:pt x="884" y="1825"/>
                    <a:pt x="994" y="1849"/>
                  </a:cubicBezTo>
                  <a:cubicBezTo>
                    <a:pt x="1070" y="1868"/>
                    <a:pt x="1146" y="1877"/>
                    <a:pt x="1221" y="1877"/>
                  </a:cubicBezTo>
                  <a:cubicBezTo>
                    <a:pt x="1527" y="1877"/>
                    <a:pt x="1820" y="1726"/>
                    <a:pt x="1994" y="1464"/>
                  </a:cubicBezTo>
                  <a:cubicBezTo>
                    <a:pt x="2424" y="826"/>
                    <a:pt x="1942" y="0"/>
                    <a:pt x="1224" y="0"/>
                  </a:cubicBez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3" name="Google Shape;11233;p89"/>
            <p:cNvSpPr/>
            <p:nvPr/>
          </p:nvSpPr>
          <p:spPr>
            <a:xfrm>
              <a:off x="1615185" y="2244070"/>
              <a:ext cx="51836" cy="49140"/>
            </a:xfrm>
            <a:custGeom>
              <a:avLst/>
              <a:gdLst/>
              <a:ahLst/>
              <a:cxnLst/>
              <a:rect l="l" t="t" r="r" b="b"/>
              <a:pathLst>
                <a:path w="1980" h="1877" extrusionOk="0">
                  <a:moveTo>
                    <a:pt x="1002" y="0"/>
                  </a:moveTo>
                  <a:cubicBezTo>
                    <a:pt x="991" y="0"/>
                    <a:pt x="981" y="0"/>
                    <a:pt x="971" y="1"/>
                  </a:cubicBezTo>
                  <a:cubicBezTo>
                    <a:pt x="529" y="15"/>
                    <a:pt x="159" y="337"/>
                    <a:pt x="77" y="774"/>
                  </a:cubicBezTo>
                  <a:cubicBezTo>
                    <a:pt x="0" y="1211"/>
                    <a:pt x="240" y="1639"/>
                    <a:pt x="649" y="1807"/>
                  </a:cubicBezTo>
                  <a:cubicBezTo>
                    <a:pt x="765" y="1854"/>
                    <a:pt x="885" y="1877"/>
                    <a:pt x="1003" y="1877"/>
                  </a:cubicBezTo>
                  <a:cubicBezTo>
                    <a:pt x="1308" y="1877"/>
                    <a:pt x="1603" y="1727"/>
                    <a:pt x="1783" y="1461"/>
                  </a:cubicBezTo>
                  <a:cubicBezTo>
                    <a:pt x="1927" y="1240"/>
                    <a:pt x="1980" y="971"/>
                    <a:pt x="1912" y="716"/>
                  </a:cubicBezTo>
                  <a:cubicBezTo>
                    <a:pt x="1809" y="294"/>
                    <a:pt x="1435" y="0"/>
                    <a:pt x="100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4" name="Google Shape;11234;p89"/>
            <p:cNvSpPr/>
            <p:nvPr/>
          </p:nvSpPr>
          <p:spPr>
            <a:xfrm>
              <a:off x="1464153" y="2160347"/>
              <a:ext cx="49061" cy="42071"/>
            </a:xfrm>
            <a:custGeom>
              <a:avLst/>
              <a:gdLst/>
              <a:ahLst/>
              <a:cxnLst/>
              <a:rect l="l" t="t" r="r" b="b"/>
              <a:pathLst>
                <a:path w="1874" h="1607" extrusionOk="0">
                  <a:moveTo>
                    <a:pt x="1353" y="0"/>
                  </a:moveTo>
                  <a:cubicBezTo>
                    <a:pt x="603" y="0"/>
                    <a:pt x="0" y="761"/>
                    <a:pt x="283" y="1536"/>
                  </a:cubicBezTo>
                  <a:cubicBezTo>
                    <a:pt x="412" y="1584"/>
                    <a:pt x="545" y="1607"/>
                    <a:pt x="675" y="1607"/>
                  </a:cubicBezTo>
                  <a:cubicBezTo>
                    <a:pt x="1046" y="1607"/>
                    <a:pt x="1403" y="1424"/>
                    <a:pt x="1623" y="1104"/>
                  </a:cubicBezTo>
                  <a:cubicBezTo>
                    <a:pt x="1825" y="797"/>
                    <a:pt x="1873" y="417"/>
                    <a:pt x="1748" y="71"/>
                  </a:cubicBezTo>
                  <a:cubicBezTo>
                    <a:pt x="1615" y="23"/>
                    <a:pt x="1482" y="0"/>
                    <a:pt x="1353" y="0"/>
                  </a:cubicBezTo>
                  <a:close/>
                </a:path>
              </a:pathLst>
            </a:custGeom>
            <a:solidFill>
              <a:srgbClr val="C9D2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5" name="Google Shape;11235;p89"/>
            <p:cNvSpPr/>
            <p:nvPr/>
          </p:nvSpPr>
          <p:spPr>
            <a:xfrm>
              <a:off x="1313199" y="2067381"/>
              <a:ext cx="35369" cy="31180"/>
            </a:xfrm>
            <a:custGeom>
              <a:avLst/>
              <a:gdLst/>
              <a:ahLst/>
              <a:cxnLst/>
              <a:rect l="l" t="t" r="r" b="b"/>
              <a:pathLst>
                <a:path w="1351" h="1191" extrusionOk="0">
                  <a:moveTo>
                    <a:pt x="1060" y="1"/>
                  </a:moveTo>
                  <a:cubicBezTo>
                    <a:pt x="472" y="1"/>
                    <a:pt x="1" y="557"/>
                    <a:pt x="154" y="1163"/>
                  </a:cubicBezTo>
                  <a:cubicBezTo>
                    <a:pt x="230" y="1182"/>
                    <a:pt x="306" y="1191"/>
                    <a:pt x="381" y="1191"/>
                  </a:cubicBezTo>
                  <a:cubicBezTo>
                    <a:pt x="687" y="1191"/>
                    <a:pt x="980" y="1040"/>
                    <a:pt x="1154" y="778"/>
                  </a:cubicBezTo>
                  <a:cubicBezTo>
                    <a:pt x="1303" y="557"/>
                    <a:pt x="1351" y="288"/>
                    <a:pt x="1288" y="29"/>
                  </a:cubicBezTo>
                  <a:cubicBezTo>
                    <a:pt x="1211" y="10"/>
                    <a:pt x="1134" y="1"/>
                    <a:pt x="106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6" name="Google Shape;11236;p89"/>
            <p:cNvSpPr/>
            <p:nvPr/>
          </p:nvSpPr>
          <p:spPr>
            <a:xfrm>
              <a:off x="1631653" y="2262082"/>
              <a:ext cx="35369" cy="31128"/>
            </a:xfrm>
            <a:custGeom>
              <a:avLst/>
              <a:gdLst/>
              <a:ahLst/>
              <a:cxnLst/>
              <a:rect l="l" t="t" r="r" b="b"/>
              <a:pathLst>
                <a:path w="1351" h="1189" extrusionOk="0">
                  <a:moveTo>
                    <a:pt x="1055" y="0"/>
                  </a:moveTo>
                  <a:cubicBezTo>
                    <a:pt x="471" y="0"/>
                    <a:pt x="0" y="553"/>
                    <a:pt x="150" y="1162"/>
                  </a:cubicBezTo>
                  <a:cubicBezTo>
                    <a:pt x="223" y="1180"/>
                    <a:pt x="297" y="1188"/>
                    <a:pt x="371" y="1188"/>
                  </a:cubicBezTo>
                  <a:cubicBezTo>
                    <a:pt x="680" y="1188"/>
                    <a:pt x="975" y="1037"/>
                    <a:pt x="1154" y="773"/>
                  </a:cubicBezTo>
                  <a:cubicBezTo>
                    <a:pt x="1302" y="557"/>
                    <a:pt x="1351" y="283"/>
                    <a:pt x="1283" y="28"/>
                  </a:cubicBezTo>
                  <a:cubicBezTo>
                    <a:pt x="1206" y="9"/>
                    <a:pt x="1130" y="0"/>
                    <a:pt x="1055" y="0"/>
                  </a:cubicBez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7" name="Google Shape;11237;p89"/>
            <p:cNvSpPr/>
            <p:nvPr/>
          </p:nvSpPr>
          <p:spPr>
            <a:xfrm>
              <a:off x="1446141" y="2136863"/>
              <a:ext cx="73592" cy="70267"/>
            </a:xfrm>
            <a:custGeom>
              <a:avLst/>
              <a:gdLst/>
              <a:ahLst/>
              <a:cxnLst/>
              <a:rect l="l" t="t" r="r" b="b"/>
              <a:pathLst>
                <a:path w="2811" h="2684" extrusionOk="0">
                  <a:moveTo>
                    <a:pt x="1368" y="1"/>
                  </a:moveTo>
                  <a:cubicBezTo>
                    <a:pt x="666" y="1"/>
                    <a:pt x="1" y="552"/>
                    <a:pt x="1" y="1357"/>
                  </a:cubicBezTo>
                  <a:cubicBezTo>
                    <a:pt x="14" y="2100"/>
                    <a:pt x="625" y="2684"/>
                    <a:pt x="1353" y="2684"/>
                  </a:cubicBezTo>
                  <a:cubicBezTo>
                    <a:pt x="1392" y="2684"/>
                    <a:pt x="1431" y="2682"/>
                    <a:pt x="1471" y="2678"/>
                  </a:cubicBezTo>
                  <a:cubicBezTo>
                    <a:pt x="2249" y="2611"/>
                    <a:pt x="2811" y="1905"/>
                    <a:pt x="2700" y="1132"/>
                  </a:cubicBezTo>
                  <a:cubicBezTo>
                    <a:pt x="2679" y="1008"/>
                    <a:pt x="2588" y="952"/>
                    <a:pt x="2495" y="952"/>
                  </a:cubicBezTo>
                  <a:cubicBezTo>
                    <a:pt x="2376" y="952"/>
                    <a:pt x="2256" y="1044"/>
                    <a:pt x="2283" y="1204"/>
                  </a:cubicBezTo>
                  <a:cubicBezTo>
                    <a:pt x="2384" y="1810"/>
                    <a:pt x="1895" y="2293"/>
                    <a:pt x="1358" y="2293"/>
                  </a:cubicBezTo>
                  <a:cubicBezTo>
                    <a:pt x="1185" y="2293"/>
                    <a:pt x="1006" y="2243"/>
                    <a:pt x="841" y="2131"/>
                  </a:cubicBezTo>
                  <a:cubicBezTo>
                    <a:pt x="77" y="1622"/>
                    <a:pt x="443" y="425"/>
                    <a:pt x="1360" y="425"/>
                  </a:cubicBezTo>
                  <a:cubicBezTo>
                    <a:pt x="1567" y="425"/>
                    <a:pt x="1769" y="493"/>
                    <a:pt x="1932" y="622"/>
                  </a:cubicBezTo>
                  <a:cubicBezTo>
                    <a:pt x="1976" y="656"/>
                    <a:pt x="2021" y="670"/>
                    <a:pt x="2064" y="670"/>
                  </a:cubicBezTo>
                  <a:cubicBezTo>
                    <a:pt x="2240" y="670"/>
                    <a:pt x="2373" y="425"/>
                    <a:pt x="2191" y="286"/>
                  </a:cubicBezTo>
                  <a:cubicBezTo>
                    <a:pt x="1938" y="89"/>
                    <a:pt x="1650" y="1"/>
                    <a:pt x="13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8" name="Google Shape;11238;p89"/>
            <p:cNvSpPr/>
            <p:nvPr/>
          </p:nvSpPr>
          <p:spPr>
            <a:xfrm>
              <a:off x="1289506" y="1983658"/>
              <a:ext cx="391103" cy="377777"/>
            </a:xfrm>
            <a:custGeom>
              <a:avLst/>
              <a:gdLst/>
              <a:ahLst/>
              <a:cxnLst/>
              <a:rect l="l" t="t" r="r" b="b"/>
              <a:pathLst>
                <a:path w="14939" h="14430" extrusionOk="0">
                  <a:moveTo>
                    <a:pt x="1289" y="2724"/>
                  </a:moveTo>
                  <a:cubicBezTo>
                    <a:pt x="1442" y="2724"/>
                    <a:pt x="1598" y="2773"/>
                    <a:pt x="1737" y="2886"/>
                  </a:cubicBezTo>
                  <a:cubicBezTo>
                    <a:pt x="2131" y="3203"/>
                    <a:pt x="2088" y="3808"/>
                    <a:pt x="1655" y="4068"/>
                  </a:cubicBezTo>
                  <a:cubicBezTo>
                    <a:pt x="1537" y="4139"/>
                    <a:pt x="1409" y="4172"/>
                    <a:pt x="1282" y="4172"/>
                  </a:cubicBezTo>
                  <a:cubicBezTo>
                    <a:pt x="952" y="4172"/>
                    <a:pt x="639" y="3945"/>
                    <a:pt x="569" y="3587"/>
                  </a:cubicBezTo>
                  <a:cubicBezTo>
                    <a:pt x="478" y="3104"/>
                    <a:pt x="868" y="2724"/>
                    <a:pt x="1289" y="2724"/>
                  </a:cubicBezTo>
                  <a:close/>
                  <a:moveTo>
                    <a:pt x="5354" y="3779"/>
                  </a:moveTo>
                  <a:lnTo>
                    <a:pt x="6916" y="4673"/>
                  </a:lnTo>
                  <a:lnTo>
                    <a:pt x="5354" y="5566"/>
                  </a:lnTo>
                  <a:lnTo>
                    <a:pt x="5354" y="3779"/>
                  </a:lnTo>
                  <a:close/>
                  <a:moveTo>
                    <a:pt x="9332" y="3779"/>
                  </a:moveTo>
                  <a:lnTo>
                    <a:pt x="9332" y="5566"/>
                  </a:lnTo>
                  <a:lnTo>
                    <a:pt x="7771" y="4673"/>
                  </a:lnTo>
                  <a:lnTo>
                    <a:pt x="9332" y="3779"/>
                  </a:lnTo>
                  <a:close/>
                  <a:moveTo>
                    <a:pt x="3178" y="2836"/>
                  </a:moveTo>
                  <a:cubicBezTo>
                    <a:pt x="3518" y="2836"/>
                    <a:pt x="3858" y="2924"/>
                    <a:pt x="4163" y="3097"/>
                  </a:cubicBezTo>
                  <a:lnTo>
                    <a:pt x="4927" y="3534"/>
                  </a:lnTo>
                  <a:lnTo>
                    <a:pt x="4927" y="5807"/>
                  </a:lnTo>
                  <a:lnTo>
                    <a:pt x="2909" y="6964"/>
                  </a:lnTo>
                  <a:lnTo>
                    <a:pt x="2188" y="6551"/>
                  </a:lnTo>
                  <a:cubicBezTo>
                    <a:pt x="1732" y="6287"/>
                    <a:pt x="1396" y="5855"/>
                    <a:pt x="1261" y="5345"/>
                  </a:cubicBezTo>
                  <a:cubicBezTo>
                    <a:pt x="1194" y="5100"/>
                    <a:pt x="1175" y="4851"/>
                    <a:pt x="1199" y="4596"/>
                  </a:cubicBezTo>
                  <a:lnTo>
                    <a:pt x="1199" y="4596"/>
                  </a:lnTo>
                  <a:cubicBezTo>
                    <a:pt x="1228" y="4598"/>
                    <a:pt x="1258" y="4599"/>
                    <a:pt x="1287" y="4599"/>
                  </a:cubicBezTo>
                  <a:cubicBezTo>
                    <a:pt x="2091" y="4599"/>
                    <a:pt x="2658" y="3780"/>
                    <a:pt x="2352" y="3015"/>
                  </a:cubicBezTo>
                  <a:cubicBezTo>
                    <a:pt x="2615" y="2896"/>
                    <a:pt x="2897" y="2836"/>
                    <a:pt x="3178" y="2836"/>
                  </a:cubicBezTo>
                  <a:close/>
                  <a:moveTo>
                    <a:pt x="11503" y="2838"/>
                  </a:moveTo>
                  <a:cubicBezTo>
                    <a:pt x="12402" y="2838"/>
                    <a:pt x="13195" y="3443"/>
                    <a:pt x="13425" y="4313"/>
                  </a:cubicBezTo>
                  <a:cubicBezTo>
                    <a:pt x="13660" y="5182"/>
                    <a:pt x="13276" y="6100"/>
                    <a:pt x="12498" y="6551"/>
                  </a:cubicBezTo>
                  <a:lnTo>
                    <a:pt x="11777" y="6964"/>
                  </a:lnTo>
                  <a:lnTo>
                    <a:pt x="9760" y="5807"/>
                  </a:lnTo>
                  <a:lnTo>
                    <a:pt x="9760" y="3539"/>
                  </a:lnTo>
                  <a:lnTo>
                    <a:pt x="9755" y="3534"/>
                  </a:lnTo>
                  <a:cubicBezTo>
                    <a:pt x="10341" y="3246"/>
                    <a:pt x="10730" y="2838"/>
                    <a:pt x="11503" y="2838"/>
                  </a:cubicBezTo>
                  <a:close/>
                  <a:moveTo>
                    <a:pt x="4932" y="6301"/>
                  </a:moveTo>
                  <a:lnTo>
                    <a:pt x="4927" y="8117"/>
                  </a:lnTo>
                  <a:lnTo>
                    <a:pt x="3341" y="7209"/>
                  </a:lnTo>
                  <a:lnTo>
                    <a:pt x="4932" y="6301"/>
                  </a:lnTo>
                  <a:close/>
                  <a:moveTo>
                    <a:pt x="9755" y="6297"/>
                  </a:moveTo>
                  <a:lnTo>
                    <a:pt x="11345" y="7209"/>
                  </a:lnTo>
                  <a:lnTo>
                    <a:pt x="9755" y="8117"/>
                  </a:lnTo>
                  <a:lnTo>
                    <a:pt x="9755" y="6297"/>
                  </a:lnTo>
                  <a:close/>
                  <a:moveTo>
                    <a:pt x="7343" y="4918"/>
                  </a:moveTo>
                  <a:lnTo>
                    <a:pt x="9332" y="6052"/>
                  </a:lnTo>
                  <a:lnTo>
                    <a:pt x="9332" y="8362"/>
                  </a:lnTo>
                  <a:lnTo>
                    <a:pt x="7343" y="9501"/>
                  </a:lnTo>
                  <a:lnTo>
                    <a:pt x="5354" y="8367"/>
                  </a:lnTo>
                  <a:lnTo>
                    <a:pt x="5354" y="6056"/>
                  </a:lnTo>
                  <a:lnTo>
                    <a:pt x="7343" y="4918"/>
                  </a:lnTo>
                  <a:close/>
                  <a:moveTo>
                    <a:pt x="5354" y="8852"/>
                  </a:moveTo>
                  <a:lnTo>
                    <a:pt x="6916" y="9746"/>
                  </a:lnTo>
                  <a:lnTo>
                    <a:pt x="5354" y="10639"/>
                  </a:lnTo>
                  <a:lnTo>
                    <a:pt x="5354" y="8852"/>
                  </a:lnTo>
                  <a:close/>
                  <a:moveTo>
                    <a:pt x="9332" y="8852"/>
                  </a:moveTo>
                  <a:lnTo>
                    <a:pt x="9332" y="10639"/>
                  </a:lnTo>
                  <a:lnTo>
                    <a:pt x="7771" y="9746"/>
                  </a:lnTo>
                  <a:lnTo>
                    <a:pt x="9332" y="8852"/>
                  </a:lnTo>
                  <a:close/>
                  <a:moveTo>
                    <a:pt x="11773" y="7454"/>
                  </a:moveTo>
                  <a:lnTo>
                    <a:pt x="12493" y="7867"/>
                  </a:lnTo>
                  <a:cubicBezTo>
                    <a:pt x="12954" y="8127"/>
                    <a:pt x="13291" y="8559"/>
                    <a:pt x="13430" y="9073"/>
                  </a:cubicBezTo>
                  <a:cubicBezTo>
                    <a:pt x="13488" y="9289"/>
                    <a:pt x="13507" y="9510"/>
                    <a:pt x="13492" y="9731"/>
                  </a:cubicBezTo>
                  <a:cubicBezTo>
                    <a:pt x="13474" y="9731"/>
                    <a:pt x="13457" y="9730"/>
                    <a:pt x="13439" y="9730"/>
                  </a:cubicBezTo>
                  <a:cubicBezTo>
                    <a:pt x="12608" y="9730"/>
                    <a:pt x="12040" y="10603"/>
                    <a:pt x="12402" y="11370"/>
                  </a:cubicBezTo>
                  <a:lnTo>
                    <a:pt x="12397" y="11370"/>
                  </a:lnTo>
                  <a:cubicBezTo>
                    <a:pt x="12116" y="11510"/>
                    <a:pt x="11811" y="11580"/>
                    <a:pt x="11506" y="11580"/>
                  </a:cubicBezTo>
                  <a:cubicBezTo>
                    <a:pt x="11164" y="11580"/>
                    <a:pt x="10823" y="11492"/>
                    <a:pt x="10519" y="11317"/>
                  </a:cubicBezTo>
                  <a:lnTo>
                    <a:pt x="9755" y="10880"/>
                  </a:lnTo>
                  <a:lnTo>
                    <a:pt x="9755" y="8607"/>
                  </a:lnTo>
                  <a:lnTo>
                    <a:pt x="11773" y="7454"/>
                  </a:lnTo>
                  <a:close/>
                  <a:moveTo>
                    <a:pt x="13442" y="10157"/>
                  </a:moveTo>
                  <a:cubicBezTo>
                    <a:pt x="13580" y="10157"/>
                    <a:pt x="13721" y="10197"/>
                    <a:pt x="13848" y="10284"/>
                  </a:cubicBezTo>
                  <a:cubicBezTo>
                    <a:pt x="14381" y="10644"/>
                    <a:pt x="14213" y="11470"/>
                    <a:pt x="13584" y="11595"/>
                  </a:cubicBezTo>
                  <a:lnTo>
                    <a:pt x="13579" y="11595"/>
                  </a:lnTo>
                  <a:cubicBezTo>
                    <a:pt x="13532" y="11604"/>
                    <a:pt x="13486" y="11609"/>
                    <a:pt x="13441" y="11609"/>
                  </a:cubicBezTo>
                  <a:cubicBezTo>
                    <a:pt x="12997" y="11609"/>
                    <a:pt x="12637" y="11198"/>
                    <a:pt x="12729" y="10735"/>
                  </a:cubicBezTo>
                  <a:cubicBezTo>
                    <a:pt x="12803" y="10381"/>
                    <a:pt x="13115" y="10157"/>
                    <a:pt x="13442" y="10157"/>
                  </a:cubicBezTo>
                  <a:close/>
                  <a:moveTo>
                    <a:pt x="7343" y="9991"/>
                  </a:moveTo>
                  <a:lnTo>
                    <a:pt x="9332" y="11129"/>
                  </a:lnTo>
                  <a:lnTo>
                    <a:pt x="9332" y="12009"/>
                  </a:lnTo>
                  <a:cubicBezTo>
                    <a:pt x="9351" y="13118"/>
                    <a:pt x="8453" y="14031"/>
                    <a:pt x="7343" y="14031"/>
                  </a:cubicBezTo>
                  <a:cubicBezTo>
                    <a:pt x="6229" y="14031"/>
                    <a:pt x="5335" y="13118"/>
                    <a:pt x="5354" y="12009"/>
                  </a:cubicBezTo>
                  <a:lnTo>
                    <a:pt x="5354" y="11129"/>
                  </a:lnTo>
                  <a:lnTo>
                    <a:pt x="7343" y="9991"/>
                  </a:lnTo>
                  <a:close/>
                  <a:moveTo>
                    <a:pt x="7339" y="0"/>
                  </a:moveTo>
                  <a:cubicBezTo>
                    <a:pt x="7100" y="0"/>
                    <a:pt x="6859" y="36"/>
                    <a:pt x="6623" y="109"/>
                  </a:cubicBezTo>
                  <a:cubicBezTo>
                    <a:pt x="5614" y="426"/>
                    <a:pt x="4927" y="1358"/>
                    <a:pt x="4927" y="2415"/>
                  </a:cubicBezTo>
                  <a:lnTo>
                    <a:pt x="4927" y="3054"/>
                  </a:lnTo>
                  <a:lnTo>
                    <a:pt x="4374" y="2737"/>
                  </a:lnTo>
                  <a:cubicBezTo>
                    <a:pt x="4005" y="2524"/>
                    <a:pt x="3592" y="2417"/>
                    <a:pt x="3178" y="2417"/>
                  </a:cubicBezTo>
                  <a:cubicBezTo>
                    <a:pt x="2816" y="2417"/>
                    <a:pt x="2453" y="2499"/>
                    <a:pt x="2116" y="2665"/>
                  </a:cubicBezTo>
                  <a:cubicBezTo>
                    <a:pt x="1876" y="2413"/>
                    <a:pt x="1583" y="2303"/>
                    <a:pt x="1296" y="2303"/>
                  </a:cubicBezTo>
                  <a:cubicBezTo>
                    <a:pt x="631" y="2303"/>
                    <a:pt x="0" y="2895"/>
                    <a:pt x="151" y="3674"/>
                  </a:cubicBezTo>
                  <a:cubicBezTo>
                    <a:pt x="224" y="4034"/>
                    <a:pt x="459" y="4337"/>
                    <a:pt x="786" y="4495"/>
                  </a:cubicBezTo>
                  <a:cubicBezTo>
                    <a:pt x="646" y="5470"/>
                    <a:pt x="1122" y="6436"/>
                    <a:pt x="1977" y="6926"/>
                  </a:cubicBezTo>
                  <a:lnTo>
                    <a:pt x="2481" y="7214"/>
                  </a:lnTo>
                  <a:lnTo>
                    <a:pt x="1977" y="7502"/>
                  </a:lnTo>
                  <a:cubicBezTo>
                    <a:pt x="1059" y="8026"/>
                    <a:pt x="593" y="9088"/>
                    <a:pt x="819" y="10116"/>
                  </a:cubicBezTo>
                  <a:cubicBezTo>
                    <a:pt x="1045" y="11149"/>
                    <a:pt x="1919" y="11912"/>
                    <a:pt x="2971" y="12004"/>
                  </a:cubicBezTo>
                  <a:lnTo>
                    <a:pt x="2986" y="12004"/>
                  </a:lnTo>
                  <a:cubicBezTo>
                    <a:pt x="3265" y="12004"/>
                    <a:pt x="3279" y="11595"/>
                    <a:pt x="3005" y="11576"/>
                  </a:cubicBezTo>
                  <a:cubicBezTo>
                    <a:pt x="2140" y="11504"/>
                    <a:pt x="1425" y="10875"/>
                    <a:pt x="1237" y="10024"/>
                  </a:cubicBezTo>
                  <a:cubicBezTo>
                    <a:pt x="1050" y="9174"/>
                    <a:pt x="1434" y="8305"/>
                    <a:pt x="2188" y="7872"/>
                  </a:cubicBezTo>
                  <a:lnTo>
                    <a:pt x="2909" y="7459"/>
                  </a:lnTo>
                  <a:lnTo>
                    <a:pt x="4927" y="8617"/>
                  </a:lnTo>
                  <a:lnTo>
                    <a:pt x="4927" y="10889"/>
                  </a:lnTo>
                  <a:cubicBezTo>
                    <a:pt x="4249" y="11264"/>
                    <a:pt x="4096" y="11394"/>
                    <a:pt x="3764" y="11499"/>
                  </a:cubicBezTo>
                  <a:cubicBezTo>
                    <a:pt x="3521" y="11573"/>
                    <a:pt x="3600" y="11915"/>
                    <a:pt x="3817" y="11915"/>
                  </a:cubicBezTo>
                  <a:cubicBezTo>
                    <a:pt x="3839" y="11915"/>
                    <a:pt x="3864" y="11911"/>
                    <a:pt x="3889" y="11903"/>
                  </a:cubicBezTo>
                  <a:cubicBezTo>
                    <a:pt x="4273" y="11783"/>
                    <a:pt x="4466" y="11629"/>
                    <a:pt x="4927" y="11379"/>
                  </a:cubicBezTo>
                  <a:lnTo>
                    <a:pt x="4927" y="12013"/>
                  </a:lnTo>
                  <a:cubicBezTo>
                    <a:pt x="4927" y="13349"/>
                    <a:pt x="6008" y="14430"/>
                    <a:pt x="7343" y="14430"/>
                  </a:cubicBezTo>
                  <a:cubicBezTo>
                    <a:pt x="8674" y="14430"/>
                    <a:pt x="9755" y="13349"/>
                    <a:pt x="9755" y="12013"/>
                  </a:cubicBezTo>
                  <a:lnTo>
                    <a:pt x="9755" y="11374"/>
                  </a:lnTo>
                  <a:cubicBezTo>
                    <a:pt x="10355" y="11720"/>
                    <a:pt x="10764" y="12009"/>
                    <a:pt x="11503" y="12009"/>
                  </a:cubicBezTo>
                  <a:cubicBezTo>
                    <a:pt x="11902" y="12009"/>
                    <a:pt x="12296" y="11908"/>
                    <a:pt x="12652" y="11720"/>
                  </a:cubicBezTo>
                  <a:cubicBezTo>
                    <a:pt x="12866" y="11924"/>
                    <a:pt x="13149" y="12035"/>
                    <a:pt x="13439" y="12035"/>
                  </a:cubicBezTo>
                  <a:cubicBezTo>
                    <a:pt x="13513" y="12035"/>
                    <a:pt x="13587" y="12028"/>
                    <a:pt x="13660" y="12013"/>
                  </a:cubicBezTo>
                  <a:cubicBezTo>
                    <a:pt x="14756" y="11802"/>
                    <a:pt x="14938" y="10289"/>
                    <a:pt x="13910" y="9832"/>
                  </a:cubicBezTo>
                  <a:cubicBezTo>
                    <a:pt x="14006" y="8886"/>
                    <a:pt x="13536" y="7973"/>
                    <a:pt x="12709" y="7498"/>
                  </a:cubicBezTo>
                  <a:lnTo>
                    <a:pt x="12205" y="7209"/>
                  </a:lnTo>
                  <a:lnTo>
                    <a:pt x="12709" y="6921"/>
                  </a:lnTo>
                  <a:cubicBezTo>
                    <a:pt x="13660" y="6378"/>
                    <a:pt x="14126" y="5264"/>
                    <a:pt x="13843" y="4202"/>
                  </a:cubicBezTo>
                  <a:cubicBezTo>
                    <a:pt x="13561" y="3149"/>
                    <a:pt x="12605" y="2415"/>
                    <a:pt x="11514" y="2415"/>
                  </a:cubicBezTo>
                  <a:cubicBezTo>
                    <a:pt x="11511" y="2415"/>
                    <a:pt x="11507" y="2415"/>
                    <a:pt x="11503" y="2415"/>
                  </a:cubicBezTo>
                  <a:cubicBezTo>
                    <a:pt x="10624" y="2415"/>
                    <a:pt x="10130" y="2871"/>
                    <a:pt x="9760" y="3049"/>
                  </a:cubicBezTo>
                  <a:cubicBezTo>
                    <a:pt x="9750" y="2521"/>
                    <a:pt x="9788" y="2276"/>
                    <a:pt x="9697" y="1886"/>
                  </a:cubicBezTo>
                  <a:cubicBezTo>
                    <a:pt x="9671" y="1770"/>
                    <a:pt x="9584" y="1719"/>
                    <a:pt x="9496" y="1719"/>
                  </a:cubicBezTo>
                  <a:cubicBezTo>
                    <a:pt x="9373" y="1719"/>
                    <a:pt x="9248" y="1818"/>
                    <a:pt x="9284" y="1978"/>
                  </a:cubicBezTo>
                  <a:cubicBezTo>
                    <a:pt x="9361" y="2319"/>
                    <a:pt x="9322" y="2506"/>
                    <a:pt x="9332" y="3289"/>
                  </a:cubicBezTo>
                  <a:lnTo>
                    <a:pt x="7343" y="4428"/>
                  </a:lnTo>
                  <a:lnTo>
                    <a:pt x="5354" y="3289"/>
                  </a:lnTo>
                  <a:lnTo>
                    <a:pt x="5354" y="2410"/>
                  </a:lnTo>
                  <a:cubicBezTo>
                    <a:pt x="5354" y="1541"/>
                    <a:pt x="5921" y="772"/>
                    <a:pt x="6752" y="513"/>
                  </a:cubicBezTo>
                  <a:cubicBezTo>
                    <a:pt x="6946" y="453"/>
                    <a:pt x="7143" y="424"/>
                    <a:pt x="7339" y="424"/>
                  </a:cubicBezTo>
                  <a:cubicBezTo>
                    <a:pt x="7979" y="424"/>
                    <a:pt x="8598" y="733"/>
                    <a:pt x="8977" y="1281"/>
                  </a:cubicBezTo>
                  <a:cubicBezTo>
                    <a:pt x="9022" y="1359"/>
                    <a:pt x="9088" y="1391"/>
                    <a:pt x="9153" y="1391"/>
                  </a:cubicBezTo>
                  <a:cubicBezTo>
                    <a:pt x="9308" y="1391"/>
                    <a:pt x="9459" y="1210"/>
                    <a:pt x="9327" y="1041"/>
                  </a:cubicBezTo>
                  <a:cubicBezTo>
                    <a:pt x="8868" y="376"/>
                    <a:pt x="8116" y="0"/>
                    <a:pt x="733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9" name="Google Shape;11239;p89"/>
          <p:cNvGrpSpPr/>
          <p:nvPr/>
        </p:nvGrpSpPr>
        <p:grpSpPr>
          <a:xfrm>
            <a:off x="1287935" y="1305578"/>
            <a:ext cx="350288" cy="362357"/>
            <a:chOff x="1287935" y="1510978"/>
            <a:chExt cx="350288" cy="362357"/>
          </a:xfrm>
        </p:grpSpPr>
        <p:sp>
          <p:nvSpPr>
            <p:cNvPr id="11240" name="Google Shape;11240;p89"/>
            <p:cNvSpPr/>
            <p:nvPr/>
          </p:nvSpPr>
          <p:spPr>
            <a:xfrm>
              <a:off x="1335714" y="1516371"/>
              <a:ext cx="256721" cy="70974"/>
            </a:xfrm>
            <a:custGeom>
              <a:avLst/>
              <a:gdLst/>
              <a:ahLst/>
              <a:cxnLst/>
              <a:rect l="l" t="t" r="r" b="b"/>
              <a:pathLst>
                <a:path w="9806" h="2711" extrusionOk="0">
                  <a:moveTo>
                    <a:pt x="3849" y="1"/>
                  </a:moveTo>
                  <a:cubicBezTo>
                    <a:pt x="3090" y="1"/>
                    <a:pt x="2393" y="399"/>
                    <a:pt x="2004" y="1048"/>
                  </a:cubicBezTo>
                  <a:lnTo>
                    <a:pt x="1831" y="1331"/>
                  </a:lnTo>
                  <a:cubicBezTo>
                    <a:pt x="1668" y="1605"/>
                    <a:pt x="1375" y="1768"/>
                    <a:pt x="1058" y="1773"/>
                  </a:cubicBezTo>
                  <a:lnTo>
                    <a:pt x="471" y="1773"/>
                  </a:lnTo>
                  <a:cubicBezTo>
                    <a:pt x="212" y="1773"/>
                    <a:pt x="1" y="1980"/>
                    <a:pt x="1" y="2239"/>
                  </a:cubicBezTo>
                  <a:cubicBezTo>
                    <a:pt x="1" y="2499"/>
                    <a:pt x="212" y="2710"/>
                    <a:pt x="471" y="2710"/>
                  </a:cubicBezTo>
                  <a:lnTo>
                    <a:pt x="1058" y="2710"/>
                  </a:lnTo>
                  <a:cubicBezTo>
                    <a:pt x="1706" y="2710"/>
                    <a:pt x="2307" y="2369"/>
                    <a:pt x="2638" y="1816"/>
                  </a:cubicBezTo>
                  <a:lnTo>
                    <a:pt x="2811" y="1528"/>
                  </a:lnTo>
                  <a:cubicBezTo>
                    <a:pt x="3027" y="1163"/>
                    <a:pt x="3421" y="942"/>
                    <a:pt x="3849" y="937"/>
                  </a:cubicBezTo>
                  <a:lnTo>
                    <a:pt x="5814" y="937"/>
                  </a:lnTo>
                  <a:cubicBezTo>
                    <a:pt x="6236" y="942"/>
                    <a:pt x="6630" y="1163"/>
                    <a:pt x="6851" y="1528"/>
                  </a:cubicBezTo>
                  <a:lnTo>
                    <a:pt x="7019" y="1816"/>
                  </a:lnTo>
                  <a:cubicBezTo>
                    <a:pt x="7356" y="2369"/>
                    <a:pt x="7951" y="2710"/>
                    <a:pt x="8600" y="2710"/>
                  </a:cubicBezTo>
                  <a:lnTo>
                    <a:pt x="9335" y="2710"/>
                  </a:lnTo>
                  <a:cubicBezTo>
                    <a:pt x="9594" y="2710"/>
                    <a:pt x="9806" y="2499"/>
                    <a:pt x="9806" y="2239"/>
                  </a:cubicBezTo>
                  <a:cubicBezTo>
                    <a:pt x="9806" y="1980"/>
                    <a:pt x="9594" y="1773"/>
                    <a:pt x="9335" y="1773"/>
                  </a:cubicBezTo>
                  <a:lnTo>
                    <a:pt x="8600" y="1773"/>
                  </a:lnTo>
                  <a:cubicBezTo>
                    <a:pt x="8283" y="1773"/>
                    <a:pt x="7990" y="1605"/>
                    <a:pt x="7826" y="1331"/>
                  </a:cubicBezTo>
                  <a:lnTo>
                    <a:pt x="7654" y="1048"/>
                  </a:lnTo>
                  <a:cubicBezTo>
                    <a:pt x="7264" y="399"/>
                    <a:pt x="6563" y="1"/>
                    <a:pt x="580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1" name="Google Shape;11241;p89"/>
            <p:cNvSpPr/>
            <p:nvPr/>
          </p:nvSpPr>
          <p:spPr>
            <a:xfrm>
              <a:off x="1337861" y="1603393"/>
              <a:ext cx="69325" cy="66916"/>
            </a:xfrm>
            <a:custGeom>
              <a:avLst/>
              <a:gdLst/>
              <a:ahLst/>
              <a:cxnLst/>
              <a:rect l="l" t="t" r="r" b="b"/>
              <a:pathLst>
                <a:path w="2648" h="2556" extrusionOk="0">
                  <a:moveTo>
                    <a:pt x="500" y="1"/>
                  </a:moveTo>
                  <a:cubicBezTo>
                    <a:pt x="383" y="1"/>
                    <a:pt x="267" y="44"/>
                    <a:pt x="178" y="131"/>
                  </a:cubicBezTo>
                  <a:cubicBezTo>
                    <a:pt x="0" y="308"/>
                    <a:pt x="0" y="597"/>
                    <a:pt x="178" y="774"/>
                  </a:cubicBezTo>
                  <a:lnTo>
                    <a:pt x="1826" y="2422"/>
                  </a:lnTo>
                  <a:cubicBezTo>
                    <a:pt x="1915" y="2511"/>
                    <a:pt x="2031" y="2555"/>
                    <a:pt x="2148" y="2555"/>
                  </a:cubicBezTo>
                  <a:cubicBezTo>
                    <a:pt x="2264" y="2555"/>
                    <a:pt x="2381" y="2511"/>
                    <a:pt x="2470" y="2422"/>
                  </a:cubicBezTo>
                  <a:cubicBezTo>
                    <a:pt x="2647" y="2244"/>
                    <a:pt x="2647" y="1961"/>
                    <a:pt x="2470" y="1783"/>
                  </a:cubicBezTo>
                  <a:lnTo>
                    <a:pt x="822" y="131"/>
                  </a:lnTo>
                  <a:cubicBezTo>
                    <a:pt x="733" y="44"/>
                    <a:pt x="616" y="1"/>
                    <a:pt x="500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2" name="Google Shape;11242;p89"/>
            <p:cNvSpPr/>
            <p:nvPr/>
          </p:nvSpPr>
          <p:spPr>
            <a:xfrm>
              <a:off x="1520990" y="1603315"/>
              <a:ext cx="69325" cy="66995"/>
            </a:xfrm>
            <a:custGeom>
              <a:avLst/>
              <a:gdLst/>
              <a:ahLst/>
              <a:cxnLst/>
              <a:rect l="l" t="t" r="r" b="b"/>
              <a:pathLst>
                <a:path w="2648" h="2559" extrusionOk="0">
                  <a:moveTo>
                    <a:pt x="2150" y="1"/>
                  </a:moveTo>
                  <a:cubicBezTo>
                    <a:pt x="2032" y="1"/>
                    <a:pt x="1915" y="47"/>
                    <a:pt x="1826" y="138"/>
                  </a:cubicBezTo>
                  <a:lnTo>
                    <a:pt x="178" y="1786"/>
                  </a:lnTo>
                  <a:cubicBezTo>
                    <a:pt x="0" y="1964"/>
                    <a:pt x="0" y="2247"/>
                    <a:pt x="178" y="2425"/>
                  </a:cubicBezTo>
                  <a:cubicBezTo>
                    <a:pt x="267" y="2514"/>
                    <a:pt x="382" y="2558"/>
                    <a:pt x="498" y="2558"/>
                  </a:cubicBezTo>
                  <a:cubicBezTo>
                    <a:pt x="614" y="2558"/>
                    <a:pt x="730" y="2514"/>
                    <a:pt x="822" y="2425"/>
                  </a:cubicBezTo>
                  <a:lnTo>
                    <a:pt x="2469" y="777"/>
                  </a:lnTo>
                  <a:cubicBezTo>
                    <a:pt x="2647" y="600"/>
                    <a:pt x="2647" y="311"/>
                    <a:pt x="2469" y="134"/>
                  </a:cubicBezTo>
                  <a:cubicBezTo>
                    <a:pt x="2381" y="45"/>
                    <a:pt x="2265" y="1"/>
                    <a:pt x="2150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3" name="Google Shape;11243;p89"/>
            <p:cNvSpPr/>
            <p:nvPr/>
          </p:nvSpPr>
          <p:spPr>
            <a:xfrm>
              <a:off x="1349040" y="1784192"/>
              <a:ext cx="87572" cy="83697"/>
            </a:xfrm>
            <a:custGeom>
              <a:avLst/>
              <a:gdLst/>
              <a:ahLst/>
              <a:cxnLst/>
              <a:rect l="l" t="t" r="r" b="b"/>
              <a:pathLst>
                <a:path w="3345" h="3197" extrusionOk="0">
                  <a:moveTo>
                    <a:pt x="2514" y="1"/>
                  </a:moveTo>
                  <a:cubicBezTo>
                    <a:pt x="2320" y="1"/>
                    <a:pt x="2127" y="75"/>
                    <a:pt x="1980" y="224"/>
                  </a:cubicBezTo>
                  <a:lnTo>
                    <a:pt x="299" y="1906"/>
                  </a:lnTo>
                  <a:cubicBezTo>
                    <a:pt x="1" y="2199"/>
                    <a:pt x="1" y="2679"/>
                    <a:pt x="299" y="2977"/>
                  </a:cubicBezTo>
                  <a:cubicBezTo>
                    <a:pt x="445" y="3123"/>
                    <a:pt x="639" y="3197"/>
                    <a:pt x="833" y="3197"/>
                  </a:cubicBezTo>
                  <a:cubicBezTo>
                    <a:pt x="1027" y="3197"/>
                    <a:pt x="1221" y="3123"/>
                    <a:pt x="1370" y="2977"/>
                  </a:cubicBezTo>
                  <a:lnTo>
                    <a:pt x="3051" y="1295"/>
                  </a:lnTo>
                  <a:cubicBezTo>
                    <a:pt x="3345" y="998"/>
                    <a:pt x="3345" y="517"/>
                    <a:pt x="3051" y="224"/>
                  </a:cubicBezTo>
                  <a:cubicBezTo>
                    <a:pt x="2903" y="75"/>
                    <a:pt x="2708" y="1"/>
                    <a:pt x="2514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4" name="Google Shape;11244;p89"/>
            <p:cNvSpPr/>
            <p:nvPr/>
          </p:nvSpPr>
          <p:spPr>
            <a:xfrm>
              <a:off x="1491537" y="1784192"/>
              <a:ext cx="87572" cy="83697"/>
            </a:xfrm>
            <a:custGeom>
              <a:avLst/>
              <a:gdLst/>
              <a:ahLst/>
              <a:cxnLst/>
              <a:rect l="l" t="t" r="r" b="b"/>
              <a:pathLst>
                <a:path w="3345" h="3197" extrusionOk="0">
                  <a:moveTo>
                    <a:pt x="831" y="1"/>
                  </a:moveTo>
                  <a:cubicBezTo>
                    <a:pt x="637" y="1"/>
                    <a:pt x="443" y="75"/>
                    <a:pt x="294" y="224"/>
                  </a:cubicBezTo>
                  <a:cubicBezTo>
                    <a:pt x="1" y="517"/>
                    <a:pt x="1" y="998"/>
                    <a:pt x="294" y="1295"/>
                  </a:cubicBezTo>
                  <a:lnTo>
                    <a:pt x="1975" y="2977"/>
                  </a:lnTo>
                  <a:cubicBezTo>
                    <a:pt x="2124" y="3123"/>
                    <a:pt x="2319" y="3197"/>
                    <a:pt x="2513" y="3197"/>
                  </a:cubicBezTo>
                  <a:cubicBezTo>
                    <a:pt x="2707" y="3197"/>
                    <a:pt x="2900" y="3123"/>
                    <a:pt x="3047" y="2977"/>
                  </a:cubicBezTo>
                  <a:cubicBezTo>
                    <a:pt x="3345" y="2679"/>
                    <a:pt x="3345" y="2199"/>
                    <a:pt x="3047" y="1906"/>
                  </a:cubicBezTo>
                  <a:lnTo>
                    <a:pt x="1365" y="224"/>
                  </a:lnTo>
                  <a:cubicBezTo>
                    <a:pt x="1219" y="75"/>
                    <a:pt x="1025" y="1"/>
                    <a:pt x="831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5" name="Google Shape;11245;p89"/>
            <p:cNvSpPr/>
            <p:nvPr/>
          </p:nvSpPr>
          <p:spPr>
            <a:xfrm>
              <a:off x="1342887" y="1606168"/>
              <a:ext cx="242270" cy="242270"/>
            </a:xfrm>
            <a:custGeom>
              <a:avLst/>
              <a:gdLst/>
              <a:ahLst/>
              <a:cxnLst/>
              <a:rect l="l" t="t" r="r" b="b"/>
              <a:pathLst>
                <a:path w="9254" h="9254" extrusionOk="0">
                  <a:moveTo>
                    <a:pt x="4627" y="1"/>
                  </a:moveTo>
                  <a:cubicBezTo>
                    <a:pt x="2076" y="1"/>
                    <a:pt x="0" y="2071"/>
                    <a:pt x="0" y="4627"/>
                  </a:cubicBezTo>
                  <a:cubicBezTo>
                    <a:pt x="0" y="7183"/>
                    <a:pt x="2076" y="9253"/>
                    <a:pt x="4627" y="9253"/>
                  </a:cubicBezTo>
                  <a:cubicBezTo>
                    <a:pt x="7183" y="9253"/>
                    <a:pt x="9253" y="7183"/>
                    <a:pt x="9253" y="4627"/>
                  </a:cubicBezTo>
                  <a:cubicBezTo>
                    <a:pt x="9253" y="2071"/>
                    <a:pt x="7183" y="1"/>
                    <a:pt x="4627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6" name="Google Shape;11246;p89"/>
            <p:cNvSpPr/>
            <p:nvPr/>
          </p:nvSpPr>
          <p:spPr>
            <a:xfrm>
              <a:off x="1364774" y="1629312"/>
              <a:ext cx="208052" cy="195931"/>
            </a:xfrm>
            <a:custGeom>
              <a:avLst/>
              <a:gdLst/>
              <a:ahLst/>
              <a:cxnLst/>
              <a:rect l="l" t="t" r="r" b="b"/>
              <a:pathLst>
                <a:path w="7947" h="7484" extrusionOk="0">
                  <a:moveTo>
                    <a:pt x="3790" y="0"/>
                  </a:moveTo>
                  <a:cubicBezTo>
                    <a:pt x="3347" y="0"/>
                    <a:pt x="2900" y="79"/>
                    <a:pt x="2470" y="241"/>
                  </a:cubicBezTo>
                  <a:cubicBezTo>
                    <a:pt x="1057" y="774"/>
                    <a:pt x="101" y="2110"/>
                    <a:pt x="48" y="3623"/>
                  </a:cubicBezTo>
                  <a:cubicBezTo>
                    <a:pt x="0" y="5136"/>
                    <a:pt x="870" y="6529"/>
                    <a:pt x="2249" y="7154"/>
                  </a:cubicBezTo>
                  <a:cubicBezTo>
                    <a:pt x="2742" y="7375"/>
                    <a:pt x="3266" y="7483"/>
                    <a:pt x="3786" y="7483"/>
                  </a:cubicBezTo>
                  <a:cubicBezTo>
                    <a:pt x="4720" y="7483"/>
                    <a:pt x="5642" y="7135"/>
                    <a:pt x="6351" y="6472"/>
                  </a:cubicBezTo>
                  <a:cubicBezTo>
                    <a:pt x="7869" y="5059"/>
                    <a:pt x="7946" y="2686"/>
                    <a:pt x="6524" y="1187"/>
                  </a:cubicBezTo>
                  <a:cubicBezTo>
                    <a:pt x="5802" y="414"/>
                    <a:pt x="4806" y="0"/>
                    <a:pt x="3790" y="0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7" name="Google Shape;11247;p89"/>
            <p:cNvSpPr/>
            <p:nvPr/>
          </p:nvSpPr>
          <p:spPr>
            <a:xfrm>
              <a:off x="1402630" y="1630961"/>
              <a:ext cx="165798" cy="192554"/>
            </a:xfrm>
            <a:custGeom>
              <a:avLst/>
              <a:gdLst/>
              <a:ahLst/>
              <a:cxnLst/>
              <a:rect l="l" t="t" r="r" b="b"/>
              <a:pathLst>
                <a:path w="6333" h="7355" extrusionOk="0">
                  <a:moveTo>
                    <a:pt x="3046" y="0"/>
                  </a:moveTo>
                  <a:cubicBezTo>
                    <a:pt x="1278" y="336"/>
                    <a:pt x="0" y="1878"/>
                    <a:pt x="0" y="3675"/>
                  </a:cubicBezTo>
                  <a:cubicBezTo>
                    <a:pt x="0" y="5477"/>
                    <a:pt x="1278" y="7019"/>
                    <a:pt x="3046" y="7355"/>
                  </a:cubicBezTo>
                  <a:cubicBezTo>
                    <a:pt x="3743" y="7220"/>
                    <a:pt x="4387" y="6894"/>
                    <a:pt x="4905" y="6409"/>
                  </a:cubicBezTo>
                  <a:cubicBezTo>
                    <a:pt x="5933" y="5443"/>
                    <a:pt x="6332" y="3983"/>
                    <a:pt x="5938" y="2633"/>
                  </a:cubicBezTo>
                  <a:cubicBezTo>
                    <a:pt x="5544" y="1283"/>
                    <a:pt x="4430" y="264"/>
                    <a:pt x="3046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8" name="Google Shape;11248;p89"/>
            <p:cNvSpPr/>
            <p:nvPr/>
          </p:nvSpPr>
          <p:spPr>
            <a:xfrm>
              <a:off x="1449675" y="1653842"/>
              <a:ext cx="26416" cy="94222"/>
            </a:xfrm>
            <a:custGeom>
              <a:avLst/>
              <a:gdLst/>
              <a:ahLst/>
              <a:cxnLst/>
              <a:rect l="l" t="t" r="r" b="b"/>
              <a:pathLst>
                <a:path w="1009" h="3599" extrusionOk="0">
                  <a:moveTo>
                    <a:pt x="505" y="0"/>
                  </a:moveTo>
                  <a:cubicBezTo>
                    <a:pt x="226" y="0"/>
                    <a:pt x="0" y="226"/>
                    <a:pt x="0" y="505"/>
                  </a:cubicBezTo>
                  <a:lnTo>
                    <a:pt x="0" y="3094"/>
                  </a:lnTo>
                  <a:cubicBezTo>
                    <a:pt x="0" y="3373"/>
                    <a:pt x="226" y="3599"/>
                    <a:pt x="505" y="3599"/>
                  </a:cubicBezTo>
                  <a:cubicBezTo>
                    <a:pt x="783" y="3599"/>
                    <a:pt x="1009" y="3373"/>
                    <a:pt x="1009" y="3094"/>
                  </a:cubicBezTo>
                  <a:lnTo>
                    <a:pt x="1009" y="505"/>
                  </a:lnTo>
                  <a:cubicBezTo>
                    <a:pt x="1009" y="226"/>
                    <a:pt x="783" y="0"/>
                    <a:pt x="505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9" name="Google Shape;11249;p89"/>
            <p:cNvSpPr/>
            <p:nvPr/>
          </p:nvSpPr>
          <p:spPr>
            <a:xfrm>
              <a:off x="1448419" y="1722172"/>
              <a:ext cx="65424" cy="62832"/>
            </a:xfrm>
            <a:custGeom>
              <a:avLst/>
              <a:gdLst/>
              <a:ahLst/>
              <a:cxnLst/>
              <a:rect l="l" t="t" r="r" b="b"/>
              <a:pathLst>
                <a:path w="2499" h="2400" extrusionOk="0">
                  <a:moveTo>
                    <a:pt x="553" y="0"/>
                  </a:moveTo>
                  <a:cubicBezTo>
                    <a:pt x="424" y="0"/>
                    <a:pt x="296" y="49"/>
                    <a:pt x="197" y="148"/>
                  </a:cubicBezTo>
                  <a:cubicBezTo>
                    <a:pt x="0" y="345"/>
                    <a:pt x="0" y="667"/>
                    <a:pt x="197" y="864"/>
                  </a:cubicBezTo>
                  <a:lnTo>
                    <a:pt x="1590" y="2252"/>
                  </a:lnTo>
                  <a:cubicBezTo>
                    <a:pt x="1689" y="2351"/>
                    <a:pt x="1817" y="2400"/>
                    <a:pt x="1946" y="2400"/>
                  </a:cubicBezTo>
                  <a:cubicBezTo>
                    <a:pt x="2074" y="2400"/>
                    <a:pt x="2203" y="2351"/>
                    <a:pt x="2301" y="2252"/>
                  </a:cubicBezTo>
                  <a:cubicBezTo>
                    <a:pt x="2498" y="2055"/>
                    <a:pt x="2498" y="1738"/>
                    <a:pt x="2301" y="1541"/>
                  </a:cubicBezTo>
                  <a:lnTo>
                    <a:pt x="908" y="148"/>
                  </a:lnTo>
                  <a:cubicBezTo>
                    <a:pt x="810" y="49"/>
                    <a:pt x="681" y="0"/>
                    <a:pt x="553" y="0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0" name="Google Shape;11250;p89"/>
            <p:cNvSpPr/>
            <p:nvPr/>
          </p:nvSpPr>
          <p:spPr>
            <a:xfrm>
              <a:off x="1293721" y="1560432"/>
              <a:ext cx="96238" cy="89536"/>
            </a:xfrm>
            <a:custGeom>
              <a:avLst/>
              <a:gdLst/>
              <a:ahLst/>
              <a:cxnLst/>
              <a:rect l="l" t="t" r="r" b="b"/>
              <a:pathLst>
                <a:path w="3676" h="3420" extrusionOk="0">
                  <a:moveTo>
                    <a:pt x="1922" y="0"/>
                  </a:moveTo>
                  <a:cubicBezTo>
                    <a:pt x="1474" y="0"/>
                    <a:pt x="1026" y="170"/>
                    <a:pt x="682" y="508"/>
                  </a:cubicBezTo>
                  <a:cubicBezTo>
                    <a:pt x="668" y="527"/>
                    <a:pt x="649" y="547"/>
                    <a:pt x="634" y="561"/>
                  </a:cubicBezTo>
                  <a:cubicBezTo>
                    <a:pt x="0" y="1253"/>
                    <a:pt x="24" y="2319"/>
                    <a:pt x="682" y="2987"/>
                  </a:cubicBezTo>
                  <a:lnTo>
                    <a:pt x="860" y="3160"/>
                  </a:lnTo>
                  <a:cubicBezTo>
                    <a:pt x="1031" y="3333"/>
                    <a:pt x="1255" y="3419"/>
                    <a:pt x="1480" y="3419"/>
                  </a:cubicBezTo>
                  <a:cubicBezTo>
                    <a:pt x="1706" y="3419"/>
                    <a:pt x="1931" y="3333"/>
                    <a:pt x="2104" y="3160"/>
                  </a:cubicBezTo>
                  <a:lnTo>
                    <a:pt x="3334" y="1930"/>
                  </a:lnTo>
                  <a:cubicBezTo>
                    <a:pt x="3675" y="1589"/>
                    <a:pt x="3675" y="1032"/>
                    <a:pt x="3334" y="686"/>
                  </a:cubicBezTo>
                  <a:lnTo>
                    <a:pt x="3161" y="508"/>
                  </a:lnTo>
                  <a:cubicBezTo>
                    <a:pt x="2818" y="170"/>
                    <a:pt x="2370" y="0"/>
                    <a:pt x="1922" y="0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1" name="Google Shape;11251;p89"/>
            <p:cNvSpPr/>
            <p:nvPr/>
          </p:nvSpPr>
          <p:spPr>
            <a:xfrm>
              <a:off x="1309429" y="1560432"/>
              <a:ext cx="77624" cy="61392"/>
            </a:xfrm>
            <a:custGeom>
              <a:avLst/>
              <a:gdLst/>
              <a:ahLst/>
              <a:cxnLst/>
              <a:rect l="l" t="t" r="r" b="b"/>
              <a:pathLst>
                <a:path w="2965" h="2345" extrusionOk="0">
                  <a:moveTo>
                    <a:pt x="1321" y="0"/>
                  </a:moveTo>
                  <a:cubicBezTo>
                    <a:pt x="874" y="0"/>
                    <a:pt x="426" y="170"/>
                    <a:pt x="82" y="508"/>
                  </a:cubicBezTo>
                  <a:cubicBezTo>
                    <a:pt x="68" y="527"/>
                    <a:pt x="49" y="547"/>
                    <a:pt x="34" y="561"/>
                  </a:cubicBezTo>
                  <a:cubicBezTo>
                    <a:pt x="1" y="1065"/>
                    <a:pt x="183" y="1555"/>
                    <a:pt x="539" y="1911"/>
                  </a:cubicBezTo>
                  <a:lnTo>
                    <a:pt x="716" y="2089"/>
                  </a:lnTo>
                  <a:cubicBezTo>
                    <a:pt x="887" y="2259"/>
                    <a:pt x="1112" y="2345"/>
                    <a:pt x="1337" y="2345"/>
                  </a:cubicBezTo>
                  <a:cubicBezTo>
                    <a:pt x="1562" y="2345"/>
                    <a:pt x="1788" y="2259"/>
                    <a:pt x="1961" y="2089"/>
                  </a:cubicBezTo>
                  <a:lnTo>
                    <a:pt x="2965" y="1085"/>
                  </a:lnTo>
                  <a:cubicBezTo>
                    <a:pt x="2921" y="936"/>
                    <a:pt x="2845" y="796"/>
                    <a:pt x="2734" y="686"/>
                  </a:cubicBezTo>
                  <a:lnTo>
                    <a:pt x="2556" y="508"/>
                  </a:lnTo>
                  <a:cubicBezTo>
                    <a:pt x="2215" y="170"/>
                    <a:pt x="1768" y="0"/>
                    <a:pt x="1321" y="0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2" name="Google Shape;11252;p89"/>
            <p:cNvSpPr/>
            <p:nvPr/>
          </p:nvSpPr>
          <p:spPr>
            <a:xfrm>
              <a:off x="1538085" y="1560510"/>
              <a:ext cx="96238" cy="89457"/>
            </a:xfrm>
            <a:custGeom>
              <a:avLst/>
              <a:gdLst/>
              <a:ahLst/>
              <a:cxnLst/>
              <a:rect l="l" t="t" r="r" b="b"/>
              <a:pathLst>
                <a:path w="3676" h="3417" extrusionOk="0">
                  <a:moveTo>
                    <a:pt x="1760" y="1"/>
                  </a:moveTo>
                  <a:cubicBezTo>
                    <a:pt x="1307" y="1"/>
                    <a:pt x="858" y="174"/>
                    <a:pt x="519" y="510"/>
                  </a:cubicBezTo>
                  <a:lnTo>
                    <a:pt x="346" y="683"/>
                  </a:lnTo>
                  <a:cubicBezTo>
                    <a:pt x="0" y="1029"/>
                    <a:pt x="0" y="1586"/>
                    <a:pt x="346" y="1927"/>
                  </a:cubicBezTo>
                  <a:lnTo>
                    <a:pt x="1576" y="3157"/>
                  </a:lnTo>
                  <a:cubicBezTo>
                    <a:pt x="1745" y="3326"/>
                    <a:pt x="1970" y="3416"/>
                    <a:pt x="2197" y="3416"/>
                  </a:cubicBezTo>
                  <a:cubicBezTo>
                    <a:pt x="2305" y="3416"/>
                    <a:pt x="2414" y="3396"/>
                    <a:pt x="2518" y="3354"/>
                  </a:cubicBezTo>
                  <a:cubicBezTo>
                    <a:pt x="2633" y="3311"/>
                    <a:pt x="2734" y="3243"/>
                    <a:pt x="2820" y="3157"/>
                  </a:cubicBezTo>
                  <a:lnTo>
                    <a:pt x="2998" y="2984"/>
                  </a:lnTo>
                  <a:cubicBezTo>
                    <a:pt x="3675" y="2297"/>
                    <a:pt x="3675" y="1192"/>
                    <a:pt x="2998" y="510"/>
                  </a:cubicBezTo>
                  <a:cubicBezTo>
                    <a:pt x="2916" y="428"/>
                    <a:pt x="2825" y="356"/>
                    <a:pt x="2734" y="294"/>
                  </a:cubicBezTo>
                  <a:cubicBezTo>
                    <a:pt x="2437" y="97"/>
                    <a:pt x="2097" y="1"/>
                    <a:pt x="1760" y="1"/>
                  </a:cubicBezTo>
                  <a:close/>
                </a:path>
              </a:pathLst>
            </a:custGeom>
            <a:solidFill>
              <a:srgbClr val="CCD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3" name="Google Shape;11253;p89"/>
            <p:cNvSpPr/>
            <p:nvPr/>
          </p:nvSpPr>
          <p:spPr>
            <a:xfrm>
              <a:off x="1565365" y="1568181"/>
              <a:ext cx="68958" cy="80137"/>
            </a:xfrm>
            <a:custGeom>
              <a:avLst/>
              <a:gdLst/>
              <a:ahLst/>
              <a:cxnLst/>
              <a:rect l="l" t="t" r="r" b="b"/>
              <a:pathLst>
                <a:path w="2634" h="3061" extrusionOk="0">
                  <a:moveTo>
                    <a:pt x="1692" y="1"/>
                  </a:moveTo>
                  <a:cubicBezTo>
                    <a:pt x="1250" y="15"/>
                    <a:pt x="832" y="198"/>
                    <a:pt x="520" y="510"/>
                  </a:cubicBezTo>
                  <a:lnTo>
                    <a:pt x="342" y="683"/>
                  </a:lnTo>
                  <a:cubicBezTo>
                    <a:pt x="1" y="1029"/>
                    <a:pt x="1" y="1586"/>
                    <a:pt x="342" y="1927"/>
                  </a:cubicBezTo>
                  <a:lnTo>
                    <a:pt x="1476" y="3061"/>
                  </a:lnTo>
                  <a:cubicBezTo>
                    <a:pt x="1591" y="3018"/>
                    <a:pt x="1692" y="2950"/>
                    <a:pt x="1778" y="2864"/>
                  </a:cubicBezTo>
                  <a:lnTo>
                    <a:pt x="1956" y="2691"/>
                  </a:lnTo>
                  <a:cubicBezTo>
                    <a:pt x="2633" y="2004"/>
                    <a:pt x="2633" y="899"/>
                    <a:pt x="1956" y="217"/>
                  </a:cubicBezTo>
                  <a:cubicBezTo>
                    <a:pt x="1874" y="135"/>
                    <a:pt x="1783" y="63"/>
                    <a:pt x="1692" y="1"/>
                  </a:cubicBezTo>
                  <a:close/>
                </a:path>
              </a:pathLst>
            </a:cu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4" name="Google Shape;11254;p89"/>
            <p:cNvSpPr/>
            <p:nvPr/>
          </p:nvSpPr>
          <p:spPr>
            <a:xfrm>
              <a:off x="1287935" y="1510978"/>
              <a:ext cx="350288" cy="362357"/>
            </a:xfrm>
            <a:custGeom>
              <a:avLst/>
              <a:gdLst/>
              <a:ahLst/>
              <a:cxnLst/>
              <a:rect l="l" t="t" r="r" b="b"/>
              <a:pathLst>
                <a:path w="13380" h="13841" extrusionOk="0">
                  <a:moveTo>
                    <a:pt x="7634" y="413"/>
                  </a:moveTo>
                  <a:cubicBezTo>
                    <a:pt x="8316" y="413"/>
                    <a:pt x="8950" y="773"/>
                    <a:pt x="9301" y="1360"/>
                  </a:cubicBezTo>
                  <a:cubicBezTo>
                    <a:pt x="9421" y="1508"/>
                    <a:pt x="9546" y="1950"/>
                    <a:pt x="10074" y="2123"/>
                  </a:cubicBezTo>
                  <a:cubicBezTo>
                    <a:pt x="9930" y="2248"/>
                    <a:pt x="9796" y="2383"/>
                    <a:pt x="9671" y="2527"/>
                  </a:cubicBezTo>
                  <a:cubicBezTo>
                    <a:pt x="9113" y="2239"/>
                    <a:pt x="8960" y="1782"/>
                    <a:pt x="8849" y="1629"/>
                  </a:cubicBezTo>
                  <a:cubicBezTo>
                    <a:pt x="8595" y="1201"/>
                    <a:pt x="8133" y="942"/>
                    <a:pt x="7634" y="942"/>
                  </a:cubicBezTo>
                  <a:lnTo>
                    <a:pt x="5674" y="942"/>
                  </a:lnTo>
                  <a:cubicBezTo>
                    <a:pt x="5174" y="942"/>
                    <a:pt x="4713" y="1201"/>
                    <a:pt x="4458" y="1629"/>
                  </a:cubicBezTo>
                  <a:cubicBezTo>
                    <a:pt x="4338" y="1797"/>
                    <a:pt x="4208" y="2181"/>
                    <a:pt x="3738" y="2469"/>
                  </a:cubicBezTo>
                  <a:cubicBezTo>
                    <a:pt x="3723" y="2455"/>
                    <a:pt x="3714" y="2445"/>
                    <a:pt x="3699" y="2431"/>
                  </a:cubicBezTo>
                  <a:lnTo>
                    <a:pt x="3526" y="2258"/>
                  </a:lnTo>
                  <a:cubicBezTo>
                    <a:pt x="3464" y="2195"/>
                    <a:pt x="3401" y="2138"/>
                    <a:pt x="3334" y="2090"/>
                  </a:cubicBezTo>
                  <a:cubicBezTo>
                    <a:pt x="3776" y="1888"/>
                    <a:pt x="3882" y="1523"/>
                    <a:pt x="4007" y="1360"/>
                  </a:cubicBezTo>
                  <a:cubicBezTo>
                    <a:pt x="4357" y="773"/>
                    <a:pt x="4987" y="413"/>
                    <a:pt x="5674" y="413"/>
                  </a:cubicBezTo>
                  <a:close/>
                  <a:moveTo>
                    <a:pt x="3219" y="4444"/>
                  </a:moveTo>
                  <a:lnTo>
                    <a:pt x="3469" y="4694"/>
                  </a:lnTo>
                  <a:cubicBezTo>
                    <a:pt x="3349" y="4804"/>
                    <a:pt x="3228" y="4924"/>
                    <a:pt x="3118" y="5049"/>
                  </a:cubicBezTo>
                  <a:lnTo>
                    <a:pt x="2868" y="4799"/>
                  </a:lnTo>
                  <a:lnTo>
                    <a:pt x="3219" y="4444"/>
                  </a:lnTo>
                  <a:close/>
                  <a:moveTo>
                    <a:pt x="10233" y="4444"/>
                  </a:moveTo>
                  <a:lnTo>
                    <a:pt x="10588" y="4794"/>
                  </a:lnTo>
                  <a:lnTo>
                    <a:pt x="10338" y="5049"/>
                  </a:lnTo>
                  <a:cubicBezTo>
                    <a:pt x="10228" y="4924"/>
                    <a:pt x="10108" y="4804"/>
                    <a:pt x="9988" y="4694"/>
                  </a:cubicBezTo>
                  <a:lnTo>
                    <a:pt x="10233" y="4444"/>
                  </a:lnTo>
                  <a:close/>
                  <a:moveTo>
                    <a:pt x="2143" y="2095"/>
                  </a:moveTo>
                  <a:cubicBezTo>
                    <a:pt x="2959" y="2095"/>
                    <a:pt x="3344" y="2681"/>
                    <a:pt x="3411" y="2719"/>
                  </a:cubicBezTo>
                  <a:cubicBezTo>
                    <a:pt x="3603" y="2916"/>
                    <a:pt x="3661" y="3204"/>
                    <a:pt x="3555" y="3459"/>
                  </a:cubicBezTo>
                  <a:cubicBezTo>
                    <a:pt x="3488" y="3627"/>
                    <a:pt x="3536" y="3545"/>
                    <a:pt x="2181" y="4905"/>
                  </a:cubicBezTo>
                  <a:cubicBezTo>
                    <a:pt x="2049" y="5037"/>
                    <a:pt x="1876" y="5103"/>
                    <a:pt x="1703" y="5103"/>
                  </a:cubicBezTo>
                  <a:cubicBezTo>
                    <a:pt x="1530" y="5103"/>
                    <a:pt x="1357" y="5037"/>
                    <a:pt x="1225" y="4905"/>
                  </a:cubicBezTo>
                  <a:lnTo>
                    <a:pt x="1052" y="4732"/>
                  </a:lnTo>
                  <a:cubicBezTo>
                    <a:pt x="96" y="3776"/>
                    <a:pt x="745" y="2095"/>
                    <a:pt x="2143" y="2095"/>
                  </a:cubicBezTo>
                  <a:close/>
                  <a:moveTo>
                    <a:pt x="7634" y="1355"/>
                  </a:moveTo>
                  <a:cubicBezTo>
                    <a:pt x="7989" y="1355"/>
                    <a:pt x="8316" y="1537"/>
                    <a:pt x="8498" y="1840"/>
                  </a:cubicBezTo>
                  <a:cubicBezTo>
                    <a:pt x="8609" y="1994"/>
                    <a:pt x="8806" y="2541"/>
                    <a:pt x="9483" y="2892"/>
                  </a:cubicBezTo>
                  <a:cubicBezTo>
                    <a:pt x="9373" y="3272"/>
                    <a:pt x="9474" y="3685"/>
                    <a:pt x="9757" y="3963"/>
                  </a:cubicBezTo>
                  <a:lnTo>
                    <a:pt x="9945" y="4155"/>
                  </a:lnTo>
                  <a:lnTo>
                    <a:pt x="9671" y="4429"/>
                  </a:lnTo>
                  <a:cubicBezTo>
                    <a:pt x="8812" y="3771"/>
                    <a:pt x="7775" y="3430"/>
                    <a:pt x="6727" y="3430"/>
                  </a:cubicBezTo>
                  <a:cubicBezTo>
                    <a:pt x="6123" y="3430"/>
                    <a:pt x="5514" y="3544"/>
                    <a:pt x="4934" y="3776"/>
                  </a:cubicBezTo>
                  <a:cubicBezTo>
                    <a:pt x="4709" y="3865"/>
                    <a:pt x="4803" y="4172"/>
                    <a:pt x="5004" y="4172"/>
                  </a:cubicBezTo>
                  <a:cubicBezTo>
                    <a:pt x="5030" y="4172"/>
                    <a:pt x="5058" y="4167"/>
                    <a:pt x="5088" y="4155"/>
                  </a:cubicBezTo>
                  <a:cubicBezTo>
                    <a:pt x="5630" y="3939"/>
                    <a:pt x="6182" y="3839"/>
                    <a:pt x="6722" y="3839"/>
                  </a:cubicBezTo>
                  <a:cubicBezTo>
                    <a:pt x="9050" y="3839"/>
                    <a:pt x="11146" y="5709"/>
                    <a:pt x="11146" y="8263"/>
                  </a:cubicBezTo>
                  <a:cubicBezTo>
                    <a:pt x="11146" y="10813"/>
                    <a:pt x="9054" y="12685"/>
                    <a:pt x="6729" y="12685"/>
                  </a:cubicBezTo>
                  <a:cubicBezTo>
                    <a:pt x="6175" y="12685"/>
                    <a:pt x="5609" y="12579"/>
                    <a:pt x="5054" y="12351"/>
                  </a:cubicBezTo>
                  <a:cubicBezTo>
                    <a:pt x="1768" y="11011"/>
                    <a:pt x="1297" y="6442"/>
                    <a:pt x="4381" y="4511"/>
                  </a:cubicBezTo>
                  <a:cubicBezTo>
                    <a:pt x="4564" y="4385"/>
                    <a:pt x="4445" y="4132"/>
                    <a:pt x="4267" y="4132"/>
                  </a:cubicBezTo>
                  <a:cubicBezTo>
                    <a:pt x="4235" y="4132"/>
                    <a:pt x="4200" y="4141"/>
                    <a:pt x="4165" y="4160"/>
                  </a:cubicBezTo>
                  <a:cubicBezTo>
                    <a:pt x="4036" y="4247"/>
                    <a:pt x="3906" y="4333"/>
                    <a:pt x="3781" y="4429"/>
                  </a:cubicBezTo>
                  <a:lnTo>
                    <a:pt x="3507" y="4155"/>
                  </a:lnTo>
                  <a:cubicBezTo>
                    <a:pt x="3598" y="4040"/>
                    <a:pt x="4016" y="3786"/>
                    <a:pt x="4016" y="3195"/>
                  </a:cubicBezTo>
                  <a:cubicBezTo>
                    <a:pt x="4016" y="3070"/>
                    <a:pt x="3992" y="2945"/>
                    <a:pt x="3954" y="2825"/>
                  </a:cubicBezTo>
                  <a:cubicBezTo>
                    <a:pt x="4526" y="2474"/>
                    <a:pt x="4698" y="1998"/>
                    <a:pt x="4814" y="1840"/>
                  </a:cubicBezTo>
                  <a:cubicBezTo>
                    <a:pt x="4992" y="1537"/>
                    <a:pt x="5318" y="1355"/>
                    <a:pt x="5674" y="1355"/>
                  </a:cubicBezTo>
                  <a:close/>
                  <a:moveTo>
                    <a:pt x="3449" y="11813"/>
                  </a:moveTo>
                  <a:cubicBezTo>
                    <a:pt x="3728" y="12068"/>
                    <a:pt x="4031" y="12289"/>
                    <a:pt x="4357" y="12471"/>
                  </a:cubicBezTo>
                  <a:lnTo>
                    <a:pt x="3560" y="13269"/>
                  </a:lnTo>
                  <a:cubicBezTo>
                    <a:pt x="3453" y="13367"/>
                    <a:pt x="3318" y="13415"/>
                    <a:pt x="3184" y="13415"/>
                  </a:cubicBezTo>
                  <a:cubicBezTo>
                    <a:pt x="3042" y="13415"/>
                    <a:pt x="2900" y="13361"/>
                    <a:pt x="2791" y="13254"/>
                  </a:cubicBezTo>
                  <a:cubicBezTo>
                    <a:pt x="2585" y="13043"/>
                    <a:pt x="2575" y="12707"/>
                    <a:pt x="2777" y="12486"/>
                  </a:cubicBezTo>
                  <a:lnTo>
                    <a:pt x="3449" y="11813"/>
                  </a:lnTo>
                  <a:close/>
                  <a:moveTo>
                    <a:pt x="10007" y="11808"/>
                  </a:moveTo>
                  <a:lnTo>
                    <a:pt x="10680" y="12486"/>
                  </a:lnTo>
                  <a:cubicBezTo>
                    <a:pt x="10910" y="12702"/>
                    <a:pt x="10920" y="13062"/>
                    <a:pt x="10694" y="13283"/>
                  </a:cubicBezTo>
                  <a:cubicBezTo>
                    <a:pt x="10586" y="13391"/>
                    <a:pt x="10444" y="13445"/>
                    <a:pt x="10303" y="13445"/>
                  </a:cubicBezTo>
                  <a:cubicBezTo>
                    <a:pt x="10156" y="13445"/>
                    <a:pt x="10009" y="13386"/>
                    <a:pt x="9901" y="13269"/>
                  </a:cubicBezTo>
                  <a:lnTo>
                    <a:pt x="9104" y="12471"/>
                  </a:lnTo>
                  <a:cubicBezTo>
                    <a:pt x="9430" y="12284"/>
                    <a:pt x="9733" y="12063"/>
                    <a:pt x="10007" y="11808"/>
                  </a:cubicBezTo>
                  <a:close/>
                  <a:moveTo>
                    <a:pt x="5674" y="0"/>
                  </a:moveTo>
                  <a:cubicBezTo>
                    <a:pt x="4843" y="0"/>
                    <a:pt x="4079" y="437"/>
                    <a:pt x="3651" y="1148"/>
                  </a:cubicBezTo>
                  <a:lnTo>
                    <a:pt x="3478" y="1432"/>
                  </a:lnTo>
                  <a:cubicBezTo>
                    <a:pt x="3296" y="1742"/>
                    <a:pt x="2998" y="1774"/>
                    <a:pt x="2837" y="1774"/>
                  </a:cubicBezTo>
                  <a:cubicBezTo>
                    <a:pt x="2794" y="1774"/>
                    <a:pt x="2761" y="1772"/>
                    <a:pt x="2742" y="1772"/>
                  </a:cubicBezTo>
                  <a:cubicBezTo>
                    <a:pt x="2736" y="1772"/>
                    <a:pt x="2732" y="1772"/>
                    <a:pt x="2729" y="1773"/>
                  </a:cubicBezTo>
                  <a:cubicBezTo>
                    <a:pt x="2533" y="1710"/>
                    <a:pt x="2334" y="1680"/>
                    <a:pt x="2137" y="1680"/>
                  </a:cubicBezTo>
                  <a:cubicBezTo>
                    <a:pt x="1469" y="1680"/>
                    <a:pt x="830" y="2026"/>
                    <a:pt x="466" y="2623"/>
                  </a:cubicBezTo>
                  <a:cubicBezTo>
                    <a:pt x="0" y="3392"/>
                    <a:pt x="120" y="4381"/>
                    <a:pt x="759" y="5020"/>
                  </a:cubicBezTo>
                  <a:cubicBezTo>
                    <a:pt x="855" y="5092"/>
                    <a:pt x="1119" y="5515"/>
                    <a:pt x="1701" y="5515"/>
                  </a:cubicBezTo>
                  <a:cubicBezTo>
                    <a:pt x="2253" y="5515"/>
                    <a:pt x="2522" y="5126"/>
                    <a:pt x="2575" y="5087"/>
                  </a:cubicBezTo>
                  <a:lnTo>
                    <a:pt x="2859" y="5371"/>
                  </a:lnTo>
                  <a:cubicBezTo>
                    <a:pt x="1403" y="7321"/>
                    <a:pt x="1682" y="9973"/>
                    <a:pt x="3161" y="11520"/>
                  </a:cubicBezTo>
                  <a:lnTo>
                    <a:pt x="2484" y="12197"/>
                  </a:lnTo>
                  <a:cubicBezTo>
                    <a:pt x="1883" y="12798"/>
                    <a:pt x="2306" y="13840"/>
                    <a:pt x="3166" y="13840"/>
                  </a:cubicBezTo>
                  <a:cubicBezTo>
                    <a:pt x="3421" y="13840"/>
                    <a:pt x="3666" y="13739"/>
                    <a:pt x="3848" y="13557"/>
                  </a:cubicBezTo>
                  <a:lnTo>
                    <a:pt x="4742" y="12663"/>
                  </a:lnTo>
                  <a:cubicBezTo>
                    <a:pt x="5373" y="12949"/>
                    <a:pt x="6051" y="13092"/>
                    <a:pt x="6728" y="13092"/>
                  </a:cubicBezTo>
                  <a:cubicBezTo>
                    <a:pt x="7406" y="13092"/>
                    <a:pt x="8083" y="12949"/>
                    <a:pt x="8715" y="12663"/>
                  </a:cubicBezTo>
                  <a:lnTo>
                    <a:pt x="9603" y="13557"/>
                  </a:lnTo>
                  <a:cubicBezTo>
                    <a:pt x="9786" y="13739"/>
                    <a:pt x="10031" y="13840"/>
                    <a:pt x="10286" y="13840"/>
                  </a:cubicBezTo>
                  <a:cubicBezTo>
                    <a:pt x="11141" y="13840"/>
                    <a:pt x="11578" y="12803"/>
                    <a:pt x="10968" y="12193"/>
                  </a:cubicBezTo>
                  <a:lnTo>
                    <a:pt x="10295" y="11520"/>
                  </a:lnTo>
                  <a:cubicBezTo>
                    <a:pt x="11857" y="9805"/>
                    <a:pt x="11981" y="7225"/>
                    <a:pt x="10593" y="5366"/>
                  </a:cubicBezTo>
                  <a:lnTo>
                    <a:pt x="10872" y="5087"/>
                  </a:lnTo>
                  <a:cubicBezTo>
                    <a:pt x="10934" y="5131"/>
                    <a:pt x="11189" y="5510"/>
                    <a:pt x="11751" y="5510"/>
                  </a:cubicBezTo>
                  <a:cubicBezTo>
                    <a:pt x="12039" y="5510"/>
                    <a:pt x="12313" y="5400"/>
                    <a:pt x="12519" y="5193"/>
                  </a:cubicBezTo>
                  <a:cubicBezTo>
                    <a:pt x="12568" y="5126"/>
                    <a:pt x="13379" y="4540"/>
                    <a:pt x="13255" y="3425"/>
                  </a:cubicBezTo>
                  <a:cubicBezTo>
                    <a:pt x="13241" y="3299"/>
                    <a:pt x="13147" y="3240"/>
                    <a:pt x="13053" y="3240"/>
                  </a:cubicBezTo>
                  <a:cubicBezTo>
                    <a:pt x="12942" y="3240"/>
                    <a:pt x="12831" y="3321"/>
                    <a:pt x="12846" y="3469"/>
                  </a:cubicBezTo>
                  <a:cubicBezTo>
                    <a:pt x="12947" y="4367"/>
                    <a:pt x="12284" y="4823"/>
                    <a:pt x="12231" y="4905"/>
                  </a:cubicBezTo>
                  <a:cubicBezTo>
                    <a:pt x="12099" y="5035"/>
                    <a:pt x="11926" y="5099"/>
                    <a:pt x="11753" y="5099"/>
                  </a:cubicBezTo>
                  <a:cubicBezTo>
                    <a:pt x="11580" y="5099"/>
                    <a:pt x="11407" y="5035"/>
                    <a:pt x="11275" y="4905"/>
                  </a:cubicBezTo>
                  <a:lnTo>
                    <a:pt x="10045" y="3675"/>
                  </a:lnTo>
                  <a:cubicBezTo>
                    <a:pt x="9781" y="3411"/>
                    <a:pt x="9781" y="2983"/>
                    <a:pt x="10045" y="2719"/>
                  </a:cubicBezTo>
                  <a:cubicBezTo>
                    <a:pt x="10137" y="2657"/>
                    <a:pt x="10511" y="2095"/>
                    <a:pt x="11314" y="2095"/>
                  </a:cubicBezTo>
                  <a:cubicBezTo>
                    <a:pt x="11833" y="2095"/>
                    <a:pt x="12323" y="2354"/>
                    <a:pt x="12606" y="2791"/>
                  </a:cubicBezTo>
                  <a:cubicBezTo>
                    <a:pt x="12650" y="2859"/>
                    <a:pt x="12711" y="2888"/>
                    <a:pt x="12772" y="2888"/>
                  </a:cubicBezTo>
                  <a:cubicBezTo>
                    <a:pt x="12916" y="2888"/>
                    <a:pt x="13057" y="2728"/>
                    <a:pt x="12952" y="2565"/>
                  </a:cubicBezTo>
                  <a:cubicBezTo>
                    <a:pt x="12583" y="2005"/>
                    <a:pt x="11962" y="1682"/>
                    <a:pt x="11315" y="1682"/>
                  </a:cubicBezTo>
                  <a:cubicBezTo>
                    <a:pt x="11120" y="1682"/>
                    <a:pt x="10922" y="1711"/>
                    <a:pt x="10728" y="1773"/>
                  </a:cubicBezTo>
                  <a:lnTo>
                    <a:pt x="10425" y="1773"/>
                  </a:lnTo>
                  <a:cubicBezTo>
                    <a:pt x="10180" y="1773"/>
                    <a:pt x="9949" y="1643"/>
                    <a:pt x="9824" y="1432"/>
                  </a:cubicBezTo>
                  <a:lnTo>
                    <a:pt x="9651" y="1148"/>
                  </a:lnTo>
                  <a:cubicBezTo>
                    <a:pt x="9229" y="437"/>
                    <a:pt x="8460" y="5"/>
                    <a:pt x="76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5" name="Google Shape;11255;p89"/>
            <p:cNvSpPr/>
            <p:nvPr/>
          </p:nvSpPr>
          <p:spPr>
            <a:xfrm>
              <a:off x="1345662" y="1623892"/>
              <a:ext cx="225410" cy="206874"/>
            </a:xfrm>
            <a:custGeom>
              <a:avLst/>
              <a:gdLst/>
              <a:ahLst/>
              <a:cxnLst/>
              <a:rect l="l" t="t" r="r" b="b"/>
              <a:pathLst>
                <a:path w="8610" h="7902" extrusionOk="0">
                  <a:moveTo>
                    <a:pt x="4580" y="1"/>
                  </a:moveTo>
                  <a:cubicBezTo>
                    <a:pt x="2561" y="1"/>
                    <a:pt x="577" y="1533"/>
                    <a:pt x="577" y="3950"/>
                  </a:cubicBezTo>
                  <a:cubicBezTo>
                    <a:pt x="577" y="6334"/>
                    <a:pt x="2542" y="7902"/>
                    <a:pt x="4570" y="7902"/>
                  </a:cubicBezTo>
                  <a:cubicBezTo>
                    <a:pt x="5603" y="7902"/>
                    <a:pt x="6652" y="7495"/>
                    <a:pt x="7466" y="6583"/>
                  </a:cubicBezTo>
                  <a:cubicBezTo>
                    <a:pt x="7730" y="6285"/>
                    <a:pt x="7951" y="5948"/>
                    <a:pt x="8119" y="5583"/>
                  </a:cubicBezTo>
                  <a:cubicBezTo>
                    <a:pt x="8191" y="5420"/>
                    <a:pt x="8057" y="5292"/>
                    <a:pt x="7922" y="5292"/>
                  </a:cubicBezTo>
                  <a:cubicBezTo>
                    <a:pt x="7851" y="5292"/>
                    <a:pt x="7780" y="5328"/>
                    <a:pt x="7740" y="5415"/>
                  </a:cubicBezTo>
                  <a:cubicBezTo>
                    <a:pt x="7163" y="6674"/>
                    <a:pt x="5909" y="7486"/>
                    <a:pt x="4521" y="7486"/>
                  </a:cubicBezTo>
                  <a:cubicBezTo>
                    <a:pt x="1658" y="7486"/>
                    <a:pt x="0" y="4253"/>
                    <a:pt x="1610" y="1937"/>
                  </a:cubicBezTo>
                  <a:cubicBezTo>
                    <a:pt x="2312" y="926"/>
                    <a:pt x="3418" y="413"/>
                    <a:pt x="4525" y="413"/>
                  </a:cubicBezTo>
                  <a:cubicBezTo>
                    <a:pt x="5622" y="413"/>
                    <a:pt x="6720" y="916"/>
                    <a:pt x="7427" y="1937"/>
                  </a:cubicBezTo>
                  <a:cubicBezTo>
                    <a:pt x="7980" y="2734"/>
                    <a:pt x="8181" y="3729"/>
                    <a:pt x="7980" y="4680"/>
                  </a:cubicBezTo>
                  <a:cubicBezTo>
                    <a:pt x="7946" y="4833"/>
                    <a:pt x="8067" y="4926"/>
                    <a:pt x="8185" y="4926"/>
                  </a:cubicBezTo>
                  <a:cubicBezTo>
                    <a:pt x="8273" y="4926"/>
                    <a:pt x="8359" y="4876"/>
                    <a:pt x="8383" y="4762"/>
                  </a:cubicBezTo>
                  <a:cubicBezTo>
                    <a:pt x="8609" y="3695"/>
                    <a:pt x="8383" y="2581"/>
                    <a:pt x="7759" y="1687"/>
                  </a:cubicBezTo>
                  <a:cubicBezTo>
                    <a:pt x="6944" y="520"/>
                    <a:pt x="5756" y="1"/>
                    <a:pt x="458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6" name="Google Shape;11256;p89"/>
            <p:cNvSpPr/>
            <p:nvPr/>
          </p:nvSpPr>
          <p:spPr>
            <a:xfrm>
              <a:off x="1444125" y="1648423"/>
              <a:ext cx="80687" cy="141974"/>
            </a:xfrm>
            <a:custGeom>
              <a:avLst/>
              <a:gdLst/>
              <a:ahLst/>
              <a:cxnLst/>
              <a:rect l="l" t="t" r="r" b="b"/>
              <a:pathLst>
                <a:path w="3082" h="5423" extrusionOk="0">
                  <a:moveTo>
                    <a:pt x="717" y="376"/>
                  </a:moveTo>
                  <a:cubicBezTo>
                    <a:pt x="894" y="376"/>
                    <a:pt x="1034" y="534"/>
                    <a:pt x="1014" y="712"/>
                  </a:cubicBezTo>
                  <a:lnTo>
                    <a:pt x="1014" y="2677"/>
                  </a:lnTo>
                  <a:cubicBezTo>
                    <a:pt x="918" y="2633"/>
                    <a:pt x="816" y="2612"/>
                    <a:pt x="715" y="2612"/>
                  </a:cubicBezTo>
                  <a:cubicBezTo>
                    <a:pt x="613" y="2612"/>
                    <a:pt x="512" y="2633"/>
                    <a:pt x="419" y="2677"/>
                  </a:cubicBezTo>
                  <a:lnTo>
                    <a:pt x="419" y="712"/>
                  </a:lnTo>
                  <a:cubicBezTo>
                    <a:pt x="395" y="534"/>
                    <a:pt x="534" y="376"/>
                    <a:pt x="717" y="376"/>
                  </a:cubicBezTo>
                  <a:close/>
                  <a:moveTo>
                    <a:pt x="751" y="3027"/>
                  </a:moveTo>
                  <a:cubicBezTo>
                    <a:pt x="883" y="3027"/>
                    <a:pt x="921" y="3102"/>
                    <a:pt x="2321" y="4502"/>
                  </a:cubicBezTo>
                  <a:lnTo>
                    <a:pt x="2316" y="4502"/>
                  </a:lnTo>
                  <a:cubicBezTo>
                    <a:pt x="2465" y="4613"/>
                    <a:pt x="2480" y="4824"/>
                    <a:pt x="2350" y="4954"/>
                  </a:cubicBezTo>
                  <a:cubicBezTo>
                    <a:pt x="2291" y="5013"/>
                    <a:pt x="2214" y="5042"/>
                    <a:pt x="2138" y="5042"/>
                  </a:cubicBezTo>
                  <a:cubicBezTo>
                    <a:pt x="2048" y="5042"/>
                    <a:pt x="1958" y="5001"/>
                    <a:pt x="1898" y="4920"/>
                  </a:cubicBezTo>
                  <a:lnTo>
                    <a:pt x="510" y="3537"/>
                  </a:lnTo>
                  <a:cubicBezTo>
                    <a:pt x="327" y="3344"/>
                    <a:pt x="457" y="3032"/>
                    <a:pt x="721" y="3027"/>
                  </a:cubicBezTo>
                  <a:cubicBezTo>
                    <a:pt x="732" y="3027"/>
                    <a:pt x="742" y="3027"/>
                    <a:pt x="751" y="3027"/>
                  </a:cubicBezTo>
                  <a:close/>
                  <a:moveTo>
                    <a:pt x="717" y="1"/>
                  </a:moveTo>
                  <a:cubicBezTo>
                    <a:pt x="327" y="1"/>
                    <a:pt x="6" y="318"/>
                    <a:pt x="6" y="712"/>
                  </a:cubicBezTo>
                  <a:lnTo>
                    <a:pt x="6" y="3306"/>
                  </a:lnTo>
                  <a:cubicBezTo>
                    <a:pt x="1" y="3498"/>
                    <a:pt x="78" y="3685"/>
                    <a:pt x="217" y="3820"/>
                  </a:cubicBezTo>
                  <a:cubicBezTo>
                    <a:pt x="1629" y="5204"/>
                    <a:pt x="1610" y="5285"/>
                    <a:pt x="1865" y="5376"/>
                  </a:cubicBezTo>
                  <a:cubicBezTo>
                    <a:pt x="1953" y="5408"/>
                    <a:pt x="2038" y="5423"/>
                    <a:pt x="2120" y="5423"/>
                  </a:cubicBezTo>
                  <a:cubicBezTo>
                    <a:pt x="2703" y="5423"/>
                    <a:pt x="3081" y="4681"/>
                    <a:pt x="2609" y="4209"/>
                  </a:cubicBezTo>
                  <a:lnTo>
                    <a:pt x="1428" y="3027"/>
                  </a:lnTo>
                  <a:lnTo>
                    <a:pt x="1428" y="712"/>
                  </a:lnTo>
                  <a:cubicBezTo>
                    <a:pt x="1428" y="318"/>
                    <a:pt x="1110" y="1"/>
                    <a:pt x="71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7" name="Google Shape;11257;p89"/>
            <p:cNvSpPr/>
            <p:nvPr/>
          </p:nvSpPr>
          <p:spPr>
            <a:xfrm>
              <a:off x="1493684" y="1777098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8" name="Google Shape;11258;p89"/>
            <p:cNvSpPr/>
            <p:nvPr/>
          </p:nvSpPr>
          <p:spPr>
            <a:xfrm>
              <a:off x="1493815" y="1777333"/>
              <a:ext cx="26" cy="2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9" name="Google Shape;11259;p89"/>
          <p:cNvGrpSpPr/>
          <p:nvPr/>
        </p:nvGrpSpPr>
        <p:grpSpPr>
          <a:xfrm>
            <a:off x="2477973" y="4084559"/>
            <a:ext cx="210042" cy="361991"/>
            <a:chOff x="2477973" y="4289959"/>
            <a:chExt cx="210042" cy="361991"/>
          </a:xfrm>
        </p:grpSpPr>
        <p:sp>
          <p:nvSpPr>
            <p:cNvPr id="11260" name="Google Shape;11260;p89"/>
            <p:cNvSpPr/>
            <p:nvPr/>
          </p:nvSpPr>
          <p:spPr>
            <a:xfrm>
              <a:off x="2493551" y="4295745"/>
              <a:ext cx="178888" cy="350288"/>
            </a:xfrm>
            <a:custGeom>
              <a:avLst/>
              <a:gdLst/>
              <a:ahLst/>
              <a:cxnLst/>
              <a:rect l="l" t="t" r="r" b="b"/>
              <a:pathLst>
                <a:path w="6833" h="13380" extrusionOk="0">
                  <a:moveTo>
                    <a:pt x="1" y="1"/>
                  </a:moveTo>
                  <a:lnTo>
                    <a:pt x="1" y="3397"/>
                  </a:lnTo>
                  <a:cubicBezTo>
                    <a:pt x="1" y="4934"/>
                    <a:pt x="1029" y="6284"/>
                    <a:pt x="2513" y="6693"/>
                  </a:cubicBezTo>
                  <a:cubicBezTo>
                    <a:pt x="1029" y="7096"/>
                    <a:pt x="1" y="8446"/>
                    <a:pt x="1" y="9983"/>
                  </a:cubicBezTo>
                  <a:lnTo>
                    <a:pt x="1" y="13380"/>
                  </a:lnTo>
                  <a:lnTo>
                    <a:pt x="6832" y="13380"/>
                  </a:lnTo>
                  <a:lnTo>
                    <a:pt x="6832" y="9983"/>
                  </a:lnTo>
                  <a:cubicBezTo>
                    <a:pt x="6827" y="8446"/>
                    <a:pt x="5799" y="7096"/>
                    <a:pt x="4320" y="6693"/>
                  </a:cubicBezTo>
                  <a:cubicBezTo>
                    <a:pt x="5799" y="6284"/>
                    <a:pt x="6827" y="4934"/>
                    <a:pt x="6832" y="3397"/>
                  </a:cubicBezTo>
                  <a:lnTo>
                    <a:pt x="6832" y="1"/>
                  </a:lnTo>
                  <a:close/>
                </a:path>
              </a:pathLst>
            </a:custGeom>
            <a:solidFill>
              <a:srgbClr val="E5E9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1" name="Google Shape;11261;p89"/>
            <p:cNvSpPr/>
            <p:nvPr/>
          </p:nvSpPr>
          <p:spPr>
            <a:xfrm>
              <a:off x="2516825" y="4404025"/>
              <a:ext cx="132078" cy="218760"/>
            </a:xfrm>
            <a:custGeom>
              <a:avLst/>
              <a:gdLst/>
              <a:ahLst/>
              <a:cxnLst/>
              <a:rect l="l" t="t" r="r" b="b"/>
              <a:pathLst>
                <a:path w="5045" h="8356" extrusionOk="0">
                  <a:moveTo>
                    <a:pt x="116" y="1"/>
                  </a:moveTo>
                  <a:cubicBezTo>
                    <a:pt x="366" y="832"/>
                    <a:pt x="1024" y="1471"/>
                    <a:pt x="1860" y="1692"/>
                  </a:cubicBezTo>
                  <a:cubicBezTo>
                    <a:pt x="2004" y="1735"/>
                    <a:pt x="2153" y="1764"/>
                    <a:pt x="2302" y="1778"/>
                  </a:cubicBezTo>
                  <a:lnTo>
                    <a:pt x="2302" y="4704"/>
                  </a:lnTo>
                  <a:cubicBezTo>
                    <a:pt x="1000" y="4819"/>
                    <a:pt x="1" y="5910"/>
                    <a:pt x="1" y="7216"/>
                  </a:cubicBezTo>
                  <a:lnTo>
                    <a:pt x="1" y="8355"/>
                  </a:lnTo>
                  <a:lnTo>
                    <a:pt x="5045" y="8355"/>
                  </a:lnTo>
                  <a:lnTo>
                    <a:pt x="5045" y="7216"/>
                  </a:lnTo>
                  <a:cubicBezTo>
                    <a:pt x="5045" y="5910"/>
                    <a:pt x="4050" y="4819"/>
                    <a:pt x="2748" y="4704"/>
                  </a:cubicBezTo>
                  <a:lnTo>
                    <a:pt x="2748" y="1778"/>
                  </a:lnTo>
                  <a:cubicBezTo>
                    <a:pt x="2902" y="1764"/>
                    <a:pt x="3051" y="1735"/>
                    <a:pt x="3195" y="1692"/>
                  </a:cubicBezTo>
                  <a:cubicBezTo>
                    <a:pt x="4031" y="1471"/>
                    <a:pt x="4689" y="832"/>
                    <a:pt x="4934" y="1"/>
                  </a:cubicBezTo>
                  <a:close/>
                </a:path>
              </a:pathLst>
            </a:custGeom>
            <a:solidFill>
              <a:srgbClr val="AEBB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2" name="Google Shape;11262;p89"/>
            <p:cNvSpPr/>
            <p:nvPr/>
          </p:nvSpPr>
          <p:spPr>
            <a:xfrm>
              <a:off x="2477973" y="4289959"/>
              <a:ext cx="210042" cy="361991"/>
            </a:xfrm>
            <a:custGeom>
              <a:avLst/>
              <a:gdLst/>
              <a:ahLst/>
              <a:cxnLst/>
              <a:rect l="l" t="t" r="r" b="b"/>
              <a:pathLst>
                <a:path w="8023" h="13827" extrusionOk="0">
                  <a:moveTo>
                    <a:pt x="7201" y="443"/>
                  </a:moveTo>
                  <a:lnTo>
                    <a:pt x="7201" y="3618"/>
                  </a:lnTo>
                  <a:cubicBezTo>
                    <a:pt x="7201" y="5054"/>
                    <a:pt x="6241" y="6313"/>
                    <a:pt x="4857" y="6697"/>
                  </a:cubicBezTo>
                  <a:cubicBezTo>
                    <a:pt x="4636" y="6755"/>
                    <a:pt x="4636" y="7067"/>
                    <a:pt x="4857" y="7125"/>
                  </a:cubicBezTo>
                  <a:cubicBezTo>
                    <a:pt x="6241" y="7509"/>
                    <a:pt x="7201" y="8768"/>
                    <a:pt x="7201" y="10204"/>
                  </a:cubicBezTo>
                  <a:lnTo>
                    <a:pt x="7201" y="13380"/>
                  </a:lnTo>
                  <a:lnTo>
                    <a:pt x="822" y="13380"/>
                  </a:lnTo>
                  <a:lnTo>
                    <a:pt x="822" y="10204"/>
                  </a:lnTo>
                  <a:cubicBezTo>
                    <a:pt x="822" y="8768"/>
                    <a:pt x="1782" y="7509"/>
                    <a:pt x="3166" y="7125"/>
                  </a:cubicBezTo>
                  <a:cubicBezTo>
                    <a:pt x="3387" y="7067"/>
                    <a:pt x="3387" y="6755"/>
                    <a:pt x="3166" y="6697"/>
                  </a:cubicBezTo>
                  <a:cubicBezTo>
                    <a:pt x="1782" y="6313"/>
                    <a:pt x="822" y="5054"/>
                    <a:pt x="822" y="3618"/>
                  </a:cubicBezTo>
                  <a:lnTo>
                    <a:pt x="822" y="443"/>
                  </a:lnTo>
                  <a:close/>
                  <a:moveTo>
                    <a:pt x="298" y="1"/>
                  </a:moveTo>
                  <a:cubicBezTo>
                    <a:pt x="0" y="1"/>
                    <a:pt x="0" y="443"/>
                    <a:pt x="298" y="443"/>
                  </a:cubicBezTo>
                  <a:lnTo>
                    <a:pt x="375" y="443"/>
                  </a:lnTo>
                  <a:lnTo>
                    <a:pt x="375" y="3618"/>
                  </a:lnTo>
                  <a:cubicBezTo>
                    <a:pt x="375" y="5026"/>
                    <a:pt x="1191" y="6308"/>
                    <a:pt x="2465" y="6914"/>
                  </a:cubicBezTo>
                  <a:cubicBezTo>
                    <a:pt x="1191" y="7514"/>
                    <a:pt x="375" y="8797"/>
                    <a:pt x="375" y="10204"/>
                  </a:cubicBezTo>
                  <a:lnTo>
                    <a:pt x="375" y="13380"/>
                  </a:lnTo>
                  <a:lnTo>
                    <a:pt x="298" y="13380"/>
                  </a:lnTo>
                  <a:cubicBezTo>
                    <a:pt x="0" y="13380"/>
                    <a:pt x="0" y="13827"/>
                    <a:pt x="298" y="13827"/>
                  </a:cubicBezTo>
                  <a:lnTo>
                    <a:pt x="7725" y="13827"/>
                  </a:lnTo>
                  <a:cubicBezTo>
                    <a:pt x="8023" y="13827"/>
                    <a:pt x="8023" y="13380"/>
                    <a:pt x="7725" y="13380"/>
                  </a:cubicBezTo>
                  <a:lnTo>
                    <a:pt x="7653" y="13380"/>
                  </a:lnTo>
                  <a:lnTo>
                    <a:pt x="7653" y="10204"/>
                  </a:lnTo>
                  <a:cubicBezTo>
                    <a:pt x="7648" y="8797"/>
                    <a:pt x="6831" y="7514"/>
                    <a:pt x="5558" y="6914"/>
                  </a:cubicBezTo>
                  <a:cubicBezTo>
                    <a:pt x="6831" y="6308"/>
                    <a:pt x="7648" y="5026"/>
                    <a:pt x="7653" y="3618"/>
                  </a:cubicBezTo>
                  <a:lnTo>
                    <a:pt x="7653" y="443"/>
                  </a:lnTo>
                  <a:lnTo>
                    <a:pt x="7725" y="443"/>
                  </a:lnTo>
                  <a:cubicBezTo>
                    <a:pt x="8023" y="443"/>
                    <a:pt x="8023" y="1"/>
                    <a:pt x="77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3" name="Google Shape;11263;p89"/>
            <p:cNvSpPr/>
            <p:nvPr/>
          </p:nvSpPr>
          <p:spPr>
            <a:xfrm>
              <a:off x="2513055" y="4398135"/>
              <a:ext cx="139880" cy="108856"/>
            </a:xfrm>
            <a:custGeom>
              <a:avLst/>
              <a:gdLst/>
              <a:ahLst/>
              <a:cxnLst/>
              <a:rect l="l" t="t" r="r" b="b"/>
              <a:pathLst>
                <a:path w="5343" h="4158" extrusionOk="0">
                  <a:moveTo>
                    <a:pt x="260" y="0"/>
                  </a:moveTo>
                  <a:cubicBezTo>
                    <a:pt x="111" y="0"/>
                    <a:pt x="0" y="149"/>
                    <a:pt x="48" y="288"/>
                  </a:cubicBezTo>
                  <a:cubicBezTo>
                    <a:pt x="322" y="1191"/>
                    <a:pt x="1038" y="1888"/>
                    <a:pt x="1946" y="2133"/>
                  </a:cubicBezTo>
                  <a:cubicBezTo>
                    <a:pt x="2114" y="2176"/>
                    <a:pt x="2278" y="2210"/>
                    <a:pt x="2450" y="2224"/>
                  </a:cubicBezTo>
                  <a:lnTo>
                    <a:pt x="2450" y="3935"/>
                  </a:lnTo>
                  <a:cubicBezTo>
                    <a:pt x="2450" y="4083"/>
                    <a:pt x="2561" y="4158"/>
                    <a:pt x="2671" y="4158"/>
                  </a:cubicBezTo>
                  <a:cubicBezTo>
                    <a:pt x="2782" y="4158"/>
                    <a:pt x="2892" y="4083"/>
                    <a:pt x="2892" y="3935"/>
                  </a:cubicBezTo>
                  <a:lnTo>
                    <a:pt x="2892" y="2224"/>
                  </a:lnTo>
                  <a:cubicBezTo>
                    <a:pt x="3065" y="2210"/>
                    <a:pt x="3234" y="2176"/>
                    <a:pt x="3397" y="2133"/>
                  </a:cubicBezTo>
                  <a:cubicBezTo>
                    <a:pt x="4305" y="1888"/>
                    <a:pt x="5021" y="1191"/>
                    <a:pt x="5299" y="288"/>
                  </a:cubicBezTo>
                  <a:cubicBezTo>
                    <a:pt x="5343" y="149"/>
                    <a:pt x="5232" y="0"/>
                    <a:pt x="5083" y="0"/>
                  </a:cubicBezTo>
                  <a:lnTo>
                    <a:pt x="3089" y="0"/>
                  </a:lnTo>
                  <a:cubicBezTo>
                    <a:pt x="2792" y="0"/>
                    <a:pt x="2792" y="447"/>
                    <a:pt x="3089" y="447"/>
                  </a:cubicBezTo>
                  <a:lnTo>
                    <a:pt x="4761" y="447"/>
                  </a:lnTo>
                  <a:cubicBezTo>
                    <a:pt x="4478" y="1067"/>
                    <a:pt x="3940" y="1523"/>
                    <a:pt x="3282" y="1701"/>
                  </a:cubicBezTo>
                  <a:cubicBezTo>
                    <a:pt x="3082" y="1758"/>
                    <a:pt x="2877" y="1787"/>
                    <a:pt x="2671" y="1787"/>
                  </a:cubicBezTo>
                  <a:cubicBezTo>
                    <a:pt x="2466" y="1787"/>
                    <a:pt x="2261" y="1758"/>
                    <a:pt x="2061" y="1701"/>
                  </a:cubicBezTo>
                  <a:cubicBezTo>
                    <a:pt x="1403" y="1523"/>
                    <a:pt x="865" y="1067"/>
                    <a:pt x="582" y="447"/>
                  </a:cubicBezTo>
                  <a:lnTo>
                    <a:pt x="2254" y="447"/>
                  </a:lnTo>
                  <a:cubicBezTo>
                    <a:pt x="2551" y="447"/>
                    <a:pt x="2551" y="0"/>
                    <a:pt x="22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4" name="Google Shape;11264;p89"/>
            <p:cNvSpPr/>
            <p:nvPr/>
          </p:nvSpPr>
          <p:spPr>
            <a:xfrm>
              <a:off x="2510908" y="4529532"/>
              <a:ext cx="143781" cy="99013"/>
            </a:xfrm>
            <a:custGeom>
              <a:avLst/>
              <a:gdLst/>
              <a:ahLst/>
              <a:cxnLst/>
              <a:rect l="l" t="t" r="r" b="b"/>
              <a:pathLst>
                <a:path w="5492" h="3782" extrusionOk="0">
                  <a:moveTo>
                    <a:pt x="2092" y="1"/>
                  </a:moveTo>
                  <a:cubicBezTo>
                    <a:pt x="2071" y="1"/>
                    <a:pt x="2048" y="4"/>
                    <a:pt x="2023" y="11"/>
                  </a:cubicBezTo>
                  <a:cubicBezTo>
                    <a:pt x="832" y="342"/>
                    <a:pt x="6" y="1423"/>
                    <a:pt x="1" y="2663"/>
                  </a:cubicBezTo>
                  <a:lnTo>
                    <a:pt x="1" y="3561"/>
                  </a:lnTo>
                  <a:cubicBezTo>
                    <a:pt x="1" y="3686"/>
                    <a:pt x="102" y="3782"/>
                    <a:pt x="227" y="3782"/>
                  </a:cubicBezTo>
                  <a:lnTo>
                    <a:pt x="5271" y="3782"/>
                  </a:lnTo>
                  <a:cubicBezTo>
                    <a:pt x="5391" y="3782"/>
                    <a:pt x="5492" y="3686"/>
                    <a:pt x="5492" y="3561"/>
                  </a:cubicBezTo>
                  <a:lnTo>
                    <a:pt x="5492" y="2663"/>
                  </a:lnTo>
                  <a:cubicBezTo>
                    <a:pt x="5492" y="1428"/>
                    <a:pt x="4670" y="342"/>
                    <a:pt x="3479" y="11"/>
                  </a:cubicBezTo>
                  <a:cubicBezTo>
                    <a:pt x="3455" y="4"/>
                    <a:pt x="3432" y="1"/>
                    <a:pt x="3410" y="1"/>
                  </a:cubicBezTo>
                  <a:cubicBezTo>
                    <a:pt x="3178" y="1"/>
                    <a:pt x="3100" y="369"/>
                    <a:pt x="3359" y="443"/>
                  </a:cubicBezTo>
                  <a:cubicBezTo>
                    <a:pt x="4358" y="717"/>
                    <a:pt x="5050" y="1625"/>
                    <a:pt x="5050" y="2658"/>
                  </a:cubicBezTo>
                  <a:lnTo>
                    <a:pt x="5050" y="3335"/>
                  </a:lnTo>
                  <a:lnTo>
                    <a:pt x="452" y="3335"/>
                  </a:lnTo>
                  <a:lnTo>
                    <a:pt x="452" y="2658"/>
                  </a:lnTo>
                  <a:cubicBezTo>
                    <a:pt x="452" y="1625"/>
                    <a:pt x="1144" y="717"/>
                    <a:pt x="2143" y="443"/>
                  </a:cubicBezTo>
                  <a:cubicBezTo>
                    <a:pt x="2403" y="369"/>
                    <a:pt x="2324" y="1"/>
                    <a:pt x="20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5" name="Google Shape;11265;p89"/>
            <p:cNvSpPr/>
            <p:nvPr/>
          </p:nvSpPr>
          <p:spPr>
            <a:xfrm>
              <a:off x="2577196" y="4518746"/>
              <a:ext cx="11598" cy="13535"/>
            </a:xfrm>
            <a:custGeom>
              <a:avLst/>
              <a:gdLst/>
              <a:ahLst/>
              <a:cxnLst/>
              <a:rect l="l" t="t" r="r" b="b"/>
              <a:pathLst>
                <a:path w="443" h="517" extrusionOk="0">
                  <a:moveTo>
                    <a:pt x="221" y="0"/>
                  </a:moveTo>
                  <a:cubicBezTo>
                    <a:pt x="97" y="0"/>
                    <a:pt x="0" y="101"/>
                    <a:pt x="0" y="221"/>
                  </a:cubicBezTo>
                  <a:lnTo>
                    <a:pt x="0" y="293"/>
                  </a:lnTo>
                  <a:cubicBezTo>
                    <a:pt x="0" y="442"/>
                    <a:pt x="111" y="517"/>
                    <a:pt x="221" y="517"/>
                  </a:cubicBezTo>
                  <a:cubicBezTo>
                    <a:pt x="332" y="517"/>
                    <a:pt x="442" y="442"/>
                    <a:pt x="442" y="293"/>
                  </a:cubicBezTo>
                  <a:lnTo>
                    <a:pt x="442" y="221"/>
                  </a:lnTo>
                  <a:cubicBezTo>
                    <a:pt x="442" y="96"/>
                    <a:pt x="346" y="0"/>
                    <a:pt x="22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66" name="Google Shape;11266;p89"/>
          <p:cNvGrpSpPr/>
          <p:nvPr/>
        </p:nvGrpSpPr>
        <p:grpSpPr>
          <a:xfrm>
            <a:off x="3518969" y="2704349"/>
            <a:ext cx="347827" cy="345602"/>
            <a:chOff x="3518969" y="2909749"/>
            <a:chExt cx="347827" cy="345602"/>
          </a:xfrm>
        </p:grpSpPr>
        <p:sp>
          <p:nvSpPr>
            <p:cNvPr id="11267" name="Google Shape;11267;p89"/>
            <p:cNvSpPr/>
            <p:nvPr/>
          </p:nvSpPr>
          <p:spPr>
            <a:xfrm>
              <a:off x="3670760" y="2915718"/>
              <a:ext cx="192344" cy="188496"/>
            </a:xfrm>
            <a:custGeom>
              <a:avLst/>
              <a:gdLst/>
              <a:ahLst/>
              <a:cxnLst/>
              <a:rect l="l" t="t" r="r" b="b"/>
              <a:pathLst>
                <a:path w="7347" h="7200" extrusionOk="0">
                  <a:moveTo>
                    <a:pt x="6520" y="0"/>
                  </a:moveTo>
                  <a:cubicBezTo>
                    <a:pt x="6326" y="0"/>
                    <a:pt x="6133" y="74"/>
                    <a:pt x="5987" y="220"/>
                  </a:cubicBezTo>
                  <a:lnTo>
                    <a:pt x="299" y="5913"/>
                  </a:lnTo>
                  <a:cubicBezTo>
                    <a:pt x="1" y="6206"/>
                    <a:pt x="1" y="6686"/>
                    <a:pt x="294" y="6979"/>
                  </a:cubicBezTo>
                  <a:cubicBezTo>
                    <a:pt x="443" y="7126"/>
                    <a:pt x="636" y="7199"/>
                    <a:pt x="829" y="7199"/>
                  </a:cubicBezTo>
                  <a:cubicBezTo>
                    <a:pt x="1023" y="7199"/>
                    <a:pt x="1216" y="7126"/>
                    <a:pt x="1365" y="6979"/>
                  </a:cubicBezTo>
                  <a:lnTo>
                    <a:pt x="7053" y="1291"/>
                  </a:lnTo>
                  <a:cubicBezTo>
                    <a:pt x="7346" y="994"/>
                    <a:pt x="7346" y="518"/>
                    <a:pt x="7053" y="220"/>
                  </a:cubicBezTo>
                  <a:cubicBezTo>
                    <a:pt x="6907" y="74"/>
                    <a:pt x="6713" y="0"/>
                    <a:pt x="6520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8" name="Google Shape;11268;p89"/>
            <p:cNvSpPr/>
            <p:nvPr/>
          </p:nvSpPr>
          <p:spPr>
            <a:xfrm>
              <a:off x="3681075" y="2928913"/>
              <a:ext cx="183155" cy="178024"/>
            </a:xfrm>
            <a:custGeom>
              <a:avLst/>
              <a:gdLst/>
              <a:ahLst/>
              <a:cxnLst/>
              <a:rect l="l" t="t" r="r" b="b"/>
              <a:pathLst>
                <a:path w="6996" h="6800" extrusionOk="0">
                  <a:moveTo>
                    <a:pt x="6506" y="0"/>
                  </a:moveTo>
                  <a:cubicBezTo>
                    <a:pt x="6348" y="0"/>
                    <a:pt x="6193" y="91"/>
                    <a:pt x="6126" y="254"/>
                  </a:cubicBezTo>
                  <a:lnTo>
                    <a:pt x="438" y="5942"/>
                  </a:lnTo>
                  <a:cubicBezTo>
                    <a:pt x="111" y="6029"/>
                    <a:pt x="1" y="6437"/>
                    <a:pt x="241" y="6672"/>
                  </a:cubicBezTo>
                  <a:cubicBezTo>
                    <a:pt x="328" y="6759"/>
                    <a:pt x="438" y="6800"/>
                    <a:pt x="547" y="6800"/>
                  </a:cubicBezTo>
                  <a:cubicBezTo>
                    <a:pt x="734" y="6800"/>
                    <a:pt x="917" y="6681"/>
                    <a:pt x="971" y="6475"/>
                  </a:cubicBezTo>
                  <a:lnTo>
                    <a:pt x="6659" y="787"/>
                  </a:lnTo>
                  <a:cubicBezTo>
                    <a:pt x="6928" y="672"/>
                    <a:pt x="6995" y="326"/>
                    <a:pt x="6794" y="120"/>
                  </a:cubicBezTo>
                  <a:cubicBezTo>
                    <a:pt x="6712" y="38"/>
                    <a:pt x="6609" y="0"/>
                    <a:pt x="6506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9" name="Google Shape;11269;p89"/>
            <p:cNvSpPr/>
            <p:nvPr/>
          </p:nvSpPr>
          <p:spPr>
            <a:xfrm>
              <a:off x="3550280" y="3012322"/>
              <a:ext cx="216980" cy="214414"/>
            </a:xfrm>
            <a:custGeom>
              <a:avLst/>
              <a:gdLst/>
              <a:ahLst/>
              <a:cxnLst/>
              <a:rect l="l" t="t" r="r" b="b"/>
              <a:pathLst>
                <a:path w="8288" h="8190" extrusionOk="0">
                  <a:moveTo>
                    <a:pt x="6326" y="0"/>
                  </a:moveTo>
                  <a:cubicBezTo>
                    <a:pt x="6008" y="0"/>
                    <a:pt x="5671" y="77"/>
                    <a:pt x="5333" y="248"/>
                  </a:cubicBezTo>
                  <a:cubicBezTo>
                    <a:pt x="4417" y="706"/>
                    <a:pt x="2047" y="1783"/>
                    <a:pt x="705" y="1783"/>
                  </a:cubicBezTo>
                  <a:cubicBezTo>
                    <a:pt x="413" y="1783"/>
                    <a:pt x="169" y="1732"/>
                    <a:pt x="0" y="1613"/>
                  </a:cubicBezTo>
                  <a:lnTo>
                    <a:pt x="0" y="1613"/>
                  </a:lnTo>
                  <a:lnTo>
                    <a:pt x="6582" y="8189"/>
                  </a:lnTo>
                  <a:cubicBezTo>
                    <a:pt x="5909" y="7243"/>
                    <a:pt x="7384" y="3971"/>
                    <a:pt x="7942" y="2857"/>
                  </a:cubicBezTo>
                  <a:cubicBezTo>
                    <a:pt x="8287" y="2165"/>
                    <a:pt x="8254" y="1497"/>
                    <a:pt x="7980" y="979"/>
                  </a:cubicBezTo>
                  <a:cubicBezTo>
                    <a:pt x="7667" y="393"/>
                    <a:pt x="7045" y="0"/>
                    <a:pt x="6326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0" name="Google Shape;11270;p89"/>
            <p:cNvSpPr/>
            <p:nvPr/>
          </p:nvSpPr>
          <p:spPr>
            <a:xfrm>
              <a:off x="3570151" y="3032167"/>
              <a:ext cx="197240" cy="194570"/>
            </a:xfrm>
            <a:custGeom>
              <a:avLst/>
              <a:gdLst/>
              <a:ahLst/>
              <a:cxnLst/>
              <a:rect l="l" t="t" r="r" b="b"/>
              <a:pathLst>
                <a:path w="7534" h="7432" extrusionOk="0">
                  <a:moveTo>
                    <a:pt x="6325" y="0"/>
                  </a:moveTo>
                  <a:cubicBezTo>
                    <a:pt x="6007" y="0"/>
                    <a:pt x="5670" y="76"/>
                    <a:pt x="5333" y="245"/>
                  </a:cubicBezTo>
                  <a:cubicBezTo>
                    <a:pt x="4414" y="702"/>
                    <a:pt x="2049" y="1781"/>
                    <a:pt x="707" y="1781"/>
                  </a:cubicBezTo>
                  <a:cubicBezTo>
                    <a:pt x="414" y="1781"/>
                    <a:pt x="170" y="1729"/>
                    <a:pt x="0" y="1609"/>
                  </a:cubicBezTo>
                  <a:lnTo>
                    <a:pt x="0" y="1609"/>
                  </a:lnTo>
                  <a:lnTo>
                    <a:pt x="5823" y="7431"/>
                  </a:lnTo>
                  <a:cubicBezTo>
                    <a:pt x="5150" y="6485"/>
                    <a:pt x="6625" y="3213"/>
                    <a:pt x="7183" y="2099"/>
                  </a:cubicBezTo>
                  <a:cubicBezTo>
                    <a:pt x="7533" y="1407"/>
                    <a:pt x="7495" y="739"/>
                    <a:pt x="7221" y="221"/>
                  </a:cubicBezTo>
                  <a:cubicBezTo>
                    <a:pt x="6956" y="80"/>
                    <a:pt x="6651" y="0"/>
                    <a:pt x="6325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1" name="Google Shape;11271;p89"/>
            <p:cNvSpPr/>
            <p:nvPr/>
          </p:nvSpPr>
          <p:spPr>
            <a:xfrm>
              <a:off x="3528263" y="3038371"/>
              <a:ext cx="212215" cy="208262"/>
            </a:xfrm>
            <a:custGeom>
              <a:avLst/>
              <a:gdLst/>
              <a:ahLst/>
              <a:cxnLst/>
              <a:rect l="l" t="t" r="r" b="b"/>
              <a:pathLst>
                <a:path w="8106" h="7955" extrusionOk="0">
                  <a:moveTo>
                    <a:pt x="794" y="0"/>
                  </a:moveTo>
                  <a:cubicBezTo>
                    <a:pt x="646" y="0"/>
                    <a:pt x="497" y="45"/>
                    <a:pt x="371" y="137"/>
                  </a:cubicBezTo>
                  <a:cubicBezTo>
                    <a:pt x="87" y="349"/>
                    <a:pt x="1" y="738"/>
                    <a:pt x="164" y="1050"/>
                  </a:cubicBezTo>
                  <a:cubicBezTo>
                    <a:pt x="198" y="1113"/>
                    <a:pt x="241" y="1170"/>
                    <a:pt x="289" y="1218"/>
                  </a:cubicBezTo>
                  <a:lnTo>
                    <a:pt x="6818" y="7747"/>
                  </a:lnTo>
                  <a:cubicBezTo>
                    <a:pt x="6958" y="7885"/>
                    <a:pt x="7142" y="7955"/>
                    <a:pt x="7324" y="7955"/>
                  </a:cubicBezTo>
                  <a:cubicBezTo>
                    <a:pt x="7504" y="7955"/>
                    <a:pt x="7684" y="7887"/>
                    <a:pt x="7822" y="7752"/>
                  </a:cubicBezTo>
                  <a:lnTo>
                    <a:pt x="7827" y="7742"/>
                  </a:lnTo>
                  <a:cubicBezTo>
                    <a:pt x="8105" y="7463"/>
                    <a:pt x="8105" y="7012"/>
                    <a:pt x="7827" y="6733"/>
                  </a:cubicBezTo>
                  <a:lnTo>
                    <a:pt x="1303" y="209"/>
                  </a:lnTo>
                  <a:cubicBezTo>
                    <a:pt x="1164" y="71"/>
                    <a:pt x="979" y="0"/>
                    <a:pt x="794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2" name="Google Shape;11272;p89"/>
            <p:cNvSpPr/>
            <p:nvPr/>
          </p:nvSpPr>
          <p:spPr>
            <a:xfrm>
              <a:off x="3532556" y="3060494"/>
              <a:ext cx="200486" cy="186140"/>
            </a:xfrm>
            <a:custGeom>
              <a:avLst/>
              <a:gdLst/>
              <a:ahLst/>
              <a:cxnLst/>
              <a:rect l="l" t="t" r="r" b="b"/>
              <a:pathLst>
                <a:path w="7658" h="7110" extrusionOk="0">
                  <a:moveTo>
                    <a:pt x="500" y="0"/>
                  </a:moveTo>
                  <a:cubicBezTo>
                    <a:pt x="319" y="0"/>
                    <a:pt x="139" y="69"/>
                    <a:pt x="0" y="205"/>
                  </a:cubicBezTo>
                  <a:cubicBezTo>
                    <a:pt x="34" y="268"/>
                    <a:pt x="77" y="325"/>
                    <a:pt x="125" y="373"/>
                  </a:cubicBezTo>
                  <a:lnTo>
                    <a:pt x="6654" y="6902"/>
                  </a:lnTo>
                  <a:cubicBezTo>
                    <a:pt x="6794" y="7040"/>
                    <a:pt x="6978" y="7110"/>
                    <a:pt x="7160" y="7110"/>
                  </a:cubicBezTo>
                  <a:cubicBezTo>
                    <a:pt x="7340" y="7110"/>
                    <a:pt x="7520" y="7042"/>
                    <a:pt x="7658" y="6907"/>
                  </a:cubicBezTo>
                  <a:cubicBezTo>
                    <a:pt x="7624" y="6844"/>
                    <a:pt x="7581" y="6787"/>
                    <a:pt x="7533" y="6739"/>
                  </a:cubicBezTo>
                  <a:lnTo>
                    <a:pt x="1004" y="210"/>
                  </a:lnTo>
                  <a:cubicBezTo>
                    <a:pt x="864" y="70"/>
                    <a:pt x="682" y="0"/>
                    <a:pt x="500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3" name="Google Shape;11273;p89"/>
            <p:cNvSpPr/>
            <p:nvPr/>
          </p:nvSpPr>
          <p:spPr>
            <a:xfrm>
              <a:off x="3564653" y="3174665"/>
              <a:ext cx="38851" cy="35317"/>
            </a:xfrm>
            <a:custGeom>
              <a:avLst/>
              <a:gdLst/>
              <a:ahLst/>
              <a:cxnLst/>
              <a:rect l="l" t="t" r="r" b="b"/>
              <a:pathLst>
                <a:path w="1484" h="1349" extrusionOk="0">
                  <a:moveTo>
                    <a:pt x="769" y="1"/>
                  </a:moveTo>
                  <a:cubicBezTo>
                    <a:pt x="480" y="1"/>
                    <a:pt x="192" y="177"/>
                    <a:pt x="110" y="518"/>
                  </a:cubicBezTo>
                  <a:cubicBezTo>
                    <a:pt x="1" y="985"/>
                    <a:pt x="375" y="1348"/>
                    <a:pt x="773" y="1348"/>
                  </a:cubicBezTo>
                  <a:cubicBezTo>
                    <a:pt x="937" y="1348"/>
                    <a:pt x="1104" y="1287"/>
                    <a:pt x="1243" y="1148"/>
                  </a:cubicBezTo>
                  <a:cubicBezTo>
                    <a:pt x="1421" y="970"/>
                    <a:pt x="1484" y="701"/>
                    <a:pt x="1407" y="461"/>
                  </a:cubicBezTo>
                  <a:cubicBezTo>
                    <a:pt x="1303" y="151"/>
                    <a:pt x="1036" y="1"/>
                    <a:pt x="769" y="1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4" name="Google Shape;11274;p89"/>
            <p:cNvSpPr/>
            <p:nvPr/>
          </p:nvSpPr>
          <p:spPr>
            <a:xfrm>
              <a:off x="3581382" y="3183513"/>
              <a:ext cx="22122" cy="21808"/>
            </a:xfrm>
            <a:custGeom>
              <a:avLst/>
              <a:gdLst/>
              <a:ahLst/>
              <a:cxnLst/>
              <a:rect l="l" t="t" r="r" b="b"/>
              <a:pathLst>
                <a:path w="845" h="833" extrusionOk="0">
                  <a:moveTo>
                    <a:pt x="474" y="0"/>
                  </a:moveTo>
                  <a:cubicBezTo>
                    <a:pt x="292" y="0"/>
                    <a:pt x="115" y="118"/>
                    <a:pt x="66" y="320"/>
                  </a:cubicBezTo>
                  <a:cubicBezTo>
                    <a:pt x="1" y="590"/>
                    <a:pt x="211" y="833"/>
                    <a:pt x="468" y="833"/>
                  </a:cubicBezTo>
                  <a:cubicBezTo>
                    <a:pt x="513" y="833"/>
                    <a:pt x="558" y="825"/>
                    <a:pt x="604" y="810"/>
                  </a:cubicBezTo>
                  <a:cubicBezTo>
                    <a:pt x="782" y="632"/>
                    <a:pt x="845" y="363"/>
                    <a:pt x="768" y="123"/>
                  </a:cubicBezTo>
                  <a:cubicBezTo>
                    <a:pt x="684" y="39"/>
                    <a:pt x="578" y="0"/>
                    <a:pt x="474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5" name="Google Shape;11275;p89"/>
            <p:cNvSpPr/>
            <p:nvPr/>
          </p:nvSpPr>
          <p:spPr>
            <a:xfrm>
              <a:off x="3521613" y="2909749"/>
              <a:ext cx="345183" cy="342879"/>
            </a:xfrm>
            <a:custGeom>
              <a:avLst/>
              <a:gdLst/>
              <a:ahLst/>
              <a:cxnLst/>
              <a:rect l="l" t="t" r="r" b="b"/>
              <a:pathLst>
                <a:path w="13185" h="13097" extrusionOk="0">
                  <a:moveTo>
                    <a:pt x="2411" y="10353"/>
                  </a:moveTo>
                  <a:cubicBezTo>
                    <a:pt x="2519" y="10353"/>
                    <a:pt x="2629" y="10393"/>
                    <a:pt x="2719" y="10484"/>
                  </a:cubicBezTo>
                  <a:cubicBezTo>
                    <a:pt x="2892" y="10652"/>
                    <a:pt x="2892" y="10930"/>
                    <a:pt x="2724" y="11103"/>
                  </a:cubicBezTo>
                  <a:lnTo>
                    <a:pt x="2719" y="11108"/>
                  </a:lnTo>
                  <a:cubicBezTo>
                    <a:pt x="2630" y="11196"/>
                    <a:pt x="2520" y="11236"/>
                    <a:pt x="2413" y="11236"/>
                  </a:cubicBezTo>
                  <a:cubicBezTo>
                    <a:pt x="2187" y="11236"/>
                    <a:pt x="1970" y="11060"/>
                    <a:pt x="1970" y="10796"/>
                  </a:cubicBezTo>
                  <a:cubicBezTo>
                    <a:pt x="1970" y="10529"/>
                    <a:pt x="2185" y="10353"/>
                    <a:pt x="2411" y="10353"/>
                  </a:cubicBezTo>
                  <a:close/>
                  <a:moveTo>
                    <a:pt x="12216" y="1"/>
                  </a:moveTo>
                  <a:cubicBezTo>
                    <a:pt x="11967" y="1"/>
                    <a:pt x="11716" y="94"/>
                    <a:pt x="11520" y="290"/>
                  </a:cubicBezTo>
                  <a:lnTo>
                    <a:pt x="8037" y="3777"/>
                  </a:lnTo>
                  <a:cubicBezTo>
                    <a:pt x="7830" y="3720"/>
                    <a:pt x="7618" y="3692"/>
                    <a:pt x="7407" y="3692"/>
                  </a:cubicBezTo>
                  <a:cubicBezTo>
                    <a:pt x="7033" y="3692"/>
                    <a:pt x="6662" y="3782"/>
                    <a:pt x="6327" y="3960"/>
                  </a:cubicBezTo>
                  <a:cubicBezTo>
                    <a:pt x="6092" y="4075"/>
                    <a:pt x="5462" y="4378"/>
                    <a:pt x="4703" y="4690"/>
                  </a:cubicBezTo>
                  <a:cubicBezTo>
                    <a:pt x="4460" y="4797"/>
                    <a:pt x="4562" y="5135"/>
                    <a:pt x="4786" y="5135"/>
                  </a:cubicBezTo>
                  <a:cubicBezTo>
                    <a:pt x="4814" y="5135"/>
                    <a:pt x="4845" y="5129"/>
                    <a:pt x="4876" y="5118"/>
                  </a:cubicBezTo>
                  <a:cubicBezTo>
                    <a:pt x="5650" y="4805"/>
                    <a:pt x="6293" y="4493"/>
                    <a:pt x="6534" y="4373"/>
                  </a:cubicBezTo>
                  <a:cubicBezTo>
                    <a:pt x="6841" y="4218"/>
                    <a:pt x="7145" y="4148"/>
                    <a:pt x="7430" y="4148"/>
                  </a:cubicBezTo>
                  <a:cubicBezTo>
                    <a:pt x="8624" y="4148"/>
                    <a:pt x="9489" y="5367"/>
                    <a:pt x="8830" y="6669"/>
                  </a:cubicBezTo>
                  <a:cubicBezTo>
                    <a:pt x="8388" y="7563"/>
                    <a:pt x="7999" y="8490"/>
                    <a:pt x="7677" y="9432"/>
                  </a:cubicBezTo>
                  <a:cubicBezTo>
                    <a:pt x="7547" y="9816"/>
                    <a:pt x="7442" y="10205"/>
                    <a:pt x="7360" y="10599"/>
                  </a:cubicBezTo>
                  <a:lnTo>
                    <a:pt x="2609" y="5843"/>
                  </a:lnTo>
                  <a:cubicBezTo>
                    <a:pt x="3080" y="5742"/>
                    <a:pt x="3541" y="5612"/>
                    <a:pt x="3992" y="5449"/>
                  </a:cubicBezTo>
                  <a:cubicBezTo>
                    <a:pt x="4237" y="5348"/>
                    <a:pt x="4144" y="5001"/>
                    <a:pt x="3915" y="5001"/>
                  </a:cubicBezTo>
                  <a:cubicBezTo>
                    <a:pt x="3892" y="5001"/>
                    <a:pt x="3868" y="5005"/>
                    <a:pt x="3843" y="5012"/>
                  </a:cubicBezTo>
                  <a:cubicBezTo>
                    <a:pt x="3123" y="5262"/>
                    <a:pt x="2594" y="5387"/>
                    <a:pt x="2205" y="5439"/>
                  </a:cubicBezTo>
                  <a:lnTo>
                    <a:pt x="1720" y="4954"/>
                  </a:lnTo>
                  <a:cubicBezTo>
                    <a:pt x="1537" y="4769"/>
                    <a:pt x="1294" y="4674"/>
                    <a:pt x="1049" y="4674"/>
                  </a:cubicBezTo>
                  <a:cubicBezTo>
                    <a:pt x="869" y="4674"/>
                    <a:pt x="687" y="4725"/>
                    <a:pt x="529" y="4829"/>
                  </a:cubicBezTo>
                  <a:cubicBezTo>
                    <a:pt x="154" y="5074"/>
                    <a:pt x="0" y="5555"/>
                    <a:pt x="168" y="5973"/>
                  </a:cubicBezTo>
                  <a:cubicBezTo>
                    <a:pt x="205" y="6085"/>
                    <a:pt x="290" y="6132"/>
                    <a:pt x="377" y="6132"/>
                  </a:cubicBezTo>
                  <a:cubicBezTo>
                    <a:pt x="529" y="6132"/>
                    <a:pt x="686" y="5989"/>
                    <a:pt x="601" y="5800"/>
                  </a:cubicBezTo>
                  <a:cubicBezTo>
                    <a:pt x="461" y="5450"/>
                    <a:pt x="746" y="5142"/>
                    <a:pt x="1055" y="5142"/>
                  </a:cubicBezTo>
                  <a:cubicBezTo>
                    <a:pt x="1172" y="5142"/>
                    <a:pt x="1291" y="5185"/>
                    <a:pt x="1393" y="5286"/>
                  </a:cubicBezTo>
                  <a:lnTo>
                    <a:pt x="7917" y="11810"/>
                  </a:lnTo>
                  <a:cubicBezTo>
                    <a:pt x="8105" y="12002"/>
                    <a:pt x="8105" y="12304"/>
                    <a:pt x="7917" y="12492"/>
                  </a:cubicBezTo>
                  <a:cubicBezTo>
                    <a:pt x="7823" y="12588"/>
                    <a:pt x="7698" y="12636"/>
                    <a:pt x="7574" y="12636"/>
                  </a:cubicBezTo>
                  <a:cubicBezTo>
                    <a:pt x="7451" y="12636"/>
                    <a:pt x="7328" y="12590"/>
                    <a:pt x="7235" y="12497"/>
                  </a:cubicBezTo>
                  <a:lnTo>
                    <a:pt x="1153" y="6415"/>
                  </a:lnTo>
                  <a:cubicBezTo>
                    <a:pt x="1101" y="6355"/>
                    <a:pt x="1041" y="6330"/>
                    <a:pt x="983" y="6330"/>
                  </a:cubicBezTo>
                  <a:cubicBezTo>
                    <a:pt x="799" y="6330"/>
                    <a:pt x="638" y="6577"/>
                    <a:pt x="831" y="6741"/>
                  </a:cubicBezTo>
                  <a:lnTo>
                    <a:pt x="3483" y="9393"/>
                  </a:lnTo>
                  <a:lnTo>
                    <a:pt x="2868" y="10008"/>
                  </a:lnTo>
                  <a:cubicBezTo>
                    <a:pt x="2725" y="9926"/>
                    <a:pt x="2568" y="9887"/>
                    <a:pt x="2412" y="9887"/>
                  </a:cubicBezTo>
                  <a:cubicBezTo>
                    <a:pt x="2139" y="9887"/>
                    <a:pt x="1871" y="10009"/>
                    <a:pt x="1696" y="10239"/>
                  </a:cubicBezTo>
                  <a:cubicBezTo>
                    <a:pt x="1417" y="10599"/>
                    <a:pt x="1451" y="11108"/>
                    <a:pt x="1773" y="11430"/>
                  </a:cubicBezTo>
                  <a:cubicBezTo>
                    <a:pt x="1949" y="11606"/>
                    <a:pt x="2180" y="11696"/>
                    <a:pt x="2413" y="11696"/>
                  </a:cubicBezTo>
                  <a:cubicBezTo>
                    <a:pt x="2606" y="11696"/>
                    <a:pt x="2801" y="11633"/>
                    <a:pt x="2964" y="11507"/>
                  </a:cubicBezTo>
                  <a:cubicBezTo>
                    <a:pt x="3325" y="11233"/>
                    <a:pt x="3421" y="10729"/>
                    <a:pt x="3195" y="10335"/>
                  </a:cubicBezTo>
                  <a:lnTo>
                    <a:pt x="3810" y="9720"/>
                  </a:lnTo>
                  <a:lnTo>
                    <a:pt x="6908" y="12823"/>
                  </a:lnTo>
                  <a:cubicBezTo>
                    <a:pt x="7093" y="13005"/>
                    <a:pt x="7334" y="13096"/>
                    <a:pt x="7576" y="13096"/>
                  </a:cubicBezTo>
                  <a:cubicBezTo>
                    <a:pt x="7820" y="13096"/>
                    <a:pt x="8063" y="13004"/>
                    <a:pt x="8249" y="12818"/>
                  </a:cubicBezTo>
                  <a:cubicBezTo>
                    <a:pt x="8619" y="12453"/>
                    <a:pt x="8619" y="11853"/>
                    <a:pt x="8249" y="11483"/>
                  </a:cubicBezTo>
                  <a:lnTo>
                    <a:pt x="8244" y="11488"/>
                  </a:lnTo>
                  <a:lnTo>
                    <a:pt x="7763" y="11002"/>
                  </a:lnTo>
                  <a:cubicBezTo>
                    <a:pt x="7903" y="9931"/>
                    <a:pt x="8542" y="8293"/>
                    <a:pt x="9243" y="6881"/>
                  </a:cubicBezTo>
                  <a:cubicBezTo>
                    <a:pt x="9531" y="6304"/>
                    <a:pt x="9594" y="5699"/>
                    <a:pt x="9435" y="5166"/>
                  </a:cubicBezTo>
                  <a:cubicBezTo>
                    <a:pt x="13139" y="1457"/>
                    <a:pt x="12923" y="1678"/>
                    <a:pt x="12961" y="1635"/>
                  </a:cubicBezTo>
                  <a:cubicBezTo>
                    <a:pt x="13129" y="1460"/>
                    <a:pt x="12966" y="1235"/>
                    <a:pt x="12788" y="1235"/>
                  </a:cubicBezTo>
                  <a:cubicBezTo>
                    <a:pt x="12726" y="1235"/>
                    <a:pt x="12663" y="1262"/>
                    <a:pt x="12611" y="1327"/>
                  </a:cubicBezTo>
                  <a:cubicBezTo>
                    <a:pt x="12592" y="1356"/>
                    <a:pt x="12813" y="1130"/>
                    <a:pt x="9234" y="4709"/>
                  </a:cubicBezTo>
                  <a:cubicBezTo>
                    <a:pt x="9051" y="4407"/>
                    <a:pt x="8796" y="4152"/>
                    <a:pt x="8494" y="3974"/>
                  </a:cubicBezTo>
                  <a:lnTo>
                    <a:pt x="11847" y="616"/>
                  </a:lnTo>
                  <a:cubicBezTo>
                    <a:pt x="11950" y="513"/>
                    <a:pt x="12083" y="463"/>
                    <a:pt x="12216" y="463"/>
                  </a:cubicBezTo>
                  <a:cubicBezTo>
                    <a:pt x="12397" y="463"/>
                    <a:pt x="12576" y="556"/>
                    <a:pt x="12673" y="732"/>
                  </a:cubicBezTo>
                  <a:cubicBezTo>
                    <a:pt x="12721" y="818"/>
                    <a:pt x="12794" y="855"/>
                    <a:pt x="12868" y="855"/>
                  </a:cubicBezTo>
                  <a:cubicBezTo>
                    <a:pt x="13027" y="855"/>
                    <a:pt x="13185" y="688"/>
                    <a:pt x="13077" y="501"/>
                  </a:cubicBezTo>
                  <a:cubicBezTo>
                    <a:pt x="12891" y="174"/>
                    <a:pt x="12556" y="1"/>
                    <a:pt x="1221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6" name="Google Shape;11276;p89"/>
            <p:cNvSpPr/>
            <p:nvPr/>
          </p:nvSpPr>
          <p:spPr>
            <a:xfrm>
              <a:off x="3518969" y="2974152"/>
              <a:ext cx="172474" cy="41155"/>
            </a:xfrm>
            <a:custGeom>
              <a:avLst/>
              <a:gdLst/>
              <a:ahLst/>
              <a:cxnLst/>
              <a:rect l="l" t="t" r="r" b="b"/>
              <a:pathLst>
                <a:path w="6588" h="1572" extrusionOk="0">
                  <a:moveTo>
                    <a:pt x="4072" y="1"/>
                  </a:moveTo>
                  <a:cubicBezTo>
                    <a:pt x="2679" y="1"/>
                    <a:pt x="1247" y="407"/>
                    <a:pt x="202" y="1149"/>
                  </a:cubicBezTo>
                  <a:cubicBezTo>
                    <a:pt x="1" y="1295"/>
                    <a:pt x="140" y="1571"/>
                    <a:pt x="335" y="1571"/>
                  </a:cubicBezTo>
                  <a:cubicBezTo>
                    <a:pt x="377" y="1571"/>
                    <a:pt x="422" y="1558"/>
                    <a:pt x="466" y="1529"/>
                  </a:cubicBezTo>
                  <a:cubicBezTo>
                    <a:pt x="1192" y="1015"/>
                    <a:pt x="2157" y="659"/>
                    <a:pt x="3181" y="525"/>
                  </a:cubicBezTo>
                  <a:cubicBezTo>
                    <a:pt x="3480" y="484"/>
                    <a:pt x="3778" y="465"/>
                    <a:pt x="4071" y="465"/>
                  </a:cubicBezTo>
                  <a:cubicBezTo>
                    <a:pt x="4829" y="465"/>
                    <a:pt x="5554" y="596"/>
                    <a:pt x="6173" y="842"/>
                  </a:cubicBezTo>
                  <a:cubicBezTo>
                    <a:pt x="6202" y="852"/>
                    <a:pt x="6230" y="856"/>
                    <a:pt x="6256" y="856"/>
                  </a:cubicBezTo>
                  <a:cubicBezTo>
                    <a:pt x="6478" y="856"/>
                    <a:pt x="6587" y="522"/>
                    <a:pt x="6346" y="414"/>
                  </a:cubicBezTo>
                  <a:cubicBezTo>
                    <a:pt x="5655" y="134"/>
                    <a:pt x="4870" y="1"/>
                    <a:pt x="407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7" name="Google Shape;11277;p89"/>
            <p:cNvSpPr/>
            <p:nvPr/>
          </p:nvSpPr>
          <p:spPr>
            <a:xfrm>
              <a:off x="3538211" y="2936034"/>
              <a:ext cx="131869" cy="33667"/>
            </a:xfrm>
            <a:custGeom>
              <a:avLst/>
              <a:gdLst/>
              <a:ahLst/>
              <a:cxnLst/>
              <a:rect l="l" t="t" r="r" b="b"/>
              <a:pathLst>
                <a:path w="5037" h="1286" extrusionOk="0">
                  <a:moveTo>
                    <a:pt x="3099" y="0"/>
                  </a:moveTo>
                  <a:cubicBezTo>
                    <a:pt x="2061" y="0"/>
                    <a:pt x="992" y="302"/>
                    <a:pt x="212" y="856"/>
                  </a:cubicBezTo>
                  <a:cubicBezTo>
                    <a:pt x="1" y="1001"/>
                    <a:pt x="143" y="1286"/>
                    <a:pt x="337" y="1286"/>
                  </a:cubicBezTo>
                  <a:cubicBezTo>
                    <a:pt x="382" y="1286"/>
                    <a:pt x="429" y="1271"/>
                    <a:pt x="476" y="1236"/>
                  </a:cubicBezTo>
                  <a:cubicBezTo>
                    <a:pt x="1182" y="734"/>
                    <a:pt x="2159" y="463"/>
                    <a:pt x="3101" y="463"/>
                  </a:cubicBezTo>
                  <a:cubicBezTo>
                    <a:pt x="3638" y="463"/>
                    <a:pt x="4164" y="551"/>
                    <a:pt x="4622" y="736"/>
                  </a:cubicBezTo>
                  <a:cubicBezTo>
                    <a:pt x="4651" y="746"/>
                    <a:pt x="4679" y="751"/>
                    <a:pt x="4705" y="751"/>
                  </a:cubicBezTo>
                  <a:cubicBezTo>
                    <a:pt x="4930" y="751"/>
                    <a:pt x="5036" y="416"/>
                    <a:pt x="4800" y="309"/>
                  </a:cubicBezTo>
                  <a:cubicBezTo>
                    <a:pt x="4284" y="100"/>
                    <a:pt x="3696" y="0"/>
                    <a:pt x="309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8" name="Google Shape;11278;p89"/>
            <p:cNvSpPr/>
            <p:nvPr/>
          </p:nvSpPr>
          <p:spPr>
            <a:xfrm>
              <a:off x="3759589" y="3087747"/>
              <a:ext cx="52439" cy="167604"/>
            </a:xfrm>
            <a:custGeom>
              <a:avLst/>
              <a:gdLst/>
              <a:ahLst/>
              <a:cxnLst/>
              <a:rect l="l" t="t" r="r" b="b"/>
              <a:pathLst>
                <a:path w="2003" h="6402" extrusionOk="0">
                  <a:moveTo>
                    <a:pt x="1031" y="1"/>
                  </a:moveTo>
                  <a:cubicBezTo>
                    <a:pt x="880" y="1"/>
                    <a:pt x="726" y="145"/>
                    <a:pt x="811" y="331"/>
                  </a:cubicBezTo>
                  <a:cubicBezTo>
                    <a:pt x="1157" y="1187"/>
                    <a:pt x="1268" y="2253"/>
                    <a:pt x="1128" y="3324"/>
                  </a:cubicBezTo>
                  <a:cubicBezTo>
                    <a:pt x="994" y="4348"/>
                    <a:pt x="638" y="5308"/>
                    <a:pt x="124" y="6034"/>
                  </a:cubicBezTo>
                  <a:cubicBezTo>
                    <a:pt x="0" y="6216"/>
                    <a:pt x="155" y="6401"/>
                    <a:pt x="320" y="6401"/>
                  </a:cubicBezTo>
                  <a:cubicBezTo>
                    <a:pt x="385" y="6401"/>
                    <a:pt x="452" y="6372"/>
                    <a:pt x="504" y="6303"/>
                  </a:cubicBezTo>
                  <a:cubicBezTo>
                    <a:pt x="1671" y="4655"/>
                    <a:pt x="2003" y="2051"/>
                    <a:pt x="1239" y="159"/>
                  </a:cubicBezTo>
                  <a:cubicBezTo>
                    <a:pt x="1201" y="47"/>
                    <a:pt x="1116" y="1"/>
                    <a:pt x="10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9" name="Google Shape;11279;p89"/>
            <p:cNvSpPr/>
            <p:nvPr/>
          </p:nvSpPr>
          <p:spPr>
            <a:xfrm>
              <a:off x="3805116" y="3109057"/>
              <a:ext cx="42752" cy="126947"/>
            </a:xfrm>
            <a:custGeom>
              <a:avLst/>
              <a:gdLst/>
              <a:ahLst/>
              <a:cxnLst/>
              <a:rect l="l" t="t" r="r" b="b"/>
              <a:pathLst>
                <a:path w="1633" h="4849" extrusionOk="0">
                  <a:moveTo>
                    <a:pt x="853" y="1"/>
                  </a:moveTo>
                  <a:cubicBezTo>
                    <a:pt x="702" y="1"/>
                    <a:pt x="548" y="143"/>
                    <a:pt x="634" y="329"/>
                  </a:cubicBezTo>
                  <a:cubicBezTo>
                    <a:pt x="1143" y="1593"/>
                    <a:pt x="922" y="3365"/>
                    <a:pt x="134" y="4475"/>
                  </a:cubicBezTo>
                  <a:cubicBezTo>
                    <a:pt x="0" y="4657"/>
                    <a:pt x="161" y="4849"/>
                    <a:pt x="328" y="4849"/>
                  </a:cubicBezTo>
                  <a:cubicBezTo>
                    <a:pt x="395" y="4849"/>
                    <a:pt x="463" y="4818"/>
                    <a:pt x="514" y="4744"/>
                  </a:cubicBezTo>
                  <a:cubicBezTo>
                    <a:pt x="1388" y="3510"/>
                    <a:pt x="1633" y="1569"/>
                    <a:pt x="1061" y="156"/>
                  </a:cubicBezTo>
                  <a:cubicBezTo>
                    <a:pt x="1023" y="47"/>
                    <a:pt x="938" y="1"/>
                    <a:pt x="85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0" name="Google Shape;11280;p89"/>
          <p:cNvGrpSpPr/>
          <p:nvPr/>
        </p:nvGrpSpPr>
        <p:grpSpPr>
          <a:xfrm>
            <a:off x="2137005" y="1317856"/>
            <a:ext cx="415817" cy="355734"/>
            <a:chOff x="2137005" y="1523256"/>
            <a:chExt cx="415817" cy="355734"/>
          </a:xfrm>
        </p:grpSpPr>
        <p:sp>
          <p:nvSpPr>
            <p:cNvPr id="11281" name="Google Shape;11281;p89"/>
            <p:cNvSpPr/>
            <p:nvPr/>
          </p:nvSpPr>
          <p:spPr>
            <a:xfrm>
              <a:off x="2143027" y="1845139"/>
              <a:ext cx="403643" cy="27934"/>
            </a:xfrm>
            <a:custGeom>
              <a:avLst/>
              <a:gdLst/>
              <a:ahLst/>
              <a:cxnLst/>
              <a:rect l="l" t="t" r="r" b="b"/>
              <a:pathLst>
                <a:path w="15418" h="1067" extrusionOk="0">
                  <a:moveTo>
                    <a:pt x="294" y="0"/>
                  </a:moveTo>
                  <a:cubicBezTo>
                    <a:pt x="131" y="0"/>
                    <a:pt x="1" y="130"/>
                    <a:pt x="1" y="289"/>
                  </a:cubicBezTo>
                  <a:lnTo>
                    <a:pt x="1" y="774"/>
                  </a:lnTo>
                  <a:cubicBezTo>
                    <a:pt x="1" y="937"/>
                    <a:pt x="131" y="1062"/>
                    <a:pt x="294" y="1067"/>
                  </a:cubicBezTo>
                  <a:lnTo>
                    <a:pt x="15129" y="1067"/>
                  </a:lnTo>
                  <a:cubicBezTo>
                    <a:pt x="15287" y="1067"/>
                    <a:pt x="15417" y="937"/>
                    <a:pt x="15417" y="774"/>
                  </a:cubicBezTo>
                  <a:lnTo>
                    <a:pt x="15417" y="289"/>
                  </a:lnTo>
                  <a:cubicBezTo>
                    <a:pt x="15417" y="130"/>
                    <a:pt x="15287" y="0"/>
                    <a:pt x="15129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2" name="Google Shape;11282;p89"/>
            <p:cNvSpPr/>
            <p:nvPr/>
          </p:nvSpPr>
          <p:spPr>
            <a:xfrm>
              <a:off x="2509520" y="1845139"/>
              <a:ext cx="37149" cy="27803"/>
            </a:xfrm>
            <a:custGeom>
              <a:avLst/>
              <a:gdLst/>
              <a:ahLst/>
              <a:cxnLst/>
              <a:rect l="l" t="t" r="r" b="b"/>
              <a:pathLst>
                <a:path w="1419" h="1062" extrusionOk="0">
                  <a:moveTo>
                    <a:pt x="1" y="0"/>
                  </a:moveTo>
                  <a:cubicBezTo>
                    <a:pt x="159" y="0"/>
                    <a:pt x="289" y="130"/>
                    <a:pt x="289" y="289"/>
                  </a:cubicBezTo>
                  <a:lnTo>
                    <a:pt x="289" y="774"/>
                  </a:lnTo>
                  <a:cubicBezTo>
                    <a:pt x="289" y="932"/>
                    <a:pt x="159" y="1062"/>
                    <a:pt x="1" y="1062"/>
                  </a:cubicBezTo>
                  <a:lnTo>
                    <a:pt x="1130" y="1062"/>
                  </a:lnTo>
                  <a:cubicBezTo>
                    <a:pt x="1288" y="1062"/>
                    <a:pt x="1418" y="932"/>
                    <a:pt x="1418" y="774"/>
                  </a:cubicBezTo>
                  <a:lnTo>
                    <a:pt x="1418" y="289"/>
                  </a:lnTo>
                  <a:cubicBezTo>
                    <a:pt x="1418" y="130"/>
                    <a:pt x="1288" y="0"/>
                    <a:pt x="1130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3" name="Google Shape;11283;p89"/>
            <p:cNvSpPr/>
            <p:nvPr/>
          </p:nvSpPr>
          <p:spPr>
            <a:xfrm>
              <a:off x="2158499" y="1612975"/>
              <a:ext cx="372803" cy="232190"/>
            </a:xfrm>
            <a:custGeom>
              <a:avLst/>
              <a:gdLst/>
              <a:ahLst/>
              <a:cxnLst/>
              <a:rect l="l" t="t" r="r" b="b"/>
              <a:pathLst>
                <a:path w="14240" h="8869" extrusionOk="0">
                  <a:moveTo>
                    <a:pt x="294" y="0"/>
                  </a:moveTo>
                  <a:cubicBezTo>
                    <a:pt x="130" y="0"/>
                    <a:pt x="1" y="130"/>
                    <a:pt x="1" y="293"/>
                  </a:cubicBezTo>
                  <a:lnTo>
                    <a:pt x="1" y="8580"/>
                  </a:lnTo>
                  <a:cubicBezTo>
                    <a:pt x="1" y="8739"/>
                    <a:pt x="130" y="8868"/>
                    <a:pt x="294" y="8868"/>
                  </a:cubicBezTo>
                  <a:lnTo>
                    <a:pt x="13947" y="8868"/>
                  </a:lnTo>
                  <a:cubicBezTo>
                    <a:pt x="14110" y="8868"/>
                    <a:pt x="14240" y="8734"/>
                    <a:pt x="14235" y="8575"/>
                  </a:cubicBezTo>
                  <a:lnTo>
                    <a:pt x="14235" y="288"/>
                  </a:lnTo>
                  <a:cubicBezTo>
                    <a:pt x="14235" y="130"/>
                    <a:pt x="14105" y="0"/>
                    <a:pt x="13947" y="0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4" name="Google Shape;11284;p89"/>
            <p:cNvSpPr/>
            <p:nvPr/>
          </p:nvSpPr>
          <p:spPr>
            <a:xfrm>
              <a:off x="2158499" y="1612975"/>
              <a:ext cx="372803" cy="232190"/>
            </a:xfrm>
            <a:custGeom>
              <a:avLst/>
              <a:gdLst/>
              <a:ahLst/>
              <a:cxnLst/>
              <a:rect l="l" t="t" r="r" b="b"/>
              <a:pathLst>
                <a:path w="14240" h="8869" extrusionOk="0">
                  <a:moveTo>
                    <a:pt x="13274" y="0"/>
                  </a:moveTo>
                  <a:lnTo>
                    <a:pt x="13274" y="7552"/>
                  </a:lnTo>
                  <a:cubicBezTo>
                    <a:pt x="13274" y="7711"/>
                    <a:pt x="13145" y="7840"/>
                    <a:pt x="12986" y="7840"/>
                  </a:cubicBezTo>
                  <a:lnTo>
                    <a:pt x="1" y="7840"/>
                  </a:lnTo>
                  <a:lnTo>
                    <a:pt x="1" y="8580"/>
                  </a:lnTo>
                  <a:cubicBezTo>
                    <a:pt x="1" y="8739"/>
                    <a:pt x="130" y="8868"/>
                    <a:pt x="294" y="8868"/>
                  </a:cubicBezTo>
                  <a:lnTo>
                    <a:pt x="13947" y="8868"/>
                  </a:lnTo>
                  <a:cubicBezTo>
                    <a:pt x="14105" y="8868"/>
                    <a:pt x="14235" y="8739"/>
                    <a:pt x="14235" y="8580"/>
                  </a:cubicBezTo>
                  <a:lnTo>
                    <a:pt x="14235" y="293"/>
                  </a:lnTo>
                  <a:cubicBezTo>
                    <a:pt x="14240" y="130"/>
                    <a:pt x="14110" y="0"/>
                    <a:pt x="13947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5" name="Google Shape;11285;p89"/>
            <p:cNvSpPr/>
            <p:nvPr/>
          </p:nvSpPr>
          <p:spPr>
            <a:xfrm>
              <a:off x="2182899" y="1637244"/>
              <a:ext cx="324030" cy="183522"/>
            </a:xfrm>
            <a:custGeom>
              <a:avLst/>
              <a:gdLst/>
              <a:ahLst/>
              <a:cxnLst/>
              <a:rect l="l" t="t" r="r" b="b"/>
              <a:pathLst>
                <a:path w="12377" h="7010" extrusionOk="0">
                  <a:moveTo>
                    <a:pt x="1" y="0"/>
                  </a:moveTo>
                  <a:lnTo>
                    <a:pt x="1" y="7009"/>
                  </a:lnTo>
                  <a:lnTo>
                    <a:pt x="12376" y="7009"/>
                  </a:lnTo>
                  <a:lnTo>
                    <a:pt x="12376" y="0"/>
                  </a:ln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6" name="Google Shape;11286;p89"/>
            <p:cNvSpPr/>
            <p:nvPr/>
          </p:nvSpPr>
          <p:spPr>
            <a:xfrm>
              <a:off x="2182899" y="1637244"/>
              <a:ext cx="324030" cy="183522"/>
            </a:xfrm>
            <a:custGeom>
              <a:avLst/>
              <a:gdLst/>
              <a:ahLst/>
              <a:cxnLst/>
              <a:rect l="l" t="t" r="r" b="b"/>
              <a:pathLst>
                <a:path w="12377" h="7010" extrusionOk="0">
                  <a:moveTo>
                    <a:pt x="11559" y="0"/>
                  </a:moveTo>
                  <a:lnTo>
                    <a:pt x="11559" y="5318"/>
                  </a:lnTo>
                  <a:cubicBezTo>
                    <a:pt x="11559" y="5799"/>
                    <a:pt x="11165" y="6193"/>
                    <a:pt x="10680" y="6193"/>
                  </a:cubicBezTo>
                  <a:lnTo>
                    <a:pt x="1" y="6193"/>
                  </a:lnTo>
                  <a:lnTo>
                    <a:pt x="1" y="7009"/>
                  </a:lnTo>
                  <a:lnTo>
                    <a:pt x="12376" y="7009"/>
                  </a:lnTo>
                  <a:lnTo>
                    <a:pt x="12376" y="0"/>
                  </a:ln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7" name="Google Shape;11287;p89"/>
            <p:cNvSpPr/>
            <p:nvPr/>
          </p:nvSpPr>
          <p:spPr>
            <a:xfrm>
              <a:off x="2238505" y="1808671"/>
              <a:ext cx="81263" cy="36495"/>
            </a:xfrm>
            <a:custGeom>
              <a:avLst/>
              <a:gdLst/>
              <a:ahLst/>
              <a:cxnLst/>
              <a:rect l="l" t="t" r="r" b="b"/>
              <a:pathLst>
                <a:path w="3104" h="1394" extrusionOk="0">
                  <a:moveTo>
                    <a:pt x="586" y="0"/>
                  </a:moveTo>
                  <a:cubicBezTo>
                    <a:pt x="260" y="0"/>
                    <a:pt x="0" y="264"/>
                    <a:pt x="0" y="591"/>
                  </a:cubicBezTo>
                  <a:lnTo>
                    <a:pt x="0" y="1393"/>
                  </a:lnTo>
                  <a:lnTo>
                    <a:pt x="3104" y="1393"/>
                  </a:lnTo>
                  <a:lnTo>
                    <a:pt x="3099" y="591"/>
                  </a:lnTo>
                  <a:cubicBezTo>
                    <a:pt x="3099" y="264"/>
                    <a:pt x="2835" y="0"/>
                    <a:pt x="2508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8" name="Google Shape;11288;p89"/>
            <p:cNvSpPr/>
            <p:nvPr/>
          </p:nvSpPr>
          <p:spPr>
            <a:xfrm>
              <a:off x="2280498" y="1808671"/>
              <a:ext cx="39270" cy="36495"/>
            </a:xfrm>
            <a:custGeom>
              <a:avLst/>
              <a:gdLst/>
              <a:ahLst/>
              <a:cxnLst/>
              <a:rect l="l" t="t" r="r" b="b"/>
              <a:pathLst>
                <a:path w="1500" h="1394" extrusionOk="0">
                  <a:moveTo>
                    <a:pt x="1" y="0"/>
                  </a:moveTo>
                  <a:cubicBezTo>
                    <a:pt x="323" y="0"/>
                    <a:pt x="587" y="264"/>
                    <a:pt x="587" y="591"/>
                  </a:cubicBezTo>
                  <a:lnTo>
                    <a:pt x="587" y="1393"/>
                  </a:lnTo>
                  <a:lnTo>
                    <a:pt x="1500" y="1393"/>
                  </a:lnTo>
                  <a:lnTo>
                    <a:pt x="1500" y="591"/>
                  </a:lnTo>
                  <a:cubicBezTo>
                    <a:pt x="1500" y="264"/>
                    <a:pt x="1235" y="0"/>
                    <a:pt x="909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9" name="Google Shape;11289;p89"/>
            <p:cNvSpPr/>
            <p:nvPr/>
          </p:nvSpPr>
          <p:spPr>
            <a:xfrm>
              <a:off x="2326417" y="1529330"/>
              <a:ext cx="32332" cy="27620"/>
            </a:xfrm>
            <a:custGeom>
              <a:avLst/>
              <a:gdLst/>
              <a:ahLst/>
              <a:cxnLst/>
              <a:rect l="l" t="t" r="r" b="b"/>
              <a:pathLst>
                <a:path w="1235" h="1055" extrusionOk="0">
                  <a:moveTo>
                    <a:pt x="706" y="0"/>
                  </a:moveTo>
                  <a:cubicBezTo>
                    <a:pt x="236" y="0"/>
                    <a:pt x="0" y="567"/>
                    <a:pt x="332" y="899"/>
                  </a:cubicBezTo>
                  <a:cubicBezTo>
                    <a:pt x="439" y="1007"/>
                    <a:pt x="573" y="1055"/>
                    <a:pt x="703" y="1055"/>
                  </a:cubicBezTo>
                  <a:cubicBezTo>
                    <a:pt x="974" y="1055"/>
                    <a:pt x="1235" y="847"/>
                    <a:pt x="1235" y="529"/>
                  </a:cubicBezTo>
                  <a:cubicBezTo>
                    <a:pt x="1235" y="236"/>
                    <a:pt x="995" y="0"/>
                    <a:pt x="706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0" name="Google Shape;11290;p89"/>
            <p:cNvSpPr/>
            <p:nvPr/>
          </p:nvSpPr>
          <p:spPr>
            <a:xfrm>
              <a:off x="2137005" y="1523256"/>
              <a:ext cx="415817" cy="355734"/>
            </a:xfrm>
            <a:custGeom>
              <a:avLst/>
              <a:gdLst/>
              <a:ahLst/>
              <a:cxnLst/>
              <a:rect l="l" t="t" r="r" b="b"/>
              <a:pathLst>
                <a:path w="15883" h="13588" extrusionOk="0">
                  <a:moveTo>
                    <a:pt x="7940" y="465"/>
                  </a:moveTo>
                  <a:cubicBezTo>
                    <a:pt x="7953" y="465"/>
                    <a:pt x="7966" y="466"/>
                    <a:pt x="7980" y="468"/>
                  </a:cubicBezTo>
                  <a:cubicBezTo>
                    <a:pt x="8124" y="487"/>
                    <a:pt x="8234" y="612"/>
                    <a:pt x="8234" y="761"/>
                  </a:cubicBezTo>
                  <a:cubicBezTo>
                    <a:pt x="8234" y="939"/>
                    <a:pt x="8087" y="1056"/>
                    <a:pt x="7935" y="1056"/>
                  </a:cubicBezTo>
                  <a:cubicBezTo>
                    <a:pt x="7858" y="1056"/>
                    <a:pt x="7780" y="1026"/>
                    <a:pt x="7720" y="958"/>
                  </a:cubicBezTo>
                  <a:cubicBezTo>
                    <a:pt x="7547" y="761"/>
                    <a:pt x="7690" y="465"/>
                    <a:pt x="7940" y="465"/>
                  </a:cubicBezTo>
                  <a:close/>
                  <a:moveTo>
                    <a:pt x="8681" y="929"/>
                  </a:moveTo>
                  <a:lnTo>
                    <a:pt x="10963" y="3196"/>
                  </a:lnTo>
                  <a:lnTo>
                    <a:pt x="4920" y="3196"/>
                  </a:lnTo>
                  <a:lnTo>
                    <a:pt x="7202" y="929"/>
                  </a:lnTo>
                  <a:cubicBezTo>
                    <a:pt x="7278" y="1275"/>
                    <a:pt x="7586" y="1520"/>
                    <a:pt x="7941" y="1520"/>
                  </a:cubicBezTo>
                  <a:cubicBezTo>
                    <a:pt x="8297" y="1520"/>
                    <a:pt x="8604" y="1275"/>
                    <a:pt x="8681" y="929"/>
                  </a:cubicBezTo>
                  <a:close/>
                  <a:moveTo>
                    <a:pt x="6210" y="11136"/>
                  </a:moveTo>
                  <a:cubicBezTo>
                    <a:pt x="6445" y="11136"/>
                    <a:pt x="6431" y="11138"/>
                    <a:pt x="6457" y="11142"/>
                  </a:cubicBezTo>
                  <a:cubicBezTo>
                    <a:pt x="6625" y="11176"/>
                    <a:pt x="6745" y="11320"/>
                    <a:pt x="6745" y="11493"/>
                  </a:cubicBezTo>
                  <a:lnTo>
                    <a:pt x="6745" y="12060"/>
                  </a:lnTo>
                  <a:lnTo>
                    <a:pt x="4113" y="12060"/>
                  </a:lnTo>
                  <a:lnTo>
                    <a:pt x="4113" y="11493"/>
                  </a:lnTo>
                  <a:cubicBezTo>
                    <a:pt x="4113" y="11296"/>
                    <a:pt x="4271" y="11138"/>
                    <a:pt x="4468" y="11138"/>
                  </a:cubicBezTo>
                  <a:cubicBezTo>
                    <a:pt x="5491" y="11138"/>
                    <a:pt x="5975" y="11136"/>
                    <a:pt x="6210" y="11136"/>
                  </a:cubicBezTo>
                  <a:close/>
                  <a:moveTo>
                    <a:pt x="14768" y="3658"/>
                  </a:moveTo>
                  <a:cubicBezTo>
                    <a:pt x="14802" y="3662"/>
                    <a:pt x="14826" y="3686"/>
                    <a:pt x="14826" y="3715"/>
                  </a:cubicBezTo>
                  <a:lnTo>
                    <a:pt x="14826" y="12002"/>
                  </a:lnTo>
                  <a:cubicBezTo>
                    <a:pt x="14826" y="12031"/>
                    <a:pt x="14802" y="12055"/>
                    <a:pt x="14768" y="12060"/>
                  </a:cubicBezTo>
                  <a:lnTo>
                    <a:pt x="7211" y="12060"/>
                  </a:lnTo>
                  <a:lnTo>
                    <a:pt x="7211" y="11594"/>
                  </a:lnTo>
                  <a:lnTo>
                    <a:pt x="14129" y="11594"/>
                  </a:lnTo>
                  <a:cubicBezTo>
                    <a:pt x="14254" y="11594"/>
                    <a:pt x="14360" y="11488"/>
                    <a:pt x="14360" y="11363"/>
                  </a:cubicBezTo>
                  <a:lnTo>
                    <a:pt x="14360" y="4354"/>
                  </a:lnTo>
                  <a:cubicBezTo>
                    <a:pt x="14360" y="4229"/>
                    <a:pt x="14254" y="4124"/>
                    <a:pt x="14129" y="4124"/>
                  </a:cubicBezTo>
                  <a:lnTo>
                    <a:pt x="4189" y="4124"/>
                  </a:lnTo>
                  <a:cubicBezTo>
                    <a:pt x="3877" y="4124"/>
                    <a:pt x="3877" y="4590"/>
                    <a:pt x="4189" y="4590"/>
                  </a:cubicBezTo>
                  <a:lnTo>
                    <a:pt x="13894" y="4590"/>
                  </a:lnTo>
                  <a:lnTo>
                    <a:pt x="13894" y="11133"/>
                  </a:lnTo>
                  <a:lnTo>
                    <a:pt x="7130" y="11133"/>
                  </a:lnTo>
                  <a:cubicBezTo>
                    <a:pt x="7000" y="10873"/>
                    <a:pt x="6750" y="10696"/>
                    <a:pt x="6462" y="10672"/>
                  </a:cubicBezTo>
                  <a:cubicBezTo>
                    <a:pt x="6430" y="10670"/>
                    <a:pt x="6193" y="10669"/>
                    <a:pt x="5891" y="10669"/>
                  </a:cubicBezTo>
                  <a:cubicBezTo>
                    <a:pt x="5286" y="10669"/>
                    <a:pt x="4418" y="10672"/>
                    <a:pt x="4396" y="10672"/>
                  </a:cubicBezTo>
                  <a:cubicBezTo>
                    <a:pt x="4108" y="10696"/>
                    <a:pt x="3853" y="10873"/>
                    <a:pt x="3728" y="11133"/>
                  </a:cubicBezTo>
                  <a:lnTo>
                    <a:pt x="1984" y="11133"/>
                  </a:lnTo>
                  <a:lnTo>
                    <a:pt x="1984" y="4590"/>
                  </a:lnTo>
                  <a:lnTo>
                    <a:pt x="3320" y="4590"/>
                  </a:lnTo>
                  <a:cubicBezTo>
                    <a:pt x="3627" y="4590"/>
                    <a:pt x="3627" y="4124"/>
                    <a:pt x="3320" y="4124"/>
                  </a:cubicBezTo>
                  <a:lnTo>
                    <a:pt x="1754" y="4124"/>
                  </a:lnTo>
                  <a:cubicBezTo>
                    <a:pt x="1624" y="4124"/>
                    <a:pt x="1523" y="4229"/>
                    <a:pt x="1523" y="4354"/>
                  </a:cubicBezTo>
                  <a:lnTo>
                    <a:pt x="1523" y="11363"/>
                  </a:lnTo>
                  <a:cubicBezTo>
                    <a:pt x="1523" y="11488"/>
                    <a:pt x="1624" y="11594"/>
                    <a:pt x="1754" y="11594"/>
                  </a:cubicBezTo>
                  <a:lnTo>
                    <a:pt x="3647" y="11594"/>
                  </a:lnTo>
                  <a:lnTo>
                    <a:pt x="3647" y="12060"/>
                  </a:lnTo>
                  <a:lnTo>
                    <a:pt x="1115" y="12060"/>
                  </a:lnTo>
                  <a:cubicBezTo>
                    <a:pt x="1081" y="12055"/>
                    <a:pt x="1057" y="12031"/>
                    <a:pt x="1057" y="12002"/>
                  </a:cubicBezTo>
                  <a:lnTo>
                    <a:pt x="1057" y="3715"/>
                  </a:lnTo>
                  <a:cubicBezTo>
                    <a:pt x="1057" y="3686"/>
                    <a:pt x="1081" y="3662"/>
                    <a:pt x="1115" y="3658"/>
                  </a:cubicBezTo>
                  <a:close/>
                  <a:moveTo>
                    <a:pt x="7941" y="1"/>
                  </a:moveTo>
                  <a:cubicBezTo>
                    <a:pt x="7654" y="1"/>
                    <a:pt x="7367" y="110"/>
                    <a:pt x="7149" y="328"/>
                  </a:cubicBezTo>
                  <a:lnTo>
                    <a:pt x="4257" y="3196"/>
                  </a:lnTo>
                  <a:lnTo>
                    <a:pt x="1115" y="3196"/>
                  </a:lnTo>
                  <a:cubicBezTo>
                    <a:pt x="827" y="3196"/>
                    <a:pt x="591" y="3427"/>
                    <a:pt x="591" y="3715"/>
                  </a:cubicBezTo>
                  <a:lnTo>
                    <a:pt x="591" y="12002"/>
                  </a:lnTo>
                  <a:cubicBezTo>
                    <a:pt x="591" y="12021"/>
                    <a:pt x="591" y="12041"/>
                    <a:pt x="591" y="12060"/>
                  </a:cubicBezTo>
                  <a:lnTo>
                    <a:pt x="524" y="12060"/>
                  </a:lnTo>
                  <a:cubicBezTo>
                    <a:pt x="236" y="12060"/>
                    <a:pt x="0" y="12295"/>
                    <a:pt x="0" y="12584"/>
                  </a:cubicBezTo>
                  <a:lnTo>
                    <a:pt x="0" y="13069"/>
                  </a:lnTo>
                  <a:cubicBezTo>
                    <a:pt x="0" y="13357"/>
                    <a:pt x="236" y="13588"/>
                    <a:pt x="524" y="13588"/>
                  </a:cubicBezTo>
                  <a:lnTo>
                    <a:pt x="9897" y="13588"/>
                  </a:lnTo>
                  <a:cubicBezTo>
                    <a:pt x="10204" y="13588"/>
                    <a:pt x="10204" y="13122"/>
                    <a:pt x="9897" y="13122"/>
                  </a:cubicBezTo>
                  <a:lnTo>
                    <a:pt x="524" y="13122"/>
                  </a:lnTo>
                  <a:cubicBezTo>
                    <a:pt x="490" y="13122"/>
                    <a:pt x="466" y="13098"/>
                    <a:pt x="466" y="13069"/>
                  </a:cubicBezTo>
                  <a:lnTo>
                    <a:pt x="466" y="12579"/>
                  </a:lnTo>
                  <a:cubicBezTo>
                    <a:pt x="466" y="12550"/>
                    <a:pt x="490" y="12526"/>
                    <a:pt x="524" y="12526"/>
                  </a:cubicBezTo>
                  <a:lnTo>
                    <a:pt x="15359" y="12526"/>
                  </a:lnTo>
                  <a:cubicBezTo>
                    <a:pt x="15392" y="12526"/>
                    <a:pt x="15417" y="12550"/>
                    <a:pt x="15417" y="12579"/>
                  </a:cubicBezTo>
                  <a:lnTo>
                    <a:pt x="15417" y="13069"/>
                  </a:lnTo>
                  <a:cubicBezTo>
                    <a:pt x="15417" y="13098"/>
                    <a:pt x="15392" y="13122"/>
                    <a:pt x="15359" y="13122"/>
                  </a:cubicBezTo>
                  <a:lnTo>
                    <a:pt x="10761" y="13122"/>
                  </a:lnTo>
                  <a:cubicBezTo>
                    <a:pt x="10454" y="13122"/>
                    <a:pt x="10454" y="13588"/>
                    <a:pt x="10761" y="13588"/>
                  </a:cubicBezTo>
                  <a:lnTo>
                    <a:pt x="15359" y="13588"/>
                  </a:lnTo>
                  <a:cubicBezTo>
                    <a:pt x="15647" y="13588"/>
                    <a:pt x="15882" y="13357"/>
                    <a:pt x="15882" y="13069"/>
                  </a:cubicBezTo>
                  <a:lnTo>
                    <a:pt x="15882" y="12584"/>
                  </a:lnTo>
                  <a:cubicBezTo>
                    <a:pt x="15878" y="12295"/>
                    <a:pt x="15647" y="12065"/>
                    <a:pt x="15359" y="12060"/>
                  </a:cubicBezTo>
                  <a:lnTo>
                    <a:pt x="15287" y="12060"/>
                  </a:lnTo>
                  <a:cubicBezTo>
                    <a:pt x="15292" y="12041"/>
                    <a:pt x="15292" y="12026"/>
                    <a:pt x="15292" y="12007"/>
                  </a:cubicBezTo>
                  <a:lnTo>
                    <a:pt x="15292" y="3720"/>
                  </a:lnTo>
                  <a:cubicBezTo>
                    <a:pt x="15292" y="3432"/>
                    <a:pt x="15056" y="3196"/>
                    <a:pt x="14768" y="3196"/>
                  </a:cubicBezTo>
                  <a:lnTo>
                    <a:pt x="11621" y="3196"/>
                  </a:lnTo>
                  <a:lnTo>
                    <a:pt x="8734" y="328"/>
                  </a:lnTo>
                  <a:cubicBezTo>
                    <a:pt x="8515" y="110"/>
                    <a:pt x="8228" y="1"/>
                    <a:pt x="79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1" name="Google Shape;11291;p89"/>
          <p:cNvGrpSpPr/>
          <p:nvPr/>
        </p:nvGrpSpPr>
        <p:grpSpPr>
          <a:xfrm>
            <a:off x="1713413" y="3154148"/>
            <a:ext cx="397700" cy="389637"/>
            <a:chOff x="1713413" y="3359548"/>
            <a:chExt cx="397700" cy="389637"/>
          </a:xfrm>
        </p:grpSpPr>
        <p:sp>
          <p:nvSpPr>
            <p:cNvPr id="11292" name="Google Shape;11292;p89"/>
            <p:cNvSpPr/>
            <p:nvPr/>
          </p:nvSpPr>
          <p:spPr>
            <a:xfrm>
              <a:off x="1800069" y="3427720"/>
              <a:ext cx="161138" cy="305102"/>
            </a:xfrm>
            <a:custGeom>
              <a:avLst/>
              <a:gdLst/>
              <a:ahLst/>
              <a:cxnLst/>
              <a:rect l="l" t="t" r="r" b="b"/>
              <a:pathLst>
                <a:path w="6155" h="11654" extrusionOk="0">
                  <a:moveTo>
                    <a:pt x="5431" y="0"/>
                  </a:moveTo>
                  <a:cubicBezTo>
                    <a:pt x="5263" y="0"/>
                    <a:pt x="5095" y="64"/>
                    <a:pt x="4968" y="191"/>
                  </a:cubicBezTo>
                  <a:lnTo>
                    <a:pt x="192" y="4991"/>
                  </a:lnTo>
                  <a:cubicBezTo>
                    <a:pt x="72" y="5111"/>
                    <a:pt x="0" y="5279"/>
                    <a:pt x="5" y="5452"/>
                  </a:cubicBezTo>
                  <a:lnTo>
                    <a:pt x="5" y="10996"/>
                  </a:lnTo>
                  <a:cubicBezTo>
                    <a:pt x="0" y="11361"/>
                    <a:pt x="298" y="11654"/>
                    <a:pt x="658" y="11654"/>
                  </a:cubicBezTo>
                  <a:cubicBezTo>
                    <a:pt x="1023" y="11654"/>
                    <a:pt x="1317" y="11356"/>
                    <a:pt x="1317" y="10996"/>
                  </a:cubicBezTo>
                  <a:lnTo>
                    <a:pt x="1317" y="5721"/>
                  </a:lnTo>
                  <a:lnTo>
                    <a:pt x="5900" y="1119"/>
                  </a:lnTo>
                  <a:cubicBezTo>
                    <a:pt x="6154" y="864"/>
                    <a:pt x="6154" y="446"/>
                    <a:pt x="5895" y="191"/>
                  </a:cubicBezTo>
                  <a:cubicBezTo>
                    <a:pt x="5767" y="64"/>
                    <a:pt x="5599" y="0"/>
                    <a:pt x="5431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3" name="Google Shape;11293;p89"/>
            <p:cNvSpPr/>
            <p:nvPr/>
          </p:nvSpPr>
          <p:spPr>
            <a:xfrm>
              <a:off x="1800199" y="3550190"/>
              <a:ext cx="51077" cy="86813"/>
            </a:xfrm>
            <a:custGeom>
              <a:avLst/>
              <a:gdLst/>
              <a:ahLst/>
              <a:cxnLst/>
              <a:rect l="l" t="t" r="r" b="b"/>
              <a:pathLst>
                <a:path w="1951" h="3316" extrusionOk="0">
                  <a:moveTo>
                    <a:pt x="865" y="0"/>
                  </a:moveTo>
                  <a:cubicBezTo>
                    <a:pt x="725" y="0"/>
                    <a:pt x="586" y="20"/>
                    <a:pt x="447" y="53"/>
                  </a:cubicBezTo>
                  <a:lnTo>
                    <a:pt x="192" y="313"/>
                  </a:lnTo>
                  <a:cubicBezTo>
                    <a:pt x="67" y="438"/>
                    <a:pt x="0" y="601"/>
                    <a:pt x="0" y="779"/>
                  </a:cubicBezTo>
                  <a:lnTo>
                    <a:pt x="0" y="3070"/>
                  </a:lnTo>
                  <a:cubicBezTo>
                    <a:pt x="263" y="3232"/>
                    <a:pt x="565" y="3316"/>
                    <a:pt x="871" y="3316"/>
                  </a:cubicBezTo>
                  <a:cubicBezTo>
                    <a:pt x="1018" y="3316"/>
                    <a:pt x="1167" y="3296"/>
                    <a:pt x="1312" y="3257"/>
                  </a:cubicBezTo>
                  <a:lnTo>
                    <a:pt x="1312" y="1048"/>
                  </a:lnTo>
                  <a:lnTo>
                    <a:pt x="1950" y="404"/>
                  </a:lnTo>
                  <a:cubicBezTo>
                    <a:pt x="1648" y="144"/>
                    <a:pt x="1263" y="0"/>
                    <a:pt x="865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4" name="Google Shape;11294;p89"/>
            <p:cNvSpPr/>
            <p:nvPr/>
          </p:nvSpPr>
          <p:spPr>
            <a:xfrm>
              <a:off x="1892877" y="3427747"/>
              <a:ext cx="66550" cy="61209"/>
            </a:xfrm>
            <a:custGeom>
              <a:avLst/>
              <a:gdLst/>
              <a:ahLst/>
              <a:cxnLst/>
              <a:rect l="l" t="t" r="r" b="b"/>
              <a:pathLst>
                <a:path w="2542" h="2338" extrusionOk="0">
                  <a:moveTo>
                    <a:pt x="1885" y="0"/>
                  </a:moveTo>
                  <a:cubicBezTo>
                    <a:pt x="1723" y="0"/>
                    <a:pt x="1557" y="61"/>
                    <a:pt x="1423" y="195"/>
                  </a:cubicBezTo>
                  <a:lnTo>
                    <a:pt x="1" y="1622"/>
                  </a:lnTo>
                  <a:lnTo>
                    <a:pt x="1144" y="2338"/>
                  </a:lnTo>
                  <a:lnTo>
                    <a:pt x="1994" y="1483"/>
                  </a:lnTo>
                  <a:lnTo>
                    <a:pt x="2542" y="608"/>
                  </a:lnTo>
                  <a:cubicBezTo>
                    <a:pt x="2513" y="236"/>
                    <a:pt x="2206" y="0"/>
                    <a:pt x="1885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5" name="Google Shape;11295;p89"/>
            <p:cNvSpPr/>
            <p:nvPr/>
          </p:nvSpPr>
          <p:spPr>
            <a:xfrm>
              <a:off x="1719199" y="3698474"/>
              <a:ext cx="232452" cy="44925"/>
            </a:xfrm>
            <a:custGeom>
              <a:avLst/>
              <a:gdLst/>
              <a:ahLst/>
              <a:cxnLst/>
              <a:rect l="l" t="t" r="r" b="b"/>
              <a:pathLst>
                <a:path w="8879" h="1716" extrusionOk="0">
                  <a:moveTo>
                    <a:pt x="1100" y="0"/>
                  </a:moveTo>
                  <a:cubicBezTo>
                    <a:pt x="490" y="0"/>
                    <a:pt x="0" y="490"/>
                    <a:pt x="0" y="1096"/>
                  </a:cubicBezTo>
                  <a:lnTo>
                    <a:pt x="0" y="1715"/>
                  </a:lnTo>
                  <a:lnTo>
                    <a:pt x="8878" y="1715"/>
                  </a:lnTo>
                  <a:lnTo>
                    <a:pt x="8873" y="1100"/>
                  </a:lnTo>
                  <a:cubicBezTo>
                    <a:pt x="8873" y="490"/>
                    <a:pt x="8383" y="0"/>
                    <a:pt x="7778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6" name="Google Shape;11296;p89"/>
            <p:cNvSpPr/>
            <p:nvPr/>
          </p:nvSpPr>
          <p:spPr>
            <a:xfrm>
              <a:off x="1887588" y="3698474"/>
              <a:ext cx="64062" cy="44925"/>
            </a:xfrm>
            <a:custGeom>
              <a:avLst/>
              <a:gdLst/>
              <a:ahLst/>
              <a:cxnLst/>
              <a:rect l="l" t="t" r="r" b="b"/>
              <a:pathLst>
                <a:path w="2447" h="1716" extrusionOk="0">
                  <a:moveTo>
                    <a:pt x="1" y="0"/>
                  </a:moveTo>
                  <a:cubicBezTo>
                    <a:pt x="606" y="0"/>
                    <a:pt x="1096" y="490"/>
                    <a:pt x="1096" y="1100"/>
                  </a:cubicBezTo>
                  <a:lnTo>
                    <a:pt x="1096" y="1715"/>
                  </a:lnTo>
                  <a:lnTo>
                    <a:pt x="2446" y="1715"/>
                  </a:lnTo>
                  <a:lnTo>
                    <a:pt x="2446" y="1096"/>
                  </a:lnTo>
                  <a:cubicBezTo>
                    <a:pt x="2446" y="490"/>
                    <a:pt x="1951" y="0"/>
                    <a:pt x="1346" y="0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7" name="Google Shape;11297;p89"/>
            <p:cNvSpPr/>
            <p:nvPr/>
          </p:nvSpPr>
          <p:spPr>
            <a:xfrm>
              <a:off x="1764856" y="3531446"/>
              <a:ext cx="101395" cy="86761"/>
            </a:xfrm>
            <a:custGeom>
              <a:avLst/>
              <a:gdLst/>
              <a:ahLst/>
              <a:cxnLst/>
              <a:rect l="l" t="t" r="r" b="b"/>
              <a:pathLst>
                <a:path w="3873" h="3314" extrusionOk="0">
                  <a:moveTo>
                    <a:pt x="2215" y="1"/>
                  </a:moveTo>
                  <a:cubicBezTo>
                    <a:pt x="740" y="1"/>
                    <a:pt x="0" y="1783"/>
                    <a:pt x="1043" y="2830"/>
                  </a:cubicBezTo>
                  <a:cubicBezTo>
                    <a:pt x="1360" y="3145"/>
                    <a:pt x="1783" y="3313"/>
                    <a:pt x="2214" y="3313"/>
                  </a:cubicBezTo>
                  <a:cubicBezTo>
                    <a:pt x="2427" y="3313"/>
                    <a:pt x="2643" y="3272"/>
                    <a:pt x="2849" y="3186"/>
                  </a:cubicBezTo>
                  <a:cubicBezTo>
                    <a:pt x="3469" y="2931"/>
                    <a:pt x="3872" y="2326"/>
                    <a:pt x="3872" y="1658"/>
                  </a:cubicBezTo>
                  <a:cubicBezTo>
                    <a:pt x="3872" y="740"/>
                    <a:pt x="3132" y="1"/>
                    <a:pt x="2215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8" name="Google Shape;11298;p89"/>
            <p:cNvSpPr/>
            <p:nvPr/>
          </p:nvSpPr>
          <p:spPr>
            <a:xfrm>
              <a:off x="1812766" y="3531446"/>
              <a:ext cx="56366" cy="86787"/>
            </a:xfrm>
            <a:custGeom>
              <a:avLst/>
              <a:gdLst/>
              <a:ahLst/>
              <a:cxnLst/>
              <a:rect l="l" t="t" r="r" b="b"/>
              <a:pathLst>
                <a:path w="2153" h="3315" extrusionOk="0">
                  <a:moveTo>
                    <a:pt x="393" y="1"/>
                  </a:moveTo>
                  <a:cubicBezTo>
                    <a:pt x="390" y="1"/>
                    <a:pt x="387" y="1"/>
                    <a:pt x="385" y="1"/>
                  </a:cubicBezTo>
                  <a:cubicBezTo>
                    <a:pt x="255" y="1"/>
                    <a:pt x="125" y="15"/>
                    <a:pt x="0" y="44"/>
                  </a:cubicBezTo>
                  <a:cubicBezTo>
                    <a:pt x="740" y="226"/>
                    <a:pt x="1264" y="889"/>
                    <a:pt x="1264" y="1658"/>
                  </a:cubicBezTo>
                  <a:cubicBezTo>
                    <a:pt x="1264" y="2422"/>
                    <a:pt x="740" y="3085"/>
                    <a:pt x="0" y="3267"/>
                  </a:cubicBezTo>
                  <a:cubicBezTo>
                    <a:pt x="133" y="3300"/>
                    <a:pt x="265" y="3315"/>
                    <a:pt x="394" y="3315"/>
                  </a:cubicBezTo>
                  <a:cubicBezTo>
                    <a:pt x="1211" y="3315"/>
                    <a:pt x="1934" y="2704"/>
                    <a:pt x="2037" y="1850"/>
                  </a:cubicBezTo>
                  <a:cubicBezTo>
                    <a:pt x="2152" y="868"/>
                    <a:pt x="1383" y="1"/>
                    <a:pt x="393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9" name="Google Shape;11299;p89"/>
            <p:cNvSpPr/>
            <p:nvPr/>
          </p:nvSpPr>
          <p:spPr>
            <a:xfrm>
              <a:off x="1800435" y="3557992"/>
              <a:ext cx="39270" cy="33720"/>
            </a:xfrm>
            <a:custGeom>
              <a:avLst/>
              <a:gdLst/>
              <a:ahLst/>
              <a:cxnLst/>
              <a:rect l="l" t="t" r="r" b="b"/>
              <a:pathLst>
                <a:path w="1500" h="1288" extrusionOk="0">
                  <a:moveTo>
                    <a:pt x="856" y="0"/>
                  </a:moveTo>
                  <a:cubicBezTo>
                    <a:pt x="284" y="0"/>
                    <a:pt x="1" y="692"/>
                    <a:pt x="404" y="1096"/>
                  </a:cubicBezTo>
                  <a:cubicBezTo>
                    <a:pt x="535" y="1228"/>
                    <a:pt x="696" y="1287"/>
                    <a:pt x="854" y="1287"/>
                  </a:cubicBezTo>
                  <a:cubicBezTo>
                    <a:pt x="1184" y="1287"/>
                    <a:pt x="1500" y="1030"/>
                    <a:pt x="1500" y="644"/>
                  </a:cubicBezTo>
                  <a:cubicBezTo>
                    <a:pt x="1500" y="288"/>
                    <a:pt x="1211" y="0"/>
                    <a:pt x="856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0" name="Google Shape;11300;p89"/>
            <p:cNvSpPr/>
            <p:nvPr/>
          </p:nvSpPr>
          <p:spPr>
            <a:xfrm>
              <a:off x="1872875" y="3367245"/>
              <a:ext cx="102652" cy="104877"/>
            </a:xfrm>
            <a:custGeom>
              <a:avLst/>
              <a:gdLst/>
              <a:ahLst/>
              <a:cxnLst/>
              <a:rect l="l" t="t" r="r" b="b"/>
              <a:pathLst>
                <a:path w="3921" h="4006" extrusionOk="0">
                  <a:moveTo>
                    <a:pt x="1742" y="1"/>
                  </a:moveTo>
                  <a:cubicBezTo>
                    <a:pt x="1593" y="1"/>
                    <a:pt x="1447" y="76"/>
                    <a:pt x="1360" y="210"/>
                  </a:cubicBezTo>
                  <a:lnTo>
                    <a:pt x="135" y="2170"/>
                  </a:lnTo>
                  <a:cubicBezTo>
                    <a:pt x="1" y="2376"/>
                    <a:pt x="68" y="2655"/>
                    <a:pt x="275" y="2790"/>
                  </a:cubicBezTo>
                  <a:lnTo>
                    <a:pt x="2220" y="4005"/>
                  </a:lnTo>
                  <a:lnTo>
                    <a:pt x="3921" y="1286"/>
                  </a:lnTo>
                  <a:lnTo>
                    <a:pt x="1980" y="71"/>
                  </a:lnTo>
                  <a:cubicBezTo>
                    <a:pt x="1906" y="23"/>
                    <a:pt x="1823" y="1"/>
                    <a:pt x="1742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1" name="Google Shape;11301;p89"/>
            <p:cNvSpPr/>
            <p:nvPr/>
          </p:nvSpPr>
          <p:spPr>
            <a:xfrm>
              <a:off x="1909239" y="3387822"/>
              <a:ext cx="66288" cy="84300"/>
            </a:xfrm>
            <a:custGeom>
              <a:avLst/>
              <a:gdLst/>
              <a:ahLst/>
              <a:cxnLst/>
              <a:rect l="l" t="t" r="r" b="b"/>
              <a:pathLst>
                <a:path w="2532" h="3220" extrusionOk="0">
                  <a:moveTo>
                    <a:pt x="1691" y="0"/>
                  </a:moveTo>
                  <a:lnTo>
                    <a:pt x="0" y="2700"/>
                  </a:lnTo>
                  <a:lnTo>
                    <a:pt x="831" y="3219"/>
                  </a:lnTo>
                  <a:lnTo>
                    <a:pt x="2532" y="500"/>
                  </a:lnTo>
                  <a:lnTo>
                    <a:pt x="1739" y="5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2" name="Google Shape;11302;p89"/>
            <p:cNvSpPr/>
            <p:nvPr/>
          </p:nvSpPr>
          <p:spPr>
            <a:xfrm>
              <a:off x="1930733" y="3400886"/>
              <a:ext cx="151713" cy="158991"/>
            </a:xfrm>
            <a:custGeom>
              <a:avLst/>
              <a:gdLst/>
              <a:ahLst/>
              <a:cxnLst/>
              <a:rect l="l" t="t" r="r" b="b"/>
              <a:pathLst>
                <a:path w="5795" h="6073" extrusionOk="0">
                  <a:moveTo>
                    <a:pt x="1706" y="1"/>
                  </a:moveTo>
                  <a:lnTo>
                    <a:pt x="1" y="2715"/>
                  </a:lnTo>
                  <a:lnTo>
                    <a:pt x="1884" y="5900"/>
                  </a:lnTo>
                  <a:cubicBezTo>
                    <a:pt x="1950" y="6015"/>
                    <a:pt x="2065" y="6073"/>
                    <a:pt x="2181" y="6073"/>
                  </a:cubicBezTo>
                  <a:cubicBezTo>
                    <a:pt x="2293" y="6073"/>
                    <a:pt x="2406" y="6019"/>
                    <a:pt x="2475" y="5910"/>
                  </a:cubicBezTo>
                  <a:lnTo>
                    <a:pt x="5655" y="832"/>
                  </a:lnTo>
                  <a:cubicBezTo>
                    <a:pt x="5794" y="611"/>
                    <a:pt x="5650" y="323"/>
                    <a:pt x="5391" y="304"/>
                  </a:cubicBezTo>
                  <a:lnTo>
                    <a:pt x="1706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3" name="Google Shape;11303;p89"/>
            <p:cNvSpPr/>
            <p:nvPr/>
          </p:nvSpPr>
          <p:spPr>
            <a:xfrm>
              <a:off x="1973747" y="3407824"/>
              <a:ext cx="108699" cy="152053"/>
            </a:xfrm>
            <a:custGeom>
              <a:avLst/>
              <a:gdLst/>
              <a:ahLst/>
              <a:cxnLst/>
              <a:rect l="l" t="t" r="r" b="b"/>
              <a:pathLst>
                <a:path w="4152" h="5808" extrusionOk="0">
                  <a:moveTo>
                    <a:pt x="3287" y="0"/>
                  </a:moveTo>
                  <a:cubicBezTo>
                    <a:pt x="3282" y="24"/>
                    <a:pt x="3267" y="48"/>
                    <a:pt x="3258" y="67"/>
                  </a:cubicBezTo>
                  <a:lnTo>
                    <a:pt x="73" y="5145"/>
                  </a:lnTo>
                  <a:cubicBezTo>
                    <a:pt x="53" y="5179"/>
                    <a:pt x="29" y="5208"/>
                    <a:pt x="1" y="5232"/>
                  </a:cubicBezTo>
                  <a:lnTo>
                    <a:pt x="241" y="5635"/>
                  </a:lnTo>
                  <a:cubicBezTo>
                    <a:pt x="307" y="5750"/>
                    <a:pt x="422" y="5808"/>
                    <a:pt x="538" y="5808"/>
                  </a:cubicBezTo>
                  <a:cubicBezTo>
                    <a:pt x="650" y="5808"/>
                    <a:pt x="763" y="5754"/>
                    <a:pt x="832" y="5645"/>
                  </a:cubicBezTo>
                  <a:lnTo>
                    <a:pt x="4012" y="567"/>
                  </a:lnTo>
                  <a:cubicBezTo>
                    <a:pt x="4151" y="346"/>
                    <a:pt x="4007" y="58"/>
                    <a:pt x="3748" y="39"/>
                  </a:cubicBezTo>
                  <a:lnTo>
                    <a:pt x="3287" y="0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4" name="Google Shape;11304;p89"/>
            <p:cNvSpPr/>
            <p:nvPr/>
          </p:nvSpPr>
          <p:spPr>
            <a:xfrm>
              <a:off x="2012362" y="3449581"/>
              <a:ext cx="92834" cy="95505"/>
            </a:xfrm>
            <a:custGeom>
              <a:avLst/>
              <a:gdLst/>
              <a:ahLst/>
              <a:cxnLst/>
              <a:rect l="l" t="t" r="r" b="b"/>
              <a:pathLst>
                <a:path w="3546" h="3648" extrusionOk="0">
                  <a:moveTo>
                    <a:pt x="1893" y="0"/>
                  </a:moveTo>
                  <a:lnTo>
                    <a:pt x="0" y="3022"/>
                  </a:lnTo>
                  <a:lnTo>
                    <a:pt x="567" y="3377"/>
                  </a:lnTo>
                  <a:cubicBezTo>
                    <a:pt x="860" y="3560"/>
                    <a:pt x="1186" y="3648"/>
                    <a:pt x="1509" y="3648"/>
                  </a:cubicBezTo>
                  <a:cubicBezTo>
                    <a:pt x="2102" y="3648"/>
                    <a:pt x="2683" y="3352"/>
                    <a:pt x="3022" y="2810"/>
                  </a:cubicBezTo>
                  <a:cubicBezTo>
                    <a:pt x="3546" y="1979"/>
                    <a:pt x="3291" y="879"/>
                    <a:pt x="2460" y="356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5" name="Google Shape;11305;p89"/>
            <p:cNvSpPr/>
            <p:nvPr/>
          </p:nvSpPr>
          <p:spPr>
            <a:xfrm>
              <a:off x="2013619" y="3449581"/>
              <a:ext cx="90714" cy="95086"/>
            </a:xfrm>
            <a:custGeom>
              <a:avLst/>
              <a:gdLst/>
              <a:ahLst/>
              <a:cxnLst/>
              <a:rect l="l" t="t" r="r" b="b"/>
              <a:pathLst>
                <a:path w="3465" h="3632" extrusionOk="0">
                  <a:moveTo>
                    <a:pt x="1836" y="0"/>
                  </a:moveTo>
                  <a:lnTo>
                    <a:pt x="1826" y="19"/>
                  </a:lnTo>
                  <a:cubicBezTo>
                    <a:pt x="2556" y="562"/>
                    <a:pt x="2753" y="1576"/>
                    <a:pt x="2282" y="2359"/>
                  </a:cubicBezTo>
                  <a:cubicBezTo>
                    <a:pt x="1950" y="2911"/>
                    <a:pt x="1362" y="3225"/>
                    <a:pt x="755" y="3225"/>
                  </a:cubicBezTo>
                  <a:cubicBezTo>
                    <a:pt x="501" y="3225"/>
                    <a:pt x="244" y="3170"/>
                    <a:pt x="1" y="3055"/>
                  </a:cubicBezTo>
                  <a:lnTo>
                    <a:pt x="1" y="3055"/>
                  </a:lnTo>
                  <a:lnTo>
                    <a:pt x="534" y="3382"/>
                  </a:lnTo>
                  <a:cubicBezTo>
                    <a:pt x="819" y="3551"/>
                    <a:pt x="1132" y="3631"/>
                    <a:pt x="1441" y="3631"/>
                  </a:cubicBezTo>
                  <a:cubicBezTo>
                    <a:pt x="2038" y="3631"/>
                    <a:pt x="2619" y="3331"/>
                    <a:pt x="2955" y="2786"/>
                  </a:cubicBezTo>
                  <a:cubicBezTo>
                    <a:pt x="3464" y="1960"/>
                    <a:pt x="3219" y="879"/>
                    <a:pt x="2403" y="356"/>
                  </a:cubicBezTo>
                  <a:lnTo>
                    <a:pt x="1836" y="0"/>
                  </a:ln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6" name="Google Shape;11306;p89"/>
            <p:cNvSpPr/>
            <p:nvPr/>
          </p:nvSpPr>
          <p:spPr>
            <a:xfrm>
              <a:off x="1851120" y="3365307"/>
              <a:ext cx="50842" cy="48197"/>
            </a:xfrm>
            <a:custGeom>
              <a:avLst/>
              <a:gdLst/>
              <a:ahLst/>
              <a:cxnLst/>
              <a:rect l="l" t="t" r="r" b="b"/>
              <a:pathLst>
                <a:path w="1942" h="1841" extrusionOk="0">
                  <a:moveTo>
                    <a:pt x="747" y="1"/>
                  </a:moveTo>
                  <a:cubicBezTo>
                    <a:pt x="643" y="1"/>
                    <a:pt x="540" y="52"/>
                    <a:pt x="481" y="145"/>
                  </a:cubicBezTo>
                  <a:lnTo>
                    <a:pt x="97" y="764"/>
                  </a:lnTo>
                  <a:cubicBezTo>
                    <a:pt x="1" y="908"/>
                    <a:pt x="49" y="1105"/>
                    <a:pt x="193" y="1197"/>
                  </a:cubicBezTo>
                  <a:lnTo>
                    <a:pt x="1221" y="1840"/>
                  </a:lnTo>
                  <a:lnTo>
                    <a:pt x="1942" y="692"/>
                  </a:lnTo>
                  <a:lnTo>
                    <a:pt x="913" y="48"/>
                  </a:lnTo>
                  <a:cubicBezTo>
                    <a:pt x="862" y="16"/>
                    <a:pt x="804" y="1"/>
                    <a:pt x="747" y="1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7" name="Google Shape;11307;p89"/>
            <p:cNvSpPr/>
            <p:nvPr/>
          </p:nvSpPr>
          <p:spPr>
            <a:xfrm>
              <a:off x="1868608" y="3374366"/>
              <a:ext cx="33353" cy="39139"/>
            </a:xfrm>
            <a:custGeom>
              <a:avLst/>
              <a:gdLst/>
              <a:ahLst/>
              <a:cxnLst/>
              <a:rect l="l" t="t" r="r" b="b"/>
              <a:pathLst>
                <a:path w="1274" h="1495" extrusionOk="0">
                  <a:moveTo>
                    <a:pt x="721" y="0"/>
                  </a:moveTo>
                  <a:lnTo>
                    <a:pt x="0" y="1148"/>
                  </a:lnTo>
                  <a:lnTo>
                    <a:pt x="553" y="1494"/>
                  </a:lnTo>
                  <a:lnTo>
                    <a:pt x="1274" y="346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8" name="Google Shape;11308;p89"/>
            <p:cNvSpPr/>
            <p:nvPr/>
          </p:nvSpPr>
          <p:spPr>
            <a:xfrm>
              <a:off x="1863319" y="3663262"/>
              <a:ext cx="45684" cy="35238"/>
            </a:xfrm>
            <a:custGeom>
              <a:avLst/>
              <a:gdLst/>
              <a:ahLst/>
              <a:cxnLst/>
              <a:rect l="l" t="t" r="r" b="b"/>
              <a:pathLst>
                <a:path w="1745" h="1346" extrusionOk="0">
                  <a:moveTo>
                    <a:pt x="721" y="0"/>
                  </a:moveTo>
                  <a:cubicBezTo>
                    <a:pt x="323" y="0"/>
                    <a:pt x="1" y="322"/>
                    <a:pt x="1" y="721"/>
                  </a:cubicBezTo>
                  <a:lnTo>
                    <a:pt x="1" y="1345"/>
                  </a:lnTo>
                  <a:lnTo>
                    <a:pt x="1745" y="1345"/>
                  </a:lnTo>
                  <a:lnTo>
                    <a:pt x="1745" y="721"/>
                  </a:lnTo>
                  <a:cubicBezTo>
                    <a:pt x="1745" y="322"/>
                    <a:pt x="1423" y="0"/>
                    <a:pt x="1024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9" name="Google Shape;11309;p89"/>
            <p:cNvSpPr/>
            <p:nvPr/>
          </p:nvSpPr>
          <p:spPr>
            <a:xfrm>
              <a:off x="1876279" y="3663262"/>
              <a:ext cx="32725" cy="35238"/>
            </a:xfrm>
            <a:custGeom>
              <a:avLst/>
              <a:gdLst/>
              <a:ahLst/>
              <a:cxnLst/>
              <a:rect l="l" t="t" r="r" b="b"/>
              <a:pathLst>
                <a:path w="1250" h="1346" extrusionOk="0">
                  <a:moveTo>
                    <a:pt x="226" y="0"/>
                  </a:moveTo>
                  <a:cubicBezTo>
                    <a:pt x="149" y="0"/>
                    <a:pt x="73" y="10"/>
                    <a:pt x="0" y="34"/>
                  </a:cubicBezTo>
                  <a:cubicBezTo>
                    <a:pt x="289" y="135"/>
                    <a:pt x="486" y="409"/>
                    <a:pt x="490" y="716"/>
                  </a:cubicBezTo>
                  <a:lnTo>
                    <a:pt x="490" y="1345"/>
                  </a:lnTo>
                  <a:lnTo>
                    <a:pt x="1250" y="1345"/>
                  </a:lnTo>
                  <a:lnTo>
                    <a:pt x="1250" y="721"/>
                  </a:lnTo>
                  <a:cubicBezTo>
                    <a:pt x="1250" y="322"/>
                    <a:pt x="928" y="0"/>
                    <a:pt x="529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0" name="Google Shape;11310;p89"/>
            <p:cNvSpPr/>
            <p:nvPr/>
          </p:nvSpPr>
          <p:spPr>
            <a:xfrm>
              <a:off x="1792633" y="3552206"/>
              <a:ext cx="52857" cy="45161"/>
            </a:xfrm>
            <a:custGeom>
              <a:avLst/>
              <a:gdLst/>
              <a:ahLst/>
              <a:cxnLst/>
              <a:rect l="l" t="t" r="r" b="b"/>
              <a:pathLst>
                <a:path w="2019" h="1725" extrusionOk="0">
                  <a:moveTo>
                    <a:pt x="1151" y="437"/>
                  </a:moveTo>
                  <a:cubicBezTo>
                    <a:pt x="1370" y="437"/>
                    <a:pt x="1581" y="608"/>
                    <a:pt x="1581" y="865"/>
                  </a:cubicBezTo>
                  <a:cubicBezTo>
                    <a:pt x="1581" y="1096"/>
                    <a:pt x="1389" y="1288"/>
                    <a:pt x="1154" y="1288"/>
                  </a:cubicBezTo>
                  <a:cubicBezTo>
                    <a:pt x="774" y="1288"/>
                    <a:pt x="587" y="831"/>
                    <a:pt x="856" y="562"/>
                  </a:cubicBezTo>
                  <a:cubicBezTo>
                    <a:pt x="941" y="476"/>
                    <a:pt x="1047" y="437"/>
                    <a:pt x="1151" y="437"/>
                  </a:cubicBezTo>
                  <a:close/>
                  <a:moveTo>
                    <a:pt x="1154" y="0"/>
                  </a:moveTo>
                  <a:cubicBezTo>
                    <a:pt x="385" y="0"/>
                    <a:pt x="1" y="927"/>
                    <a:pt x="544" y="1470"/>
                  </a:cubicBezTo>
                  <a:cubicBezTo>
                    <a:pt x="719" y="1646"/>
                    <a:pt x="936" y="1725"/>
                    <a:pt x="1148" y="1725"/>
                  </a:cubicBezTo>
                  <a:cubicBezTo>
                    <a:pt x="1592" y="1725"/>
                    <a:pt x="2018" y="1382"/>
                    <a:pt x="2018" y="865"/>
                  </a:cubicBezTo>
                  <a:cubicBezTo>
                    <a:pt x="2014" y="389"/>
                    <a:pt x="1629" y="0"/>
                    <a:pt x="115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1" name="Google Shape;11311;p89"/>
            <p:cNvSpPr/>
            <p:nvPr/>
          </p:nvSpPr>
          <p:spPr>
            <a:xfrm>
              <a:off x="1713413" y="3359548"/>
              <a:ext cx="397700" cy="389637"/>
            </a:xfrm>
            <a:custGeom>
              <a:avLst/>
              <a:gdLst/>
              <a:ahLst/>
              <a:cxnLst/>
              <a:rect l="l" t="t" r="r" b="b"/>
              <a:pathLst>
                <a:path w="15191" h="14883" extrusionOk="0">
                  <a:moveTo>
                    <a:pt x="6011" y="438"/>
                  </a:moveTo>
                  <a:cubicBezTo>
                    <a:pt x="6070" y="438"/>
                    <a:pt x="6143" y="519"/>
                    <a:pt x="6894" y="979"/>
                  </a:cubicBezTo>
                  <a:lnTo>
                    <a:pt x="6409" y="1763"/>
                  </a:lnTo>
                  <a:lnTo>
                    <a:pt x="5568" y="1234"/>
                  </a:lnTo>
                  <a:cubicBezTo>
                    <a:pt x="5520" y="1205"/>
                    <a:pt x="5510" y="1143"/>
                    <a:pt x="5539" y="1100"/>
                  </a:cubicBezTo>
                  <a:cubicBezTo>
                    <a:pt x="5924" y="513"/>
                    <a:pt x="5909" y="461"/>
                    <a:pt x="5986" y="441"/>
                  </a:cubicBezTo>
                  <a:cubicBezTo>
                    <a:pt x="5995" y="439"/>
                    <a:pt x="6003" y="438"/>
                    <a:pt x="6011" y="438"/>
                  </a:cubicBezTo>
                  <a:close/>
                  <a:moveTo>
                    <a:pt x="7830" y="517"/>
                  </a:moveTo>
                  <a:cubicBezTo>
                    <a:pt x="7872" y="517"/>
                    <a:pt x="7914" y="528"/>
                    <a:pt x="7951" y="552"/>
                  </a:cubicBezTo>
                  <a:lnTo>
                    <a:pt x="9700" y="1652"/>
                  </a:lnTo>
                  <a:lnTo>
                    <a:pt x="8230" y="3996"/>
                  </a:lnTo>
                  <a:lnTo>
                    <a:pt x="6486" y="2896"/>
                  </a:lnTo>
                  <a:cubicBezTo>
                    <a:pt x="6375" y="2829"/>
                    <a:pt x="6342" y="2685"/>
                    <a:pt x="6409" y="2579"/>
                  </a:cubicBezTo>
                  <a:lnTo>
                    <a:pt x="7634" y="624"/>
                  </a:lnTo>
                  <a:cubicBezTo>
                    <a:pt x="7678" y="555"/>
                    <a:pt x="7754" y="517"/>
                    <a:pt x="7830" y="517"/>
                  </a:cubicBezTo>
                  <a:close/>
                  <a:moveTo>
                    <a:pt x="13380" y="3742"/>
                  </a:moveTo>
                  <a:cubicBezTo>
                    <a:pt x="13572" y="3900"/>
                    <a:pt x="14263" y="4126"/>
                    <a:pt x="14451" y="4957"/>
                  </a:cubicBezTo>
                  <a:cubicBezTo>
                    <a:pt x="14699" y="6014"/>
                    <a:pt x="13857" y="6870"/>
                    <a:pt x="12926" y="6870"/>
                  </a:cubicBezTo>
                  <a:cubicBezTo>
                    <a:pt x="12650" y="6870"/>
                    <a:pt x="12367" y="6796"/>
                    <a:pt x="12102" y="6629"/>
                  </a:cubicBezTo>
                  <a:lnTo>
                    <a:pt x="12097" y="6629"/>
                  </a:lnTo>
                  <a:lnTo>
                    <a:pt x="11717" y="6389"/>
                  </a:lnTo>
                  <a:lnTo>
                    <a:pt x="13380" y="3742"/>
                  </a:lnTo>
                  <a:close/>
                  <a:moveTo>
                    <a:pt x="7398" y="3992"/>
                  </a:moveTo>
                  <a:lnTo>
                    <a:pt x="8138" y="4453"/>
                  </a:lnTo>
                  <a:lnTo>
                    <a:pt x="8148" y="4477"/>
                  </a:lnTo>
                  <a:lnTo>
                    <a:pt x="5616" y="7023"/>
                  </a:lnTo>
                  <a:cubicBezTo>
                    <a:pt x="5424" y="6792"/>
                    <a:pt x="5184" y="6610"/>
                    <a:pt x="4905" y="6494"/>
                  </a:cubicBezTo>
                  <a:lnTo>
                    <a:pt x="7398" y="3992"/>
                  </a:lnTo>
                  <a:close/>
                  <a:moveTo>
                    <a:pt x="4169" y="6780"/>
                  </a:moveTo>
                  <a:cubicBezTo>
                    <a:pt x="4386" y="6780"/>
                    <a:pt x="4608" y="6830"/>
                    <a:pt x="4819" y="6936"/>
                  </a:cubicBezTo>
                  <a:cubicBezTo>
                    <a:pt x="6187" y="7618"/>
                    <a:pt x="5673" y="9663"/>
                    <a:pt x="4190" y="9663"/>
                  </a:cubicBezTo>
                  <a:cubicBezTo>
                    <a:pt x="4158" y="9663"/>
                    <a:pt x="4126" y="9662"/>
                    <a:pt x="4093" y="9660"/>
                  </a:cubicBezTo>
                  <a:lnTo>
                    <a:pt x="4088" y="9660"/>
                  </a:lnTo>
                  <a:cubicBezTo>
                    <a:pt x="3176" y="9612"/>
                    <a:pt x="2537" y="8733"/>
                    <a:pt x="2772" y="7849"/>
                  </a:cubicBezTo>
                  <a:cubicBezTo>
                    <a:pt x="2950" y="7193"/>
                    <a:pt x="3542" y="6780"/>
                    <a:pt x="4169" y="6780"/>
                  </a:cubicBezTo>
                  <a:close/>
                  <a:moveTo>
                    <a:pt x="6745" y="11822"/>
                  </a:moveTo>
                  <a:cubicBezTo>
                    <a:pt x="7019" y="11822"/>
                    <a:pt x="7245" y="12043"/>
                    <a:pt x="7245" y="12322"/>
                  </a:cubicBezTo>
                  <a:lnTo>
                    <a:pt x="7245" y="12730"/>
                  </a:lnTo>
                  <a:lnTo>
                    <a:pt x="5943" y="12730"/>
                  </a:lnTo>
                  <a:lnTo>
                    <a:pt x="5943" y="12322"/>
                  </a:lnTo>
                  <a:cubicBezTo>
                    <a:pt x="5943" y="12043"/>
                    <a:pt x="6169" y="11822"/>
                    <a:pt x="6442" y="11822"/>
                  </a:cubicBezTo>
                  <a:close/>
                  <a:moveTo>
                    <a:pt x="7999" y="13162"/>
                  </a:moveTo>
                  <a:cubicBezTo>
                    <a:pt x="8484" y="13162"/>
                    <a:pt x="8878" y="13556"/>
                    <a:pt x="8878" y="14046"/>
                  </a:cubicBezTo>
                  <a:lnTo>
                    <a:pt x="8878" y="14445"/>
                  </a:lnTo>
                  <a:lnTo>
                    <a:pt x="442" y="14445"/>
                  </a:lnTo>
                  <a:lnTo>
                    <a:pt x="442" y="14046"/>
                  </a:lnTo>
                  <a:cubicBezTo>
                    <a:pt x="442" y="13556"/>
                    <a:pt x="831" y="13167"/>
                    <a:pt x="1321" y="13162"/>
                  </a:cubicBezTo>
                  <a:close/>
                  <a:moveTo>
                    <a:pt x="6004" y="1"/>
                  </a:moveTo>
                  <a:cubicBezTo>
                    <a:pt x="5827" y="1"/>
                    <a:pt x="5653" y="88"/>
                    <a:pt x="5554" y="249"/>
                  </a:cubicBezTo>
                  <a:lnTo>
                    <a:pt x="5165" y="869"/>
                  </a:lnTo>
                  <a:cubicBezTo>
                    <a:pt x="5011" y="1119"/>
                    <a:pt x="5088" y="1445"/>
                    <a:pt x="5333" y="1604"/>
                  </a:cubicBezTo>
                  <a:lnTo>
                    <a:pt x="6173" y="2128"/>
                  </a:lnTo>
                  <a:cubicBezTo>
                    <a:pt x="6111" y="2267"/>
                    <a:pt x="5866" y="2483"/>
                    <a:pt x="5952" y="2848"/>
                  </a:cubicBezTo>
                  <a:cubicBezTo>
                    <a:pt x="5991" y="3021"/>
                    <a:pt x="6097" y="3170"/>
                    <a:pt x="6250" y="3266"/>
                  </a:cubicBezTo>
                  <a:lnTo>
                    <a:pt x="7019" y="3751"/>
                  </a:lnTo>
                  <a:lnTo>
                    <a:pt x="4420" y="6360"/>
                  </a:lnTo>
                  <a:cubicBezTo>
                    <a:pt x="4339" y="6350"/>
                    <a:pt x="4259" y="6344"/>
                    <a:pt x="4179" y="6344"/>
                  </a:cubicBezTo>
                  <a:cubicBezTo>
                    <a:pt x="3418" y="6344"/>
                    <a:pt x="2719" y="6811"/>
                    <a:pt x="2436" y="7537"/>
                  </a:cubicBezTo>
                  <a:cubicBezTo>
                    <a:pt x="2119" y="8334"/>
                    <a:pt x="2393" y="9252"/>
                    <a:pt x="3094" y="9747"/>
                  </a:cubicBezTo>
                  <a:lnTo>
                    <a:pt x="3094" y="11001"/>
                  </a:lnTo>
                  <a:cubicBezTo>
                    <a:pt x="3094" y="11147"/>
                    <a:pt x="3203" y="11220"/>
                    <a:pt x="3313" y="11220"/>
                  </a:cubicBezTo>
                  <a:cubicBezTo>
                    <a:pt x="3422" y="11220"/>
                    <a:pt x="3531" y="11147"/>
                    <a:pt x="3531" y="11001"/>
                  </a:cubicBezTo>
                  <a:lnTo>
                    <a:pt x="3531" y="9982"/>
                  </a:lnTo>
                  <a:cubicBezTo>
                    <a:pt x="3738" y="10057"/>
                    <a:pt x="3956" y="10098"/>
                    <a:pt x="4177" y="10098"/>
                  </a:cubicBezTo>
                  <a:cubicBezTo>
                    <a:pt x="4253" y="10098"/>
                    <a:pt x="4329" y="10093"/>
                    <a:pt x="4406" y="10083"/>
                  </a:cubicBezTo>
                  <a:lnTo>
                    <a:pt x="4406" y="12725"/>
                  </a:lnTo>
                  <a:lnTo>
                    <a:pt x="3531" y="12725"/>
                  </a:lnTo>
                  <a:lnTo>
                    <a:pt x="3531" y="11822"/>
                  </a:lnTo>
                  <a:cubicBezTo>
                    <a:pt x="3531" y="11676"/>
                    <a:pt x="3422" y="11602"/>
                    <a:pt x="3313" y="11602"/>
                  </a:cubicBezTo>
                  <a:cubicBezTo>
                    <a:pt x="3203" y="11602"/>
                    <a:pt x="3094" y="11676"/>
                    <a:pt x="3094" y="11822"/>
                  </a:cubicBezTo>
                  <a:lnTo>
                    <a:pt x="3094" y="12725"/>
                  </a:lnTo>
                  <a:lnTo>
                    <a:pt x="1321" y="12725"/>
                  </a:lnTo>
                  <a:cubicBezTo>
                    <a:pt x="591" y="12730"/>
                    <a:pt x="0" y="13316"/>
                    <a:pt x="0" y="14046"/>
                  </a:cubicBezTo>
                  <a:lnTo>
                    <a:pt x="0" y="14661"/>
                  </a:lnTo>
                  <a:cubicBezTo>
                    <a:pt x="0" y="14781"/>
                    <a:pt x="96" y="14882"/>
                    <a:pt x="221" y="14882"/>
                  </a:cubicBezTo>
                  <a:lnTo>
                    <a:pt x="9099" y="14882"/>
                  </a:lnTo>
                  <a:cubicBezTo>
                    <a:pt x="9219" y="14882"/>
                    <a:pt x="9315" y="14781"/>
                    <a:pt x="9315" y="14661"/>
                  </a:cubicBezTo>
                  <a:lnTo>
                    <a:pt x="9315" y="14042"/>
                  </a:lnTo>
                  <a:cubicBezTo>
                    <a:pt x="9315" y="13316"/>
                    <a:pt x="8724" y="12725"/>
                    <a:pt x="7999" y="12725"/>
                  </a:cubicBezTo>
                  <a:lnTo>
                    <a:pt x="7687" y="12725"/>
                  </a:lnTo>
                  <a:lnTo>
                    <a:pt x="7687" y="12322"/>
                  </a:lnTo>
                  <a:cubicBezTo>
                    <a:pt x="7682" y="11803"/>
                    <a:pt x="7264" y="11385"/>
                    <a:pt x="6750" y="11385"/>
                  </a:cubicBezTo>
                  <a:lnTo>
                    <a:pt x="6442" y="11385"/>
                  </a:lnTo>
                  <a:cubicBezTo>
                    <a:pt x="5928" y="11385"/>
                    <a:pt x="5506" y="11803"/>
                    <a:pt x="5506" y="12322"/>
                  </a:cubicBezTo>
                  <a:lnTo>
                    <a:pt x="5506" y="12730"/>
                  </a:lnTo>
                  <a:lnTo>
                    <a:pt x="4843" y="12730"/>
                  </a:lnTo>
                  <a:lnTo>
                    <a:pt x="4843" y="9977"/>
                  </a:lnTo>
                  <a:cubicBezTo>
                    <a:pt x="5876" y="9583"/>
                    <a:pt x="6351" y="8387"/>
                    <a:pt x="5861" y="7398"/>
                  </a:cubicBezTo>
                  <a:lnTo>
                    <a:pt x="8383" y="4866"/>
                  </a:lnTo>
                  <a:lnTo>
                    <a:pt x="9993" y="7595"/>
                  </a:lnTo>
                  <a:cubicBezTo>
                    <a:pt x="10102" y="7780"/>
                    <a:pt x="10291" y="7872"/>
                    <a:pt x="10479" y="7872"/>
                  </a:cubicBezTo>
                  <a:cubicBezTo>
                    <a:pt x="10663" y="7872"/>
                    <a:pt x="10847" y="7784"/>
                    <a:pt x="10958" y="7609"/>
                  </a:cubicBezTo>
                  <a:lnTo>
                    <a:pt x="11487" y="6764"/>
                  </a:lnTo>
                  <a:lnTo>
                    <a:pt x="11871" y="7004"/>
                  </a:lnTo>
                  <a:cubicBezTo>
                    <a:pt x="12209" y="7215"/>
                    <a:pt x="12569" y="7310"/>
                    <a:pt x="12920" y="7310"/>
                  </a:cubicBezTo>
                  <a:cubicBezTo>
                    <a:pt x="14113" y="7310"/>
                    <a:pt x="15190" y="6209"/>
                    <a:pt x="14878" y="4861"/>
                  </a:cubicBezTo>
                  <a:cubicBezTo>
                    <a:pt x="14638" y="3819"/>
                    <a:pt x="13788" y="3521"/>
                    <a:pt x="13610" y="3372"/>
                  </a:cubicBezTo>
                  <a:lnTo>
                    <a:pt x="14143" y="2526"/>
                  </a:lnTo>
                  <a:cubicBezTo>
                    <a:pt x="14369" y="2171"/>
                    <a:pt x="14134" y="1700"/>
                    <a:pt x="13711" y="1666"/>
                  </a:cubicBezTo>
                  <a:lnTo>
                    <a:pt x="12299" y="1546"/>
                  </a:lnTo>
                  <a:cubicBezTo>
                    <a:pt x="12291" y="1546"/>
                    <a:pt x="12283" y="1545"/>
                    <a:pt x="12276" y="1545"/>
                  </a:cubicBezTo>
                  <a:cubicBezTo>
                    <a:pt x="12004" y="1545"/>
                    <a:pt x="11980" y="1960"/>
                    <a:pt x="12260" y="1984"/>
                  </a:cubicBezTo>
                  <a:lnTo>
                    <a:pt x="13673" y="2099"/>
                  </a:lnTo>
                  <a:cubicBezTo>
                    <a:pt x="13769" y="2108"/>
                    <a:pt x="13821" y="2214"/>
                    <a:pt x="13773" y="2296"/>
                  </a:cubicBezTo>
                  <a:lnTo>
                    <a:pt x="10588" y="7374"/>
                  </a:lnTo>
                  <a:cubicBezTo>
                    <a:pt x="10564" y="7414"/>
                    <a:pt x="10522" y="7435"/>
                    <a:pt x="10480" y="7435"/>
                  </a:cubicBezTo>
                  <a:cubicBezTo>
                    <a:pt x="10438" y="7435"/>
                    <a:pt x="10396" y="7414"/>
                    <a:pt x="10372" y="7374"/>
                  </a:cubicBezTo>
                  <a:lnTo>
                    <a:pt x="8585" y="4347"/>
                  </a:lnTo>
                  <a:lnTo>
                    <a:pt x="8561" y="4309"/>
                  </a:lnTo>
                  <a:lnTo>
                    <a:pt x="10127" y="1806"/>
                  </a:lnTo>
                  <a:lnTo>
                    <a:pt x="11443" y="1916"/>
                  </a:lnTo>
                  <a:cubicBezTo>
                    <a:pt x="11451" y="1917"/>
                    <a:pt x="11459" y="1917"/>
                    <a:pt x="11466" y="1917"/>
                  </a:cubicBezTo>
                  <a:cubicBezTo>
                    <a:pt x="11738" y="1917"/>
                    <a:pt x="11762" y="1502"/>
                    <a:pt x="11482" y="1479"/>
                  </a:cubicBezTo>
                  <a:lnTo>
                    <a:pt x="10074" y="1364"/>
                  </a:lnTo>
                  <a:lnTo>
                    <a:pt x="8186" y="177"/>
                  </a:lnTo>
                  <a:cubicBezTo>
                    <a:pt x="8076" y="109"/>
                    <a:pt x="7954" y="77"/>
                    <a:pt x="7832" y="77"/>
                  </a:cubicBezTo>
                  <a:cubicBezTo>
                    <a:pt x="7610" y="77"/>
                    <a:pt x="7391" y="186"/>
                    <a:pt x="7264" y="389"/>
                  </a:cubicBezTo>
                  <a:lnTo>
                    <a:pt x="7129" y="610"/>
                  </a:lnTo>
                  <a:lnTo>
                    <a:pt x="6289" y="81"/>
                  </a:lnTo>
                  <a:cubicBezTo>
                    <a:pt x="6200" y="27"/>
                    <a:pt x="6102" y="1"/>
                    <a:pt x="60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2" name="Google Shape;11312;p89"/>
          <p:cNvGrpSpPr/>
          <p:nvPr/>
        </p:nvGrpSpPr>
        <p:grpSpPr>
          <a:xfrm>
            <a:off x="1976129" y="4078773"/>
            <a:ext cx="401496" cy="371154"/>
            <a:chOff x="1976129" y="4284173"/>
            <a:chExt cx="401496" cy="371154"/>
          </a:xfrm>
        </p:grpSpPr>
        <p:sp>
          <p:nvSpPr>
            <p:cNvPr id="11313" name="Google Shape;11313;p89"/>
            <p:cNvSpPr/>
            <p:nvPr/>
          </p:nvSpPr>
          <p:spPr>
            <a:xfrm>
              <a:off x="1996628" y="4290063"/>
              <a:ext cx="378275" cy="359687"/>
            </a:xfrm>
            <a:custGeom>
              <a:avLst/>
              <a:gdLst/>
              <a:ahLst/>
              <a:cxnLst/>
              <a:rect l="l" t="t" r="r" b="b"/>
              <a:pathLst>
                <a:path w="14449" h="13739" extrusionOk="0">
                  <a:moveTo>
                    <a:pt x="7359" y="1"/>
                  </a:moveTo>
                  <a:cubicBezTo>
                    <a:pt x="5655" y="1"/>
                    <a:pt x="3979" y="623"/>
                    <a:pt x="2677" y="1798"/>
                  </a:cubicBezTo>
                  <a:cubicBezTo>
                    <a:pt x="818" y="3480"/>
                    <a:pt x="1" y="6026"/>
                    <a:pt x="534" y="8471"/>
                  </a:cubicBezTo>
                  <a:cubicBezTo>
                    <a:pt x="1063" y="10921"/>
                    <a:pt x="2869" y="12895"/>
                    <a:pt x="5257" y="13650"/>
                  </a:cubicBezTo>
                  <a:cubicBezTo>
                    <a:pt x="5450" y="13710"/>
                    <a:pt x="5643" y="13738"/>
                    <a:pt x="5831" y="13738"/>
                  </a:cubicBezTo>
                  <a:cubicBezTo>
                    <a:pt x="6945" y="13738"/>
                    <a:pt x="7882" y="12747"/>
                    <a:pt x="7726" y="11555"/>
                  </a:cubicBezTo>
                  <a:cubicBezTo>
                    <a:pt x="7582" y="10508"/>
                    <a:pt x="7937" y="9456"/>
                    <a:pt x="8682" y="8711"/>
                  </a:cubicBezTo>
                  <a:cubicBezTo>
                    <a:pt x="9322" y="8071"/>
                    <a:pt x="10183" y="7722"/>
                    <a:pt x="11067" y="7722"/>
                  </a:cubicBezTo>
                  <a:cubicBezTo>
                    <a:pt x="11332" y="7722"/>
                    <a:pt x="11599" y="7753"/>
                    <a:pt x="11862" y="7818"/>
                  </a:cubicBezTo>
                  <a:cubicBezTo>
                    <a:pt x="12016" y="7854"/>
                    <a:pt x="12169" y="7871"/>
                    <a:pt x="12318" y="7871"/>
                  </a:cubicBezTo>
                  <a:cubicBezTo>
                    <a:pt x="13493" y="7871"/>
                    <a:pt x="14448" y="6802"/>
                    <a:pt x="14197" y="5579"/>
                  </a:cubicBezTo>
                  <a:cubicBezTo>
                    <a:pt x="13693" y="3124"/>
                    <a:pt x="11915" y="1130"/>
                    <a:pt x="9532" y="347"/>
                  </a:cubicBezTo>
                  <a:cubicBezTo>
                    <a:pt x="8820" y="114"/>
                    <a:pt x="8087" y="1"/>
                    <a:pt x="7359" y="1"/>
                  </a:cubicBez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4" name="Google Shape;11314;p89"/>
            <p:cNvSpPr/>
            <p:nvPr/>
          </p:nvSpPr>
          <p:spPr>
            <a:xfrm>
              <a:off x="2046579" y="4289802"/>
              <a:ext cx="326648" cy="202555"/>
            </a:xfrm>
            <a:custGeom>
              <a:avLst/>
              <a:gdLst/>
              <a:ahLst/>
              <a:cxnLst/>
              <a:rect l="l" t="t" r="r" b="b"/>
              <a:pathLst>
                <a:path w="12477" h="7737" extrusionOk="0">
                  <a:moveTo>
                    <a:pt x="5442" y="0"/>
                  </a:moveTo>
                  <a:cubicBezTo>
                    <a:pt x="3613" y="0"/>
                    <a:pt x="1825" y="721"/>
                    <a:pt x="495" y="2058"/>
                  </a:cubicBezTo>
                  <a:lnTo>
                    <a:pt x="495" y="2063"/>
                  </a:lnTo>
                  <a:cubicBezTo>
                    <a:pt x="322" y="2236"/>
                    <a:pt x="154" y="2418"/>
                    <a:pt x="0" y="2615"/>
                  </a:cubicBezTo>
                  <a:cubicBezTo>
                    <a:pt x="1259" y="1601"/>
                    <a:pt x="2808" y="1074"/>
                    <a:pt x="4377" y="1074"/>
                  </a:cubicBezTo>
                  <a:cubicBezTo>
                    <a:pt x="5173" y="1074"/>
                    <a:pt x="5974" y="1210"/>
                    <a:pt x="6745" y="1486"/>
                  </a:cubicBezTo>
                  <a:cubicBezTo>
                    <a:pt x="9037" y="2313"/>
                    <a:pt x="10732" y="4273"/>
                    <a:pt x="11222" y="6655"/>
                  </a:cubicBezTo>
                  <a:cubicBezTo>
                    <a:pt x="11295" y="7016"/>
                    <a:pt x="11261" y="7395"/>
                    <a:pt x="11126" y="7736"/>
                  </a:cubicBezTo>
                  <a:cubicBezTo>
                    <a:pt x="11986" y="7395"/>
                    <a:pt x="12476" y="6487"/>
                    <a:pt x="12289" y="5584"/>
                  </a:cubicBezTo>
                  <a:cubicBezTo>
                    <a:pt x="11775" y="3062"/>
                    <a:pt x="9911" y="1030"/>
                    <a:pt x="7446" y="295"/>
                  </a:cubicBezTo>
                  <a:cubicBezTo>
                    <a:pt x="6786" y="97"/>
                    <a:pt x="6112" y="0"/>
                    <a:pt x="5442" y="0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5" name="Google Shape;11315;p89"/>
            <p:cNvSpPr/>
            <p:nvPr/>
          </p:nvSpPr>
          <p:spPr>
            <a:xfrm>
              <a:off x="2189077" y="4345617"/>
              <a:ext cx="123648" cy="114799"/>
            </a:xfrm>
            <a:custGeom>
              <a:avLst/>
              <a:gdLst/>
              <a:ahLst/>
              <a:cxnLst/>
              <a:rect l="l" t="t" r="r" b="b"/>
              <a:pathLst>
                <a:path w="4723" h="4385" extrusionOk="0">
                  <a:moveTo>
                    <a:pt x="2361" y="0"/>
                  </a:moveTo>
                  <a:cubicBezTo>
                    <a:pt x="1800" y="0"/>
                    <a:pt x="1240" y="214"/>
                    <a:pt x="812" y="642"/>
                  </a:cubicBezTo>
                  <a:cubicBezTo>
                    <a:pt x="188" y="1271"/>
                    <a:pt x="0" y="2213"/>
                    <a:pt x="336" y="3029"/>
                  </a:cubicBezTo>
                  <a:cubicBezTo>
                    <a:pt x="678" y="3851"/>
                    <a:pt x="1475" y="4384"/>
                    <a:pt x="2364" y="4384"/>
                  </a:cubicBezTo>
                  <a:cubicBezTo>
                    <a:pt x="3248" y="4384"/>
                    <a:pt x="4045" y="3851"/>
                    <a:pt x="4386" y="3029"/>
                  </a:cubicBezTo>
                  <a:cubicBezTo>
                    <a:pt x="4723" y="2213"/>
                    <a:pt x="4535" y="1271"/>
                    <a:pt x="3911" y="642"/>
                  </a:cubicBezTo>
                  <a:cubicBezTo>
                    <a:pt x="3483" y="214"/>
                    <a:pt x="2922" y="0"/>
                    <a:pt x="2361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6" name="Google Shape;11316;p89"/>
            <p:cNvSpPr/>
            <p:nvPr/>
          </p:nvSpPr>
          <p:spPr>
            <a:xfrm>
              <a:off x="2201774" y="4345539"/>
              <a:ext cx="115611" cy="106683"/>
            </a:xfrm>
            <a:custGeom>
              <a:avLst/>
              <a:gdLst/>
              <a:ahLst/>
              <a:cxnLst/>
              <a:rect l="l" t="t" r="r" b="b"/>
              <a:pathLst>
                <a:path w="4416" h="4075" extrusionOk="0">
                  <a:moveTo>
                    <a:pt x="1880" y="1"/>
                  </a:moveTo>
                  <a:cubicBezTo>
                    <a:pt x="1321" y="1"/>
                    <a:pt x="759" y="213"/>
                    <a:pt x="327" y="645"/>
                  </a:cubicBezTo>
                  <a:cubicBezTo>
                    <a:pt x="202" y="774"/>
                    <a:pt x="92" y="914"/>
                    <a:pt x="0" y="1067"/>
                  </a:cubicBezTo>
                  <a:cubicBezTo>
                    <a:pt x="350" y="856"/>
                    <a:pt x="741" y="753"/>
                    <a:pt x="1128" y="753"/>
                  </a:cubicBezTo>
                  <a:cubicBezTo>
                    <a:pt x="1694" y="753"/>
                    <a:pt x="2254" y="972"/>
                    <a:pt x="2676" y="1394"/>
                  </a:cubicBezTo>
                  <a:cubicBezTo>
                    <a:pt x="3387" y="2105"/>
                    <a:pt x="3522" y="3210"/>
                    <a:pt x="3003" y="4075"/>
                  </a:cubicBezTo>
                  <a:cubicBezTo>
                    <a:pt x="4137" y="3397"/>
                    <a:pt x="4415" y="1884"/>
                    <a:pt x="3608" y="842"/>
                  </a:cubicBezTo>
                  <a:cubicBezTo>
                    <a:pt x="3173" y="285"/>
                    <a:pt x="2528" y="1"/>
                    <a:pt x="1880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7" name="Google Shape;11317;p89"/>
            <p:cNvSpPr/>
            <p:nvPr/>
          </p:nvSpPr>
          <p:spPr>
            <a:xfrm>
              <a:off x="2058779" y="4529951"/>
              <a:ext cx="87310" cy="65267"/>
            </a:xfrm>
            <a:custGeom>
              <a:avLst/>
              <a:gdLst/>
              <a:ahLst/>
              <a:cxnLst/>
              <a:rect l="l" t="t" r="r" b="b"/>
              <a:pathLst>
                <a:path w="3335" h="2493" extrusionOk="0">
                  <a:moveTo>
                    <a:pt x="1668" y="1"/>
                  </a:moveTo>
                  <a:cubicBezTo>
                    <a:pt x="1349" y="1"/>
                    <a:pt x="1031" y="122"/>
                    <a:pt x="788" y="365"/>
                  </a:cubicBezTo>
                  <a:cubicBezTo>
                    <a:pt x="0" y="1153"/>
                    <a:pt x="557" y="2493"/>
                    <a:pt x="1667" y="2493"/>
                  </a:cubicBezTo>
                  <a:cubicBezTo>
                    <a:pt x="2777" y="2493"/>
                    <a:pt x="3334" y="1153"/>
                    <a:pt x="2551" y="365"/>
                  </a:cubicBezTo>
                  <a:cubicBezTo>
                    <a:pt x="2306" y="122"/>
                    <a:pt x="1987" y="1"/>
                    <a:pt x="1668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8" name="Google Shape;11318;p89"/>
            <p:cNvSpPr/>
            <p:nvPr/>
          </p:nvSpPr>
          <p:spPr>
            <a:xfrm>
              <a:off x="2073231" y="4529925"/>
              <a:ext cx="67571" cy="62047"/>
            </a:xfrm>
            <a:custGeom>
              <a:avLst/>
              <a:gdLst/>
              <a:ahLst/>
              <a:cxnLst/>
              <a:rect l="l" t="t" r="r" b="b"/>
              <a:pathLst>
                <a:path w="2581" h="2370" extrusionOk="0">
                  <a:moveTo>
                    <a:pt x="1117" y="1"/>
                  </a:moveTo>
                  <a:cubicBezTo>
                    <a:pt x="800" y="1"/>
                    <a:pt x="481" y="121"/>
                    <a:pt x="236" y="366"/>
                  </a:cubicBezTo>
                  <a:cubicBezTo>
                    <a:pt x="140" y="462"/>
                    <a:pt x="58" y="572"/>
                    <a:pt x="1" y="697"/>
                  </a:cubicBezTo>
                  <a:cubicBezTo>
                    <a:pt x="188" y="605"/>
                    <a:pt x="377" y="563"/>
                    <a:pt x="558" y="563"/>
                  </a:cubicBezTo>
                  <a:cubicBezTo>
                    <a:pt x="1412" y="563"/>
                    <a:pt x="2103" y="1486"/>
                    <a:pt x="1668" y="2369"/>
                  </a:cubicBezTo>
                  <a:cubicBezTo>
                    <a:pt x="2359" y="2028"/>
                    <a:pt x="2580" y="1149"/>
                    <a:pt x="2129" y="519"/>
                  </a:cubicBezTo>
                  <a:cubicBezTo>
                    <a:pt x="1884" y="177"/>
                    <a:pt x="1502" y="1"/>
                    <a:pt x="1117" y="1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9" name="Google Shape;11319;p89"/>
            <p:cNvSpPr/>
            <p:nvPr/>
          </p:nvSpPr>
          <p:spPr>
            <a:xfrm>
              <a:off x="2024562" y="4440782"/>
              <a:ext cx="87310" cy="65267"/>
            </a:xfrm>
            <a:custGeom>
              <a:avLst/>
              <a:gdLst/>
              <a:ahLst/>
              <a:cxnLst/>
              <a:rect l="l" t="t" r="r" b="b"/>
              <a:pathLst>
                <a:path w="3335" h="2493" extrusionOk="0">
                  <a:moveTo>
                    <a:pt x="1667" y="1"/>
                  </a:moveTo>
                  <a:cubicBezTo>
                    <a:pt x="1348" y="1"/>
                    <a:pt x="1029" y="122"/>
                    <a:pt x="784" y="365"/>
                  </a:cubicBezTo>
                  <a:cubicBezTo>
                    <a:pt x="0" y="1153"/>
                    <a:pt x="558" y="2493"/>
                    <a:pt x="1667" y="2493"/>
                  </a:cubicBezTo>
                  <a:cubicBezTo>
                    <a:pt x="2777" y="2493"/>
                    <a:pt x="3334" y="1153"/>
                    <a:pt x="2547" y="365"/>
                  </a:cubicBezTo>
                  <a:cubicBezTo>
                    <a:pt x="2304" y="122"/>
                    <a:pt x="1986" y="1"/>
                    <a:pt x="1667" y="1"/>
                  </a:cubicBezTo>
                  <a:close/>
                </a:path>
              </a:pathLst>
            </a:custGeom>
            <a:solidFill>
              <a:srgbClr val="BAC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0" name="Google Shape;11320;p89"/>
            <p:cNvSpPr/>
            <p:nvPr/>
          </p:nvSpPr>
          <p:spPr>
            <a:xfrm>
              <a:off x="2039275" y="4440441"/>
              <a:ext cx="67440" cy="61837"/>
            </a:xfrm>
            <a:custGeom>
              <a:avLst/>
              <a:gdLst/>
              <a:ahLst/>
              <a:cxnLst/>
              <a:rect l="l" t="t" r="r" b="b"/>
              <a:pathLst>
                <a:path w="2576" h="2362" extrusionOk="0">
                  <a:moveTo>
                    <a:pt x="1115" y="0"/>
                  </a:moveTo>
                  <a:cubicBezTo>
                    <a:pt x="793" y="0"/>
                    <a:pt x="469" y="124"/>
                    <a:pt x="222" y="378"/>
                  </a:cubicBezTo>
                  <a:cubicBezTo>
                    <a:pt x="130" y="464"/>
                    <a:pt x="58" y="565"/>
                    <a:pt x="1" y="680"/>
                  </a:cubicBezTo>
                  <a:cubicBezTo>
                    <a:pt x="195" y="579"/>
                    <a:pt x="392" y="534"/>
                    <a:pt x="581" y="534"/>
                  </a:cubicBezTo>
                  <a:cubicBezTo>
                    <a:pt x="1443" y="534"/>
                    <a:pt x="2139" y="1475"/>
                    <a:pt x="1682" y="2362"/>
                  </a:cubicBezTo>
                  <a:cubicBezTo>
                    <a:pt x="2369" y="2011"/>
                    <a:pt x="2576" y="1127"/>
                    <a:pt x="2119" y="507"/>
                  </a:cubicBezTo>
                  <a:cubicBezTo>
                    <a:pt x="1872" y="172"/>
                    <a:pt x="1495" y="0"/>
                    <a:pt x="1115" y="0"/>
                  </a:cubicBezTo>
                  <a:close/>
                </a:path>
              </a:pathLst>
            </a:custGeom>
            <a:solidFill>
              <a:srgbClr val="AFB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1" name="Google Shape;11321;p89"/>
            <p:cNvSpPr/>
            <p:nvPr/>
          </p:nvSpPr>
          <p:spPr>
            <a:xfrm>
              <a:off x="2064434" y="4348000"/>
              <a:ext cx="87310" cy="65371"/>
            </a:xfrm>
            <a:custGeom>
              <a:avLst/>
              <a:gdLst/>
              <a:ahLst/>
              <a:cxnLst/>
              <a:rect l="l" t="t" r="r" b="b"/>
              <a:pathLst>
                <a:path w="3335" h="2497" extrusionOk="0">
                  <a:moveTo>
                    <a:pt x="1667" y="1"/>
                  </a:moveTo>
                  <a:cubicBezTo>
                    <a:pt x="1348" y="1"/>
                    <a:pt x="1028" y="123"/>
                    <a:pt x="783" y="368"/>
                  </a:cubicBezTo>
                  <a:cubicBezTo>
                    <a:pt x="0" y="1151"/>
                    <a:pt x="558" y="2496"/>
                    <a:pt x="1667" y="2496"/>
                  </a:cubicBezTo>
                  <a:cubicBezTo>
                    <a:pt x="2777" y="2496"/>
                    <a:pt x="3334" y="1151"/>
                    <a:pt x="2551" y="368"/>
                  </a:cubicBezTo>
                  <a:cubicBezTo>
                    <a:pt x="2306" y="123"/>
                    <a:pt x="1987" y="1"/>
                    <a:pt x="1667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2" name="Google Shape;11322;p89"/>
            <p:cNvSpPr/>
            <p:nvPr/>
          </p:nvSpPr>
          <p:spPr>
            <a:xfrm>
              <a:off x="2079016" y="4348000"/>
              <a:ext cx="67309" cy="61837"/>
            </a:xfrm>
            <a:custGeom>
              <a:avLst/>
              <a:gdLst/>
              <a:ahLst/>
              <a:cxnLst/>
              <a:rect l="l" t="t" r="r" b="b"/>
              <a:pathLst>
                <a:path w="2571" h="2362" extrusionOk="0">
                  <a:moveTo>
                    <a:pt x="1112" y="1"/>
                  </a:moveTo>
                  <a:cubicBezTo>
                    <a:pt x="794" y="1"/>
                    <a:pt x="473" y="121"/>
                    <a:pt x="226" y="368"/>
                  </a:cubicBezTo>
                  <a:cubicBezTo>
                    <a:pt x="135" y="459"/>
                    <a:pt x="58" y="565"/>
                    <a:pt x="1" y="680"/>
                  </a:cubicBezTo>
                  <a:cubicBezTo>
                    <a:pt x="192" y="583"/>
                    <a:pt x="386" y="539"/>
                    <a:pt x="572" y="539"/>
                  </a:cubicBezTo>
                  <a:cubicBezTo>
                    <a:pt x="1432" y="539"/>
                    <a:pt x="2127" y="1473"/>
                    <a:pt x="1677" y="2362"/>
                  </a:cubicBezTo>
                  <a:cubicBezTo>
                    <a:pt x="2359" y="2011"/>
                    <a:pt x="2571" y="1137"/>
                    <a:pt x="2119" y="512"/>
                  </a:cubicBezTo>
                  <a:cubicBezTo>
                    <a:pt x="1873" y="174"/>
                    <a:pt x="1494" y="1"/>
                    <a:pt x="1112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3" name="Google Shape;11323;p89"/>
            <p:cNvSpPr/>
            <p:nvPr/>
          </p:nvSpPr>
          <p:spPr>
            <a:xfrm>
              <a:off x="2060533" y="4524270"/>
              <a:ext cx="80137" cy="76734"/>
            </a:xfrm>
            <a:custGeom>
              <a:avLst/>
              <a:gdLst/>
              <a:ahLst/>
              <a:cxnLst/>
              <a:rect l="l" t="t" r="r" b="b"/>
              <a:pathLst>
                <a:path w="3061" h="2931" extrusionOk="0">
                  <a:moveTo>
                    <a:pt x="1600" y="433"/>
                  </a:moveTo>
                  <a:cubicBezTo>
                    <a:pt x="1864" y="433"/>
                    <a:pt x="2129" y="534"/>
                    <a:pt x="2330" y="735"/>
                  </a:cubicBezTo>
                  <a:cubicBezTo>
                    <a:pt x="2984" y="1384"/>
                    <a:pt x="2523" y="2499"/>
                    <a:pt x="1600" y="2499"/>
                  </a:cubicBezTo>
                  <a:cubicBezTo>
                    <a:pt x="683" y="2499"/>
                    <a:pt x="221" y="1384"/>
                    <a:pt x="870" y="735"/>
                  </a:cubicBezTo>
                  <a:cubicBezTo>
                    <a:pt x="1072" y="534"/>
                    <a:pt x="1336" y="433"/>
                    <a:pt x="1600" y="433"/>
                  </a:cubicBezTo>
                  <a:close/>
                  <a:moveTo>
                    <a:pt x="1591" y="1"/>
                  </a:moveTo>
                  <a:cubicBezTo>
                    <a:pt x="1232" y="1"/>
                    <a:pt x="866" y="134"/>
                    <a:pt x="567" y="433"/>
                  </a:cubicBezTo>
                  <a:cubicBezTo>
                    <a:pt x="0" y="1005"/>
                    <a:pt x="0" y="1927"/>
                    <a:pt x="567" y="2499"/>
                  </a:cubicBezTo>
                  <a:cubicBezTo>
                    <a:pt x="866" y="2797"/>
                    <a:pt x="1232" y="2930"/>
                    <a:pt x="1591" y="2930"/>
                  </a:cubicBezTo>
                  <a:cubicBezTo>
                    <a:pt x="2342" y="2930"/>
                    <a:pt x="3061" y="2346"/>
                    <a:pt x="3061" y="1466"/>
                  </a:cubicBezTo>
                  <a:cubicBezTo>
                    <a:pt x="3061" y="585"/>
                    <a:pt x="2342" y="1"/>
                    <a:pt x="159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4" name="Google Shape;11324;p89"/>
            <p:cNvSpPr/>
            <p:nvPr/>
          </p:nvSpPr>
          <p:spPr>
            <a:xfrm>
              <a:off x="2029981" y="4435101"/>
              <a:ext cx="80137" cy="76681"/>
            </a:xfrm>
            <a:custGeom>
              <a:avLst/>
              <a:gdLst/>
              <a:ahLst/>
              <a:cxnLst/>
              <a:rect l="l" t="t" r="r" b="b"/>
              <a:pathLst>
                <a:path w="3061" h="2929" extrusionOk="0">
                  <a:moveTo>
                    <a:pt x="1460" y="433"/>
                  </a:moveTo>
                  <a:cubicBezTo>
                    <a:pt x="2378" y="433"/>
                    <a:pt x="2839" y="1543"/>
                    <a:pt x="2191" y="2196"/>
                  </a:cubicBezTo>
                  <a:cubicBezTo>
                    <a:pt x="1989" y="2398"/>
                    <a:pt x="1725" y="2499"/>
                    <a:pt x="1460" y="2499"/>
                  </a:cubicBezTo>
                  <a:cubicBezTo>
                    <a:pt x="1196" y="2499"/>
                    <a:pt x="932" y="2398"/>
                    <a:pt x="730" y="2196"/>
                  </a:cubicBezTo>
                  <a:cubicBezTo>
                    <a:pt x="77" y="1543"/>
                    <a:pt x="538" y="433"/>
                    <a:pt x="1460" y="433"/>
                  </a:cubicBezTo>
                  <a:close/>
                  <a:moveTo>
                    <a:pt x="1470" y="1"/>
                  </a:moveTo>
                  <a:cubicBezTo>
                    <a:pt x="719" y="1"/>
                    <a:pt x="0" y="585"/>
                    <a:pt x="0" y="1466"/>
                  </a:cubicBezTo>
                  <a:cubicBezTo>
                    <a:pt x="0" y="2346"/>
                    <a:pt x="719" y="2928"/>
                    <a:pt x="1470" y="2928"/>
                  </a:cubicBezTo>
                  <a:cubicBezTo>
                    <a:pt x="1829" y="2928"/>
                    <a:pt x="2195" y="2795"/>
                    <a:pt x="2493" y="2499"/>
                  </a:cubicBezTo>
                  <a:cubicBezTo>
                    <a:pt x="3060" y="1927"/>
                    <a:pt x="3060" y="1000"/>
                    <a:pt x="2493" y="433"/>
                  </a:cubicBezTo>
                  <a:cubicBezTo>
                    <a:pt x="2195" y="134"/>
                    <a:pt x="1829" y="1"/>
                    <a:pt x="147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5" name="Google Shape;11325;p89"/>
            <p:cNvSpPr/>
            <p:nvPr/>
          </p:nvSpPr>
          <p:spPr>
            <a:xfrm>
              <a:off x="2056894" y="4342476"/>
              <a:ext cx="102390" cy="76419"/>
            </a:xfrm>
            <a:custGeom>
              <a:avLst/>
              <a:gdLst/>
              <a:ahLst/>
              <a:cxnLst/>
              <a:rect l="l" t="t" r="r" b="b"/>
              <a:pathLst>
                <a:path w="3911" h="2919" extrusionOk="0">
                  <a:moveTo>
                    <a:pt x="1965" y="425"/>
                  </a:moveTo>
                  <a:cubicBezTo>
                    <a:pt x="2218" y="425"/>
                    <a:pt x="2476" y="519"/>
                    <a:pt x="2686" y="728"/>
                  </a:cubicBezTo>
                  <a:cubicBezTo>
                    <a:pt x="3089" y="1132"/>
                    <a:pt x="3089" y="1785"/>
                    <a:pt x="2686" y="2188"/>
                  </a:cubicBezTo>
                  <a:cubicBezTo>
                    <a:pt x="2476" y="2400"/>
                    <a:pt x="2217" y="2495"/>
                    <a:pt x="1963" y="2495"/>
                  </a:cubicBezTo>
                  <a:cubicBezTo>
                    <a:pt x="1432" y="2495"/>
                    <a:pt x="922" y="2082"/>
                    <a:pt x="922" y="1458"/>
                  </a:cubicBezTo>
                  <a:cubicBezTo>
                    <a:pt x="922" y="837"/>
                    <a:pt x="1433" y="425"/>
                    <a:pt x="1965" y="425"/>
                  </a:cubicBezTo>
                  <a:close/>
                  <a:moveTo>
                    <a:pt x="1955" y="0"/>
                  </a:moveTo>
                  <a:cubicBezTo>
                    <a:pt x="1582" y="0"/>
                    <a:pt x="1208" y="142"/>
                    <a:pt x="922" y="425"/>
                  </a:cubicBezTo>
                  <a:cubicBezTo>
                    <a:pt x="0" y="1348"/>
                    <a:pt x="653" y="2919"/>
                    <a:pt x="1955" y="2919"/>
                  </a:cubicBezTo>
                  <a:cubicBezTo>
                    <a:pt x="3257" y="2919"/>
                    <a:pt x="3911" y="1348"/>
                    <a:pt x="2988" y="425"/>
                  </a:cubicBezTo>
                  <a:cubicBezTo>
                    <a:pt x="2702" y="142"/>
                    <a:pt x="2329" y="0"/>
                    <a:pt x="195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6" name="Google Shape;11326;p89"/>
            <p:cNvSpPr/>
            <p:nvPr/>
          </p:nvSpPr>
          <p:spPr>
            <a:xfrm>
              <a:off x="2180019" y="4339936"/>
              <a:ext cx="140508" cy="126031"/>
            </a:xfrm>
            <a:custGeom>
              <a:avLst/>
              <a:gdLst/>
              <a:ahLst/>
              <a:cxnLst/>
              <a:rect l="l" t="t" r="r" b="b"/>
              <a:pathLst>
                <a:path w="5367" h="4814" extrusionOk="0">
                  <a:moveTo>
                    <a:pt x="2707" y="0"/>
                  </a:moveTo>
                  <a:cubicBezTo>
                    <a:pt x="1836" y="0"/>
                    <a:pt x="1002" y="478"/>
                    <a:pt x="577" y="1296"/>
                  </a:cubicBezTo>
                  <a:cubicBezTo>
                    <a:pt x="0" y="2391"/>
                    <a:pt x="356" y="3746"/>
                    <a:pt x="1393" y="4423"/>
                  </a:cubicBezTo>
                  <a:cubicBezTo>
                    <a:pt x="1797" y="4687"/>
                    <a:pt x="2252" y="4813"/>
                    <a:pt x="2704" y="4813"/>
                  </a:cubicBezTo>
                  <a:cubicBezTo>
                    <a:pt x="3414" y="4813"/>
                    <a:pt x="4115" y="4500"/>
                    <a:pt x="4588" y="3909"/>
                  </a:cubicBezTo>
                  <a:cubicBezTo>
                    <a:pt x="4706" y="3746"/>
                    <a:pt x="4565" y="3566"/>
                    <a:pt x="4409" y="3566"/>
                  </a:cubicBezTo>
                  <a:cubicBezTo>
                    <a:pt x="4355" y="3566"/>
                    <a:pt x="4299" y="3588"/>
                    <a:pt x="4252" y="3640"/>
                  </a:cubicBezTo>
                  <a:cubicBezTo>
                    <a:pt x="3864" y="4125"/>
                    <a:pt x="3289" y="4383"/>
                    <a:pt x="2707" y="4383"/>
                  </a:cubicBezTo>
                  <a:cubicBezTo>
                    <a:pt x="2337" y="4383"/>
                    <a:pt x="1964" y="4279"/>
                    <a:pt x="1634" y="4063"/>
                  </a:cubicBezTo>
                  <a:cubicBezTo>
                    <a:pt x="783" y="3511"/>
                    <a:pt x="490" y="2396"/>
                    <a:pt x="961" y="1498"/>
                  </a:cubicBezTo>
                  <a:cubicBezTo>
                    <a:pt x="1311" y="827"/>
                    <a:pt x="1995" y="434"/>
                    <a:pt x="2709" y="434"/>
                  </a:cubicBezTo>
                  <a:cubicBezTo>
                    <a:pt x="2956" y="434"/>
                    <a:pt x="3207" y="481"/>
                    <a:pt x="3450" y="580"/>
                  </a:cubicBezTo>
                  <a:cubicBezTo>
                    <a:pt x="4391" y="960"/>
                    <a:pt x="4891" y="1997"/>
                    <a:pt x="4603" y="2968"/>
                  </a:cubicBezTo>
                  <a:lnTo>
                    <a:pt x="4603" y="2972"/>
                  </a:lnTo>
                  <a:cubicBezTo>
                    <a:pt x="4567" y="3130"/>
                    <a:pt x="4694" y="3233"/>
                    <a:pt x="4819" y="3233"/>
                  </a:cubicBezTo>
                  <a:cubicBezTo>
                    <a:pt x="4900" y="3233"/>
                    <a:pt x="4980" y="3190"/>
                    <a:pt x="5016" y="3093"/>
                  </a:cubicBezTo>
                  <a:cubicBezTo>
                    <a:pt x="5366" y="1901"/>
                    <a:pt x="4761" y="643"/>
                    <a:pt x="3608" y="177"/>
                  </a:cubicBezTo>
                  <a:cubicBezTo>
                    <a:pt x="3314" y="57"/>
                    <a:pt x="3008" y="0"/>
                    <a:pt x="27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7" name="Google Shape;11327;p89"/>
            <p:cNvSpPr/>
            <p:nvPr/>
          </p:nvSpPr>
          <p:spPr>
            <a:xfrm>
              <a:off x="1976129" y="4284173"/>
              <a:ext cx="401496" cy="371154"/>
            </a:xfrm>
            <a:custGeom>
              <a:avLst/>
              <a:gdLst/>
              <a:ahLst/>
              <a:cxnLst/>
              <a:rect l="l" t="t" r="r" b="b"/>
              <a:pathLst>
                <a:path w="15336" h="14177" extrusionOk="0">
                  <a:moveTo>
                    <a:pt x="8146" y="0"/>
                  </a:moveTo>
                  <a:cubicBezTo>
                    <a:pt x="8132" y="0"/>
                    <a:pt x="8119" y="1"/>
                    <a:pt x="8105" y="1"/>
                  </a:cubicBezTo>
                  <a:cubicBezTo>
                    <a:pt x="5362" y="15"/>
                    <a:pt x="2864" y="1586"/>
                    <a:pt x="1663" y="4055"/>
                  </a:cubicBezTo>
                  <a:cubicBezTo>
                    <a:pt x="1568" y="4227"/>
                    <a:pt x="1714" y="4373"/>
                    <a:pt x="1859" y="4373"/>
                  </a:cubicBezTo>
                  <a:cubicBezTo>
                    <a:pt x="1933" y="4373"/>
                    <a:pt x="2007" y="4335"/>
                    <a:pt x="2047" y="4243"/>
                  </a:cubicBezTo>
                  <a:cubicBezTo>
                    <a:pt x="2379" y="3565"/>
                    <a:pt x="2816" y="2950"/>
                    <a:pt x="3349" y="2422"/>
                  </a:cubicBezTo>
                  <a:cubicBezTo>
                    <a:pt x="4668" y="1103"/>
                    <a:pt x="6405" y="443"/>
                    <a:pt x="8141" y="443"/>
                  </a:cubicBezTo>
                  <a:cubicBezTo>
                    <a:pt x="9859" y="443"/>
                    <a:pt x="11576" y="1089"/>
                    <a:pt x="12890" y="2383"/>
                  </a:cubicBezTo>
                  <a:cubicBezTo>
                    <a:pt x="13846" y="3325"/>
                    <a:pt x="14504" y="4531"/>
                    <a:pt x="14769" y="5847"/>
                  </a:cubicBezTo>
                  <a:cubicBezTo>
                    <a:pt x="14994" y="6954"/>
                    <a:pt x="14130" y="7884"/>
                    <a:pt x="13097" y="7884"/>
                  </a:cubicBezTo>
                  <a:cubicBezTo>
                    <a:pt x="12965" y="7884"/>
                    <a:pt x="12829" y="7868"/>
                    <a:pt x="12693" y="7836"/>
                  </a:cubicBezTo>
                  <a:cubicBezTo>
                    <a:pt x="12406" y="7768"/>
                    <a:pt x="12122" y="7736"/>
                    <a:pt x="11845" y="7736"/>
                  </a:cubicBezTo>
                  <a:cubicBezTo>
                    <a:pt x="9733" y="7736"/>
                    <a:pt x="8000" y="9605"/>
                    <a:pt x="8293" y="11809"/>
                  </a:cubicBezTo>
                  <a:cubicBezTo>
                    <a:pt x="8436" y="12868"/>
                    <a:pt x="7605" y="13748"/>
                    <a:pt x="6617" y="13748"/>
                  </a:cubicBezTo>
                  <a:cubicBezTo>
                    <a:pt x="6448" y="13748"/>
                    <a:pt x="6275" y="13723"/>
                    <a:pt x="6102" y="13668"/>
                  </a:cubicBezTo>
                  <a:cubicBezTo>
                    <a:pt x="2610" y="12573"/>
                    <a:pt x="452" y="8763"/>
                    <a:pt x="1726" y="5016"/>
                  </a:cubicBezTo>
                  <a:cubicBezTo>
                    <a:pt x="1794" y="4844"/>
                    <a:pt x="1655" y="4722"/>
                    <a:pt x="1520" y="4722"/>
                  </a:cubicBezTo>
                  <a:cubicBezTo>
                    <a:pt x="1436" y="4722"/>
                    <a:pt x="1353" y="4769"/>
                    <a:pt x="1322" y="4881"/>
                  </a:cubicBezTo>
                  <a:cubicBezTo>
                    <a:pt x="1" y="8754"/>
                    <a:pt x="2168" y="12885"/>
                    <a:pt x="5972" y="14076"/>
                  </a:cubicBezTo>
                  <a:cubicBezTo>
                    <a:pt x="6183" y="14144"/>
                    <a:pt x="6400" y="14177"/>
                    <a:pt x="6616" y="14177"/>
                  </a:cubicBezTo>
                  <a:cubicBezTo>
                    <a:pt x="7108" y="14177"/>
                    <a:pt x="7592" y="14005"/>
                    <a:pt x="7976" y="13678"/>
                  </a:cubicBezTo>
                  <a:cubicBezTo>
                    <a:pt x="8538" y="13207"/>
                    <a:pt x="8816" y="12477"/>
                    <a:pt x="8715" y="11751"/>
                  </a:cubicBezTo>
                  <a:cubicBezTo>
                    <a:pt x="8457" y="9804"/>
                    <a:pt x="9992" y="8164"/>
                    <a:pt x="11843" y="8164"/>
                  </a:cubicBezTo>
                  <a:cubicBezTo>
                    <a:pt x="12088" y="8164"/>
                    <a:pt x="12339" y="8193"/>
                    <a:pt x="12592" y="8254"/>
                  </a:cubicBezTo>
                  <a:cubicBezTo>
                    <a:pt x="12759" y="8294"/>
                    <a:pt x="12929" y="8314"/>
                    <a:pt x="13096" y="8314"/>
                  </a:cubicBezTo>
                  <a:cubicBezTo>
                    <a:pt x="13648" y="8314"/>
                    <a:pt x="14186" y="8101"/>
                    <a:pt x="14591" y="7711"/>
                  </a:cubicBezTo>
                  <a:cubicBezTo>
                    <a:pt x="15110" y="7207"/>
                    <a:pt x="15335" y="6472"/>
                    <a:pt x="15191" y="5765"/>
                  </a:cubicBezTo>
                  <a:cubicBezTo>
                    <a:pt x="14521" y="2478"/>
                    <a:pt x="11616" y="0"/>
                    <a:pt x="814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8" name="Google Shape;11328;p89"/>
          <p:cNvGrpSpPr/>
          <p:nvPr/>
        </p:nvGrpSpPr>
        <p:grpSpPr>
          <a:xfrm>
            <a:off x="1830123" y="2699584"/>
            <a:ext cx="184412" cy="367541"/>
            <a:chOff x="1830123" y="2904984"/>
            <a:chExt cx="184412" cy="367541"/>
          </a:xfrm>
        </p:grpSpPr>
        <p:sp>
          <p:nvSpPr>
            <p:cNvPr id="11329" name="Google Shape;11329;p89"/>
            <p:cNvSpPr/>
            <p:nvPr/>
          </p:nvSpPr>
          <p:spPr>
            <a:xfrm>
              <a:off x="1835516" y="2910404"/>
              <a:ext cx="173730" cy="55606"/>
            </a:xfrm>
            <a:custGeom>
              <a:avLst/>
              <a:gdLst/>
              <a:ahLst/>
              <a:cxnLst/>
              <a:rect l="l" t="t" r="r" b="b"/>
              <a:pathLst>
                <a:path w="6636" h="2124" extrusionOk="0">
                  <a:moveTo>
                    <a:pt x="866" y="0"/>
                  </a:moveTo>
                  <a:cubicBezTo>
                    <a:pt x="385" y="0"/>
                    <a:pt x="1" y="385"/>
                    <a:pt x="1" y="860"/>
                  </a:cubicBezTo>
                  <a:lnTo>
                    <a:pt x="1" y="1259"/>
                  </a:lnTo>
                  <a:cubicBezTo>
                    <a:pt x="1" y="1735"/>
                    <a:pt x="385" y="2124"/>
                    <a:pt x="866" y="2124"/>
                  </a:cubicBezTo>
                  <a:lnTo>
                    <a:pt x="5771" y="2124"/>
                  </a:lnTo>
                  <a:cubicBezTo>
                    <a:pt x="6246" y="2124"/>
                    <a:pt x="6635" y="1735"/>
                    <a:pt x="6635" y="1259"/>
                  </a:cubicBezTo>
                  <a:lnTo>
                    <a:pt x="6635" y="860"/>
                  </a:lnTo>
                  <a:cubicBezTo>
                    <a:pt x="6635" y="385"/>
                    <a:pt x="6246" y="0"/>
                    <a:pt x="5771" y="0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0" name="Google Shape;11330;p89"/>
            <p:cNvSpPr/>
            <p:nvPr/>
          </p:nvSpPr>
          <p:spPr>
            <a:xfrm>
              <a:off x="1952881" y="2910404"/>
              <a:ext cx="56366" cy="55606"/>
            </a:xfrm>
            <a:custGeom>
              <a:avLst/>
              <a:gdLst/>
              <a:ahLst/>
              <a:cxnLst/>
              <a:rect l="l" t="t" r="r" b="b"/>
              <a:pathLst>
                <a:path w="2153" h="2124" extrusionOk="0">
                  <a:moveTo>
                    <a:pt x="0" y="0"/>
                  </a:moveTo>
                  <a:cubicBezTo>
                    <a:pt x="476" y="0"/>
                    <a:pt x="865" y="385"/>
                    <a:pt x="865" y="860"/>
                  </a:cubicBezTo>
                  <a:lnTo>
                    <a:pt x="865" y="1259"/>
                  </a:lnTo>
                  <a:cubicBezTo>
                    <a:pt x="865" y="1735"/>
                    <a:pt x="476" y="2124"/>
                    <a:pt x="0" y="2124"/>
                  </a:cubicBezTo>
                  <a:lnTo>
                    <a:pt x="1288" y="2124"/>
                  </a:lnTo>
                  <a:cubicBezTo>
                    <a:pt x="1763" y="2124"/>
                    <a:pt x="2152" y="1735"/>
                    <a:pt x="2152" y="1259"/>
                  </a:cubicBezTo>
                  <a:lnTo>
                    <a:pt x="2152" y="860"/>
                  </a:lnTo>
                  <a:cubicBezTo>
                    <a:pt x="2152" y="385"/>
                    <a:pt x="1763" y="0"/>
                    <a:pt x="1288" y="0"/>
                  </a:cubicBezTo>
                  <a:close/>
                </a:path>
              </a:pathLst>
            </a:custGeom>
            <a:solidFill>
              <a:srgbClr val="C5CE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1" name="Google Shape;11331;p89"/>
            <p:cNvSpPr/>
            <p:nvPr/>
          </p:nvSpPr>
          <p:spPr>
            <a:xfrm>
              <a:off x="1863712" y="2965984"/>
              <a:ext cx="116475" cy="301122"/>
            </a:xfrm>
            <a:custGeom>
              <a:avLst/>
              <a:gdLst/>
              <a:ahLst/>
              <a:cxnLst/>
              <a:rect l="l" t="t" r="r" b="b"/>
              <a:pathLst>
                <a:path w="4449" h="11502" extrusionOk="0">
                  <a:moveTo>
                    <a:pt x="0" y="1"/>
                  </a:moveTo>
                  <a:lnTo>
                    <a:pt x="0" y="9277"/>
                  </a:lnTo>
                  <a:cubicBezTo>
                    <a:pt x="0" y="10502"/>
                    <a:pt x="995" y="11502"/>
                    <a:pt x="2224" y="11502"/>
                  </a:cubicBezTo>
                  <a:cubicBezTo>
                    <a:pt x="3449" y="11502"/>
                    <a:pt x="4449" y="10507"/>
                    <a:pt x="4449" y="9277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2" name="Google Shape;11332;p89"/>
            <p:cNvSpPr/>
            <p:nvPr/>
          </p:nvSpPr>
          <p:spPr>
            <a:xfrm>
              <a:off x="1863712" y="2965984"/>
              <a:ext cx="116475" cy="301227"/>
            </a:xfrm>
            <a:custGeom>
              <a:avLst/>
              <a:gdLst/>
              <a:ahLst/>
              <a:cxnLst/>
              <a:rect l="l" t="t" r="r" b="b"/>
              <a:pathLst>
                <a:path w="4449" h="11506" extrusionOk="0">
                  <a:moveTo>
                    <a:pt x="0" y="1"/>
                  </a:moveTo>
                  <a:lnTo>
                    <a:pt x="0" y="630"/>
                  </a:lnTo>
                  <a:lnTo>
                    <a:pt x="1739" y="630"/>
                  </a:lnTo>
                  <a:cubicBezTo>
                    <a:pt x="2758" y="630"/>
                    <a:pt x="3589" y="1461"/>
                    <a:pt x="3589" y="2484"/>
                  </a:cubicBezTo>
                  <a:lnTo>
                    <a:pt x="3589" y="8417"/>
                  </a:lnTo>
                  <a:cubicBezTo>
                    <a:pt x="3592" y="9712"/>
                    <a:pt x="2527" y="10645"/>
                    <a:pt x="1365" y="10645"/>
                  </a:cubicBezTo>
                  <a:cubicBezTo>
                    <a:pt x="1004" y="10645"/>
                    <a:pt x="634" y="10555"/>
                    <a:pt x="284" y="10358"/>
                  </a:cubicBezTo>
                  <a:lnTo>
                    <a:pt x="284" y="10358"/>
                  </a:lnTo>
                  <a:cubicBezTo>
                    <a:pt x="681" y="11079"/>
                    <a:pt x="1432" y="11506"/>
                    <a:pt x="2224" y="11506"/>
                  </a:cubicBezTo>
                  <a:cubicBezTo>
                    <a:pt x="2409" y="11506"/>
                    <a:pt x="2596" y="11482"/>
                    <a:pt x="2782" y="11434"/>
                  </a:cubicBezTo>
                  <a:cubicBezTo>
                    <a:pt x="3766" y="11180"/>
                    <a:pt x="4449" y="10291"/>
                    <a:pt x="4449" y="9277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3" name="Google Shape;11333;p89"/>
            <p:cNvSpPr/>
            <p:nvPr/>
          </p:nvSpPr>
          <p:spPr>
            <a:xfrm>
              <a:off x="1830123" y="2904984"/>
              <a:ext cx="184412" cy="367541"/>
            </a:xfrm>
            <a:custGeom>
              <a:avLst/>
              <a:gdLst/>
              <a:ahLst/>
              <a:cxnLst/>
              <a:rect l="l" t="t" r="r" b="b"/>
              <a:pathLst>
                <a:path w="7044" h="14039" extrusionOk="0">
                  <a:moveTo>
                    <a:pt x="1072" y="1"/>
                  </a:moveTo>
                  <a:cubicBezTo>
                    <a:pt x="481" y="1"/>
                    <a:pt x="0" y="481"/>
                    <a:pt x="0" y="1067"/>
                  </a:cubicBezTo>
                  <a:lnTo>
                    <a:pt x="0" y="1466"/>
                  </a:lnTo>
                  <a:cubicBezTo>
                    <a:pt x="0" y="2057"/>
                    <a:pt x="481" y="2532"/>
                    <a:pt x="1072" y="2537"/>
                  </a:cubicBezTo>
                  <a:lnTo>
                    <a:pt x="1077" y="2537"/>
                  </a:lnTo>
                  <a:lnTo>
                    <a:pt x="1077" y="10152"/>
                  </a:lnTo>
                  <a:cubicBezTo>
                    <a:pt x="1077" y="10289"/>
                    <a:pt x="1180" y="10357"/>
                    <a:pt x="1283" y="10357"/>
                  </a:cubicBezTo>
                  <a:cubicBezTo>
                    <a:pt x="1386" y="10357"/>
                    <a:pt x="1490" y="10289"/>
                    <a:pt x="1490" y="10152"/>
                  </a:cubicBezTo>
                  <a:lnTo>
                    <a:pt x="1490" y="2537"/>
                  </a:lnTo>
                  <a:lnTo>
                    <a:pt x="5525" y="2537"/>
                  </a:lnTo>
                  <a:lnTo>
                    <a:pt x="5525" y="3133"/>
                  </a:lnTo>
                  <a:lnTo>
                    <a:pt x="4487" y="3133"/>
                  </a:lnTo>
                  <a:cubicBezTo>
                    <a:pt x="4214" y="3133"/>
                    <a:pt x="4214" y="3546"/>
                    <a:pt x="4487" y="3546"/>
                  </a:cubicBezTo>
                  <a:lnTo>
                    <a:pt x="5525" y="3546"/>
                  </a:lnTo>
                  <a:lnTo>
                    <a:pt x="5525" y="4574"/>
                  </a:lnTo>
                  <a:lnTo>
                    <a:pt x="4487" y="4574"/>
                  </a:lnTo>
                  <a:cubicBezTo>
                    <a:pt x="4214" y="4574"/>
                    <a:pt x="4214" y="4983"/>
                    <a:pt x="4487" y="4983"/>
                  </a:cubicBezTo>
                  <a:lnTo>
                    <a:pt x="5525" y="4983"/>
                  </a:lnTo>
                  <a:lnTo>
                    <a:pt x="5525" y="6011"/>
                  </a:lnTo>
                  <a:lnTo>
                    <a:pt x="4487" y="6011"/>
                  </a:lnTo>
                  <a:cubicBezTo>
                    <a:pt x="4214" y="6011"/>
                    <a:pt x="4214" y="6424"/>
                    <a:pt x="4487" y="6424"/>
                  </a:cubicBezTo>
                  <a:lnTo>
                    <a:pt x="5525" y="6424"/>
                  </a:lnTo>
                  <a:lnTo>
                    <a:pt x="5525" y="7452"/>
                  </a:lnTo>
                  <a:lnTo>
                    <a:pt x="4487" y="7452"/>
                  </a:lnTo>
                  <a:cubicBezTo>
                    <a:pt x="4214" y="7452"/>
                    <a:pt x="4214" y="7865"/>
                    <a:pt x="4487" y="7865"/>
                  </a:cubicBezTo>
                  <a:lnTo>
                    <a:pt x="5525" y="7865"/>
                  </a:lnTo>
                  <a:lnTo>
                    <a:pt x="5525" y="8893"/>
                  </a:lnTo>
                  <a:lnTo>
                    <a:pt x="4487" y="8893"/>
                  </a:lnTo>
                  <a:cubicBezTo>
                    <a:pt x="4214" y="8893"/>
                    <a:pt x="4214" y="9301"/>
                    <a:pt x="4487" y="9301"/>
                  </a:cubicBezTo>
                  <a:lnTo>
                    <a:pt x="5525" y="9301"/>
                  </a:lnTo>
                  <a:lnTo>
                    <a:pt x="5525" y="10329"/>
                  </a:lnTo>
                  <a:lnTo>
                    <a:pt x="4487" y="10329"/>
                  </a:lnTo>
                  <a:cubicBezTo>
                    <a:pt x="4214" y="10329"/>
                    <a:pt x="4214" y="10743"/>
                    <a:pt x="4487" y="10743"/>
                  </a:cubicBezTo>
                  <a:lnTo>
                    <a:pt x="5525" y="10743"/>
                  </a:lnTo>
                  <a:lnTo>
                    <a:pt x="5525" y="11607"/>
                  </a:lnTo>
                  <a:cubicBezTo>
                    <a:pt x="5525" y="12722"/>
                    <a:pt x="4622" y="13625"/>
                    <a:pt x="3507" y="13625"/>
                  </a:cubicBezTo>
                  <a:cubicBezTo>
                    <a:pt x="2393" y="13625"/>
                    <a:pt x="1490" y="12722"/>
                    <a:pt x="1490" y="11607"/>
                  </a:cubicBezTo>
                  <a:lnTo>
                    <a:pt x="1490" y="10920"/>
                  </a:lnTo>
                  <a:cubicBezTo>
                    <a:pt x="1490" y="10783"/>
                    <a:pt x="1386" y="10715"/>
                    <a:pt x="1283" y="10715"/>
                  </a:cubicBezTo>
                  <a:cubicBezTo>
                    <a:pt x="1180" y="10715"/>
                    <a:pt x="1077" y="10783"/>
                    <a:pt x="1077" y="10920"/>
                  </a:cubicBezTo>
                  <a:lnTo>
                    <a:pt x="1077" y="11607"/>
                  </a:lnTo>
                  <a:cubicBezTo>
                    <a:pt x="1077" y="12948"/>
                    <a:pt x="2162" y="14038"/>
                    <a:pt x="3507" y="14038"/>
                  </a:cubicBezTo>
                  <a:cubicBezTo>
                    <a:pt x="4848" y="14038"/>
                    <a:pt x="5933" y="12948"/>
                    <a:pt x="5933" y="11607"/>
                  </a:cubicBezTo>
                  <a:lnTo>
                    <a:pt x="5933" y="2537"/>
                  </a:lnTo>
                  <a:lnTo>
                    <a:pt x="5977" y="2537"/>
                  </a:lnTo>
                  <a:cubicBezTo>
                    <a:pt x="6568" y="2537"/>
                    <a:pt x="7043" y="2057"/>
                    <a:pt x="7043" y="1466"/>
                  </a:cubicBezTo>
                  <a:lnTo>
                    <a:pt x="7043" y="1072"/>
                  </a:lnTo>
                  <a:cubicBezTo>
                    <a:pt x="7043" y="481"/>
                    <a:pt x="6568" y="1"/>
                    <a:pt x="5977" y="1"/>
                  </a:cubicBezTo>
                  <a:lnTo>
                    <a:pt x="5318" y="1"/>
                  </a:lnTo>
                  <a:cubicBezTo>
                    <a:pt x="5045" y="1"/>
                    <a:pt x="5045" y="414"/>
                    <a:pt x="5318" y="414"/>
                  </a:cubicBezTo>
                  <a:lnTo>
                    <a:pt x="5977" y="414"/>
                  </a:lnTo>
                  <a:cubicBezTo>
                    <a:pt x="6342" y="414"/>
                    <a:pt x="6640" y="707"/>
                    <a:pt x="6640" y="1072"/>
                  </a:cubicBezTo>
                  <a:lnTo>
                    <a:pt x="6640" y="1471"/>
                  </a:lnTo>
                  <a:cubicBezTo>
                    <a:pt x="6640" y="1836"/>
                    <a:pt x="6342" y="2129"/>
                    <a:pt x="5977" y="2129"/>
                  </a:cubicBezTo>
                  <a:lnTo>
                    <a:pt x="1072" y="2129"/>
                  </a:lnTo>
                  <a:cubicBezTo>
                    <a:pt x="707" y="2129"/>
                    <a:pt x="409" y="1836"/>
                    <a:pt x="409" y="1471"/>
                  </a:cubicBezTo>
                  <a:lnTo>
                    <a:pt x="409" y="1072"/>
                  </a:lnTo>
                  <a:cubicBezTo>
                    <a:pt x="409" y="707"/>
                    <a:pt x="707" y="414"/>
                    <a:pt x="1072" y="414"/>
                  </a:cubicBezTo>
                  <a:lnTo>
                    <a:pt x="4550" y="414"/>
                  </a:lnTo>
                  <a:cubicBezTo>
                    <a:pt x="4824" y="414"/>
                    <a:pt x="4824" y="1"/>
                    <a:pt x="455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34" name="Google Shape;11334;p89"/>
          <p:cNvGrpSpPr/>
          <p:nvPr/>
        </p:nvGrpSpPr>
        <p:grpSpPr>
          <a:xfrm>
            <a:off x="2602224" y="3620518"/>
            <a:ext cx="376966" cy="349765"/>
            <a:chOff x="2602224" y="3825918"/>
            <a:chExt cx="376966" cy="349765"/>
          </a:xfrm>
        </p:grpSpPr>
        <p:sp>
          <p:nvSpPr>
            <p:cNvPr id="11335" name="Google Shape;11335;p89"/>
            <p:cNvSpPr/>
            <p:nvPr/>
          </p:nvSpPr>
          <p:spPr>
            <a:xfrm>
              <a:off x="2880308" y="4107458"/>
              <a:ext cx="39270" cy="53983"/>
            </a:xfrm>
            <a:custGeom>
              <a:avLst/>
              <a:gdLst/>
              <a:ahLst/>
              <a:cxnLst/>
              <a:rect l="l" t="t" r="r" b="b"/>
              <a:pathLst>
                <a:path w="1500" h="2062" extrusionOk="0">
                  <a:moveTo>
                    <a:pt x="0" y="1"/>
                  </a:moveTo>
                  <a:lnTo>
                    <a:pt x="0" y="2062"/>
                  </a:lnTo>
                  <a:lnTo>
                    <a:pt x="1096" y="2062"/>
                  </a:lnTo>
                  <a:cubicBezTo>
                    <a:pt x="1321" y="2062"/>
                    <a:pt x="1499" y="1879"/>
                    <a:pt x="1499" y="1658"/>
                  </a:cubicBezTo>
                  <a:lnTo>
                    <a:pt x="1499" y="404"/>
                  </a:lnTo>
                  <a:cubicBezTo>
                    <a:pt x="1499" y="179"/>
                    <a:pt x="1321" y="1"/>
                    <a:pt x="1096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6" name="Google Shape;11336;p89"/>
            <p:cNvSpPr/>
            <p:nvPr/>
          </p:nvSpPr>
          <p:spPr>
            <a:xfrm>
              <a:off x="2896408" y="4107458"/>
              <a:ext cx="23169" cy="53983"/>
            </a:xfrm>
            <a:custGeom>
              <a:avLst/>
              <a:gdLst/>
              <a:ahLst/>
              <a:cxnLst/>
              <a:rect l="l" t="t" r="r" b="b"/>
              <a:pathLst>
                <a:path w="885" h="2062" extrusionOk="0">
                  <a:moveTo>
                    <a:pt x="0" y="1"/>
                  </a:moveTo>
                  <a:cubicBezTo>
                    <a:pt x="226" y="1"/>
                    <a:pt x="404" y="179"/>
                    <a:pt x="404" y="404"/>
                  </a:cubicBezTo>
                  <a:lnTo>
                    <a:pt x="404" y="1658"/>
                  </a:lnTo>
                  <a:cubicBezTo>
                    <a:pt x="404" y="1879"/>
                    <a:pt x="226" y="2062"/>
                    <a:pt x="0" y="2062"/>
                  </a:cubicBezTo>
                  <a:lnTo>
                    <a:pt x="481" y="2062"/>
                  </a:lnTo>
                  <a:cubicBezTo>
                    <a:pt x="706" y="2062"/>
                    <a:pt x="884" y="1879"/>
                    <a:pt x="884" y="1658"/>
                  </a:cubicBezTo>
                  <a:lnTo>
                    <a:pt x="884" y="404"/>
                  </a:lnTo>
                  <a:cubicBezTo>
                    <a:pt x="884" y="179"/>
                    <a:pt x="706" y="1"/>
                    <a:pt x="481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7" name="Google Shape;11337;p89"/>
            <p:cNvSpPr/>
            <p:nvPr/>
          </p:nvSpPr>
          <p:spPr>
            <a:xfrm>
              <a:off x="2625367" y="4040306"/>
              <a:ext cx="266905" cy="130062"/>
            </a:xfrm>
            <a:custGeom>
              <a:avLst/>
              <a:gdLst/>
              <a:ahLst/>
              <a:cxnLst/>
              <a:rect l="l" t="t" r="r" b="b"/>
              <a:pathLst>
                <a:path w="10195" h="4968" extrusionOk="0">
                  <a:moveTo>
                    <a:pt x="1960" y="1"/>
                  </a:moveTo>
                  <a:lnTo>
                    <a:pt x="207" y="1985"/>
                  </a:lnTo>
                  <a:cubicBezTo>
                    <a:pt x="72" y="2138"/>
                    <a:pt x="0" y="2331"/>
                    <a:pt x="0" y="2532"/>
                  </a:cubicBezTo>
                  <a:lnTo>
                    <a:pt x="0" y="4276"/>
                  </a:lnTo>
                  <a:cubicBezTo>
                    <a:pt x="0" y="4661"/>
                    <a:pt x="308" y="4968"/>
                    <a:pt x="692" y="4968"/>
                  </a:cubicBezTo>
                  <a:lnTo>
                    <a:pt x="9503" y="4968"/>
                  </a:lnTo>
                  <a:cubicBezTo>
                    <a:pt x="9882" y="4968"/>
                    <a:pt x="10195" y="4661"/>
                    <a:pt x="10195" y="4276"/>
                  </a:cubicBezTo>
                  <a:lnTo>
                    <a:pt x="10195" y="2532"/>
                  </a:lnTo>
                  <a:cubicBezTo>
                    <a:pt x="10195" y="2331"/>
                    <a:pt x="10123" y="2134"/>
                    <a:pt x="9988" y="1985"/>
                  </a:cubicBezTo>
                  <a:lnTo>
                    <a:pt x="8235" y="1"/>
                  </a:lnTo>
                  <a:close/>
                </a:path>
              </a:pathLst>
            </a:custGeom>
            <a:solidFill>
              <a:srgbClr val="C1CE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8" name="Google Shape;11338;p89"/>
            <p:cNvSpPr/>
            <p:nvPr/>
          </p:nvSpPr>
          <p:spPr>
            <a:xfrm>
              <a:off x="2645604" y="4040306"/>
              <a:ext cx="246668" cy="130062"/>
            </a:xfrm>
            <a:custGeom>
              <a:avLst/>
              <a:gdLst/>
              <a:ahLst/>
              <a:cxnLst/>
              <a:rect l="l" t="t" r="r" b="b"/>
              <a:pathLst>
                <a:path w="9422" h="4968" extrusionOk="0">
                  <a:moveTo>
                    <a:pt x="1187" y="1"/>
                  </a:moveTo>
                  <a:lnTo>
                    <a:pt x="1" y="1346"/>
                  </a:lnTo>
                  <a:cubicBezTo>
                    <a:pt x="1179" y="2717"/>
                    <a:pt x="2874" y="3459"/>
                    <a:pt x="4607" y="3459"/>
                  </a:cubicBezTo>
                  <a:cubicBezTo>
                    <a:pt x="5418" y="3459"/>
                    <a:pt x="6237" y="3297"/>
                    <a:pt x="7015" y="2960"/>
                  </a:cubicBezTo>
                  <a:cubicBezTo>
                    <a:pt x="7130" y="2909"/>
                    <a:pt x="7247" y="2886"/>
                    <a:pt x="7362" y="2886"/>
                  </a:cubicBezTo>
                  <a:cubicBezTo>
                    <a:pt x="7814" y="2886"/>
                    <a:pt x="8221" y="3250"/>
                    <a:pt x="8221" y="3748"/>
                  </a:cubicBezTo>
                  <a:lnTo>
                    <a:pt x="8221" y="4276"/>
                  </a:lnTo>
                  <a:cubicBezTo>
                    <a:pt x="8221" y="4661"/>
                    <a:pt x="7913" y="4968"/>
                    <a:pt x="7529" y="4968"/>
                  </a:cubicBezTo>
                  <a:lnTo>
                    <a:pt x="8730" y="4968"/>
                  </a:lnTo>
                  <a:cubicBezTo>
                    <a:pt x="9109" y="4968"/>
                    <a:pt x="9422" y="4661"/>
                    <a:pt x="9422" y="4276"/>
                  </a:cubicBezTo>
                  <a:lnTo>
                    <a:pt x="9422" y="2532"/>
                  </a:lnTo>
                  <a:cubicBezTo>
                    <a:pt x="9422" y="2331"/>
                    <a:pt x="9345" y="2134"/>
                    <a:pt x="9215" y="1985"/>
                  </a:cubicBezTo>
                  <a:lnTo>
                    <a:pt x="7462" y="1"/>
                  </a:ln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9" name="Google Shape;11339;p89"/>
            <p:cNvSpPr/>
            <p:nvPr/>
          </p:nvSpPr>
          <p:spPr>
            <a:xfrm>
              <a:off x="2921541" y="3956426"/>
              <a:ext cx="52360" cy="44846"/>
            </a:xfrm>
            <a:custGeom>
              <a:avLst/>
              <a:gdLst/>
              <a:ahLst/>
              <a:cxnLst/>
              <a:rect l="l" t="t" r="r" b="b"/>
              <a:pathLst>
                <a:path w="2000" h="1713" extrusionOk="0">
                  <a:moveTo>
                    <a:pt x="1144" y="0"/>
                  </a:moveTo>
                  <a:cubicBezTo>
                    <a:pt x="385" y="0"/>
                    <a:pt x="1" y="923"/>
                    <a:pt x="539" y="1461"/>
                  </a:cubicBezTo>
                  <a:cubicBezTo>
                    <a:pt x="713" y="1635"/>
                    <a:pt x="928" y="1713"/>
                    <a:pt x="1138" y="1713"/>
                  </a:cubicBezTo>
                  <a:cubicBezTo>
                    <a:pt x="1578" y="1713"/>
                    <a:pt x="1999" y="1372"/>
                    <a:pt x="1999" y="855"/>
                  </a:cubicBezTo>
                  <a:cubicBezTo>
                    <a:pt x="1999" y="385"/>
                    <a:pt x="1615" y="0"/>
                    <a:pt x="1144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0" name="Google Shape;11340;p89"/>
            <p:cNvSpPr/>
            <p:nvPr/>
          </p:nvSpPr>
          <p:spPr>
            <a:xfrm>
              <a:off x="2942433" y="3956426"/>
              <a:ext cx="33982" cy="44715"/>
            </a:xfrm>
            <a:custGeom>
              <a:avLst/>
              <a:gdLst/>
              <a:ahLst/>
              <a:cxnLst/>
              <a:rect l="l" t="t" r="r" b="b"/>
              <a:pathLst>
                <a:path w="1298" h="1708" extrusionOk="0">
                  <a:moveTo>
                    <a:pt x="346" y="0"/>
                  </a:moveTo>
                  <a:cubicBezTo>
                    <a:pt x="226" y="0"/>
                    <a:pt x="111" y="24"/>
                    <a:pt x="0" y="72"/>
                  </a:cubicBezTo>
                  <a:cubicBezTo>
                    <a:pt x="673" y="375"/>
                    <a:pt x="673" y="1331"/>
                    <a:pt x="0" y="1634"/>
                  </a:cubicBezTo>
                  <a:cubicBezTo>
                    <a:pt x="114" y="1684"/>
                    <a:pt x="231" y="1708"/>
                    <a:pt x="347" y="1708"/>
                  </a:cubicBezTo>
                  <a:cubicBezTo>
                    <a:pt x="735" y="1708"/>
                    <a:pt x="1097" y="1440"/>
                    <a:pt x="1182" y="1028"/>
                  </a:cubicBezTo>
                  <a:cubicBezTo>
                    <a:pt x="1298" y="500"/>
                    <a:pt x="889" y="0"/>
                    <a:pt x="346" y="0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1" name="Google Shape;11341;p89"/>
            <p:cNvSpPr/>
            <p:nvPr/>
          </p:nvSpPr>
          <p:spPr>
            <a:xfrm>
              <a:off x="2614293" y="3831154"/>
              <a:ext cx="292692" cy="281618"/>
            </a:xfrm>
            <a:custGeom>
              <a:avLst/>
              <a:gdLst/>
              <a:ahLst/>
              <a:cxnLst/>
              <a:rect l="l" t="t" r="r" b="b"/>
              <a:pathLst>
                <a:path w="11180" h="10757" extrusionOk="0">
                  <a:moveTo>
                    <a:pt x="5799" y="1"/>
                  </a:moveTo>
                  <a:cubicBezTo>
                    <a:pt x="3628" y="1"/>
                    <a:pt x="1663" y="1312"/>
                    <a:pt x="832" y="3320"/>
                  </a:cubicBezTo>
                  <a:cubicBezTo>
                    <a:pt x="1" y="5333"/>
                    <a:pt x="462" y="7644"/>
                    <a:pt x="1999" y="9181"/>
                  </a:cubicBezTo>
                  <a:cubicBezTo>
                    <a:pt x="3028" y="10210"/>
                    <a:pt x="4403" y="10757"/>
                    <a:pt x="5804" y="10757"/>
                  </a:cubicBezTo>
                  <a:cubicBezTo>
                    <a:pt x="6496" y="10757"/>
                    <a:pt x="7194" y="10623"/>
                    <a:pt x="7860" y="10348"/>
                  </a:cubicBezTo>
                  <a:cubicBezTo>
                    <a:pt x="9868" y="9517"/>
                    <a:pt x="11180" y="7552"/>
                    <a:pt x="11180" y="5381"/>
                  </a:cubicBezTo>
                  <a:cubicBezTo>
                    <a:pt x="11180" y="2412"/>
                    <a:pt x="8768" y="1"/>
                    <a:pt x="5799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2" name="Google Shape;11342;p89"/>
            <p:cNvSpPr/>
            <p:nvPr/>
          </p:nvSpPr>
          <p:spPr>
            <a:xfrm>
              <a:off x="2746737" y="3831154"/>
              <a:ext cx="160248" cy="281618"/>
            </a:xfrm>
            <a:custGeom>
              <a:avLst/>
              <a:gdLst/>
              <a:ahLst/>
              <a:cxnLst/>
              <a:rect l="l" t="t" r="r" b="b"/>
              <a:pathLst>
                <a:path w="6121" h="10757" extrusionOk="0">
                  <a:moveTo>
                    <a:pt x="740" y="1"/>
                  </a:moveTo>
                  <a:cubicBezTo>
                    <a:pt x="495" y="1"/>
                    <a:pt x="245" y="20"/>
                    <a:pt x="0" y="53"/>
                  </a:cubicBezTo>
                  <a:cubicBezTo>
                    <a:pt x="2662" y="423"/>
                    <a:pt x="4641" y="2696"/>
                    <a:pt x="4641" y="5381"/>
                  </a:cubicBezTo>
                  <a:cubicBezTo>
                    <a:pt x="4641" y="8066"/>
                    <a:pt x="2662" y="10339"/>
                    <a:pt x="0" y="10709"/>
                  </a:cubicBezTo>
                  <a:cubicBezTo>
                    <a:pt x="245" y="10742"/>
                    <a:pt x="495" y="10757"/>
                    <a:pt x="740" y="10757"/>
                  </a:cubicBezTo>
                  <a:cubicBezTo>
                    <a:pt x="3709" y="10757"/>
                    <a:pt x="6121" y="8350"/>
                    <a:pt x="6121" y="5381"/>
                  </a:cubicBezTo>
                  <a:cubicBezTo>
                    <a:pt x="6121" y="2407"/>
                    <a:pt x="3709" y="1"/>
                    <a:pt x="740" y="1"/>
                  </a:cubicBezTo>
                  <a:close/>
                </a:path>
              </a:pathLst>
            </a:custGeom>
            <a:solidFill>
              <a:srgbClr val="D5DD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3" name="Google Shape;11343;p89"/>
            <p:cNvSpPr/>
            <p:nvPr/>
          </p:nvSpPr>
          <p:spPr>
            <a:xfrm>
              <a:off x="2724720" y="3941084"/>
              <a:ext cx="72335" cy="61968"/>
            </a:xfrm>
            <a:custGeom>
              <a:avLst/>
              <a:gdLst/>
              <a:ahLst/>
              <a:cxnLst/>
              <a:rect l="l" t="t" r="r" b="b"/>
              <a:pathLst>
                <a:path w="2763" h="2367" extrusionOk="0">
                  <a:moveTo>
                    <a:pt x="1581" y="0"/>
                  </a:moveTo>
                  <a:cubicBezTo>
                    <a:pt x="529" y="0"/>
                    <a:pt x="1" y="1273"/>
                    <a:pt x="745" y="2018"/>
                  </a:cubicBezTo>
                  <a:cubicBezTo>
                    <a:pt x="986" y="2259"/>
                    <a:pt x="1282" y="2366"/>
                    <a:pt x="1572" y="2366"/>
                  </a:cubicBezTo>
                  <a:cubicBezTo>
                    <a:pt x="2180" y="2366"/>
                    <a:pt x="2763" y="1894"/>
                    <a:pt x="2763" y="1182"/>
                  </a:cubicBezTo>
                  <a:cubicBezTo>
                    <a:pt x="2763" y="529"/>
                    <a:pt x="2235" y="0"/>
                    <a:pt x="1581" y="0"/>
                  </a:cubicBezTo>
                  <a:close/>
                </a:path>
              </a:pathLst>
            </a:custGeom>
            <a:solidFill>
              <a:srgbClr val="CBD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4" name="Google Shape;11344;p89"/>
            <p:cNvSpPr/>
            <p:nvPr/>
          </p:nvSpPr>
          <p:spPr>
            <a:xfrm>
              <a:off x="2754539" y="3940953"/>
              <a:ext cx="45553" cy="61968"/>
            </a:xfrm>
            <a:custGeom>
              <a:avLst/>
              <a:gdLst/>
              <a:ahLst/>
              <a:cxnLst/>
              <a:rect l="l" t="t" r="r" b="b"/>
              <a:pathLst>
                <a:path w="1740" h="2367" extrusionOk="0">
                  <a:moveTo>
                    <a:pt x="442" y="0"/>
                  </a:moveTo>
                  <a:lnTo>
                    <a:pt x="442" y="5"/>
                  </a:lnTo>
                  <a:cubicBezTo>
                    <a:pt x="293" y="5"/>
                    <a:pt x="140" y="34"/>
                    <a:pt x="0" y="92"/>
                  </a:cubicBezTo>
                  <a:cubicBezTo>
                    <a:pt x="990" y="486"/>
                    <a:pt x="990" y="1884"/>
                    <a:pt x="0" y="2282"/>
                  </a:cubicBezTo>
                  <a:cubicBezTo>
                    <a:pt x="144" y="2340"/>
                    <a:pt x="291" y="2366"/>
                    <a:pt x="435" y="2366"/>
                  </a:cubicBezTo>
                  <a:cubicBezTo>
                    <a:pt x="981" y="2366"/>
                    <a:pt x="1485" y="1982"/>
                    <a:pt x="1595" y="1408"/>
                  </a:cubicBezTo>
                  <a:cubicBezTo>
                    <a:pt x="1739" y="683"/>
                    <a:pt x="1182" y="5"/>
                    <a:pt x="442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5" name="Google Shape;11345;p89"/>
            <p:cNvSpPr/>
            <p:nvPr/>
          </p:nvSpPr>
          <p:spPr>
            <a:xfrm>
              <a:off x="2602224" y="3825918"/>
              <a:ext cx="376966" cy="349765"/>
            </a:xfrm>
            <a:custGeom>
              <a:avLst/>
              <a:gdLst/>
              <a:ahLst/>
              <a:cxnLst/>
              <a:rect l="l" t="t" r="r" b="b"/>
              <a:pathLst>
                <a:path w="14399" h="13360" extrusionOk="0">
                  <a:moveTo>
                    <a:pt x="13339" y="5186"/>
                  </a:moveTo>
                  <a:cubicBezTo>
                    <a:pt x="13676" y="5186"/>
                    <a:pt x="14000" y="5447"/>
                    <a:pt x="14000" y="5840"/>
                  </a:cubicBezTo>
                  <a:cubicBezTo>
                    <a:pt x="13995" y="6201"/>
                    <a:pt x="13702" y="6494"/>
                    <a:pt x="13341" y="6494"/>
                  </a:cubicBezTo>
                  <a:cubicBezTo>
                    <a:pt x="12760" y="6494"/>
                    <a:pt x="12467" y="5788"/>
                    <a:pt x="12880" y="5379"/>
                  </a:cubicBezTo>
                  <a:cubicBezTo>
                    <a:pt x="13014" y="5246"/>
                    <a:pt x="13178" y="5186"/>
                    <a:pt x="13339" y="5186"/>
                  </a:cubicBezTo>
                  <a:close/>
                  <a:moveTo>
                    <a:pt x="11718" y="10957"/>
                  </a:moveTo>
                  <a:cubicBezTo>
                    <a:pt x="11828" y="10957"/>
                    <a:pt x="11919" y="11048"/>
                    <a:pt x="11919" y="11158"/>
                  </a:cubicBezTo>
                  <a:lnTo>
                    <a:pt x="11919" y="12412"/>
                  </a:lnTo>
                  <a:cubicBezTo>
                    <a:pt x="11919" y="12523"/>
                    <a:pt x="11833" y="12614"/>
                    <a:pt x="11718" y="12614"/>
                  </a:cubicBezTo>
                  <a:lnTo>
                    <a:pt x="11266" y="12614"/>
                  </a:lnTo>
                  <a:cubicBezTo>
                    <a:pt x="11295" y="12451"/>
                    <a:pt x="11271" y="12249"/>
                    <a:pt x="11280" y="10957"/>
                  </a:cubicBezTo>
                  <a:close/>
                  <a:moveTo>
                    <a:pt x="6232" y="1"/>
                  </a:moveTo>
                  <a:cubicBezTo>
                    <a:pt x="5264" y="1"/>
                    <a:pt x="4275" y="256"/>
                    <a:pt x="3359" y="815"/>
                  </a:cubicBezTo>
                  <a:cubicBezTo>
                    <a:pt x="3155" y="927"/>
                    <a:pt x="3273" y="1198"/>
                    <a:pt x="3454" y="1198"/>
                  </a:cubicBezTo>
                  <a:cubicBezTo>
                    <a:pt x="3491" y="1198"/>
                    <a:pt x="3530" y="1187"/>
                    <a:pt x="3570" y="1161"/>
                  </a:cubicBezTo>
                  <a:cubicBezTo>
                    <a:pt x="4421" y="641"/>
                    <a:pt x="5338" y="403"/>
                    <a:pt x="6236" y="403"/>
                  </a:cubicBezTo>
                  <a:cubicBezTo>
                    <a:pt x="8927" y="403"/>
                    <a:pt x="11439" y="2537"/>
                    <a:pt x="11439" y="5581"/>
                  </a:cubicBezTo>
                  <a:cubicBezTo>
                    <a:pt x="11439" y="7354"/>
                    <a:pt x="10531" y="9006"/>
                    <a:pt x="9032" y="9953"/>
                  </a:cubicBezTo>
                  <a:cubicBezTo>
                    <a:pt x="8190" y="10487"/>
                    <a:pt x="7229" y="10758"/>
                    <a:pt x="6263" y="10758"/>
                  </a:cubicBezTo>
                  <a:cubicBezTo>
                    <a:pt x="5509" y="10758"/>
                    <a:pt x="4754" y="10593"/>
                    <a:pt x="4050" y="10260"/>
                  </a:cubicBezTo>
                  <a:cubicBezTo>
                    <a:pt x="2446" y="9506"/>
                    <a:pt x="1341" y="7978"/>
                    <a:pt x="1125" y="6220"/>
                  </a:cubicBezTo>
                  <a:cubicBezTo>
                    <a:pt x="904" y="4462"/>
                    <a:pt x="1600" y="2708"/>
                    <a:pt x="2969" y="1584"/>
                  </a:cubicBezTo>
                  <a:cubicBezTo>
                    <a:pt x="3148" y="1451"/>
                    <a:pt x="3017" y="1216"/>
                    <a:pt x="2850" y="1216"/>
                  </a:cubicBezTo>
                  <a:cubicBezTo>
                    <a:pt x="2806" y="1216"/>
                    <a:pt x="2759" y="1233"/>
                    <a:pt x="2715" y="1272"/>
                  </a:cubicBezTo>
                  <a:cubicBezTo>
                    <a:pt x="385" y="3193"/>
                    <a:pt x="0" y="6619"/>
                    <a:pt x="1860" y="9001"/>
                  </a:cubicBezTo>
                  <a:lnTo>
                    <a:pt x="937" y="10044"/>
                  </a:lnTo>
                  <a:cubicBezTo>
                    <a:pt x="769" y="10231"/>
                    <a:pt x="678" y="10472"/>
                    <a:pt x="678" y="10721"/>
                  </a:cubicBezTo>
                  <a:lnTo>
                    <a:pt x="678" y="12465"/>
                  </a:lnTo>
                  <a:cubicBezTo>
                    <a:pt x="678" y="12960"/>
                    <a:pt x="1081" y="13359"/>
                    <a:pt x="1571" y="13359"/>
                  </a:cubicBezTo>
                  <a:lnTo>
                    <a:pt x="8393" y="13359"/>
                  </a:lnTo>
                  <a:cubicBezTo>
                    <a:pt x="8398" y="13359"/>
                    <a:pt x="8402" y="13359"/>
                    <a:pt x="8407" y="13359"/>
                  </a:cubicBezTo>
                  <a:cubicBezTo>
                    <a:pt x="8671" y="13359"/>
                    <a:pt x="8672" y="12959"/>
                    <a:pt x="8411" y="12959"/>
                  </a:cubicBezTo>
                  <a:cubicBezTo>
                    <a:pt x="8405" y="12959"/>
                    <a:pt x="8399" y="12960"/>
                    <a:pt x="8393" y="12960"/>
                  </a:cubicBezTo>
                  <a:lnTo>
                    <a:pt x="1576" y="12960"/>
                  </a:lnTo>
                  <a:cubicBezTo>
                    <a:pt x="1302" y="12960"/>
                    <a:pt x="1086" y="12739"/>
                    <a:pt x="1081" y="12465"/>
                  </a:cubicBezTo>
                  <a:lnTo>
                    <a:pt x="1081" y="10721"/>
                  </a:lnTo>
                  <a:cubicBezTo>
                    <a:pt x="1081" y="10568"/>
                    <a:pt x="1139" y="10423"/>
                    <a:pt x="1240" y="10308"/>
                  </a:cubicBezTo>
                  <a:lnTo>
                    <a:pt x="2114" y="9314"/>
                  </a:lnTo>
                  <a:cubicBezTo>
                    <a:pt x="3220" y="10538"/>
                    <a:pt x="4739" y="11157"/>
                    <a:pt x="6261" y="11157"/>
                  </a:cubicBezTo>
                  <a:cubicBezTo>
                    <a:pt x="7643" y="11157"/>
                    <a:pt x="9027" y="10647"/>
                    <a:pt x="10108" y="9616"/>
                  </a:cubicBezTo>
                  <a:lnTo>
                    <a:pt x="10718" y="10303"/>
                  </a:lnTo>
                  <a:cubicBezTo>
                    <a:pt x="10819" y="10419"/>
                    <a:pt x="10877" y="10568"/>
                    <a:pt x="10877" y="10721"/>
                  </a:cubicBezTo>
                  <a:cubicBezTo>
                    <a:pt x="10858" y="12456"/>
                    <a:pt x="10925" y="12513"/>
                    <a:pt x="10810" y="12710"/>
                  </a:cubicBezTo>
                  <a:cubicBezTo>
                    <a:pt x="10723" y="12864"/>
                    <a:pt x="10560" y="12955"/>
                    <a:pt x="10387" y="12955"/>
                  </a:cubicBezTo>
                  <a:lnTo>
                    <a:pt x="9147" y="12955"/>
                  </a:lnTo>
                  <a:cubicBezTo>
                    <a:pt x="9143" y="12955"/>
                    <a:pt x="9138" y="12955"/>
                    <a:pt x="9134" y="12955"/>
                  </a:cubicBezTo>
                  <a:cubicBezTo>
                    <a:pt x="8869" y="12955"/>
                    <a:pt x="8869" y="13359"/>
                    <a:pt x="9134" y="13359"/>
                  </a:cubicBezTo>
                  <a:cubicBezTo>
                    <a:pt x="9138" y="13359"/>
                    <a:pt x="9143" y="13359"/>
                    <a:pt x="9147" y="13359"/>
                  </a:cubicBezTo>
                  <a:lnTo>
                    <a:pt x="10387" y="13359"/>
                  </a:lnTo>
                  <a:cubicBezTo>
                    <a:pt x="10661" y="13359"/>
                    <a:pt x="10920" y="13229"/>
                    <a:pt x="11088" y="13013"/>
                  </a:cubicBezTo>
                  <a:lnTo>
                    <a:pt x="11718" y="13013"/>
                  </a:lnTo>
                  <a:cubicBezTo>
                    <a:pt x="12049" y="13013"/>
                    <a:pt x="12318" y="12744"/>
                    <a:pt x="12318" y="12412"/>
                  </a:cubicBezTo>
                  <a:lnTo>
                    <a:pt x="12318" y="11985"/>
                  </a:lnTo>
                  <a:lnTo>
                    <a:pt x="12573" y="11985"/>
                  </a:lnTo>
                  <a:cubicBezTo>
                    <a:pt x="13106" y="11985"/>
                    <a:pt x="13534" y="11557"/>
                    <a:pt x="13534" y="11024"/>
                  </a:cubicBezTo>
                  <a:lnTo>
                    <a:pt x="13534" y="6883"/>
                  </a:lnTo>
                  <a:cubicBezTo>
                    <a:pt x="14038" y="6787"/>
                    <a:pt x="14398" y="6350"/>
                    <a:pt x="14398" y="5840"/>
                  </a:cubicBezTo>
                  <a:cubicBezTo>
                    <a:pt x="14398" y="5211"/>
                    <a:pt x="13883" y="4781"/>
                    <a:pt x="13336" y="4781"/>
                  </a:cubicBezTo>
                  <a:cubicBezTo>
                    <a:pt x="13107" y="4781"/>
                    <a:pt x="12873" y="4856"/>
                    <a:pt x="12669" y="5024"/>
                  </a:cubicBezTo>
                  <a:cubicBezTo>
                    <a:pt x="11982" y="5595"/>
                    <a:pt x="12265" y="6710"/>
                    <a:pt x="13140" y="6878"/>
                  </a:cubicBezTo>
                  <a:lnTo>
                    <a:pt x="13140" y="11019"/>
                  </a:lnTo>
                  <a:cubicBezTo>
                    <a:pt x="13140" y="11331"/>
                    <a:pt x="12890" y="11581"/>
                    <a:pt x="12578" y="11581"/>
                  </a:cubicBezTo>
                  <a:lnTo>
                    <a:pt x="12323" y="11581"/>
                  </a:lnTo>
                  <a:lnTo>
                    <a:pt x="12323" y="11154"/>
                  </a:lnTo>
                  <a:cubicBezTo>
                    <a:pt x="12323" y="10822"/>
                    <a:pt x="12054" y="10553"/>
                    <a:pt x="11722" y="10553"/>
                  </a:cubicBezTo>
                  <a:lnTo>
                    <a:pt x="11266" y="10553"/>
                  </a:lnTo>
                  <a:cubicBezTo>
                    <a:pt x="11232" y="10366"/>
                    <a:pt x="11151" y="10188"/>
                    <a:pt x="11021" y="10044"/>
                  </a:cubicBezTo>
                  <a:lnTo>
                    <a:pt x="10392" y="9328"/>
                  </a:lnTo>
                  <a:cubicBezTo>
                    <a:pt x="11324" y="8305"/>
                    <a:pt x="11842" y="6969"/>
                    <a:pt x="11842" y="5581"/>
                  </a:cubicBezTo>
                  <a:cubicBezTo>
                    <a:pt x="11842" y="2293"/>
                    <a:pt x="9132" y="1"/>
                    <a:pt x="623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6" name="Google Shape;11346;p89"/>
            <p:cNvSpPr/>
            <p:nvPr/>
          </p:nvSpPr>
          <p:spPr>
            <a:xfrm>
              <a:off x="2717808" y="3935770"/>
              <a:ext cx="84535" cy="72362"/>
            </a:xfrm>
            <a:custGeom>
              <a:avLst/>
              <a:gdLst/>
              <a:ahLst/>
              <a:cxnLst/>
              <a:rect l="l" t="t" r="r" b="b"/>
              <a:pathLst>
                <a:path w="3229" h="2764" extrusionOk="0">
                  <a:moveTo>
                    <a:pt x="1856" y="401"/>
                  </a:moveTo>
                  <a:cubicBezTo>
                    <a:pt x="2096" y="401"/>
                    <a:pt x="2342" y="490"/>
                    <a:pt x="2542" y="688"/>
                  </a:cubicBezTo>
                  <a:cubicBezTo>
                    <a:pt x="3157" y="1308"/>
                    <a:pt x="2720" y="2365"/>
                    <a:pt x="1845" y="2365"/>
                  </a:cubicBezTo>
                  <a:cubicBezTo>
                    <a:pt x="1302" y="2365"/>
                    <a:pt x="865" y="1928"/>
                    <a:pt x="865" y="1385"/>
                  </a:cubicBezTo>
                  <a:cubicBezTo>
                    <a:pt x="865" y="793"/>
                    <a:pt x="1350" y="401"/>
                    <a:pt x="1856" y="401"/>
                  </a:cubicBezTo>
                  <a:close/>
                  <a:moveTo>
                    <a:pt x="1837" y="0"/>
                  </a:moveTo>
                  <a:cubicBezTo>
                    <a:pt x="1498" y="0"/>
                    <a:pt x="1151" y="127"/>
                    <a:pt x="870" y="410"/>
                  </a:cubicBezTo>
                  <a:cubicBezTo>
                    <a:pt x="0" y="1279"/>
                    <a:pt x="615" y="2764"/>
                    <a:pt x="1850" y="2764"/>
                  </a:cubicBezTo>
                  <a:cubicBezTo>
                    <a:pt x="2609" y="2764"/>
                    <a:pt x="3229" y="2144"/>
                    <a:pt x="3229" y="1385"/>
                  </a:cubicBezTo>
                  <a:cubicBezTo>
                    <a:pt x="3229" y="553"/>
                    <a:pt x="2547" y="0"/>
                    <a:pt x="183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7" name="Google Shape;11347;p89"/>
          <p:cNvGrpSpPr/>
          <p:nvPr/>
        </p:nvGrpSpPr>
        <p:grpSpPr>
          <a:xfrm>
            <a:off x="3479725" y="3215723"/>
            <a:ext cx="411419" cy="256616"/>
            <a:chOff x="3479725" y="3421123"/>
            <a:chExt cx="411419" cy="256616"/>
          </a:xfrm>
        </p:grpSpPr>
        <p:sp>
          <p:nvSpPr>
            <p:cNvPr id="11348" name="Google Shape;11348;p89"/>
            <p:cNvSpPr/>
            <p:nvPr/>
          </p:nvSpPr>
          <p:spPr>
            <a:xfrm>
              <a:off x="3485642" y="3487542"/>
              <a:ext cx="399585" cy="153467"/>
            </a:xfrm>
            <a:custGeom>
              <a:avLst/>
              <a:gdLst/>
              <a:ahLst/>
              <a:cxnLst/>
              <a:rect l="l" t="t" r="r" b="b"/>
              <a:pathLst>
                <a:path w="15263" h="5862" extrusionOk="0">
                  <a:moveTo>
                    <a:pt x="644" y="1"/>
                  </a:moveTo>
                  <a:cubicBezTo>
                    <a:pt x="288" y="1"/>
                    <a:pt x="0" y="284"/>
                    <a:pt x="5" y="640"/>
                  </a:cubicBezTo>
                  <a:lnTo>
                    <a:pt x="5" y="5223"/>
                  </a:lnTo>
                  <a:cubicBezTo>
                    <a:pt x="5" y="5574"/>
                    <a:pt x="288" y="5862"/>
                    <a:pt x="644" y="5862"/>
                  </a:cubicBezTo>
                  <a:lnTo>
                    <a:pt x="14619" y="5862"/>
                  </a:lnTo>
                  <a:cubicBezTo>
                    <a:pt x="14974" y="5862"/>
                    <a:pt x="15263" y="5578"/>
                    <a:pt x="15263" y="5223"/>
                  </a:cubicBezTo>
                  <a:lnTo>
                    <a:pt x="15263" y="640"/>
                  </a:lnTo>
                  <a:cubicBezTo>
                    <a:pt x="15258" y="284"/>
                    <a:pt x="14974" y="1"/>
                    <a:pt x="14624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9" name="Google Shape;11349;p89"/>
            <p:cNvSpPr/>
            <p:nvPr/>
          </p:nvSpPr>
          <p:spPr>
            <a:xfrm>
              <a:off x="3830249" y="3487542"/>
              <a:ext cx="54847" cy="153467"/>
            </a:xfrm>
            <a:custGeom>
              <a:avLst/>
              <a:gdLst/>
              <a:ahLst/>
              <a:cxnLst/>
              <a:rect l="l" t="t" r="r" b="b"/>
              <a:pathLst>
                <a:path w="2095" h="5862" extrusionOk="0">
                  <a:moveTo>
                    <a:pt x="0" y="1"/>
                  </a:moveTo>
                  <a:cubicBezTo>
                    <a:pt x="356" y="1"/>
                    <a:pt x="639" y="289"/>
                    <a:pt x="639" y="640"/>
                  </a:cubicBezTo>
                  <a:lnTo>
                    <a:pt x="639" y="5223"/>
                  </a:lnTo>
                  <a:cubicBezTo>
                    <a:pt x="639" y="5574"/>
                    <a:pt x="356" y="5862"/>
                    <a:pt x="0" y="5862"/>
                  </a:cubicBezTo>
                  <a:lnTo>
                    <a:pt x="1456" y="5862"/>
                  </a:lnTo>
                  <a:cubicBezTo>
                    <a:pt x="1807" y="5862"/>
                    <a:pt x="2095" y="5574"/>
                    <a:pt x="2095" y="5223"/>
                  </a:cubicBezTo>
                  <a:lnTo>
                    <a:pt x="2095" y="640"/>
                  </a:lnTo>
                  <a:cubicBezTo>
                    <a:pt x="2095" y="289"/>
                    <a:pt x="1807" y="1"/>
                    <a:pt x="1456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0" name="Google Shape;11350;p89"/>
            <p:cNvSpPr/>
            <p:nvPr/>
          </p:nvSpPr>
          <p:spPr>
            <a:xfrm>
              <a:off x="3539468" y="3640983"/>
              <a:ext cx="78749" cy="30735"/>
            </a:xfrm>
            <a:custGeom>
              <a:avLst/>
              <a:gdLst/>
              <a:ahLst/>
              <a:cxnLst/>
              <a:rect l="l" t="t" r="r" b="b"/>
              <a:pathLst>
                <a:path w="3008" h="1174" extrusionOk="0">
                  <a:moveTo>
                    <a:pt x="0" y="1"/>
                  </a:moveTo>
                  <a:lnTo>
                    <a:pt x="0" y="750"/>
                  </a:lnTo>
                  <a:cubicBezTo>
                    <a:pt x="0" y="986"/>
                    <a:pt x="188" y="1173"/>
                    <a:pt x="418" y="1173"/>
                  </a:cubicBezTo>
                  <a:lnTo>
                    <a:pt x="2590" y="1173"/>
                  </a:lnTo>
                  <a:cubicBezTo>
                    <a:pt x="2820" y="1168"/>
                    <a:pt x="3008" y="981"/>
                    <a:pt x="3008" y="750"/>
                  </a:cubicBezTo>
                  <a:lnTo>
                    <a:pt x="3008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1" name="Google Shape;11351;p89"/>
            <p:cNvSpPr/>
            <p:nvPr/>
          </p:nvSpPr>
          <p:spPr>
            <a:xfrm>
              <a:off x="3579209" y="3640983"/>
              <a:ext cx="39008" cy="30735"/>
            </a:xfrm>
            <a:custGeom>
              <a:avLst/>
              <a:gdLst/>
              <a:ahLst/>
              <a:cxnLst/>
              <a:rect l="l" t="t" r="r" b="b"/>
              <a:pathLst>
                <a:path w="1490" h="1174" extrusionOk="0">
                  <a:moveTo>
                    <a:pt x="418" y="1"/>
                  </a:moveTo>
                  <a:lnTo>
                    <a:pt x="418" y="755"/>
                  </a:lnTo>
                  <a:cubicBezTo>
                    <a:pt x="418" y="986"/>
                    <a:pt x="231" y="1173"/>
                    <a:pt x="0" y="1173"/>
                  </a:cubicBezTo>
                  <a:lnTo>
                    <a:pt x="1072" y="1173"/>
                  </a:lnTo>
                  <a:cubicBezTo>
                    <a:pt x="1302" y="1173"/>
                    <a:pt x="1490" y="986"/>
                    <a:pt x="1490" y="755"/>
                  </a:cubicBezTo>
                  <a:lnTo>
                    <a:pt x="1490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2" name="Google Shape;11352;p89"/>
            <p:cNvSpPr/>
            <p:nvPr/>
          </p:nvSpPr>
          <p:spPr>
            <a:xfrm>
              <a:off x="3752390" y="3640983"/>
              <a:ext cx="78749" cy="30735"/>
            </a:xfrm>
            <a:custGeom>
              <a:avLst/>
              <a:gdLst/>
              <a:ahLst/>
              <a:cxnLst/>
              <a:rect l="l" t="t" r="r" b="b"/>
              <a:pathLst>
                <a:path w="3008" h="1174" extrusionOk="0">
                  <a:moveTo>
                    <a:pt x="1" y="1"/>
                  </a:moveTo>
                  <a:lnTo>
                    <a:pt x="1" y="750"/>
                  </a:lnTo>
                  <a:cubicBezTo>
                    <a:pt x="1" y="986"/>
                    <a:pt x="188" y="1173"/>
                    <a:pt x="423" y="1173"/>
                  </a:cubicBezTo>
                  <a:lnTo>
                    <a:pt x="2595" y="1173"/>
                  </a:lnTo>
                  <a:cubicBezTo>
                    <a:pt x="2825" y="1168"/>
                    <a:pt x="3008" y="981"/>
                    <a:pt x="3008" y="750"/>
                  </a:cubicBezTo>
                  <a:lnTo>
                    <a:pt x="3008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3" name="Google Shape;11353;p89"/>
            <p:cNvSpPr/>
            <p:nvPr/>
          </p:nvSpPr>
          <p:spPr>
            <a:xfrm>
              <a:off x="3795665" y="3640983"/>
              <a:ext cx="35605" cy="30735"/>
            </a:xfrm>
            <a:custGeom>
              <a:avLst/>
              <a:gdLst/>
              <a:ahLst/>
              <a:cxnLst/>
              <a:rect l="l" t="t" r="r" b="b"/>
              <a:pathLst>
                <a:path w="1360" h="1174" extrusionOk="0">
                  <a:moveTo>
                    <a:pt x="418" y="1"/>
                  </a:moveTo>
                  <a:lnTo>
                    <a:pt x="418" y="755"/>
                  </a:lnTo>
                  <a:cubicBezTo>
                    <a:pt x="418" y="986"/>
                    <a:pt x="231" y="1173"/>
                    <a:pt x="0" y="1173"/>
                  </a:cubicBezTo>
                  <a:lnTo>
                    <a:pt x="937" y="1173"/>
                  </a:lnTo>
                  <a:cubicBezTo>
                    <a:pt x="1172" y="1173"/>
                    <a:pt x="1360" y="986"/>
                    <a:pt x="1360" y="755"/>
                  </a:cubicBezTo>
                  <a:lnTo>
                    <a:pt x="1360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4" name="Google Shape;11354;p89"/>
            <p:cNvSpPr/>
            <p:nvPr/>
          </p:nvSpPr>
          <p:spPr>
            <a:xfrm>
              <a:off x="3514178" y="3427197"/>
              <a:ext cx="177500" cy="170772"/>
            </a:xfrm>
            <a:custGeom>
              <a:avLst/>
              <a:gdLst/>
              <a:ahLst/>
              <a:cxnLst/>
              <a:rect l="l" t="t" r="r" b="b"/>
              <a:pathLst>
                <a:path w="6780" h="6523" extrusionOk="0">
                  <a:moveTo>
                    <a:pt x="3517" y="0"/>
                  </a:moveTo>
                  <a:cubicBezTo>
                    <a:pt x="2196" y="0"/>
                    <a:pt x="1010" y="793"/>
                    <a:pt x="505" y="2013"/>
                  </a:cubicBezTo>
                  <a:cubicBezTo>
                    <a:pt x="1" y="3228"/>
                    <a:pt x="279" y="4636"/>
                    <a:pt x="1211" y="5568"/>
                  </a:cubicBezTo>
                  <a:cubicBezTo>
                    <a:pt x="1835" y="6191"/>
                    <a:pt x="2669" y="6522"/>
                    <a:pt x="3518" y="6522"/>
                  </a:cubicBezTo>
                  <a:cubicBezTo>
                    <a:pt x="3938" y="6522"/>
                    <a:pt x="4362" y="6441"/>
                    <a:pt x="4766" y="6274"/>
                  </a:cubicBezTo>
                  <a:cubicBezTo>
                    <a:pt x="5987" y="5770"/>
                    <a:pt x="6779" y="4578"/>
                    <a:pt x="6779" y="3262"/>
                  </a:cubicBezTo>
                  <a:cubicBezTo>
                    <a:pt x="6779" y="1460"/>
                    <a:pt x="5319" y="0"/>
                    <a:pt x="3517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5" name="Google Shape;11355;p89"/>
            <p:cNvSpPr/>
            <p:nvPr/>
          </p:nvSpPr>
          <p:spPr>
            <a:xfrm>
              <a:off x="3588634" y="3427197"/>
              <a:ext cx="107809" cy="170772"/>
            </a:xfrm>
            <a:custGeom>
              <a:avLst/>
              <a:gdLst/>
              <a:ahLst/>
              <a:cxnLst/>
              <a:rect l="l" t="t" r="r" b="b"/>
              <a:pathLst>
                <a:path w="4118" h="6523" extrusionOk="0">
                  <a:moveTo>
                    <a:pt x="673" y="0"/>
                  </a:moveTo>
                  <a:cubicBezTo>
                    <a:pt x="443" y="0"/>
                    <a:pt x="222" y="19"/>
                    <a:pt x="1" y="67"/>
                  </a:cubicBezTo>
                  <a:cubicBezTo>
                    <a:pt x="1504" y="389"/>
                    <a:pt x="2585" y="1720"/>
                    <a:pt x="2585" y="3262"/>
                  </a:cubicBezTo>
                  <a:cubicBezTo>
                    <a:pt x="2585" y="4799"/>
                    <a:pt x="1504" y="6135"/>
                    <a:pt x="1" y="6452"/>
                  </a:cubicBezTo>
                  <a:cubicBezTo>
                    <a:pt x="228" y="6500"/>
                    <a:pt x="455" y="6523"/>
                    <a:pt x="678" y="6523"/>
                  </a:cubicBezTo>
                  <a:cubicBezTo>
                    <a:pt x="2308" y="6523"/>
                    <a:pt x="3739" y="5293"/>
                    <a:pt x="3916" y="3598"/>
                  </a:cubicBezTo>
                  <a:cubicBezTo>
                    <a:pt x="4118" y="1672"/>
                    <a:pt x="2604" y="0"/>
                    <a:pt x="673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6" name="Google Shape;11356;p89"/>
            <p:cNvSpPr/>
            <p:nvPr/>
          </p:nvSpPr>
          <p:spPr>
            <a:xfrm>
              <a:off x="3546510" y="3457121"/>
              <a:ext cx="115218" cy="110872"/>
            </a:xfrm>
            <a:custGeom>
              <a:avLst/>
              <a:gdLst/>
              <a:ahLst/>
              <a:cxnLst/>
              <a:rect l="l" t="t" r="r" b="b"/>
              <a:pathLst>
                <a:path w="4401" h="4235" extrusionOk="0">
                  <a:moveTo>
                    <a:pt x="2282" y="0"/>
                  </a:moveTo>
                  <a:cubicBezTo>
                    <a:pt x="1427" y="0"/>
                    <a:pt x="654" y="514"/>
                    <a:pt x="327" y="1307"/>
                  </a:cubicBezTo>
                  <a:cubicBezTo>
                    <a:pt x="0" y="2100"/>
                    <a:pt x="178" y="3008"/>
                    <a:pt x="783" y="3613"/>
                  </a:cubicBezTo>
                  <a:cubicBezTo>
                    <a:pt x="1189" y="4019"/>
                    <a:pt x="1733" y="4234"/>
                    <a:pt x="2286" y="4234"/>
                  </a:cubicBezTo>
                  <a:cubicBezTo>
                    <a:pt x="2558" y="4234"/>
                    <a:pt x="2833" y="4182"/>
                    <a:pt x="3094" y="4074"/>
                  </a:cubicBezTo>
                  <a:cubicBezTo>
                    <a:pt x="3887" y="3748"/>
                    <a:pt x="4401" y="2974"/>
                    <a:pt x="4401" y="2119"/>
                  </a:cubicBezTo>
                  <a:cubicBezTo>
                    <a:pt x="4401" y="947"/>
                    <a:pt x="3454" y="0"/>
                    <a:pt x="2282" y="0"/>
                  </a:cubicBez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7" name="Google Shape;11357;p89"/>
            <p:cNvSpPr/>
            <p:nvPr/>
          </p:nvSpPr>
          <p:spPr>
            <a:xfrm>
              <a:off x="3592299" y="3457121"/>
              <a:ext cx="73199" cy="110872"/>
            </a:xfrm>
            <a:custGeom>
              <a:avLst/>
              <a:gdLst/>
              <a:ahLst/>
              <a:cxnLst/>
              <a:rect l="l" t="t" r="r" b="b"/>
              <a:pathLst>
                <a:path w="2796" h="4235" extrusionOk="0">
                  <a:moveTo>
                    <a:pt x="541" y="0"/>
                  </a:moveTo>
                  <a:cubicBezTo>
                    <a:pt x="539" y="0"/>
                    <a:pt x="536" y="0"/>
                    <a:pt x="533" y="0"/>
                  </a:cubicBezTo>
                  <a:cubicBezTo>
                    <a:pt x="351" y="0"/>
                    <a:pt x="173" y="20"/>
                    <a:pt x="0" y="68"/>
                  </a:cubicBezTo>
                  <a:cubicBezTo>
                    <a:pt x="932" y="308"/>
                    <a:pt x="1585" y="1153"/>
                    <a:pt x="1585" y="2114"/>
                  </a:cubicBezTo>
                  <a:cubicBezTo>
                    <a:pt x="1585" y="3080"/>
                    <a:pt x="932" y="3925"/>
                    <a:pt x="0" y="4165"/>
                  </a:cubicBezTo>
                  <a:cubicBezTo>
                    <a:pt x="180" y="4212"/>
                    <a:pt x="360" y="4235"/>
                    <a:pt x="536" y="4235"/>
                  </a:cubicBezTo>
                  <a:cubicBezTo>
                    <a:pt x="1573" y="4235"/>
                    <a:pt x="2497" y="3467"/>
                    <a:pt x="2633" y="2383"/>
                  </a:cubicBezTo>
                  <a:cubicBezTo>
                    <a:pt x="2796" y="1122"/>
                    <a:pt x="1811" y="0"/>
                    <a:pt x="541" y="0"/>
                  </a:cubicBez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8" name="Google Shape;11358;p89"/>
            <p:cNvSpPr/>
            <p:nvPr/>
          </p:nvSpPr>
          <p:spPr>
            <a:xfrm>
              <a:off x="3702700" y="3536734"/>
              <a:ext cx="64560" cy="55187"/>
            </a:xfrm>
            <a:custGeom>
              <a:avLst/>
              <a:gdLst/>
              <a:ahLst/>
              <a:cxnLst/>
              <a:rect l="l" t="t" r="r" b="b"/>
              <a:pathLst>
                <a:path w="2466" h="2108" extrusionOk="0">
                  <a:moveTo>
                    <a:pt x="1413" y="0"/>
                  </a:moveTo>
                  <a:cubicBezTo>
                    <a:pt x="472" y="0"/>
                    <a:pt x="1" y="1134"/>
                    <a:pt x="669" y="1797"/>
                  </a:cubicBezTo>
                  <a:cubicBezTo>
                    <a:pt x="883" y="2011"/>
                    <a:pt x="1146" y="2107"/>
                    <a:pt x="1405" y="2107"/>
                  </a:cubicBezTo>
                  <a:cubicBezTo>
                    <a:pt x="1946" y="2107"/>
                    <a:pt x="2465" y="1686"/>
                    <a:pt x="2465" y="1052"/>
                  </a:cubicBezTo>
                  <a:cubicBezTo>
                    <a:pt x="2465" y="471"/>
                    <a:pt x="1995" y="0"/>
                    <a:pt x="1413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9" name="Google Shape;11359;p89"/>
            <p:cNvSpPr/>
            <p:nvPr/>
          </p:nvSpPr>
          <p:spPr>
            <a:xfrm>
              <a:off x="3729508" y="3536734"/>
              <a:ext cx="40527" cy="55187"/>
            </a:xfrm>
            <a:custGeom>
              <a:avLst/>
              <a:gdLst/>
              <a:ahLst/>
              <a:cxnLst/>
              <a:rect l="l" t="t" r="r" b="b"/>
              <a:pathLst>
                <a:path w="1548" h="2108" extrusionOk="0">
                  <a:moveTo>
                    <a:pt x="389" y="0"/>
                  </a:moveTo>
                  <a:cubicBezTo>
                    <a:pt x="255" y="0"/>
                    <a:pt x="120" y="24"/>
                    <a:pt x="0" y="72"/>
                  </a:cubicBezTo>
                  <a:cubicBezTo>
                    <a:pt x="884" y="428"/>
                    <a:pt x="884" y="1677"/>
                    <a:pt x="0" y="2032"/>
                  </a:cubicBezTo>
                  <a:cubicBezTo>
                    <a:pt x="128" y="2084"/>
                    <a:pt x="260" y="2107"/>
                    <a:pt x="388" y="2107"/>
                  </a:cubicBezTo>
                  <a:cubicBezTo>
                    <a:pt x="875" y="2107"/>
                    <a:pt x="1323" y="1763"/>
                    <a:pt x="1422" y="1249"/>
                  </a:cubicBezTo>
                  <a:cubicBezTo>
                    <a:pt x="1547" y="601"/>
                    <a:pt x="1048" y="0"/>
                    <a:pt x="389" y="0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0" name="Google Shape;11360;p89"/>
            <p:cNvSpPr/>
            <p:nvPr/>
          </p:nvSpPr>
          <p:spPr>
            <a:xfrm>
              <a:off x="3782575" y="3536734"/>
              <a:ext cx="64429" cy="55187"/>
            </a:xfrm>
            <a:custGeom>
              <a:avLst/>
              <a:gdLst/>
              <a:ahLst/>
              <a:cxnLst/>
              <a:rect l="l" t="t" r="r" b="b"/>
              <a:pathLst>
                <a:path w="2461" h="2108" extrusionOk="0">
                  <a:moveTo>
                    <a:pt x="1408" y="0"/>
                  </a:moveTo>
                  <a:cubicBezTo>
                    <a:pt x="471" y="0"/>
                    <a:pt x="1" y="1134"/>
                    <a:pt x="664" y="1797"/>
                  </a:cubicBezTo>
                  <a:cubicBezTo>
                    <a:pt x="878" y="2011"/>
                    <a:pt x="1141" y="2107"/>
                    <a:pt x="1399" y="2107"/>
                  </a:cubicBezTo>
                  <a:cubicBezTo>
                    <a:pt x="1941" y="2107"/>
                    <a:pt x="2460" y="1686"/>
                    <a:pt x="2460" y="1052"/>
                  </a:cubicBezTo>
                  <a:cubicBezTo>
                    <a:pt x="2460" y="471"/>
                    <a:pt x="1989" y="0"/>
                    <a:pt x="1408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1" name="Google Shape;11361;p89"/>
            <p:cNvSpPr/>
            <p:nvPr/>
          </p:nvSpPr>
          <p:spPr>
            <a:xfrm>
              <a:off x="3809122" y="3536734"/>
              <a:ext cx="40631" cy="55135"/>
            </a:xfrm>
            <a:custGeom>
              <a:avLst/>
              <a:gdLst/>
              <a:ahLst/>
              <a:cxnLst/>
              <a:rect l="l" t="t" r="r" b="b"/>
              <a:pathLst>
                <a:path w="1552" h="2106" extrusionOk="0">
                  <a:moveTo>
                    <a:pt x="394" y="0"/>
                  </a:moveTo>
                  <a:cubicBezTo>
                    <a:pt x="260" y="0"/>
                    <a:pt x="125" y="24"/>
                    <a:pt x="0" y="77"/>
                  </a:cubicBezTo>
                  <a:cubicBezTo>
                    <a:pt x="879" y="428"/>
                    <a:pt x="879" y="1677"/>
                    <a:pt x="0" y="2028"/>
                  </a:cubicBezTo>
                  <a:cubicBezTo>
                    <a:pt x="131" y="2081"/>
                    <a:pt x="265" y="2106"/>
                    <a:pt x="396" y="2106"/>
                  </a:cubicBezTo>
                  <a:cubicBezTo>
                    <a:pt x="882" y="2106"/>
                    <a:pt x="1329" y="1765"/>
                    <a:pt x="1427" y="1254"/>
                  </a:cubicBezTo>
                  <a:cubicBezTo>
                    <a:pt x="1552" y="601"/>
                    <a:pt x="1057" y="0"/>
                    <a:pt x="394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2" name="Google Shape;11362;p89"/>
            <p:cNvSpPr/>
            <p:nvPr/>
          </p:nvSpPr>
          <p:spPr>
            <a:xfrm>
              <a:off x="3752390" y="3460000"/>
              <a:ext cx="70450" cy="27568"/>
            </a:xfrm>
            <a:custGeom>
              <a:avLst/>
              <a:gdLst/>
              <a:ahLst/>
              <a:cxnLst/>
              <a:rect l="l" t="t" r="r" b="b"/>
              <a:pathLst>
                <a:path w="2691" h="1053" extrusionOk="0">
                  <a:moveTo>
                    <a:pt x="1643" y="1"/>
                  </a:moveTo>
                  <a:cubicBezTo>
                    <a:pt x="1640" y="1"/>
                    <a:pt x="1637" y="1"/>
                    <a:pt x="1634" y="1"/>
                  </a:cubicBezTo>
                  <a:lnTo>
                    <a:pt x="1053" y="1"/>
                  </a:lnTo>
                  <a:cubicBezTo>
                    <a:pt x="471" y="1"/>
                    <a:pt x="1" y="472"/>
                    <a:pt x="1" y="1053"/>
                  </a:cubicBezTo>
                  <a:lnTo>
                    <a:pt x="2691" y="1053"/>
                  </a:lnTo>
                  <a:cubicBezTo>
                    <a:pt x="2691" y="475"/>
                    <a:pt x="2220" y="1"/>
                    <a:pt x="1643" y="1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3" name="Google Shape;11363;p89"/>
            <p:cNvSpPr/>
            <p:nvPr/>
          </p:nvSpPr>
          <p:spPr>
            <a:xfrm>
              <a:off x="3544756" y="3451021"/>
              <a:ext cx="127785" cy="123098"/>
            </a:xfrm>
            <a:custGeom>
              <a:avLst/>
              <a:gdLst/>
              <a:ahLst/>
              <a:cxnLst/>
              <a:rect l="l" t="t" r="r" b="b"/>
              <a:pathLst>
                <a:path w="4881" h="4702" extrusionOk="0">
                  <a:moveTo>
                    <a:pt x="2349" y="464"/>
                  </a:moveTo>
                  <a:cubicBezTo>
                    <a:pt x="3108" y="464"/>
                    <a:pt x="3800" y="920"/>
                    <a:pt x="4093" y="1627"/>
                  </a:cubicBezTo>
                  <a:cubicBezTo>
                    <a:pt x="4381" y="2333"/>
                    <a:pt x="4223" y="3145"/>
                    <a:pt x="3680" y="3687"/>
                  </a:cubicBezTo>
                  <a:cubicBezTo>
                    <a:pt x="3320" y="4048"/>
                    <a:pt x="2837" y="4240"/>
                    <a:pt x="2346" y="4240"/>
                  </a:cubicBezTo>
                  <a:cubicBezTo>
                    <a:pt x="2103" y="4240"/>
                    <a:pt x="1857" y="4193"/>
                    <a:pt x="1624" y="4096"/>
                  </a:cubicBezTo>
                  <a:cubicBezTo>
                    <a:pt x="918" y="3803"/>
                    <a:pt x="461" y="3116"/>
                    <a:pt x="461" y="2352"/>
                  </a:cubicBezTo>
                  <a:cubicBezTo>
                    <a:pt x="461" y="1309"/>
                    <a:pt x="1307" y="464"/>
                    <a:pt x="2349" y="464"/>
                  </a:cubicBezTo>
                  <a:close/>
                  <a:moveTo>
                    <a:pt x="2346" y="1"/>
                  </a:moveTo>
                  <a:cubicBezTo>
                    <a:pt x="2043" y="1"/>
                    <a:pt x="1737" y="60"/>
                    <a:pt x="1446" y="181"/>
                  </a:cubicBezTo>
                  <a:cubicBezTo>
                    <a:pt x="572" y="546"/>
                    <a:pt x="0" y="1401"/>
                    <a:pt x="0" y="2352"/>
                  </a:cubicBezTo>
                  <a:cubicBezTo>
                    <a:pt x="0" y="3649"/>
                    <a:pt x="1052" y="4696"/>
                    <a:pt x="2349" y="4701"/>
                  </a:cubicBezTo>
                  <a:cubicBezTo>
                    <a:pt x="3296" y="4701"/>
                    <a:pt x="4151" y="4125"/>
                    <a:pt x="4516" y="3250"/>
                  </a:cubicBezTo>
                  <a:cubicBezTo>
                    <a:pt x="4881" y="2371"/>
                    <a:pt x="4679" y="1362"/>
                    <a:pt x="4007" y="690"/>
                  </a:cubicBezTo>
                  <a:cubicBezTo>
                    <a:pt x="3557" y="240"/>
                    <a:pt x="2957" y="1"/>
                    <a:pt x="234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4" name="Google Shape;11364;p89"/>
            <p:cNvSpPr/>
            <p:nvPr/>
          </p:nvSpPr>
          <p:spPr>
            <a:xfrm>
              <a:off x="3694794" y="3530608"/>
              <a:ext cx="78514" cy="67283"/>
            </a:xfrm>
            <a:custGeom>
              <a:avLst/>
              <a:gdLst/>
              <a:ahLst/>
              <a:cxnLst/>
              <a:rect l="l" t="t" r="r" b="b"/>
              <a:pathLst>
                <a:path w="2999" h="2570" extrusionOk="0">
                  <a:moveTo>
                    <a:pt x="1719" y="462"/>
                  </a:moveTo>
                  <a:cubicBezTo>
                    <a:pt x="1922" y="462"/>
                    <a:pt x="2129" y="537"/>
                    <a:pt x="2297" y="705"/>
                  </a:cubicBezTo>
                  <a:cubicBezTo>
                    <a:pt x="2815" y="1224"/>
                    <a:pt x="2450" y="2113"/>
                    <a:pt x="1715" y="2113"/>
                  </a:cubicBezTo>
                  <a:cubicBezTo>
                    <a:pt x="1259" y="2113"/>
                    <a:pt x="889" y="1743"/>
                    <a:pt x="889" y="1286"/>
                  </a:cubicBezTo>
                  <a:cubicBezTo>
                    <a:pt x="889" y="790"/>
                    <a:pt x="1295" y="462"/>
                    <a:pt x="1719" y="462"/>
                  </a:cubicBezTo>
                  <a:close/>
                  <a:moveTo>
                    <a:pt x="1705" y="1"/>
                  </a:moveTo>
                  <a:cubicBezTo>
                    <a:pt x="1389" y="1"/>
                    <a:pt x="1068" y="118"/>
                    <a:pt x="807" y="378"/>
                  </a:cubicBezTo>
                  <a:cubicBezTo>
                    <a:pt x="0" y="1186"/>
                    <a:pt x="572" y="2569"/>
                    <a:pt x="1715" y="2569"/>
                  </a:cubicBezTo>
                  <a:cubicBezTo>
                    <a:pt x="2422" y="2569"/>
                    <a:pt x="2998" y="1997"/>
                    <a:pt x="2998" y="1286"/>
                  </a:cubicBezTo>
                  <a:cubicBezTo>
                    <a:pt x="2998" y="513"/>
                    <a:pt x="2364" y="1"/>
                    <a:pt x="17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5" name="Google Shape;11365;p89"/>
            <p:cNvSpPr/>
            <p:nvPr/>
          </p:nvSpPr>
          <p:spPr>
            <a:xfrm>
              <a:off x="3774407" y="3530608"/>
              <a:ext cx="78619" cy="67283"/>
            </a:xfrm>
            <a:custGeom>
              <a:avLst/>
              <a:gdLst/>
              <a:ahLst/>
              <a:cxnLst/>
              <a:rect l="l" t="t" r="r" b="b"/>
              <a:pathLst>
                <a:path w="3003" h="2570" extrusionOk="0">
                  <a:moveTo>
                    <a:pt x="1723" y="462"/>
                  </a:moveTo>
                  <a:cubicBezTo>
                    <a:pt x="1926" y="462"/>
                    <a:pt x="2133" y="537"/>
                    <a:pt x="2301" y="705"/>
                  </a:cubicBezTo>
                  <a:cubicBezTo>
                    <a:pt x="2820" y="1224"/>
                    <a:pt x="2455" y="2113"/>
                    <a:pt x="1720" y="2113"/>
                  </a:cubicBezTo>
                  <a:cubicBezTo>
                    <a:pt x="1264" y="2108"/>
                    <a:pt x="899" y="1743"/>
                    <a:pt x="899" y="1286"/>
                  </a:cubicBezTo>
                  <a:lnTo>
                    <a:pt x="894" y="1286"/>
                  </a:lnTo>
                  <a:cubicBezTo>
                    <a:pt x="894" y="790"/>
                    <a:pt x="1300" y="462"/>
                    <a:pt x="1723" y="462"/>
                  </a:cubicBezTo>
                  <a:close/>
                  <a:moveTo>
                    <a:pt x="1709" y="1"/>
                  </a:moveTo>
                  <a:cubicBezTo>
                    <a:pt x="1394" y="1"/>
                    <a:pt x="1073" y="118"/>
                    <a:pt x="812" y="378"/>
                  </a:cubicBezTo>
                  <a:cubicBezTo>
                    <a:pt x="0" y="1186"/>
                    <a:pt x="577" y="2569"/>
                    <a:pt x="1720" y="2569"/>
                  </a:cubicBezTo>
                  <a:cubicBezTo>
                    <a:pt x="2426" y="2569"/>
                    <a:pt x="3003" y="1997"/>
                    <a:pt x="3003" y="1286"/>
                  </a:cubicBezTo>
                  <a:cubicBezTo>
                    <a:pt x="3003" y="513"/>
                    <a:pt x="2369" y="1"/>
                    <a:pt x="170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6" name="Google Shape;11366;p89"/>
            <p:cNvSpPr/>
            <p:nvPr/>
          </p:nvSpPr>
          <p:spPr>
            <a:xfrm>
              <a:off x="3479725" y="3421123"/>
              <a:ext cx="411419" cy="256616"/>
            </a:xfrm>
            <a:custGeom>
              <a:avLst/>
              <a:gdLst/>
              <a:ahLst/>
              <a:cxnLst/>
              <a:rect l="l" t="t" r="r" b="b"/>
              <a:pathLst>
                <a:path w="15715" h="9802" extrusionOk="0">
                  <a:moveTo>
                    <a:pt x="12049" y="1716"/>
                  </a:moveTo>
                  <a:cubicBezTo>
                    <a:pt x="12414" y="1716"/>
                    <a:pt x="12736" y="1957"/>
                    <a:pt x="12842" y="2307"/>
                  </a:cubicBezTo>
                  <a:lnTo>
                    <a:pt x="10680" y="2307"/>
                  </a:lnTo>
                  <a:cubicBezTo>
                    <a:pt x="10785" y="1957"/>
                    <a:pt x="11107" y="1716"/>
                    <a:pt x="11472" y="1716"/>
                  </a:cubicBezTo>
                  <a:close/>
                  <a:moveTo>
                    <a:pt x="5059" y="8629"/>
                  </a:moveTo>
                  <a:lnTo>
                    <a:pt x="5059" y="9153"/>
                  </a:lnTo>
                  <a:cubicBezTo>
                    <a:pt x="5059" y="9254"/>
                    <a:pt x="4977" y="9340"/>
                    <a:pt x="4872" y="9340"/>
                  </a:cubicBezTo>
                  <a:lnTo>
                    <a:pt x="2700" y="9340"/>
                  </a:lnTo>
                  <a:cubicBezTo>
                    <a:pt x="2599" y="9340"/>
                    <a:pt x="2513" y="9254"/>
                    <a:pt x="2513" y="9153"/>
                  </a:cubicBezTo>
                  <a:lnTo>
                    <a:pt x="2513" y="8629"/>
                  </a:lnTo>
                  <a:close/>
                  <a:moveTo>
                    <a:pt x="13197" y="8629"/>
                  </a:moveTo>
                  <a:lnTo>
                    <a:pt x="13197" y="9153"/>
                  </a:lnTo>
                  <a:cubicBezTo>
                    <a:pt x="13197" y="9259"/>
                    <a:pt x="13111" y="9340"/>
                    <a:pt x="13010" y="9340"/>
                  </a:cubicBezTo>
                  <a:lnTo>
                    <a:pt x="10838" y="9340"/>
                  </a:lnTo>
                  <a:cubicBezTo>
                    <a:pt x="10733" y="9340"/>
                    <a:pt x="10646" y="9259"/>
                    <a:pt x="10646" y="9153"/>
                  </a:cubicBezTo>
                  <a:lnTo>
                    <a:pt x="10646" y="8629"/>
                  </a:lnTo>
                  <a:close/>
                  <a:moveTo>
                    <a:pt x="4833" y="0"/>
                  </a:moveTo>
                  <a:cubicBezTo>
                    <a:pt x="4439" y="0"/>
                    <a:pt x="4039" y="67"/>
                    <a:pt x="3647" y="208"/>
                  </a:cubicBezTo>
                  <a:cubicBezTo>
                    <a:pt x="3389" y="302"/>
                    <a:pt x="3488" y="657"/>
                    <a:pt x="3717" y="657"/>
                  </a:cubicBezTo>
                  <a:cubicBezTo>
                    <a:pt x="3745" y="657"/>
                    <a:pt x="3774" y="652"/>
                    <a:pt x="3805" y="640"/>
                  </a:cubicBezTo>
                  <a:cubicBezTo>
                    <a:pt x="4149" y="516"/>
                    <a:pt x="4498" y="457"/>
                    <a:pt x="4838" y="457"/>
                  </a:cubicBezTo>
                  <a:cubicBezTo>
                    <a:pt x="6399" y="457"/>
                    <a:pt x="7794" y="1683"/>
                    <a:pt x="7869" y="3359"/>
                  </a:cubicBezTo>
                  <a:cubicBezTo>
                    <a:pt x="7945" y="5168"/>
                    <a:pt x="6477" y="6525"/>
                    <a:pt x="4839" y="6525"/>
                  </a:cubicBezTo>
                  <a:cubicBezTo>
                    <a:pt x="4401" y="6525"/>
                    <a:pt x="3952" y="6428"/>
                    <a:pt x="3517" y="6218"/>
                  </a:cubicBezTo>
                  <a:cubicBezTo>
                    <a:pt x="1451" y="5219"/>
                    <a:pt x="1201" y="2379"/>
                    <a:pt x="3065" y="1034"/>
                  </a:cubicBezTo>
                  <a:cubicBezTo>
                    <a:pt x="3264" y="886"/>
                    <a:pt x="3121" y="611"/>
                    <a:pt x="2929" y="611"/>
                  </a:cubicBezTo>
                  <a:cubicBezTo>
                    <a:pt x="2884" y="611"/>
                    <a:pt x="2837" y="625"/>
                    <a:pt x="2792" y="660"/>
                  </a:cubicBezTo>
                  <a:cubicBezTo>
                    <a:pt x="2220" y="1073"/>
                    <a:pt x="1787" y="1644"/>
                    <a:pt x="1547" y="2307"/>
                  </a:cubicBezTo>
                  <a:lnTo>
                    <a:pt x="870" y="2307"/>
                  </a:lnTo>
                  <a:cubicBezTo>
                    <a:pt x="390" y="2307"/>
                    <a:pt x="0" y="2696"/>
                    <a:pt x="0" y="3177"/>
                  </a:cubicBezTo>
                  <a:lnTo>
                    <a:pt x="0" y="7760"/>
                  </a:lnTo>
                  <a:cubicBezTo>
                    <a:pt x="0" y="8240"/>
                    <a:pt x="390" y="8629"/>
                    <a:pt x="870" y="8629"/>
                  </a:cubicBezTo>
                  <a:lnTo>
                    <a:pt x="2057" y="8629"/>
                  </a:lnTo>
                  <a:lnTo>
                    <a:pt x="2057" y="9153"/>
                  </a:lnTo>
                  <a:cubicBezTo>
                    <a:pt x="2057" y="9509"/>
                    <a:pt x="2345" y="9802"/>
                    <a:pt x="2705" y="9802"/>
                  </a:cubicBezTo>
                  <a:lnTo>
                    <a:pt x="4876" y="9802"/>
                  </a:lnTo>
                  <a:cubicBezTo>
                    <a:pt x="5232" y="9802"/>
                    <a:pt x="5525" y="9509"/>
                    <a:pt x="5525" y="9153"/>
                  </a:cubicBezTo>
                  <a:lnTo>
                    <a:pt x="5525" y="8629"/>
                  </a:lnTo>
                  <a:lnTo>
                    <a:pt x="8604" y="8629"/>
                  </a:lnTo>
                  <a:cubicBezTo>
                    <a:pt x="8912" y="8629"/>
                    <a:pt x="8912" y="8168"/>
                    <a:pt x="8604" y="8168"/>
                  </a:cubicBezTo>
                  <a:lnTo>
                    <a:pt x="870" y="8168"/>
                  </a:lnTo>
                  <a:cubicBezTo>
                    <a:pt x="644" y="8168"/>
                    <a:pt x="462" y="7986"/>
                    <a:pt x="462" y="7760"/>
                  </a:cubicBezTo>
                  <a:lnTo>
                    <a:pt x="462" y="3177"/>
                  </a:lnTo>
                  <a:cubicBezTo>
                    <a:pt x="462" y="2951"/>
                    <a:pt x="644" y="2769"/>
                    <a:pt x="870" y="2769"/>
                  </a:cubicBezTo>
                  <a:lnTo>
                    <a:pt x="1418" y="2769"/>
                  </a:lnTo>
                  <a:cubicBezTo>
                    <a:pt x="971" y="4892"/>
                    <a:pt x="2575" y="6986"/>
                    <a:pt x="4838" y="6986"/>
                  </a:cubicBezTo>
                  <a:cubicBezTo>
                    <a:pt x="7067" y="6986"/>
                    <a:pt x="8705" y="4906"/>
                    <a:pt x="8254" y="2769"/>
                  </a:cubicBezTo>
                  <a:lnTo>
                    <a:pt x="14850" y="2769"/>
                  </a:lnTo>
                  <a:cubicBezTo>
                    <a:pt x="15071" y="2769"/>
                    <a:pt x="15253" y="2951"/>
                    <a:pt x="15258" y="3177"/>
                  </a:cubicBezTo>
                  <a:lnTo>
                    <a:pt x="15258" y="7760"/>
                  </a:lnTo>
                  <a:cubicBezTo>
                    <a:pt x="15253" y="7986"/>
                    <a:pt x="15071" y="8168"/>
                    <a:pt x="14850" y="8168"/>
                  </a:cubicBezTo>
                  <a:lnTo>
                    <a:pt x="9464" y="8168"/>
                  </a:lnTo>
                  <a:cubicBezTo>
                    <a:pt x="9157" y="8168"/>
                    <a:pt x="9157" y="8629"/>
                    <a:pt x="9464" y="8629"/>
                  </a:cubicBezTo>
                  <a:lnTo>
                    <a:pt x="10190" y="8629"/>
                  </a:lnTo>
                  <a:lnTo>
                    <a:pt x="10190" y="9153"/>
                  </a:lnTo>
                  <a:cubicBezTo>
                    <a:pt x="10190" y="9509"/>
                    <a:pt x="10483" y="9802"/>
                    <a:pt x="10838" y="9802"/>
                  </a:cubicBezTo>
                  <a:lnTo>
                    <a:pt x="13010" y="9802"/>
                  </a:lnTo>
                  <a:cubicBezTo>
                    <a:pt x="13370" y="9802"/>
                    <a:pt x="13658" y="9509"/>
                    <a:pt x="13658" y="9153"/>
                  </a:cubicBezTo>
                  <a:lnTo>
                    <a:pt x="13658" y="8629"/>
                  </a:lnTo>
                  <a:lnTo>
                    <a:pt x="14845" y="8629"/>
                  </a:lnTo>
                  <a:cubicBezTo>
                    <a:pt x="15325" y="8629"/>
                    <a:pt x="15714" y="8240"/>
                    <a:pt x="15714" y="7760"/>
                  </a:cubicBezTo>
                  <a:lnTo>
                    <a:pt x="15714" y="3177"/>
                  </a:lnTo>
                  <a:cubicBezTo>
                    <a:pt x="15714" y="2696"/>
                    <a:pt x="15325" y="2307"/>
                    <a:pt x="14845" y="2307"/>
                  </a:cubicBezTo>
                  <a:lnTo>
                    <a:pt x="13312" y="2307"/>
                  </a:lnTo>
                  <a:cubicBezTo>
                    <a:pt x="13202" y="1697"/>
                    <a:pt x="12673" y="1255"/>
                    <a:pt x="12054" y="1255"/>
                  </a:cubicBezTo>
                  <a:lnTo>
                    <a:pt x="11472" y="1255"/>
                  </a:lnTo>
                  <a:cubicBezTo>
                    <a:pt x="10853" y="1255"/>
                    <a:pt x="10324" y="1697"/>
                    <a:pt x="10214" y="2307"/>
                  </a:cubicBezTo>
                  <a:lnTo>
                    <a:pt x="8124" y="2307"/>
                  </a:lnTo>
                  <a:cubicBezTo>
                    <a:pt x="7608" y="883"/>
                    <a:pt x="6265" y="0"/>
                    <a:pt x="483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7" name="Google Shape;11367;p89"/>
          <p:cNvGrpSpPr/>
          <p:nvPr/>
        </p:nvGrpSpPr>
        <p:grpSpPr>
          <a:xfrm>
            <a:off x="1283275" y="3614078"/>
            <a:ext cx="373824" cy="362881"/>
            <a:chOff x="1283275" y="3819478"/>
            <a:chExt cx="373824" cy="362881"/>
          </a:xfrm>
        </p:grpSpPr>
        <p:sp>
          <p:nvSpPr>
            <p:cNvPr id="11368" name="Google Shape;11368;p89"/>
            <p:cNvSpPr/>
            <p:nvPr/>
          </p:nvSpPr>
          <p:spPr>
            <a:xfrm>
              <a:off x="1431428" y="3969489"/>
              <a:ext cx="80399" cy="70712"/>
            </a:xfrm>
            <a:custGeom>
              <a:avLst/>
              <a:gdLst/>
              <a:ahLst/>
              <a:cxnLst/>
              <a:rect l="l" t="t" r="r" b="b"/>
              <a:pathLst>
                <a:path w="3071" h="2701" extrusionOk="0">
                  <a:moveTo>
                    <a:pt x="1" y="1"/>
                  </a:moveTo>
                  <a:lnTo>
                    <a:pt x="1" y="1735"/>
                  </a:lnTo>
                  <a:cubicBezTo>
                    <a:pt x="1" y="2268"/>
                    <a:pt x="433" y="2701"/>
                    <a:pt x="966" y="2701"/>
                  </a:cubicBezTo>
                  <a:lnTo>
                    <a:pt x="2100" y="2701"/>
                  </a:lnTo>
                  <a:cubicBezTo>
                    <a:pt x="2633" y="2701"/>
                    <a:pt x="3066" y="2268"/>
                    <a:pt x="3070" y="1735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9" name="Google Shape;11369;p89"/>
            <p:cNvSpPr/>
            <p:nvPr/>
          </p:nvSpPr>
          <p:spPr>
            <a:xfrm>
              <a:off x="1431428" y="3969489"/>
              <a:ext cx="80268" cy="70712"/>
            </a:xfrm>
            <a:custGeom>
              <a:avLst/>
              <a:gdLst/>
              <a:ahLst/>
              <a:cxnLst/>
              <a:rect l="l" t="t" r="r" b="b"/>
              <a:pathLst>
                <a:path w="3066" h="2701" extrusionOk="0">
                  <a:moveTo>
                    <a:pt x="1" y="1"/>
                  </a:moveTo>
                  <a:lnTo>
                    <a:pt x="1" y="1735"/>
                  </a:lnTo>
                  <a:cubicBezTo>
                    <a:pt x="1" y="2268"/>
                    <a:pt x="433" y="2701"/>
                    <a:pt x="966" y="2701"/>
                  </a:cubicBezTo>
                  <a:lnTo>
                    <a:pt x="1567" y="2701"/>
                  </a:lnTo>
                  <a:cubicBezTo>
                    <a:pt x="1033" y="2701"/>
                    <a:pt x="596" y="2268"/>
                    <a:pt x="601" y="1735"/>
                  </a:cubicBezTo>
                  <a:cubicBezTo>
                    <a:pt x="601" y="1395"/>
                    <a:pt x="879" y="1130"/>
                    <a:pt x="1203" y="1130"/>
                  </a:cubicBezTo>
                  <a:cubicBezTo>
                    <a:pt x="1245" y="1130"/>
                    <a:pt x="1288" y="1135"/>
                    <a:pt x="1331" y="1144"/>
                  </a:cubicBezTo>
                  <a:lnTo>
                    <a:pt x="3066" y="1529"/>
                  </a:lnTo>
                  <a:lnTo>
                    <a:pt x="3066" y="1"/>
                  </a:ln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0" name="Google Shape;11370;p89"/>
            <p:cNvSpPr/>
            <p:nvPr/>
          </p:nvSpPr>
          <p:spPr>
            <a:xfrm>
              <a:off x="1355349" y="3857072"/>
              <a:ext cx="215723" cy="143388"/>
            </a:xfrm>
            <a:custGeom>
              <a:avLst/>
              <a:gdLst/>
              <a:ahLst/>
              <a:cxnLst/>
              <a:rect l="l" t="t" r="r" b="b"/>
              <a:pathLst>
                <a:path w="8240" h="5477" extrusionOk="0">
                  <a:moveTo>
                    <a:pt x="1071" y="0"/>
                  </a:moveTo>
                  <a:lnTo>
                    <a:pt x="0" y="3949"/>
                  </a:lnTo>
                  <a:lnTo>
                    <a:pt x="6884" y="5462"/>
                  </a:lnTo>
                  <a:cubicBezTo>
                    <a:pt x="6927" y="5472"/>
                    <a:pt x="6969" y="5477"/>
                    <a:pt x="7011" y="5477"/>
                  </a:cubicBezTo>
                  <a:cubicBezTo>
                    <a:pt x="7263" y="5477"/>
                    <a:pt x="7491" y="5310"/>
                    <a:pt x="7557" y="5059"/>
                  </a:cubicBezTo>
                  <a:lnTo>
                    <a:pt x="8162" y="2825"/>
                  </a:lnTo>
                  <a:cubicBezTo>
                    <a:pt x="8239" y="2527"/>
                    <a:pt x="8076" y="2224"/>
                    <a:pt x="7783" y="2133"/>
                  </a:cubicBezTo>
                  <a:lnTo>
                    <a:pt x="1071" y="0"/>
                  </a:ln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1" name="Google Shape;11371;p89"/>
            <p:cNvSpPr/>
            <p:nvPr/>
          </p:nvSpPr>
          <p:spPr>
            <a:xfrm>
              <a:off x="1355454" y="3857072"/>
              <a:ext cx="198261" cy="143388"/>
            </a:xfrm>
            <a:custGeom>
              <a:avLst/>
              <a:gdLst/>
              <a:ahLst/>
              <a:cxnLst/>
              <a:rect l="l" t="t" r="r" b="b"/>
              <a:pathLst>
                <a:path w="7573" h="5477" extrusionOk="0">
                  <a:moveTo>
                    <a:pt x="1067" y="0"/>
                  </a:moveTo>
                  <a:lnTo>
                    <a:pt x="1" y="3949"/>
                  </a:lnTo>
                  <a:lnTo>
                    <a:pt x="6880" y="5462"/>
                  </a:lnTo>
                  <a:cubicBezTo>
                    <a:pt x="6923" y="5472"/>
                    <a:pt x="6965" y="5477"/>
                    <a:pt x="7007" y="5477"/>
                  </a:cubicBezTo>
                  <a:cubicBezTo>
                    <a:pt x="7259" y="5477"/>
                    <a:pt x="7487" y="5310"/>
                    <a:pt x="7553" y="5059"/>
                  </a:cubicBezTo>
                  <a:lnTo>
                    <a:pt x="7572" y="5001"/>
                  </a:lnTo>
                  <a:lnTo>
                    <a:pt x="2273" y="3834"/>
                  </a:lnTo>
                  <a:cubicBezTo>
                    <a:pt x="1452" y="3656"/>
                    <a:pt x="947" y="2825"/>
                    <a:pt x="1163" y="2013"/>
                  </a:cubicBezTo>
                  <a:lnTo>
                    <a:pt x="1658" y="188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2" name="Google Shape;11372;p89"/>
            <p:cNvSpPr/>
            <p:nvPr/>
          </p:nvSpPr>
          <p:spPr>
            <a:xfrm>
              <a:off x="1317100" y="3824374"/>
              <a:ext cx="71969" cy="160091"/>
            </a:xfrm>
            <a:custGeom>
              <a:avLst/>
              <a:gdLst/>
              <a:ahLst/>
              <a:cxnLst/>
              <a:rect l="l" t="t" r="r" b="b"/>
              <a:pathLst>
                <a:path w="2749" h="6115" extrusionOk="0">
                  <a:moveTo>
                    <a:pt x="2025" y="1"/>
                  </a:moveTo>
                  <a:cubicBezTo>
                    <a:pt x="1735" y="1"/>
                    <a:pt x="1471" y="197"/>
                    <a:pt x="1399" y="495"/>
                  </a:cubicBezTo>
                  <a:lnTo>
                    <a:pt x="106" y="5285"/>
                  </a:lnTo>
                  <a:cubicBezTo>
                    <a:pt x="1" y="5630"/>
                    <a:pt x="207" y="5996"/>
                    <a:pt x="553" y="6092"/>
                  </a:cubicBezTo>
                  <a:cubicBezTo>
                    <a:pt x="610" y="6107"/>
                    <a:pt x="666" y="6114"/>
                    <a:pt x="722" y="6114"/>
                  </a:cubicBezTo>
                  <a:cubicBezTo>
                    <a:pt x="1013" y="6114"/>
                    <a:pt x="1278" y="5915"/>
                    <a:pt x="1351" y="5621"/>
                  </a:cubicBezTo>
                  <a:lnTo>
                    <a:pt x="2643" y="831"/>
                  </a:lnTo>
                  <a:cubicBezTo>
                    <a:pt x="2749" y="481"/>
                    <a:pt x="2547" y="115"/>
                    <a:pt x="2196" y="24"/>
                  </a:cubicBezTo>
                  <a:cubicBezTo>
                    <a:pt x="2139" y="8"/>
                    <a:pt x="2081" y="1"/>
                    <a:pt x="2025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3" name="Google Shape;11373;p89"/>
            <p:cNvSpPr/>
            <p:nvPr/>
          </p:nvSpPr>
          <p:spPr>
            <a:xfrm>
              <a:off x="1317493" y="3824819"/>
              <a:ext cx="60135" cy="159148"/>
            </a:xfrm>
            <a:custGeom>
              <a:avLst/>
              <a:gdLst/>
              <a:ahLst/>
              <a:cxnLst/>
              <a:rect l="l" t="t" r="r" b="b"/>
              <a:pathLst>
                <a:path w="2297" h="6079" extrusionOk="0">
                  <a:moveTo>
                    <a:pt x="2007" y="1"/>
                  </a:moveTo>
                  <a:cubicBezTo>
                    <a:pt x="1727" y="1"/>
                    <a:pt x="1462" y="185"/>
                    <a:pt x="1384" y="478"/>
                  </a:cubicBezTo>
                  <a:lnTo>
                    <a:pt x="91" y="5268"/>
                  </a:lnTo>
                  <a:cubicBezTo>
                    <a:pt x="0" y="5609"/>
                    <a:pt x="202" y="5964"/>
                    <a:pt x="543" y="6055"/>
                  </a:cubicBezTo>
                  <a:cubicBezTo>
                    <a:pt x="598" y="6071"/>
                    <a:pt x="655" y="6078"/>
                    <a:pt x="712" y="6078"/>
                  </a:cubicBezTo>
                  <a:cubicBezTo>
                    <a:pt x="812" y="6078"/>
                    <a:pt x="910" y="6055"/>
                    <a:pt x="999" y="6012"/>
                  </a:cubicBezTo>
                  <a:cubicBezTo>
                    <a:pt x="725" y="5873"/>
                    <a:pt x="586" y="5561"/>
                    <a:pt x="668" y="5268"/>
                  </a:cubicBezTo>
                  <a:lnTo>
                    <a:pt x="1960" y="478"/>
                  </a:lnTo>
                  <a:cubicBezTo>
                    <a:pt x="2008" y="300"/>
                    <a:pt x="2128" y="151"/>
                    <a:pt x="2296" y="70"/>
                  </a:cubicBezTo>
                  <a:cubicBezTo>
                    <a:pt x="2203" y="23"/>
                    <a:pt x="2104" y="1"/>
                    <a:pt x="2007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4" name="Google Shape;11374;p89"/>
            <p:cNvSpPr/>
            <p:nvPr/>
          </p:nvSpPr>
          <p:spPr>
            <a:xfrm>
              <a:off x="1288668" y="3852098"/>
              <a:ext cx="60659" cy="94274"/>
            </a:xfrm>
            <a:custGeom>
              <a:avLst/>
              <a:gdLst/>
              <a:ahLst/>
              <a:cxnLst/>
              <a:rect l="l" t="t" r="r" b="b"/>
              <a:pathLst>
                <a:path w="2317" h="3601" extrusionOk="0">
                  <a:moveTo>
                    <a:pt x="1900" y="0"/>
                  </a:moveTo>
                  <a:cubicBezTo>
                    <a:pt x="1192" y="0"/>
                    <a:pt x="545" y="474"/>
                    <a:pt x="352" y="1189"/>
                  </a:cubicBezTo>
                  <a:lnTo>
                    <a:pt x="232" y="1636"/>
                  </a:lnTo>
                  <a:cubicBezTo>
                    <a:pt x="1" y="2491"/>
                    <a:pt x="505" y="3370"/>
                    <a:pt x="1360" y="3601"/>
                  </a:cubicBezTo>
                  <a:lnTo>
                    <a:pt x="2316" y="56"/>
                  </a:lnTo>
                  <a:cubicBezTo>
                    <a:pt x="2177" y="18"/>
                    <a:pt x="2037" y="0"/>
                    <a:pt x="1900" y="0"/>
                  </a:cubicBezTo>
                  <a:close/>
                </a:path>
              </a:pathLst>
            </a:custGeom>
            <a:solidFill>
              <a:srgbClr val="E3E8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5" name="Google Shape;11375;p89"/>
            <p:cNvSpPr/>
            <p:nvPr/>
          </p:nvSpPr>
          <p:spPr>
            <a:xfrm>
              <a:off x="1288668" y="3852098"/>
              <a:ext cx="60659" cy="94274"/>
            </a:xfrm>
            <a:custGeom>
              <a:avLst/>
              <a:gdLst/>
              <a:ahLst/>
              <a:cxnLst/>
              <a:rect l="l" t="t" r="r" b="b"/>
              <a:pathLst>
                <a:path w="2317" h="3601" extrusionOk="0">
                  <a:moveTo>
                    <a:pt x="1900" y="0"/>
                  </a:moveTo>
                  <a:cubicBezTo>
                    <a:pt x="1192" y="0"/>
                    <a:pt x="545" y="474"/>
                    <a:pt x="352" y="1189"/>
                  </a:cubicBezTo>
                  <a:lnTo>
                    <a:pt x="232" y="1636"/>
                  </a:lnTo>
                  <a:cubicBezTo>
                    <a:pt x="1" y="2491"/>
                    <a:pt x="505" y="3370"/>
                    <a:pt x="1360" y="3601"/>
                  </a:cubicBezTo>
                  <a:lnTo>
                    <a:pt x="1433" y="3337"/>
                  </a:lnTo>
                  <a:cubicBezTo>
                    <a:pt x="957" y="2933"/>
                    <a:pt x="755" y="2290"/>
                    <a:pt x="919" y="1689"/>
                  </a:cubicBezTo>
                  <a:lnTo>
                    <a:pt x="1039" y="1242"/>
                  </a:lnTo>
                  <a:cubicBezTo>
                    <a:pt x="1197" y="637"/>
                    <a:pt x="1697" y="185"/>
                    <a:pt x="2312" y="80"/>
                  </a:cubicBezTo>
                  <a:lnTo>
                    <a:pt x="2316" y="56"/>
                  </a:lnTo>
                  <a:cubicBezTo>
                    <a:pt x="2177" y="18"/>
                    <a:pt x="2037" y="0"/>
                    <a:pt x="1900" y="0"/>
                  </a:cubicBezTo>
                  <a:close/>
                </a:path>
              </a:pathLst>
            </a:custGeom>
            <a:solidFill>
              <a:srgbClr val="D6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6" name="Google Shape;11376;p89"/>
            <p:cNvSpPr/>
            <p:nvPr/>
          </p:nvSpPr>
          <p:spPr>
            <a:xfrm>
              <a:off x="1555181" y="3938440"/>
              <a:ext cx="68696" cy="58879"/>
            </a:xfrm>
            <a:custGeom>
              <a:avLst/>
              <a:gdLst/>
              <a:ahLst/>
              <a:cxnLst/>
              <a:rect l="l" t="t" r="r" b="b"/>
              <a:pathLst>
                <a:path w="2624" h="2249" extrusionOk="0">
                  <a:moveTo>
                    <a:pt x="452" y="0"/>
                  </a:moveTo>
                  <a:lnTo>
                    <a:pt x="1" y="1663"/>
                  </a:lnTo>
                  <a:lnTo>
                    <a:pt x="2172" y="2249"/>
                  </a:lnTo>
                  <a:lnTo>
                    <a:pt x="2624" y="586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7" name="Google Shape;11377;p89"/>
            <p:cNvSpPr/>
            <p:nvPr/>
          </p:nvSpPr>
          <p:spPr>
            <a:xfrm>
              <a:off x="1555181" y="3938571"/>
              <a:ext cx="30474" cy="48564"/>
            </a:xfrm>
            <a:custGeom>
              <a:avLst/>
              <a:gdLst/>
              <a:ahLst/>
              <a:cxnLst/>
              <a:rect l="l" t="t" r="r" b="b"/>
              <a:pathLst>
                <a:path w="1164" h="1855" extrusionOk="0">
                  <a:moveTo>
                    <a:pt x="452" y="0"/>
                  </a:moveTo>
                  <a:lnTo>
                    <a:pt x="1" y="1662"/>
                  </a:lnTo>
                  <a:lnTo>
                    <a:pt x="712" y="1855"/>
                  </a:lnTo>
                  <a:lnTo>
                    <a:pt x="1163" y="192"/>
                  </a:lnTo>
                  <a:lnTo>
                    <a:pt x="452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8" name="Google Shape;11378;p89"/>
            <p:cNvSpPr/>
            <p:nvPr/>
          </p:nvSpPr>
          <p:spPr>
            <a:xfrm>
              <a:off x="1609007" y="3940246"/>
              <a:ext cx="42307" cy="77283"/>
            </a:xfrm>
            <a:custGeom>
              <a:avLst/>
              <a:gdLst/>
              <a:ahLst/>
              <a:cxnLst/>
              <a:rect l="l" t="t" r="r" b="b"/>
              <a:pathLst>
                <a:path w="1616" h="2952" extrusionOk="0">
                  <a:moveTo>
                    <a:pt x="1074" y="0"/>
                  </a:moveTo>
                  <a:cubicBezTo>
                    <a:pt x="863" y="0"/>
                    <a:pt x="667" y="143"/>
                    <a:pt x="611" y="359"/>
                  </a:cubicBezTo>
                  <a:lnTo>
                    <a:pt x="73" y="2343"/>
                  </a:lnTo>
                  <a:cubicBezTo>
                    <a:pt x="1" y="2598"/>
                    <a:pt x="155" y="2867"/>
                    <a:pt x="414" y="2934"/>
                  </a:cubicBezTo>
                  <a:cubicBezTo>
                    <a:pt x="457" y="2946"/>
                    <a:pt x="501" y="2952"/>
                    <a:pt x="543" y="2952"/>
                  </a:cubicBezTo>
                  <a:cubicBezTo>
                    <a:pt x="756" y="2952"/>
                    <a:pt x="950" y="2809"/>
                    <a:pt x="1010" y="2593"/>
                  </a:cubicBezTo>
                  <a:lnTo>
                    <a:pt x="1543" y="609"/>
                  </a:lnTo>
                  <a:cubicBezTo>
                    <a:pt x="1615" y="354"/>
                    <a:pt x="1461" y="85"/>
                    <a:pt x="1202" y="18"/>
                  </a:cubicBezTo>
                  <a:cubicBezTo>
                    <a:pt x="1159" y="6"/>
                    <a:pt x="1116" y="0"/>
                    <a:pt x="1074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9" name="Google Shape;11379;p89"/>
            <p:cNvSpPr/>
            <p:nvPr/>
          </p:nvSpPr>
          <p:spPr>
            <a:xfrm>
              <a:off x="1401871" y="4076906"/>
              <a:ext cx="139251" cy="25185"/>
            </a:xfrm>
            <a:custGeom>
              <a:avLst/>
              <a:gdLst/>
              <a:ahLst/>
              <a:cxnLst/>
              <a:rect l="l" t="t" r="r" b="b"/>
              <a:pathLst>
                <a:path w="5319" h="962" extrusionOk="0">
                  <a:moveTo>
                    <a:pt x="486" y="1"/>
                  </a:moveTo>
                  <a:cubicBezTo>
                    <a:pt x="217" y="1"/>
                    <a:pt x="5" y="212"/>
                    <a:pt x="5" y="481"/>
                  </a:cubicBezTo>
                  <a:cubicBezTo>
                    <a:pt x="1" y="745"/>
                    <a:pt x="217" y="961"/>
                    <a:pt x="486" y="961"/>
                  </a:cubicBezTo>
                  <a:lnTo>
                    <a:pt x="4838" y="961"/>
                  </a:lnTo>
                  <a:cubicBezTo>
                    <a:pt x="5102" y="961"/>
                    <a:pt x="5319" y="745"/>
                    <a:pt x="5319" y="481"/>
                  </a:cubicBezTo>
                  <a:cubicBezTo>
                    <a:pt x="5319" y="212"/>
                    <a:pt x="5102" y="1"/>
                    <a:pt x="4838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0" name="Google Shape;11380;p89"/>
            <p:cNvSpPr/>
            <p:nvPr/>
          </p:nvSpPr>
          <p:spPr>
            <a:xfrm>
              <a:off x="1402002" y="4076906"/>
              <a:ext cx="39270" cy="25185"/>
            </a:xfrm>
            <a:custGeom>
              <a:avLst/>
              <a:gdLst/>
              <a:ahLst/>
              <a:cxnLst/>
              <a:rect l="l" t="t" r="r" b="b"/>
              <a:pathLst>
                <a:path w="1500" h="962" extrusionOk="0">
                  <a:moveTo>
                    <a:pt x="481" y="1"/>
                  </a:moveTo>
                  <a:cubicBezTo>
                    <a:pt x="212" y="1"/>
                    <a:pt x="0" y="212"/>
                    <a:pt x="0" y="481"/>
                  </a:cubicBezTo>
                  <a:cubicBezTo>
                    <a:pt x="0" y="745"/>
                    <a:pt x="212" y="961"/>
                    <a:pt x="481" y="961"/>
                  </a:cubicBezTo>
                  <a:lnTo>
                    <a:pt x="1499" y="961"/>
                  </a:lnTo>
                  <a:cubicBezTo>
                    <a:pt x="1235" y="961"/>
                    <a:pt x="1019" y="745"/>
                    <a:pt x="1019" y="481"/>
                  </a:cubicBezTo>
                  <a:cubicBezTo>
                    <a:pt x="1019" y="212"/>
                    <a:pt x="1235" y="1"/>
                    <a:pt x="1499" y="1"/>
                  </a:cubicBezTo>
                  <a:close/>
                </a:path>
              </a:pathLst>
            </a:custGeom>
            <a:solidFill>
              <a:srgbClr val="82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1" name="Google Shape;11381;p89"/>
            <p:cNvSpPr/>
            <p:nvPr/>
          </p:nvSpPr>
          <p:spPr>
            <a:xfrm>
              <a:off x="1283275" y="3819478"/>
              <a:ext cx="373824" cy="362881"/>
            </a:xfrm>
            <a:custGeom>
              <a:avLst/>
              <a:gdLst/>
              <a:ahLst/>
              <a:cxnLst/>
              <a:rect l="l" t="t" r="r" b="b"/>
              <a:pathLst>
                <a:path w="14279" h="13861" extrusionOk="0">
                  <a:moveTo>
                    <a:pt x="2103" y="1455"/>
                  </a:moveTo>
                  <a:cubicBezTo>
                    <a:pt x="2158" y="1455"/>
                    <a:pt x="2213" y="1458"/>
                    <a:pt x="2268" y="1465"/>
                  </a:cubicBezTo>
                  <a:lnTo>
                    <a:pt x="1427" y="4588"/>
                  </a:lnTo>
                  <a:cubicBezTo>
                    <a:pt x="793" y="4309"/>
                    <a:pt x="452" y="3608"/>
                    <a:pt x="634" y="2935"/>
                  </a:cubicBezTo>
                  <a:lnTo>
                    <a:pt x="639" y="2935"/>
                  </a:lnTo>
                  <a:lnTo>
                    <a:pt x="759" y="2488"/>
                  </a:lnTo>
                  <a:cubicBezTo>
                    <a:pt x="923" y="1874"/>
                    <a:pt x="1480" y="1455"/>
                    <a:pt x="2103" y="1455"/>
                  </a:cubicBezTo>
                  <a:close/>
                  <a:moveTo>
                    <a:pt x="3314" y="412"/>
                  </a:moveTo>
                  <a:cubicBezTo>
                    <a:pt x="3353" y="412"/>
                    <a:pt x="3392" y="417"/>
                    <a:pt x="3430" y="427"/>
                  </a:cubicBezTo>
                  <a:cubicBezTo>
                    <a:pt x="3666" y="490"/>
                    <a:pt x="3800" y="730"/>
                    <a:pt x="3738" y="965"/>
                  </a:cubicBezTo>
                  <a:lnTo>
                    <a:pt x="2446" y="5755"/>
                  </a:lnTo>
                  <a:cubicBezTo>
                    <a:pt x="2393" y="5948"/>
                    <a:pt x="2216" y="6077"/>
                    <a:pt x="2022" y="6077"/>
                  </a:cubicBezTo>
                  <a:cubicBezTo>
                    <a:pt x="1984" y="6077"/>
                    <a:pt x="1946" y="6073"/>
                    <a:pt x="1908" y="6062"/>
                  </a:cubicBezTo>
                  <a:cubicBezTo>
                    <a:pt x="1672" y="6000"/>
                    <a:pt x="1538" y="5760"/>
                    <a:pt x="1600" y="5524"/>
                  </a:cubicBezTo>
                  <a:lnTo>
                    <a:pt x="2892" y="735"/>
                  </a:lnTo>
                  <a:cubicBezTo>
                    <a:pt x="2945" y="538"/>
                    <a:pt x="3121" y="412"/>
                    <a:pt x="3314" y="412"/>
                  </a:cubicBezTo>
                  <a:close/>
                  <a:moveTo>
                    <a:pt x="10982" y="4794"/>
                  </a:moveTo>
                  <a:lnTo>
                    <a:pt x="12755" y="5275"/>
                  </a:lnTo>
                  <a:lnTo>
                    <a:pt x="12414" y="6543"/>
                  </a:lnTo>
                  <a:lnTo>
                    <a:pt x="10641" y="6062"/>
                  </a:lnTo>
                  <a:lnTo>
                    <a:pt x="10982" y="4794"/>
                  </a:lnTo>
                  <a:close/>
                  <a:moveTo>
                    <a:pt x="13513" y="4816"/>
                  </a:moveTo>
                  <a:cubicBezTo>
                    <a:pt x="13679" y="4816"/>
                    <a:pt x="13848" y="4954"/>
                    <a:pt x="13788" y="5169"/>
                  </a:cubicBezTo>
                  <a:lnTo>
                    <a:pt x="13255" y="7153"/>
                  </a:lnTo>
                  <a:cubicBezTo>
                    <a:pt x="13218" y="7278"/>
                    <a:pt x="13108" y="7359"/>
                    <a:pt x="12985" y="7359"/>
                  </a:cubicBezTo>
                  <a:cubicBezTo>
                    <a:pt x="12961" y="7359"/>
                    <a:pt x="12938" y="7356"/>
                    <a:pt x="12914" y="7350"/>
                  </a:cubicBezTo>
                  <a:cubicBezTo>
                    <a:pt x="12760" y="7311"/>
                    <a:pt x="12693" y="7081"/>
                    <a:pt x="12712" y="7009"/>
                  </a:cubicBezTo>
                  <a:lnTo>
                    <a:pt x="13250" y="5025"/>
                  </a:lnTo>
                  <a:cubicBezTo>
                    <a:pt x="13289" y="4879"/>
                    <a:pt x="13400" y="4816"/>
                    <a:pt x="13513" y="4816"/>
                  </a:cubicBezTo>
                  <a:close/>
                  <a:moveTo>
                    <a:pt x="5861" y="6283"/>
                  </a:moveTo>
                  <a:lnTo>
                    <a:pt x="8523" y="6865"/>
                  </a:lnTo>
                  <a:lnTo>
                    <a:pt x="8523" y="7465"/>
                  </a:lnTo>
                  <a:cubicBezTo>
                    <a:pt x="8523" y="7888"/>
                    <a:pt x="8182" y="8229"/>
                    <a:pt x="7759" y="8229"/>
                  </a:cubicBezTo>
                  <a:lnTo>
                    <a:pt x="6625" y="8229"/>
                  </a:lnTo>
                  <a:cubicBezTo>
                    <a:pt x="6202" y="8229"/>
                    <a:pt x="5861" y="7888"/>
                    <a:pt x="5861" y="7465"/>
                  </a:cubicBezTo>
                  <a:lnTo>
                    <a:pt x="5861" y="6283"/>
                  </a:lnTo>
                  <a:close/>
                  <a:moveTo>
                    <a:pt x="3319" y="0"/>
                  </a:moveTo>
                  <a:cubicBezTo>
                    <a:pt x="2960" y="0"/>
                    <a:pt x="2604" y="221"/>
                    <a:pt x="2494" y="629"/>
                  </a:cubicBezTo>
                  <a:lnTo>
                    <a:pt x="2374" y="1061"/>
                  </a:lnTo>
                  <a:cubicBezTo>
                    <a:pt x="2284" y="1048"/>
                    <a:pt x="2195" y="1042"/>
                    <a:pt x="2107" y="1042"/>
                  </a:cubicBezTo>
                  <a:cubicBezTo>
                    <a:pt x="1301" y="1042"/>
                    <a:pt x="577" y="1581"/>
                    <a:pt x="361" y="2378"/>
                  </a:cubicBezTo>
                  <a:lnTo>
                    <a:pt x="241" y="2829"/>
                  </a:lnTo>
                  <a:cubicBezTo>
                    <a:pt x="0" y="3713"/>
                    <a:pt x="462" y="4640"/>
                    <a:pt x="1317" y="4982"/>
                  </a:cubicBezTo>
                  <a:lnTo>
                    <a:pt x="1197" y="5419"/>
                  </a:lnTo>
                  <a:cubicBezTo>
                    <a:pt x="1041" y="5993"/>
                    <a:pt x="1501" y="6491"/>
                    <a:pt x="2024" y="6491"/>
                  </a:cubicBezTo>
                  <a:cubicBezTo>
                    <a:pt x="2162" y="6491"/>
                    <a:pt x="2304" y="6457"/>
                    <a:pt x="2441" y="6379"/>
                  </a:cubicBezTo>
                  <a:cubicBezTo>
                    <a:pt x="2844" y="6149"/>
                    <a:pt x="2849" y="5750"/>
                    <a:pt x="2902" y="5630"/>
                  </a:cubicBezTo>
                  <a:lnTo>
                    <a:pt x="5448" y="6192"/>
                  </a:lnTo>
                  <a:lnTo>
                    <a:pt x="5448" y="7470"/>
                  </a:lnTo>
                  <a:cubicBezTo>
                    <a:pt x="5448" y="8114"/>
                    <a:pt x="5972" y="8637"/>
                    <a:pt x="6620" y="8642"/>
                  </a:cubicBezTo>
                  <a:lnTo>
                    <a:pt x="6981" y="8642"/>
                  </a:lnTo>
                  <a:lnTo>
                    <a:pt x="6981" y="9627"/>
                  </a:lnTo>
                  <a:lnTo>
                    <a:pt x="5016" y="9627"/>
                  </a:lnTo>
                  <a:cubicBezTo>
                    <a:pt x="4636" y="9627"/>
                    <a:pt x="4329" y="9934"/>
                    <a:pt x="4329" y="10314"/>
                  </a:cubicBezTo>
                  <a:cubicBezTo>
                    <a:pt x="4329" y="10694"/>
                    <a:pt x="4636" y="11001"/>
                    <a:pt x="5016" y="11001"/>
                  </a:cubicBezTo>
                  <a:lnTo>
                    <a:pt x="5381" y="11001"/>
                  </a:lnTo>
                  <a:lnTo>
                    <a:pt x="3349" y="13523"/>
                  </a:lnTo>
                  <a:cubicBezTo>
                    <a:pt x="3221" y="13679"/>
                    <a:pt x="3363" y="13861"/>
                    <a:pt x="3515" y="13861"/>
                  </a:cubicBezTo>
                  <a:cubicBezTo>
                    <a:pt x="3570" y="13861"/>
                    <a:pt x="3625" y="13838"/>
                    <a:pt x="3671" y="13782"/>
                  </a:cubicBezTo>
                  <a:lnTo>
                    <a:pt x="5909" y="10996"/>
                  </a:lnTo>
                  <a:lnTo>
                    <a:pt x="6985" y="10996"/>
                  </a:lnTo>
                  <a:lnTo>
                    <a:pt x="6985" y="13653"/>
                  </a:lnTo>
                  <a:cubicBezTo>
                    <a:pt x="6985" y="13790"/>
                    <a:pt x="7089" y="13858"/>
                    <a:pt x="7192" y="13858"/>
                  </a:cubicBezTo>
                  <a:cubicBezTo>
                    <a:pt x="7295" y="13858"/>
                    <a:pt x="7399" y="13790"/>
                    <a:pt x="7399" y="13653"/>
                  </a:cubicBezTo>
                  <a:lnTo>
                    <a:pt x="7399" y="10996"/>
                  </a:lnTo>
                  <a:lnTo>
                    <a:pt x="8475" y="10996"/>
                  </a:lnTo>
                  <a:lnTo>
                    <a:pt x="10713" y="13782"/>
                  </a:lnTo>
                  <a:cubicBezTo>
                    <a:pt x="10759" y="13838"/>
                    <a:pt x="10814" y="13861"/>
                    <a:pt x="10868" y="13861"/>
                  </a:cubicBezTo>
                  <a:cubicBezTo>
                    <a:pt x="11019" y="13861"/>
                    <a:pt x="11159" y="13679"/>
                    <a:pt x="11035" y="13523"/>
                  </a:cubicBezTo>
                  <a:lnTo>
                    <a:pt x="8998" y="11001"/>
                  </a:lnTo>
                  <a:lnTo>
                    <a:pt x="9368" y="11001"/>
                  </a:lnTo>
                  <a:cubicBezTo>
                    <a:pt x="9748" y="11001"/>
                    <a:pt x="10055" y="10694"/>
                    <a:pt x="10055" y="10314"/>
                  </a:cubicBezTo>
                  <a:cubicBezTo>
                    <a:pt x="10055" y="9934"/>
                    <a:pt x="9748" y="9627"/>
                    <a:pt x="9368" y="9627"/>
                  </a:cubicBezTo>
                  <a:lnTo>
                    <a:pt x="8883" y="9627"/>
                  </a:lnTo>
                  <a:cubicBezTo>
                    <a:pt x="8604" y="9627"/>
                    <a:pt x="8604" y="10040"/>
                    <a:pt x="8883" y="10040"/>
                  </a:cubicBezTo>
                  <a:lnTo>
                    <a:pt x="9368" y="10040"/>
                  </a:lnTo>
                  <a:cubicBezTo>
                    <a:pt x="9733" y="10040"/>
                    <a:pt x="9733" y="10588"/>
                    <a:pt x="9368" y="10588"/>
                  </a:cubicBezTo>
                  <a:lnTo>
                    <a:pt x="5016" y="10588"/>
                  </a:lnTo>
                  <a:cubicBezTo>
                    <a:pt x="4646" y="10588"/>
                    <a:pt x="4646" y="10040"/>
                    <a:pt x="5016" y="10040"/>
                  </a:cubicBezTo>
                  <a:lnTo>
                    <a:pt x="8114" y="10040"/>
                  </a:lnTo>
                  <a:cubicBezTo>
                    <a:pt x="8388" y="10040"/>
                    <a:pt x="8388" y="9627"/>
                    <a:pt x="8114" y="9627"/>
                  </a:cubicBezTo>
                  <a:lnTo>
                    <a:pt x="7399" y="9627"/>
                  </a:lnTo>
                  <a:lnTo>
                    <a:pt x="7399" y="8642"/>
                  </a:lnTo>
                  <a:lnTo>
                    <a:pt x="7759" y="8642"/>
                  </a:lnTo>
                  <a:cubicBezTo>
                    <a:pt x="8403" y="8637"/>
                    <a:pt x="8926" y="8114"/>
                    <a:pt x="8931" y="7470"/>
                  </a:cubicBezTo>
                  <a:lnTo>
                    <a:pt x="8931" y="6956"/>
                  </a:lnTo>
                  <a:lnTo>
                    <a:pt x="9589" y="7105"/>
                  </a:lnTo>
                  <a:cubicBezTo>
                    <a:pt x="9646" y="7118"/>
                    <a:pt x="9703" y="7124"/>
                    <a:pt x="9759" y="7124"/>
                  </a:cubicBezTo>
                  <a:cubicBezTo>
                    <a:pt x="10102" y="7124"/>
                    <a:pt x="10416" y="6894"/>
                    <a:pt x="10507" y="6548"/>
                  </a:cubicBezTo>
                  <a:lnTo>
                    <a:pt x="10531" y="6461"/>
                  </a:lnTo>
                  <a:lnTo>
                    <a:pt x="12304" y="6942"/>
                  </a:lnTo>
                  <a:cubicBezTo>
                    <a:pt x="12231" y="7307"/>
                    <a:pt x="12457" y="7662"/>
                    <a:pt x="12818" y="7749"/>
                  </a:cubicBezTo>
                  <a:cubicBezTo>
                    <a:pt x="12874" y="7763"/>
                    <a:pt x="12931" y="7770"/>
                    <a:pt x="12986" y="7770"/>
                  </a:cubicBezTo>
                  <a:cubicBezTo>
                    <a:pt x="13289" y="7770"/>
                    <a:pt x="13563" y="7568"/>
                    <a:pt x="13644" y="7263"/>
                  </a:cubicBezTo>
                  <a:lnTo>
                    <a:pt x="14182" y="5279"/>
                  </a:lnTo>
                  <a:cubicBezTo>
                    <a:pt x="14278" y="4919"/>
                    <a:pt x="14071" y="4549"/>
                    <a:pt x="13711" y="4443"/>
                  </a:cubicBezTo>
                  <a:cubicBezTo>
                    <a:pt x="13644" y="4423"/>
                    <a:pt x="13576" y="4413"/>
                    <a:pt x="13509" y="4413"/>
                  </a:cubicBezTo>
                  <a:cubicBezTo>
                    <a:pt x="13222" y="4413"/>
                    <a:pt x="12954" y="4596"/>
                    <a:pt x="12861" y="4881"/>
                  </a:cubicBezTo>
                  <a:lnTo>
                    <a:pt x="11088" y="4400"/>
                  </a:lnTo>
                  <a:lnTo>
                    <a:pt x="11107" y="4314"/>
                  </a:lnTo>
                  <a:cubicBezTo>
                    <a:pt x="11218" y="3915"/>
                    <a:pt x="10992" y="3497"/>
                    <a:pt x="10598" y="3372"/>
                  </a:cubicBezTo>
                  <a:lnTo>
                    <a:pt x="7130" y="2277"/>
                  </a:lnTo>
                  <a:cubicBezTo>
                    <a:pt x="7105" y="2269"/>
                    <a:pt x="7082" y="2266"/>
                    <a:pt x="7060" y="2266"/>
                  </a:cubicBezTo>
                  <a:cubicBezTo>
                    <a:pt x="6850" y="2266"/>
                    <a:pt x="6770" y="2592"/>
                    <a:pt x="7009" y="2666"/>
                  </a:cubicBezTo>
                  <a:lnTo>
                    <a:pt x="10473" y="3766"/>
                  </a:lnTo>
                  <a:cubicBezTo>
                    <a:pt x="10661" y="3824"/>
                    <a:pt x="10766" y="4021"/>
                    <a:pt x="10713" y="4208"/>
                  </a:cubicBezTo>
                  <a:lnTo>
                    <a:pt x="10108" y="6442"/>
                  </a:lnTo>
                  <a:cubicBezTo>
                    <a:pt x="10067" y="6603"/>
                    <a:pt x="9920" y="6710"/>
                    <a:pt x="9760" y="6710"/>
                  </a:cubicBezTo>
                  <a:cubicBezTo>
                    <a:pt x="9734" y="6710"/>
                    <a:pt x="9707" y="6707"/>
                    <a:pt x="9681" y="6701"/>
                  </a:cubicBezTo>
                  <a:lnTo>
                    <a:pt x="3008" y="5236"/>
                  </a:lnTo>
                  <a:lnTo>
                    <a:pt x="3959" y="1700"/>
                  </a:lnTo>
                  <a:lnTo>
                    <a:pt x="6241" y="2421"/>
                  </a:lnTo>
                  <a:cubicBezTo>
                    <a:pt x="6266" y="2429"/>
                    <a:pt x="6289" y="2432"/>
                    <a:pt x="6311" y="2432"/>
                  </a:cubicBezTo>
                  <a:cubicBezTo>
                    <a:pt x="6525" y="2432"/>
                    <a:pt x="6605" y="2105"/>
                    <a:pt x="6366" y="2027"/>
                  </a:cubicBezTo>
                  <a:lnTo>
                    <a:pt x="4069" y="1302"/>
                  </a:lnTo>
                  <a:cubicBezTo>
                    <a:pt x="4089" y="1172"/>
                    <a:pt x="4281" y="826"/>
                    <a:pt x="4050" y="427"/>
                  </a:cubicBezTo>
                  <a:cubicBezTo>
                    <a:pt x="3885" y="137"/>
                    <a:pt x="3601" y="0"/>
                    <a:pt x="331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82" name="Google Shape;11382;p89"/>
          <p:cNvGrpSpPr/>
          <p:nvPr/>
        </p:nvGrpSpPr>
        <p:grpSpPr>
          <a:xfrm>
            <a:off x="3462865" y="2253896"/>
            <a:ext cx="442730" cy="362331"/>
            <a:chOff x="3462865" y="2459296"/>
            <a:chExt cx="442730" cy="362331"/>
          </a:xfrm>
        </p:grpSpPr>
        <p:sp>
          <p:nvSpPr>
            <p:cNvPr id="11383" name="Google Shape;11383;p89"/>
            <p:cNvSpPr/>
            <p:nvPr/>
          </p:nvSpPr>
          <p:spPr>
            <a:xfrm>
              <a:off x="3770009" y="2778221"/>
              <a:ext cx="43040" cy="36888"/>
            </a:xfrm>
            <a:custGeom>
              <a:avLst/>
              <a:gdLst/>
              <a:ahLst/>
              <a:cxnLst/>
              <a:rect l="l" t="t" r="r" b="b"/>
              <a:pathLst>
                <a:path w="1644" h="1409" extrusionOk="0">
                  <a:moveTo>
                    <a:pt x="942" y="0"/>
                  </a:moveTo>
                  <a:cubicBezTo>
                    <a:pt x="312" y="0"/>
                    <a:pt x="0" y="759"/>
                    <a:pt x="442" y="1201"/>
                  </a:cubicBezTo>
                  <a:cubicBezTo>
                    <a:pt x="585" y="1344"/>
                    <a:pt x="761" y="1408"/>
                    <a:pt x="934" y="1408"/>
                  </a:cubicBezTo>
                  <a:cubicBezTo>
                    <a:pt x="1296" y="1408"/>
                    <a:pt x="1643" y="1129"/>
                    <a:pt x="1643" y="706"/>
                  </a:cubicBezTo>
                  <a:cubicBezTo>
                    <a:pt x="1643" y="317"/>
                    <a:pt x="1326" y="0"/>
                    <a:pt x="942" y="0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4" name="Google Shape;11384;p89"/>
            <p:cNvSpPr/>
            <p:nvPr/>
          </p:nvSpPr>
          <p:spPr>
            <a:xfrm>
              <a:off x="3540724" y="2605040"/>
              <a:ext cx="287038" cy="158415"/>
            </a:xfrm>
            <a:custGeom>
              <a:avLst/>
              <a:gdLst/>
              <a:ahLst/>
              <a:cxnLst/>
              <a:rect l="l" t="t" r="r" b="b"/>
              <a:pathLst>
                <a:path w="10964" h="6051" extrusionOk="0">
                  <a:moveTo>
                    <a:pt x="0" y="0"/>
                  </a:moveTo>
                  <a:lnTo>
                    <a:pt x="0" y="4127"/>
                  </a:lnTo>
                  <a:cubicBezTo>
                    <a:pt x="1603" y="5409"/>
                    <a:pt x="3542" y="6051"/>
                    <a:pt x="5482" y="6051"/>
                  </a:cubicBezTo>
                  <a:cubicBezTo>
                    <a:pt x="7421" y="6051"/>
                    <a:pt x="9361" y="5409"/>
                    <a:pt x="10963" y="4127"/>
                  </a:cubicBezTo>
                  <a:lnTo>
                    <a:pt x="10963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5" name="Google Shape;11385;p89"/>
            <p:cNvSpPr/>
            <p:nvPr/>
          </p:nvSpPr>
          <p:spPr>
            <a:xfrm>
              <a:off x="3540724" y="2605040"/>
              <a:ext cx="70450" cy="146529"/>
            </a:xfrm>
            <a:custGeom>
              <a:avLst/>
              <a:gdLst/>
              <a:ahLst/>
              <a:cxnLst/>
              <a:rect l="l" t="t" r="r" b="b"/>
              <a:pathLst>
                <a:path w="2691" h="5597" extrusionOk="0">
                  <a:moveTo>
                    <a:pt x="0" y="0"/>
                  </a:moveTo>
                  <a:lnTo>
                    <a:pt x="0" y="4127"/>
                  </a:lnTo>
                  <a:cubicBezTo>
                    <a:pt x="803" y="4771"/>
                    <a:pt x="1715" y="5270"/>
                    <a:pt x="2691" y="5597"/>
                  </a:cubicBezTo>
                  <a:lnTo>
                    <a:pt x="2691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6" name="Google Shape;11386;p89"/>
            <p:cNvSpPr/>
            <p:nvPr/>
          </p:nvSpPr>
          <p:spPr>
            <a:xfrm>
              <a:off x="3764956" y="2619806"/>
              <a:ext cx="13247" cy="133021"/>
            </a:xfrm>
            <a:custGeom>
              <a:avLst/>
              <a:gdLst/>
              <a:ahLst/>
              <a:cxnLst/>
              <a:rect l="l" t="t" r="r" b="b"/>
              <a:pathLst>
                <a:path w="506" h="5081" extrusionOk="0">
                  <a:moveTo>
                    <a:pt x="253" y="1"/>
                  </a:moveTo>
                  <a:cubicBezTo>
                    <a:pt x="127" y="1"/>
                    <a:pt x="1" y="85"/>
                    <a:pt x="1" y="253"/>
                  </a:cubicBezTo>
                  <a:lnTo>
                    <a:pt x="1" y="4831"/>
                  </a:lnTo>
                  <a:cubicBezTo>
                    <a:pt x="1" y="4970"/>
                    <a:pt x="116" y="5081"/>
                    <a:pt x="251" y="5081"/>
                  </a:cubicBezTo>
                  <a:cubicBezTo>
                    <a:pt x="390" y="5081"/>
                    <a:pt x="505" y="4970"/>
                    <a:pt x="505" y="4831"/>
                  </a:cubicBezTo>
                  <a:lnTo>
                    <a:pt x="505" y="253"/>
                  </a:lnTo>
                  <a:cubicBezTo>
                    <a:pt x="505" y="85"/>
                    <a:pt x="379" y="1"/>
                    <a:pt x="253" y="1"/>
                  </a:cubicBez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7" name="Google Shape;11387;p89"/>
            <p:cNvSpPr/>
            <p:nvPr/>
          </p:nvSpPr>
          <p:spPr>
            <a:xfrm>
              <a:off x="3469410" y="2465920"/>
              <a:ext cx="429666" cy="193837"/>
            </a:xfrm>
            <a:custGeom>
              <a:avLst/>
              <a:gdLst/>
              <a:ahLst/>
              <a:cxnLst/>
              <a:rect l="l" t="t" r="r" b="b"/>
              <a:pathLst>
                <a:path w="16412" h="7404" extrusionOk="0">
                  <a:moveTo>
                    <a:pt x="8206" y="1"/>
                  </a:moveTo>
                  <a:lnTo>
                    <a:pt x="0" y="3128"/>
                  </a:lnTo>
                  <a:lnTo>
                    <a:pt x="0" y="4272"/>
                  </a:lnTo>
                  <a:lnTo>
                    <a:pt x="8206" y="7404"/>
                  </a:lnTo>
                  <a:lnTo>
                    <a:pt x="16411" y="4272"/>
                  </a:lnTo>
                  <a:lnTo>
                    <a:pt x="16411" y="3128"/>
                  </a:lnTo>
                  <a:lnTo>
                    <a:pt x="8206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8" name="Google Shape;11388;p89"/>
            <p:cNvSpPr/>
            <p:nvPr/>
          </p:nvSpPr>
          <p:spPr>
            <a:xfrm>
              <a:off x="3469410" y="2547811"/>
              <a:ext cx="214833" cy="111946"/>
            </a:xfrm>
            <a:custGeom>
              <a:avLst/>
              <a:gdLst/>
              <a:ahLst/>
              <a:cxnLst/>
              <a:rect l="l" t="t" r="r" b="b"/>
              <a:pathLst>
                <a:path w="8206" h="4276" extrusionOk="0">
                  <a:moveTo>
                    <a:pt x="0" y="0"/>
                  </a:moveTo>
                  <a:lnTo>
                    <a:pt x="0" y="1144"/>
                  </a:lnTo>
                  <a:lnTo>
                    <a:pt x="8206" y="4276"/>
                  </a:lnTo>
                  <a:lnTo>
                    <a:pt x="8206" y="3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9" name="Google Shape;11389;p89"/>
            <p:cNvSpPr/>
            <p:nvPr/>
          </p:nvSpPr>
          <p:spPr>
            <a:xfrm>
              <a:off x="3462865" y="2459296"/>
              <a:ext cx="442730" cy="362331"/>
            </a:xfrm>
            <a:custGeom>
              <a:avLst/>
              <a:gdLst/>
              <a:ahLst/>
              <a:cxnLst/>
              <a:rect l="l" t="t" r="r" b="b"/>
              <a:pathLst>
                <a:path w="16911" h="13840" extrusionOk="0">
                  <a:moveTo>
                    <a:pt x="16406" y="3746"/>
                  </a:moveTo>
                  <a:lnTo>
                    <a:pt x="16406" y="4352"/>
                  </a:lnTo>
                  <a:lnTo>
                    <a:pt x="12924" y="5682"/>
                  </a:lnTo>
                  <a:lnTo>
                    <a:pt x="12924" y="5072"/>
                  </a:lnTo>
                  <a:lnTo>
                    <a:pt x="16406" y="3746"/>
                  </a:lnTo>
                  <a:close/>
                  <a:moveTo>
                    <a:pt x="12419" y="5265"/>
                  </a:moveTo>
                  <a:lnTo>
                    <a:pt x="12419" y="5875"/>
                  </a:lnTo>
                  <a:lnTo>
                    <a:pt x="8706" y="7287"/>
                  </a:lnTo>
                  <a:lnTo>
                    <a:pt x="8706" y="6682"/>
                  </a:lnTo>
                  <a:lnTo>
                    <a:pt x="12419" y="5265"/>
                  </a:lnTo>
                  <a:close/>
                  <a:moveTo>
                    <a:pt x="505" y="3746"/>
                  </a:moveTo>
                  <a:lnTo>
                    <a:pt x="8206" y="6682"/>
                  </a:lnTo>
                  <a:lnTo>
                    <a:pt x="8206" y="7292"/>
                  </a:lnTo>
                  <a:lnTo>
                    <a:pt x="505" y="4352"/>
                  </a:lnTo>
                  <a:lnTo>
                    <a:pt x="505" y="3746"/>
                  </a:lnTo>
                  <a:close/>
                  <a:moveTo>
                    <a:pt x="13687" y="5927"/>
                  </a:moveTo>
                  <a:lnTo>
                    <a:pt x="13687" y="9569"/>
                  </a:lnTo>
                  <a:cubicBezTo>
                    <a:pt x="13442" y="9761"/>
                    <a:pt x="13188" y="9934"/>
                    <a:pt x="12924" y="10097"/>
                  </a:cubicBezTo>
                  <a:lnTo>
                    <a:pt x="12924" y="6221"/>
                  </a:lnTo>
                  <a:lnTo>
                    <a:pt x="13687" y="5927"/>
                  </a:lnTo>
                  <a:close/>
                  <a:moveTo>
                    <a:pt x="12674" y="12437"/>
                  </a:moveTo>
                  <a:cubicBezTo>
                    <a:pt x="12919" y="12437"/>
                    <a:pt x="13125" y="12639"/>
                    <a:pt x="13125" y="12888"/>
                  </a:cubicBezTo>
                  <a:cubicBezTo>
                    <a:pt x="13125" y="13158"/>
                    <a:pt x="12901" y="13338"/>
                    <a:pt x="12668" y="13338"/>
                  </a:cubicBezTo>
                  <a:cubicBezTo>
                    <a:pt x="12557" y="13338"/>
                    <a:pt x="12443" y="13297"/>
                    <a:pt x="12352" y="13206"/>
                  </a:cubicBezTo>
                  <a:cubicBezTo>
                    <a:pt x="12068" y="12922"/>
                    <a:pt x="12270" y="12437"/>
                    <a:pt x="12674" y="12437"/>
                  </a:cubicBezTo>
                  <a:close/>
                  <a:moveTo>
                    <a:pt x="8456" y="0"/>
                  </a:moveTo>
                  <a:cubicBezTo>
                    <a:pt x="8425" y="0"/>
                    <a:pt x="8393" y="7"/>
                    <a:pt x="8364" y="19"/>
                  </a:cubicBezTo>
                  <a:lnTo>
                    <a:pt x="159" y="3146"/>
                  </a:lnTo>
                  <a:cubicBezTo>
                    <a:pt x="63" y="3184"/>
                    <a:pt x="1" y="3276"/>
                    <a:pt x="1" y="3381"/>
                  </a:cubicBezTo>
                  <a:lnTo>
                    <a:pt x="1" y="4529"/>
                  </a:lnTo>
                  <a:cubicBezTo>
                    <a:pt x="1" y="4630"/>
                    <a:pt x="63" y="4726"/>
                    <a:pt x="159" y="4760"/>
                  </a:cubicBezTo>
                  <a:lnTo>
                    <a:pt x="2725" y="5740"/>
                  </a:lnTo>
                  <a:lnTo>
                    <a:pt x="2725" y="6610"/>
                  </a:lnTo>
                  <a:cubicBezTo>
                    <a:pt x="2725" y="6775"/>
                    <a:pt x="2849" y="6858"/>
                    <a:pt x="2974" y="6858"/>
                  </a:cubicBezTo>
                  <a:cubicBezTo>
                    <a:pt x="3099" y="6858"/>
                    <a:pt x="3224" y="6775"/>
                    <a:pt x="3224" y="6610"/>
                  </a:cubicBezTo>
                  <a:lnTo>
                    <a:pt x="3224" y="5932"/>
                  </a:lnTo>
                  <a:lnTo>
                    <a:pt x="8364" y="7892"/>
                  </a:lnTo>
                  <a:cubicBezTo>
                    <a:pt x="8393" y="7904"/>
                    <a:pt x="8423" y="7910"/>
                    <a:pt x="8454" y="7910"/>
                  </a:cubicBezTo>
                  <a:cubicBezTo>
                    <a:pt x="8485" y="7910"/>
                    <a:pt x="8516" y="7904"/>
                    <a:pt x="8547" y="7892"/>
                  </a:cubicBezTo>
                  <a:lnTo>
                    <a:pt x="12419" y="6413"/>
                  </a:lnTo>
                  <a:lnTo>
                    <a:pt x="12419" y="10390"/>
                  </a:lnTo>
                  <a:cubicBezTo>
                    <a:pt x="11171" y="11047"/>
                    <a:pt x="9810" y="11370"/>
                    <a:pt x="8455" y="11370"/>
                  </a:cubicBezTo>
                  <a:cubicBezTo>
                    <a:pt x="6598" y="11370"/>
                    <a:pt x="4752" y="10763"/>
                    <a:pt x="3224" y="9574"/>
                  </a:cubicBezTo>
                  <a:lnTo>
                    <a:pt x="3224" y="7614"/>
                  </a:lnTo>
                  <a:cubicBezTo>
                    <a:pt x="3224" y="7446"/>
                    <a:pt x="3099" y="7361"/>
                    <a:pt x="2974" y="7361"/>
                  </a:cubicBezTo>
                  <a:cubicBezTo>
                    <a:pt x="2849" y="7361"/>
                    <a:pt x="2725" y="7446"/>
                    <a:pt x="2725" y="7614"/>
                  </a:cubicBezTo>
                  <a:lnTo>
                    <a:pt x="2725" y="9694"/>
                  </a:lnTo>
                  <a:cubicBezTo>
                    <a:pt x="2725" y="9771"/>
                    <a:pt x="2758" y="9843"/>
                    <a:pt x="2821" y="9891"/>
                  </a:cubicBezTo>
                  <a:cubicBezTo>
                    <a:pt x="4451" y="11199"/>
                    <a:pt x="6445" y="11872"/>
                    <a:pt x="8455" y="11872"/>
                  </a:cubicBezTo>
                  <a:cubicBezTo>
                    <a:pt x="9804" y="11872"/>
                    <a:pt x="11160" y="11570"/>
                    <a:pt x="12419" y="10952"/>
                  </a:cubicBezTo>
                  <a:lnTo>
                    <a:pt x="12419" y="11966"/>
                  </a:lnTo>
                  <a:cubicBezTo>
                    <a:pt x="11958" y="12091"/>
                    <a:pt x="11660" y="12543"/>
                    <a:pt x="11727" y="13013"/>
                  </a:cubicBezTo>
                  <a:cubicBezTo>
                    <a:pt x="11790" y="13489"/>
                    <a:pt x="12193" y="13840"/>
                    <a:pt x="12669" y="13840"/>
                  </a:cubicBezTo>
                  <a:cubicBezTo>
                    <a:pt x="13149" y="13840"/>
                    <a:pt x="13553" y="13489"/>
                    <a:pt x="13615" y="13013"/>
                  </a:cubicBezTo>
                  <a:cubicBezTo>
                    <a:pt x="13678" y="12543"/>
                    <a:pt x="13385" y="12091"/>
                    <a:pt x="12924" y="11966"/>
                  </a:cubicBezTo>
                  <a:lnTo>
                    <a:pt x="12924" y="10683"/>
                  </a:lnTo>
                  <a:cubicBezTo>
                    <a:pt x="13332" y="10453"/>
                    <a:pt x="13726" y="10184"/>
                    <a:pt x="14096" y="9891"/>
                  </a:cubicBezTo>
                  <a:cubicBezTo>
                    <a:pt x="14153" y="9843"/>
                    <a:pt x="14187" y="9771"/>
                    <a:pt x="14187" y="9694"/>
                  </a:cubicBezTo>
                  <a:lnTo>
                    <a:pt x="14187" y="5740"/>
                  </a:lnTo>
                  <a:lnTo>
                    <a:pt x="16748" y="4760"/>
                  </a:lnTo>
                  <a:cubicBezTo>
                    <a:pt x="16848" y="4726"/>
                    <a:pt x="16911" y="4630"/>
                    <a:pt x="16911" y="4525"/>
                  </a:cubicBezTo>
                  <a:lnTo>
                    <a:pt x="16911" y="3381"/>
                  </a:lnTo>
                  <a:cubicBezTo>
                    <a:pt x="16911" y="3276"/>
                    <a:pt x="16848" y="3184"/>
                    <a:pt x="16752" y="3146"/>
                  </a:cubicBezTo>
                  <a:lnTo>
                    <a:pt x="11401" y="1104"/>
                  </a:lnTo>
                  <a:cubicBezTo>
                    <a:pt x="11366" y="1091"/>
                    <a:pt x="11333" y="1085"/>
                    <a:pt x="11302" y="1085"/>
                  </a:cubicBezTo>
                  <a:cubicBezTo>
                    <a:pt x="11055" y="1085"/>
                    <a:pt x="10945" y="1468"/>
                    <a:pt x="11223" y="1575"/>
                  </a:cubicBezTo>
                  <a:lnTo>
                    <a:pt x="15955" y="3377"/>
                  </a:lnTo>
                  <a:lnTo>
                    <a:pt x="12683" y="4630"/>
                  </a:lnTo>
                  <a:lnTo>
                    <a:pt x="8561" y="2762"/>
                  </a:lnTo>
                  <a:cubicBezTo>
                    <a:pt x="8523" y="2745"/>
                    <a:pt x="8486" y="2737"/>
                    <a:pt x="8451" y="2737"/>
                  </a:cubicBezTo>
                  <a:cubicBezTo>
                    <a:pt x="8210" y="2737"/>
                    <a:pt x="8086" y="3101"/>
                    <a:pt x="8355" y="3223"/>
                  </a:cubicBezTo>
                  <a:lnTo>
                    <a:pt x="12016" y="4880"/>
                  </a:lnTo>
                  <a:lnTo>
                    <a:pt x="8456" y="6240"/>
                  </a:lnTo>
                  <a:lnTo>
                    <a:pt x="957" y="3381"/>
                  </a:lnTo>
                  <a:lnTo>
                    <a:pt x="8456" y="523"/>
                  </a:lnTo>
                  <a:lnTo>
                    <a:pt x="10301" y="1224"/>
                  </a:lnTo>
                  <a:cubicBezTo>
                    <a:pt x="10336" y="1238"/>
                    <a:pt x="10370" y="1244"/>
                    <a:pt x="10401" y="1244"/>
                  </a:cubicBezTo>
                  <a:cubicBezTo>
                    <a:pt x="10651" y="1244"/>
                    <a:pt x="10761" y="860"/>
                    <a:pt x="10483" y="754"/>
                  </a:cubicBezTo>
                  <a:lnTo>
                    <a:pt x="8547" y="19"/>
                  </a:lnTo>
                  <a:cubicBezTo>
                    <a:pt x="8518" y="7"/>
                    <a:pt x="8487" y="0"/>
                    <a:pt x="845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0" name="Google Shape;11390;p89"/>
          <p:cNvGrpSpPr/>
          <p:nvPr/>
        </p:nvGrpSpPr>
        <p:grpSpPr>
          <a:xfrm>
            <a:off x="3988847" y="3152734"/>
            <a:ext cx="281121" cy="367279"/>
            <a:chOff x="3988847" y="3358134"/>
            <a:chExt cx="281121" cy="367279"/>
          </a:xfrm>
        </p:grpSpPr>
        <p:sp>
          <p:nvSpPr>
            <p:cNvPr id="11391" name="Google Shape;11391;p89"/>
            <p:cNvSpPr/>
            <p:nvPr/>
          </p:nvSpPr>
          <p:spPr>
            <a:xfrm>
              <a:off x="3994371" y="3406803"/>
              <a:ext cx="153965" cy="270047"/>
            </a:xfrm>
            <a:custGeom>
              <a:avLst/>
              <a:gdLst/>
              <a:ahLst/>
              <a:cxnLst/>
              <a:rect l="l" t="t" r="r" b="b"/>
              <a:pathLst>
                <a:path w="5881" h="10315" extrusionOk="0">
                  <a:moveTo>
                    <a:pt x="5160" y="1"/>
                  </a:moveTo>
                  <a:cubicBezTo>
                    <a:pt x="2311" y="1"/>
                    <a:pt x="1" y="2307"/>
                    <a:pt x="1" y="5155"/>
                  </a:cubicBezTo>
                  <a:cubicBezTo>
                    <a:pt x="1" y="8004"/>
                    <a:pt x="2311" y="10310"/>
                    <a:pt x="5160" y="10315"/>
                  </a:cubicBezTo>
                  <a:lnTo>
                    <a:pt x="5160" y="7817"/>
                  </a:lnTo>
                  <a:cubicBezTo>
                    <a:pt x="3690" y="7817"/>
                    <a:pt x="2499" y="6626"/>
                    <a:pt x="2499" y="5155"/>
                  </a:cubicBezTo>
                  <a:cubicBezTo>
                    <a:pt x="2499" y="3685"/>
                    <a:pt x="3690" y="2494"/>
                    <a:pt x="5160" y="2494"/>
                  </a:cubicBezTo>
                  <a:lnTo>
                    <a:pt x="5881" y="2494"/>
                  </a:lnTo>
                  <a:lnTo>
                    <a:pt x="5881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2" name="Google Shape;11392;p89"/>
            <p:cNvSpPr/>
            <p:nvPr/>
          </p:nvSpPr>
          <p:spPr>
            <a:xfrm>
              <a:off x="4129460" y="3665513"/>
              <a:ext cx="52334" cy="42543"/>
            </a:xfrm>
            <a:custGeom>
              <a:avLst/>
              <a:gdLst/>
              <a:ahLst/>
              <a:cxnLst/>
              <a:rect l="l" t="t" r="r" b="b"/>
              <a:pathLst>
                <a:path w="1999" h="1625" extrusionOk="0">
                  <a:moveTo>
                    <a:pt x="0" y="1"/>
                  </a:moveTo>
                  <a:lnTo>
                    <a:pt x="0" y="1624"/>
                  </a:lnTo>
                  <a:lnTo>
                    <a:pt x="1999" y="1624"/>
                  </a:lnTo>
                  <a:lnTo>
                    <a:pt x="1999" y="1"/>
                  </a:ln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3" name="Google Shape;11393;p89"/>
            <p:cNvSpPr/>
            <p:nvPr/>
          </p:nvSpPr>
          <p:spPr>
            <a:xfrm>
              <a:off x="4148310" y="3386435"/>
              <a:ext cx="59638" cy="142026"/>
            </a:xfrm>
            <a:custGeom>
              <a:avLst/>
              <a:gdLst/>
              <a:ahLst/>
              <a:cxnLst/>
              <a:rect l="l" t="t" r="r" b="b"/>
              <a:pathLst>
                <a:path w="2278" h="5425" extrusionOk="0">
                  <a:moveTo>
                    <a:pt x="1" y="1"/>
                  </a:moveTo>
                  <a:lnTo>
                    <a:pt x="1" y="5424"/>
                  </a:lnTo>
                  <a:lnTo>
                    <a:pt x="2278" y="5424"/>
                  </a:lnTo>
                  <a:lnTo>
                    <a:pt x="2278" y="1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4" name="Google Shape;11394;p89"/>
            <p:cNvSpPr/>
            <p:nvPr/>
          </p:nvSpPr>
          <p:spPr>
            <a:xfrm>
              <a:off x="4148310" y="3386435"/>
              <a:ext cx="21153" cy="142026"/>
            </a:xfrm>
            <a:custGeom>
              <a:avLst/>
              <a:gdLst/>
              <a:ahLst/>
              <a:cxnLst/>
              <a:rect l="l" t="t" r="r" b="b"/>
              <a:pathLst>
                <a:path w="808" h="5425" extrusionOk="0">
                  <a:moveTo>
                    <a:pt x="1" y="1"/>
                  </a:moveTo>
                  <a:lnTo>
                    <a:pt x="1" y="5424"/>
                  </a:lnTo>
                  <a:lnTo>
                    <a:pt x="808" y="5424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5" name="Google Shape;11395;p89"/>
            <p:cNvSpPr/>
            <p:nvPr/>
          </p:nvSpPr>
          <p:spPr>
            <a:xfrm>
              <a:off x="4157761" y="3528435"/>
              <a:ext cx="20394" cy="28824"/>
            </a:xfrm>
            <a:custGeom>
              <a:avLst/>
              <a:gdLst/>
              <a:ahLst/>
              <a:cxnLst/>
              <a:rect l="l" t="t" r="r" b="b"/>
              <a:pathLst>
                <a:path w="779" h="1101" extrusionOk="0">
                  <a:moveTo>
                    <a:pt x="0" y="0"/>
                  </a:moveTo>
                  <a:lnTo>
                    <a:pt x="0" y="1100"/>
                  </a:lnTo>
                  <a:lnTo>
                    <a:pt x="778" y="1100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6" name="Google Shape;11396;p89"/>
            <p:cNvSpPr/>
            <p:nvPr/>
          </p:nvSpPr>
          <p:spPr>
            <a:xfrm>
              <a:off x="4178129" y="3528435"/>
              <a:ext cx="20394" cy="48433"/>
            </a:xfrm>
            <a:custGeom>
              <a:avLst/>
              <a:gdLst/>
              <a:ahLst/>
              <a:cxnLst/>
              <a:rect l="l" t="t" r="r" b="b"/>
              <a:pathLst>
                <a:path w="779" h="1850" extrusionOk="0">
                  <a:moveTo>
                    <a:pt x="0" y="0"/>
                  </a:moveTo>
                  <a:lnTo>
                    <a:pt x="0" y="1850"/>
                  </a:lnTo>
                  <a:lnTo>
                    <a:pt x="779" y="1850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7" name="Google Shape;11397;p89"/>
            <p:cNvSpPr/>
            <p:nvPr/>
          </p:nvSpPr>
          <p:spPr>
            <a:xfrm>
              <a:off x="4129460" y="3611426"/>
              <a:ext cx="99746" cy="36626"/>
            </a:xfrm>
            <a:custGeom>
              <a:avLst/>
              <a:gdLst/>
              <a:ahLst/>
              <a:cxnLst/>
              <a:rect l="l" t="t" r="r" b="b"/>
              <a:pathLst>
                <a:path w="3810" h="1399" extrusionOk="0">
                  <a:moveTo>
                    <a:pt x="0" y="1"/>
                  </a:moveTo>
                  <a:lnTo>
                    <a:pt x="0" y="1399"/>
                  </a:lnTo>
                  <a:lnTo>
                    <a:pt x="3113" y="1399"/>
                  </a:lnTo>
                  <a:cubicBezTo>
                    <a:pt x="3497" y="1399"/>
                    <a:pt x="3810" y="1087"/>
                    <a:pt x="3810" y="702"/>
                  </a:cubicBezTo>
                  <a:cubicBezTo>
                    <a:pt x="3810" y="313"/>
                    <a:pt x="3497" y="1"/>
                    <a:pt x="3113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8" name="Google Shape;11398;p89"/>
            <p:cNvSpPr/>
            <p:nvPr/>
          </p:nvSpPr>
          <p:spPr>
            <a:xfrm>
              <a:off x="4129460" y="3611426"/>
              <a:ext cx="97625" cy="19399"/>
            </a:xfrm>
            <a:custGeom>
              <a:avLst/>
              <a:gdLst/>
              <a:ahLst/>
              <a:cxnLst/>
              <a:rect l="l" t="t" r="r" b="b"/>
              <a:pathLst>
                <a:path w="3729" h="741" extrusionOk="0">
                  <a:moveTo>
                    <a:pt x="0" y="1"/>
                  </a:moveTo>
                  <a:lnTo>
                    <a:pt x="0" y="741"/>
                  </a:lnTo>
                  <a:lnTo>
                    <a:pt x="3113" y="741"/>
                  </a:lnTo>
                  <a:cubicBezTo>
                    <a:pt x="3368" y="741"/>
                    <a:pt x="3608" y="597"/>
                    <a:pt x="3728" y="371"/>
                  </a:cubicBezTo>
                  <a:cubicBezTo>
                    <a:pt x="3608" y="140"/>
                    <a:pt x="3368" y="1"/>
                    <a:pt x="3113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9" name="Google Shape;11399;p89"/>
            <p:cNvSpPr/>
            <p:nvPr/>
          </p:nvSpPr>
          <p:spPr>
            <a:xfrm>
              <a:off x="4129460" y="3648025"/>
              <a:ext cx="74220" cy="28824"/>
            </a:xfrm>
            <a:custGeom>
              <a:avLst/>
              <a:gdLst/>
              <a:ahLst/>
              <a:cxnLst/>
              <a:rect l="l" t="t" r="r" b="b"/>
              <a:pathLst>
                <a:path w="2835" h="1101" extrusionOk="0">
                  <a:moveTo>
                    <a:pt x="0" y="1"/>
                  </a:moveTo>
                  <a:lnTo>
                    <a:pt x="0" y="1101"/>
                  </a:lnTo>
                  <a:lnTo>
                    <a:pt x="1907" y="1101"/>
                  </a:lnTo>
                  <a:cubicBezTo>
                    <a:pt x="2417" y="1101"/>
                    <a:pt x="2835" y="688"/>
                    <a:pt x="2835" y="179"/>
                  </a:cubicBezTo>
                  <a:lnTo>
                    <a:pt x="2835" y="1"/>
                  </a:ln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0" name="Google Shape;11400;p89"/>
            <p:cNvSpPr/>
            <p:nvPr/>
          </p:nvSpPr>
          <p:spPr>
            <a:xfrm>
              <a:off x="4159881" y="3363658"/>
              <a:ext cx="36390" cy="22803"/>
            </a:xfrm>
            <a:custGeom>
              <a:avLst/>
              <a:gdLst/>
              <a:ahLst/>
              <a:cxnLst/>
              <a:rect l="l" t="t" r="r" b="b"/>
              <a:pathLst>
                <a:path w="1390" h="871" extrusionOk="0">
                  <a:moveTo>
                    <a:pt x="1" y="1"/>
                  </a:moveTo>
                  <a:lnTo>
                    <a:pt x="1" y="871"/>
                  </a:lnTo>
                  <a:lnTo>
                    <a:pt x="1389" y="871"/>
                  </a:lnTo>
                  <a:lnTo>
                    <a:pt x="1389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1" name="Google Shape;11401;p89"/>
            <p:cNvSpPr/>
            <p:nvPr/>
          </p:nvSpPr>
          <p:spPr>
            <a:xfrm>
              <a:off x="4159881" y="3363658"/>
              <a:ext cx="13875" cy="22803"/>
            </a:xfrm>
            <a:custGeom>
              <a:avLst/>
              <a:gdLst/>
              <a:ahLst/>
              <a:cxnLst/>
              <a:rect l="l" t="t" r="r" b="b"/>
              <a:pathLst>
                <a:path w="530" h="871" extrusionOk="0">
                  <a:moveTo>
                    <a:pt x="1" y="1"/>
                  </a:moveTo>
                  <a:lnTo>
                    <a:pt x="1" y="871"/>
                  </a:lnTo>
                  <a:lnTo>
                    <a:pt x="529" y="871"/>
                  </a:lnTo>
                  <a:lnTo>
                    <a:pt x="529" y="1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2" name="Google Shape;11402;p89"/>
            <p:cNvSpPr/>
            <p:nvPr/>
          </p:nvSpPr>
          <p:spPr>
            <a:xfrm>
              <a:off x="4043171" y="3696825"/>
              <a:ext cx="221378" cy="23038"/>
            </a:xfrm>
            <a:custGeom>
              <a:avLst/>
              <a:gdLst/>
              <a:ahLst/>
              <a:cxnLst/>
              <a:rect l="l" t="t" r="r" b="b"/>
              <a:pathLst>
                <a:path w="8456" h="880" extrusionOk="0">
                  <a:moveTo>
                    <a:pt x="428" y="1"/>
                  </a:moveTo>
                  <a:cubicBezTo>
                    <a:pt x="188" y="6"/>
                    <a:pt x="1" y="203"/>
                    <a:pt x="1" y="438"/>
                  </a:cubicBezTo>
                  <a:cubicBezTo>
                    <a:pt x="1" y="678"/>
                    <a:pt x="188" y="870"/>
                    <a:pt x="428" y="880"/>
                  </a:cubicBezTo>
                  <a:lnTo>
                    <a:pt x="8014" y="880"/>
                  </a:lnTo>
                  <a:cubicBezTo>
                    <a:pt x="8259" y="880"/>
                    <a:pt x="8456" y="683"/>
                    <a:pt x="8456" y="438"/>
                  </a:cubicBezTo>
                  <a:cubicBezTo>
                    <a:pt x="8456" y="198"/>
                    <a:pt x="8259" y="1"/>
                    <a:pt x="8014" y="1"/>
                  </a:cubicBezTo>
                  <a:close/>
                </a:path>
              </a:pathLst>
            </a:custGeom>
            <a:solidFill>
              <a:srgbClr val="CBD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3" name="Google Shape;11403;p89"/>
            <p:cNvSpPr/>
            <p:nvPr/>
          </p:nvSpPr>
          <p:spPr>
            <a:xfrm>
              <a:off x="4084038" y="3696825"/>
              <a:ext cx="180642" cy="23038"/>
            </a:xfrm>
            <a:custGeom>
              <a:avLst/>
              <a:gdLst/>
              <a:ahLst/>
              <a:cxnLst/>
              <a:rect l="l" t="t" r="r" b="b"/>
              <a:pathLst>
                <a:path w="6900" h="880" extrusionOk="0">
                  <a:moveTo>
                    <a:pt x="424" y="1"/>
                  </a:moveTo>
                  <a:cubicBezTo>
                    <a:pt x="188" y="6"/>
                    <a:pt x="1" y="203"/>
                    <a:pt x="1" y="438"/>
                  </a:cubicBezTo>
                  <a:cubicBezTo>
                    <a:pt x="1" y="678"/>
                    <a:pt x="188" y="870"/>
                    <a:pt x="424" y="880"/>
                  </a:cubicBezTo>
                  <a:lnTo>
                    <a:pt x="6453" y="880"/>
                  </a:lnTo>
                  <a:cubicBezTo>
                    <a:pt x="6698" y="880"/>
                    <a:pt x="6895" y="683"/>
                    <a:pt x="6895" y="438"/>
                  </a:cubicBezTo>
                  <a:lnTo>
                    <a:pt x="6899" y="438"/>
                  </a:lnTo>
                  <a:cubicBezTo>
                    <a:pt x="6899" y="198"/>
                    <a:pt x="6698" y="1"/>
                    <a:pt x="6458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4" name="Google Shape;11404;p89"/>
            <p:cNvSpPr/>
            <p:nvPr/>
          </p:nvSpPr>
          <p:spPr>
            <a:xfrm>
              <a:off x="4101029" y="3428951"/>
              <a:ext cx="30578" cy="26154"/>
            </a:xfrm>
            <a:custGeom>
              <a:avLst/>
              <a:gdLst/>
              <a:ahLst/>
              <a:cxnLst/>
              <a:rect l="l" t="t" r="r" b="b"/>
              <a:pathLst>
                <a:path w="1168" h="999" extrusionOk="0">
                  <a:moveTo>
                    <a:pt x="668" y="0"/>
                  </a:moveTo>
                  <a:cubicBezTo>
                    <a:pt x="221" y="0"/>
                    <a:pt x="0" y="538"/>
                    <a:pt x="313" y="851"/>
                  </a:cubicBezTo>
                  <a:cubicBezTo>
                    <a:pt x="415" y="953"/>
                    <a:pt x="541" y="999"/>
                    <a:pt x="664" y="999"/>
                  </a:cubicBezTo>
                  <a:cubicBezTo>
                    <a:pt x="922" y="999"/>
                    <a:pt x="1168" y="799"/>
                    <a:pt x="1168" y="500"/>
                  </a:cubicBezTo>
                  <a:cubicBezTo>
                    <a:pt x="1168" y="221"/>
                    <a:pt x="942" y="0"/>
                    <a:pt x="668" y="0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5" name="Google Shape;11405;p89"/>
            <p:cNvSpPr/>
            <p:nvPr/>
          </p:nvSpPr>
          <p:spPr>
            <a:xfrm>
              <a:off x="4082912" y="3627029"/>
              <a:ext cx="30604" cy="26180"/>
            </a:xfrm>
            <a:custGeom>
              <a:avLst/>
              <a:gdLst/>
              <a:ahLst/>
              <a:cxnLst/>
              <a:rect l="l" t="t" r="r" b="b"/>
              <a:pathLst>
                <a:path w="1169" h="1000" extrusionOk="0">
                  <a:moveTo>
                    <a:pt x="668" y="1"/>
                  </a:moveTo>
                  <a:cubicBezTo>
                    <a:pt x="226" y="1"/>
                    <a:pt x="1" y="539"/>
                    <a:pt x="318" y="851"/>
                  </a:cubicBezTo>
                  <a:cubicBezTo>
                    <a:pt x="419" y="953"/>
                    <a:pt x="543" y="999"/>
                    <a:pt x="666" y="999"/>
                  </a:cubicBezTo>
                  <a:cubicBezTo>
                    <a:pt x="922" y="999"/>
                    <a:pt x="1168" y="799"/>
                    <a:pt x="1168" y="500"/>
                  </a:cubicBezTo>
                  <a:cubicBezTo>
                    <a:pt x="1168" y="222"/>
                    <a:pt x="947" y="1"/>
                    <a:pt x="668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6" name="Google Shape;11406;p89"/>
            <p:cNvSpPr/>
            <p:nvPr/>
          </p:nvSpPr>
          <p:spPr>
            <a:xfrm>
              <a:off x="3988847" y="3358134"/>
              <a:ext cx="281121" cy="367279"/>
            </a:xfrm>
            <a:custGeom>
              <a:avLst/>
              <a:gdLst/>
              <a:ahLst/>
              <a:cxnLst/>
              <a:rect l="l" t="t" r="r" b="b"/>
              <a:pathLst>
                <a:path w="10738" h="14029" extrusionOk="0">
                  <a:moveTo>
                    <a:pt x="7716" y="419"/>
                  </a:moveTo>
                  <a:lnTo>
                    <a:pt x="7716" y="870"/>
                  </a:lnTo>
                  <a:lnTo>
                    <a:pt x="6745" y="870"/>
                  </a:lnTo>
                  <a:lnTo>
                    <a:pt x="6745" y="419"/>
                  </a:lnTo>
                  <a:close/>
                  <a:moveTo>
                    <a:pt x="8162" y="1288"/>
                  </a:moveTo>
                  <a:lnTo>
                    <a:pt x="8162" y="6299"/>
                  </a:lnTo>
                  <a:lnTo>
                    <a:pt x="6303" y="6299"/>
                  </a:lnTo>
                  <a:lnTo>
                    <a:pt x="6303" y="1288"/>
                  </a:lnTo>
                  <a:close/>
                  <a:moveTo>
                    <a:pt x="7019" y="6712"/>
                  </a:moveTo>
                  <a:lnTo>
                    <a:pt x="7019" y="7399"/>
                  </a:lnTo>
                  <a:lnTo>
                    <a:pt x="6659" y="7399"/>
                  </a:lnTo>
                  <a:lnTo>
                    <a:pt x="6659" y="6712"/>
                  </a:lnTo>
                  <a:close/>
                  <a:moveTo>
                    <a:pt x="7802" y="6712"/>
                  </a:moveTo>
                  <a:lnTo>
                    <a:pt x="7802" y="8148"/>
                  </a:lnTo>
                  <a:lnTo>
                    <a:pt x="7442" y="8148"/>
                  </a:lnTo>
                  <a:lnTo>
                    <a:pt x="7442" y="6712"/>
                  </a:lnTo>
                  <a:close/>
                  <a:moveTo>
                    <a:pt x="8484" y="9882"/>
                  </a:moveTo>
                  <a:cubicBezTo>
                    <a:pt x="8753" y="9882"/>
                    <a:pt x="8974" y="10103"/>
                    <a:pt x="8974" y="10377"/>
                  </a:cubicBezTo>
                  <a:cubicBezTo>
                    <a:pt x="8974" y="10646"/>
                    <a:pt x="8758" y="10867"/>
                    <a:pt x="8484" y="10867"/>
                  </a:cubicBezTo>
                  <a:lnTo>
                    <a:pt x="5578" y="10867"/>
                  </a:lnTo>
                  <a:lnTo>
                    <a:pt x="5578" y="9882"/>
                  </a:lnTo>
                  <a:close/>
                  <a:moveTo>
                    <a:pt x="7994" y="11285"/>
                  </a:moveTo>
                  <a:cubicBezTo>
                    <a:pt x="7975" y="11665"/>
                    <a:pt x="7663" y="11963"/>
                    <a:pt x="7278" y="11963"/>
                  </a:cubicBezTo>
                  <a:lnTo>
                    <a:pt x="5578" y="11963"/>
                  </a:lnTo>
                  <a:lnTo>
                    <a:pt x="5578" y="11285"/>
                  </a:lnTo>
                  <a:close/>
                  <a:moveTo>
                    <a:pt x="7163" y="12381"/>
                  </a:moveTo>
                  <a:lnTo>
                    <a:pt x="7163" y="12726"/>
                  </a:lnTo>
                  <a:lnTo>
                    <a:pt x="5578" y="12726"/>
                  </a:lnTo>
                  <a:lnTo>
                    <a:pt x="5578" y="12381"/>
                  </a:lnTo>
                  <a:close/>
                  <a:moveTo>
                    <a:pt x="6092" y="1"/>
                  </a:moveTo>
                  <a:cubicBezTo>
                    <a:pt x="5813" y="1"/>
                    <a:pt x="5813" y="419"/>
                    <a:pt x="6092" y="419"/>
                  </a:cubicBezTo>
                  <a:lnTo>
                    <a:pt x="6327" y="419"/>
                  </a:lnTo>
                  <a:lnTo>
                    <a:pt x="6327" y="870"/>
                  </a:lnTo>
                  <a:lnTo>
                    <a:pt x="6092" y="870"/>
                  </a:lnTo>
                  <a:cubicBezTo>
                    <a:pt x="5976" y="870"/>
                    <a:pt x="5880" y="966"/>
                    <a:pt x="5880" y="1082"/>
                  </a:cubicBezTo>
                  <a:lnTo>
                    <a:pt x="5880" y="1648"/>
                  </a:lnTo>
                  <a:lnTo>
                    <a:pt x="5371" y="1648"/>
                  </a:lnTo>
                  <a:cubicBezTo>
                    <a:pt x="4482" y="1648"/>
                    <a:pt x="3608" y="1869"/>
                    <a:pt x="2825" y="2287"/>
                  </a:cubicBezTo>
                  <a:cubicBezTo>
                    <a:pt x="2602" y="2393"/>
                    <a:pt x="2718" y="2690"/>
                    <a:pt x="2910" y="2690"/>
                  </a:cubicBezTo>
                  <a:cubicBezTo>
                    <a:pt x="2945" y="2690"/>
                    <a:pt x="2983" y="2680"/>
                    <a:pt x="3022" y="2657"/>
                  </a:cubicBezTo>
                  <a:cubicBezTo>
                    <a:pt x="3743" y="2268"/>
                    <a:pt x="4550" y="2066"/>
                    <a:pt x="5371" y="2066"/>
                  </a:cubicBezTo>
                  <a:lnTo>
                    <a:pt x="5880" y="2066"/>
                  </a:lnTo>
                  <a:lnTo>
                    <a:pt x="5880" y="4146"/>
                  </a:lnTo>
                  <a:lnTo>
                    <a:pt x="5371" y="4146"/>
                  </a:lnTo>
                  <a:cubicBezTo>
                    <a:pt x="3824" y="4146"/>
                    <a:pt x="2561" y="5372"/>
                    <a:pt x="2503" y="6914"/>
                  </a:cubicBezTo>
                  <a:cubicBezTo>
                    <a:pt x="2450" y="8451"/>
                    <a:pt x="3622" y="9762"/>
                    <a:pt x="5160" y="9878"/>
                  </a:cubicBezTo>
                  <a:lnTo>
                    <a:pt x="5160" y="11958"/>
                  </a:lnTo>
                  <a:cubicBezTo>
                    <a:pt x="3080" y="11871"/>
                    <a:pt x="1278" y="10493"/>
                    <a:pt x="649" y="8504"/>
                  </a:cubicBezTo>
                  <a:cubicBezTo>
                    <a:pt x="24" y="6520"/>
                    <a:pt x="706" y="4353"/>
                    <a:pt x="2359" y="3085"/>
                  </a:cubicBezTo>
                  <a:cubicBezTo>
                    <a:pt x="2528" y="2948"/>
                    <a:pt x="2398" y="2714"/>
                    <a:pt x="2228" y="2714"/>
                  </a:cubicBezTo>
                  <a:cubicBezTo>
                    <a:pt x="2189" y="2714"/>
                    <a:pt x="2149" y="2726"/>
                    <a:pt x="2109" y="2753"/>
                  </a:cubicBezTo>
                  <a:cubicBezTo>
                    <a:pt x="1465" y="3248"/>
                    <a:pt x="942" y="3877"/>
                    <a:pt x="577" y="4603"/>
                  </a:cubicBezTo>
                  <a:cubicBezTo>
                    <a:pt x="197" y="5347"/>
                    <a:pt x="0" y="6179"/>
                    <a:pt x="5" y="7014"/>
                  </a:cubicBezTo>
                  <a:cubicBezTo>
                    <a:pt x="5" y="9897"/>
                    <a:pt x="2282" y="12260"/>
                    <a:pt x="5160" y="12376"/>
                  </a:cubicBezTo>
                  <a:lnTo>
                    <a:pt x="5160" y="12731"/>
                  </a:lnTo>
                  <a:lnTo>
                    <a:pt x="2503" y="12731"/>
                  </a:lnTo>
                  <a:cubicBezTo>
                    <a:pt x="2143" y="12731"/>
                    <a:pt x="1855" y="13020"/>
                    <a:pt x="1855" y="13380"/>
                  </a:cubicBezTo>
                  <a:cubicBezTo>
                    <a:pt x="1855" y="13735"/>
                    <a:pt x="2143" y="14028"/>
                    <a:pt x="2503" y="14028"/>
                  </a:cubicBezTo>
                  <a:lnTo>
                    <a:pt x="10089" y="14028"/>
                  </a:lnTo>
                  <a:cubicBezTo>
                    <a:pt x="10449" y="14028"/>
                    <a:pt x="10737" y="13735"/>
                    <a:pt x="10737" y="13380"/>
                  </a:cubicBezTo>
                  <a:cubicBezTo>
                    <a:pt x="10737" y="13020"/>
                    <a:pt x="10449" y="12731"/>
                    <a:pt x="10089" y="12731"/>
                  </a:cubicBezTo>
                  <a:lnTo>
                    <a:pt x="10089" y="12726"/>
                  </a:lnTo>
                  <a:lnTo>
                    <a:pt x="9118" y="12726"/>
                  </a:lnTo>
                  <a:cubicBezTo>
                    <a:pt x="8840" y="12726"/>
                    <a:pt x="8840" y="13144"/>
                    <a:pt x="9118" y="13144"/>
                  </a:cubicBezTo>
                  <a:lnTo>
                    <a:pt x="10089" y="13144"/>
                  </a:lnTo>
                  <a:cubicBezTo>
                    <a:pt x="10401" y="13144"/>
                    <a:pt x="10401" y="13610"/>
                    <a:pt x="10089" y="13610"/>
                  </a:cubicBezTo>
                  <a:lnTo>
                    <a:pt x="2503" y="13610"/>
                  </a:lnTo>
                  <a:cubicBezTo>
                    <a:pt x="2191" y="13610"/>
                    <a:pt x="2191" y="13144"/>
                    <a:pt x="2503" y="13144"/>
                  </a:cubicBezTo>
                  <a:lnTo>
                    <a:pt x="8287" y="13144"/>
                  </a:lnTo>
                  <a:cubicBezTo>
                    <a:pt x="8561" y="13144"/>
                    <a:pt x="8561" y="12726"/>
                    <a:pt x="8287" y="12726"/>
                  </a:cubicBezTo>
                  <a:lnTo>
                    <a:pt x="7576" y="12726"/>
                  </a:lnTo>
                  <a:lnTo>
                    <a:pt x="7576" y="12342"/>
                  </a:lnTo>
                  <a:cubicBezTo>
                    <a:pt x="8057" y="12208"/>
                    <a:pt x="8393" y="11780"/>
                    <a:pt x="8407" y="11285"/>
                  </a:cubicBezTo>
                  <a:lnTo>
                    <a:pt x="8484" y="11285"/>
                  </a:lnTo>
                  <a:cubicBezTo>
                    <a:pt x="8984" y="11285"/>
                    <a:pt x="9392" y="10877"/>
                    <a:pt x="9392" y="10377"/>
                  </a:cubicBezTo>
                  <a:cubicBezTo>
                    <a:pt x="9392" y="9873"/>
                    <a:pt x="8984" y="9469"/>
                    <a:pt x="8484" y="9469"/>
                  </a:cubicBezTo>
                  <a:lnTo>
                    <a:pt x="5371" y="9469"/>
                  </a:lnTo>
                  <a:cubicBezTo>
                    <a:pt x="4016" y="9469"/>
                    <a:pt x="2916" y="8369"/>
                    <a:pt x="2916" y="7014"/>
                  </a:cubicBezTo>
                  <a:cubicBezTo>
                    <a:pt x="2916" y="5660"/>
                    <a:pt x="4016" y="4560"/>
                    <a:pt x="5371" y="4560"/>
                  </a:cubicBezTo>
                  <a:lnTo>
                    <a:pt x="5885" y="4560"/>
                  </a:lnTo>
                  <a:lnTo>
                    <a:pt x="5885" y="6505"/>
                  </a:lnTo>
                  <a:cubicBezTo>
                    <a:pt x="5885" y="6621"/>
                    <a:pt x="5976" y="6712"/>
                    <a:pt x="6092" y="6712"/>
                  </a:cubicBezTo>
                  <a:lnTo>
                    <a:pt x="6245" y="6712"/>
                  </a:lnTo>
                  <a:lnTo>
                    <a:pt x="6245" y="7605"/>
                  </a:lnTo>
                  <a:cubicBezTo>
                    <a:pt x="6245" y="7721"/>
                    <a:pt x="6337" y="7812"/>
                    <a:pt x="6452" y="7812"/>
                  </a:cubicBezTo>
                  <a:lnTo>
                    <a:pt x="7024" y="7812"/>
                  </a:lnTo>
                  <a:lnTo>
                    <a:pt x="7024" y="8355"/>
                  </a:lnTo>
                  <a:cubicBezTo>
                    <a:pt x="7024" y="8470"/>
                    <a:pt x="7115" y="8561"/>
                    <a:pt x="7230" y="8561"/>
                  </a:cubicBezTo>
                  <a:lnTo>
                    <a:pt x="8009" y="8561"/>
                  </a:lnTo>
                  <a:cubicBezTo>
                    <a:pt x="8124" y="8561"/>
                    <a:pt x="8215" y="8470"/>
                    <a:pt x="8215" y="8355"/>
                  </a:cubicBezTo>
                  <a:lnTo>
                    <a:pt x="8215" y="6712"/>
                  </a:lnTo>
                  <a:lnTo>
                    <a:pt x="8369" y="6712"/>
                  </a:lnTo>
                  <a:cubicBezTo>
                    <a:pt x="8484" y="6712"/>
                    <a:pt x="8575" y="6621"/>
                    <a:pt x="8575" y="6505"/>
                  </a:cubicBezTo>
                  <a:lnTo>
                    <a:pt x="8575" y="1082"/>
                  </a:lnTo>
                  <a:cubicBezTo>
                    <a:pt x="8575" y="966"/>
                    <a:pt x="8484" y="870"/>
                    <a:pt x="8369" y="870"/>
                  </a:cubicBezTo>
                  <a:lnTo>
                    <a:pt x="8133" y="870"/>
                  </a:lnTo>
                  <a:lnTo>
                    <a:pt x="8133" y="419"/>
                  </a:lnTo>
                  <a:lnTo>
                    <a:pt x="8369" y="419"/>
                  </a:lnTo>
                  <a:cubicBezTo>
                    <a:pt x="8648" y="419"/>
                    <a:pt x="8648" y="1"/>
                    <a:pt x="83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7" name="Google Shape;11407;p89"/>
            <p:cNvSpPr/>
            <p:nvPr/>
          </p:nvSpPr>
          <p:spPr>
            <a:xfrm>
              <a:off x="4093725" y="3423453"/>
              <a:ext cx="43302" cy="37097"/>
            </a:xfrm>
            <a:custGeom>
              <a:avLst/>
              <a:gdLst/>
              <a:ahLst/>
              <a:cxnLst/>
              <a:rect l="l" t="t" r="r" b="b"/>
              <a:pathLst>
                <a:path w="1654" h="1417" extrusionOk="0">
                  <a:moveTo>
                    <a:pt x="950" y="416"/>
                  </a:moveTo>
                  <a:cubicBezTo>
                    <a:pt x="1022" y="416"/>
                    <a:pt x="1095" y="443"/>
                    <a:pt x="1154" y="503"/>
                  </a:cubicBezTo>
                  <a:cubicBezTo>
                    <a:pt x="1336" y="686"/>
                    <a:pt x="1207" y="998"/>
                    <a:pt x="947" y="998"/>
                  </a:cubicBezTo>
                  <a:cubicBezTo>
                    <a:pt x="784" y="998"/>
                    <a:pt x="654" y="868"/>
                    <a:pt x="654" y="710"/>
                  </a:cubicBezTo>
                  <a:cubicBezTo>
                    <a:pt x="654" y="534"/>
                    <a:pt x="799" y="416"/>
                    <a:pt x="950" y="416"/>
                  </a:cubicBezTo>
                  <a:close/>
                  <a:moveTo>
                    <a:pt x="945" y="0"/>
                  </a:moveTo>
                  <a:cubicBezTo>
                    <a:pt x="771" y="0"/>
                    <a:pt x="593" y="65"/>
                    <a:pt x="448" y="210"/>
                  </a:cubicBezTo>
                  <a:cubicBezTo>
                    <a:pt x="1" y="652"/>
                    <a:pt x="318" y="1416"/>
                    <a:pt x="947" y="1416"/>
                  </a:cubicBezTo>
                  <a:cubicBezTo>
                    <a:pt x="1336" y="1416"/>
                    <a:pt x="1653" y="1099"/>
                    <a:pt x="1653" y="710"/>
                  </a:cubicBezTo>
                  <a:cubicBezTo>
                    <a:pt x="1653" y="282"/>
                    <a:pt x="1307" y="0"/>
                    <a:pt x="94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8" name="Google Shape;11408;p89"/>
            <p:cNvSpPr/>
            <p:nvPr/>
          </p:nvSpPr>
          <p:spPr>
            <a:xfrm>
              <a:off x="4075634" y="3621505"/>
              <a:ext cx="43406" cy="37123"/>
            </a:xfrm>
            <a:custGeom>
              <a:avLst/>
              <a:gdLst/>
              <a:ahLst/>
              <a:cxnLst/>
              <a:rect l="l" t="t" r="r" b="b"/>
              <a:pathLst>
                <a:path w="1658" h="1418" extrusionOk="0">
                  <a:moveTo>
                    <a:pt x="951" y="419"/>
                  </a:moveTo>
                  <a:cubicBezTo>
                    <a:pt x="1022" y="419"/>
                    <a:pt x="1094" y="446"/>
                    <a:pt x="1153" y="505"/>
                  </a:cubicBezTo>
                  <a:cubicBezTo>
                    <a:pt x="1336" y="687"/>
                    <a:pt x="1206" y="999"/>
                    <a:pt x="946" y="999"/>
                  </a:cubicBezTo>
                  <a:cubicBezTo>
                    <a:pt x="788" y="999"/>
                    <a:pt x="658" y="870"/>
                    <a:pt x="658" y="711"/>
                  </a:cubicBezTo>
                  <a:cubicBezTo>
                    <a:pt x="658" y="536"/>
                    <a:pt x="801" y="419"/>
                    <a:pt x="951" y="419"/>
                  </a:cubicBezTo>
                  <a:close/>
                  <a:moveTo>
                    <a:pt x="942" y="0"/>
                  </a:moveTo>
                  <a:cubicBezTo>
                    <a:pt x="768" y="0"/>
                    <a:pt x="591" y="64"/>
                    <a:pt x="447" y="207"/>
                  </a:cubicBezTo>
                  <a:cubicBezTo>
                    <a:pt x="0" y="654"/>
                    <a:pt x="317" y="1417"/>
                    <a:pt x="946" y="1417"/>
                  </a:cubicBezTo>
                  <a:cubicBezTo>
                    <a:pt x="1340" y="1417"/>
                    <a:pt x="1657" y="1100"/>
                    <a:pt x="1657" y="711"/>
                  </a:cubicBezTo>
                  <a:cubicBezTo>
                    <a:pt x="1657" y="282"/>
                    <a:pt x="1307" y="0"/>
                    <a:pt x="9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9" name="Google Shape;11409;p89"/>
          <p:cNvGrpSpPr/>
          <p:nvPr/>
        </p:nvGrpSpPr>
        <p:grpSpPr>
          <a:xfrm>
            <a:off x="3951620" y="2700632"/>
            <a:ext cx="370290" cy="366729"/>
            <a:chOff x="3951620" y="2906032"/>
            <a:chExt cx="370290" cy="366729"/>
          </a:xfrm>
        </p:grpSpPr>
        <p:sp>
          <p:nvSpPr>
            <p:cNvPr id="11410" name="Google Shape;11410;p89"/>
            <p:cNvSpPr/>
            <p:nvPr/>
          </p:nvSpPr>
          <p:spPr>
            <a:xfrm>
              <a:off x="3957641" y="2911398"/>
              <a:ext cx="358352" cy="355865"/>
            </a:xfrm>
            <a:custGeom>
              <a:avLst/>
              <a:gdLst/>
              <a:ahLst/>
              <a:cxnLst/>
              <a:rect l="l" t="t" r="r" b="b"/>
              <a:pathLst>
                <a:path w="13688" h="13593" extrusionOk="0">
                  <a:moveTo>
                    <a:pt x="11165" y="1"/>
                  </a:moveTo>
                  <a:cubicBezTo>
                    <a:pt x="11041" y="1"/>
                    <a:pt x="10916" y="49"/>
                    <a:pt x="10820" y="145"/>
                  </a:cubicBezTo>
                  <a:lnTo>
                    <a:pt x="193" y="10771"/>
                  </a:lnTo>
                  <a:cubicBezTo>
                    <a:pt x="1" y="10964"/>
                    <a:pt x="1" y="11271"/>
                    <a:pt x="193" y="11458"/>
                  </a:cubicBezTo>
                  <a:lnTo>
                    <a:pt x="2182" y="13452"/>
                  </a:lnTo>
                  <a:cubicBezTo>
                    <a:pt x="2276" y="13546"/>
                    <a:pt x="2400" y="13593"/>
                    <a:pt x="2525" y="13593"/>
                  </a:cubicBezTo>
                  <a:cubicBezTo>
                    <a:pt x="2650" y="13593"/>
                    <a:pt x="2775" y="13546"/>
                    <a:pt x="2869" y="13452"/>
                  </a:cubicBezTo>
                  <a:lnTo>
                    <a:pt x="13500" y="2821"/>
                  </a:lnTo>
                  <a:cubicBezTo>
                    <a:pt x="13688" y="2633"/>
                    <a:pt x="13688" y="2326"/>
                    <a:pt x="13500" y="2134"/>
                  </a:cubicBezTo>
                  <a:lnTo>
                    <a:pt x="11511" y="145"/>
                  </a:lnTo>
                  <a:cubicBezTo>
                    <a:pt x="11415" y="49"/>
                    <a:pt x="11290" y="1"/>
                    <a:pt x="11165" y="1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1" name="Google Shape;11411;p89"/>
            <p:cNvSpPr/>
            <p:nvPr/>
          </p:nvSpPr>
          <p:spPr>
            <a:xfrm>
              <a:off x="3951620" y="2906032"/>
              <a:ext cx="370290" cy="366729"/>
            </a:xfrm>
            <a:custGeom>
              <a:avLst/>
              <a:gdLst/>
              <a:ahLst/>
              <a:cxnLst/>
              <a:rect l="l" t="t" r="r" b="b"/>
              <a:pathLst>
                <a:path w="14144" h="14008" extrusionOk="0">
                  <a:moveTo>
                    <a:pt x="11386" y="0"/>
                  </a:moveTo>
                  <a:cubicBezTo>
                    <a:pt x="11208" y="0"/>
                    <a:pt x="11030" y="69"/>
                    <a:pt x="10896" y="206"/>
                  </a:cubicBezTo>
                  <a:lnTo>
                    <a:pt x="264" y="10832"/>
                  </a:lnTo>
                  <a:cubicBezTo>
                    <a:pt x="0" y="11106"/>
                    <a:pt x="5" y="11543"/>
                    <a:pt x="274" y="11812"/>
                  </a:cubicBezTo>
                  <a:lnTo>
                    <a:pt x="2263" y="13806"/>
                  </a:lnTo>
                  <a:cubicBezTo>
                    <a:pt x="2400" y="13940"/>
                    <a:pt x="2578" y="14008"/>
                    <a:pt x="2755" y="14008"/>
                  </a:cubicBezTo>
                  <a:cubicBezTo>
                    <a:pt x="2933" y="14008"/>
                    <a:pt x="3111" y="13940"/>
                    <a:pt x="3248" y="13806"/>
                  </a:cubicBezTo>
                  <a:lnTo>
                    <a:pt x="11833" y="5221"/>
                  </a:lnTo>
                  <a:cubicBezTo>
                    <a:pt x="11970" y="5069"/>
                    <a:pt x="11835" y="4869"/>
                    <a:pt x="11676" y="4869"/>
                  </a:cubicBezTo>
                  <a:cubicBezTo>
                    <a:pt x="11629" y="4869"/>
                    <a:pt x="11580" y="4886"/>
                    <a:pt x="11535" y="4928"/>
                  </a:cubicBezTo>
                  <a:lnTo>
                    <a:pt x="2950" y="13508"/>
                  </a:lnTo>
                  <a:cubicBezTo>
                    <a:pt x="2897" y="13561"/>
                    <a:pt x="2826" y="13587"/>
                    <a:pt x="2755" y="13587"/>
                  </a:cubicBezTo>
                  <a:cubicBezTo>
                    <a:pt x="2684" y="13587"/>
                    <a:pt x="2614" y="13561"/>
                    <a:pt x="2561" y="13508"/>
                  </a:cubicBezTo>
                  <a:lnTo>
                    <a:pt x="572" y="11519"/>
                  </a:lnTo>
                  <a:cubicBezTo>
                    <a:pt x="461" y="11409"/>
                    <a:pt x="461" y="11236"/>
                    <a:pt x="572" y="11125"/>
                  </a:cubicBezTo>
                  <a:lnTo>
                    <a:pt x="884" y="10808"/>
                  </a:lnTo>
                  <a:lnTo>
                    <a:pt x="1384" y="11308"/>
                  </a:lnTo>
                  <a:cubicBezTo>
                    <a:pt x="1428" y="11348"/>
                    <a:pt x="1476" y="11365"/>
                    <a:pt x="1522" y="11365"/>
                  </a:cubicBezTo>
                  <a:cubicBezTo>
                    <a:pt x="1681" y="11365"/>
                    <a:pt x="1815" y="11163"/>
                    <a:pt x="1677" y="11010"/>
                  </a:cubicBezTo>
                  <a:lnTo>
                    <a:pt x="1182" y="10515"/>
                  </a:lnTo>
                  <a:lnTo>
                    <a:pt x="1850" y="9843"/>
                  </a:lnTo>
                  <a:lnTo>
                    <a:pt x="2345" y="10342"/>
                  </a:lnTo>
                  <a:cubicBezTo>
                    <a:pt x="2389" y="10382"/>
                    <a:pt x="2437" y="10399"/>
                    <a:pt x="2483" y="10399"/>
                  </a:cubicBezTo>
                  <a:cubicBezTo>
                    <a:pt x="2644" y="10399"/>
                    <a:pt x="2780" y="10197"/>
                    <a:pt x="2642" y="10044"/>
                  </a:cubicBezTo>
                  <a:lnTo>
                    <a:pt x="2148" y="9550"/>
                  </a:lnTo>
                  <a:lnTo>
                    <a:pt x="2815" y="8877"/>
                  </a:lnTo>
                  <a:lnTo>
                    <a:pt x="3589" y="9655"/>
                  </a:lnTo>
                  <a:cubicBezTo>
                    <a:pt x="3635" y="9701"/>
                    <a:pt x="3687" y="9720"/>
                    <a:pt x="3736" y="9720"/>
                  </a:cubicBezTo>
                  <a:cubicBezTo>
                    <a:pt x="3900" y="9720"/>
                    <a:pt x="4038" y="9509"/>
                    <a:pt x="3887" y="9357"/>
                  </a:cubicBezTo>
                  <a:lnTo>
                    <a:pt x="3113" y="8584"/>
                  </a:lnTo>
                  <a:lnTo>
                    <a:pt x="3781" y="7911"/>
                  </a:lnTo>
                  <a:lnTo>
                    <a:pt x="4276" y="8411"/>
                  </a:lnTo>
                  <a:cubicBezTo>
                    <a:pt x="4322" y="8458"/>
                    <a:pt x="4373" y="8478"/>
                    <a:pt x="4423" y="8478"/>
                  </a:cubicBezTo>
                  <a:cubicBezTo>
                    <a:pt x="4586" y="8478"/>
                    <a:pt x="4728" y="8264"/>
                    <a:pt x="4574" y="8113"/>
                  </a:cubicBezTo>
                  <a:lnTo>
                    <a:pt x="4079" y="7618"/>
                  </a:lnTo>
                  <a:lnTo>
                    <a:pt x="4747" y="6946"/>
                  </a:lnTo>
                  <a:lnTo>
                    <a:pt x="5241" y="7445"/>
                  </a:lnTo>
                  <a:cubicBezTo>
                    <a:pt x="5287" y="7491"/>
                    <a:pt x="5338" y="7510"/>
                    <a:pt x="5387" y="7510"/>
                  </a:cubicBezTo>
                  <a:cubicBezTo>
                    <a:pt x="5550" y="7510"/>
                    <a:pt x="5691" y="7299"/>
                    <a:pt x="5539" y="7148"/>
                  </a:cubicBezTo>
                  <a:lnTo>
                    <a:pt x="5044" y="6653"/>
                  </a:lnTo>
                  <a:lnTo>
                    <a:pt x="5712" y="5985"/>
                  </a:lnTo>
                  <a:lnTo>
                    <a:pt x="6207" y="6480"/>
                  </a:lnTo>
                  <a:cubicBezTo>
                    <a:pt x="6251" y="6520"/>
                    <a:pt x="6300" y="6537"/>
                    <a:pt x="6346" y="6537"/>
                  </a:cubicBezTo>
                  <a:cubicBezTo>
                    <a:pt x="6506" y="6537"/>
                    <a:pt x="6643" y="6335"/>
                    <a:pt x="6505" y="6182"/>
                  </a:cubicBezTo>
                  <a:lnTo>
                    <a:pt x="6005" y="5687"/>
                  </a:lnTo>
                  <a:lnTo>
                    <a:pt x="6678" y="5019"/>
                  </a:lnTo>
                  <a:lnTo>
                    <a:pt x="7451" y="5793"/>
                  </a:lnTo>
                  <a:cubicBezTo>
                    <a:pt x="7498" y="5844"/>
                    <a:pt x="7551" y="5865"/>
                    <a:pt x="7603" y="5865"/>
                  </a:cubicBezTo>
                  <a:cubicBezTo>
                    <a:pt x="7769" y="5865"/>
                    <a:pt x="7914" y="5645"/>
                    <a:pt x="7749" y="5495"/>
                  </a:cubicBezTo>
                  <a:lnTo>
                    <a:pt x="6976" y="4722"/>
                  </a:lnTo>
                  <a:lnTo>
                    <a:pt x="7643" y="4054"/>
                  </a:lnTo>
                  <a:lnTo>
                    <a:pt x="8138" y="4549"/>
                  </a:lnTo>
                  <a:cubicBezTo>
                    <a:pt x="8184" y="4593"/>
                    <a:pt x="8235" y="4612"/>
                    <a:pt x="8283" y="4612"/>
                  </a:cubicBezTo>
                  <a:cubicBezTo>
                    <a:pt x="8445" y="4612"/>
                    <a:pt x="8584" y="4406"/>
                    <a:pt x="8436" y="4251"/>
                  </a:cubicBezTo>
                  <a:lnTo>
                    <a:pt x="7941" y="3756"/>
                  </a:lnTo>
                  <a:lnTo>
                    <a:pt x="8604" y="3088"/>
                  </a:lnTo>
                  <a:lnTo>
                    <a:pt x="9099" y="3583"/>
                  </a:lnTo>
                  <a:cubicBezTo>
                    <a:pt x="9144" y="3623"/>
                    <a:pt x="9193" y="3640"/>
                    <a:pt x="9240" y="3640"/>
                  </a:cubicBezTo>
                  <a:cubicBezTo>
                    <a:pt x="9399" y="3640"/>
                    <a:pt x="9534" y="3442"/>
                    <a:pt x="9397" y="3290"/>
                  </a:cubicBezTo>
                  <a:lnTo>
                    <a:pt x="8902" y="2790"/>
                  </a:lnTo>
                  <a:lnTo>
                    <a:pt x="9570" y="2123"/>
                  </a:lnTo>
                  <a:lnTo>
                    <a:pt x="10065" y="2617"/>
                  </a:lnTo>
                  <a:cubicBezTo>
                    <a:pt x="10110" y="2659"/>
                    <a:pt x="10159" y="2677"/>
                    <a:pt x="10206" y="2677"/>
                  </a:cubicBezTo>
                  <a:cubicBezTo>
                    <a:pt x="10365" y="2677"/>
                    <a:pt x="10500" y="2476"/>
                    <a:pt x="10363" y="2324"/>
                  </a:cubicBezTo>
                  <a:lnTo>
                    <a:pt x="9863" y="1825"/>
                  </a:lnTo>
                  <a:lnTo>
                    <a:pt x="10535" y="1157"/>
                  </a:lnTo>
                  <a:lnTo>
                    <a:pt x="11309" y="1935"/>
                  </a:lnTo>
                  <a:cubicBezTo>
                    <a:pt x="11353" y="1975"/>
                    <a:pt x="11401" y="1992"/>
                    <a:pt x="11448" y="1992"/>
                  </a:cubicBezTo>
                  <a:cubicBezTo>
                    <a:pt x="11608" y="1992"/>
                    <a:pt x="11745" y="1790"/>
                    <a:pt x="11607" y="1637"/>
                  </a:cubicBezTo>
                  <a:lnTo>
                    <a:pt x="10829" y="864"/>
                  </a:lnTo>
                  <a:lnTo>
                    <a:pt x="11189" y="504"/>
                  </a:lnTo>
                  <a:cubicBezTo>
                    <a:pt x="11244" y="448"/>
                    <a:pt x="11315" y="421"/>
                    <a:pt x="11386" y="421"/>
                  </a:cubicBezTo>
                  <a:cubicBezTo>
                    <a:pt x="11457" y="421"/>
                    <a:pt x="11528" y="448"/>
                    <a:pt x="11583" y="504"/>
                  </a:cubicBezTo>
                  <a:lnTo>
                    <a:pt x="13572" y="2492"/>
                  </a:lnTo>
                  <a:cubicBezTo>
                    <a:pt x="13682" y="2598"/>
                    <a:pt x="13682" y="2776"/>
                    <a:pt x="13572" y="2882"/>
                  </a:cubicBezTo>
                  <a:lnTo>
                    <a:pt x="12130" y="4323"/>
                  </a:lnTo>
                  <a:cubicBezTo>
                    <a:pt x="11979" y="4477"/>
                    <a:pt x="12119" y="4686"/>
                    <a:pt x="12282" y="4686"/>
                  </a:cubicBezTo>
                  <a:cubicBezTo>
                    <a:pt x="12331" y="4686"/>
                    <a:pt x="12382" y="4667"/>
                    <a:pt x="12428" y="4621"/>
                  </a:cubicBezTo>
                  <a:lnTo>
                    <a:pt x="13870" y="3179"/>
                  </a:lnTo>
                  <a:cubicBezTo>
                    <a:pt x="14143" y="2910"/>
                    <a:pt x="14143" y="2468"/>
                    <a:pt x="13870" y="2195"/>
                  </a:cubicBezTo>
                  <a:lnTo>
                    <a:pt x="11881" y="206"/>
                  </a:lnTo>
                  <a:cubicBezTo>
                    <a:pt x="11744" y="69"/>
                    <a:pt x="11565" y="0"/>
                    <a:pt x="1138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12" name="Google Shape;11412;p89"/>
          <p:cNvGrpSpPr/>
          <p:nvPr/>
        </p:nvGrpSpPr>
        <p:grpSpPr>
          <a:xfrm>
            <a:off x="2145304" y="3153205"/>
            <a:ext cx="404245" cy="388433"/>
            <a:chOff x="2145304" y="3358605"/>
            <a:chExt cx="404245" cy="388433"/>
          </a:xfrm>
        </p:grpSpPr>
        <p:sp>
          <p:nvSpPr>
            <p:cNvPr id="11413" name="Google Shape;11413;p89"/>
            <p:cNvSpPr/>
            <p:nvPr/>
          </p:nvSpPr>
          <p:spPr>
            <a:xfrm>
              <a:off x="2145304" y="3364312"/>
              <a:ext cx="398460" cy="377018"/>
            </a:xfrm>
            <a:custGeom>
              <a:avLst/>
              <a:gdLst/>
              <a:ahLst/>
              <a:cxnLst/>
              <a:rect l="l" t="t" r="r" b="b"/>
              <a:pathLst>
                <a:path w="15220" h="14401" extrusionOk="0">
                  <a:moveTo>
                    <a:pt x="11130" y="0"/>
                  </a:moveTo>
                  <a:cubicBezTo>
                    <a:pt x="8419" y="0"/>
                    <a:pt x="5762" y="1064"/>
                    <a:pt x="3776" y="3046"/>
                  </a:cubicBezTo>
                  <a:cubicBezTo>
                    <a:pt x="956" y="5866"/>
                    <a:pt x="0" y="10055"/>
                    <a:pt x="1317" y="13821"/>
                  </a:cubicBezTo>
                  <a:cubicBezTo>
                    <a:pt x="2431" y="14209"/>
                    <a:pt x="3588" y="14400"/>
                    <a:pt x="4739" y="14400"/>
                  </a:cubicBezTo>
                  <a:cubicBezTo>
                    <a:pt x="6724" y="14400"/>
                    <a:pt x="8691" y="13832"/>
                    <a:pt x="10396" y="12726"/>
                  </a:cubicBezTo>
                  <a:cubicBezTo>
                    <a:pt x="13091" y="10982"/>
                    <a:pt x="14826" y="8085"/>
                    <a:pt x="15100" y="4881"/>
                  </a:cubicBezTo>
                  <a:cubicBezTo>
                    <a:pt x="15220" y="3425"/>
                    <a:pt x="15032" y="1965"/>
                    <a:pt x="14552" y="581"/>
                  </a:cubicBezTo>
                  <a:cubicBezTo>
                    <a:pt x="13433" y="190"/>
                    <a:pt x="12277" y="0"/>
                    <a:pt x="11130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4" name="Google Shape;11414;p89"/>
            <p:cNvSpPr/>
            <p:nvPr/>
          </p:nvSpPr>
          <p:spPr>
            <a:xfrm>
              <a:off x="2145304" y="3364286"/>
              <a:ext cx="380971" cy="361755"/>
            </a:xfrm>
            <a:custGeom>
              <a:avLst/>
              <a:gdLst/>
              <a:ahLst/>
              <a:cxnLst/>
              <a:rect l="l" t="t" r="r" b="b"/>
              <a:pathLst>
                <a:path w="14552" h="13818" extrusionOk="0">
                  <a:moveTo>
                    <a:pt x="11125" y="0"/>
                  </a:moveTo>
                  <a:cubicBezTo>
                    <a:pt x="8415" y="0"/>
                    <a:pt x="5760" y="1061"/>
                    <a:pt x="3776" y="3042"/>
                  </a:cubicBezTo>
                  <a:cubicBezTo>
                    <a:pt x="956" y="5862"/>
                    <a:pt x="0" y="10051"/>
                    <a:pt x="1317" y="13817"/>
                  </a:cubicBezTo>
                  <a:cubicBezTo>
                    <a:pt x="1307" y="12900"/>
                    <a:pt x="1542" y="11853"/>
                    <a:pt x="1999" y="10738"/>
                  </a:cubicBezTo>
                  <a:cubicBezTo>
                    <a:pt x="2186" y="10277"/>
                    <a:pt x="2402" y="9825"/>
                    <a:pt x="2643" y="9388"/>
                  </a:cubicBezTo>
                  <a:cubicBezTo>
                    <a:pt x="3416" y="7971"/>
                    <a:pt x="4511" y="6506"/>
                    <a:pt x="5876" y="5141"/>
                  </a:cubicBezTo>
                  <a:cubicBezTo>
                    <a:pt x="7245" y="3772"/>
                    <a:pt x="8710" y="2682"/>
                    <a:pt x="10127" y="1908"/>
                  </a:cubicBezTo>
                  <a:cubicBezTo>
                    <a:pt x="10564" y="1668"/>
                    <a:pt x="11011" y="1452"/>
                    <a:pt x="11472" y="1260"/>
                  </a:cubicBezTo>
                  <a:cubicBezTo>
                    <a:pt x="12555" y="816"/>
                    <a:pt x="13578" y="582"/>
                    <a:pt x="14472" y="582"/>
                  </a:cubicBezTo>
                  <a:cubicBezTo>
                    <a:pt x="14499" y="582"/>
                    <a:pt x="14525" y="582"/>
                    <a:pt x="14552" y="582"/>
                  </a:cubicBezTo>
                  <a:cubicBezTo>
                    <a:pt x="13431" y="191"/>
                    <a:pt x="12273" y="0"/>
                    <a:pt x="11125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5" name="Google Shape;11415;p89"/>
            <p:cNvSpPr/>
            <p:nvPr/>
          </p:nvSpPr>
          <p:spPr>
            <a:xfrm>
              <a:off x="2369039" y="3365307"/>
              <a:ext cx="171584" cy="171584"/>
            </a:xfrm>
            <a:custGeom>
              <a:avLst/>
              <a:gdLst/>
              <a:ahLst/>
              <a:cxnLst/>
              <a:rect l="l" t="t" r="r" b="b"/>
              <a:pathLst>
                <a:path w="6554" h="6554" extrusionOk="0">
                  <a:moveTo>
                    <a:pt x="1706" y="0"/>
                  </a:moveTo>
                  <a:cubicBezTo>
                    <a:pt x="1130" y="48"/>
                    <a:pt x="558" y="145"/>
                    <a:pt x="1" y="289"/>
                  </a:cubicBezTo>
                  <a:lnTo>
                    <a:pt x="6265" y="6553"/>
                  </a:lnTo>
                  <a:cubicBezTo>
                    <a:pt x="6409" y="5991"/>
                    <a:pt x="6505" y="5419"/>
                    <a:pt x="6554" y="4843"/>
                  </a:cubicBezTo>
                  <a:lnTo>
                    <a:pt x="1706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6" name="Google Shape;11416;p89"/>
            <p:cNvSpPr/>
            <p:nvPr/>
          </p:nvSpPr>
          <p:spPr>
            <a:xfrm>
              <a:off x="2165541" y="3568674"/>
              <a:ext cx="171584" cy="171584"/>
            </a:xfrm>
            <a:custGeom>
              <a:avLst/>
              <a:gdLst/>
              <a:ahLst/>
              <a:cxnLst/>
              <a:rect l="l" t="t" r="r" b="b"/>
              <a:pathLst>
                <a:path w="6554" h="6554" extrusionOk="0">
                  <a:moveTo>
                    <a:pt x="289" y="1"/>
                  </a:moveTo>
                  <a:cubicBezTo>
                    <a:pt x="145" y="563"/>
                    <a:pt x="49" y="1134"/>
                    <a:pt x="1" y="1711"/>
                  </a:cubicBezTo>
                  <a:lnTo>
                    <a:pt x="1226" y="2931"/>
                  </a:lnTo>
                  <a:lnTo>
                    <a:pt x="4848" y="6553"/>
                  </a:lnTo>
                  <a:cubicBezTo>
                    <a:pt x="5420" y="6505"/>
                    <a:pt x="5991" y="6409"/>
                    <a:pt x="6554" y="6270"/>
                  </a:cubicBezTo>
                  <a:lnTo>
                    <a:pt x="1870" y="1581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7" name="Google Shape;11417;p89"/>
            <p:cNvSpPr/>
            <p:nvPr/>
          </p:nvSpPr>
          <p:spPr>
            <a:xfrm>
              <a:off x="2369039" y="3365307"/>
              <a:ext cx="76629" cy="48957"/>
            </a:xfrm>
            <a:custGeom>
              <a:avLst/>
              <a:gdLst/>
              <a:ahLst/>
              <a:cxnLst/>
              <a:rect l="l" t="t" r="r" b="b"/>
              <a:pathLst>
                <a:path w="2927" h="1870" extrusionOk="0">
                  <a:moveTo>
                    <a:pt x="1706" y="0"/>
                  </a:moveTo>
                  <a:cubicBezTo>
                    <a:pt x="1130" y="48"/>
                    <a:pt x="558" y="145"/>
                    <a:pt x="1" y="289"/>
                  </a:cubicBezTo>
                  <a:lnTo>
                    <a:pt x="1581" y="1869"/>
                  </a:lnTo>
                  <a:cubicBezTo>
                    <a:pt x="2018" y="1629"/>
                    <a:pt x="2465" y="1413"/>
                    <a:pt x="2926" y="1221"/>
                  </a:cubicBezTo>
                  <a:lnTo>
                    <a:pt x="1706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8" name="Google Shape;11418;p89"/>
            <p:cNvSpPr/>
            <p:nvPr/>
          </p:nvSpPr>
          <p:spPr>
            <a:xfrm>
              <a:off x="2264685" y="3468849"/>
              <a:ext cx="176689" cy="167840"/>
            </a:xfrm>
            <a:custGeom>
              <a:avLst/>
              <a:gdLst/>
              <a:ahLst/>
              <a:cxnLst/>
              <a:rect l="l" t="t" r="r" b="b"/>
              <a:pathLst>
                <a:path w="6749" h="6411" extrusionOk="0">
                  <a:moveTo>
                    <a:pt x="6142" y="1"/>
                  </a:moveTo>
                  <a:cubicBezTo>
                    <a:pt x="6044" y="1"/>
                    <a:pt x="5943" y="37"/>
                    <a:pt x="5851" y="124"/>
                  </a:cubicBezTo>
                  <a:lnTo>
                    <a:pt x="297" y="5682"/>
                  </a:lnTo>
                  <a:cubicBezTo>
                    <a:pt x="1" y="5994"/>
                    <a:pt x="282" y="6411"/>
                    <a:pt x="609" y="6411"/>
                  </a:cubicBezTo>
                  <a:cubicBezTo>
                    <a:pt x="706" y="6411"/>
                    <a:pt x="807" y="6374"/>
                    <a:pt x="898" y="6288"/>
                  </a:cubicBezTo>
                  <a:lnTo>
                    <a:pt x="6456" y="729"/>
                  </a:lnTo>
                  <a:cubicBezTo>
                    <a:pt x="6749" y="418"/>
                    <a:pt x="6470" y="1"/>
                    <a:pt x="6142" y="1"/>
                  </a:cubicBez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9" name="Google Shape;11419;p89"/>
            <p:cNvSpPr/>
            <p:nvPr/>
          </p:nvSpPr>
          <p:spPr>
            <a:xfrm>
              <a:off x="2263402" y="3463430"/>
              <a:ext cx="180616" cy="179071"/>
            </a:xfrm>
            <a:custGeom>
              <a:avLst/>
              <a:gdLst/>
              <a:ahLst/>
              <a:cxnLst/>
              <a:rect l="l" t="t" r="r" b="b"/>
              <a:pathLst>
                <a:path w="6899" h="6840" extrusionOk="0">
                  <a:moveTo>
                    <a:pt x="6202" y="419"/>
                  </a:moveTo>
                  <a:cubicBezTo>
                    <a:pt x="6361" y="419"/>
                    <a:pt x="6499" y="627"/>
                    <a:pt x="6351" y="778"/>
                  </a:cubicBezTo>
                  <a:lnTo>
                    <a:pt x="5823" y="1306"/>
                  </a:lnTo>
                  <a:lnTo>
                    <a:pt x="5530" y="1013"/>
                  </a:lnTo>
                  <a:lnTo>
                    <a:pt x="6058" y="485"/>
                  </a:lnTo>
                  <a:cubicBezTo>
                    <a:pt x="6103" y="439"/>
                    <a:pt x="6154" y="419"/>
                    <a:pt x="6202" y="419"/>
                  </a:cubicBezTo>
                  <a:close/>
                  <a:moveTo>
                    <a:pt x="5218" y="1325"/>
                  </a:moveTo>
                  <a:lnTo>
                    <a:pt x="5511" y="1619"/>
                  </a:lnTo>
                  <a:lnTo>
                    <a:pt x="4425" y="2709"/>
                  </a:lnTo>
                  <a:lnTo>
                    <a:pt x="4132" y="2411"/>
                  </a:lnTo>
                  <a:lnTo>
                    <a:pt x="5218" y="1325"/>
                  </a:lnTo>
                  <a:close/>
                  <a:moveTo>
                    <a:pt x="3820" y="2723"/>
                  </a:moveTo>
                  <a:lnTo>
                    <a:pt x="4113" y="3017"/>
                  </a:lnTo>
                  <a:lnTo>
                    <a:pt x="3027" y="4102"/>
                  </a:lnTo>
                  <a:lnTo>
                    <a:pt x="2734" y="3809"/>
                  </a:lnTo>
                  <a:lnTo>
                    <a:pt x="3820" y="2723"/>
                  </a:lnTo>
                  <a:close/>
                  <a:moveTo>
                    <a:pt x="2422" y="4121"/>
                  </a:moveTo>
                  <a:lnTo>
                    <a:pt x="2715" y="4414"/>
                  </a:lnTo>
                  <a:lnTo>
                    <a:pt x="1629" y="5500"/>
                  </a:lnTo>
                  <a:lnTo>
                    <a:pt x="1336" y="5207"/>
                  </a:lnTo>
                  <a:lnTo>
                    <a:pt x="2422" y="4121"/>
                  </a:lnTo>
                  <a:close/>
                  <a:moveTo>
                    <a:pt x="1028" y="5519"/>
                  </a:moveTo>
                  <a:lnTo>
                    <a:pt x="1321" y="5812"/>
                  </a:lnTo>
                  <a:lnTo>
                    <a:pt x="793" y="6336"/>
                  </a:lnTo>
                  <a:cubicBezTo>
                    <a:pt x="747" y="6389"/>
                    <a:pt x="693" y="6411"/>
                    <a:pt x="642" y="6411"/>
                  </a:cubicBezTo>
                  <a:cubicBezTo>
                    <a:pt x="479" y="6411"/>
                    <a:pt x="337" y="6193"/>
                    <a:pt x="505" y="6043"/>
                  </a:cubicBezTo>
                  <a:lnTo>
                    <a:pt x="500" y="6043"/>
                  </a:lnTo>
                  <a:lnTo>
                    <a:pt x="1028" y="5519"/>
                  </a:lnTo>
                  <a:close/>
                  <a:moveTo>
                    <a:pt x="6187" y="0"/>
                  </a:moveTo>
                  <a:cubicBezTo>
                    <a:pt x="6029" y="0"/>
                    <a:pt x="5870" y="58"/>
                    <a:pt x="5746" y="173"/>
                  </a:cubicBezTo>
                  <a:lnTo>
                    <a:pt x="5222" y="701"/>
                  </a:lnTo>
                  <a:lnTo>
                    <a:pt x="5016" y="499"/>
                  </a:lnTo>
                  <a:cubicBezTo>
                    <a:pt x="4968" y="451"/>
                    <a:pt x="4914" y="431"/>
                    <a:pt x="4862" y="431"/>
                  </a:cubicBezTo>
                  <a:cubicBezTo>
                    <a:pt x="4693" y="431"/>
                    <a:pt x="4549" y="648"/>
                    <a:pt x="4704" y="807"/>
                  </a:cubicBezTo>
                  <a:lnTo>
                    <a:pt x="4910" y="1013"/>
                  </a:lnTo>
                  <a:lnTo>
                    <a:pt x="3824" y="2099"/>
                  </a:lnTo>
                  <a:lnTo>
                    <a:pt x="3618" y="1897"/>
                  </a:lnTo>
                  <a:cubicBezTo>
                    <a:pt x="3569" y="1847"/>
                    <a:pt x="3515" y="1827"/>
                    <a:pt x="3462" y="1827"/>
                  </a:cubicBezTo>
                  <a:cubicBezTo>
                    <a:pt x="3291" y="1827"/>
                    <a:pt x="3144" y="2047"/>
                    <a:pt x="3306" y="2205"/>
                  </a:cubicBezTo>
                  <a:lnTo>
                    <a:pt x="3512" y="2411"/>
                  </a:lnTo>
                  <a:lnTo>
                    <a:pt x="2426" y="3497"/>
                  </a:lnTo>
                  <a:lnTo>
                    <a:pt x="2220" y="3295"/>
                  </a:lnTo>
                  <a:cubicBezTo>
                    <a:pt x="2172" y="3247"/>
                    <a:pt x="2118" y="3227"/>
                    <a:pt x="2066" y="3227"/>
                  </a:cubicBezTo>
                  <a:cubicBezTo>
                    <a:pt x="1897" y="3227"/>
                    <a:pt x="1753" y="3444"/>
                    <a:pt x="1908" y="3603"/>
                  </a:cubicBezTo>
                  <a:lnTo>
                    <a:pt x="2114" y="3809"/>
                  </a:lnTo>
                  <a:lnTo>
                    <a:pt x="1028" y="4895"/>
                  </a:lnTo>
                  <a:lnTo>
                    <a:pt x="822" y="4693"/>
                  </a:lnTo>
                  <a:cubicBezTo>
                    <a:pt x="774" y="4645"/>
                    <a:pt x="720" y="4625"/>
                    <a:pt x="668" y="4625"/>
                  </a:cubicBezTo>
                  <a:cubicBezTo>
                    <a:pt x="499" y="4625"/>
                    <a:pt x="355" y="4842"/>
                    <a:pt x="510" y="5001"/>
                  </a:cubicBezTo>
                  <a:lnTo>
                    <a:pt x="716" y="5207"/>
                  </a:lnTo>
                  <a:lnTo>
                    <a:pt x="188" y="5731"/>
                  </a:lnTo>
                  <a:cubicBezTo>
                    <a:pt x="68" y="5851"/>
                    <a:pt x="0" y="6019"/>
                    <a:pt x="0" y="6192"/>
                  </a:cubicBezTo>
                  <a:cubicBezTo>
                    <a:pt x="0" y="6582"/>
                    <a:pt x="319" y="6840"/>
                    <a:pt x="651" y="6840"/>
                  </a:cubicBezTo>
                  <a:cubicBezTo>
                    <a:pt x="811" y="6840"/>
                    <a:pt x="973" y="6781"/>
                    <a:pt x="1105" y="6648"/>
                  </a:cubicBezTo>
                  <a:lnTo>
                    <a:pt x="1629" y="6120"/>
                  </a:lnTo>
                  <a:lnTo>
                    <a:pt x="1836" y="6326"/>
                  </a:lnTo>
                  <a:cubicBezTo>
                    <a:pt x="1883" y="6373"/>
                    <a:pt x="1936" y="6392"/>
                    <a:pt x="1986" y="6392"/>
                  </a:cubicBezTo>
                  <a:cubicBezTo>
                    <a:pt x="2156" y="6392"/>
                    <a:pt x="2303" y="6173"/>
                    <a:pt x="2148" y="6014"/>
                  </a:cubicBezTo>
                  <a:lnTo>
                    <a:pt x="1941" y="5812"/>
                  </a:lnTo>
                  <a:lnTo>
                    <a:pt x="3027" y="4722"/>
                  </a:lnTo>
                  <a:lnTo>
                    <a:pt x="3233" y="4929"/>
                  </a:lnTo>
                  <a:cubicBezTo>
                    <a:pt x="3281" y="4975"/>
                    <a:pt x="3334" y="4994"/>
                    <a:pt x="3384" y="4994"/>
                  </a:cubicBezTo>
                  <a:cubicBezTo>
                    <a:pt x="3554" y="4994"/>
                    <a:pt x="3701" y="4775"/>
                    <a:pt x="3546" y="4616"/>
                  </a:cubicBezTo>
                  <a:lnTo>
                    <a:pt x="3339" y="4414"/>
                  </a:lnTo>
                  <a:lnTo>
                    <a:pt x="4425" y="3324"/>
                  </a:lnTo>
                  <a:lnTo>
                    <a:pt x="4631" y="3531"/>
                  </a:lnTo>
                  <a:cubicBezTo>
                    <a:pt x="4680" y="3580"/>
                    <a:pt x="4733" y="3600"/>
                    <a:pt x="4785" y="3600"/>
                  </a:cubicBezTo>
                  <a:cubicBezTo>
                    <a:pt x="4955" y="3600"/>
                    <a:pt x="5102" y="3377"/>
                    <a:pt x="4944" y="3218"/>
                  </a:cubicBezTo>
                  <a:lnTo>
                    <a:pt x="4737" y="3017"/>
                  </a:lnTo>
                  <a:lnTo>
                    <a:pt x="5823" y="1926"/>
                  </a:lnTo>
                  <a:lnTo>
                    <a:pt x="6029" y="2133"/>
                  </a:lnTo>
                  <a:cubicBezTo>
                    <a:pt x="6078" y="2182"/>
                    <a:pt x="6131" y="2202"/>
                    <a:pt x="6183" y="2202"/>
                  </a:cubicBezTo>
                  <a:cubicBezTo>
                    <a:pt x="6353" y="2202"/>
                    <a:pt x="6500" y="1979"/>
                    <a:pt x="6342" y="1820"/>
                  </a:cubicBezTo>
                  <a:lnTo>
                    <a:pt x="6135" y="1619"/>
                  </a:lnTo>
                  <a:lnTo>
                    <a:pt x="6664" y="1090"/>
                  </a:lnTo>
                  <a:cubicBezTo>
                    <a:pt x="6899" y="835"/>
                    <a:pt x="6894" y="437"/>
                    <a:pt x="6644" y="192"/>
                  </a:cubicBezTo>
                  <a:cubicBezTo>
                    <a:pt x="6519" y="64"/>
                    <a:pt x="6353" y="0"/>
                    <a:pt x="618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0" name="Google Shape;11420;p89"/>
            <p:cNvSpPr/>
            <p:nvPr/>
          </p:nvSpPr>
          <p:spPr>
            <a:xfrm>
              <a:off x="2151587" y="3358605"/>
              <a:ext cx="397962" cy="388433"/>
            </a:xfrm>
            <a:custGeom>
              <a:avLst/>
              <a:gdLst/>
              <a:ahLst/>
              <a:cxnLst/>
              <a:rect l="l" t="t" r="r" b="b"/>
              <a:pathLst>
                <a:path w="15201" h="14837" extrusionOk="0">
                  <a:moveTo>
                    <a:pt x="10878" y="442"/>
                  </a:moveTo>
                  <a:cubicBezTo>
                    <a:pt x="11986" y="442"/>
                    <a:pt x="13086" y="621"/>
                    <a:pt x="14139" y="972"/>
                  </a:cubicBezTo>
                  <a:lnTo>
                    <a:pt x="14139" y="977"/>
                  </a:lnTo>
                  <a:cubicBezTo>
                    <a:pt x="14528" y="2140"/>
                    <a:pt x="14711" y="3369"/>
                    <a:pt x="14667" y="4599"/>
                  </a:cubicBezTo>
                  <a:lnTo>
                    <a:pt x="10517" y="449"/>
                  </a:lnTo>
                  <a:cubicBezTo>
                    <a:pt x="10637" y="444"/>
                    <a:pt x="10758" y="442"/>
                    <a:pt x="10878" y="442"/>
                  </a:cubicBezTo>
                  <a:close/>
                  <a:moveTo>
                    <a:pt x="942" y="8467"/>
                  </a:moveTo>
                  <a:lnTo>
                    <a:pt x="6649" y="14169"/>
                  </a:lnTo>
                  <a:cubicBezTo>
                    <a:pt x="6255" y="14251"/>
                    <a:pt x="5857" y="14313"/>
                    <a:pt x="5458" y="14351"/>
                  </a:cubicBezTo>
                  <a:lnTo>
                    <a:pt x="764" y="9653"/>
                  </a:lnTo>
                  <a:cubicBezTo>
                    <a:pt x="798" y="9254"/>
                    <a:pt x="860" y="8856"/>
                    <a:pt x="942" y="8467"/>
                  </a:cubicBezTo>
                  <a:close/>
                  <a:moveTo>
                    <a:pt x="726" y="10239"/>
                  </a:moveTo>
                  <a:lnTo>
                    <a:pt x="4881" y="14385"/>
                  </a:lnTo>
                  <a:cubicBezTo>
                    <a:pt x="4760" y="14389"/>
                    <a:pt x="4639" y="14391"/>
                    <a:pt x="4519" y="14391"/>
                  </a:cubicBezTo>
                  <a:cubicBezTo>
                    <a:pt x="3406" y="14391"/>
                    <a:pt x="2303" y="14212"/>
                    <a:pt x="1250" y="13861"/>
                  </a:cubicBezTo>
                  <a:cubicBezTo>
                    <a:pt x="860" y="12694"/>
                    <a:pt x="683" y="11469"/>
                    <a:pt x="726" y="10239"/>
                  </a:cubicBezTo>
                  <a:close/>
                  <a:moveTo>
                    <a:pt x="10877" y="0"/>
                  </a:moveTo>
                  <a:cubicBezTo>
                    <a:pt x="9996" y="0"/>
                    <a:pt x="9113" y="110"/>
                    <a:pt x="8249" y="329"/>
                  </a:cubicBezTo>
                  <a:cubicBezTo>
                    <a:pt x="5424" y="1059"/>
                    <a:pt x="3018" y="2918"/>
                    <a:pt x="1600" y="5469"/>
                  </a:cubicBezTo>
                  <a:cubicBezTo>
                    <a:pt x="1496" y="5648"/>
                    <a:pt x="1646" y="5807"/>
                    <a:pt x="1797" y="5807"/>
                  </a:cubicBezTo>
                  <a:cubicBezTo>
                    <a:pt x="1868" y="5807"/>
                    <a:pt x="1940" y="5772"/>
                    <a:pt x="1985" y="5685"/>
                  </a:cubicBezTo>
                  <a:cubicBezTo>
                    <a:pt x="3325" y="3273"/>
                    <a:pt x="5578" y="1505"/>
                    <a:pt x="8244" y="790"/>
                  </a:cubicBezTo>
                  <a:lnTo>
                    <a:pt x="12251" y="4796"/>
                  </a:lnTo>
                  <a:cubicBezTo>
                    <a:pt x="12299" y="4845"/>
                    <a:pt x="12353" y="4866"/>
                    <a:pt x="12405" y="4866"/>
                  </a:cubicBezTo>
                  <a:cubicBezTo>
                    <a:pt x="12576" y="4866"/>
                    <a:pt x="12725" y="4642"/>
                    <a:pt x="12563" y="4484"/>
                  </a:cubicBezTo>
                  <a:lnTo>
                    <a:pt x="8744" y="665"/>
                  </a:lnTo>
                  <a:cubicBezTo>
                    <a:pt x="9138" y="583"/>
                    <a:pt x="9532" y="521"/>
                    <a:pt x="9935" y="487"/>
                  </a:cubicBezTo>
                  <a:lnTo>
                    <a:pt x="14629" y="5185"/>
                  </a:lnTo>
                  <a:cubicBezTo>
                    <a:pt x="14595" y="5584"/>
                    <a:pt x="14533" y="5983"/>
                    <a:pt x="14451" y="6372"/>
                  </a:cubicBezTo>
                  <a:lnTo>
                    <a:pt x="13298" y="5219"/>
                  </a:lnTo>
                  <a:cubicBezTo>
                    <a:pt x="13251" y="5173"/>
                    <a:pt x="13198" y="5153"/>
                    <a:pt x="13147" y="5153"/>
                  </a:cubicBezTo>
                  <a:cubicBezTo>
                    <a:pt x="12976" y="5153"/>
                    <a:pt x="12827" y="5372"/>
                    <a:pt x="12986" y="5531"/>
                  </a:cubicBezTo>
                  <a:lnTo>
                    <a:pt x="14331" y="6876"/>
                  </a:lnTo>
                  <a:cubicBezTo>
                    <a:pt x="13385" y="10374"/>
                    <a:pt x="10656" y="13102"/>
                    <a:pt x="7159" y="14049"/>
                  </a:cubicBezTo>
                  <a:lnTo>
                    <a:pt x="1067" y="7962"/>
                  </a:lnTo>
                  <a:cubicBezTo>
                    <a:pt x="1187" y="7506"/>
                    <a:pt x="1341" y="7064"/>
                    <a:pt x="1523" y="6627"/>
                  </a:cubicBezTo>
                  <a:cubicBezTo>
                    <a:pt x="1598" y="6453"/>
                    <a:pt x="1457" y="6320"/>
                    <a:pt x="1316" y="6320"/>
                  </a:cubicBezTo>
                  <a:cubicBezTo>
                    <a:pt x="1239" y="6320"/>
                    <a:pt x="1161" y="6361"/>
                    <a:pt x="1120" y="6458"/>
                  </a:cubicBezTo>
                  <a:cubicBezTo>
                    <a:pt x="92" y="8889"/>
                    <a:pt x="1" y="11613"/>
                    <a:pt x="870" y="14106"/>
                  </a:cubicBezTo>
                  <a:cubicBezTo>
                    <a:pt x="894" y="14169"/>
                    <a:pt x="942" y="14222"/>
                    <a:pt x="1005" y="14241"/>
                  </a:cubicBezTo>
                  <a:cubicBezTo>
                    <a:pt x="2134" y="14635"/>
                    <a:pt x="3325" y="14837"/>
                    <a:pt x="4521" y="14837"/>
                  </a:cubicBezTo>
                  <a:cubicBezTo>
                    <a:pt x="4814" y="14837"/>
                    <a:pt x="5102" y="14822"/>
                    <a:pt x="5396" y="14798"/>
                  </a:cubicBezTo>
                  <a:cubicBezTo>
                    <a:pt x="10555" y="14366"/>
                    <a:pt x="14648" y="10278"/>
                    <a:pt x="15076" y="5118"/>
                  </a:cubicBezTo>
                  <a:cubicBezTo>
                    <a:pt x="15201" y="3629"/>
                    <a:pt x="15008" y="2135"/>
                    <a:pt x="14523" y="727"/>
                  </a:cubicBezTo>
                  <a:cubicBezTo>
                    <a:pt x="14499" y="665"/>
                    <a:pt x="14451" y="612"/>
                    <a:pt x="14384" y="593"/>
                  </a:cubicBezTo>
                  <a:cubicBezTo>
                    <a:pt x="13251" y="198"/>
                    <a:pt x="12065" y="0"/>
                    <a:pt x="1087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1" name="Google Shape;11421;p89"/>
          <p:cNvGrpSpPr/>
          <p:nvPr/>
        </p:nvGrpSpPr>
        <p:grpSpPr>
          <a:xfrm>
            <a:off x="2593925" y="3165196"/>
            <a:ext cx="406392" cy="365263"/>
            <a:chOff x="2593925" y="3370596"/>
            <a:chExt cx="406392" cy="365263"/>
          </a:xfrm>
        </p:grpSpPr>
        <p:sp>
          <p:nvSpPr>
            <p:cNvPr id="11422" name="Google Shape;11422;p89"/>
            <p:cNvSpPr/>
            <p:nvPr/>
          </p:nvSpPr>
          <p:spPr>
            <a:xfrm>
              <a:off x="2614162" y="3590560"/>
              <a:ext cx="365892" cy="139121"/>
            </a:xfrm>
            <a:custGeom>
              <a:avLst/>
              <a:gdLst/>
              <a:ahLst/>
              <a:cxnLst/>
              <a:rect l="l" t="t" r="r" b="b"/>
              <a:pathLst>
                <a:path w="13976" h="5314" extrusionOk="0">
                  <a:moveTo>
                    <a:pt x="1" y="0"/>
                  </a:moveTo>
                  <a:lnTo>
                    <a:pt x="1" y="4113"/>
                  </a:lnTo>
                  <a:cubicBezTo>
                    <a:pt x="1" y="4776"/>
                    <a:pt x="539" y="5314"/>
                    <a:pt x="1202" y="5314"/>
                  </a:cubicBezTo>
                  <a:lnTo>
                    <a:pt x="12775" y="5314"/>
                  </a:lnTo>
                  <a:cubicBezTo>
                    <a:pt x="13438" y="5314"/>
                    <a:pt x="13976" y="4776"/>
                    <a:pt x="13976" y="4113"/>
                  </a:cubicBezTo>
                  <a:lnTo>
                    <a:pt x="13976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3" name="Google Shape;11423;p89"/>
            <p:cNvSpPr/>
            <p:nvPr/>
          </p:nvSpPr>
          <p:spPr>
            <a:xfrm>
              <a:off x="2614162" y="3590560"/>
              <a:ext cx="52360" cy="139121"/>
            </a:xfrm>
            <a:custGeom>
              <a:avLst/>
              <a:gdLst/>
              <a:ahLst/>
              <a:cxnLst/>
              <a:rect l="l" t="t" r="r" b="b"/>
              <a:pathLst>
                <a:path w="2000" h="5314" extrusionOk="0">
                  <a:moveTo>
                    <a:pt x="1" y="0"/>
                  </a:moveTo>
                  <a:lnTo>
                    <a:pt x="1" y="4113"/>
                  </a:lnTo>
                  <a:cubicBezTo>
                    <a:pt x="1" y="4776"/>
                    <a:pt x="539" y="5314"/>
                    <a:pt x="1202" y="5314"/>
                  </a:cubicBezTo>
                  <a:lnTo>
                    <a:pt x="1999" y="5314"/>
                  </a:lnTo>
                  <a:cubicBezTo>
                    <a:pt x="1336" y="5314"/>
                    <a:pt x="798" y="4776"/>
                    <a:pt x="798" y="4113"/>
                  </a:cubicBezTo>
                  <a:lnTo>
                    <a:pt x="798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4" name="Google Shape;11424;p89"/>
            <p:cNvSpPr/>
            <p:nvPr/>
          </p:nvSpPr>
          <p:spPr>
            <a:xfrm>
              <a:off x="2614162" y="3590560"/>
              <a:ext cx="365892" cy="75241"/>
            </a:xfrm>
            <a:custGeom>
              <a:avLst/>
              <a:gdLst/>
              <a:ahLst/>
              <a:cxnLst/>
              <a:rect l="l" t="t" r="r" b="b"/>
              <a:pathLst>
                <a:path w="13976" h="2874" extrusionOk="0">
                  <a:moveTo>
                    <a:pt x="1" y="0"/>
                  </a:moveTo>
                  <a:lnTo>
                    <a:pt x="1" y="1201"/>
                  </a:lnTo>
                  <a:cubicBezTo>
                    <a:pt x="1754" y="2129"/>
                    <a:pt x="3681" y="2695"/>
                    <a:pt x="5655" y="2873"/>
                  </a:cubicBezTo>
                  <a:lnTo>
                    <a:pt x="8321" y="2873"/>
                  </a:lnTo>
                  <a:cubicBezTo>
                    <a:pt x="10301" y="2695"/>
                    <a:pt x="12222" y="2129"/>
                    <a:pt x="13976" y="1201"/>
                  </a:cubicBezTo>
                  <a:lnTo>
                    <a:pt x="13976" y="0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5" name="Google Shape;11425;p89"/>
            <p:cNvSpPr/>
            <p:nvPr/>
          </p:nvSpPr>
          <p:spPr>
            <a:xfrm>
              <a:off x="2600077" y="3442774"/>
              <a:ext cx="394192" cy="191585"/>
            </a:xfrm>
            <a:custGeom>
              <a:avLst/>
              <a:gdLst/>
              <a:ahLst/>
              <a:cxnLst/>
              <a:rect l="l" t="t" r="r" b="b"/>
              <a:pathLst>
                <a:path w="15057" h="7318" extrusionOk="0">
                  <a:moveTo>
                    <a:pt x="13860" y="1"/>
                  </a:moveTo>
                  <a:cubicBezTo>
                    <a:pt x="13857" y="1"/>
                    <a:pt x="13854" y="1"/>
                    <a:pt x="13851" y="1"/>
                  </a:cubicBezTo>
                  <a:lnTo>
                    <a:pt x="1202" y="1"/>
                  </a:lnTo>
                  <a:cubicBezTo>
                    <a:pt x="534" y="1"/>
                    <a:pt x="1" y="534"/>
                    <a:pt x="1" y="1202"/>
                  </a:cubicBezTo>
                  <a:lnTo>
                    <a:pt x="1" y="5343"/>
                  </a:lnTo>
                  <a:cubicBezTo>
                    <a:pt x="1894" y="6448"/>
                    <a:pt x="4007" y="7120"/>
                    <a:pt x="6193" y="7317"/>
                  </a:cubicBezTo>
                  <a:lnTo>
                    <a:pt x="8859" y="7317"/>
                  </a:lnTo>
                  <a:cubicBezTo>
                    <a:pt x="11045" y="7120"/>
                    <a:pt x="13159" y="6448"/>
                    <a:pt x="15057" y="5343"/>
                  </a:cubicBezTo>
                  <a:lnTo>
                    <a:pt x="15057" y="1202"/>
                  </a:lnTo>
                  <a:cubicBezTo>
                    <a:pt x="15057" y="537"/>
                    <a:pt x="14519" y="1"/>
                    <a:pt x="13860" y="1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6" name="Google Shape;11426;p89"/>
            <p:cNvSpPr/>
            <p:nvPr/>
          </p:nvSpPr>
          <p:spPr>
            <a:xfrm>
              <a:off x="2599972" y="3442643"/>
              <a:ext cx="52072" cy="151085"/>
            </a:xfrm>
            <a:custGeom>
              <a:avLst/>
              <a:gdLst/>
              <a:ahLst/>
              <a:cxnLst/>
              <a:rect l="l" t="t" r="r" b="b"/>
              <a:pathLst>
                <a:path w="1989" h="5771" extrusionOk="0">
                  <a:moveTo>
                    <a:pt x="1206" y="1"/>
                  </a:moveTo>
                  <a:cubicBezTo>
                    <a:pt x="538" y="1"/>
                    <a:pt x="0" y="539"/>
                    <a:pt x="5" y="1202"/>
                  </a:cubicBezTo>
                  <a:lnTo>
                    <a:pt x="5" y="5348"/>
                  </a:lnTo>
                  <a:cubicBezTo>
                    <a:pt x="259" y="5497"/>
                    <a:pt x="524" y="5636"/>
                    <a:pt x="788" y="5771"/>
                  </a:cubicBezTo>
                  <a:lnTo>
                    <a:pt x="788" y="1202"/>
                  </a:lnTo>
                  <a:cubicBezTo>
                    <a:pt x="788" y="539"/>
                    <a:pt x="1326" y="1"/>
                    <a:pt x="1989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7" name="Google Shape;11427;p89"/>
            <p:cNvSpPr/>
            <p:nvPr/>
          </p:nvSpPr>
          <p:spPr>
            <a:xfrm>
              <a:off x="2715033" y="3542389"/>
              <a:ext cx="164175" cy="91970"/>
            </a:xfrm>
            <a:custGeom>
              <a:avLst/>
              <a:gdLst/>
              <a:ahLst/>
              <a:cxnLst/>
              <a:rect l="l" t="t" r="r" b="b"/>
              <a:pathLst>
                <a:path w="6271" h="3513" extrusionOk="0">
                  <a:moveTo>
                    <a:pt x="1024" y="1"/>
                  </a:moveTo>
                  <a:cubicBezTo>
                    <a:pt x="457" y="1"/>
                    <a:pt x="1" y="457"/>
                    <a:pt x="1" y="1019"/>
                  </a:cubicBezTo>
                  <a:lnTo>
                    <a:pt x="1" y="3238"/>
                  </a:lnTo>
                  <a:cubicBezTo>
                    <a:pt x="596" y="3368"/>
                    <a:pt x="1197" y="3459"/>
                    <a:pt x="1802" y="3512"/>
                  </a:cubicBezTo>
                  <a:lnTo>
                    <a:pt x="4468" y="3512"/>
                  </a:lnTo>
                  <a:cubicBezTo>
                    <a:pt x="5074" y="3459"/>
                    <a:pt x="5679" y="3368"/>
                    <a:pt x="6270" y="3238"/>
                  </a:cubicBezTo>
                  <a:lnTo>
                    <a:pt x="6270" y="1019"/>
                  </a:lnTo>
                  <a:cubicBezTo>
                    <a:pt x="6270" y="457"/>
                    <a:pt x="5814" y="1"/>
                    <a:pt x="5252" y="1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8" name="Google Shape;11428;p89"/>
            <p:cNvSpPr/>
            <p:nvPr/>
          </p:nvSpPr>
          <p:spPr>
            <a:xfrm>
              <a:off x="2762210" y="3591319"/>
              <a:ext cx="69822" cy="87310"/>
            </a:xfrm>
            <a:custGeom>
              <a:avLst/>
              <a:gdLst/>
              <a:ahLst/>
              <a:cxnLst/>
              <a:rect l="l" t="t" r="r" b="b"/>
              <a:pathLst>
                <a:path w="2667" h="3335" extrusionOk="0">
                  <a:moveTo>
                    <a:pt x="697" y="0"/>
                  </a:moveTo>
                  <a:cubicBezTo>
                    <a:pt x="313" y="0"/>
                    <a:pt x="0" y="313"/>
                    <a:pt x="0" y="697"/>
                  </a:cubicBezTo>
                  <a:lnTo>
                    <a:pt x="0" y="2638"/>
                  </a:lnTo>
                  <a:cubicBezTo>
                    <a:pt x="0" y="3022"/>
                    <a:pt x="313" y="3334"/>
                    <a:pt x="697" y="3334"/>
                  </a:cubicBezTo>
                  <a:lnTo>
                    <a:pt x="1975" y="3334"/>
                  </a:lnTo>
                  <a:cubicBezTo>
                    <a:pt x="2354" y="3334"/>
                    <a:pt x="2666" y="3022"/>
                    <a:pt x="2666" y="2638"/>
                  </a:cubicBezTo>
                  <a:lnTo>
                    <a:pt x="2666" y="697"/>
                  </a:lnTo>
                  <a:cubicBezTo>
                    <a:pt x="2666" y="313"/>
                    <a:pt x="2354" y="0"/>
                    <a:pt x="1975" y="0"/>
                  </a:cubicBez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9" name="Google Shape;11429;p89"/>
            <p:cNvSpPr/>
            <p:nvPr/>
          </p:nvSpPr>
          <p:spPr>
            <a:xfrm>
              <a:off x="2786348" y="3615457"/>
              <a:ext cx="21546" cy="39008"/>
            </a:xfrm>
            <a:custGeom>
              <a:avLst/>
              <a:gdLst/>
              <a:ahLst/>
              <a:cxnLst/>
              <a:rect l="l" t="t" r="r" b="b"/>
              <a:pathLst>
                <a:path w="823" h="1490" extrusionOk="0">
                  <a:moveTo>
                    <a:pt x="1" y="1"/>
                  </a:moveTo>
                  <a:lnTo>
                    <a:pt x="1" y="1490"/>
                  </a:lnTo>
                  <a:lnTo>
                    <a:pt x="822" y="149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rgbClr val="BBC9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0" name="Google Shape;11430;p89"/>
            <p:cNvSpPr/>
            <p:nvPr/>
          </p:nvSpPr>
          <p:spPr>
            <a:xfrm>
              <a:off x="2733150" y="3376617"/>
              <a:ext cx="127942" cy="32097"/>
            </a:xfrm>
            <a:custGeom>
              <a:avLst/>
              <a:gdLst/>
              <a:ahLst/>
              <a:cxnLst/>
              <a:rect l="l" t="t" r="r" b="b"/>
              <a:pathLst>
                <a:path w="4887" h="1226" extrusionOk="0">
                  <a:moveTo>
                    <a:pt x="1" y="1"/>
                  </a:moveTo>
                  <a:lnTo>
                    <a:pt x="1" y="15"/>
                  </a:lnTo>
                  <a:cubicBezTo>
                    <a:pt x="1" y="683"/>
                    <a:pt x="543" y="1226"/>
                    <a:pt x="1211" y="1226"/>
                  </a:cubicBezTo>
                  <a:lnTo>
                    <a:pt x="3676" y="1226"/>
                  </a:lnTo>
                  <a:cubicBezTo>
                    <a:pt x="4343" y="1221"/>
                    <a:pt x="4886" y="683"/>
                    <a:pt x="4886" y="15"/>
                  </a:cubicBezTo>
                  <a:lnTo>
                    <a:pt x="4886" y="1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1" name="Google Shape;11431;p89"/>
            <p:cNvSpPr/>
            <p:nvPr/>
          </p:nvSpPr>
          <p:spPr>
            <a:xfrm>
              <a:off x="2593925" y="3370596"/>
              <a:ext cx="406392" cy="365263"/>
            </a:xfrm>
            <a:custGeom>
              <a:avLst/>
              <a:gdLst/>
              <a:ahLst/>
              <a:cxnLst/>
              <a:rect l="l" t="t" r="r" b="b"/>
              <a:pathLst>
                <a:path w="15523" h="13952" extrusionOk="0">
                  <a:moveTo>
                    <a:pt x="9950" y="461"/>
                  </a:moveTo>
                  <a:cubicBezTo>
                    <a:pt x="9844" y="908"/>
                    <a:pt x="9450" y="1225"/>
                    <a:pt x="8994" y="1225"/>
                  </a:cubicBezTo>
                  <a:lnTo>
                    <a:pt x="6529" y="1225"/>
                  </a:lnTo>
                  <a:cubicBezTo>
                    <a:pt x="6073" y="1225"/>
                    <a:pt x="5679" y="908"/>
                    <a:pt x="5573" y="461"/>
                  </a:cubicBezTo>
                  <a:close/>
                  <a:moveTo>
                    <a:pt x="10416" y="481"/>
                  </a:moveTo>
                  <a:cubicBezTo>
                    <a:pt x="10882" y="572"/>
                    <a:pt x="11218" y="980"/>
                    <a:pt x="11223" y="1456"/>
                  </a:cubicBezTo>
                  <a:lnTo>
                    <a:pt x="11223" y="2522"/>
                  </a:lnTo>
                  <a:lnTo>
                    <a:pt x="4305" y="2522"/>
                  </a:lnTo>
                  <a:lnTo>
                    <a:pt x="4305" y="1456"/>
                  </a:lnTo>
                  <a:cubicBezTo>
                    <a:pt x="4305" y="980"/>
                    <a:pt x="4641" y="572"/>
                    <a:pt x="5107" y="481"/>
                  </a:cubicBezTo>
                  <a:cubicBezTo>
                    <a:pt x="5222" y="1177"/>
                    <a:pt x="5828" y="1686"/>
                    <a:pt x="6529" y="1686"/>
                  </a:cubicBezTo>
                  <a:lnTo>
                    <a:pt x="8994" y="1686"/>
                  </a:lnTo>
                  <a:cubicBezTo>
                    <a:pt x="9695" y="1686"/>
                    <a:pt x="10300" y="1177"/>
                    <a:pt x="10416" y="481"/>
                  </a:cubicBezTo>
                  <a:close/>
                  <a:moveTo>
                    <a:pt x="9878" y="6793"/>
                  </a:moveTo>
                  <a:cubicBezTo>
                    <a:pt x="10315" y="6793"/>
                    <a:pt x="10665" y="7149"/>
                    <a:pt x="10665" y="7586"/>
                  </a:cubicBezTo>
                  <a:lnTo>
                    <a:pt x="10665" y="9618"/>
                  </a:lnTo>
                  <a:cubicBezTo>
                    <a:pt x="10223" y="9704"/>
                    <a:pt x="9777" y="9772"/>
                    <a:pt x="9325" y="9820"/>
                  </a:cubicBezTo>
                  <a:lnTo>
                    <a:pt x="9325" y="9128"/>
                  </a:lnTo>
                  <a:cubicBezTo>
                    <a:pt x="9325" y="8614"/>
                    <a:pt x="8912" y="8201"/>
                    <a:pt x="8403" y="8201"/>
                  </a:cubicBezTo>
                  <a:lnTo>
                    <a:pt x="7125" y="8201"/>
                  </a:lnTo>
                  <a:cubicBezTo>
                    <a:pt x="6611" y="8201"/>
                    <a:pt x="6198" y="8614"/>
                    <a:pt x="6198" y="9128"/>
                  </a:cubicBezTo>
                  <a:lnTo>
                    <a:pt x="6198" y="9820"/>
                  </a:lnTo>
                  <a:cubicBezTo>
                    <a:pt x="5746" y="9772"/>
                    <a:pt x="5299" y="9704"/>
                    <a:pt x="4857" y="9618"/>
                  </a:cubicBezTo>
                  <a:lnTo>
                    <a:pt x="4857" y="7586"/>
                  </a:lnTo>
                  <a:cubicBezTo>
                    <a:pt x="4857" y="7149"/>
                    <a:pt x="5213" y="6793"/>
                    <a:pt x="5645" y="6793"/>
                  </a:cubicBezTo>
                  <a:close/>
                  <a:moveTo>
                    <a:pt x="8403" y="8662"/>
                  </a:moveTo>
                  <a:cubicBezTo>
                    <a:pt x="8657" y="8662"/>
                    <a:pt x="8864" y="8868"/>
                    <a:pt x="8864" y="9128"/>
                  </a:cubicBezTo>
                  <a:lnTo>
                    <a:pt x="8864" y="11069"/>
                  </a:lnTo>
                  <a:cubicBezTo>
                    <a:pt x="8864" y="11328"/>
                    <a:pt x="8657" y="11535"/>
                    <a:pt x="8398" y="11535"/>
                  </a:cubicBezTo>
                  <a:lnTo>
                    <a:pt x="7125" y="11535"/>
                  </a:lnTo>
                  <a:cubicBezTo>
                    <a:pt x="6865" y="11535"/>
                    <a:pt x="6659" y="11328"/>
                    <a:pt x="6659" y="11069"/>
                  </a:cubicBezTo>
                  <a:lnTo>
                    <a:pt x="6659" y="9128"/>
                  </a:lnTo>
                  <a:cubicBezTo>
                    <a:pt x="6659" y="8868"/>
                    <a:pt x="6865" y="8662"/>
                    <a:pt x="7125" y="8662"/>
                  </a:cubicBezTo>
                  <a:close/>
                  <a:moveTo>
                    <a:pt x="5299" y="0"/>
                  </a:moveTo>
                  <a:cubicBezTo>
                    <a:pt x="4497" y="0"/>
                    <a:pt x="3848" y="654"/>
                    <a:pt x="3844" y="1456"/>
                  </a:cubicBezTo>
                  <a:lnTo>
                    <a:pt x="3844" y="2522"/>
                  </a:lnTo>
                  <a:lnTo>
                    <a:pt x="1437" y="2522"/>
                  </a:lnTo>
                  <a:cubicBezTo>
                    <a:pt x="644" y="2522"/>
                    <a:pt x="0" y="3166"/>
                    <a:pt x="0" y="3954"/>
                  </a:cubicBezTo>
                  <a:lnTo>
                    <a:pt x="0" y="8100"/>
                  </a:lnTo>
                  <a:cubicBezTo>
                    <a:pt x="0" y="8181"/>
                    <a:pt x="44" y="8258"/>
                    <a:pt x="116" y="8297"/>
                  </a:cubicBezTo>
                  <a:cubicBezTo>
                    <a:pt x="255" y="8383"/>
                    <a:pt x="399" y="8460"/>
                    <a:pt x="543" y="8537"/>
                  </a:cubicBezTo>
                  <a:lnTo>
                    <a:pt x="543" y="9618"/>
                  </a:lnTo>
                  <a:cubicBezTo>
                    <a:pt x="543" y="9769"/>
                    <a:pt x="659" y="9845"/>
                    <a:pt x="774" y="9845"/>
                  </a:cubicBezTo>
                  <a:cubicBezTo>
                    <a:pt x="889" y="9845"/>
                    <a:pt x="1004" y="9769"/>
                    <a:pt x="1004" y="9618"/>
                  </a:cubicBezTo>
                  <a:lnTo>
                    <a:pt x="1004" y="8782"/>
                  </a:lnTo>
                  <a:cubicBezTo>
                    <a:pt x="2628" y="9589"/>
                    <a:pt x="4387" y="10103"/>
                    <a:pt x="6198" y="10286"/>
                  </a:cubicBezTo>
                  <a:lnTo>
                    <a:pt x="6198" y="11069"/>
                  </a:lnTo>
                  <a:cubicBezTo>
                    <a:pt x="6198" y="11583"/>
                    <a:pt x="6611" y="11996"/>
                    <a:pt x="7125" y="11996"/>
                  </a:cubicBezTo>
                  <a:lnTo>
                    <a:pt x="8403" y="11996"/>
                  </a:lnTo>
                  <a:cubicBezTo>
                    <a:pt x="8912" y="11996"/>
                    <a:pt x="9325" y="11583"/>
                    <a:pt x="9325" y="11069"/>
                  </a:cubicBezTo>
                  <a:lnTo>
                    <a:pt x="9325" y="10286"/>
                  </a:lnTo>
                  <a:cubicBezTo>
                    <a:pt x="11131" y="10103"/>
                    <a:pt x="12895" y="9589"/>
                    <a:pt x="14518" y="8782"/>
                  </a:cubicBezTo>
                  <a:lnTo>
                    <a:pt x="14518" y="12519"/>
                  </a:lnTo>
                  <a:cubicBezTo>
                    <a:pt x="14518" y="13053"/>
                    <a:pt x="14086" y="13485"/>
                    <a:pt x="13553" y="13490"/>
                  </a:cubicBezTo>
                  <a:lnTo>
                    <a:pt x="1975" y="13490"/>
                  </a:lnTo>
                  <a:cubicBezTo>
                    <a:pt x="1442" y="13485"/>
                    <a:pt x="1004" y="13053"/>
                    <a:pt x="1004" y="12519"/>
                  </a:cubicBezTo>
                  <a:lnTo>
                    <a:pt x="1004" y="10535"/>
                  </a:lnTo>
                  <a:cubicBezTo>
                    <a:pt x="1004" y="10382"/>
                    <a:pt x="889" y="10305"/>
                    <a:pt x="774" y="10305"/>
                  </a:cubicBezTo>
                  <a:cubicBezTo>
                    <a:pt x="659" y="10305"/>
                    <a:pt x="543" y="10382"/>
                    <a:pt x="543" y="10535"/>
                  </a:cubicBezTo>
                  <a:lnTo>
                    <a:pt x="543" y="12519"/>
                  </a:lnTo>
                  <a:cubicBezTo>
                    <a:pt x="543" y="13307"/>
                    <a:pt x="1187" y="13946"/>
                    <a:pt x="1975" y="13951"/>
                  </a:cubicBezTo>
                  <a:lnTo>
                    <a:pt x="13553" y="13951"/>
                  </a:lnTo>
                  <a:cubicBezTo>
                    <a:pt x="14341" y="13946"/>
                    <a:pt x="14979" y="13307"/>
                    <a:pt x="14979" y="12519"/>
                  </a:cubicBezTo>
                  <a:lnTo>
                    <a:pt x="14979" y="8542"/>
                  </a:lnTo>
                  <a:cubicBezTo>
                    <a:pt x="15124" y="8465"/>
                    <a:pt x="15268" y="8383"/>
                    <a:pt x="15407" y="8302"/>
                  </a:cubicBezTo>
                  <a:cubicBezTo>
                    <a:pt x="15479" y="8258"/>
                    <a:pt x="15522" y="8181"/>
                    <a:pt x="15522" y="8100"/>
                  </a:cubicBezTo>
                  <a:lnTo>
                    <a:pt x="15522" y="3959"/>
                  </a:lnTo>
                  <a:cubicBezTo>
                    <a:pt x="15522" y="3166"/>
                    <a:pt x="14879" y="2522"/>
                    <a:pt x="14091" y="2522"/>
                  </a:cubicBezTo>
                  <a:lnTo>
                    <a:pt x="13500" y="2522"/>
                  </a:lnTo>
                  <a:cubicBezTo>
                    <a:pt x="13192" y="2522"/>
                    <a:pt x="13192" y="2984"/>
                    <a:pt x="13500" y="2984"/>
                  </a:cubicBezTo>
                  <a:lnTo>
                    <a:pt x="14091" y="2984"/>
                  </a:lnTo>
                  <a:cubicBezTo>
                    <a:pt x="14624" y="2984"/>
                    <a:pt x="15061" y="3421"/>
                    <a:pt x="15061" y="3959"/>
                  </a:cubicBezTo>
                  <a:lnTo>
                    <a:pt x="15061" y="7965"/>
                  </a:lnTo>
                  <a:cubicBezTo>
                    <a:pt x="14922" y="8047"/>
                    <a:pt x="14783" y="8124"/>
                    <a:pt x="14643" y="8196"/>
                  </a:cubicBezTo>
                  <a:cubicBezTo>
                    <a:pt x="13533" y="8787"/>
                    <a:pt x="12352" y="9229"/>
                    <a:pt x="11131" y="9517"/>
                  </a:cubicBezTo>
                  <a:lnTo>
                    <a:pt x="11131" y="7581"/>
                  </a:lnTo>
                  <a:cubicBezTo>
                    <a:pt x="11127" y="6894"/>
                    <a:pt x="10569" y="6332"/>
                    <a:pt x="9878" y="6332"/>
                  </a:cubicBezTo>
                  <a:lnTo>
                    <a:pt x="5650" y="6332"/>
                  </a:lnTo>
                  <a:cubicBezTo>
                    <a:pt x="4958" y="6332"/>
                    <a:pt x="4401" y="6894"/>
                    <a:pt x="4401" y="7581"/>
                  </a:cubicBezTo>
                  <a:lnTo>
                    <a:pt x="4401" y="9517"/>
                  </a:lnTo>
                  <a:cubicBezTo>
                    <a:pt x="3017" y="9190"/>
                    <a:pt x="1696" y="8671"/>
                    <a:pt x="466" y="7965"/>
                  </a:cubicBezTo>
                  <a:lnTo>
                    <a:pt x="466" y="3954"/>
                  </a:lnTo>
                  <a:cubicBezTo>
                    <a:pt x="466" y="3421"/>
                    <a:pt x="899" y="2984"/>
                    <a:pt x="1437" y="2984"/>
                  </a:cubicBezTo>
                  <a:lnTo>
                    <a:pt x="12577" y="2984"/>
                  </a:lnTo>
                  <a:cubicBezTo>
                    <a:pt x="12885" y="2984"/>
                    <a:pt x="12885" y="2522"/>
                    <a:pt x="12577" y="2522"/>
                  </a:cubicBezTo>
                  <a:lnTo>
                    <a:pt x="11684" y="2522"/>
                  </a:lnTo>
                  <a:lnTo>
                    <a:pt x="11684" y="1456"/>
                  </a:lnTo>
                  <a:cubicBezTo>
                    <a:pt x="11684" y="654"/>
                    <a:pt x="11031" y="0"/>
                    <a:pt x="1022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2" name="Google Shape;11432;p89"/>
            <p:cNvSpPr/>
            <p:nvPr/>
          </p:nvSpPr>
          <p:spPr>
            <a:xfrm>
              <a:off x="2780326" y="3609436"/>
              <a:ext cx="33589" cy="51077"/>
            </a:xfrm>
            <a:custGeom>
              <a:avLst/>
              <a:gdLst/>
              <a:ahLst/>
              <a:cxnLst/>
              <a:rect l="l" t="t" r="r" b="b"/>
              <a:pathLst>
                <a:path w="1283" h="1951" extrusionOk="0">
                  <a:moveTo>
                    <a:pt x="822" y="461"/>
                  </a:moveTo>
                  <a:lnTo>
                    <a:pt x="822" y="1489"/>
                  </a:lnTo>
                  <a:lnTo>
                    <a:pt x="461" y="1489"/>
                  </a:lnTo>
                  <a:lnTo>
                    <a:pt x="461" y="461"/>
                  </a:lnTo>
                  <a:close/>
                  <a:moveTo>
                    <a:pt x="231" y="0"/>
                  </a:moveTo>
                  <a:cubicBezTo>
                    <a:pt x="106" y="0"/>
                    <a:pt x="0" y="101"/>
                    <a:pt x="0" y="231"/>
                  </a:cubicBezTo>
                  <a:lnTo>
                    <a:pt x="0" y="1720"/>
                  </a:lnTo>
                  <a:cubicBezTo>
                    <a:pt x="0" y="1845"/>
                    <a:pt x="106" y="1950"/>
                    <a:pt x="231" y="1950"/>
                  </a:cubicBezTo>
                  <a:lnTo>
                    <a:pt x="1052" y="1950"/>
                  </a:lnTo>
                  <a:cubicBezTo>
                    <a:pt x="1182" y="1950"/>
                    <a:pt x="1283" y="1845"/>
                    <a:pt x="1283" y="1720"/>
                  </a:cubicBezTo>
                  <a:lnTo>
                    <a:pt x="1283" y="231"/>
                  </a:lnTo>
                  <a:cubicBezTo>
                    <a:pt x="1283" y="101"/>
                    <a:pt x="1182" y="0"/>
                    <a:pt x="105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3" name="Google Shape;11433;p89"/>
          <p:cNvGrpSpPr/>
          <p:nvPr/>
        </p:nvGrpSpPr>
        <p:grpSpPr>
          <a:xfrm>
            <a:off x="848975" y="1782316"/>
            <a:ext cx="384898" cy="358221"/>
            <a:chOff x="848975" y="1987716"/>
            <a:chExt cx="384898" cy="358221"/>
          </a:xfrm>
        </p:grpSpPr>
        <p:sp>
          <p:nvSpPr>
            <p:cNvPr id="11434" name="Google Shape;11434;p89"/>
            <p:cNvSpPr/>
            <p:nvPr/>
          </p:nvSpPr>
          <p:spPr>
            <a:xfrm>
              <a:off x="894633" y="2178934"/>
              <a:ext cx="144932" cy="145037"/>
            </a:xfrm>
            <a:custGeom>
              <a:avLst/>
              <a:gdLst/>
              <a:ahLst/>
              <a:cxnLst/>
              <a:rect l="l" t="t" r="r" b="b"/>
              <a:pathLst>
                <a:path w="5536" h="5540" extrusionOk="0">
                  <a:moveTo>
                    <a:pt x="1951" y="0"/>
                  </a:moveTo>
                  <a:lnTo>
                    <a:pt x="760" y="1192"/>
                  </a:lnTo>
                  <a:lnTo>
                    <a:pt x="1" y="1955"/>
                  </a:lnTo>
                  <a:lnTo>
                    <a:pt x="3580" y="5539"/>
                  </a:lnTo>
                  <a:lnTo>
                    <a:pt x="5535" y="3584"/>
                  </a:lnTo>
                  <a:lnTo>
                    <a:pt x="1951" y="0"/>
                  </a:lnTo>
                  <a:close/>
                </a:path>
              </a:pathLst>
            </a:custGeom>
            <a:solidFill>
              <a:srgbClr val="92A3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5" name="Google Shape;11435;p89"/>
            <p:cNvSpPr/>
            <p:nvPr/>
          </p:nvSpPr>
          <p:spPr>
            <a:xfrm>
              <a:off x="894633" y="2178934"/>
              <a:ext cx="144932" cy="125036"/>
            </a:xfrm>
            <a:custGeom>
              <a:avLst/>
              <a:gdLst/>
              <a:ahLst/>
              <a:cxnLst/>
              <a:rect l="l" t="t" r="r" b="b"/>
              <a:pathLst>
                <a:path w="5536" h="4776" extrusionOk="0">
                  <a:moveTo>
                    <a:pt x="1951" y="0"/>
                  </a:moveTo>
                  <a:lnTo>
                    <a:pt x="1" y="1955"/>
                  </a:lnTo>
                  <a:lnTo>
                    <a:pt x="553" y="2513"/>
                  </a:lnTo>
                  <a:lnTo>
                    <a:pt x="894" y="2176"/>
                  </a:lnTo>
                  <a:cubicBezTo>
                    <a:pt x="1010" y="2056"/>
                    <a:pt x="1163" y="1996"/>
                    <a:pt x="1318" y="1996"/>
                  </a:cubicBezTo>
                  <a:cubicBezTo>
                    <a:pt x="1472" y="1996"/>
                    <a:pt x="1627" y="2056"/>
                    <a:pt x="1745" y="2176"/>
                  </a:cubicBezTo>
                  <a:lnTo>
                    <a:pt x="4344" y="4775"/>
                  </a:lnTo>
                  <a:lnTo>
                    <a:pt x="5535" y="3584"/>
                  </a:lnTo>
                  <a:lnTo>
                    <a:pt x="2124" y="173"/>
                  </a:lnTo>
                  <a:lnTo>
                    <a:pt x="1951" y="0"/>
                  </a:lnTo>
                  <a:close/>
                </a:path>
              </a:pathLst>
            </a:custGeom>
            <a:solidFill>
              <a:srgbClr val="839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6" name="Google Shape;11436;p89"/>
            <p:cNvSpPr/>
            <p:nvPr/>
          </p:nvSpPr>
          <p:spPr>
            <a:xfrm>
              <a:off x="910367" y="1993449"/>
              <a:ext cx="317223" cy="314788"/>
            </a:xfrm>
            <a:custGeom>
              <a:avLst/>
              <a:gdLst/>
              <a:ahLst/>
              <a:cxnLst/>
              <a:rect l="l" t="t" r="r" b="b"/>
              <a:pathLst>
                <a:path w="12117" h="12024" extrusionOk="0">
                  <a:moveTo>
                    <a:pt x="7766" y="0"/>
                  </a:moveTo>
                  <a:cubicBezTo>
                    <a:pt x="7522" y="0"/>
                    <a:pt x="7278" y="93"/>
                    <a:pt x="7091" y="278"/>
                  </a:cubicBezTo>
                  <a:lnTo>
                    <a:pt x="0" y="7369"/>
                  </a:lnTo>
                  <a:lnTo>
                    <a:pt x="4651" y="12024"/>
                  </a:lnTo>
                  <a:lnTo>
                    <a:pt x="11741" y="4928"/>
                  </a:lnTo>
                  <a:cubicBezTo>
                    <a:pt x="12116" y="4558"/>
                    <a:pt x="12116" y="3953"/>
                    <a:pt x="11741" y="3583"/>
                  </a:cubicBezTo>
                  <a:lnTo>
                    <a:pt x="8441" y="278"/>
                  </a:lnTo>
                  <a:cubicBezTo>
                    <a:pt x="8254" y="93"/>
                    <a:pt x="8010" y="0"/>
                    <a:pt x="7766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7" name="Google Shape;11437;p89"/>
            <p:cNvSpPr/>
            <p:nvPr/>
          </p:nvSpPr>
          <p:spPr>
            <a:xfrm>
              <a:off x="910367" y="1993449"/>
              <a:ext cx="232452" cy="204492"/>
            </a:xfrm>
            <a:custGeom>
              <a:avLst/>
              <a:gdLst/>
              <a:ahLst/>
              <a:cxnLst/>
              <a:rect l="l" t="t" r="r" b="b"/>
              <a:pathLst>
                <a:path w="8879" h="7811" extrusionOk="0">
                  <a:moveTo>
                    <a:pt x="7766" y="0"/>
                  </a:moveTo>
                  <a:cubicBezTo>
                    <a:pt x="7522" y="0"/>
                    <a:pt x="7278" y="93"/>
                    <a:pt x="7091" y="278"/>
                  </a:cubicBezTo>
                  <a:lnTo>
                    <a:pt x="0" y="7369"/>
                  </a:lnTo>
                  <a:lnTo>
                    <a:pt x="442" y="7811"/>
                  </a:lnTo>
                  <a:lnTo>
                    <a:pt x="7533" y="715"/>
                  </a:lnTo>
                  <a:cubicBezTo>
                    <a:pt x="7718" y="530"/>
                    <a:pt x="7962" y="438"/>
                    <a:pt x="8206" y="438"/>
                  </a:cubicBezTo>
                  <a:cubicBezTo>
                    <a:pt x="8449" y="438"/>
                    <a:pt x="8693" y="530"/>
                    <a:pt x="8878" y="715"/>
                  </a:cubicBezTo>
                  <a:lnTo>
                    <a:pt x="8441" y="278"/>
                  </a:lnTo>
                  <a:cubicBezTo>
                    <a:pt x="8254" y="93"/>
                    <a:pt x="8010" y="0"/>
                    <a:pt x="7766" y="0"/>
                  </a:cubicBez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8" name="Google Shape;11438;p89"/>
            <p:cNvSpPr/>
            <p:nvPr/>
          </p:nvSpPr>
          <p:spPr>
            <a:xfrm>
              <a:off x="856018" y="2253129"/>
              <a:ext cx="109328" cy="87179"/>
            </a:xfrm>
            <a:custGeom>
              <a:avLst/>
              <a:gdLst/>
              <a:ahLst/>
              <a:cxnLst/>
              <a:rect l="l" t="t" r="r" b="b"/>
              <a:pathLst>
                <a:path w="4176" h="3330" extrusionOk="0">
                  <a:moveTo>
                    <a:pt x="2350" y="1"/>
                  </a:moveTo>
                  <a:lnTo>
                    <a:pt x="1" y="2354"/>
                  </a:lnTo>
                  <a:lnTo>
                    <a:pt x="1101" y="2758"/>
                  </a:lnTo>
                  <a:lnTo>
                    <a:pt x="2677" y="3330"/>
                  </a:lnTo>
                  <a:lnTo>
                    <a:pt x="4176" y="1826"/>
                  </a:lnTo>
                  <a:lnTo>
                    <a:pt x="3104" y="755"/>
                  </a:lnTo>
                  <a:lnTo>
                    <a:pt x="2350" y="1"/>
                  </a:lnTo>
                  <a:close/>
                </a:path>
              </a:pathLst>
            </a:custGeom>
            <a:solidFill>
              <a:srgbClr val="E1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9" name="Google Shape;11439;p89"/>
            <p:cNvSpPr/>
            <p:nvPr/>
          </p:nvSpPr>
          <p:spPr>
            <a:xfrm>
              <a:off x="884947" y="2292529"/>
              <a:ext cx="67832" cy="47648"/>
            </a:xfrm>
            <a:custGeom>
              <a:avLst/>
              <a:gdLst/>
              <a:ahLst/>
              <a:cxnLst/>
              <a:rect l="l" t="t" r="r" b="b"/>
              <a:pathLst>
                <a:path w="2591" h="1820" extrusionOk="0">
                  <a:moveTo>
                    <a:pt x="1519" y="0"/>
                  </a:moveTo>
                  <a:cubicBezTo>
                    <a:pt x="1352" y="0"/>
                    <a:pt x="1185" y="64"/>
                    <a:pt x="1058" y="191"/>
                  </a:cubicBezTo>
                  <a:lnTo>
                    <a:pt x="1" y="1248"/>
                  </a:lnTo>
                  <a:lnTo>
                    <a:pt x="1577" y="1820"/>
                  </a:lnTo>
                  <a:lnTo>
                    <a:pt x="2590" y="806"/>
                  </a:lnTo>
                  <a:lnTo>
                    <a:pt x="1980" y="191"/>
                  </a:lnTo>
                  <a:cubicBezTo>
                    <a:pt x="1853" y="64"/>
                    <a:pt x="1686" y="0"/>
                    <a:pt x="1519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0" name="Google Shape;11440;p89"/>
            <p:cNvSpPr/>
            <p:nvPr/>
          </p:nvSpPr>
          <p:spPr>
            <a:xfrm>
              <a:off x="987075" y="2071884"/>
              <a:ext cx="161269" cy="157865"/>
            </a:xfrm>
            <a:custGeom>
              <a:avLst/>
              <a:gdLst/>
              <a:ahLst/>
              <a:cxnLst/>
              <a:rect l="l" t="t" r="r" b="b"/>
              <a:pathLst>
                <a:path w="6160" h="6030" extrusionOk="0">
                  <a:moveTo>
                    <a:pt x="4185" y="1"/>
                  </a:moveTo>
                  <a:cubicBezTo>
                    <a:pt x="4022" y="1"/>
                    <a:pt x="3858" y="63"/>
                    <a:pt x="3734" y="188"/>
                  </a:cubicBezTo>
                  <a:lnTo>
                    <a:pt x="251" y="3671"/>
                  </a:lnTo>
                  <a:cubicBezTo>
                    <a:pt x="1" y="3916"/>
                    <a:pt x="1" y="4320"/>
                    <a:pt x="251" y="4570"/>
                  </a:cubicBezTo>
                  <a:lnTo>
                    <a:pt x="1529" y="5843"/>
                  </a:lnTo>
                  <a:cubicBezTo>
                    <a:pt x="1651" y="5968"/>
                    <a:pt x="1813" y="6030"/>
                    <a:pt x="1976" y="6030"/>
                  </a:cubicBezTo>
                  <a:cubicBezTo>
                    <a:pt x="2139" y="6030"/>
                    <a:pt x="2302" y="5968"/>
                    <a:pt x="2427" y="5843"/>
                  </a:cubicBezTo>
                  <a:lnTo>
                    <a:pt x="5910" y="2360"/>
                  </a:lnTo>
                  <a:cubicBezTo>
                    <a:pt x="6160" y="2115"/>
                    <a:pt x="6160" y="1711"/>
                    <a:pt x="5910" y="1461"/>
                  </a:cubicBezTo>
                  <a:lnTo>
                    <a:pt x="4637" y="188"/>
                  </a:lnTo>
                  <a:cubicBezTo>
                    <a:pt x="4512" y="63"/>
                    <a:pt x="4348" y="1"/>
                    <a:pt x="4185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1" name="Google Shape;11441;p89"/>
            <p:cNvSpPr/>
            <p:nvPr/>
          </p:nvSpPr>
          <p:spPr>
            <a:xfrm>
              <a:off x="848975" y="1987716"/>
              <a:ext cx="384898" cy="358221"/>
            </a:xfrm>
            <a:custGeom>
              <a:avLst/>
              <a:gdLst/>
              <a:ahLst/>
              <a:cxnLst/>
              <a:rect l="l" t="t" r="r" b="b"/>
              <a:pathLst>
                <a:path w="14702" h="13683" extrusionOk="0">
                  <a:moveTo>
                    <a:pt x="2879" y="8433"/>
                  </a:moveTo>
                  <a:lnTo>
                    <a:pt x="6150" y="11705"/>
                  </a:lnTo>
                  <a:lnTo>
                    <a:pt x="5329" y="12531"/>
                  </a:lnTo>
                  <a:lnTo>
                    <a:pt x="2052" y="9259"/>
                  </a:lnTo>
                  <a:lnTo>
                    <a:pt x="2879" y="8433"/>
                  </a:lnTo>
                  <a:close/>
                  <a:moveTo>
                    <a:pt x="10113" y="1"/>
                  </a:moveTo>
                  <a:cubicBezTo>
                    <a:pt x="9813" y="1"/>
                    <a:pt x="9513" y="115"/>
                    <a:pt x="9282" y="343"/>
                  </a:cubicBezTo>
                  <a:lnTo>
                    <a:pt x="2192" y="7434"/>
                  </a:lnTo>
                  <a:cubicBezTo>
                    <a:pt x="2105" y="7516"/>
                    <a:pt x="2105" y="7655"/>
                    <a:pt x="2192" y="7741"/>
                  </a:cubicBezTo>
                  <a:lnTo>
                    <a:pt x="2566" y="8121"/>
                  </a:lnTo>
                  <a:lnTo>
                    <a:pt x="1586" y="9106"/>
                  </a:lnTo>
                  <a:cubicBezTo>
                    <a:pt x="1500" y="9192"/>
                    <a:pt x="1500" y="9331"/>
                    <a:pt x="1586" y="9413"/>
                  </a:cubicBezTo>
                  <a:lnTo>
                    <a:pt x="2307" y="10134"/>
                  </a:lnTo>
                  <a:lnTo>
                    <a:pt x="1759" y="10686"/>
                  </a:lnTo>
                  <a:cubicBezTo>
                    <a:pt x="1604" y="10845"/>
                    <a:pt x="1747" y="11060"/>
                    <a:pt x="1917" y="11060"/>
                  </a:cubicBezTo>
                  <a:cubicBezTo>
                    <a:pt x="1968" y="11060"/>
                    <a:pt x="2022" y="11040"/>
                    <a:pt x="2072" y="10994"/>
                  </a:cubicBezTo>
                  <a:lnTo>
                    <a:pt x="2619" y="10446"/>
                  </a:lnTo>
                  <a:lnTo>
                    <a:pt x="4132" y="11964"/>
                  </a:lnTo>
                  <a:lnTo>
                    <a:pt x="2893" y="13208"/>
                  </a:lnTo>
                  <a:lnTo>
                    <a:pt x="669" y="12401"/>
                  </a:lnTo>
                  <a:lnTo>
                    <a:pt x="1413" y="11657"/>
                  </a:lnTo>
                  <a:cubicBezTo>
                    <a:pt x="1569" y="11497"/>
                    <a:pt x="1424" y="11280"/>
                    <a:pt x="1255" y="11280"/>
                  </a:cubicBezTo>
                  <a:cubicBezTo>
                    <a:pt x="1205" y="11280"/>
                    <a:pt x="1153" y="11299"/>
                    <a:pt x="1106" y="11344"/>
                  </a:cubicBezTo>
                  <a:lnTo>
                    <a:pt x="111" y="12334"/>
                  </a:lnTo>
                  <a:cubicBezTo>
                    <a:pt x="1" y="12449"/>
                    <a:pt x="44" y="12641"/>
                    <a:pt x="193" y="12694"/>
                  </a:cubicBezTo>
                  <a:lnTo>
                    <a:pt x="2874" y="13669"/>
                  </a:lnTo>
                  <a:cubicBezTo>
                    <a:pt x="2898" y="13678"/>
                    <a:pt x="2923" y="13683"/>
                    <a:pt x="2948" y="13683"/>
                  </a:cubicBezTo>
                  <a:cubicBezTo>
                    <a:pt x="3004" y="13683"/>
                    <a:pt x="3061" y="13661"/>
                    <a:pt x="3104" y="13621"/>
                  </a:cubicBezTo>
                  <a:lnTo>
                    <a:pt x="4445" y="12276"/>
                  </a:lnTo>
                  <a:lnTo>
                    <a:pt x="5165" y="12997"/>
                  </a:lnTo>
                  <a:cubicBezTo>
                    <a:pt x="5209" y="13040"/>
                    <a:pt x="5265" y="13062"/>
                    <a:pt x="5321" y="13062"/>
                  </a:cubicBezTo>
                  <a:cubicBezTo>
                    <a:pt x="5378" y="13062"/>
                    <a:pt x="5434" y="13040"/>
                    <a:pt x="5478" y="12997"/>
                  </a:cubicBezTo>
                  <a:lnTo>
                    <a:pt x="6458" y="12012"/>
                  </a:lnTo>
                  <a:lnTo>
                    <a:pt x="6837" y="12392"/>
                  </a:lnTo>
                  <a:cubicBezTo>
                    <a:pt x="6880" y="12435"/>
                    <a:pt x="6937" y="12456"/>
                    <a:pt x="6993" y="12456"/>
                  </a:cubicBezTo>
                  <a:cubicBezTo>
                    <a:pt x="7050" y="12456"/>
                    <a:pt x="7106" y="12435"/>
                    <a:pt x="7149" y="12392"/>
                  </a:cubicBezTo>
                  <a:lnTo>
                    <a:pt x="12559" y="6982"/>
                  </a:lnTo>
                  <a:cubicBezTo>
                    <a:pt x="12711" y="6823"/>
                    <a:pt x="12565" y="6606"/>
                    <a:pt x="12396" y="6606"/>
                  </a:cubicBezTo>
                  <a:cubicBezTo>
                    <a:pt x="12346" y="6606"/>
                    <a:pt x="12294" y="6625"/>
                    <a:pt x="12246" y="6670"/>
                  </a:cubicBezTo>
                  <a:lnTo>
                    <a:pt x="6991" y="11926"/>
                  </a:lnTo>
                  <a:lnTo>
                    <a:pt x="2658" y="7588"/>
                  </a:lnTo>
                  <a:lnTo>
                    <a:pt x="9595" y="651"/>
                  </a:lnTo>
                  <a:cubicBezTo>
                    <a:pt x="9736" y="509"/>
                    <a:pt x="9924" y="438"/>
                    <a:pt x="10112" y="438"/>
                  </a:cubicBezTo>
                  <a:cubicBezTo>
                    <a:pt x="10300" y="438"/>
                    <a:pt x="10488" y="509"/>
                    <a:pt x="10632" y="651"/>
                  </a:cubicBezTo>
                  <a:lnTo>
                    <a:pt x="13933" y="3956"/>
                  </a:lnTo>
                  <a:cubicBezTo>
                    <a:pt x="14221" y="4239"/>
                    <a:pt x="14221" y="4705"/>
                    <a:pt x="13933" y="4993"/>
                  </a:cubicBezTo>
                  <a:lnTo>
                    <a:pt x="12866" y="6060"/>
                  </a:lnTo>
                  <a:cubicBezTo>
                    <a:pt x="12700" y="6218"/>
                    <a:pt x="12851" y="6442"/>
                    <a:pt x="13024" y="6442"/>
                  </a:cubicBezTo>
                  <a:cubicBezTo>
                    <a:pt x="13076" y="6442"/>
                    <a:pt x="13130" y="6421"/>
                    <a:pt x="13178" y="6372"/>
                  </a:cubicBezTo>
                  <a:lnTo>
                    <a:pt x="14245" y="5301"/>
                  </a:lnTo>
                  <a:cubicBezTo>
                    <a:pt x="14701" y="4844"/>
                    <a:pt x="14701" y="4100"/>
                    <a:pt x="14245" y="3643"/>
                  </a:cubicBezTo>
                  <a:lnTo>
                    <a:pt x="10940" y="343"/>
                  </a:lnTo>
                  <a:cubicBezTo>
                    <a:pt x="10712" y="115"/>
                    <a:pt x="10413" y="1"/>
                    <a:pt x="101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2" name="Google Shape;11442;p89"/>
            <p:cNvSpPr/>
            <p:nvPr/>
          </p:nvSpPr>
          <p:spPr>
            <a:xfrm>
              <a:off x="980792" y="2066151"/>
              <a:ext cx="173835" cy="169358"/>
            </a:xfrm>
            <a:custGeom>
              <a:avLst/>
              <a:gdLst/>
              <a:ahLst/>
              <a:cxnLst/>
              <a:rect l="l" t="t" r="r" b="b"/>
              <a:pathLst>
                <a:path w="6640" h="6469" extrusionOk="0">
                  <a:moveTo>
                    <a:pt x="4428" y="439"/>
                  </a:moveTo>
                  <a:cubicBezTo>
                    <a:pt x="4534" y="439"/>
                    <a:pt x="4641" y="479"/>
                    <a:pt x="4723" y="561"/>
                  </a:cubicBezTo>
                  <a:lnTo>
                    <a:pt x="5996" y="1834"/>
                  </a:lnTo>
                  <a:cubicBezTo>
                    <a:pt x="6073" y="1911"/>
                    <a:pt x="6116" y="2021"/>
                    <a:pt x="6116" y="2132"/>
                  </a:cubicBezTo>
                  <a:cubicBezTo>
                    <a:pt x="6116" y="2238"/>
                    <a:pt x="6073" y="2348"/>
                    <a:pt x="5996" y="2425"/>
                  </a:cubicBezTo>
                  <a:lnTo>
                    <a:pt x="2513" y="5908"/>
                  </a:lnTo>
                  <a:cubicBezTo>
                    <a:pt x="2431" y="5987"/>
                    <a:pt x="2325" y="6027"/>
                    <a:pt x="2218" y="6027"/>
                  </a:cubicBezTo>
                  <a:cubicBezTo>
                    <a:pt x="2111" y="6027"/>
                    <a:pt x="2004" y="5987"/>
                    <a:pt x="1922" y="5908"/>
                  </a:cubicBezTo>
                  <a:lnTo>
                    <a:pt x="649" y="4630"/>
                  </a:lnTo>
                  <a:cubicBezTo>
                    <a:pt x="486" y="4467"/>
                    <a:pt x="486" y="4207"/>
                    <a:pt x="649" y="4044"/>
                  </a:cubicBezTo>
                  <a:lnTo>
                    <a:pt x="4132" y="561"/>
                  </a:lnTo>
                  <a:cubicBezTo>
                    <a:pt x="4214" y="479"/>
                    <a:pt x="4321" y="439"/>
                    <a:pt x="4428" y="439"/>
                  </a:cubicBezTo>
                  <a:close/>
                  <a:moveTo>
                    <a:pt x="4425" y="0"/>
                  </a:moveTo>
                  <a:cubicBezTo>
                    <a:pt x="4207" y="0"/>
                    <a:pt x="3988" y="83"/>
                    <a:pt x="3820" y="249"/>
                  </a:cubicBezTo>
                  <a:lnTo>
                    <a:pt x="337" y="3732"/>
                  </a:lnTo>
                  <a:cubicBezTo>
                    <a:pt x="1" y="4068"/>
                    <a:pt x="1" y="4611"/>
                    <a:pt x="337" y="4942"/>
                  </a:cubicBezTo>
                  <a:lnTo>
                    <a:pt x="1610" y="6220"/>
                  </a:lnTo>
                  <a:cubicBezTo>
                    <a:pt x="1778" y="6386"/>
                    <a:pt x="1998" y="6469"/>
                    <a:pt x="2217" y="6469"/>
                  </a:cubicBezTo>
                  <a:cubicBezTo>
                    <a:pt x="2436" y="6469"/>
                    <a:pt x="2655" y="6386"/>
                    <a:pt x="2821" y="6220"/>
                  </a:cubicBezTo>
                  <a:lnTo>
                    <a:pt x="6304" y="2737"/>
                  </a:lnTo>
                  <a:cubicBezTo>
                    <a:pt x="6640" y="2401"/>
                    <a:pt x="6640" y="1858"/>
                    <a:pt x="6304" y="1527"/>
                  </a:cubicBezTo>
                  <a:lnTo>
                    <a:pt x="5030" y="249"/>
                  </a:lnTo>
                  <a:cubicBezTo>
                    <a:pt x="4862" y="83"/>
                    <a:pt x="4644" y="0"/>
                    <a:pt x="442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3" name="Google Shape;11443;p89"/>
          <p:cNvGrpSpPr/>
          <p:nvPr/>
        </p:nvGrpSpPr>
        <p:grpSpPr>
          <a:xfrm>
            <a:off x="2255731" y="2722492"/>
            <a:ext cx="226405" cy="386260"/>
            <a:chOff x="2255731" y="2927892"/>
            <a:chExt cx="226405" cy="386260"/>
          </a:xfrm>
        </p:grpSpPr>
        <p:sp>
          <p:nvSpPr>
            <p:cNvPr id="11444" name="Google Shape;11444;p89"/>
            <p:cNvSpPr/>
            <p:nvPr/>
          </p:nvSpPr>
          <p:spPr>
            <a:xfrm>
              <a:off x="2341366" y="3257786"/>
              <a:ext cx="54114" cy="50711"/>
            </a:xfrm>
            <a:custGeom>
              <a:avLst/>
              <a:gdLst/>
              <a:ahLst/>
              <a:cxnLst/>
              <a:rect l="l" t="t" r="r" b="b"/>
              <a:pathLst>
                <a:path w="2067" h="1937" extrusionOk="0">
                  <a:moveTo>
                    <a:pt x="1" y="0"/>
                  </a:moveTo>
                  <a:lnTo>
                    <a:pt x="1" y="1360"/>
                  </a:lnTo>
                  <a:cubicBezTo>
                    <a:pt x="1" y="1677"/>
                    <a:pt x="260" y="1936"/>
                    <a:pt x="577" y="1936"/>
                  </a:cubicBezTo>
                  <a:lnTo>
                    <a:pt x="1490" y="1936"/>
                  </a:lnTo>
                  <a:cubicBezTo>
                    <a:pt x="1812" y="1936"/>
                    <a:pt x="2067" y="1677"/>
                    <a:pt x="2067" y="1360"/>
                  </a:cubicBezTo>
                  <a:lnTo>
                    <a:pt x="2067" y="0"/>
                  </a:ln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5" name="Google Shape;11445;p89"/>
            <p:cNvSpPr/>
            <p:nvPr/>
          </p:nvSpPr>
          <p:spPr>
            <a:xfrm>
              <a:off x="2354954" y="3257786"/>
              <a:ext cx="40527" cy="50711"/>
            </a:xfrm>
            <a:custGeom>
              <a:avLst/>
              <a:gdLst/>
              <a:ahLst/>
              <a:cxnLst/>
              <a:rect l="l" t="t" r="r" b="b"/>
              <a:pathLst>
                <a:path w="1548" h="1937" extrusionOk="0">
                  <a:moveTo>
                    <a:pt x="515" y="0"/>
                  </a:moveTo>
                  <a:lnTo>
                    <a:pt x="515" y="1360"/>
                  </a:lnTo>
                  <a:cubicBezTo>
                    <a:pt x="515" y="1653"/>
                    <a:pt x="294" y="1902"/>
                    <a:pt x="1" y="1931"/>
                  </a:cubicBezTo>
                  <a:cubicBezTo>
                    <a:pt x="20" y="1936"/>
                    <a:pt x="39" y="1936"/>
                    <a:pt x="58" y="1936"/>
                  </a:cubicBezTo>
                  <a:lnTo>
                    <a:pt x="971" y="1936"/>
                  </a:lnTo>
                  <a:cubicBezTo>
                    <a:pt x="1293" y="1936"/>
                    <a:pt x="1548" y="1677"/>
                    <a:pt x="1548" y="1360"/>
                  </a:cubicBezTo>
                  <a:lnTo>
                    <a:pt x="1548" y="0"/>
                  </a:ln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6" name="Google Shape;11446;p89"/>
            <p:cNvSpPr/>
            <p:nvPr/>
          </p:nvSpPr>
          <p:spPr>
            <a:xfrm>
              <a:off x="2261386" y="2933547"/>
              <a:ext cx="215095" cy="344764"/>
            </a:xfrm>
            <a:custGeom>
              <a:avLst/>
              <a:gdLst/>
              <a:ahLst/>
              <a:cxnLst/>
              <a:rect l="l" t="t" r="r" b="b"/>
              <a:pathLst>
                <a:path w="8216" h="13169" extrusionOk="0">
                  <a:moveTo>
                    <a:pt x="3171" y="0"/>
                  </a:moveTo>
                  <a:cubicBezTo>
                    <a:pt x="1423" y="0"/>
                    <a:pt x="0" y="1417"/>
                    <a:pt x="0" y="3171"/>
                  </a:cubicBezTo>
                  <a:lnTo>
                    <a:pt x="0" y="10579"/>
                  </a:lnTo>
                  <a:cubicBezTo>
                    <a:pt x="5" y="12010"/>
                    <a:pt x="1163" y="13168"/>
                    <a:pt x="2595" y="13168"/>
                  </a:cubicBezTo>
                  <a:lnTo>
                    <a:pt x="5621" y="13168"/>
                  </a:lnTo>
                  <a:cubicBezTo>
                    <a:pt x="7053" y="13168"/>
                    <a:pt x="8215" y="12005"/>
                    <a:pt x="8215" y="10579"/>
                  </a:cubicBezTo>
                  <a:lnTo>
                    <a:pt x="8215" y="3171"/>
                  </a:lnTo>
                  <a:cubicBezTo>
                    <a:pt x="8215" y="1417"/>
                    <a:pt x="6793" y="0"/>
                    <a:pt x="5045" y="0"/>
                  </a:cubicBezTo>
                  <a:close/>
                </a:path>
              </a:pathLst>
            </a:custGeom>
            <a:solidFill>
              <a:srgbClr val="F6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7" name="Google Shape;11447;p89"/>
            <p:cNvSpPr/>
            <p:nvPr/>
          </p:nvSpPr>
          <p:spPr>
            <a:xfrm>
              <a:off x="2337989" y="2933547"/>
              <a:ext cx="138492" cy="344764"/>
            </a:xfrm>
            <a:custGeom>
              <a:avLst/>
              <a:gdLst/>
              <a:ahLst/>
              <a:cxnLst/>
              <a:rect l="l" t="t" r="r" b="b"/>
              <a:pathLst>
                <a:path w="5290" h="13169" extrusionOk="0">
                  <a:moveTo>
                    <a:pt x="245" y="0"/>
                  </a:moveTo>
                  <a:cubicBezTo>
                    <a:pt x="164" y="0"/>
                    <a:pt x="82" y="5"/>
                    <a:pt x="0" y="10"/>
                  </a:cubicBezTo>
                  <a:cubicBezTo>
                    <a:pt x="1648" y="140"/>
                    <a:pt x="2921" y="1514"/>
                    <a:pt x="2926" y="3171"/>
                  </a:cubicBezTo>
                  <a:lnTo>
                    <a:pt x="2926" y="10579"/>
                  </a:lnTo>
                  <a:cubicBezTo>
                    <a:pt x="2926" y="12010"/>
                    <a:pt x="1763" y="13168"/>
                    <a:pt x="332" y="13168"/>
                  </a:cubicBezTo>
                  <a:lnTo>
                    <a:pt x="2695" y="13168"/>
                  </a:lnTo>
                  <a:cubicBezTo>
                    <a:pt x="4127" y="13168"/>
                    <a:pt x="5289" y="12010"/>
                    <a:pt x="5289" y="10579"/>
                  </a:cubicBezTo>
                  <a:lnTo>
                    <a:pt x="5289" y="3171"/>
                  </a:lnTo>
                  <a:cubicBezTo>
                    <a:pt x="5289" y="1417"/>
                    <a:pt x="3872" y="0"/>
                    <a:pt x="2119" y="0"/>
                  </a:cubicBezTo>
                  <a:close/>
                </a:path>
              </a:pathLst>
            </a:custGeom>
            <a:solidFill>
              <a:srgbClr val="EB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8" name="Google Shape;11448;p89"/>
            <p:cNvSpPr/>
            <p:nvPr/>
          </p:nvSpPr>
          <p:spPr>
            <a:xfrm>
              <a:off x="2341759" y="2989258"/>
              <a:ext cx="54219" cy="52857"/>
            </a:xfrm>
            <a:custGeom>
              <a:avLst/>
              <a:gdLst/>
              <a:ahLst/>
              <a:cxnLst/>
              <a:rect l="l" t="t" r="r" b="b"/>
              <a:pathLst>
                <a:path w="2071" h="2019" extrusionOk="0">
                  <a:moveTo>
                    <a:pt x="1038" y="0"/>
                  </a:moveTo>
                  <a:cubicBezTo>
                    <a:pt x="466" y="0"/>
                    <a:pt x="0" y="462"/>
                    <a:pt x="5" y="1033"/>
                  </a:cubicBezTo>
                  <a:lnTo>
                    <a:pt x="5" y="1442"/>
                  </a:lnTo>
                  <a:cubicBezTo>
                    <a:pt x="5" y="1759"/>
                    <a:pt x="260" y="2018"/>
                    <a:pt x="582" y="2018"/>
                  </a:cubicBezTo>
                  <a:lnTo>
                    <a:pt x="1494" y="2018"/>
                  </a:lnTo>
                  <a:cubicBezTo>
                    <a:pt x="1811" y="2018"/>
                    <a:pt x="2071" y="1759"/>
                    <a:pt x="2071" y="1442"/>
                  </a:cubicBezTo>
                  <a:lnTo>
                    <a:pt x="2071" y="1033"/>
                  </a:lnTo>
                  <a:cubicBezTo>
                    <a:pt x="2071" y="462"/>
                    <a:pt x="1610" y="0"/>
                    <a:pt x="1038" y="0"/>
                  </a:cubicBezTo>
                  <a:close/>
                </a:path>
              </a:pathLst>
            </a:custGeom>
            <a:solidFill>
              <a:srgbClr val="B9C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9" name="Google Shape;11449;p89"/>
            <p:cNvSpPr/>
            <p:nvPr/>
          </p:nvSpPr>
          <p:spPr>
            <a:xfrm>
              <a:off x="2355451" y="2989258"/>
              <a:ext cx="40527" cy="52857"/>
            </a:xfrm>
            <a:custGeom>
              <a:avLst/>
              <a:gdLst/>
              <a:ahLst/>
              <a:cxnLst/>
              <a:rect l="l" t="t" r="r" b="b"/>
              <a:pathLst>
                <a:path w="1548" h="2019" extrusionOk="0">
                  <a:moveTo>
                    <a:pt x="515" y="0"/>
                  </a:moveTo>
                  <a:cubicBezTo>
                    <a:pt x="332" y="0"/>
                    <a:pt x="155" y="48"/>
                    <a:pt x="1" y="140"/>
                  </a:cubicBezTo>
                  <a:cubicBezTo>
                    <a:pt x="318" y="322"/>
                    <a:pt x="515" y="663"/>
                    <a:pt x="515" y="1033"/>
                  </a:cubicBezTo>
                  <a:lnTo>
                    <a:pt x="515" y="1442"/>
                  </a:lnTo>
                  <a:cubicBezTo>
                    <a:pt x="515" y="1735"/>
                    <a:pt x="294" y="1984"/>
                    <a:pt x="1" y="2013"/>
                  </a:cubicBezTo>
                  <a:cubicBezTo>
                    <a:pt x="20" y="2018"/>
                    <a:pt x="39" y="2018"/>
                    <a:pt x="59" y="2018"/>
                  </a:cubicBezTo>
                  <a:lnTo>
                    <a:pt x="971" y="2018"/>
                  </a:lnTo>
                  <a:cubicBezTo>
                    <a:pt x="1288" y="2018"/>
                    <a:pt x="1548" y="1759"/>
                    <a:pt x="1548" y="1442"/>
                  </a:cubicBezTo>
                  <a:lnTo>
                    <a:pt x="1548" y="1033"/>
                  </a:lnTo>
                  <a:cubicBezTo>
                    <a:pt x="1548" y="462"/>
                    <a:pt x="1087" y="0"/>
                    <a:pt x="515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0" name="Google Shape;11450;p89"/>
            <p:cNvSpPr/>
            <p:nvPr/>
          </p:nvSpPr>
          <p:spPr>
            <a:xfrm>
              <a:off x="2261386" y="3058687"/>
              <a:ext cx="33982" cy="124538"/>
            </a:xfrm>
            <a:custGeom>
              <a:avLst/>
              <a:gdLst/>
              <a:ahLst/>
              <a:cxnLst/>
              <a:rect l="l" t="t" r="r" b="b"/>
              <a:pathLst>
                <a:path w="1298" h="4757" extrusionOk="0">
                  <a:moveTo>
                    <a:pt x="0" y="0"/>
                  </a:moveTo>
                  <a:lnTo>
                    <a:pt x="0" y="4756"/>
                  </a:lnTo>
                  <a:lnTo>
                    <a:pt x="721" y="4756"/>
                  </a:lnTo>
                  <a:cubicBezTo>
                    <a:pt x="1043" y="4756"/>
                    <a:pt x="1298" y="4497"/>
                    <a:pt x="1298" y="4180"/>
                  </a:cubicBezTo>
                  <a:lnTo>
                    <a:pt x="1298" y="577"/>
                  </a:lnTo>
                  <a:cubicBezTo>
                    <a:pt x="1298" y="260"/>
                    <a:pt x="1043" y="0"/>
                    <a:pt x="721" y="0"/>
                  </a:cubicBez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1" name="Google Shape;11451;p89"/>
            <p:cNvSpPr/>
            <p:nvPr/>
          </p:nvSpPr>
          <p:spPr>
            <a:xfrm>
              <a:off x="2263271" y="3058687"/>
              <a:ext cx="32097" cy="124538"/>
            </a:xfrm>
            <a:custGeom>
              <a:avLst/>
              <a:gdLst/>
              <a:ahLst/>
              <a:cxnLst/>
              <a:rect l="l" t="t" r="r" b="b"/>
              <a:pathLst>
                <a:path w="1226" h="4757" extrusionOk="0">
                  <a:moveTo>
                    <a:pt x="1" y="0"/>
                  </a:moveTo>
                  <a:cubicBezTo>
                    <a:pt x="322" y="0"/>
                    <a:pt x="577" y="260"/>
                    <a:pt x="577" y="577"/>
                  </a:cubicBezTo>
                  <a:lnTo>
                    <a:pt x="577" y="4180"/>
                  </a:lnTo>
                  <a:cubicBezTo>
                    <a:pt x="577" y="4502"/>
                    <a:pt x="322" y="4756"/>
                    <a:pt x="1" y="4756"/>
                  </a:cubicBezTo>
                  <a:lnTo>
                    <a:pt x="649" y="4756"/>
                  </a:lnTo>
                  <a:cubicBezTo>
                    <a:pt x="971" y="4756"/>
                    <a:pt x="1226" y="4502"/>
                    <a:pt x="1226" y="4180"/>
                  </a:cubicBezTo>
                  <a:lnTo>
                    <a:pt x="1226" y="577"/>
                  </a:lnTo>
                  <a:cubicBezTo>
                    <a:pt x="1226" y="260"/>
                    <a:pt x="971" y="0"/>
                    <a:pt x="649" y="0"/>
                  </a:cubicBez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2" name="Google Shape;11452;p89"/>
            <p:cNvSpPr/>
            <p:nvPr/>
          </p:nvSpPr>
          <p:spPr>
            <a:xfrm>
              <a:off x="2442500" y="3058687"/>
              <a:ext cx="33982" cy="124538"/>
            </a:xfrm>
            <a:custGeom>
              <a:avLst/>
              <a:gdLst/>
              <a:ahLst/>
              <a:cxnLst/>
              <a:rect l="l" t="t" r="r" b="b"/>
              <a:pathLst>
                <a:path w="1298" h="4757" extrusionOk="0">
                  <a:moveTo>
                    <a:pt x="577" y="0"/>
                  </a:moveTo>
                  <a:cubicBezTo>
                    <a:pt x="260" y="0"/>
                    <a:pt x="0" y="260"/>
                    <a:pt x="0" y="577"/>
                  </a:cubicBezTo>
                  <a:lnTo>
                    <a:pt x="0" y="4180"/>
                  </a:lnTo>
                  <a:cubicBezTo>
                    <a:pt x="0" y="4497"/>
                    <a:pt x="260" y="4756"/>
                    <a:pt x="577" y="4756"/>
                  </a:cubicBezTo>
                  <a:lnTo>
                    <a:pt x="1297" y="4756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859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3" name="Google Shape;11453;p89"/>
            <p:cNvSpPr/>
            <p:nvPr/>
          </p:nvSpPr>
          <p:spPr>
            <a:xfrm>
              <a:off x="2459464" y="3058687"/>
              <a:ext cx="17017" cy="124538"/>
            </a:xfrm>
            <a:custGeom>
              <a:avLst/>
              <a:gdLst/>
              <a:ahLst/>
              <a:cxnLst/>
              <a:rect l="l" t="t" r="r" b="b"/>
              <a:pathLst>
                <a:path w="650" h="4757" extrusionOk="0">
                  <a:moveTo>
                    <a:pt x="1" y="0"/>
                  </a:moveTo>
                  <a:lnTo>
                    <a:pt x="1" y="4756"/>
                  </a:lnTo>
                  <a:lnTo>
                    <a:pt x="649" y="4756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7D91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4" name="Google Shape;11454;p89"/>
            <p:cNvSpPr/>
            <p:nvPr/>
          </p:nvSpPr>
          <p:spPr>
            <a:xfrm>
              <a:off x="2255731" y="2927892"/>
              <a:ext cx="226405" cy="386260"/>
            </a:xfrm>
            <a:custGeom>
              <a:avLst/>
              <a:gdLst/>
              <a:ahLst/>
              <a:cxnLst/>
              <a:rect l="l" t="t" r="r" b="b"/>
              <a:pathLst>
                <a:path w="8648" h="14754" extrusionOk="0">
                  <a:moveTo>
                    <a:pt x="4324" y="2561"/>
                  </a:moveTo>
                  <a:cubicBezTo>
                    <a:pt x="4771" y="2561"/>
                    <a:pt x="5136" y="2926"/>
                    <a:pt x="5141" y="3377"/>
                  </a:cubicBezTo>
                  <a:lnTo>
                    <a:pt x="5141" y="3786"/>
                  </a:lnTo>
                  <a:cubicBezTo>
                    <a:pt x="5141" y="3983"/>
                    <a:pt x="4982" y="4146"/>
                    <a:pt x="4780" y="4146"/>
                  </a:cubicBezTo>
                  <a:lnTo>
                    <a:pt x="3868" y="4146"/>
                  </a:lnTo>
                  <a:cubicBezTo>
                    <a:pt x="3666" y="4146"/>
                    <a:pt x="3507" y="3983"/>
                    <a:pt x="3507" y="3786"/>
                  </a:cubicBezTo>
                  <a:lnTo>
                    <a:pt x="3507" y="3377"/>
                  </a:lnTo>
                  <a:cubicBezTo>
                    <a:pt x="3507" y="2926"/>
                    <a:pt x="3872" y="2561"/>
                    <a:pt x="4324" y="2561"/>
                  </a:cubicBezTo>
                  <a:close/>
                  <a:moveTo>
                    <a:pt x="5121" y="13600"/>
                  </a:moveTo>
                  <a:lnTo>
                    <a:pt x="5126" y="13961"/>
                  </a:lnTo>
                  <a:cubicBezTo>
                    <a:pt x="5126" y="14158"/>
                    <a:pt x="4963" y="14321"/>
                    <a:pt x="4766" y="14321"/>
                  </a:cubicBezTo>
                  <a:lnTo>
                    <a:pt x="3848" y="14321"/>
                  </a:lnTo>
                  <a:cubicBezTo>
                    <a:pt x="3651" y="14321"/>
                    <a:pt x="3488" y="14158"/>
                    <a:pt x="3488" y="13961"/>
                  </a:cubicBezTo>
                  <a:lnTo>
                    <a:pt x="3488" y="13600"/>
                  </a:lnTo>
                  <a:close/>
                  <a:moveTo>
                    <a:pt x="3387" y="0"/>
                  </a:moveTo>
                  <a:cubicBezTo>
                    <a:pt x="1518" y="0"/>
                    <a:pt x="0" y="1518"/>
                    <a:pt x="0" y="3387"/>
                  </a:cubicBezTo>
                  <a:lnTo>
                    <a:pt x="0" y="3613"/>
                  </a:lnTo>
                  <a:cubicBezTo>
                    <a:pt x="0" y="3757"/>
                    <a:pt x="108" y="3829"/>
                    <a:pt x="216" y="3829"/>
                  </a:cubicBezTo>
                  <a:cubicBezTo>
                    <a:pt x="325" y="3829"/>
                    <a:pt x="433" y="3757"/>
                    <a:pt x="433" y="3613"/>
                  </a:cubicBezTo>
                  <a:lnTo>
                    <a:pt x="433" y="3387"/>
                  </a:lnTo>
                  <a:cubicBezTo>
                    <a:pt x="433" y="1754"/>
                    <a:pt x="1754" y="432"/>
                    <a:pt x="3387" y="432"/>
                  </a:cubicBezTo>
                  <a:lnTo>
                    <a:pt x="4108" y="432"/>
                  </a:lnTo>
                  <a:lnTo>
                    <a:pt x="4108" y="2147"/>
                  </a:lnTo>
                  <a:cubicBezTo>
                    <a:pt x="3507" y="2248"/>
                    <a:pt x="3070" y="2767"/>
                    <a:pt x="3070" y="3377"/>
                  </a:cubicBezTo>
                  <a:lnTo>
                    <a:pt x="3070" y="3786"/>
                  </a:lnTo>
                  <a:cubicBezTo>
                    <a:pt x="3070" y="4223"/>
                    <a:pt x="3426" y="4578"/>
                    <a:pt x="3863" y="4578"/>
                  </a:cubicBezTo>
                  <a:lnTo>
                    <a:pt x="4776" y="4578"/>
                  </a:lnTo>
                  <a:cubicBezTo>
                    <a:pt x="5213" y="4578"/>
                    <a:pt x="5568" y="4223"/>
                    <a:pt x="5568" y="3786"/>
                  </a:cubicBezTo>
                  <a:lnTo>
                    <a:pt x="5568" y="3377"/>
                  </a:lnTo>
                  <a:cubicBezTo>
                    <a:pt x="5568" y="2772"/>
                    <a:pt x="5136" y="2253"/>
                    <a:pt x="4540" y="2147"/>
                  </a:cubicBezTo>
                  <a:lnTo>
                    <a:pt x="4540" y="432"/>
                  </a:lnTo>
                  <a:lnTo>
                    <a:pt x="5261" y="432"/>
                  </a:lnTo>
                  <a:cubicBezTo>
                    <a:pt x="6889" y="432"/>
                    <a:pt x="8210" y="1754"/>
                    <a:pt x="8215" y="3387"/>
                  </a:cubicBezTo>
                  <a:lnTo>
                    <a:pt x="8215" y="4780"/>
                  </a:lnTo>
                  <a:lnTo>
                    <a:pt x="7711" y="4780"/>
                  </a:lnTo>
                  <a:cubicBezTo>
                    <a:pt x="7274" y="4780"/>
                    <a:pt x="6918" y="5136"/>
                    <a:pt x="6918" y="5573"/>
                  </a:cubicBezTo>
                  <a:lnTo>
                    <a:pt x="6918" y="5832"/>
                  </a:lnTo>
                  <a:cubicBezTo>
                    <a:pt x="6918" y="5976"/>
                    <a:pt x="7026" y="6048"/>
                    <a:pt x="7134" y="6048"/>
                  </a:cubicBezTo>
                  <a:cubicBezTo>
                    <a:pt x="7242" y="6048"/>
                    <a:pt x="7351" y="5976"/>
                    <a:pt x="7351" y="5832"/>
                  </a:cubicBezTo>
                  <a:lnTo>
                    <a:pt x="7351" y="5573"/>
                  </a:lnTo>
                  <a:cubicBezTo>
                    <a:pt x="7351" y="5376"/>
                    <a:pt x="7509" y="5212"/>
                    <a:pt x="7711" y="5212"/>
                  </a:cubicBezTo>
                  <a:lnTo>
                    <a:pt x="8215" y="5212"/>
                  </a:lnTo>
                  <a:lnTo>
                    <a:pt x="8215" y="9536"/>
                  </a:lnTo>
                  <a:lnTo>
                    <a:pt x="7711" y="9536"/>
                  </a:lnTo>
                  <a:cubicBezTo>
                    <a:pt x="7509" y="9536"/>
                    <a:pt x="7351" y="9378"/>
                    <a:pt x="7351" y="9176"/>
                  </a:cubicBezTo>
                  <a:lnTo>
                    <a:pt x="7351" y="6841"/>
                  </a:lnTo>
                  <a:cubicBezTo>
                    <a:pt x="7351" y="6697"/>
                    <a:pt x="7242" y="6625"/>
                    <a:pt x="7134" y="6625"/>
                  </a:cubicBezTo>
                  <a:cubicBezTo>
                    <a:pt x="7026" y="6625"/>
                    <a:pt x="6918" y="6697"/>
                    <a:pt x="6918" y="6841"/>
                  </a:cubicBezTo>
                  <a:lnTo>
                    <a:pt x="6918" y="9176"/>
                  </a:lnTo>
                  <a:cubicBezTo>
                    <a:pt x="6918" y="9613"/>
                    <a:pt x="7274" y="9968"/>
                    <a:pt x="7711" y="9968"/>
                  </a:cubicBezTo>
                  <a:lnTo>
                    <a:pt x="8215" y="9968"/>
                  </a:lnTo>
                  <a:lnTo>
                    <a:pt x="8215" y="10795"/>
                  </a:lnTo>
                  <a:cubicBezTo>
                    <a:pt x="8215" y="12106"/>
                    <a:pt x="7149" y="13168"/>
                    <a:pt x="5837" y="13168"/>
                  </a:cubicBezTo>
                  <a:lnTo>
                    <a:pt x="2811" y="13168"/>
                  </a:lnTo>
                  <a:cubicBezTo>
                    <a:pt x="1499" y="13168"/>
                    <a:pt x="437" y="12106"/>
                    <a:pt x="433" y="10795"/>
                  </a:cubicBezTo>
                  <a:lnTo>
                    <a:pt x="433" y="9968"/>
                  </a:lnTo>
                  <a:lnTo>
                    <a:pt x="937" y="9968"/>
                  </a:lnTo>
                  <a:cubicBezTo>
                    <a:pt x="1374" y="9968"/>
                    <a:pt x="1730" y="9613"/>
                    <a:pt x="1730" y="9176"/>
                  </a:cubicBezTo>
                  <a:lnTo>
                    <a:pt x="1730" y="8936"/>
                  </a:lnTo>
                  <a:cubicBezTo>
                    <a:pt x="1730" y="8791"/>
                    <a:pt x="1622" y="8719"/>
                    <a:pt x="1514" y="8719"/>
                  </a:cubicBezTo>
                  <a:cubicBezTo>
                    <a:pt x="1406" y="8719"/>
                    <a:pt x="1297" y="8791"/>
                    <a:pt x="1297" y="8936"/>
                  </a:cubicBezTo>
                  <a:lnTo>
                    <a:pt x="1297" y="9176"/>
                  </a:lnTo>
                  <a:cubicBezTo>
                    <a:pt x="1297" y="9378"/>
                    <a:pt x="1139" y="9536"/>
                    <a:pt x="937" y="9536"/>
                  </a:cubicBezTo>
                  <a:lnTo>
                    <a:pt x="433" y="9536"/>
                  </a:lnTo>
                  <a:lnTo>
                    <a:pt x="433" y="5212"/>
                  </a:lnTo>
                  <a:lnTo>
                    <a:pt x="937" y="5212"/>
                  </a:lnTo>
                  <a:cubicBezTo>
                    <a:pt x="1139" y="5212"/>
                    <a:pt x="1297" y="5376"/>
                    <a:pt x="1297" y="5573"/>
                  </a:cubicBezTo>
                  <a:lnTo>
                    <a:pt x="1297" y="7932"/>
                  </a:lnTo>
                  <a:cubicBezTo>
                    <a:pt x="1297" y="8073"/>
                    <a:pt x="1406" y="8144"/>
                    <a:pt x="1514" y="8144"/>
                  </a:cubicBezTo>
                  <a:cubicBezTo>
                    <a:pt x="1622" y="8144"/>
                    <a:pt x="1730" y="8073"/>
                    <a:pt x="1730" y="7932"/>
                  </a:cubicBezTo>
                  <a:lnTo>
                    <a:pt x="1730" y="5573"/>
                  </a:lnTo>
                  <a:cubicBezTo>
                    <a:pt x="1730" y="5136"/>
                    <a:pt x="1374" y="4780"/>
                    <a:pt x="937" y="4780"/>
                  </a:cubicBezTo>
                  <a:lnTo>
                    <a:pt x="433" y="4780"/>
                  </a:lnTo>
                  <a:lnTo>
                    <a:pt x="433" y="4622"/>
                  </a:lnTo>
                  <a:cubicBezTo>
                    <a:pt x="433" y="4477"/>
                    <a:pt x="325" y="4405"/>
                    <a:pt x="216" y="4405"/>
                  </a:cubicBezTo>
                  <a:cubicBezTo>
                    <a:pt x="108" y="4405"/>
                    <a:pt x="0" y="4477"/>
                    <a:pt x="0" y="4622"/>
                  </a:cubicBezTo>
                  <a:lnTo>
                    <a:pt x="0" y="10795"/>
                  </a:lnTo>
                  <a:cubicBezTo>
                    <a:pt x="5" y="12342"/>
                    <a:pt x="1259" y="13600"/>
                    <a:pt x="2811" y="13600"/>
                  </a:cubicBezTo>
                  <a:lnTo>
                    <a:pt x="3056" y="13600"/>
                  </a:lnTo>
                  <a:lnTo>
                    <a:pt x="3056" y="13961"/>
                  </a:lnTo>
                  <a:cubicBezTo>
                    <a:pt x="3056" y="14398"/>
                    <a:pt x="3411" y="14753"/>
                    <a:pt x="3848" y="14753"/>
                  </a:cubicBezTo>
                  <a:lnTo>
                    <a:pt x="4761" y="14753"/>
                  </a:lnTo>
                  <a:cubicBezTo>
                    <a:pt x="5198" y="14753"/>
                    <a:pt x="5554" y="14398"/>
                    <a:pt x="5554" y="13961"/>
                  </a:cubicBezTo>
                  <a:lnTo>
                    <a:pt x="5554" y="13600"/>
                  </a:lnTo>
                  <a:lnTo>
                    <a:pt x="5837" y="13600"/>
                  </a:lnTo>
                  <a:cubicBezTo>
                    <a:pt x="7389" y="13600"/>
                    <a:pt x="8648" y="12342"/>
                    <a:pt x="8648" y="10795"/>
                  </a:cubicBezTo>
                  <a:lnTo>
                    <a:pt x="8648" y="3387"/>
                  </a:lnTo>
                  <a:cubicBezTo>
                    <a:pt x="8648" y="1518"/>
                    <a:pt x="7130" y="0"/>
                    <a:pt x="526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5" name="Google Shape;11455;p89"/>
          <p:cNvGrpSpPr/>
          <p:nvPr/>
        </p:nvGrpSpPr>
        <p:grpSpPr>
          <a:xfrm>
            <a:off x="2209576" y="2236748"/>
            <a:ext cx="307641" cy="346571"/>
            <a:chOff x="2209576" y="2442148"/>
            <a:chExt cx="307641" cy="346571"/>
          </a:xfrm>
        </p:grpSpPr>
        <p:sp>
          <p:nvSpPr>
            <p:cNvPr id="11456" name="Google Shape;11456;p89"/>
            <p:cNvSpPr/>
            <p:nvPr/>
          </p:nvSpPr>
          <p:spPr>
            <a:xfrm>
              <a:off x="2213084" y="2643001"/>
              <a:ext cx="300494" cy="15629"/>
            </a:xfrm>
            <a:custGeom>
              <a:avLst/>
              <a:gdLst/>
              <a:ahLst/>
              <a:cxnLst/>
              <a:rect l="l" t="t" r="r" b="b"/>
              <a:pathLst>
                <a:path w="11478" h="597" extrusionOk="0">
                  <a:moveTo>
                    <a:pt x="356" y="1"/>
                  </a:moveTo>
                  <a:cubicBezTo>
                    <a:pt x="1" y="39"/>
                    <a:pt x="1" y="558"/>
                    <a:pt x="356" y="597"/>
                  </a:cubicBezTo>
                  <a:lnTo>
                    <a:pt x="11122" y="597"/>
                  </a:lnTo>
                  <a:cubicBezTo>
                    <a:pt x="11478" y="558"/>
                    <a:pt x="11478" y="39"/>
                    <a:pt x="11122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7" name="Google Shape;11457;p89"/>
            <p:cNvSpPr/>
            <p:nvPr/>
          </p:nvSpPr>
          <p:spPr>
            <a:xfrm>
              <a:off x="2234342" y="2506682"/>
              <a:ext cx="135351" cy="253606"/>
            </a:xfrm>
            <a:custGeom>
              <a:avLst/>
              <a:gdLst/>
              <a:ahLst/>
              <a:cxnLst/>
              <a:rect l="l" t="t" r="r" b="b"/>
              <a:pathLst>
                <a:path w="5170" h="9687" extrusionOk="0">
                  <a:moveTo>
                    <a:pt x="3714" y="0"/>
                  </a:moveTo>
                  <a:lnTo>
                    <a:pt x="712" y="5852"/>
                  </a:lnTo>
                  <a:cubicBezTo>
                    <a:pt x="198" y="6851"/>
                    <a:pt x="1" y="7985"/>
                    <a:pt x="145" y="9099"/>
                  </a:cubicBezTo>
                  <a:cubicBezTo>
                    <a:pt x="159" y="9224"/>
                    <a:pt x="241" y="9330"/>
                    <a:pt x="356" y="9378"/>
                  </a:cubicBezTo>
                  <a:lnTo>
                    <a:pt x="1067" y="9661"/>
                  </a:lnTo>
                  <a:cubicBezTo>
                    <a:pt x="1110" y="9679"/>
                    <a:pt x="1154" y="9687"/>
                    <a:pt x="1197" y="9687"/>
                  </a:cubicBezTo>
                  <a:cubicBezTo>
                    <a:pt x="1332" y="9687"/>
                    <a:pt x="1459" y="9605"/>
                    <a:pt x="1514" y="9474"/>
                  </a:cubicBezTo>
                  <a:lnTo>
                    <a:pt x="5170" y="587"/>
                  </a:lnTo>
                  <a:lnTo>
                    <a:pt x="3714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8" name="Google Shape;11458;p89"/>
            <p:cNvSpPr/>
            <p:nvPr/>
          </p:nvSpPr>
          <p:spPr>
            <a:xfrm>
              <a:off x="2255234" y="2506682"/>
              <a:ext cx="114459" cy="253606"/>
            </a:xfrm>
            <a:custGeom>
              <a:avLst/>
              <a:gdLst/>
              <a:ahLst/>
              <a:cxnLst/>
              <a:rect l="l" t="t" r="r" b="b"/>
              <a:pathLst>
                <a:path w="4372" h="9687" extrusionOk="0">
                  <a:moveTo>
                    <a:pt x="2916" y="0"/>
                  </a:moveTo>
                  <a:lnTo>
                    <a:pt x="2316" y="1173"/>
                  </a:lnTo>
                  <a:cubicBezTo>
                    <a:pt x="2407" y="1336"/>
                    <a:pt x="2513" y="1485"/>
                    <a:pt x="2642" y="1615"/>
                  </a:cubicBezTo>
                  <a:cubicBezTo>
                    <a:pt x="2911" y="1898"/>
                    <a:pt x="2993" y="2311"/>
                    <a:pt x="2844" y="2671"/>
                  </a:cubicBezTo>
                  <a:lnTo>
                    <a:pt x="48" y="9474"/>
                  </a:lnTo>
                  <a:cubicBezTo>
                    <a:pt x="34" y="9503"/>
                    <a:pt x="19" y="9532"/>
                    <a:pt x="0" y="9556"/>
                  </a:cubicBezTo>
                  <a:lnTo>
                    <a:pt x="269" y="9661"/>
                  </a:lnTo>
                  <a:cubicBezTo>
                    <a:pt x="312" y="9679"/>
                    <a:pt x="356" y="9687"/>
                    <a:pt x="399" y="9687"/>
                  </a:cubicBezTo>
                  <a:cubicBezTo>
                    <a:pt x="535" y="9687"/>
                    <a:pt x="662" y="9605"/>
                    <a:pt x="721" y="9474"/>
                  </a:cubicBezTo>
                  <a:lnTo>
                    <a:pt x="4372" y="5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9" name="Google Shape;11459;p89"/>
            <p:cNvSpPr/>
            <p:nvPr/>
          </p:nvSpPr>
          <p:spPr>
            <a:xfrm>
              <a:off x="2243767" y="2752695"/>
              <a:ext cx="20525" cy="30945"/>
            </a:xfrm>
            <a:custGeom>
              <a:avLst/>
              <a:gdLst/>
              <a:ahLst/>
              <a:cxnLst/>
              <a:rect l="l" t="t" r="r" b="b"/>
              <a:pathLst>
                <a:path w="784" h="1182" extrusionOk="0">
                  <a:moveTo>
                    <a:pt x="54" y="0"/>
                  </a:moveTo>
                  <a:lnTo>
                    <a:pt x="1" y="1182"/>
                  </a:lnTo>
                  <a:lnTo>
                    <a:pt x="784" y="298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0" name="Google Shape;11460;p89"/>
            <p:cNvSpPr/>
            <p:nvPr/>
          </p:nvSpPr>
          <p:spPr>
            <a:xfrm>
              <a:off x="2356970" y="2506682"/>
              <a:ext cx="135351" cy="253606"/>
            </a:xfrm>
            <a:custGeom>
              <a:avLst/>
              <a:gdLst/>
              <a:ahLst/>
              <a:cxnLst/>
              <a:rect l="l" t="t" r="r" b="b"/>
              <a:pathLst>
                <a:path w="5170" h="9687" extrusionOk="0">
                  <a:moveTo>
                    <a:pt x="1456" y="0"/>
                  </a:moveTo>
                  <a:lnTo>
                    <a:pt x="1" y="587"/>
                  </a:lnTo>
                  <a:lnTo>
                    <a:pt x="3656" y="9474"/>
                  </a:lnTo>
                  <a:cubicBezTo>
                    <a:pt x="3711" y="9605"/>
                    <a:pt x="3838" y="9687"/>
                    <a:pt x="3974" y="9687"/>
                  </a:cubicBezTo>
                  <a:cubicBezTo>
                    <a:pt x="4017" y="9687"/>
                    <a:pt x="4061" y="9679"/>
                    <a:pt x="4103" y="9661"/>
                  </a:cubicBezTo>
                  <a:lnTo>
                    <a:pt x="4814" y="9378"/>
                  </a:lnTo>
                  <a:cubicBezTo>
                    <a:pt x="4930" y="9330"/>
                    <a:pt x="5011" y="9224"/>
                    <a:pt x="5026" y="9099"/>
                  </a:cubicBezTo>
                  <a:cubicBezTo>
                    <a:pt x="5170" y="7985"/>
                    <a:pt x="4973" y="6851"/>
                    <a:pt x="4459" y="5852"/>
                  </a:cubicBezTo>
                  <a:lnTo>
                    <a:pt x="1456" y="0"/>
                  </a:ln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1" name="Google Shape;11461;p89"/>
            <p:cNvSpPr/>
            <p:nvPr/>
          </p:nvSpPr>
          <p:spPr>
            <a:xfrm>
              <a:off x="2356970" y="2506682"/>
              <a:ext cx="135351" cy="248553"/>
            </a:xfrm>
            <a:custGeom>
              <a:avLst/>
              <a:gdLst/>
              <a:ahLst/>
              <a:cxnLst/>
              <a:rect l="l" t="t" r="r" b="b"/>
              <a:pathLst>
                <a:path w="5170" h="9494" extrusionOk="0">
                  <a:moveTo>
                    <a:pt x="1456" y="0"/>
                  </a:moveTo>
                  <a:lnTo>
                    <a:pt x="1" y="587"/>
                  </a:lnTo>
                  <a:lnTo>
                    <a:pt x="111" y="846"/>
                  </a:lnTo>
                  <a:lnTo>
                    <a:pt x="668" y="2205"/>
                  </a:lnTo>
                  <a:cubicBezTo>
                    <a:pt x="760" y="2186"/>
                    <a:pt x="856" y="2157"/>
                    <a:pt x="947" y="2124"/>
                  </a:cubicBezTo>
                  <a:cubicBezTo>
                    <a:pt x="1039" y="2092"/>
                    <a:pt x="1134" y="2077"/>
                    <a:pt x="1227" y="2077"/>
                  </a:cubicBezTo>
                  <a:cubicBezTo>
                    <a:pt x="1542" y="2077"/>
                    <a:pt x="1841" y="2250"/>
                    <a:pt x="1989" y="2547"/>
                  </a:cubicBezTo>
                  <a:lnTo>
                    <a:pt x="3950" y="6366"/>
                  </a:lnTo>
                  <a:cubicBezTo>
                    <a:pt x="4444" y="7327"/>
                    <a:pt x="4646" y="8417"/>
                    <a:pt x="4531" y="9493"/>
                  </a:cubicBezTo>
                  <a:lnTo>
                    <a:pt x="4853" y="9363"/>
                  </a:lnTo>
                  <a:cubicBezTo>
                    <a:pt x="4958" y="9320"/>
                    <a:pt x="5026" y="9219"/>
                    <a:pt x="5026" y="9104"/>
                  </a:cubicBezTo>
                  <a:cubicBezTo>
                    <a:pt x="5170" y="7985"/>
                    <a:pt x="4973" y="6851"/>
                    <a:pt x="4459" y="5852"/>
                  </a:cubicBezTo>
                  <a:lnTo>
                    <a:pt x="2057" y="1173"/>
                  </a:lnTo>
                  <a:lnTo>
                    <a:pt x="1456" y="0"/>
                  </a:ln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2" name="Google Shape;11462;p89"/>
            <p:cNvSpPr/>
            <p:nvPr/>
          </p:nvSpPr>
          <p:spPr>
            <a:xfrm>
              <a:off x="2462370" y="2752695"/>
              <a:ext cx="20525" cy="30945"/>
            </a:xfrm>
            <a:custGeom>
              <a:avLst/>
              <a:gdLst/>
              <a:ahLst/>
              <a:cxnLst/>
              <a:rect l="l" t="t" r="r" b="b"/>
              <a:pathLst>
                <a:path w="784" h="1182" extrusionOk="0">
                  <a:moveTo>
                    <a:pt x="731" y="0"/>
                  </a:moveTo>
                  <a:lnTo>
                    <a:pt x="0" y="298"/>
                  </a:lnTo>
                  <a:lnTo>
                    <a:pt x="783" y="1182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3" name="Google Shape;11463;p89"/>
            <p:cNvSpPr/>
            <p:nvPr/>
          </p:nvSpPr>
          <p:spPr>
            <a:xfrm>
              <a:off x="2346419" y="2447201"/>
              <a:ext cx="33851" cy="30840"/>
            </a:xfrm>
            <a:custGeom>
              <a:avLst/>
              <a:gdLst/>
              <a:ahLst/>
              <a:cxnLst/>
              <a:rect l="l" t="t" r="r" b="b"/>
              <a:pathLst>
                <a:path w="1293" h="1178" extrusionOk="0">
                  <a:moveTo>
                    <a:pt x="370" y="0"/>
                  </a:moveTo>
                  <a:cubicBezTo>
                    <a:pt x="163" y="0"/>
                    <a:pt x="0" y="163"/>
                    <a:pt x="0" y="370"/>
                  </a:cubicBezTo>
                  <a:lnTo>
                    <a:pt x="0" y="1177"/>
                  </a:lnTo>
                  <a:lnTo>
                    <a:pt x="1292" y="1177"/>
                  </a:lnTo>
                  <a:lnTo>
                    <a:pt x="1292" y="370"/>
                  </a:lnTo>
                  <a:cubicBezTo>
                    <a:pt x="1292" y="163"/>
                    <a:pt x="1129" y="0"/>
                    <a:pt x="927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4" name="Google Shape;11464;p89"/>
            <p:cNvSpPr/>
            <p:nvPr/>
          </p:nvSpPr>
          <p:spPr>
            <a:xfrm>
              <a:off x="2311181" y="2472334"/>
              <a:ext cx="91211" cy="78043"/>
            </a:xfrm>
            <a:custGeom>
              <a:avLst/>
              <a:gdLst/>
              <a:ahLst/>
              <a:cxnLst/>
              <a:rect l="l" t="t" r="r" b="b"/>
              <a:pathLst>
                <a:path w="3484" h="2981" extrusionOk="0">
                  <a:moveTo>
                    <a:pt x="1995" y="1"/>
                  </a:moveTo>
                  <a:cubicBezTo>
                    <a:pt x="669" y="1"/>
                    <a:pt x="1" y="1601"/>
                    <a:pt x="943" y="2542"/>
                  </a:cubicBezTo>
                  <a:cubicBezTo>
                    <a:pt x="1245" y="2845"/>
                    <a:pt x="1618" y="2981"/>
                    <a:pt x="1984" y="2981"/>
                  </a:cubicBezTo>
                  <a:cubicBezTo>
                    <a:pt x="2749" y="2981"/>
                    <a:pt x="3484" y="2387"/>
                    <a:pt x="3484" y="1490"/>
                  </a:cubicBezTo>
                  <a:cubicBezTo>
                    <a:pt x="3479" y="664"/>
                    <a:pt x="2816" y="1"/>
                    <a:pt x="1995" y="1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5" name="Google Shape;11465;p89"/>
            <p:cNvSpPr/>
            <p:nvPr/>
          </p:nvSpPr>
          <p:spPr>
            <a:xfrm>
              <a:off x="2353959" y="2472334"/>
              <a:ext cx="51077" cy="77964"/>
            </a:xfrm>
            <a:custGeom>
              <a:avLst/>
              <a:gdLst/>
              <a:ahLst/>
              <a:cxnLst/>
              <a:rect l="l" t="t" r="r" b="b"/>
              <a:pathLst>
                <a:path w="1951" h="2978" extrusionOk="0">
                  <a:moveTo>
                    <a:pt x="369" y="1"/>
                  </a:moveTo>
                  <a:cubicBezTo>
                    <a:pt x="366" y="1"/>
                    <a:pt x="363" y="1"/>
                    <a:pt x="361" y="1"/>
                  </a:cubicBezTo>
                  <a:cubicBezTo>
                    <a:pt x="236" y="1"/>
                    <a:pt x="116" y="15"/>
                    <a:pt x="0" y="44"/>
                  </a:cubicBezTo>
                  <a:cubicBezTo>
                    <a:pt x="663" y="207"/>
                    <a:pt x="1124" y="803"/>
                    <a:pt x="1124" y="1485"/>
                  </a:cubicBezTo>
                  <a:cubicBezTo>
                    <a:pt x="1124" y="2172"/>
                    <a:pt x="663" y="2768"/>
                    <a:pt x="0" y="2931"/>
                  </a:cubicBezTo>
                  <a:cubicBezTo>
                    <a:pt x="123" y="2963"/>
                    <a:pt x="245" y="2978"/>
                    <a:pt x="366" y="2978"/>
                  </a:cubicBezTo>
                  <a:cubicBezTo>
                    <a:pt x="1095" y="2978"/>
                    <a:pt x="1745" y="2431"/>
                    <a:pt x="1840" y="1668"/>
                  </a:cubicBezTo>
                  <a:cubicBezTo>
                    <a:pt x="1950" y="782"/>
                    <a:pt x="1258" y="1"/>
                    <a:pt x="369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6" name="Google Shape;11466;p89"/>
            <p:cNvSpPr/>
            <p:nvPr/>
          </p:nvSpPr>
          <p:spPr>
            <a:xfrm>
              <a:off x="2343146" y="2496236"/>
              <a:ext cx="35238" cy="30159"/>
            </a:xfrm>
            <a:custGeom>
              <a:avLst/>
              <a:gdLst/>
              <a:ahLst/>
              <a:cxnLst/>
              <a:rect l="l" t="t" r="r" b="b"/>
              <a:pathLst>
                <a:path w="1346" h="1152" extrusionOk="0">
                  <a:moveTo>
                    <a:pt x="769" y="1"/>
                  </a:moveTo>
                  <a:cubicBezTo>
                    <a:pt x="260" y="1"/>
                    <a:pt x="0" y="620"/>
                    <a:pt x="365" y="981"/>
                  </a:cubicBezTo>
                  <a:cubicBezTo>
                    <a:pt x="482" y="1099"/>
                    <a:pt x="626" y="1152"/>
                    <a:pt x="767" y="1152"/>
                  </a:cubicBezTo>
                  <a:cubicBezTo>
                    <a:pt x="1062" y="1152"/>
                    <a:pt x="1345" y="922"/>
                    <a:pt x="1345" y="577"/>
                  </a:cubicBezTo>
                  <a:cubicBezTo>
                    <a:pt x="1345" y="255"/>
                    <a:pt x="1086" y="1"/>
                    <a:pt x="769" y="1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7" name="Google Shape;11467;p89"/>
            <p:cNvSpPr/>
            <p:nvPr/>
          </p:nvSpPr>
          <p:spPr>
            <a:xfrm>
              <a:off x="2346419" y="2623654"/>
              <a:ext cx="33851" cy="54219"/>
            </a:xfrm>
            <a:custGeom>
              <a:avLst/>
              <a:gdLst/>
              <a:ahLst/>
              <a:cxnLst/>
              <a:rect l="l" t="t" r="r" b="b"/>
              <a:pathLst>
                <a:path w="1293" h="2071" extrusionOk="0">
                  <a:moveTo>
                    <a:pt x="553" y="0"/>
                  </a:moveTo>
                  <a:cubicBezTo>
                    <a:pt x="250" y="0"/>
                    <a:pt x="0" y="250"/>
                    <a:pt x="0" y="557"/>
                  </a:cubicBezTo>
                  <a:lnTo>
                    <a:pt x="0" y="1518"/>
                  </a:lnTo>
                  <a:cubicBezTo>
                    <a:pt x="0" y="1821"/>
                    <a:pt x="250" y="2071"/>
                    <a:pt x="553" y="2071"/>
                  </a:cubicBezTo>
                  <a:lnTo>
                    <a:pt x="740" y="2071"/>
                  </a:lnTo>
                  <a:cubicBezTo>
                    <a:pt x="1047" y="2071"/>
                    <a:pt x="1292" y="1821"/>
                    <a:pt x="1292" y="1518"/>
                  </a:cubicBezTo>
                  <a:lnTo>
                    <a:pt x="1292" y="557"/>
                  </a:lnTo>
                  <a:cubicBezTo>
                    <a:pt x="1292" y="250"/>
                    <a:pt x="1047" y="0"/>
                    <a:pt x="740" y="0"/>
                  </a:cubicBezTo>
                  <a:close/>
                </a:path>
              </a:pathLst>
            </a:custGeom>
            <a:solidFill>
              <a:srgbClr val="B1BD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8" name="Google Shape;11468;p89"/>
            <p:cNvSpPr/>
            <p:nvPr/>
          </p:nvSpPr>
          <p:spPr>
            <a:xfrm>
              <a:off x="2355844" y="2623759"/>
              <a:ext cx="24426" cy="54114"/>
            </a:xfrm>
            <a:custGeom>
              <a:avLst/>
              <a:gdLst/>
              <a:ahLst/>
              <a:cxnLst/>
              <a:rect l="l" t="t" r="r" b="b"/>
              <a:pathLst>
                <a:path w="933" h="2067" extrusionOk="0">
                  <a:moveTo>
                    <a:pt x="193" y="1"/>
                  </a:moveTo>
                  <a:cubicBezTo>
                    <a:pt x="125" y="1"/>
                    <a:pt x="63" y="11"/>
                    <a:pt x="0" y="35"/>
                  </a:cubicBezTo>
                  <a:cubicBezTo>
                    <a:pt x="217" y="116"/>
                    <a:pt x="361" y="323"/>
                    <a:pt x="361" y="553"/>
                  </a:cubicBezTo>
                  <a:lnTo>
                    <a:pt x="361" y="1514"/>
                  </a:lnTo>
                  <a:cubicBezTo>
                    <a:pt x="361" y="1745"/>
                    <a:pt x="217" y="1951"/>
                    <a:pt x="0" y="2033"/>
                  </a:cubicBezTo>
                  <a:cubicBezTo>
                    <a:pt x="63" y="2057"/>
                    <a:pt x="125" y="2067"/>
                    <a:pt x="193" y="2067"/>
                  </a:cubicBezTo>
                  <a:lnTo>
                    <a:pt x="380" y="2067"/>
                  </a:lnTo>
                  <a:cubicBezTo>
                    <a:pt x="687" y="2067"/>
                    <a:pt x="932" y="1822"/>
                    <a:pt x="932" y="1514"/>
                  </a:cubicBezTo>
                  <a:lnTo>
                    <a:pt x="932" y="553"/>
                  </a:lnTo>
                  <a:cubicBezTo>
                    <a:pt x="932" y="246"/>
                    <a:pt x="683" y="1"/>
                    <a:pt x="380" y="1"/>
                  </a:cubicBez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9" name="Google Shape;11469;p89"/>
            <p:cNvSpPr/>
            <p:nvPr/>
          </p:nvSpPr>
          <p:spPr>
            <a:xfrm>
              <a:off x="2209576" y="2442148"/>
              <a:ext cx="307641" cy="346571"/>
            </a:xfrm>
            <a:custGeom>
              <a:avLst/>
              <a:gdLst/>
              <a:ahLst/>
              <a:cxnLst/>
              <a:rect l="l" t="t" r="r" b="b"/>
              <a:pathLst>
                <a:path w="11751" h="13238" extrusionOk="0">
                  <a:moveTo>
                    <a:pt x="6149" y="385"/>
                  </a:moveTo>
                  <a:cubicBezTo>
                    <a:pt x="6246" y="385"/>
                    <a:pt x="6327" y="467"/>
                    <a:pt x="6327" y="563"/>
                  </a:cubicBezTo>
                  <a:lnTo>
                    <a:pt x="6327" y="1019"/>
                  </a:lnTo>
                  <a:cubicBezTo>
                    <a:pt x="6178" y="979"/>
                    <a:pt x="6026" y="958"/>
                    <a:pt x="5873" y="958"/>
                  </a:cubicBezTo>
                  <a:cubicBezTo>
                    <a:pt x="5721" y="958"/>
                    <a:pt x="5568" y="979"/>
                    <a:pt x="5419" y="1019"/>
                  </a:cubicBezTo>
                  <a:lnTo>
                    <a:pt x="5419" y="563"/>
                  </a:lnTo>
                  <a:cubicBezTo>
                    <a:pt x="5419" y="467"/>
                    <a:pt x="5496" y="385"/>
                    <a:pt x="5592" y="385"/>
                  </a:cubicBezTo>
                  <a:close/>
                  <a:moveTo>
                    <a:pt x="5874" y="1346"/>
                  </a:moveTo>
                  <a:cubicBezTo>
                    <a:pt x="7020" y="1346"/>
                    <a:pt x="7606" y="2734"/>
                    <a:pt x="6793" y="3551"/>
                  </a:cubicBezTo>
                  <a:cubicBezTo>
                    <a:pt x="6529" y="3820"/>
                    <a:pt x="6202" y="3940"/>
                    <a:pt x="5881" y="3940"/>
                  </a:cubicBezTo>
                  <a:cubicBezTo>
                    <a:pt x="5217" y="3940"/>
                    <a:pt x="4578" y="3424"/>
                    <a:pt x="4578" y="2643"/>
                  </a:cubicBezTo>
                  <a:cubicBezTo>
                    <a:pt x="4578" y="1932"/>
                    <a:pt x="5150" y="1356"/>
                    <a:pt x="5856" y="1346"/>
                  </a:cubicBezTo>
                  <a:cubicBezTo>
                    <a:pt x="5862" y="1346"/>
                    <a:pt x="5868" y="1346"/>
                    <a:pt x="5874" y="1346"/>
                  </a:cubicBezTo>
                  <a:close/>
                  <a:moveTo>
                    <a:pt x="5943" y="4320"/>
                  </a:moveTo>
                  <a:lnTo>
                    <a:pt x="7245" y="7476"/>
                  </a:lnTo>
                  <a:lnTo>
                    <a:pt x="6716" y="7476"/>
                  </a:lnTo>
                  <a:cubicBezTo>
                    <a:pt x="6707" y="7068"/>
                    <a:pt x="6375" y="6741"/>
                    <a:pt x="5967" y="6741"/>
                  </a:cubicBezTo>
                  <a:lnTo>
                    <a:pt x="5780" y="6741"/>
                  </a:lnTo>
                  <a:cubicBezTo>
                    <a:pt x="5376" y="6741"/>
                    <a:pt x="5040" y="7068"/>
                    <a:pt x="5035" y="7476"/>
                  </a:cubicBezTo>
                  <a:lnTo>
                    <a:pt x="4506" y="7476"/>
                  </a:lnTo>
                  <a:lnTo>
                    <a:pt x="5804" y="4320"/>
                  </a:lnTo>
                  <a:close/>
                  <a:moveTo>
                    <a:pt x="7403" y="7865"/>
                  </a:moveTo>
                  <a:lnTo>
                    <a:pt x="7490" y="8072"/>
                  </a:lnTo>
                  <a:lnTo>
                    <a:pt x="6716" y="8072"/>
                  </a:lnTo>
                  <a:lnTo>
                    <a:pt x="6716" y="7865"/>
                  </a:lnTo>
                  <a:close/>
                  <a:moveTo>
                    <a:pt x="11256" y="7865"/>
                  </a:moveTo>
                  <a:cubicBezTo>
                    <a:pt x="11395" y="7865"/>
                    <a:pt x="11395" y="8072"/>
                    <a:pt x="11256" y="8072"/>
                  </a:cubicBezTo>
                  <a:lnTo>
                    <a:pt x="10185" y="8072"/>
                  </a:lnTo>
                  <a:lnTo>
                    <a:pt x="10079" y="7865"/>
                  </a:lnTo>
                  <a:close/>
                  <a:moveTo>
                    <a:pt x="1667" y="7865"/>
                  </a:moveTo>
                  <a:lnTo>
                    <a:pt x="1562" y="8077"/>
                  </a:lnTo>
                  <a:lnTo>
                    <a:pt x="490" y="8077"/>
                  </a:lnTo>
                  <a:cubicBezTo>
                    <a:pt x="433" y="8077"/>
                    <a:pt x="385" y="8028"/>
                    <a:pt x="389" y="7971"/>
                  </a:cubicBezTo>
                  <a:lnTo>
                    <a:pt x="385" y="7971"/>
                  </a:lnTo>
                  <a:cubicBezTo>
                    <a:pt x="385" y="7913"/>
                    <a:pt x="433" y="7865"/>
                    <a:pt x="490" y="7865"/>
                  </a:cubicBezTo>
                  <a:close/>
                  <a:moveTo>
                    <a:pt x="5035" y="7865"/>
                  </a:moveTo>
                  <a:lnTo>
                    <a:pt x="5035" y="8077"/>
                  </a:lnTo>
                  <a:lnTo>
                    <a:pt x="4261" y="8077"/>
                  </a:lnTo>
                  <a:lnTo>
                    <a:pt x="4348" y="7865"/>
                  </a:lnTo>
                  <a:close/>
                  <a:moveTo>
                    <a:pt x="5967" y="7130"/>
                  </a:moveTo>
                  <a:cubicBezTo>
                    <a:pt x="6164" y="7130"/>
                    <a:pt x="6327" y="7289"/>
                    <a:pt x="6327" y="7490"/>
                  </a:cubicBezTo>
                  <a:lnTo>
                    <a:pt x="6327" y="8451"/>
                  </a:lnTo>
                  <a:cubicBezTo>
                    <a:pt x="6327" y="8648"/>
                    <a:pt x="6164" y="8812"/>
                    <a:pt x="5967" y="8812"/>
                  </a:cubicBezTo>
                  <a:lnTo>
                    <a:pt x="5780" y="8812"/>
                  </a:lnTo>
                  <a:cubicBezTo>
                    <a:pt x="5583" y="8812"/>
                    <a:pt x="5419" y="8648"/>
                    <a:pt x="5419" y="8451"/>
                  </a:cubicBezTo>
                  <a:lnTo>
                    <a:pt x="5419" y="7490"/>
                  </a:lnTo>
                  <a:cubicBezTo>
                    <a:pt x="5419" y="7289"/>
                    <a:pt x="5583" y="7130"/>
                    <a:pt x="5780" y="7130"/>
                  </a:cubicBezTo>
                  <a:close/>
                  <a:moveTo>
                    <a:pt x="1542" y="12146"/>
                  </a:moveTo>
                  <a:lnTo>
                    <a:pt x="1763" y="12237"/>
                  </a:lnTo>
                  <a:lnTo>
                    <a:pt x="1523" y="12506"/>
                  </a:lnTo>
                  <a:lnTo>
                    <a:pt x="1542" y="12146"/>
                  </a:lnTo>
                  <a:close/>
                  <a:moveTo>
                    <a:pt x="10204" y="12146"/>
                  </a:moveTo>
                  <a:lnTo>
                    <a:pt x="10218" y="12506"/>
                  </a:lnTo>
                  <a:lnTo>
                    <a:pt x="9983" y="12237"/>
                  </a:lnTo>
                  <a:lnTo>
                    <a:pt x="10204" y="12146"/>
                  </a:lnTo>
                  <a:close/>
                  <a:moveTo>
                    <a:pt x="5597" y="1"/>
                  </a:moveTo>
                  <a:cubicBezTo>
                    <a:pt x="5285" y="1"/>
                    <a:pt x="5035" y="251"/>
                    <a:pt x="5035" y="563"/>
                  </a:cubicBezTo>
                  <a:lnTo>
                    <a:pt x="5035" y="1183"/>
                  </a:lnTo>
                  <a:cubicBezTo>
                    <a:pt x="4425" y="1533"/>
                    <a:pt x="4098" y="2220"/>
                    <a:pt x="4213" y="2912"/>
                  </a:cubicBezTo>
                  <a:lnTo>
                    <a:pt x="3704" y="3902"/>
                  </a:lnTo>
                  <a:cubicBezTo>
                    <a:pt x="3623" y="4054"/>
                    <a:pt x="3754" y="4186"/>
                    <a:pt x="3884" y="4186"/>
                  </a:cubicBezTo>
                  <a:cubicBezTo>
                    <a:pt x="3947" y="4186"/>
                    <a:pt x="4011" y="4155"/>
                    <a:pt x="4050" y="4080"/>
                  </a:cubicBezTo>
                  <a:lnTo>
                    <a:pt x="4386" y="3431"/>
                  </a:lnTo>
                  <a:cubicBezTo>
                    <a:pt x="4598" y="3835"/>
                    <a:pt x="4968" y="4132"/>
                    <a:pt x="5410" y="4262"/>
                  </a:cubicBezTo>
                  <a:lnTo>
                    <a:pt x="2282" y="11867"/>
                  </a:lnTo>
                  <a:cubicBezTo>
                    <a:pt x="2260" y="11925"/>
                    <a:pt x="2202" y="11959"/>
                    <a:pt x="2142" y="11959"/>
                  </a:cubicBezTo>
                  <a:cubicBezTo>
                    <a:pt x="2123" y="11959"/>
                    <a:pt x="2104" y="11955"/>
                    <a:pt x="2085" y="11949"/>
                  </a:cubicBezTo>
                  <a:lnTo>
                    <a:pt x="1379" y="11660"/>
                  </a:lnTo>
                  <a:cubicBezTo>
                    <a:pt x="1326" y="11641"/>
                    <a:pt x="1293" y="11593"/>
                    <a:pt x="1283" y="11540"/>
                  </a:cubicBezTo>
                  <a:cubicBezTo>
                    <a:pt x="1028" y="9566"/>
                    <a:pt x="1931" y="8269"/>
                    <a:pt x="1999" y="8081"/>
                  </a:cubicBezTo>
                  <a:lnTo>
                    <a:pt x="3704" y="4757"/>
                  </a:lnTo>
                  <a:cubicBezTo>
                    <a:pt x="3785" y="4602"/>
                    <a:pt x="3654" y="4468"/>
                    <a:pt x="3524" y="4468"/>
                  </a:cubicBezTo>
                  <a:cubicBezTo>
                    <a:pt x="3461" y="4468"/>
                    <a:pt x="3397" y="4499"/>
                    <a:pt x="3358" y="4574"/>
                  </a:cubicBezTo>
                  <a:lnTo>
                    <a:pt x="1869" y="7476"/>
                  </a:lnTo>
                  <a:lnTo>
                    <a:pt x="490" y="7476"/>
                  </a:lnTo>
                  <a:cubicBezTo>
                    <a:pt x="221" y="7476"/>
                    <a:pt x="0" y="7697"/>
                    <a:pt x="0" y="7966"/>
                  </a:cubicBezTo>
                  <a:cubicBezTo>
                    <a:pt x="0" y="8240"/>
                    <a:pt x="221" y="8461"/>
                    <a:pt x="490" y="8461"/>
                  </a:cubicBezTo>
                  <a:lnTo>
                    <a:pt x="1369" y="8461"/>
                  </a:lnTo>
                  <a:cubicBezTo>
                    <a:pt x="923" y="9436"/>
                    <a:pt x="759" y="10522"/>
                    <a:pt x="899" y="11588"/>
                  </a:cubicBezTo>
                  <a:cubicBezTo>
                    <a:pt x="918" y="11752"/>
                    <a:pt x="1019" y="11901"/>
                    <a:pt x="1163" y="11987"/>
                  </a:cubicBezTo>
                  <a:lnTo>
                    <a:pt x="1115" y="13034"/>
                  </a:lnTo>
                  <a:cubicBezTo>
                    <a:pt x="1108" y="13155"/>
                    <a:pt x="1206" y="13236"/>
                    <a:pt x="1308" y="13236"/>
                  </a:cubicBezTo>
                  <a:cubicBezTo>
                    <a:pt x="1360" y="13236"/>
                    <a:pt x="1414" y="13216"/>
                    <a:pt x="1456" y="13169"/>
                  </a:cubicBezTo>
                  <a:lnTo>
                    <a:pt x="2186" y="12347"/>
                  </a:lnTo>
                  <a:cubicBezTo>
                    <a:pt x="2388" y="12328"/>
                    <a:pt x="2566" y="12198"/>
                    <a:pt x="2642" y="12011"/>
                  </a:cubicBezTo>
                  <a:lnTo>
                    <a:pt x="4103" y="8461"/>
                  </a:lnTo>
                  <a:lnTo>
                    <a:pt x="5035" y="8461"/>
                  </a:lnTo>
                  <a:cubicBezTo>
                    <a:pt x="5040" y="8869"/>
                    <a:pt x="5371" y="9196"/>
                    <a:pt x="5780" y="9196"/>
                  </a:cubicBezTo>
                  <a:lnTo>
                    <a:pt x="5967" y="9196"/>
                  </a:lnTo>
                  <a:cubicBezTo>
                    <a:pt x="6375" y="9196"/>
                    <a:pt x="6707" y="8869"/>
                    <a:pt x="6716" y="8461"/>
                  </a:cubicBezTo>
                  <a:lnTo>
                    <a:pt x="7648" y="8461"/>
                  </a:lnTo>
                  <a:lnTo>
                    <a:pt x="8417" y="10330"/>
                  </a:lnTo>
                  <a:cubicBezTo>
                    <a:pt x="8451" y="10415"/>
                    <a:pt x="8519" y="10452"/>
                    <a:pt x="8588" y="10452"/>
                  </a:cubicBezTo>
                  <a:cubicBezTo>
                    <a:pt x="8712" y="10452"/>
                    <a:pt x="8839" y="10335"/>
                    <a:pt x="8777" y="10181"/>
                  </a:cubicBezTo>
                  <a:lnTo>
                    <a:pt x="6342" y="4257"/>
                  </a:lnTo>
                  <a:cubicBezTo>
                    <a:pt x="6784" y="4132"/>
                    <a:pt x="7153" y="3830"/>
                    <a:pt x="7365" y="3426"/>
                  </a:cubicBezTo>
                  <a:lnTo>
                    <a:pt x="9921" y="8403"/>
                  </a:lnTo>
                  <a:cubicBezTo>
                    <a:pt x="10420" y="9369"/>
                    <a:pt x="10608" y="10464"/>
                    <a:pt x="10468" y="11540"/>
                  </a:cubicBezTo>
                  <a:cubicBezTo>
                    <a:pt x="10459" y="11593"/>
                    <a:pt x="10425" y="11641"/>
                    <a:pt x="10377" y="11660"/>
                  </a:cubicBezTo>
                  <a:lnTo>
                    <a:pt x="9666" y="11949"/>
                  </a:lnTo>
                  <a:cubicBezTo>
                    <a:pt x="9649" y="11955"/>
                    <a:pt x="9631" y="11958"/>
                    <a:pt x="9613" y="11958"/>
                  </a:cubicBezTo>
                  <a:cubicBezTo>
                    <a:pt x="9551" y="11958"/>
                    <a:pt x="9491" y="11922"/>
                    <a:pt x="9469" y="11862"/>
                  </a:cubicBezTo>
                  <a:lnTo>
                    <a:pt x="9075" y="10906"/>
                  </a:lnTo>
                  <a:cubicBezTo>
                    <a:pt x="9039" y="10820"/>
                    <a:pt x="8970" y="10784"/>
                    <a:pt x="8900" y="10784"/>
                  </a:cubicBezTo>
                  <a:cubicBezTo>
                    <a:pt x="8776" y="10784"/>
                    <a:pt x="8650" y="10901"/>
                    <a:pt x="8715" y="11055"/>
                  </a:cubicBezTo>
                  <a:lnTo>
                    <a:pt x="9109" y="12011"/>
                  </a:lnTo>
                  <a:cubicBezTo>
                    <a:pt x="9186" y="12198"/>
                    <a:pt x="9363" y="12328"/>
                    <a:pt x="9565" y="12342"/>
                  </a:cubicBezTo>
                  <a:lnTo>
                    <a:pt x="10295" y="13174"/>
                  </a:lnTo>
                  <a:cubicBezTo>
                    <a:pt x="10335" y="13218"/>
                    <a:pt x="10386" y="13238"/>
                    <a:pt x="10437" y="13238"/>
                  </a:cubicBezTo>
                  <a:cubicBezTo>
                    <a:pt x="10539" y="13238"/>
                    <a:pt x="10640" y="13156"/>
                    <a:pt x="10636" y="13034"/>
                  </a:cubicBezTo>
                  <a:lnTo>
                    <a:pt x="10588" y="11987"/>
                  </a:lnTo>
                  <a:cubicBezTo>
                    <a:pt x="10732" y="11901"/>
                    <a:pt x="10829" y="11756"/>
                    <a:pt x="10853" y="11588"/>
                  </a:cubicBezTo>
                  <a:cubicBezTo>
                    <a:pt x="10992" y="10522"/>
                    <a:pt x="10829" y="9441"/>
                    <a:pt x="10377" y="8461"/>
                  </a:cubicBezTo>
                  <a:lnTo>
                    <a:pt x="11256" y="8461"/>
                  </a:lnTo>
                  <a:cubicBezTo>
                    <a:pt x="11530" y="8461"/>
                    <a:pt x="11751" y="8240"/>
                    <a:pt x="11751" y="7971"/>
                  </a:cubicBezTo>
                  <a:cubicBezTo>
                    <a:pt x="11751" y="7697"/>
                    <a:pt x="11530" y="7476"/>
                    <a:pt x="11256" y="7476"/>
                  </a:cubicBezTo>
                  <a:lnTo>
                    <a:pt x="9877" y="7476"/>
                  </a:lnTo>
                  <a:lnTo>
                    <a:pt x="7538" y="2912"/>
                  </a:lnTo>
                  <a:cubicBezTo>
                    <a:pt x="7648" y="2220"/>
                    <a:pt x="7322" y="1533"/>
                    <a:pt x="6716" y="1183"/>
                  </a:cubicBezTo>
                  <a:lnTo>
                    <a:pt x="6716" y="563"/>
                  </a:lnTo>
                  <a:cubicBezTo>
                    <a:pt x="6711" y="251"/>
                    <a:pt x="6462" y="1"/>
                    <a:pt x="61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0" name="Google Shape;11470;p89"/>
            <p:cNvSpPr/>
            <p:nvPr/>
          </p:nvSpPr>
          <p:spPr>
            <a:xfrm>
              <a:off x="2343251" y="2491052"/>
              <a:ext cx="47072" cy="40422"/>
            </a:xfrm>
            <a:custGeom>
              <a:avLst/>
              <a:gdLst/>
              <a:ahLst/>
              <a:cxnLst/>
              <a:rect l="l" t="t" r="r" b="b"/>
              <a:pathLst>
                <a:path w="1798" h="1544" extrusionOk="0">
                  <a:moveTo>
                    <a:pt x="770" y="391"/>
                  </a:moveTo>
                  <a:cubicBezTo>
                    <a:pt x="1106" y="391"/>
                    <a:pt x="1279" y="799"/>
                    <a:pt x="1039" y="1039"/>
                  </a:cubicBezTo>
                  <a:cubicBezTo>
                    <a:pt x="961" y="1117"/>
                    <a:pt x="865" y="1152"/>
                    <a:pt x="770" y="1152"/>
                  </a:cubicBezTo>
                  <a:cubicBezTo>
                    <a:pt x="574" y="1152"/>
                    <a:pt x="385" y="1001"/>
                    <a:pt x="385" y="770"/>
                  </a:cubicBezTo>
                  <a:cubicBezTo>
                    <a:pt x="385" y="564"/>
                    <a:pt x="558" y="391"/>
                    <a:pt x="770" y="391"/>
                  </a:cubicBezTo>
                  <a:close/>
                  <a:moveTo>
                    <a:pt x="776" y="1"/>
                  </a:moveTo>
                  <a:cubicBezTo>
                    <a:pt x="380" y="1"/>
                    <a:pt x="1" y="310"/>
                    <a:pt x="1" y="775"/>
                  </a:cubicBezTo>
                  <a:cubicBezTo>
                    <a:pt x="1" y="1198"/>
                    <a:pt x="342" y="1539"/>
                    <a:pt x="770" y="1544"/>
                  </a:cubicBezTo>
                  <a:cubicBezTo>
                    <a:pt x="1452" y="1544"/>
                    <a:pt x="1798" y="713"/>
                    <a:pt x="1312" y="228"/>
                  </a:cubicBezTo>
                  <a:cubicBezTo>
                    <a:pt x="1156" y="71"/>
                    <a:pt x="964" y="1"/>
                    <a:pt x="77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1" name="Google Shape;11471;p89"/>
          <p:cNvGrpSpPr/>
          <p:nvPr/>
        </p:nvGrpSpPr>
        <p:grpSpPr>
          <a:xfrm>
            <a:off x="1334850" y="2704742"/>
            <a:ext cx="280231" cy="357854"/>
            <a:chOff x="1334850" y="2910142"/>
            <a:chExt cx="280231" cy="357854"/>
          </a:xfrm>
        </p:grpSpPr>
        <p:sp>
          <p:nvSpPr>
            <p:cNvPr id="11472" name="Google Shape;11472;p89"/>
            <p:cNvSpPr/>
            <p:nvPr/>
          </p:nvSpPr>
          <p:spPr>
            <a:xfrm>
              <a:off x="1339981" y="2915430"/>
              <a:ext cx="269942" cy="347513"/>
            </a:xfrm>
            <a:custGeom>
              <a:avLst/>
              <a:gdLst/>
              <a:ahLst/>
              <a:cxnLst/>
              <a:rect l="l" t="t" r="r" b="b"/>
              <a:pathLst>
                <a:path w="10311" h="13274" extrusionOk="0">
                  <a:moveTo>
                    <a:pt x="904" y="0"/>
                  </a:moveTo>
                  <a:cubicBezTo>
                    <a:pt x="405" y="0"/>
                    <a:pt x="1" y="399"/>
                    <a:pt x="1" y="899"/>
                  </a:cubicBezTo>
                  <a:lnTo>
                    <a:pt x="1" y="2950"/>
                  </a:lnTo>
                  <a:cubicBezTo>
                    <a:pt x="1" y="3334"/>
                    <a:pt x="188" y="3695"/>
                    <a:pt x="496" y="3916"/>
                  </a:cubicBezTo>
                  <a:cubicBezTo>
                    <a:pt x="1082" y="4334"/>
                    <a:pt x="1500" y="5463"/>
                    <a:pt x="1500" y="6798"/>
                  </a:cubicBezTo>
                  <a:cubicBezTo>
                    <a:pt x="1500" y="8134"/>
                    <a:pt x="1077" y="9263"/>
                    <a:pt x="496" y="9681"/>
                  </a:cubicBezTo>
                  <a:cubicBezTo>
                    <a:pt x="188" y="9902"/>
                    <a:pt x="1" y="10262"/>
                    <a:pt x="1" y="10646"/>
                  </a:cubicBezTo>
                  <a:lnTo>
                    <a:pt x="1" y="12371"/>
                  </a:lnTo>
                  <a:cubicBezTo>
                    <a:pt x="1" y="12870"/>
                    <a:pt x="405" y="13274"/>
                    <a:pt x="904" y="13274"/>
                  </a:cubicBezTo>
                  <a:lnTo>
                    <a:pt x="9407" y="13274"/>
                  </a:lnTo>
                  <a:cubicBezTo>
                    <a:pt x="9902" y="13274"/>
                    <a:pt x="10306" y="12870"/>
                    <a:pt x="10306" y="12371"/>
                  </a:cubicBezTo>
                  <a:lnTo>
                    <a:pt x="10306" y="10646"/>
                  </a:lnTo>
                  <a:cubicBezTo>
                    <a:pt x="10306" y="10262"/>
                    <a:pt x="10123" y="9902"/>
                    <a:pt x="9811" y="9681"/>
                  </a:cubicBezTo>
                  <a:cubicBezTo>
                    <a:pt x="9230" y="9258"/>
                    <a:pt x="8812" y="8124"/>
                    <a:pt x="8812" y="6793"/>
                  </a:cubicBezTo>
                  <a:cubicBezTo>
                    <a:pt x="8812" y="5463"/>
                    <a:pt x="9234" y="4334"/>
                    <a:pt x="9816" y="3911"/>
                  </a:cubicBezTo>
                  <a:cubicBezTo>
                    <a:pt x="10123" y="3690"/>
                    <a:pt x="10310" y="3330"/>
                    <a:pt x="10310" y="2950"/>
                  </a:cubicBezTo>
                  <a:lnTo>
                    <a:pt x="10310" y="899"/>
                  </a:lnTo>
                  <a:cubicBezTo>
                    <a:pt x="10310" y="399"/>
                    <a:pt x="9907" y="0"/>
                    <a:pt x="9407" y="0"/>
                  </a:cubicBez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3" name="Google Shape;11473;p89"/>
            <p:cNvSpPr/>
            <p:nvPr/>
          </p:nvSpPr>
          <p:spPr>
            <a:xfrm>
              <a:off x="1539970" y="2915430"/>
              <a:ext cx="69953" cy="347513"/>
            </a:xfrm>
            <a:custGeom>
              <a:avLst/>
              <a:gdLst/>
              <a:ahLst/>
              <a:cxnLst/>
              <a:rect l="l" t="t" r="r" b="b"/>
              <a:pathLst>
                <a:path w="2672" h="13274" extrusionOk="0">
                  <a:moveTo>
                    <a:pt x="591" y="0"/>
                  </a:moveTo>
                  <a:cubicBezTo>
                    <a:pt x="1091" y="0"/>
                    <a:pt x="1495" y="399"/>
                    <a:pt x="1495" y="899"/>
                  </a:cubicBezTo>
                  <a:lnTo>
                    <a:pt x="1495" y="2950"/>
                  </a:lnTo>
                  <a:cubicBezTo>
                    <a:pt x="1495" y="3334"/>
                    <a:pt x="1312" y="3695"/>
                    <a:pt x="1000" y="3916"/>
                  </a:cubicBezTo>
                  <a:cubicBezTo>
                    <a:pt x="418" y="4334"/>
                    <a:pt x="0" y="5463"/>
                    <a:pt x="0" y="6798"/>
                  </a:cubicBezTo>
                  <a:cubicBezTo>
                    <a:pt x="0" y="8134"/>
                    <a:pt x="418" y="9263"/>
                    <a:pt x="1000" y="9681"/>
                  </a:cubicBezTo>
                  <a:cubicBezTo>
                    <a:pt x="1312" y="9902"/>
                    <a:pt x="1495" y="10262"/>
                    <a:pt x="1495" y="10646"/>
                  </a:cubicBezTo>
                  <a:lnTo>
                    <a:pt x="1495" y="12371"/>
                  </a:lnTo>
                  <a:cubicBezTo>
                    <a:pt x="1495" y="12870"/>
                    <a:pt x="1091" y="13274"/>
                    <a:pt x="591" y="13274"/>
                  </a:cubicBezTo>
                  <a:lnTo>
                    <a:pt x="1768" y="13274"/>
                  </a:lnTo>
                  <a:cubicBezTo>
                    <a:pt x="2263" y="13274"/>
                    <a:pt x="2667" y="12870"/>
                    <a:pt x="2667" y="12371"/>
                  </a:cubicBezTo>
                  <a:lnTo>
                    <a:pt x="2667" y="10646"/>
                  </a:lnTo>
                  <a:cubicBezTo>
                    <a:pt x="2667" y="10262"/>
                    <a:pt x="2484" y="9902"/>
                    <a:pt x="2172" y="9681"/>
                  </a:cubicBezTo>
                  <a:cubicBezTo>
                    <a:pt x="1591" y="9263"/>
                    <a:pt x="1173" y="8134"/>
                    <a:pt x="1173" y="6798"/>
                  </a:cubicBezTo>
                  <a:cubicBezTo>
                    <a:pt x="1173" y="5463"/>
                    <a:pt x="1591" y="4334"/>
                    <a:pt x="2177" y="3916"/>
                  </a:cubicBezTo>
                  <a:cubicBezTo>
                    <a:pt x="2484" y="3695"/>
                    <a:pt x="2671" y="3334"/>
                    <a:pt x="2671" y="2950"/>
                  </a:cubicBezTo>
                  <a:lnTo>
                    <a:pt x="2671" y="899"/>
                  </a:lnTo>
                  <a:cubicBezTo>
                    <a:pt x="2671" y="399"/>
                    <a:pt x="2268" y="0"/>
                    <a:pt x="1768" y="0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4" name="Google Shape;11474;p89"/>
            <p:cNvSpPr/>
            <p:nvPr/>
          </p:nvSpPr>
          <p:spPr>
            <a:xfrm>
              <a:off x="1409934" y="3016433"/>
              <a:ext cx="130062" cy="246406"/>
            </a:xfrm>
            <a:custGeom>
              <a:avLst/>
              <a:gdLst/>
              <a:ahLst/>
              <a:cxnLst/>
              <a:rect l="l" t="t" r="r" b="b"/>
              <a:pathLst>
                <a:path w="4968" h="9412" extrusionOk="0">
                  <a:moveTo>
                    <a:pt x="653" y="0"/>
                  </a:moveTo>
                  <a:cubicBezTo>
                    <a:pt x="293" y="0"/>
                    <a:pt x="0" y="288"/>
                    <a:pt x="0" y="653"/>
                  </a:cubicBezTo>
                  <a:lnTo>
                    <a:pt x="0" y="9411"/>
                  </a:lnTo>
                  <a:lnTo>
                    <a:pt x="4967" y="9411"/>
                  </a:lnTo>
                  <a:lnTo>
                    <a:pt x="4967" y="1960"/>
                  </a:lnTo>
                  <a:cubicBezTo>
                    <a:pt x="4967" y="874"/>
                    <a:pt x="4088" y="0"/>
                    <a:pt x="3003" y="0"/>
                  </a:cubicBezTo>
                  <a:close/>
                </a:path>
              </a:pathLst>
            </a:custGeom>
            <a:solidFill>
              <a:srgbClr val="FDFD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5" name="Google Shape;11475;p89"/>
            <p:cNvSpPr/>
            <p:nvPr/>
          </p:nvSpPr>
          <p:spPr>
            <a:xfrm>
              <a:off x="1464624" y="3016406"/>
              <a:ext cx="55371" cy="246432"/>
            </a:xfrm>
            <a:custGeom>
              <a:avLst/>
              <a:gdLst/>
              <a:ahLst/>
              <a:cxnLst/>
              <a:rect l="l" t="t" r="r" b="b"/>
              <a:pathLst>
                <a:path w="2115" h="9413" extrusionOk="0">
                  <a:moveTo>
                    <a:pt x="935" y="1"/>
                  </a:moveTo>
                  <a:cubicBezTo>
                    <a:pt x="928" y="1"/>
                    <a:pt x="921" y="1"/>
                    <a:pt x="914" y="1"/>
                  </a:cubicBezTo>
                  <a:lnTo>
                    <a:pt x="1" y="1"/>
                  </a:lnTo>
                  <a:lnTo>
                    <a:pt x="1" y="9412"/>
                  </a:lnTo>
                  <a:lnTo>
                    <a:pt x="2115" y="9412"/>
                  </a:lnTo>
                  <a:lnTo>
                    <a:pt x="2115" y="405"/>
                  </a:lnTo>
                  <a:cubicBezTo>
                    <a:pt x="1774" y="145"/>
                    <a:pt x="1360" y="1"/>
                    <a:pt x="935" y="1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6" name="Google Shape;11476;p89"/>
            <p:cNvSpPr/>
            <p:nvPr/>
          </p:nvSpPr>
          <p:spPr>
            <a:xfrm>
              <a:off x="1484626" y="3016433"/>
              <a:ext cx="55371" cy="246406"/>
            </a:xfrm>
            <a:custGeom>
              <a:avLst/>
              <a:gdLst/>
              <a:ahLst/>
              <a:cxnLst/>
              <a:rect l="l" t="t" r="r" b="b"/>
              <a:pathLst>
                <a:path w="2115" h="9412" extrusionOk="0">
                  <a:moveTo>
                    <a:pt x="158" y="0"/>
                  </a:moveTo>
                  <a:cubicBezTo>
                    <a:pt x="155" y="0"/>
                    <a:pt x="153" y="0"/>
                    <a:pt x="150" y="0"/>
                  </a:cubicBezTo>
                  <a:lnTo>
                    <a:pt x="1" y="0"/>
                  </a:lnTo>
                  <a:lnTo>
                    <a:pt x="1" y="9411"/>
                  </a:lnTo>
                  <a:lnTo>
                    <a:pt x="2114" y="9411"/>
                  </a:lnTo>
                  <a:lnTo>
                    <a:pt x="2114" y="1965"/>
                  </a:lnTo>
                  <a:cubicBezTo>
                    <a:pt x="2114" y="882"/>
                    <a:pt x="1240" y="0"/>
                    <a:pt x="158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7" name="Google Shape;11477;p89"/>
            <p:cNvSpPr/>
            <p:nvPr/>
          </p:nvSpPr>
          <p:spPr>
            <a:xfrm>
              <a:off x="1484626" y="3016433"/>
              <a:ext cx="55371" cy="246275"/>
            </a:xfrm>
            <a:custGeom>
              <a:avLst/>
              <a:gdLst/>
              <a:ahLst/>
              <a:cxnLst/>
              <a:rect l="l" t="t" r="r" b="b"/>
              <a:pathLst>
                <a:path w="2115" h="9407" extrusionOk="0">
                  <a:moveTo>
                    <a:pt x="158" y="0"/>
                  </a:moveTo>
                  <a:cubicBezTo>
                    <a:pt x="155" y="0"/>
                    <a:pt x="153" y="0"/>
                    <a:pt x="150" y="0"/>
                  </a:cubicBezTo>
                  <a:lnTo>
                    <a:pt x="1" y="0"/>
                  </a:lnTo>
                  <a:lnTo>
                    <a:pt x="1" y="96"/>
                  </a:lnTo>
                  <a:cubicBezTo>
                    <a:pt x="803" y="365"/>
                    <a:pt x="1346" y="1115"/>
                    <a:pt x="1346" y="1960"/>
                  </a:cubicBezTo>
                  <a:lnTo>
                    <a:pt x="1346" y="9406"/>
                  </a:lnTo>
                  <a:lnTo>
                    <a:pt x="2114" y="9406"/>
                  </a:lnTo>
                  <a:lnTo>
                    <a:pt x="2114" y="1960"/>
                  </a:lnTo>
                  <a:cubicBezTo>
                    <a:pt x="2114" y="877"/>
                    <a:pt x="1240" y="0"/>
                    <a:pt x="158" y="0"/>
                  </a:cubicBezTo>
                  <a:close/>
                </a:path>
              </a:pathLst>
            </a:custGeom>
            <a:solidFill>
              <a:srgbClr val="DF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8" name="Google Shape;11478;p89"/>
            <p:cNvSpPr/>
            <p:nvPr/>
          </p:nvSpPr>
          <p:spPr>
            <a:xfrm>
              <a:off x="1431428" y="3126598"/>
              <a:ext cx="30212" cy="25997"/>
            </a:xfrm>
            <a:custGeom>
              <a:avLst/>
              <a:gdLst/>
              <a:ahLst/>
              <a:cxnLst/>
              <a:rect l="l" t="t" r="r" b="b"/>
              <a:pathLst>
                <a:path w="1154" h="993" extrusionOk="0">
                  <a:moveTo>
                    <a:pt x="659" y="0"/>
                  </a:moveTo>
                  <a:cubicBezTo>
                    <a:pt x="222" y="0"/>
                    <a:pt x="1" y="534"/>
                    <a:pt x="313" y="846"/>
                  </a:cubicBezTo>
                  <a:cubicBezTo>
                    <a:pt x="412" y="947"/>
                    <a:pt x="535" y="992"/>
                    <a:pt x="656" y="992"/>
                  </a:cubicBezTo>
                  <a:cubicBezTo>
                    <a:pt x="909" y="992"/>
                    <a:pt x="1154" y="794"/>
                    <a:pt x="1154" y="495"/>
                  </a:cubicBezTo>
                  <a:cubicBezTo>
                    <a:pt x="1154" y="221"/>
                    <a:pt x="933" y="0"/>
                    <a:pt x="659" y="0"/>
                  </a:cubicBezTo>
                  <a:close/>
                </a:path>
              </a:pathLst>
            </a:custGeom>
            <a:solidFill>
              <a:srgbClr val="8EA0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9" name="Google Shape;11479;p89"/>
            <p:cNvSpPr/>
            <p:nvPr/>
          </p:nvSpPr>
          <p:spPr>
            <a:xfrm>
              <a:off x="1424386" y="3121362"/>
              <a:ext cx="42542" cy="36443"/>
            </a:xfrm>
            <a:custGeom>
              <a:avLst/>
              <a:gdLst/>
              <a:ahLst/>
              <a:cxnLst/>
              <a:rect l="l" t="t" r="r" b="b"/>
              <a:pathLst>
                <a:path w="1625" h="1392" extrusionOk="0">
                  <a:moveTo>
                    <a:pt x="932" y="401"/>
                  </a:moveTo>
                  <a:cubicBezTo>
                    <a:pt x="1005" y="401"/>
                    <a:pt x="1079" y="428"/>
                    <a:pt x="1139" y="489"/>
                  </a:cubicBezTo>
                  <a:cubicBezTo>
                    <a:pt x="1322" y="671"/>
                    <a:pt x="1192" y="988"/>
                    <a:pt x="928" y="988"/>
                  </a:cubicBezTo>
                  <a:cubicBezTo>
                    <a:pt x="769" y="988"/>
                    <a:pt x="635" y="859"/>
                    <a:pt x="635" y="695"/>
                  </a:cubicBezTo>
                  <a:cubicBezTo>
                    <a:pt x="635" y="520"/>
                    <a:pt x="780" y="401"/>
                    <a:pt x="932" y="401"/>
                  </a:cubicBezTo>
                  <a:close/>
                  <a:moveTo>
                    <a:pt x="925" y="0"/>
                  </a:moveTo>
                  <a:cubicBezTo>
                    <a:pt x="754" y="0"/>
                    <a:pt x="579" y="64"/>
                    <a:pt x="438" y="205"/>
                  </a:cubicBezTo>
                  <a:cubicBezTo>
                    <a:pt x="1" y="642"/>
                    <a:pt x="313" y="1392"/>
                    <a:pt x="928" y="1392"/>
                  </a:cubicBezTo>
                  <a:cubicBezTo>
                    <a:pt x="1312" y="1392"/>
                    <a:pt x="1624" y="1080"/>
                    <a:pt x="1624" y="695"/>
                  </a:cubicBezTo>
                  <a:cubicBezTo>
                    <a:pt x="1624" y="276"/>
                    <a:pt x="1282" y="0"/>
                    <a:pt x="92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0" name="Google Shape;11480;p89"/>
            <p:cNvSpPr/>
            <p:nvPr/>
          </p:nvSpPr>
          <p:spPr>
            <a:xfrm>
              <a:off x="1334850" y="2910142"/>
              <a:ext cx="280231" cy="357854"/>
            </a:xfrm>
            <a:custGeom>
              <a:avLst/>
              <a:gdLst/>
              <a:ahLst/>
              <a:cxnLst/>
              <a:rect l="l" t="t" r="r" b="b"/>
              <a:pathLst>
                <a:path w="10704" h="13669" extrusionOk="0">
                  <a:moveTo>
                    <a:pt x="5923" y="4257"/>
                  </a:moveTo>
                  <a:cubicBezTo>
                    <a:pt x="6875" y="4291"/>
                    <a:pt x="7634" y="5069"/>
                    <a:pt x="7634" y="6020"/>
                  </a:cubicBezTo>
                  <a:lnTo>
                    <a:pt x="7634" y="13274"/>
                  </a:lnTo>
                  <a:lnTo>
                    <a:pt x="5923" y="13274"/>
                  </a:lnTo>
                  <a:lnTo>
                    <a:pt x="5923" y="4257"/>
                  </a:lnTo>
                  <a:close/>
                  <a:moveTo>
                    <a:pt x="1100" y="1"/>
                  </a:moveTo>
                  <a:cubicBezTo>
                    <a:pt x="490" y="1"/>
                    <a:pt x="0" y="496"/>
                    <a:pt x="0" y="1101"/>
                  </a:cubicBezTo>
                  <a:lnTo>
                    <a:pt x="0" y="3152"/>
                  </a:lnTo>
                  <a:cubicBezTo>
                    <a:pt x="0" y="3599"/>
                    <a:pt x="211" y="4022"/>
                    <a:pt x="577" y="4281"/>
                  </a:cubicBezTo>
                  <a:cubicBezTo>
                    <a:pt x="1115" y="4665"/>
                    <a:pt x="1494" y="5780"/>
                    <a:pt x="1494" y="6995"/>
                  </a:cubicBezTo>
                  <a:cubicBezTo>
                    <a:pt x="1494" y="8211"/>
                    <a:pt x="1115" y="9330"/>
                    <a:pt x="577" y="9714"/>
                  </a:cubicBezTo>
                  <a:cubicBezTo>
                    <a:pt x="211" y="9974"/>
                    <a:pt x="0" y="10392"/>
                    <a:pt x="0" y="10843"/>
                  </a:cubicBezTo>
                  <a:lnTo>
                    <a:pt x="0" y="12568"/>
                  </a:lnTo>
                  <a:cubicBezTo>
                    <a:pt x="0" y="13178"/>
                    <a:pt x="490" y="13668"/>
                    <a:pt x="1100" y="13668"/>
                  </a:cubicBezTo>
                  <a:lnTo>
                    <a:pt x="9603" y="13668"/>
                  </a:lnTo>
                  <a:cubicBezTo>
                    <a:pt x="10209" y="13668"/>
                    <a:pt x="10703" y="13178"/>
                    <a:pt x="10703" y="12568"/>
                  </a:cubicBezTo>
                  <a:lnTo>
                    <a:pt x="10703" y="10843"/>
                  </a:lnTo>
                  <a:cubicBezTo>
                    <a:pt x="10703" y="10392"/>
                    <a:pt x="10487" y="9974"/>
                    <a:pt x="10127" y="9714"/>
                  </a:cubicBezTo>
                  <a:cubicBezTo>
                    <a:pt x="9584" y="9330"/>
                    <a:pt x="9209" y="8211"/>
                    <a:pt x="9209" y="6995"/>
                  </a:cubicBezTo>
                  <a:cubicBezTo>
                    <a:pt x="9209" y="5780"/>
                    <a:pt x="9584" y="4665"/>
                    <a:pt x="10127" y="4281"/>
                  </a:cubicBezTo>
                  <a:cubicBezTo>
                    <a:pt x="10487" y="4022"/>
                    <a:pt x="10703" y="3599"/>
                    <a:pt x="10703" y="3152"/>
                  </a:cubicBezTo>
                  <a:lnTo>
                    <a:pt x="10703" y="2081"/>
                  </a:lnTo>
                  <a:cubicBezTo>
                    <a:pt x="10703" y="1946"/>
                    <a:pt x="10604" y="1879"/>
                    <a:pt x="10504" y="1879"/>
                  </a:cubicBezTo>
                  <a:cubicBezTo>
                    <a:pt x="10404" y="1879"/>
                    <a:pt x="10305" y="1946"/>
                    <a:pt x="10305" y="2081"/>
                  </a:cubicBezTo>
                  <a:lnTo>
                    <a:pt x="10305" y="3152"/>
                  </a:lnTo>
                  <a:cubicBezTo>
                    <a:pt x="10305" y="3469"/>
                    <a:pt x="10151" y="3767"/>
                    <a:pt x="9896" y="3954"/>
                  </a:cubicBezTo>
                  <a:cubicBezTo>
                    <a:pt x="8455" y="4987"/>
                    <a:pt x="8450" y="9003"/>
                    <a:pt x="9896" y="10041"/>
                  </a:cubicBezTo>
                  <a:cubicBezTo>
                    <a:pt x="10151" y="10224"/>
                    <a:pt x="10305" y="10522"/>
                    <a:pt x="10305" y="10843"/>
                  </a:cubicBezTo>
                  <a:lnTo>
                    <a:pt x="10305" y="12568"/>
                  </a:lnTo>
                  <a:cubicBezTo>
                    <a:pt x="10305" y="12957"/>
                    <a:pt x="9992" y="13274"/>
                    <a:pt x="9603" y="13274"/>
                  </a:cubicBezTo>
                  <a:lnTo>
                    <a:pt x="8032" y="13274"/>
                  </a:lnTo>
                  <a:lnTo>
                    <a:pt x="8032" y="6020"/>
                  </a:lnTo>
                  <a:cubicBezTo>
                    <a:pt x="8032" y="4829"/>
                    <a:pt x="7062" y="3858"/>
                    <a:pt x="5871" y="3858"/>
                  </a:cubicBezTo>
                  <a:lnTo>
                    <a:pt x="3521" y="3858"/>
                  </a:lnTo>
                  <a:cubicBezTo>
                    <a:pt x="3051" y="3858"/>
                    <a:pt x="2666" y="4243"/>
                    <a:pt x="2666" y="4713"/>
                  </a:cubicBezTo>
                  <a:lnTo>
                    <a:pt x="2666" y="11617"/>
                  </a:lnTo>
                  <a:cubicBezTo>
                    <a:pt x="2666" y="11749"/>
                    <a:pt x="2767" y="11815"/>
                    <a:pt x="2868" y="11815"/>
                  </a:cubicBezTo>
                  <a:cubicBezTo>
                    <a:pt x="2969" y="11815"/>
                    <a:pt x="3070" y="11749"/>
                    <a:pt x="3070" y="11617"/>
                  </a:cubicBezTo>
                  <a:lnTo>
                    <a:pt x="3070" y="4713"/>
                  </a:lnTo>
                  <a:cubicBezTo>
                    <a:pt x="3070" y="4459"/>
                    <a:pt x="3272" y="4257"/>
                    <a:pt x="3521" y="4257"/>
                  </a:cubicBezTo>
                  <a:lnTo>
                    <a:pt x="5525" y="4257"/>
                  </a:lnTo>
                  <a:lnTo>
                    <a:pt x="5525" y="13274"/>
                  </a:lnTo>
                  <a:lnTo>
                    <a:pt x="3070" y="13274"/>
                  </a:lnTo>
                  <a:lnTo>
                    <a:pt x="3070" y="12366"/>
                  </a:lnTo>
                  <a:cubicBezTo>
                    <a:pt x="3070" y="12232"/>
                    <a:pt x="2969" y="12164"/>
                    <a:pt x="2868" y="12164"/>
                  </a:cubicBezTo>
                  <a:cubicBezTo>
                    <a:pt x="2767" y="12164"/>
                    <a:pt x="2666" y="12232"/>
                    <a:pt x="2666" y="12366"/>
                  </a:cubicBezTo>
                  <a:lnTo>
                    <a:pt x="2666" y="13274"/>
                  </a:lnTo>
                  <a:lnTo>
                    <a:pt x="1100" y="13274"/>
                  </a:lnTo>
                  <a:cubicBezTo>
                    <a:pt x="711" y="13269"/>
                    <a:pt x="399" y="12957"/>
                    <a:pt x="399" y="12573"/>
                  </a:cubicBezTo>
                  <a:lnTo>
                    <a:pt x="399" y="10843"/>
                  </a:lnTo>
                  <a:cubicBezTo>
                    <a:pt x="399" y="10526"/>
                    <a:pt x="552" y="10228"/>
                    <a:pt x="807" y="10041"/>
                  </a:cubicBezTo>
                  <a:cubicBezTo>
                    <a:pt x="2248" y="9008"/>
                    <a:pt x="2253" y="4992"/>
                    <a:pt x="807" y="3959"/>
                  </a:cubicBezTo>
                  <a:cubicBezTo>
                    <a:pt x="552" y="3772"/>
                    <a:pt x="399" y="3474"/>
                    <a:pt x="399" y="3157"/>
                  </a:cubicBezTo>
                  <a:lnTo>
                    <a:pt x="399" y="1101"/>
                  </a:lnTo>
                  <a:cubicBezTo>
                    <a:pt x="399" y="712"/>
                    <a:pt x="711" y="399"/>
                    <a:pt x="1100" y="399"/>
                  </a:cubicBezTo>
                  <a:lnTo>
                    <a:pt x="9603" y="399"/>
                  </a:lnTo>
                  <a:cubicBezTo>
                    <a:pt x="9988" y="399"/>
                    <a:pt x="10305" y="712"/>
                    <a:pt x="10305" y="1101"/>
                  </a:cubicBezTo>
                  <a:lnTo>
                    <a:pt x="10305" y="1331"/>
                  </a:lnTo>
                  <a:cubicBezTo>
                    <a:pt x="10305" y="1442"/>
                    <a:pt x="10391" y="1533"/>
                    <a:pt x="10506" y="1533"/>
                  </a:cubicBezTo>
                  <a:cubicBezTo>
                    <a:pt x="10612" y="1533"/>
                    <a:pt x="10703" y="1442"/>
                    <a:pt x="10703" y="1331"/>
                  </a:cubicBezTo>
                  <a:lnTo>
                    <a:pt x="10703" y="1101"/>
                  </a:lnTo>
                  <a:cubicBezTo>
                    <a:pt x="10703" y="496"/>
                    <a:pt x="10209" y="1"/>
                    <a:pt x="960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1" name="Google Shape;11481;p89"/>
          <p:cNvGrpSpPr/>
          <p:nvPr/>
        </p:nvGrpSpPr>
        <p:grpSpPr>
          <a:xfrm>
            <a:off x="920682" y="3606250"/>
            <a:ext cx="220357" cy="378353"/>
            <a:chOff x="920682" y="3811650"/>
            <a:chExt cx="220357" cy="378353"/>
          </a:xfrm>
        </p:grpSpPr>
        <p:sp>
          <p:nvSpPr>
            <p:cNvPr id="11482" name="Google Shape;11482;p89"/>
            <p:cNvSpPr/>
            <p:nvPr/>
          </p:nvSpPr>
          <p:spPr>
            <a:xfrm>
              <a:off x="1004563" y="3984464"/>
              <a:ext cx="52596" cy="94850"/>
            </a:xfrm>
            <a:custGeom>
              <a:avLst/>
              <a:gdLst/>
              <a:ahLst/>
              <a:cxnLst/>
              <a:rect l="l" t="t" r="r" b="b"/>
              <a:pathLst>
                <a:path w="2009" h="3623" extrusionOk="0">
                  <a:moveTo>
                    <a:pt x="1" y="1"/>
                  </a:moveTo>
                  <a:lnTo>
                    <a:pt x="1" y="3623"/>
                  </a:lnTo>
                  <a:lnTo>
                    <a:pt x="2009" y="3623"/>
                  </a:lnTo>
                  <a:lnTo>
                    <a:pt x="2009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3" name="Google Shape;11483;p89"/>
            <p:cNvSpPr/>
            <p:nvPr/>
          </p:nvSpPr>
          <p:spPr>
            <a:xfrm>
              <a:off x="1030848" y="3984464"/>
              <a:ext cx="26311" cy="94850"/>
            </a:xfrm>
            <a:custGeom>
              <a:avLst/>
              <a:gdLst/>
              <a:ahLst/>
              <a:cxnLst/>
              <a:rect l="l" t="t" r="r" b="b"/>
              <a:pathLst>
                <a:path w="1005" h="3623" extrusionOk="0">
                  <a:moveTo>
                    <a:pt x="1" y="1"/>
                  </a:moveTo>
                  <a:lnTo>
                    <a:pt x="1" y="3623"/>
                  </a:lnTo>
                  <a:lnTo>
                    <a:pt x="1005" y="3623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4" name="Google Shape;11484;p89"/>
            <p:cNvSpPr/>
            <p:nvPr/>
          </p:nvSpPr>
          <p:spPr>
            <a:xfrm>
              <a:off x="957413" y="3836443"/>
              <a:ext cx="146791" cy="177108"/>
            </a:xfrm>
            <a:custGeom>
              <a:avLst/>
              <a:gdLst/>
              <a:ahLst/>
              <a:cxnLst/>
              <a:rect l="l" t="t" r="r" b="b"/>
              <a:pathLst>
                <a:path w="5607" h="6765" extrusionOk="0">
                  <a:moveTo>
                    <a:pt x="120" y="0"/>
                  </a:moveTo>
                  <a:cubicBezTo>
                    <a:pt x="67" y="0"/>
                    <a:pt x="24" y="39"/>
                    <a:pt x="24" y="92"/>
                  </a:cubicBezTo>
                  <a:lnTo>
                    <a:pt x="24" y="3944"/>
                  </a:lnTo>
                  <a:cubicBezTo>
                    <a:pt x="0" y="5496"/>
                    <a:pt x="1254" y="6764"/>
                    <a:pt x="2806" y="6764"/>
                  </a:cubicBezTo>
                  <a:cubicBezTo>
                    <a:pt x="4357" y="6764"/>
                    <a:pt x="5606" y="5496"/>
                    <a:pt x="5587" y="3944"/>
                  </a:cubicBezTo>
                  <a:lnTo>
                    <a:pt x="5587" y="92"/>
                  </a:lnTo>
                  <a:cubicBezTo>
                    <a:pt x="5587" y="39"/>
                    <a:pt x="5544" y="0"/>
                    <a:pt x="5491" y="0"/>
                  </a:cubicBezTo>
                  <a:close/>
                </a:path>
              </a:pathLst>
            </a:custGeom>
            <a:solidFill>
              <a:srgbClr val="CA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5" name="Google Shape;11485;p89"/>
            <p:cNvSpPr/>
            <p:nvPr/>
          </p:nvSpPr>
          <p:spPr>
            <a:xfrm>
              <a:off x="978540" y="3836443"/>
              <a:ext cx="125167" cy="157028"/>
            </a:xfrm>
            <a:custGeom>
              <a:avLst/>
              <a:gdLst/>
              <a:ahLst/>
              <a:cxnLst/>
              <a:rect l="l" t="t" r="r" b="b"/>
              <a:pathLst>
                <a:path w="4781" h="5998" extrusionOk="0">
                  <a:moveTo>
                    <a:pt x="0" y="0"/>
                  </a:moveTo>
                  <a:lnTo>
                    <a:pt x="0" y="3214"/>
                  </a:lnTo>
                  <a:cubicBezTo>
                    <a:pt x="0" y="4843"/>
                    <a:pt x="1337" y="5998"/>
                    <a:pt x="2785" y="5998"/>
                  </a:cubicBezTo>
                  <a:cubicBezTo>
                    <a:pt x="3275" y="5998"/>
                    <a:pt x="3779" y="5865"/>
                    <a:pt x="4247" y="5573"/>
                  </a:cubicBezTo>
                  <a:cubicBezTo>
                    <a:pt x="4593" y="5102"/>
                    <a:pt x="4780" y="4530"/>
                    <a:pt x="4780" y="3944"/>
                  </a:cubicBezTo>
                  <a:lnTo>
                    <a:pt x="4780" y="92"/>
                  </a:lnTo>
                  <a:cubicBezTo>
                    <a:pt x="4780" y="39"/>
                    <a:pt x="4737" y="0"/>
                    <a:pt x="4684" y="0"/>
                  </a:cubicBezTo>
                  <a:close/>
                </a:path>
              </a:pathLst>
            </a:custGeom>
            <a:solidFill>
              <a:srgbClr val="D3DC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6" name="Google Shape;11486;p89"/>
            <p:cNvSpPr/>
            <p:nvPr/>
          </p:nvSpPr>
          <p:spPr>
            <a:xfrm>
              <a:off x="926206" y="3817331"/>
              <a:ext cx="209178" cy="40003"/>
            </a:xfrm>
            <a:custGeom>
              <a:avLst/>
              <a:gdLst/>
              <a:ahLst/>
              <a:cxnLst/>
              <a:rect l="l" t="t" r="r" b="b"/>
              <a:pathLst>
                <a:path w="7990" h="1528" extrusionOk="0">
                  <a:moveTo>
                    <a:pt x="577" y="0"/>
                  </a:moveTo>
                  <a:cubicBezTo>
                    <a:pt x="260" y="0"/>
                    <a:pt x="5" y="260"/>
                    <a:pt x="1" y="577"/>
                  </a:cubicBezTo>
                  <a:lnTo>
                    <a:pt x="1" y="956"/>
                  </a:lnTo>
                  <a:cubicBezTo>
                    <a:pt x="5" y="1273"/>
                    <a:pt x="260" y="1528"/>
                    <a:pt x="577" y="1528"/>
                  </a:cubicBezTo>
                  <a:lnTo>
                    <a:pt x="7418" y="1528"/>
                  </a:lnTo>
                  <a:cubicBezTo>
                    <a:pt x="7735" y="1528"/>
                    <a:pt x="7990" y="1273"/>
                    <a:pt x="7990" y="956"/>
                  </a:cubicBezTo>
                  <a:lnTo>
                    <a:pt x="7990" y="577"/>
                  </a:lnTo>
                  <a:cubicBezTo>
                    <a:pt x="7990" y="260"/>
                    <a:pt x="7735" y="0"/>
                    <a:pt x="7418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7" name="Google Shape;11487;p89"/>
            <p:cNvSpPr/>
            <p:nvPr/>
          </p:nvSpPr>
          <p:spPr>
            <a:xfrm>
              <a:off x="952622" y="3817331"/>
              <a:ext cx="182763" cy="40003"/>
            </a:xfrm>
            <a:custGeom>
              <a:avLst/>
              <a:gdLst/>
              <a:ahLst/>
              <a:cxnLst/>
              <a:rect l="l" t="t" r="r" b="b"/>
              <a:pathLst>
                <a:path w="6981" h="1528" extrusionOk="0">
                  <a:moveTo>
                    <a:pt x="577" y="0"/>
                  </a:moveTo>
                  <a:cubicBezTo>
                    <a:pt x="255" y="0"/>
                    <a:pt x="1" y="260"/>
                    <a:pt x="1" y="577"/>
                  </a:cubicBezTo>
                  <a:lnTo>
                    <a:pt x="1" y="956"/>
                  </a:lnTo>
                  <a:cubicBezTo>
                    <a:pt x="1" y="1273"/>
                    <a:pt x="255" y="1528"/>
                    <a:pt x="577" y="1528"/>
                  </a:cubicBezTo>
                  <a:lnTo>
                    <a:pt x="6409" y="1528"/>
                  </a:lnTo>
                  <a:cubicBezTo>
                    <a:pt x="6726" y="1528"/>
                    <a:pt x="6981" y="1273"/>
                    <a:pt x="6981" y="956"/>
                  </a:cubicBezTo>
                  <a:lnTo>
                    <a:pt x="6981" y="577"/>
                  </a:lnTo>
                  <a:cubicBezTo>
                    <a:pt x="6981" y="260"/>
                    <a:pt x="6726" y="0"/>
                    <a:pt x="6409" y="0"/>
                  </a:cubicBezTo>
                  <a:close/>
                </a:path>
              </a:pathLst>
            </a:custGeom>
            <a:solidFill>
              <a:srgbClr val="EF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8" name="Google Shape;11488;p89"/>
            <p:cNvSpPr/>
            <p:nvPr/>
          </p:nvSpPr>
          <p:spPr>
            <a:xfrm>
              <a:off x="981420" y="3879430"/>
              <a:ext cx="99013" cy="91316"/>
            </a:xfrm>
            <a:custGeom>
              <a:avLst/>
              <a:gdLst/>
              <a:ahLst/>
              <a:cxnLst/>
              <a:rect l="l" t="t" r="r" b="b"/>
              <a:pathLst>
                <a:path w="3782" h="3488" extrusionOk="0">
                  <a:moveTo>
                    <a:pt x="1889" y="1"/>
                  </a:moveTo>
                  <a:cubicBezTo>
                    <a:pt x="1807" y="1"/>
                    <a:pt x="1725" y="43"/>
                    <a:pt x="1682" y="126"/>
                  </a:cubicBezTo>
                  <a:lnTo>
                    <a:pt x="1303" y="900"/>
                  </a:lnTo>
                  <a:cubicBezTo>
                    <a:pt x="1264" y="967"/>
                    <a:pt x="1197" y="1015"/>
                    <a:pt x="1120" y="1029"/>
                  </a:cubicBezTo>
                  <a:lnTo>
                    <a:pt x="270" y="1149"/>
                  </a:lnTo>
                  <a:cubicBezTo>
                    <a:pt x="77" y="1178"/>
                    <a:pt x="1" y="1418"/>
                    <a:pt x="140" y="1553"/>
                  </a:cubicBezTo>
                  <a:lnTo>
                    <a:pt x="755" y="2153"/>
                  </a:lnTo>
                  <a:cubicBezTo>
                    <a:pt x="808" y="2211"/>
                    <a:pt x="832" y="2288"/>
                    <a:pt x="817" y="2365"/>
                  </a:cubicBezTo>
                  <a:lnTo>
                    <a:pt x="673" y="3210"/>
                  </a:lnTo>
                  <a:cubicBezTo>
                    <a:pt x="647" y="3363"/>
                    <a:pt x="768" y="3488"/>
                    <a:pt x="905" y="3488"/>
                  </a:cubicBezTo>
                  <a:cubicBezTo>
                    <a:pt x="941" y="3488"/>
                    <a:pt x="978" y="3479"/>
                    <a:pt x="1014" y="3460"/>
                  </a:cubicBezTo>
                  <a:lnTo>
                    <a:pt x="1778" y="3061"/>
                  </a:lnTo>
                  <a:cubicBezTo>
                    <a:pt x="1812" y="3042"/>
                    <a:pt x="1849" y="3033"/>
                    <a:pt x="1886" y="3033"/>
                  </a:cubicBezTo>
                  <a:cubicBezTo>
                    <a:pt x="1923" y="3033"/>
                    <a:pt x="1961" y="3042"/>
                    <a:pt x="1994" y="3061"/>
                  </a:cubicBezTo>
                  <a:lnTo>
                    <a:pt x="2753" y="3460"/>
                  </a:lnTo>
                  <a:cubicBezTo>
                    <a:pt x="2789" y="3479"/>
                    <a:pt x="2826" y="3488"/>
                    <a:pt x="2863" y="3488"/>
                  </a:cubicBezTo>
                  <a:cubicBezTo>
                    <a:pt x="3000" y="3488"/>
                    <a:pt x="3122" y="3363"/>
                    <a:pt x="3099" y="3210"/>
                  </a:cubicBezTo>
                  <a:lnTo>
                    <a:pt x="2960" y="2365"/>
                  </a:lnTo>
                  <a:cubicBezTo>
                    <a:pt x="2946" y="2288"/>
                    <a:pt x="2970" y="2211"/>
                    <a:pt x="3027" y="2153"/>
                  </a:cubicBezTo>
                  <a:lnTo>
                    <a:pt x="3642" y="1553"/>
                  </a:lnTo>
                  <a:cubicBezTo>
                    <a:pt x="3781" y="1418"/>
                    <a:pt x="3705" y="1178"/>
                    <a:pt x="3508" y="1154"/>
                  </a:cubicBezTo>
                  <a:lnTo>
                    <a:pt x="2662" y="1029"/>
                  </a:lnTo>
                  <a:cubicBezTo>
                    <a:pt x="2580" y="1020"/>
                    <a:pt x="2513" y="972"/>
                    <a:pt x="2480" y="900"/>
                  </a:cubicBezTo>
                  <a:lnTo>
                    <a:pt x="2100" y="131"/>
                  </a:lnTo>
                  <a:cubicBezTo>
                    <a:pt x="2056" y="44"/>
                    <a:pt x="1973" y="1"/>
                    <a:pt x="1889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9" name="Google Shape;11489;p89"/>
            <p:cNvSpPr/>
            <p:nvPr/>
          </p:nvSpPr>
          <p:spPr>
            <a:xfrm>
              <a:off x="980661" y="4063816"/>
              <a:ext cx="100400" cy="39663"/>
            </a:xfrm>
            <a:custGeom>
              <a:avLst/>
              <a:gdLst/>
              <a:ahLst/>
              <a:cxnLst/>
              <a:rect l="l" t="t" r="r" b="b"/>
              <a:pathLst>
                <a:path w="3835" h="1515" extrusionOk="0">
                  <a:moveTo>
                    <a:pt x="231" y="1"/>
                  </a:moveTo>
                  <a:cubicBezTo>
                    <a:pt x="106" y="1"/>
                    <a:pt x="1" y="102"/>
                    <a:pt x="6" y="232"/>
                  </a:cubicBezTo>
                  <a:lnTo>
                    <a:pt x="6" y="1514"/>
                  </a:lnTo>
                  <a:lnTo>
                    <a:pt x="3834" y="1514"/>
                  </a:lnTo>
                  <a:lnTo>
                    <a:pt x="3834" y="232"/>
                  </a:lnTo>
                  <a:cubicBezTo>
                    <a:pt x="3834" y="102"/>
                    <a:pt x="3734" y="1"/>
                    <a:pt x="3609" y="1"/>
                  </a:cubicBezTo>
                  <a:close/>
                </a:path>
              </a:pathLst>
            </a:custGeom>
            <a:solidFill>
              <a:srgbClr val="B5C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0" name="Google Shape;11490;p89"/>
            <p:cNvSpPr/>
            <p:nvPr/>
          </p:nvSpPr>
          <p:spPr>
            <a:xfrm>
              <a:off x="958041" y="4091750"/>
              <a:ext cx="145666" cy="41521"/>
            </a:xfrm>
            <a:custGeom>
              <a:avLst/>
              <a:gdLst/>
              <a:ahLst/>
              <a:cxnLst/>
              <a:rect l="l" t="t" r="r" b="b"/>
              <a:pathLst>
                <a:path w="5564" h="1586" extrusionOk="0">
                  <a:moveTo>
                    <a:pt x="288" y="0"/>
                  </a:moveTo>
                  <a:cubicBezTo>
                    <a:pt x="130" y="0"/>
                    <a:pt x="0" y="130"/>
                    <a:pt x="0" y="289"/>
                  </a:cubicBezTo>
                  <a:lnTo>
                    <a:pt x="0" y="1586"/>
                  </a:lnTo>
                  <a:lnTo>
                    <a:pt x="5563" y="1586"/>
                  </a:lnTo>
                  <a:lnTo>
                    <a:pt x="5563" y="289"/>
                  </a:lnTo>
                  <a:cubicBezTo>
                    <a:pt x="5563" y="130"/>
                    <a:pt x="5433" y="0"/>
                    <a:pt x="5275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1" name="Google Shape;11491;p89"/>
            <p:cNvSpPr/>
            <p:nvPr/>
          </p:nvSpPr>
          <p:spPr>
            <a:xfrm>
              <a:off x="926206" y="4112511"/>
              <a:ext cx="209178" cy="72074"/>
            </a:xfrm>
            <a:custGeom>
              <a:avLst/>
              <a:gdLst/>
              <a:ahLst/>
              <a:cxnLst/>
              <a:rect l="l" t="t" r="r" b="b"/>
              <a:pathLst>
                <a:path w="7990" h="2753" extrusionOk="0">
                  <a:moveTo>
                    <a:pt x="659" y="0"/>
                  </a:moveTo>
                  <a:cubicBezTo>
                    <a:pt x="299" y="5"/>
                    <a:pt x="5" y="298"/>
                    <a:pt x="1" y="658"/>
                  </a:cubicBezTo>
                  <a:lnTo>
                    <a:pt x="1" y="2090"/>
                  </a:lnTo>
                  <a:cubicBezTo>
                    <a:pt x="1" y="2455"/>
                    <a:pt x="299" y="2748"/>
                    <a:pt x="659" y="2753"/>
                  </a:cubicBezTo>
                  <a:lnTo>
                    <a:pt x="7332" y="2753"/>
                  </a:lnTo>
                  <a:cubicBezTo>
                    <a:pt x="7697" y="2748"/>
                    <a:pt x="7990" y="2455"/>
                    <a:pt x="7990" y="2090"/>
                  </a:cubicBezTo>
                  <a:lnTo>
                    <a:pt x="7990" y="658"/>
                  </a:lnTo>
                  <a:cubicBezTo>
                    <a:pt x="7990" y="298"/>
                    <a:pt x="7697" y="5"/>
                    <a:pt x="7332" y="0"/>
                  </a:cubicBezTo>
                  <a:close/>
                </a:path>
              </a:pathLst>
            </a:custGeom>
            <a:solidFill>
              <a:srgbClr val="88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2" name="Google Shape;11492;p89"/>
            <p:cNvSpPr/>
            <p:nvPr/>
          </p:nvSpPr>
          <p:spPr>
            <a:xfrm>
              <a:off x="952491" y="4112511"/>
              <a:ext cx="182893" cy="72074"/>
            </a:xfrm>
            <a:custGeom>
              <a:avLst/>
              <a:gdLst/>
              <a:ahLst/>
              <a:cxnLst/>
              <a:rect l="l" t="t" r="r" b="b"/>
              <a:pathLst>
                <a:path w="6986" h="2753" extrusionOk="0">
                  <a:moveTo>
                    <a:pt x="659" y="0"/>
                  </a:moveTo>
                  <a:cubicBezTo>
                    <a:pt x="299" y="5"/>
                    <a:pt x="1" y="298"/>
                    <a:pt x="1" y="658"/>
                  </a:cubicBezTo>
                  <a:lnTo>
                    <a:pt x="1" y="2090"/>
                  </a:lnTo>
                  <a:cubicBezTo>
                    <a:pt x="1" y="2455"/>
                    <a:pt x="294" y="2748"/>
                    <a:pt x="659" y="2753"/>
                  </a:cubicBezTo>
                  <a:lnTo>
                    <a:pt x="6328" y="2753"/>
                  </a:lnTo>
                  <a:cubicBezTo>
                    <a:pt x="6693" y="2748"/>
                    <a:pt x="6986" y="2455"/>
                    <a:pt x="6986" y="2090"/>
                  </a:cubicBezTo>
                  <a:lnTo>
                    <a:pt x="6986" y="658"/>
                  </a:lnTo>
                  <a:cubicBezTo>
                    <a:pt x="6986" y="293"/>
                    <a:pt x="6688" y="0"/>
                    <a:pt x="6328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3" name="Google Shape;11493;p89"/>
            <p:cNvSpPr/>
            <p:nvPr/>
          </p:nvSpPr>
          <p:spPr>
            <a:xfrm>
              <a:off x="920682" y="3811650"/>
              <a:ext cx="220357" cy="378353"/>
            </a:xfrm>
            <a:custGeom>
              <a:avLst/>
              <a:gdLst/>
              <a:ahLst/>
              <a:cxnLst/>
              <a:rect l="l" t="t" r="r" b="b"/>
              <a:pathLst>
                <a:path w="8417" h="14452" extrusionOk="0">
                  <a:moveTo>
                    <a:pt x="5001" y="7774"/>
                  </a:moveTo>
                  <a:lnTo>
                    <a:pt x="5001" y="9422"/>
                  </a:lnTo>
                  <a:lnTo>
                    <a:pt x="3416" y="9422"/>
                  </a:lnTo>
                  <a:lnTo>
                    <a:pt x="3416" y="7774"/>
                  </a:lnTo>
                  <a:cubicBezTo>
                    <a:pt x="3675" y="7846"/>
                    <a:pt x="3942" y="7882"/>
                    <a:pt x="4209" y="7882"/>
                  </a:cubicBezTo>
                  <a:cubicBezTo>
                    <a:pt x="4475" y="7882"/>
                    <a:pt x="4742" y="7846"/>
                    <a:pt x="5001" y="7774"/>
                  </a:cubicBezTo>
                  <a:close/>
                  <a:moveTo>
                    <a:pt x="5909" y="9849"/>
                  </a:moveTo>
                  <a:lnTo>
                    <a:pt x="5909" y="10488"/>
                  </a:lnTo>
                  <a:lnTo>
                    <a:pt x="2503" y="10488"/>
                  </a:lnTo>
                  <a:lnTo>
                    <a:pt x="2503" y="9849"/>
                  </a:lnTo>
                  <a:close/>
                  <a:moveTo>
                    <a:pt x="6774" y="10916"/>
                  </a:moveTo>
                  <a:lnTo>
                    <a:pt x="6774" y="11281"/>
                  </a:lnTo>
                  <a:lnTo>
                    <a:pt x="1638" y="11281"/>
                  </a:lnTo>
                  <a:lnTo>
                    <a:pt x="1638" y="10916"/>
                  </a:lnTo>
                  <a:lnTo>
                    <a:pt x="2503" y="10916"/>
                  </a:lnTo>
                  <a:lnTo>
                    <a:pt x="2503" y="10935"/>
                  </a:lnTo>
                  <a:lnTo>
                    <a:pt x="5914" y="10935"/>
                  </a:lnTo>
                  <a:lnTo>
                    <a:pt x="5914" y="10916"/>
                  </a:lnTo>
                  <a:close/>
                  <a:moveTo>
                    <a:pt x="7543" y="11708"/>
                  </a:moveTo>
                  <a:cubicBezTo>
                    <a:pt x="7792" y="11708"/>
                    <a:pt x="7989" y="11905"/>
                    <a:pt x="7989" y="12150"/>
                  </a:cubicBezTo>
                  <a:lnTo>
                    <a:pt x="7989" y="13582"/>
                  </a:lnTo>
                  <a:cubicBezTo>
                    <a:pt x="7989" y="13827"/>
                    <a:pt x="7792" y="14029"/>
                    <a:pt x="7543" y="14029"/>
                  </a:cubicBezTo>
                  <a:lnTo>
                    <a:pt x="870" y="14029"/>
                  </a:lnTo>
                  <a:cubicBezTo>
                    <a:pt x="625" y="14029"/>
                    <a:pt x="428" y="13827"/>
                    <a:pt x="428" y="13582"/>
                  </a:cubicBezTo>
                  <a:lnTo>
                    <a:pt x="428" y="12150"/>
                  </a:lnTo>
                  <a:cubicBezTo>
                    <a:pt x="428" y="11905"/>
                    <a:pt x="625" y="11708"/>
                    <a:pt x="870" y="11708"/>
                  </a:cubicBezTo>
                  <a:close/>
                  <a:moveTo>
                    <a:pt x="788" y="1"/>
                  </a:moveTo>
                  <a:cubicBezTo>
                    <a:pt x="356" y="1"/>
                    <a:pt x="0" y="352"/>
                    <a:pt x="0" y="789"/>
                  </a:cubicBezTo>
                  <a:lnTo>
                    <a:pt x="0" y="1168"/>
                  </a:lnTo>
                  <a:cubicBezTo>
                    <a:pt x="0" y="1605"/>
                    <a:pt x="356" y="1956"/>
                    <a:pt x="788" y="1956"/>
                  </a:cubicBezTo>
                  <a:lnTo>
                    <a:pt x="1216" y="1956"/>
                  </a:lnTo>
                  <a:lnTo>
                    <a:pt x="1216" y="4887"/>
                  </a:lnTo>
                  <a:cubicBezTo>
                    <a:pt x="1216" y="6068"/>
                    <a:pt x="1907" y="7140"/>
                    <a:pt x="2988" y="7620"/>
                  </a:cubicBezTo>
                  <a:lnTo>
                    <a:pt x="2988" y="9422"/>
                  </a:lnTo>
                  <a:lnTo>
                    <a:pt x="2297" y="9422"/>
                  </a:lnTo>
                  <a:cubicBezTo>
                    <a:pt x="2177" y="9422"/>
                    <a:pt x="2080" y="9518"/>
                    <a:pt x="2080" y="9633"/>
                  </a:cubicBezTo>
                  <a:lnTo>
                    <a:pt x="2080" y="10488"/>
                  </a:lnTo>
                  <a:lnTo>
                    <a:pt x="1427" y="10488"/>
                  </a:lnTo>
                  <a:cubicBezTo>
                    <a:pt x="1312" y="10488"/>
                    <a:pt x="1216" y="10584"/>
                    <a:pt x="1216" y="10699"/>
                  </a:cubicBezTo>
                  <a:lnTo>
                    <a:pt x="1216" y="11281"/>
                  </a:lnTo>
                  <a:lnTo>
                    <a:pt x="870" y="11281"/>
                  </a:lnTo>
                  <a:cubicBezTo>
                    <a:pt x="389" y="11281"/>
                    <a:pt x="0" y="11670"/>
                    <a:pt x="0" y="12150"/>
                  </a:cubicBezTo>
                  <a:lnTo>
                    <a:pt x="0" y="13582"/>
                  </a:lnTo>
                  <a:cubicBezTo>
                    <a:pt x="0" y="14062"/>
                    <a:pt x="389" y="14451"/>
                    <a:pt x="870" y="14451"/>
                  </a:cubicBezTo>
                  <a:lnTo>
                    <a:pt x="7543" y="14451"/>
                  </a:lnTo>
                  <a:cubicBezTo>
                    <a:pt x="8023" y="14451"/>
                    <a:pt x="8412" y="14062"/>
                    <a:pt x="8417" y="13582"/>
                  </a:cubicBezTo>
                  <a:lnTo>
                    <a:pt x="8417" y="12150"/>
                  </a:lnTo>
                  <a:cubicBezTo>
                    <a:pt x="8412" y="11670"/>
                    <a:pt x="8023" y="11281"/>
                    <a:pt x="7543" y="11281"/>
                  </a:cubicBezTo>
                  <a:lnTo>
                    <a:pt x="7202" y="11281"/>
                  </a:lnTo>
                  <a:lnTo>
                    <a:pt x="7202" y="10704"/>
                  </a:lnTo>
                  <a:cubicBezTo>
                    <a:pt x="7202" y="10584"/>
                    <a:pt x="7105" y="10488"/>
                    <a:pt x="6990" y="10488"/>
                  </a:cubicBezTo>
                  <a:lnTo>
                    <a:pt x="6337" y="10488"/>
                  </a:lnTo>
                  <a:lnTo>
                    <a:pt x="6337" y="9638"/>
                  </a:lnTo>
                  <a:cubicBezTo>
                    <a:pt x="6337" y="9518"/>
                    <a:pt x="6241" y="9422"/>
                    <a:pt x="6125" y="9422"/>
                  </a:cubicBezTo>
                  <a:lnTo>
                    <a:pt x="5424" y="9422"/>
                  </a:lnTo>
                  <a:lnTo>
                    <a:pt x="5424" y="7620"/>
                  </a:lnTo>
                  <a:cubicBezTo>
                    <a:pt x="5808" y="7452"/>
                    <a:pt x="6149" y="7202"/>
                    <a:pt x="6433" y="6890"/>
                  </a:cubicBezTo>
                  <a:cubicBezTo>
                    <a:pt x="6574" y="6731"/>
                    <a:pt x="6430" y="6532"/>
                    <a:pt x="6270" y="6532"/>
                  </a:cubicBezTo>
                  <a:cubicBezTo>
                    <a:pt x="6217" y="6532"/>
                    <a:pt x="6163" y="6554"/>
                    <a:pt x="6116" y="6606"/>
                  </a:cubicBezTo>
                  <a:cubicBezTo>
                    <a:pt x="5620" y="7156"/>
                    <a:pt x="4922" y="7456"/>
                    <a:pt x="4208" y="7456"/>
                  </a:cubicBezTo>
                  <a:cubicBezTo>
                    <a:pt x="3899" y="7456"/>
                    <a:pt x="3587" y="7400"/>
                    <a:pt x="3286" y="7284"/>
                  </a:cubicBezTo>
                  <a:cubicBezTo>
                    <a:pt x="2297" y="6904"/>
                    <a:pt x="1638" y="5953"/>
                    <a:pt x="1638" y="4887"/>
                  </a:cubicBezTo>
                  <a:lnTo>
                    <a:pt x="1638" y="1956"/>
                  </a:lnTo>
                  <a:lnTo>
                    <a:pt x="6774" y="1956"/>
                  </a:lnTo>
                  <a:lnTo>
                    <a:pt x="6774" y="4887"/>
                  </a:lnTo>
                  <a:cubicBezTo>
                    <a:pt x="6774" y="5257"/>
                    <a:pt x="6697" y="5617"/>
                    <a:pt x="6543" y="5953"/>
                  </a:cubicBezTo>
                  <a:cubicBezTo>
                    <a:pt x="6495" y="6059"/>
                    <a:pt x="6543" y="6188"/>
                    <a:pt x="6649" y="6237"/>
                  </a:cubicBezTo>
                  <a:cubicBezTo>
                    <a:pt x="6678" y="6246"/>
                    <a:pt x="6707" y="6256"/>
                    <a:pt x="6740" y="6256"/>
                  </a:cubicBezTo>
                  <a:cubicBezTo>
                    <a:pt x="6822" y="6256"/>
                    <a:pt x="6899" y="6208"/>
                    <a:pt x="6933" y="6131"/>
                  </a:cubicBezTo>
                  <a:cubicBezTo>
                    <a:pt x="7110" y="5742"/>
                    <a:pt x="7202" y="5319"/>
                    <a:pt x="7202" y="4891"/>
                  </a:cubicBezTo>
                  <a:lnTo>
                    <a:pt x="7202" y="1956"/>
                  </a:lnTo>
                  <a:lnTo>
                    <a:pt x="7629" y="1956"/>
                  </a:lnTo>
                  <a:cubicBezTo>
                    <a:pt x="8061" y="1956"/>
                    <a:pt x="8412" y="1605"/>
                    <a:pt x="8417" y="1168"/>
                  </a:cubicBezTo>
                  <a:lnTo>
                    <a:pt x="8417" y="789"/>
                  </a:lnTo>
                  <a:cubicBezTo>
                    <a:pt x="8412" y="352"/>
                    <a:pt x="8061" y="1"/>
                    <a:pt x="7629" y="1"/>
                  </a:cubicBezTo>
                  <a:lnTo>
                    <a:pt x="2671" y="1"/>
                  </a:lnTo>
                  <a:cubicBezTo>
                    <a:pt x="2388" y="1"/>
                    <a:pt x="2388" y="424"/>
                    <a:pt x="2671" y="428"/>
                  </a:cubicBezTo>
                  <a:lnTo>
                    <a:pt x="7629" y="428"/>
                  </a:lnTo>
                  <a:cubicBezTo>
                    <a:pt x="7826" y="428"/>
                    <a:pt x="7989" y="587"/>
                    <a:pt x="7989" y="789"/>
                  </a:cubicBezTo>
                  <a:lnTo>
                    <a:pt x="7989" y="1168"/>
                  </a:lnTo>
                  <a:cubicBezTo>
                    <a:pt x="7989" y="1365"/>
                    <a:pt x="7826" y="1529"/>
                    <a:pt x="7629" y="1529"/>
                  </a:cubicBezTo>
                  <a:lnTo>
                    <a:pt x="788" y="1529"/>
                  </a:lnTo>
                  <a:cubicBezTo>
                    <a:pt x="591" y="1529"/>
                    <a:pt x="428" y="1365"/>
                    <a:pt x="428" y="1168"/>
                  </a:cubicBezTo>
                  <a:lnTo>
                    <a:pt x="428" y="789"/>
                  </a:lnTo>
                  <a:cubicBezTo>
                    <a:pt x="428" y="587"/>
                    <a:pt x="591" y="428"/>
                    <a:pt x="788" y="428"/>
                  </a:cubicBezTo>
                  <a:lnTo>
                    <a:pt x="1821" y="428"/>
                  </a:lnTo>
                  <a:cubicBezTo>
                    <a:pt x="2104" y="424"/>
                    <a:pt x="2104" y="1"/>
                    <a:pt x="18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4" name="Google Shape;11494;p89"/>
            <p:cNvSpPr/>
            <p:nvPr/>
          </p:nvSpPr>
          <p:spPr>
            <a:xfrm>
              <a:off x="974011" y="3873828"/>
              <a:ext cx="113464" cy="102495"/>
            </a:xfrm>
            <a:custGeom>
              <a:avLst/>
              <a:gdLst/>
              <a:ahLst/>
              <a:cxnLst/>
              <a:rect l="l" t="t" r="r" b="b"/>
              <a:pathLst>
                <a:path w="4334" h="3915" extrusionOk="0">
                  <a:moveTo>
                    <a:pt x="2170" y="0"/>
                  </a:moveTo>
                  <a:cubicBezTo>
                    <a:pt x="2009" y="0"/>
                    <a:pt x="1850" y="83"/>
                    <a:pt x="1768" y="249"/>
                  </a:cubicBezTo>
                  <a:cubicBezTo>
                    <a:pt x="1365" y="1070"/>
                    <a:pt x="1389" y="1022"/>
                    <a:pt x="1384" y="1027"/>
                  </a:cubicBezTo>
                  <a:cubicBezTo>
                    <a:pt x="1249" y="1181"/>
                    <a:pt x="1385" y="1379"/>
                    <a:pt x="1544" y="1379"/>
                  </a:cubicBezTo>
                  <a:cubicBezTo>
                    <a:pt x="1623" y="1379"/>
                    <a:pt x="1708" y="1330"/>
                    <a:pt x="1768" y="1205"/>
                  </a:cubicBezTo>
                  <a:cubicBezTo>
                    <a:pt x="2132" y="473"/>
                    <a:pt x="2150" y="426"/>
                    <a:pt x="2164" y="426"/>
                  </a:cubicBezTo>
                  <a:cubicBezTo>
                    <a:pt x="2166" y="426"/>
                    <a:pt x="2169" y="427"/>
                    <a:pt x="2172" y="427"/>
                  </a:cubicBezTo>
                  <a:cubicBezTo>
                    <a:pt x="2174" y="427"/>
                    <a:pt x="2176" y="425"/>
                    <a:pt x="2178" y="425"/>
                  </a:cubicBezTo>
                  <a:cubicBezTo>
                    <a:pt x="2189" y="425"/>
                    <a:pt x="2210" y="475"/>
                    <a:pt x="2570" y="1205"/>
                  </a:cubicBezTo>
                  <a:cubicBezTo>
                    <a:pt x="2638" y="1339"/>
                    <a:pt x="2763" y="1431"/>
                    <a:pt x="2911" y="1450"/>
                  </a:cubicBezTo>
                  <a:lnTo>
                    <a:pt x="3757" y="1575"/>
                  </a:lnTo>
                  <a:cubicBezTo>
                    <a:pt x="3771" y="1575"/>
                    <a:pt x="3781" y="1584"/>
                    <a:pt x="3781" y="1599"/>
                  </a:cubicBezTo>
                  <a:cubicBezTo>
                    <a:pt x="3781" y="1613"/>
                    <a:pt x="3810" y="1575"/>
                    <a:pt x="3156" y="2214"/>
                  </a:cubicBezTo>
                  <a:cubicBezTo>
                    <a:pt x="3070" y="2295"/>
                    <a:pt x="3022" y="2416"/>
                    <a:pt x="3022" y="2536"/>
                  </a:cubicBezTo>
                  <a:cubicBezTo>
                    <a:pt x="3022" y="2617"/>
                    <a:pt x="3176" y="3439"/>
                    <a:pt x="3176" y="3463"/>
                  </a:cubicBezTo>
                  <a:cubicBezTo>
                    <a:pt x="3172" y="3474"/>
                    <a:pt x="3162" y="3485"/>
                    <a:pt x="3152" y="3485"/>
                  </a:cubicBezTo>
                  <a:cubicBezTo>
                    <a:pt x="3149" y="3485"/>
                    <a:pt x="3145" y="3484"/>
                    <a:pt x="3142" y="3482"/>
                  </a:cubicBezTo>
                  <a:lnTo>
                    <a:pt x="2378" y="3083"/>
                  </a:lnTo>
                  <a:cubicBezTo>
                    <a:pt x="2313" y="3050"/>
                    <a:pt x="2242" y="3033"/>
                    <a:pt x="2172" y="3033"/>
                  </a:cubicBezTo>
                  <a:cubicBezTo>
                    <a:pt x="2101" y="3033"/>
                    <a:pt x="2030" y="3050"/>
                    <a:pt x="1965" y="3083"/>
                  </a:cubicBezTo>
                  <a:cubicBezTo>
                    <a:pt x="1219" y="3474"/>
                    <a:pt x="1200" y="3487"/>
                    <a:pt x="1193" y="3487"/>
                  </a:cubicBezTo>
                  <a:cubicBezTo>
                    <a:pt x="1193" y="3487"/>
                    <a:pt x="1192" y="3487"/>
                    <a:pt x="1192" y="3487"/>
                  </a:cubicBezTo>
                  <a:cubicBezTo>
                    <a:pt x="1177" y="3487"/>
                    <a:pt x="1168" y="3472"/>
                    <a:pt x="1168" y="3458"/>
                  </a:cubicBezTo>
                  <a:cubicBezTo>
                    <a:pt x="1321" y="2564"/>
                    <a:pt x="1321" y="2603"/>
                    <a:pt x="1321" y="2536"/>
                  </a:cubicBezTo>
                  <a:cubicBezTo>
                    <a:pt x="1321" y="2416"/>
                    <a:pt x="1273" y="2300"/>
                    <a:pt x="1187" y="2214"/>
                  </a:cubicBezTo>
                  <a:lnTo>
                    <a:pt x="572" y="1613"/>
                  </a:lnTo>
                  <a:cubicBezTo>
                    <a:pt x="557" y="1599"/>
                    <a:pt x="562" y="1575"/>
                    <a:pt x="581" y="1575"/>
                  </a:cubicBezTo>
                  <a:lnTo>
                    <a:pt x="759" y="1551"/>
                  </a:lnTo>
                  <a:cubicBezTo>
                    <a:pt x="1016" y="1500"/>
                    <a:pt x="969" y="1127"/>
                    <a:pt x="720" y="1127"/>
                  </a:cubicBezTo>
                  <a:cubicBezTo>
                    <a:pt x="712" y="1127"/>
                    <a:pt x="705" y="1127"/>
                    <a:pt x="697" y="1128"/>
                  </a:cubicBezTo>
                  <a:lnTo>
                    <a:pt x="524" y="1152"/>
                  </a:lnTo>
                  <a:cubicBezTo>
                    <a:pt x="149" y="1205"/>
                    <a:pt x="0" y="1666"/>
                    <a:pt x="274" y="1926"/>
                  </a:cubicBezTo>
                  <a:cubicBezTo>
                    <a:pt x="913" y="2555"/>
                    <a:pt x="899" y="2521"/>
                    <a:pt x="894" y="2545"/>
                  </a:cubicBezTo>
                  <a:cubicBezTo>
                    <a:pt x="745" y="3434"/>
                    <a:pt x="745" y="3400"/>
                    <a:pt x="745" y="3468"/>
                  </a:cubicBezTo>
                  <a:cubicBezTo>
                    <a:pt x="745" y="3727"/>
                    <a:pt x="956" y="3915"/>
                    <a:pt x="1189" y="3915"/>
                  </a:cubicBezTo>
                  <a:cubicBezTo>
                    <a:pt x="1258" y="3915"/>
                    <a:pt x="1330" y="3898"/>
                    <a:pt x="1398" y="3862"/>
                  </a:cubicBezTo>
                  <a:cubicBezTo>
                    <a:pt x="2083" y="3507"/>
                    <a:pt x="2155" y="3460"/>
                    <a:pt x="2174" y="3460"/>
                  </a:cubicBezTo>
                  <a:cubicBezTo>
                    <a:pt x="2177" y="3460"/>
                    <a:pt x="2179" y="3461"/>
                    <a:pt x="2181" y="3463"/>
                  </a:cubicBezTo>
                  <a:cubicBezTo>
                    <a:pt x="2907" y="3828"/>
                    <a:pt x="2959" y="3914"/>
                    <a:pt x="3152" y="3914"/>
                  </a:cubicBezTo>
                  <a:cubicBezTo>
                    <a:pt x="3425" y="3914"/>
                    <a:pt x="3637" y="3665"/>
                    <a:pt x="3594" y="3391"/>
                  </a:cubicBezTo>
                  <a:cubicBezTo>
                    <a:pt x="3445" y="2502"/>
                    <a:pt x="3435" y="2536"/>
                    <a:pt x="3454" y="2521"/>
                  </a:cubicBezTo>
                  <a:lnTo>
                    <a:pt x="4069" y="1921"/>
                  </a:lnTo>
                  <a:cubicBezTo>
                    <a:pt x="4333" y="1661"/>
                    <a:pt x="4189" y="1210"/>
                    <a:pt x="3819" y="1157"/>
                  </a:cubicBezTo>
                  <a:lnTo>
                    <a:pt x="2969" y="1032"/>
                  </a:lnTo>
                  <a:cubicBezTo>
                    <a:pt x="2945" y="1027"/>
                    <a:pt x="2969" y="1051"/>
                    <a:pt x="2575" y="249"/>
                  </a:cubicBezTo>
                  <a:cubicBezTo>
                    <a:pt x="2491" y="83"/>
                    <a:pt x="2330" y="0"/>
                    <a:pt x="217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5" name="Google Shape;11495;p89"/>
            <p:cNvSpPr/>
            <p:nvPr/>
          </p:nvSpPr>
          <p:spPr>
            <a:xfrm>
              <a:off x="985190" y="4129973"/>
              <a:ext cx="91342" cy="11231"/>
            </a:xfrm>
            <a:custGeom>
              <a:avLst/>
              <a:gdLst/>
              <a:ahLst/>
              <a:cxnLst/>
              <a:rect l="l" t="t" r="r" b="b"/>
              <a:pathLst>
                <a:path w="3489" h="429" extrusionOk="0">
                  <a:moveTo>
                    <a:pt x="284" y="1"/>
                  </a:moveTo>
                  <a:cubicBezTo>
                    <a:pt x="1" y="1"/>
                    <a:pt x="1" y="424"/>
                    <a:pt x="284" y="428"/>
                  </a:cubicBezTo>
                  <a:lnTo>
                    <a:pt x="3205" y="428"/>
                  </a:lnTo>
                  <a:cubicBezTo>
                    <a:pt x="3488" y="428"/>
                    <a:pt x="3488" y="1"/>
                    <a:pt x="32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6" name="Google Shape;11496;p89"/>
            <p:cNvSpPr/>
            <p:nvPr/>
          </p:nvSpPr>
          <p:spPr>
            <a:xfrm>
              <a:off x="985190" y="4154373"/>
              <a:ext cx="91342" cy="11231"/>
            </a:xfrm>
            <a:custGeom>
              <a:avLst/>
              <a:gdLst/>
              <a:ahLst/>
              <a:cxnLst/>
              <a:rect l="l" t="t" r="r" b="b"/>
              <a:pathLst>
                <a:path w="3489" h="429" extrusionOk="0">
                  <a:moveTo>
                    <a:pt x="284" y="1"/>
                  </a:moveTo>
                  <a:cubicBezTo>
                    <a:pt x="1" y="1"/>
                    <a:pt x="1" y="428"/>
                    <a:pt x="284" y="428"/>
                  </a:cubicBezTo>
                  <a:lnTo>
                    <a:pt x="3205" y="428"/>
                  </a:lnTo>
                  <a:cubicBezTo>
                    <a:pt x="3488" y="428"/>
                    <a:pt x="3488" y="1"/>
                    <a:pt x="320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7" name="Google Shape;11497;p89"/>
          <p:cNvGrpSpPr/>
          <p:nvPr/>
        </p:nvGrpSpPr>
        <p:grpSpPr>
          <a:xfrm>
            <a:off x="3900804" y="1342518"/>
            <a:ext cx="411550" cy="337748"/>
            <a:chOff x="3900804" y="1547918"/>
            <a:chExt cx="411550" cy="337748"/>
          </a:xfrm>
        </p:grpSpPr>
        <p:sp>
          <p:nvSpPr>
            <p:cNvPr id="11498" name="Google Shape;11498;p89"/>
            <p:cNvSpPr/>
            <p:nvPr/>
          </p:nvSpPr>
          <p:spPr>
            <a:xfrm>
              <a:off x="3906956" y="1582266"/>
              <a:ext cx="399350" cy="267298"/>
            </a:xfrm>
            <a:custGeom>
              <a:avLst/>
              <a:gdLst/>
              <a:ahLst/>
              <a:cxnLst/>
              <a:rect l="l" t="t" r="r" b="b"/>
              <a:pathLst>
                <a:path w="15254" h="10210" extrusionOk="0">
                  <a:moveTo>
                    <a:pt x="299" y="1"/>
                  </a:moveTo>
                  <a:cubicBezTo>
                    <a:pt x="130" y="1"/>
                    <a:pt x="1" y="135"/>
                    <a:pt x="1" y="299"/>
                  </a:cubicBezTo>
                  <a:lnTo>
                    <a:pt x="1" y="9907"/>
                  </a:lnTo>
                  <a:cubicBezTo>
                    <a:pt x="1" y="10075"/>
                    <a:pt x="130" y="10209"/>
                    <a:pt x="299" y="10209"/>
                  </a:cubicBezTo>
                  <a:lnTo>
                    <a:pt x="14951" y="10209"/>
                  </a:lnTo>
                  <a:cubicBezTo>
                    <a:pt x="15119" y="10209"/>
                    <a:pt x="15254" y="10075"/>
                    <a:pt x="15254" y="9907"/>
                  </a:cubicBezTo>
                  <a:lnTo>
                    <a:pt x="15254" y="9330"/>
                  </a:lnTo>
                  <a:lnTo>
                    <a:pt x="15254" y="299"/>
                  </a:lnTo>
                  <a:cubicBezTo>
                    <a:pt x="15254" y="135"/>
                    <a:pt x="15119" y="1"/>
                    <a:pt x="1495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9" name="Google Shape;11499;p89"/>
            <p:cNvSpPr/>
            <p:nvPr/>
          </p:nvSpPr>
          <p:spPr>
            <a:xfrm>
              <a:off x="3934629" y="1582266"/>
              <a:ext cx="371677" cy="244286"/>
            </a:xfrm>
            <a:custGeom>
              <a:avLst/>
              <a:gdLst/>
              <a:ahLst/>
              <a:cxnLst/>
              <a:rect l="l" t="t" r="r" b="b"/>
              <a:pathLst>
                <a:path w="14197" h="9331" extrusionOk="0">
                  <a:moveTo>
                    <a:pt x="1" y="1"/>
                  </a:moveTo>
                  <a:lnTo>
                    <a:pt x="1" y="9032"/>
                  </a:lnTo>
                  <a:cubicBezTo>
                    <a:pt x="1" y="9196"/>
                    <a:pt x="135" y="9330"/>
                    <a:pt x="299" y="9330"/>
                  </a:cubicBezTo>
                  <a:lnTo>
                    <a:pt x="14197" y="9330"/>
                  </a:lnTo>
                  <a:lnTo>
                    <a:pt x="14197" y="299"/>
                  </a:lnTo>
                  <a:cubicBezTo>
                    <a:pt x="14197" y="135"/>
                    <a:pt x="14062" y="1"/>
                    <a:pt x="13894" y="1"/>
                  </a:cubicBezTo>
                  <a:close/>
                </a:path>
              </a:pathLst>
            </a:custGeom>
            <a:solidFill>
              <a:srgbClr val="C6D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0" name="Google Shape;11500;p89"/>
            <p:cNvSpPr/>
            <p:nvPr/>
          </p:nvSpPr>
          <p:spPr>
            <a:xfrm>
              <a:off x="3947719" y="1553965"/>
              <a:ext cx="317590" cy="271330"/>
            </a:xfrm>
            <a:custGeom>
              <a:avLst/>
              <a:gdLst/>
              <a:ahLst/>
              <a:cxnLst/>
              <a:rect l="l" t="t" r="r" b="b"/>
              <a:pathLst>
                <a:path w="12131" h="10364" extrusionOk="0">
                  <a:moveTo>
                    <a:pt x="3020" y="0"/>
                  </a:moveTo>
                  <a:cubicBezTo>
                    <a:pt x="2134" y="0"/>
                    <a:pt x="1115" y="161"/>
                    <a:pt x="48" y="640"/>
                  </a:cubicBezTo>
                  <a:cubicBezTo>
                    <a:pt x="19" y="654"/>
                    <a:pt x="0" y="678"/>
                    <a:pt x="0" y="707"/>
                  </a:cubicBezTo>
                  <a:lnTo>
                    <a:pt x="0" y="10248"/>
                  </a:lnTo>
                  <a:cubicBezTo>
                    <a:pt x="0" y="10291"/>
                    <a:pt x="39" y="10325"/>
                    <a:pt x="80" y="10325"/>
                  </a:cubicBezTo>
                  <a:cubicBezTo>
                    <a:pt x="88" y="10325"/>
                    <a:pt x="97" y="10323"/>
                    <a:pt x="106" y="10320"/>
                  </a:cubicBezTo>
                  <a:cubicBezTo>
                    <a:pt x="1153" y="9860"/>
                    <a:pt x="2151" y="9705"/>
                    <a:pt x="3021" y="9705"/>
                  </a:cubicBezTo>
                  <a:cubicBezTo>
                    <a:pt x="4815" y="9705"/>
                    <a:pt x="6063" y="10363"/>
                    <a:pt x="6063" y="10363"/>
                  </a:cubicBezTo>
                  <a:cubicBezTo>
                    <a:pt x="6063" y="10363"/>
                    <a:pt x="7313" y="9705"/>
                    <a:pt x="9108" y="9705"/>
                  </a:cubicBezTo>
                  <a:cubicBezTo>
                    <a:pt x="9979" y="9705"/>
                    <a:pt x="10978" y="9860"/>
                    <a:pt x="12025" y="10320"/>
                  </a:cubicBezTo>
                  <a:cubicBezTo>
                    <a:pt x="12033" y="10323"/>
                    <a:pt x="12042" y="10325"/>
                    <a:pt x="12051" y="10325"/>
                  </a:cubicBezTo>
                  <a:cubicBezTo>
                    <a:pt x="12092" y="10325"/>
                    <a:pt x="12131" y="10291"/>
                    <a:pt x="12131" y="10248"/>
                  </a:cubicBezTo>
                  <a:lnTo>
                    <a:pt x="12131" y="707"/>
                  </a:lnTo>
                  <a:cubicBezTo>
                    <a:pt x="12131" y="678"/>
                    <a:pt x="12111" y="654"/>
                    <a:pt x="12087" y="640"/>
                  </a:cubicBezTo>
                  <a:cubicBezTo>
                    <a:pt x="11021" y="161"/>
                    <a:pt x="10002" y="0"/>
                    <a:pt x="9115" y="0"/>
                  </a:cubicBezTo>
                  <a:cubicBezTo>
                    <a:pt x="7319" y="0"/>
                    <a:pt x="6068" y="659"/>
                    <a:pt x="6068" y="659"/>
                  </a:cubicBezTo>
                  <a:cubicBezTo>
                    <a:pt x="6068" y="659"/>
                    <a:pt x="4816" y="0"/>
                    <a:pt x="3020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1" name="Google Shape;11501;p89"/>
            <p:cNvSpPr/>
            <p:nvPr/>
          </p:nvSpPr>
          <p:spPr>
            <a:xfrm>
              <a:off x="3961673" y="1553887"/>
              <a:ext cx="303636" cy="248631"/>
            </a:xfrm>
            <a:custGeom>
              <a:avLst/>
              <a:gdLst/>
              <a:ahLst/>
              <a:cxnLst/>
              <a:rect l="l" t="t" r="r" b="b"/>
              <a:pathLst>
                <a:path w="11598" h="9497" extrusionOk="0">
                  <a:moveTo>
                    <a:pt x="8582" y="1"/>
                  </a:moveTo>
                  <a:cubicBezTo>
                    <a:pt x="6786" y="1"/>
                    <a:pt x="5535" y="662"/>
                    <a:pt x="5535" y="662"/>
                  </a:cubicBezTo>
                  <a:cubicBezTo>
                    <a:pt x="5535" y="662"/>
                    <a:pt x="4284" y="2"/>
                    <a:pt x="2487" y="2"/>
                  </a:cubicBezTo>
                  <a:cubicBezTo>
                    <a:pt x="1741" y="2"/>
                    <a:pt x="902" y="115"/>
                    <a:pt x="20" y="436"/>
                  </a:cubicBezTo>
                  <a:lnTo>
                    <a:pt x="1" y="446"/>
                  </a:lnTo>
                  <a:lnTo>
                    <a:pt x="1" y="9377"/>
                  </a:lnTo>
                  <a:cubicBezTo>
                    <a:pt x="1" y="9420"/>
                    <a:pt x="36" y="9454"/>
                    <a:pt x="78" y="9454"/>
                  </a:cubicBezTo>
                  <a:cubicBezTo>
                    <a:pt x="87" y="9454"/>
                    <a:pt x="97" y="9452"/>
                    <a:pt x="106" y="9449"/>
                  </a:cubicBezTo>
                  <a:cubicBezTo>
                    <a:pt x="1151" y="8990"/>
                    <a:pt x="2091" y="8835"/>
                    <a:pt x="2884" y="8835"/>
                  </a:cubicBezTo>
                  <a:cubicBezTo>
                    <a:pt x="4524" y="8835"/>
                    <a:pt x="5535" y="9497"/>
                    <a:pt x="5535" y="9497"/>
                  </a:cubicBezTo>
                  <a:cubicBezTo>
                    <a:pt x="6630" y="9060"/>
                    <a:pt x="7802" y="8834"/>
                    <a:pt x="8979" y="8834"/>
                  </a:cubicBezTo>
                  <a:cubicBezTo>
                    <a:pt x="8993" y="8834"/>
                    <a:pt x="9007" y="8834"/>
                    <a:pt x="9021" y="8834"/>
                  </a:cubicBezTo>
                  <a:cubicBezTo>
                    <a:pt x="9900" y="8834"/>
                    <a:pt x="10770" y="8983"/>
                    <a:pt x="11598" y="9276"/>
                  </a:cubicBezTo>
                  <a:lnTo>
                    <a:pt x="11598" y="710"/>
                  </a:lnTo>
                  <a:cubicBezTo>
                    <a:pt x="11598" y="681"/>
                    <a:pt x="11583" y="653"/>
                    <a:pt x="11554" y="643"/>
                  </a:cubicBezTo>
                  <a:cubicBezTo>
                    <a:pt x="10488" y="162"/>
                    <a:pt x="9469" y="1"/>
                    <a:pt x="8582" y="1"/>
                  </a:cubicBezTo>
                  <a:close/>
                </a:path>
              </a:pathLst>
            </a:custGeom>
            <a:solidFill>
              <a:srgbClr val="B8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2" name="Google Shape;11502;p89"/>
            <p:cNvSpPr/>
            <p:nvPr/>
          </p:nvSpPr>
          <p:spPr>
            <a:xfrm>
              <a:off x="4106553" y="1553965"/>
              <a:ext cx="158756" cy="248553"/>
            </a:xfrm>
            <a:custGeom>
              <a:avLst/>
              <a:gdLst/>
              <a:ahLst/>
              <a:cxnLst/>
              <a:rect l="l" t="t" r="r" b="b"/>
              <a:pathLst>
                <a:path w="6064" h="9494" extrusionOk="0">
                  <a:moveTo>
                    <a:pt x="3048" y="0"/>
                  </a:moveTo>
                  <a:cubicBezTo>
                    <a:pt x="1252" y="0"/>
                    <a:pt x="1" y="659"/>
                    <a:pt x="1" y="659"/>
                  </a:cubicBezTo>
                  <a:lnTo>
                    <a:pt x="1" y="9494"/>
                  </a:lnTo>
                  <a:cubicBezTo>
                    <a:pt x="1096" y="9057"/>
                    <a:pt x="2268" y="8831"/>
                    <a:pt x="3445" y="8831"/>
                  </a:cubicBezTo>
                  <a:cubicBezTo>
                    <a:pt x="3459" y="8831"/>
                    <a:pt x="3473" y="8831"/>
                    <a:pt x="3487" y="8831"/>
                  </a:cubicBezTo>
                  <a:cubicBezTo>
                    <a:pt x="4366" y="8831"/>
                    <a:pt x="5236" y="8980"/>
                    <a:pt x="6064" y="9273"/>
                  </a:cubicBezTo>
                  <a:lnTo>
                    <a:pt x="6064" y="707"/>
                  </a:lnTo>
                  <a:cubicBezTo>
                    <a:pt x="6064" y="678"/>
                    <a:pt x="6049" y="650"/>
                    <a:pt x="6020" y="640"/>
                  </a:cubicBezTo>
                  <a:cubicBezTo>
                    <a:pt x="4954" y="161"/>
                    <a:pt x="3935" y="0"/>
                    <a:pt x="3048" y="0"/>
                  </a:cubicBezTo>
                  <a:close/>
                </a:path>
              </a:pathLst>
            </a:custGeom>
            <a:solidFill>
              <a:srgbClr val="CD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3" name="Google Shape;11503;p89"/>
            <p:cNvSpPr/>
            <p:nvPr/>
          </p:nvSpPr>
          <p:spPr>
            <a:xfrm>
              <a:off x="4106422" y="1815085"/>
              <a:ext cx="27829" cy="62439"/>
            </a:xfrm>
            <a:custGeom>
              <a:avLst/>
              <a:gdLst/>
              <a:ahLst/>
              <a:cxnLst/>
              <a:rect l="l" t="t" r="r" b="b"/>
              <a:pathLst>
                <a:path w="1063" h="2385" extrusionOk="0">
                  <a:moveTo>
                    <a:pt x="1063" y="0"/>
                  </a:moveTo>
                  <a:cubicBezTo>
                    <a:pt x="698" y="96"/>
                    <a:pt x="342" y="226"/>
                    <a:pt x="1" y="389"/>
                  </a:cubicBezTo>
                  <a:lnTo>
                    <a:pt x="1" y="2311"/>
                  </a:lnTo>
                  <a:cubicBezTo>
                    <a:pt x="1" y="2355"/>
                    <a:pt x="37" y="2385"/>
                    <a:pt x="75" y="2385"/>
                  </a:cubicBezTo>
                  <a:cubicBezTo>
                    <a:pt x="91" y="2385"/>
                    <a:pt x="107" y="2380"/>
                    <a:pt x="121" y="2368"/>
                  </a:cubicBezTo>
                  <a:lnTo>
                    <a:pt x="496" y="2066"/>
                  </a:lnTo>
                  <a:cubicBezTo>
                    <a:pt x="510" y="2056"/>
                    <a:pt x="527" y="2051"/>
                    <a:pt x="544" y="2051"/>
                  </a:cubicBezTo>
                  <a:cubicBezTo>
                    <a:pt x="561" y="2051"/>
                    <a:pt x="577" y="2056"/>
                    <a:pt x="592" y="2066"/>
                  </a:cubicBezTo>
                  <a:lnTo>
                    <a:pt x="943" y="2364"/>
                  </a:lnTo>
                  <a:cubicBezTo>
                    <a:pt x="957" y="2375"/>
                    <a:pt x="973" y="2380"/>
                    <a:pt x="988" y="2380"/>
                  </a:cubicBezTo>
                  <a:cubicBezTo>
                    <a:pt x="1027" y="2380"/>
                    <a:pt x="1063" y="2350"/>
                    <a:pt x="1063" y="2306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DEE5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4" name="Google Shape;11504;p89"/>
            <p:cNvSpPr/>
            <p:nvPr/>
          </p:nvSpPr>
          <p:spPr>
            <a:xfrm>
              <a:off x="3900804" y="1547918"/>
              <a:ext cx="411550" cy="337748"/>
            </a:xfrm>
            <a:custGeom>
              <a:avLst/>
              <a:gdLst/>
              <a:ahLst/>
              <a:cxnLst/>
              <a:rect l="l" t="t" r="r" b="b"/>
              <a:pathLst>
                <a:path w="15720" h="12901" extrusionOk="0">
                  <a:moveTo>
                    <a:pt x="10912" y="464"/>
                  </a:moveTo>
                  <a:cubicBezTo>
                    <a:pt x="11744" y="464"/>
                    <a:pt x="12697" y="609"/>
                    <a:pt x="13692" y="1039"/>
                  </a:cubicBezTo>
                  <a:lnTo>
                    <a:pt x="13692" y="10244"/>
                  </a:lnTo>
                  <a:cubicBezTo>
                    <a:pt x="12790" y="9885"/>
                    <a:pt x="11837" y="9706"/>
                    <a:pt x="10885" y="9706"/>
                  </a:cubicBezTo>
                  <a:cubicBezTo>
                    <a:pt x="9936" y="9706"/>
                    <a:pt x="8987" y="9884"/>
                    <a:pt x="8090" y="10239"/>
                  </a:cubicBezTo>
                  <a:lnTo>
                    <a:pt x="8090" y="1034"/>
                  </a:lnTo>
                  <a:cubicBezTo>
                    <a:pt x="8438" y="880"/>
                    <a:pt x="9503" y="464"/>
                    <a:pt x="10912" y="464"/>
                  </a:cubicBezTo>
                  <a:close/>
                  <a:moveTo>
                    <a:pt x="4848" y="460"/>
                  </a:moveTo>
                  <a:cubicBezTo>
                    <a:pt x="5840" y="460"/>
                    <a:pt x="6799" y="664"/>
                    <a:pt x="7629" y="1034"/>
                  </a:cubicBezTo>
                  <a:cubicBezTo>
                    <a:pt x="7629" y="2187"/>
                    <a:pt x="7629" y="8894"/>
                    <a:pt x="7629" y="10239"/>
                  </a:cubicBezTo>
                  <a:cubicBezTo>
                    <a:pt x="6731" y="9883"/>
                    <a:pt x="5775" y="9705"/>
                    <a:pt x="4809" y="9705"/>
                  </a:cubicBezTo>
                  <a:cubicBezTo>
                    <a:pt x="3858" y="9705"/>
                    <a:pt x="2912" y="9888"/>
                    <a:pt x="2023" y="10244"/>
                  </a:cubicBezTo>
                  <a:lnTo>
                    <a:pt x="2023" y="5050"/>
                  </a:lnTo>
                  <a:cubicBezTo>
                    <a:pt x="2023" y="4897"/>
                    <a:pt x="1908" y="4820"/>
                    <a:pt x="1792" y="4820"/>
                  </a:cubicBezTo>
                  <a:cubicBezTo>
                    <a:pt x="1677" y="4820"/>
                    <a:pt x="1562" y="4897"/>
                    <a:pt x="1562" y="5050"/>
                  </a:cubicBezTo>
                  <a:lnTo>
                    <a:pt x="1562" y="10479"/>
                  </a:lnTo>
                  <a:cubicBezTo>
                    <a:pt x="1562" y="10647"/>
                    <a:pt x="1701" y="10786"/>
                    <a:pt x="1869" y="10786"/>
                  </a:cubicBezTo>
                  <a:cubicBezTo>
                    <a:pt x="1912" y="10786"/>
                    <a:pt x="1951" y="10777"/>
                    <a:pt x="1989" y="10762"/>
                  </a:cubicBezTo>
                  <a:cubicBezTo>
                    <a:pt x="2878" y="10368"/>
                    <a:pt x="3839" y="10167"/>
                    <a:pt x="4809" y="10167"/>
                  </a:cubicBezTo>
                  <a:cubicBezTo>
                    <a:pt x="5775" y="10167"/>
                    <a:pt x="6736" y="10364"/>
                    <a:pt x="7624" y="10743"/>
                  </a:cubicBezTo>
                  <a:lnTo>
                    <a:pt x="7624" y="11291"/>
                  </a:lnTo>
                  <a:lnTo>
                    <a:pt x="534" y="11291"/>
                  </a:lnTo>
                  <a:cubicBezTo>
                    <a:pt x="495" y="11291"/>
                    <a:pt x="462" y="11262"/>
                    <a:pt x="462" y="11219"/>
                  </a:cubicBezTo>
                  <a:lnTo>
                    <a:pt x="462" y="1611"/>
                  </a:lnTo>
                  <a:cubicBezTo>
                    <a:pt x="462" y="1572"/>
                    <a:pt x="495" y="1543"/>
                    <a:pt x="534" y="1543"/>
                  </a:cubicBezTo>
                  <a:lnTo>
                    <a:pt x="1562" y="1543"/>
                  </a:lnTo>
                  <a:lnTo>
                    <a:pt x="1562" y="4123"/>
                  </a:lnTo>
                  <a:cubicBezTo>
                    <a:pt x="1562" y="4277"/>
                    <a:pt x="1677" y="4354"/>
                    <a:pt x="1792" y="4354"/>
                  </a:cubicBezTo>
                  <a:cubicBezTo>
                    <a:pt x="1908" y="4354"/>
                    <a:pt x="2023" y="4277"/>
                    <a:pt x="2023" y="4123"/>
                  </a:cubicBezTo>
                  <a:lnTo>
                    <a:pt x="2023" y="1039"/>
                  </a:lnTo>
                  <a:cubicBezTo>
                    <a:pt x="2940" y="642"/>
                    <a:pt x="3909" y="460"/>
                    <a:pt x="4848" y="460"/>
                  </a:cubicBezTo>
                  <a:close/>
                  <a:moveTo>
                    <a:pt x="8686" y="10517"/>
                  </a:moveTo>
                  <a:lnTo>
                    <a:pt x="8686" y="12175"/>
                  </a:lnTo>
                  <a:lnTo>
                    <a:pt x="8542" y="12059"/>
                  </a:lnTo>
                  <a:cubicBezTo>
                    <a:pt x="8500" y="12023"/>
                    <a:pt x="8449" y="12005"/>
                    <a:pt x="8397" y="12005"/>
                  </a:cubicBezTo>
                  <a:cubicBezTo>
                    <a:pt x="8347" y="12005"/>
                    <a:pt x="8296" y="12022"/>
                    <a:pt x="8254" y="12055"/>
                  </a:cubicBezTo>
                  <a:lnTo>
                    <a:pt x="8086" y="12184"/>
                  </a:lnTo>
                  <a:lnTo>
                    <a:pt x="8086" y="10743"/>
                  </a:lnTo>
                  <a:cubicBezTo>
                    <a:pt x="8283" y="10657"/>
                    <a:pt x="8480" y="10585"/>
                    <a:pt x="8686" y="10517"/>
                  </a:cubicBezTo>
                  <a:close/>
                  <a:moveTo>
                    <a:pt x="4831" y="1"/>
                  </a:moveTo>
                  <a:cubicBezTo>
                    <a:pt x="3779" y="1"/>
                    <a:pt x="2727" y="221"/>
                    <a:pt x="1744" y="660"/>
                  </a:cubicBezTo>
                  <a:cubicBezTo>
                    <a:pt x="1509" y="765"/>
                    <a:pt x="1571" y="1034"/>
                    <a:pt x="1566" y="1082"/>
                  </a:cubicBezTo>
                  <a:lnTo>
                    <a:pt x="538" y="1082"/>
                  </a:lnTo>
                  <a:cubicBezTo>
                    <a:pt x="241" y="1082"/>
                    <a:pt x="5" y="1322"/>
                    <a:pt x="0" y="1616"/>
                  </a:cubicBezTo>
                  <a:lnTo>
                    <a:pt x="0" y="11224"/>
                  </a:lnTo>
                  <a:cubicBezTo>
                    <a:pt x="5" y="11517"/>
                    <a:pt x="241" y="11757"/>
                    <a:pt x="538" y="11757"/>
                  </a:cubicBezTo>
                  <a:lnTo>
                    <a:pt x="7629" y="11757"/>
                  </a:lnTo>
                  <a:lnTo>
                    <a:pt x="7629" y="12670"/>
                  </a:lnTo>
                  <a:cubicBezTo>
                    <a:pt x="7629" y="12806"/>
                    <a:pt x="7742" y="12898"/>
                    <a:pt x="7861" y="12898"/>
                  </a:cubicBezTo>
                  <a:cubicBezTo>
                    <a:pt x="7910" y="12898"/>
                    <a:pt x="7960" y="12882"/>
                    <a:pt x="8004" y="12847"/>
                  </a:cubicBezTo>
                  <a:lnTo>
                    <a:pt x="8398" y="12535"/>
                  </a:lnTo>
                  <a:cubicBezTo>
                    <a:pt x="8749" y="12804"/>
                    <a:pt x="8777" y="12900"/>
                    <a:pt x="8921" y="12900"/>
                  </a:cubicBezTo>
                  <a:cubicBezTo>
                    <a:pt x="9046" y="12900"/>
                    <a:pt x="9152" y="12794"/>
                    <a:pt x="9152" y="12670"/>
                  </a:cubicBezTo>
                  <a:lnTo>
                    <a:pt x="9152" y="11757"/>
                  </a:lnTo>
                  <a:lnTo>
                    <a:pt x="12275" y="11757"/>
                  </a:lnTo>
                  <a:cubicBezTo>
                    <a:pt x="12582" y="11757"/>
                    <a:pt x="12582" y="11291"/>
                    <a:pt x="12275" y="11291"/>
                  </a:cubicBezTo>
                  <a:lnTo>
                    <a:pt x="9152" y="11291"/>
                  </a:lnTo>
                  <a:lnTo>
                    <a:pt x="9152" y="10383"/>
                  </a:lnTo>
                  <a:cubicBezTo>
                    <a:pt x="9721" y="10239"/>
                    <a:pt x="10302" y="10168"/>
                    <a:pt x="10882" y="10168"/>
                  </a:cubicBezTo>
                  <a:cubicBezTo>
                    <a:pt x="11854" y="10168"/>
                    <a:pt x="12823" y="10368"/>
                    <a:pt x="13726" y="10762"/>
                  </a:cubicBezTo>
                  <a:cubicBezTo>
                    <a:pt x="13766" y="10779"/>
                    <a:pt x="13808" y="10787"/>
                    <a:pt x="13848" y="10787"/>
                  </a:cubicBezTo>
                  <a:cubicBezTo>
                    <a:pt x="14012" y="10787"/>
                    <a:pt x="14158" y="10656"/>
                    <a:pt x="14158" y="10479"/>
                  </a:cubicBezTo>
                  <a:lnTo>
                    <a:pt x="14158" y="1543"/>
                  </a:lnTo>
                  <a:lnTo>
                    <a:pt x="15186" y="1543"/>
                  </a:lnTo>
                  <a:cubicBezTo>
                    <a:pt x="15224" y="1543"/>
                    <a:pt x="15258" y="1577"/>
                    <a:pt x="15258" y="1616"/>
                  </a:cubicBezTo>
                  <a:lnTo>
                    <a:pt x="15258" y="11224"/>
                  </a:lnTo>
                  <a:cubicBezTo>
                    <a:pt x="15258" y="11262"/>
                    <a:pt x="15224" y="11296"/>
                    <a:pt x="15186" y="11296"/>
                  </a:cubicBezTo>
                  <a:lnTo>
                    <a:pt x="13197" y="11296"/>
                  </a:lnTo>
                  <a:cubicBezTo>
                    <a:pt x="12890" y="11296"/>
                    <a:pt x="12890" y="11757"/>
                    <a:pt x="13197" y="11757"/>
                  </a:cubicBezTo>
                  <a:lnTo>
                    <a:pt x="15186" y="11757"/>
                  </a:lnTo>
                  <a:cubicBezTo>
                    <a:pt x="15479" y="11757"/>
                    <a:pt x="15719" y="11517"/>
                    <a:pt x="15719" y="11224"/>
                  </a:cubicBezTo>
                  <a:lnTo>
                    <a:pt x="15719" y="1616"/>
                  </a:lnTo>
                  <a:cubicBezTo>
                    <a:pt x="15719" y="1318"/>
                    <a:pt x="15479" y="1082"/>
                    <a:pt x="15181" y="1082"/>
                  </a:cubicBezTo>
                  <a:lnTo>
                    <a:pt x="14153" y="1082"/>
                  </a:lnTo>
                  <a:cubicBezTo>
                    <a:pt x="14144" y="1029"/>
                    <a:pt x="14211" y="765"/>
                    <a:pt x="13975" y="660"/>
                  </a:cubicBezTo>
                  <a:cubicBezTo>
                    <a:pt x="12964" y="206"/>
                    <a:pt x="11891" y="4"/>
                    <a:pt x="10863" y="4"/>
                  </a:cubicBezTo>
                  <a:cubicBezTo>
                    <a:pt x="9767" y="4"/>
                    <a:pt x="8723" y="234"/>
                    <a:pt x="7860" y="636"/>
                  </a:cubicBezTo>
                  <a:cubicBezTo>
                    <a:pt x="6894" y="212"/>
                    <a:pt x="5862" y="1"/>
                    <a:pt x="48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05" name="Google Shape;11505;p89"/>
          <p:cNvGrpSpPr/>
          <p:nvPr/>
        </p:nvGrpSpPr>
        <p:grpSpPr>
          <a:xfrm>
            <a:off x="3508654" y="3606381"/>
            <a:ext cx="363876" cy="364007"/>
            <a:chOff x="3508654" y="3811781"/>
            <a:chExt cx="363876" cy="364007"/>
          </a:xfrm>
        </p:grpSpPr>
        <p:sp>
          <p:nvSpPr>
            <p:cNvPr id="11506" name="Google Shape;11506;p89"/>
            <p:cNvSpPr/>
            <p:nvPr/>
          </p:nvSpPr>
          <p:spPr>
            <a:xfrm>
              <a:off x="3514047" y="3817069"/>
              <a:ext cx="133727" cy="64534"/>
            </a:xfrm>
            <a:custGeom>
              <a:avLst/>
              <a:gdLst/>
              <a:ahLst/>
              <a:cxnLst/>
              <a:rect l="l" t="t" r="r" b="b"/>
              <a:pathLst>
                <a:path w="5108" h="2465" extrusionOk="0">
                  <a:moveTo>
                    <a:pt x="1437" y="0"/>
                  </a:moveTo>
                  <a:cubicBezTo>
                    <a:pt x="645" y="0"/>
                    <a:pt x="1" y="639"/>
                    <a:pt x="1" y="1437"/>
                  </a:cubicBezTo>
                  <a:cubicBezTo>
                    <a:pt x="1" y="2004"/>
                    <a:pt x="467" y="2465"/>
                    <a:pt x="1034" y="2465"/>
                  </a:cubicBezTo>
                  <a:cubicBezTo>
                    <a:pt x="1605" y="2465"/>
                    <a:pt x="4132" y="2004"/>
                    <a:pt x="4132" y="1437"/>
                  </a:cubicBezTo>
                  <a:lnTo>
                    <a:pt x="4939" y="1437"/>
                  </a:lnTo>
                  <a:cubicBezTo>
                    <a:pt x="4939" y="1038"/>
                    <a:pt x="5108" y="678"/>
                    <a:pt x="4848" y="418"/>
                  </a:cubicBezTo>
                  <a:cubicBezTo>
                    <a:pt x="4589" y="159"/>
                    <a:pt x="1836" y="0"/>
                    <a:pt x="1437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7" name="Google Shape;11507;p89"/>
            <p:cNvSpPr/>
            <p:nvPr/>
          </p:nvSpPr>
          <p:spPr>
            <a:xfrm>
              <a:off x="3541222" y="3854664"/>
              <a:ext cx="58879" cy="27070"/>
            </a:xfrm>
            <a:custGeom>
              <a:avLst/>
              <a:gdLst/>
              <a:ahLst/>
              <a:cxnLst/>
              <a:rect l="l" t="t" r="r" b="b"/>
              <a:pathLst>
                <a:path w="2249" h="1034" extrusionOk="0">
                  <a:moveTo>
                    <a:pt x="1029" y="1"/>
                  </a:moveTo>
                  <a:cubicBezTo>
                    <a:pt x="1029" y="573"/>
                    <a:pt x="567" y="1034"/>
                    <a:pt x="1" y="1034"/>
                  </a:cubicBezTo>
                  <a:lnTo>
                    <a:pt x="2249" y="1034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8" name="Google Shape;11508;p89"/>
            <p:cNvSpPr/>
            <p:nvPr/>
          </p:nvSpPr>
          <p:spPr>
            <a:xfrm>
              <a:off x="3551668" y="3816939"/>
              <a:ext cx="240359" cy="353430"/>
            </a:xfrm>
            <a:custGeom>
              <a:avLst/>
              <a:gdLst/>
              <a:ahLst/>
              <a:cxnLst/>
              <a:rect l="l" t="t" r="r" b="b"/>
              <a:pathLst>
                <a:path w="9181" h="13500" extrusionOk="0">
                  <a:moveTo>
                    <a:pt x="0" y="1"/>
                  </a:moveTo>
                  <a:cubicBezTo>
                    <a:pt x="380" y="1"/>
                    <a:pt x="745" y="154"/>
                    <a:pt x="1014" y="423"/>
                  </a:cubicBezTo>
                  <a:cubicBezTo>
                    <a:pt x="1067" y="476"/>
                    <a:pt x="1115" y="534"/>
                    <a:pt x="1163" y="596"/>
                  </a:cubicBezTo>
                  <a:cubicBezTo>
                    <a:pt x="1341" y="841"/>
                    <a:pt x="1437" y="1134"/>
                    <a:pt x="1437" y="1437"/>
                  </a:cubicBezTo>
                  <a:lnTo>
                    <a:pt x="1437" y="12064"/>
                  </a:lnTo>
                  <a:cubicBezTo>
                    <a:pt x="1437" y="12856"/>
                    <a:pt x="2076" y="13500"/>
                    <a:pt x="2873" y="13500"/>
                  </a:cubicBezTo>
                  <a:lnTo>
                    <a:pt x="5035" y="13500"/>
                  </a:lnTo>
                  <a:cubicBezTo>
                    <a:pt x="5294" y="13241"/>
                    <a:pt x="6505" y="13341"/>
                    <a:pt x="6505" y="12943"/>
                  </a:cubicBezTo>
                  <a:lnTo>
                    <a:pt x="9181" y="11036"/>
                  </a:lnTo>
                  <a:lnTo>
                    <a:pt x="9181" y="1442"/>
                  </a:lnTo>
                  <a:lnTo>
                    <a:pt x="9181" y="1437"/>
                  </a:lnTo>
                  <a:cubicBezTo>
                    <a:pt x="9181" y="644"/>
                    <a:pt x="8537" y="1"/>
                    <a:pt x="7744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9" name="Google Shape;11509;p89"/>
            <p:cNvSpPr/>
            <p:nvPr/>
          </p:nvSpPr>
          <p:spPr>
            <a:xfrm>
              <a:off x="3589262" y="4089996"/>
              <a:ext cx="202764" cy="80373"/>
            </a:xfrm>
            <a:custGeom>
              <a:avLst/>
              <a:gdLst/>
              <a:ahLst/>
              <a:cxnLst/>
              <a:rect l="l" t="t" r="r" b="b"/>
              <a:pathLst>
                <a:path w="7745" h="3070" extrusionOk="0">
                  <a:moveTo>
                    <a:pt x="1" y="0"/>
                  </a:moveTo>
                  <a:lnTo>
                    <a:pt x="1" y="1634"/>
                  </a:lnTo>
                  <a:cubicBezTo>
                    <a:pt x="1" y="2426"/>
                    <a:pt x="640" y="3070"/>
                    <a:pt x="1437" y="3070"/>
                  </a:cubicBezTo>
                  <a:lnTo>
                    <a:pt x="3599" y="3070"/>
                  </a:lnTo>
                  <a:cubicBezTo>
                    <a:pt x="3858" y="2811"/>
                    <a:pt x="5069" y="2911"/>
                    <a:pt x="5069" y="2513"/>
                  </a:cubicBezTo>
                  <a:lnTo>
                    <a:pt x="7745" y="601"/>
                  </a:lnTo>
                  <a:lnTo>
                    <a:pt x="7745" y="0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0" name="Google Shape;11510;p89"/>
            <p:cNvSpPr/>
            <p:nvPr/>
          </p:nvSpPr>
          <p:spPr>
            <a:xfrm>
              <a:off x="3551668" y="3817069"/>
              <a:ext cx="233211" cy="15499"/>
            </a:xfrm>
            <a:custGeom>
              <a:avLst/>
              <a:gdLst/>
              <a:ahLst/>
              <a:cxnLst/>
              <a:rect l="l" t="t" r="r" b="b"/>
              <a:pathLst>
                <a:path w="8908" h="592" extrusionOk="0">
                  <a:moveTo>
                    <a:pt x="0" y="0"/>
                  </a:moveTo>
                  <a:cubicBezTo>
                    <a:pt x="385" y="0"/>
                    <a:pt x="750" y="149"/>
                    <a:pt x="1019" y="418"/>
                  </a:cubicBezTo>
                  <a:cubicBezTo>
                    <a:pt x="1072" y="471"/>
                    <a:pt x="1120" y="529"/>
                    <a:pt x="1163" y="591"/>
                  </a:cubicBezTo>
                  <a:lnTo>
                    <a:pt x="8907" y="591"/>
                  </a:lnTo>
                  <a:cubicBezTo>
                    <a:pt x="8638" y="221"/>
                    <a:pt x="8206" y="0"/>
                    <a:pt x="7744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1" name="Google Shape;11511;p89"/>
            <p:cNvSpPr/>
            <p:nvPr/>
          </p:nvSpPr>
          <p:spPr>
            <a:xfrm>
              <a:off x="3626883" y="4105835"/>
              <a:ext cx="240359" cy="64665"/>
            </a:xfrm>
            <a:custGeom>
              <a:avLst/>
              <a:gdLst/>
              <a:ahLst/>
              <a:cxnLst/>
              <a:rect l="l" t="t" r="r" b="b"/>
              <a:pathLst>
                <a:path w="9181" h="2470" extrusionOk="0">
                  <a:moveTo>
                    <a:pt x="404" y="1"/>
                  </a:moveTo>
                  <a:cubicBezTo>
                    <a:pt x="975" y="1"/>
                    <a:pt x="1437" y="462"/>
                    <a:pt x="1437" y="1033"/>
                  </a:cubicBezTo>
                  <a:cubicBezTo>
                    <a:pt x="1437" y="1350"/>
                    <a:pt x="1331" y="1658"/>
                    <a:pt x="1139" y="1913"/>
                  </a:cubicBezTo>
                  <a:cubicBezTo>
                    <a:pt x="1100" y="1961"/>
                    <a:pt x="1062" y="2004"/>
                    <a:pt x="1019" y="2047"/>
                  </a:cubicBezTo>
                  <a:cubicBezTo>
                    <a:pt x="750" y="2316"/>
                    <a:pt x="384" y="2470"/>
                    <a:pt x="0" y="2470"/>
                  </a:cubicBezTo>
                  <a:lnTo>
                    <a:pt x="7744" y="2470"/>
                  </a:lnTo>
                  <a:cubicBezTo>
                    <a:pt x="8124" y="2470"/>
                    <a:pt x="8489" y="2316"/>
                    <a:pt x="8758" y="2047"/>
                  </a:cubicBezTo>
                  <a:cubicBezTo>
                    <a:pt x="8801" y="2004"/>
                    <a:pt x="8840" y="1961"/>
                    <a:pt x="8878" y="1913"/>
                  </a:cubicBezTo>
                  <a:cubicBezTo>
                    <a:pt x="9075" y="1658"/>
                    <a:pt x="9181" y="1350"/>
                    <a:pt x="9181" y="1033"/>
                  </a:cubicBezTo>
                  <a:cubicBezTo>
                    <a:pt x="9181" y="462"/>
                    <a:pt x="8719" y="1"/>
                    <a:pt x="8148" y="1"/>
                  </a:cubicBez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2" name="Google Shape;11512;p89"/>
            <p:cNvSpPr/>
            <p:nvPr/>
          </p:nvSpPr>
          <p:spPr>
            <a:xfrm>
              <a:off x="3626883" y="4155891"/>
              <a:ext cx="232452" cy="14608"/>
            </a:xfrm>
            <a:custGeom>
              <a:avLst/>
              <a:gdLst/>
              <a:ahLst/>
              <a:cxnLst/>
              <a:rect l="l" t="t" r="r" b="b"/>
              <a:pathLst>
                <a:path w="8879" h="558" extrusionOk="0">
                  <a:moveTo>
                    <a:pt x="1139" y="1"/>
                  </a:moveTo>
                  <a:cubicBezTo>
                    <a:pt x="1100" y="49"/>
                    <a:pt x="1062" y="92"/>
                    <a:pt x="1019" y="135"/>
                  </a:cubicBezTo>
                  <a:cubicBezTo>
                    <a:pt x="750" y="404"/>
                    <a:pt x="384" y="558"/>
                    <a:pt x="0" y="558"/>
                  </a:cubicBezTo>
                  <a:lnTo>
                    <a:pt x="7744" y="558"/>
                  </a:lnTo>
                  <a:cubicBezTo>
                    <a:pt x="8124" y="558"/>
                    <a:pt x="8489" y="404"/>
                    <a:pt x="8758" y="135"/>
                  </a:cubicBezTo>
                  <a:cubicBezTo>
                    <a:pt x="8801" y="92"/>
                    <a:pt x="8840" y="49"/>
                    <a:pt x="8878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3" name="Google Shape;11513;p89"/>
            <p:cNvSpPr/>
            <p:nvPr/>
          </p:nvSpPr>
          <p:spPr>
            <a:xfrm>
              <a:off x="3610389" y="4105835"/>
              <a:ext cx="54114" cy="27070"/>
            </a:xfrm>
            <a:custGeom>
              <a:avLst/>
              <a:gdLst/>
              <a:ahLst/>
              <a:cxnLst/>
              <a:rect l="l" t="t" r="r" b="b"/>
              <a:pathLst>
                <a:path w="2067" h="1034" extrusionOk="0">
                  <a:moveTo>
                    <a:pt x="1034" y="1"/>
                  </a:moveTo>
                  <a:cubicBezTo>
                    <a:pt x="467" y="1"/>
                    <a:pt x="1" y="462"/>
                    <a:pt x="1" y="1033"/>
                  </a:cubicBezTo>
                  <a:lnTo>
                    <a:pt x="2067" y="1033"/>
                  </a:lnTo>
                  <a:cubicBezTo>
                    <a:pt x="2067" y="462"/>
                    <a:pt x="1605" y="1"/>
                    <a:pt x="1034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4" name="Google Shape;11514;p89"/>
            <p:cNvSpPr/>
            <p:nvPr/>
          </p:nvSpPr>
          <p:spPr>
            <a:xfrm>
              <a:off x="3718303" y="3889379"/>
              <a:ext cx="147943" cy="148074"/>
            </a:xfrm>
            <a:custGeom>
              <a:avLst/>
              <a:gdLst/>
              <a:ahLst/>
              <a:cxnLst/>
              <a:rect l="l" t="t" r="r" b="b"/>
              <a:pathLst>
                <a:path w="5651" h="5656" extrusionOk="0">
                  <a:moveTo>
                    <a:pt x="5650" y="1"/>
                  </a:moveTo>
                  <a:cubicBezTo>
                    <a:pt x="3834" y="106"/>
                    <a:pt x="2278" y="707"/>
                    <a:pt x="1139" y="1846"/>
                  </a:cubicBezTo>
                  <a:cubicBezTo>
                    <a:pt x="1" y="2984"/>
                    <a:pt x="250" y="3690"/>
                    <a:pt x="145" y="5511"/>
                  </a:cubicBezTo>
                  <a:cubicBezTo>
                    <a:pt x="1961" y="5401"/>
                    <a:pt x="2667" y="5655"/>
                    <a:pt x="3805" y="4512"/>
                  </a:cubicBezTo>
                  <a:cubicBezTo>
                    <a:pt x="4084" y="4233"/>
                    <a:pt x="4339" y="3926"/>
                    <a:pt x="4555" y="3594"/>
                  </a:cubicBezTo>
                  <a:lnTo>
                    <a:pt x="3560" y="3421"/>
                  </a:lnTo>
                  <a:lnTo>
                    <a:pt x="3585" y="3407"/>
                  </a:lnTo>
                  <a:cubicBezTo>
                    <a:pt x="4790" y="2691"/>
                    <a:pt x="5559" y="1428"/>
                    <a:pt x="5650" y="30"/>
                  </a:cubicBezTo>
                  <a:lnTo>
                    <a:pt x="5650" y="1"/>
                  </a:lnTo>
                  <a:close/>
                </a:path>
              </a:pathLst>
            </a:custGeom>
            <a:solidFill>
              <a:srgbClr val="A6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5" name="Google Shape;11515;p89"/>
            <p:cNvSpPr/>
            <p:nvPr/>
          </p:nvSpPr>
          <p:spPr>
            <a:xfrm>
              <a:off x="3689767" y="3938178"/>
              <a:ext cx="127680" cy="127680"/>
            </a:xfrm>
            <a:custGeom>
              <a:avLst/>
              <a:gdLst/>
              <a:ahLst/>
              <a:cxnLst/>
              <a:rect l="l" t="t" r="r" b="b"/>
              <a:pathLst>
                <a:path w="4877" h="4877" extrusionOk="0">
                  <a:moveTo>
                    <a:pt x="4876" y="1"/>
                  </a:moveTo>
                  <a:lnTo>
                    <a:pt x="4876" y="1"/>
                  </a:lnTo>
                  <a:cubicBezTo>
                    <a:pt x="2863" y="1183"/>
                    <a:pt x="1187" y="2864"/>
                    <a:pt x="0" y="4877"/>
                  </a:cubicBezTo>
                  <a:cubicBezTo>
                    <a:pt x="2013" y="3690"/>
                    <a:pt x="3690" y="2014"/>
                    <a:pt x="4876" y="1"/>
                  </a:cubicBezTo>
                  <a:close/>
                </a:path>
              </a:pathLst>
            </a:custGeom>
            <a:solidFill>
              <a:srgbClr val="8699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6" name="Google Shape;11516;p89"/>
            <p:cNvSpPr/>
            <p:nvPr/>
          </p:nvSpPr>
          <p:spPr>
            <a:xfrm>
              <a:off x="3508654" y="3811781"/>
              <a:ext cx="363876" cy="364007"/>
            </a:xfrm>
            <a:custGeom>
              <a:avLst/>
              <a:gdLst/>
              <a:ahLst/>
              <a:cxnLst/>
              <a:rect l="l" t="t" r="r" b="b"/>
              <a:pathLst>
                <a:path w="13899" h="13904" extrusionOk="0">
                  <a:moveTo>
                    <a:pt x="1645" y="405"/>
                  </a:moveTo>
                  <a:cubicBezTo>
                    <a:pt x="2237" y="405"/>
                    <a:pt x="2754" y="833"/>
                    <a:pt x="2859" y="1432"/>
                  </a:cubicBezTo>
                  <a:lnTo>
                    <a:pt x="2277" y="1432"/>
                  </a:lnTo>
                  <a:cubicBezTo>
                    <a:pt x="2162" y="1432"/>
                    <a:pt x="2071" y="1524"/>
                    <a:pt x="2071" y="1639"/>
                  </a:cubicBezTo>
                  <a:cubicBezTo>
                    <a:pt x="2071" y="2090"/>
                    <a:pt x="1701" y="2460"/>
                    <a:pt x="1245" y="2460"/>
                  </a:cubicBezTo>
                  <a:cubicBezTo>
                    <a:pt x="788" y="2460"/>
                    <a:pt x="418" y="2090"/>
                    <a:pt x="418" y="1639"/>
                  </a:cubicBezTo>
                  <a:cubicBezTo>
                    <a:pt x="418" y="1000"/>
                    <a:pt x="903" y="467"/>
                    <a:pt x="1542" y="409"/>
                  </a:cubicBezTo>
                  <a:cubicBezTo>
                    <a:pt x="1577" y="406"/>
                    <a:pt x="1611" y="405"/>
                    <a:pt x="1645" y="405"/>
                  </a:cubicBezTo>
                  <a:close/>
                  <a:moveTo>
                    <a:pt x="2878" y="1845"/>
                  </a:moveTo>
                  <a:lnTo>
                    <a:pt x="2878" y="2460"/>
                  </a:lnTo>
                  <a:lnTo>
                    <a:pt x="2167" y="2460"/>
                  </a:lnTo>
                  <a:cubicBezTo>
                    <a:pt x="2321" y="2287"/>
                    <a:pt x="2426" y="2076"/>
                    <a:pt x="2465" y="1845"/>
                  </a:cubicBezTo>
                  <a:close/>
                  <a:moveTo>
                    <a:pt x="11141" y="5477"/>
                  </a:moveTo>
                  <a:cubicBezTo>
                    <a:pt x="10180" y="6880"/>
                    <a:pt x="8969" y="8091"/>
                    <a:pt x="7572" y="9051"/>
                  </a:cubicBezTo>
                  <a:cubicBezTo>
                    <a:pt x="8047" y="8350"/>
                    <a:pt x="8590" y="7697"/>
                    <a:pt x="9190" y="7101"/>
                  </a:cubicBezTo>
                  <a:cubicBezTo>
                    <a:pt x="9786" y="6501"/>
                    <a:pt x="10440" y="5958"/>
                    <a:pt x="11141" y="5477"/>
                  </a:cubicBezTo>
                  <a:close/>
                  <a:moveTo>
                    <a:pt x="4920" y="11439"/>
                  </a:moveTo>
                  <a:cubicBezTo>
                    <a:pt x="5266" y="11439"/>
                    <a:pt x="5611" y="11646"/>
                    <a:pt x="5717" y="12059"/>
                  </a:cubicBezTo>
                  <a:lnTo>
                    <a:pt x="4122" y="12059"/>
                  </a:lnTo>
                  <a:cubicBezTo>
                    <a:pt x="4228" y="11646"/>
                    <a:pt x="4574" y="11439"/>
                    <a:pt x="4920" y="11439"/>
                  </a:cubicBezTo>
                  <a:close/>
                  <a:moveTo>
                    <a:pt x="12664" y="11439"/>
                  </a:moveTo>
                  <a:cubicBezTo>
                    <a:pt x="13120" y="11439"/>
                    <a:pt x="13490" y="11809"/>
                    <a:pt x="13490" y="12265"/>
                  </a:cubicBezTo>
                  <a:cubicBezTo>
                    <a:pt x="13490" y="12943"/>
                    <a:pt x="12938" y="13490"/>
                    <a:pt x="12260" y="13495"/>
                  </a:cubicBezTo>
                  <a:lnTo>
                    <a:pt x="5607" y="13495"/>
                  </a:lnTo>
                  <a:cubicBezTo>
                    <a:pt x="5957" y="13183"/>
                    <a:pt x="6159" y="12736"/>
                    <a:pt x="6159" y="12265"/>
                  </a:cubicBezTo>
                  <a:cubicBezTo>
                    <a:pt x="6159" y="11958"/>
                    <a:pt x="6049" y="11665"/>
                    <a:pt x="5842" y="11439"/>
                  </a:cubicBezTo>
                  <a:close/>
                  <a:moveTo>
                    <a:pt x="1638" y="1"/>
                  </a:moveTo>
                  <a:cubicBezTo>
                    <a:pt x="731" y="1"/>
                    <a:pt x="0" y="736"/>
                    <a:pt x="0" y="1644"/>
                  </a:cubicBezTo>
                  <a:cubicBezTo>
                    <a:pt x="0" y="2326"/>
                    <a:pt x="553" y="2878"/>
                    <a:pt x="1235" y="2883"/>
                  </a:cubicBezTo>
                  <a:lnTo>
                    <a:pt x="2868" y="2883"/>
                  </a:lnTo>
                  <a:lnTo>
                    <a:pt x="2868" y="9200"/>
                  </a:lnTo>
                  <a:cubicBezTo>
                    <a:pt x="2868" y="9337"/>
                    <a:pt x="2972" y="9406"/>
                    <a:pt x="3075" y="9406"/>
                  </a:cubicBezTo>
                  <a:cubicBezTo>
                    <a:pt x="3178" y="9406"/>
                    <a:pt x="3281" y="9337"/>
                    <a:pt x="3281" y="9200"/>
                  </a:cubicBezTo>
                  <a:lnTo>
                    <a:pt x="3281" y="1639"/>
                  </a:lnTo>
                  <a:cubicBezTo>
                    <a:pt x="3281" y="1168"/>
                    <a:pt x="3080" y="717"/>
                    <a:pt x="2729" y="409"/>
                  </a:cubicBezTo>
                  <a:lnTo>
                    <a:pt x="9383" y="409"/>
                  </a:lnTo>
                  <a:cubicBezTo>
                    <a:pt x="10065" y="409"/>
                    <a:pt x="10612" y="957"/>
                    <a:pt x="10612" y="1639"/>
                  </a:cubicBezTo>
                  <a:lnTo>
                    <a:pt x="10612" y="3508"/>
                  </a:lnTo>
                  <a:cubicBezTo>
                    <a:pt x="10012" y="3801"/>
                    <a:pt x="9469" y="4190"/>
                    <a:pt x="8994" y="4661"/>
                  </a:cubicBezTo>
                  <a:cubicBezTo>
                    <a:pt x="8018" y="5636"/>
                    <a:pt x="8004" y="6347"/>
                    <a:pt x="7975" y="7524"/>
                  </a:cubicBezTo>
                  <a:cubicBezTo>
                    <a:pt x="7975" y="7625"/>
                    <a:pt x="7970" y="7726"/>
                    <a:pt x="7965" y="7831"/>
                  </a:cubicBezTo>
                  <a:cubicBezTo>
                    <a:pt x="7509" y="8384"/>
                    <a:pt x="7096" y="8975"/>
                    <a:pt x="6736" y="9599"/>
                  </a:cubicBezTo>
                  <a:cubicBezTo>
                    <a:pt x="6650" y="9747"/>
                    <a:pt x="6770" y="9911"/>
                    <a:pt x="6916" y="9911"/>
                  </a:cubicBezTo>
                  <a:cubicBezTo>
                    <a:pt x="6949" y="9911"/>
                    <a:pt x="6985" y="9902"/>
                    <a:pt x="7019" y="9883"/>
                  </a:cubicBezTo>
                  <a:cubicBezTo>
                    <a:pt x="7644" y="9522"/>
                    <a:pt x="8234" y="9109"/>
                    <a:pt x="8787" y="8648"/>
                  </a:cubicBezTo>
                  <a:lnTo>
                    <a:pt x="9090" y="8643"/>
                  </a:lnTo>
                  <a:cubicBezTo>
                    <a:pt x="9685" y="8629"/>
                    <a:pt x="10161" y="8614"/>
                    <a:pt x="10612" y="8480"/>
                  </a:cubicBezTo>
                  <a:lnTo>
                    <a:pt x="10612" y="11026"/>
                  </a:lnTo>
                  <a:lnTo>
                    <a:pt x="4915" y="11026"/>
                  </a:lnTo>
                  <a:cubicBezTo>
                    <a:pt x="4233" y="11026"/>
                    <a:pt x="3675" y="11578"/>
                    <a:pt x="3675" y="12261"/>
                  </a:cubicBezTo>
                  <a:cubicBezTo>
                    <a:pt x="3675" y="12376"/>
                    <a:pt x="3767" y="12467"/>
                    <a:pt x="3882" y="12467"/>
                  </a:cubicBezTo>
                  <a:lnTo>
                    <a:pt x="5722" y="12467"/>
                  </a:lnTo>
                  <a:cubicBezTo>
                    <a:pt x="5622" y="13062"/>
                    <a:pt x="5105" y="13490"/>
                    <a:pt x="4513" y="13490"/>
                  </a:cubicBezTo>
                  <a:cubicBezTo>
                    <a:pt x="4479" y="13490"/>
                    <a:pt x="4445" y="13488"/>
                    <a:pt x="4410" y="13486"/>
                  </a:cubicBezTo>
                  <a:cubicBezTo>
                    <a:pt x="3771" y="13433"/>
                    <a:pt x="3286" y="12899"/>
                    <a:pt x="3281" y="12261"/>
                  </a:cubicBezTo>
                  <a:lnTo>
                    <a:pt x="3281" y="10017"/>
                  </a:lnTo>
                  <a:cubicBezTo>
                    <a:pt x="3281" y="9880"/>
                    <a:pt x="3178" y="9812"/>
                    <a:pt x="3075" y="9812"/>
                  </a:cubicBezTo>
                  <a:cubicBezTo>
                    <a:pt x="2972" y="9812"/>
                    <a:pt x="2868" y="9880"/>
                    <a:pt x="2868" y="10017"/>
                  </a:cubicBezTo>
                  <a:lnTo>
                    <a:pt x="2868" y="12261"/>
                  </a:lnTo>
                  <a:cubicBezTo>
                    <a:pt x="2868" y="13169"/>
                    <a:pt x="3603" y="13904"/>
                    <a:pt x="4511" y="13904"/>
                  </a:cubicBezTo>
                  <a:lnTo>
                    <a:pt x="12255" y="13904"/>
                  </a:lnTo>
                  <a:cubicBezTo>
                    <a:pt x="13163" y="13904"/>
                    <a:pt x="13898" y="13169"/>
                    <a:pt x="13898" y="12261"/>
                  </a:cubicBezTo>
                  <a:cubicBezTo>
                    <a:pt x="13898" y="11578"/>
                    <a:pt x="13346" y="11026"/>
                    <a:pt x="12664" y="11026"/>
                  </a:cubicBezTo>
                  <a:lnTo>
                    <a:pt x="11030" y="11026"/>
                  </a:lnTo>
                  <a:lnTo>
                    <a:pt x="11030" y="8321"/>
                  </a:lnTo>
                  <a:cubicBezTo>
                    <a:pt x="11376" y="8139"/>
                    <a:pt x="11689" y="7903"/>
                    <a:pt x="11958" y="7625"/>
                  </a:cubicBezTo>
                  <a:cubicBezTo>
                    <a:pt x="12251" y="7332"/>
                    <a:pt x="12510" y="7015"/>
                    <a:pt x="12731" y="6673"/>
                  </a:cubicBezTo>
                  <a:cubicBezTo>
                    <a:pt x="12813" y="6549"/>
                    <a:pt x="12741" y="6380"/>
                    <a:pt x="12597" y="6356"/>
                  </a:cubicBezTo>
                  <a:lnTo>
                    <a:pt x="12111" y="6270"/>
                  </a:lnTo>
                  <a:cubicBezTo>
                    <a:pt x="13139" y="5487"/>
                    <a:pt x="13778" y="4296"/>
                    <a:pt x="13860" y="3008"/>
                  </a:cubicBezTo>
                  <a:lnTo>
                    <a:pt x="13860" y="2998"/>
                  </a:lnTo>
                  <a:lnTo>
                    <a:pt x="13860" y="2974"/>
                  </a:lnTo>
                  <a:cubicBezTo>
                    <a:pt x="13865" y="2852"/>
                    <a:pt x="13769" y="2758"/>
                    <a:pt x="13652" y="2758"/>
                  </a:cubicBezTo>
                  <a:cubicBezTo>
                    <a:pt x="13650" y="2758"/>
                    <a:pt x="13647" y="2758"/>
                    <a:pt x="13644" y="2758"/>
                  </a:cubicBezTo>
                  <a:cubicBezTo>
                    <a:pt x="13183" y="2787"/>
                    <a:pt x="12726" y="2849"/>
                    <a:pt x="12275" y="2946"/>
                  </a:cubicBezTo>
                  <a:cubicBezTo>
                    <a:pt x="12024" y="2999"/>
                    <a:pt x="12082" y="3355"/>
                    <a:pt x="12310" y="3355"/>
                  </a:cubicBezTo>
                  <a:cubicBezTo>
                    <a:pt x="12326" y="3355"/>
                    <a:pt x="12343" y="3353"/>
                    <a:pt x="12361" y="3349"/>
                  </a:cubicBezTo>
                  <a:cubicBezTo>
                    <a:pt x="12712" y="3272"/>
                    <a:pt x="13072" y="3219"/>
                    <a:pt x="13428" y="3191"/>
                  </a:cubicBezTo>
                  <a:lnTo>
                    <a:pt x="13428" y="3191"/>
                  </a:lnTo>
                  <a:cubicBezTo>
                    <a:pt x="13284" y="4440"/>
                    <a:pt x="12563" y="5549"/>
                    <a:pt x="11482" y="6193"/>
                  </a:cubicBezTo>
                  <a:lnTo>
                    <a:pt x="11463" y="6208"/>
                  </a:lnTo>
                  <a:cubicBezTo>
                    <a:pt x="11295" y="6304"/>
                    <a:pt x="11343" y="6553"/>
                    <a:pt x="11530" y="6587"/>
                  </a:cubicBezTo>
                  <a:lnTo>
                    <a:pt x="12203" y="6707"/>
                  </a:lnTo>
                  <a:cubicBezTo>
                    <a:pt x="12039" y="6928"/>
                    <a:pt x="11857" y="7135"/>
                    <a:pt x="11665" y="7332"/>
                  </a:cubicBezTo>
                  <a:cubicBezTo>
                    <a:pt x="10853" y="8139"/>
                    <a:pt x="10295" y="8201"/>
                    <a:pt x="9282" y="8230"/>
                  </a:cubicBezTo>
                  <a:cubicBezTo>
                    <a:pt x="9460" y="8067"/>
                    <a:pt x="9632" y="7899"/>
                    <a:pt x="9810" y="7726"/>
                  </a:cubicBezTo>
                  <a:cubicBezTo>
                    <a:pt x="10651" y="6894"/>
                    <a:pt x="11376" y="5958"/>
                    <a:pt x="11972" y="4934"/>
                  </a:cubicBezTo>
                  <a:cubicBezTo>
                    <a:pt x="12058" y="4786"/>
                    <a:pt x="11938" y="4622"/>
                    <a:pt x="11792" y="4622"/>
                  </a:cubicBezTo>
                  <a:cubicBezTo>
                    <a:pt x="11758" y="4622"/>
                    <a:pt x="11723" y="4631"/>
                    <a:pt x="11689" y="4651"/>
                  </a:cubicBezTo>
                  <a:cubicBezTo>
                    <a:pt x="10665" y="5247"/>
                    <a:pt x="9729" y="5972"/>
                    <a:pt x="8897" y="6813"/>
                  </a:cubicBezTo>
                  <a:cubicBezTo>
                    <a:pt x="8724" y="6986"/>
                    <a:pt x="8556" y="7164"/>
                    <a:pt x="8393" y="7341"/>
                  </a:cubicBezTo>
                  <a:cubicBezTo>
                    <a:pt x="8422" y="6323"/>
                    <a:pt x="8479" y="5766"/>
                    <a:pt x="9291" y="4958"/>
                  </a:cubicBezTo>
                  <a:cubicBezTo>
                    <a:pt x="9935" y="4320"/>
                    <a:pt x="10723" y="3844"/>
                    <a:pt x="11588" y="3560"/>
                  </a:cubicBezTo>
                  <a:cubicBezTo>
                    <a:pt x="11814" y="3478"/>
                    <a:pt x="11733" y="3160"/>
                    <a:pt x="11524" y="3160"/>
                  </a:cubicBezTo>
                  <a:cubicBezTo>
                    <a:pt x="11502" y="3160"/>
                    <a:pt x="11478" y="3164"/>
                    <a:pt x="11453" y="3171"/>
                  </a:cubicBezTo>
                  <a:cubicBezTo>
                    <a:pt x="11309" y="3219"/>
                    <a:pt x="11165" y="3272"/>
                    <a:pt x="11030" y="3330"/>
                  </a:cubicBezTo>
                  <a:lnTo>
                    <a:pt x="11030" y="1644"/>
                  </a:lnTo>
                  <a:cubicBezTo>
                    <a:pt x="11026" y="736"/>
                    <a:pt x="10291" y="1"/>
                    <a:pt x="938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7" name="Google Shape;11517;p89"/>
            <p:cNvSpPr/>
            <p:nvPr/>
          </p:nvSpPr>
          <p:spPr>
            <a:xfrm>
              <a:off x="3612274" y="3916553"/>
              <a:ext cx="130952" cy="25185"/>
            </a:xfrm>
            <a:custGeom>
              <a:avLst/>
              <a:gdLst/>
              <a:ahLst/>
              <a:cxnLst/>
              <a:rect l="l" t="t" r="r" b="b"/>
              <a:pathLst>
                <a:path w="5002" h="962" extrusionOk="0">
                  <a:moveTo>
                    <a:pt x="279" y="0"/>
                  </a:moveTo>
                  <a:cubicBezTo>
                    <a:pt x="1" y="0"/>
                    <a:pt x="1" y="414"/>
                    <a:pt x="279" y="414"/>
                  </a:cubicBezTo>
                  <a:cubicBezTo>
                    <a:pt x="472" y="414"/>
                    <a:pt x="558" y="495"/>
                    <a:pt x="688" y="625"/>
                  </a:cubicBezTo>
                  <a:cubicBezTo>
                    <a:pt x="837" y="779"/>
                    <a:pt x="1029" y="961"/>
                    <a:pt x="1389" y="961"/>
                  </a:cubicBezTo>
                  <a:cubicBezTo>
                    <a:pt x="1754" y="961"/>
                    <a:pt x="1942" y="779"/>
                    <a:pt x="2091" y="625"/>
                  </a:cubicBezTo>
                  <a:cubicBezTo>
                    <a:pt x="2220" y="495"/>
                    <a:pt x="2312" y="414"/>
                    <a:pt x="2504" y="414"/>
                  </a:cubicBezTo>
                  <a:cubicBezTo>
                    <a:pt x="2696" y="414"/>
                    <a:pt x="2782" y="495"/>
                    <a:pt x="2912" y="625"/>
                  </a:cubicBezTo>
                  <a:cubicBezTo>
                    <a:pt x="3066" y="779"/>
                    <a:pt x="3253" y="961"/>
                    <a:pt x="3614" y="961"/>
                  </a:cubicBezTo>
                  <a:cubicBezTo>
                    <a:pt x="3979" y="961"/>
                    <a:pt x="4166" y="779"/>
                    <a:pt x="4315" y="625"/>
                  </a:cubicBezTo>
                  <a:cubicBezTo>
                    <a:pt x="4449" y="495"/>
                    <a:pt x="4536" y="414"/>
                    <a:pt x="4728" y="414"/>
                  </a:cubicBezTo>
                  <a:cubicBezTo>
                    <a:pt x="5002" y="414"/>
                    <a:pt x="5002" y="0"/>
                    <a:pt x="4728" y="0"/>
                  </a:cubicBezTo>
                  <a:cubicBezTo>
                    <a:pt x="4368" y="0"/>
                    <a:pt x="4176" y="183"/>
                    <a:pt x="4027" y="332"/>
                  </a:cubicBezTo>
                  <a:cubicBezTo>
                    <a:pt x="3897" y="462"/>
                    <a:pt x="3806" y="548"/>
                    <a:pt x="3614" y="548"/>
                  </a:cubicBezTo>
                  <a:cubicBezTo>
                    <a:pt x="3421" y="548"/>
                    <a:pt x="3335" y="462"/>
                    <a:pt x="3205" y="332"/>
                  </a:cubicBezTo>
                  <a:cubicBezTo>
                    <a:pt x="3051" y="183"/>
                    <a:pt x="2864" y="0"/>
                    <a:pt x="2504" y="0"/>
                  </a:cubicBezTo>
                  <a:cubicBezTo>
                    <a:pt x="2139" y="0"/>
                    <a:pt x="1951" y="183"/>
                    <a:pt x="1802" y="332"/>
                  </a:cubicBezTo>
                  <a:cubicBezTo>
                    <a:pt x="1668" y="462"/>
                    <a:pt x="1581" y="548"/>
                    <a:pt x="1389" y="548"/>
                  </a:cubicBezTo>
                  <a:cubicBezTo>
                    <a:pt x="1197" y="548"/>
                    <a:pt x="1111" y="462"/>
                    <a:pt x="981" y="332"/>
                  </a:cubicBezTo>
                  <a:cubicBezTo>
                    <a:pt x="827" y="183"/>
                    <a:pt x="640" y="0"/>
                    <a:pt x="2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8" name="Google Shape;11518;p89"/>
            <p:cNvSpPr/>
            <p:nvPr/>
          </p:nvSpPr>
          <p:spPr>
            <a:xfrm>
              <a:off x="3612274" y="3958572"/>
              <a:ext cx="101919" cy="25290"/>
            </a:xfrm>
            <a:custGeom>
              <a:avLst/>
              <a:gdLst/>
              <a:ahLst/>
              <a:cxnLst/>
              <a:rect l="l" t="t" r="r" b="b"/>
              <a:pathLst>
                <a:path w="3893" h="966" extrusionOk="0">
                  <a:moveTo>
                    <a:pt x="275" y="0"/>
                  </a:moveTo>
                  <a:cubicBezTo>
                    <a:pt x="1" y="0"/>
                    <a:pt x="1" y="413"/>
                    <a:pt x="275" y="413"/>
                  </a:cubicBezTo>
                  <a:cubicBezTo>
                    <a:pt x="472" y="413"/>
                    <a:pt x="558" y="500"/>
                    <a:pt x="688" y="629"/>
                  </a:cubicBezTo>
                  <a:cubicBezTo>
                    <a:pt x="837" y="778"/>
                    <a:pt x="1029" y="966"/>
                    <a:pt x="1389" y="966"/>
                  </a:cubicBezTo>
                  <a:cubicBezTo>
                    <a:pt x="1754" y="966"/>
                    <a:pt x="1942" y="778"/>
                    <a:pt x="2091" y="629"/>
                  </a:cubicBezTo>
                  <a:cubicBezTo>
                    <a:pt x="2220" y="500"/>
                    <a:pt x="2312" y="413"/>
                    <a:pt x="2504" y="413"/>
                  </a:cubicBezTo>
                  <a:cubicBezTo>
                    <a:pt x="2696" y="413"/>
                    <a:pt x="2782" y="500"/>
                    <a:pt x="2912" y="629"/>
                  </a:cubicBezTo>
                  <a:cubicBezTo>
                    <a:pt x="3066" y="778"/>
                    <a:pt x="3253" y="966"/>
                    <a:pt x="3614" y="966"/>
                  </a:cubicBezTo>
                  <a:cubicBezTo>
                    <a:pt x="3892" y="966"/>
                    <a:pt x="3892" y="552"/>
                    <a:pt x="3614" y="552"/>
                  </a:cubicBezTo>
                  <a:cubicBezTo>
                    <a:pt x="3421" y="552"/>
                    <a:pt x="3335" y="466"/>
                    <a:pt x="3205" y="336"/>
                  </a:cubicBezTo>
                  <a:cubicBezTo>
                    <a:pt x="3056" y="187"/>
                    <a:pt x="2864" y="0"/>
                    <a:pt x="2504" y="0"/>
                  </a:cubicBezTo>
                  <a:cubicBezTo>
                    <a:pt x="2139" y="0"/>
                    <a:pt x="1951" y="187"/>
                    <a:pt x="1802" y="336"/>
                  </a:cubicBezTo>
                  <a:cubicBezTo>
                    <a:pt x="1668" y="466"/>
                    <a:pt x="1581" y="552"/>
                    <a:pt x="1389" y="552"/>
                  </a:cubicBezTo>
                  <a:cubicBezTo>
                    <a:pt x="1197" y="552"/>
                    <a:pt x="1111" y="466"/>
                    <a:pt x="981" y="336"/>
                  </a:cubicBezTo>
                  <a:cubicBezTo>
                    <a:pt x="827" y="187"/>
                    <a:pt x="640" y="0"/>
                    <a:pt x="2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9" name="Google Shape;11519;p89"/>
            <p:cNvSpPr/>
            <p:nvPr/>
          </p:nvSpPr>
          <p:spPr>
            <a:xfrm>
              <a:off x="3612274" y="3874430"/>
              <a:ext cx="160143" cy="25290"/>
            </a:xfrm>
            <a:custGeom>
              <a:avLst/>
              <a:gdLst/>
              <a:ahLst/>
              <a:cxnLst/>
              <a:rect l="l" t="t" r="r" b="b"/>
              <a:pathLst>
                <a:path w="6117" h="966" extrusionOk="0">
                  <a:moveTo>
                    <a:pt x="279" y="0"/>
                  </a:moveTo>
                  <a:cubicBezTo>
                    <a:pt x="1" y="0"/>
                    <a:pt x="1" y="413"/>
                    <a:pt x="279" y="413"/>
                  </a:cubicBezTo>
                  <a:cubicBezTo>
                    <a:pt x="472" y="413"/>
                    <a:pt x="558" y="500"/>
                    <a:pt x="688" y="629"/>
                  </a:cubicBezTo>
                  <a:cubicBezTo>
                    <a:pt x="837" y="778"/>
                    <a:pt x="1029" y="966"/>
                    <a:pt x="1389" y="966"/>
                  </a:cubicBezTo>
                  <a:cubicBezTo>
                    <a:pt x="1754" y="966"/>
                    <a:pt x="1942" y="778"/>
                    <a:pt x="2091" y="629"/>
                  </a:cubicBezTo>
                  <a:cubicBezTo>
                    <a:pt x="2220" y="500"/>
                    <a:pt x="2312" y="413"/>
                    <a:pt x="2504" y="413"/>
                  </a:cubicBezTo>
                  <a:cubicBezTo>
                    <a:pt x="2696" y="413"/>
                    <a:pt x="2782" y="500"/>
                    <a:pt x="2912" y="629"/>
                  </a:cubicBezTo>
                  <a:cubicBezTo>
                    <a:pt x="3066" y="778"/>
                    <a:pt x="3253" y="966"/>
                    <a:pt x="3614" y="966"/>
                  </a:cubicBezTo>
                  <a:cubicBezTo>
                    <a:pt x="3979" y="966"/>
                    <a:pt x="4166" y="778"/>
                    <a:pt x="4315" y="629"/>
                  </a:cubicBezTo>
                  <a:cubicBezTo>
                    <a:pt x="4449" y="500"/>
                    <a:pt x="4536" y="413"/>
                    <a:pt x="4728" y="413"/>
                  </a:cubicBezTo>
                  <a:cubicBezTo>
                    <a:pt x="4920" y="413"/>
                    <a:pt x="5007" y="500"/>
                    <a:pt x="5141" y="629"/>
                  </a:cubicBezTo>
                  <a:cubicBezTo>
                    <a:pt x="5290" y="778"/>
                    <a:pt x="5477" y="966"/>
                    <a:pt x="5843" y="966"/>
                  </a:cubicBezTo>
                  <a:cubicBezTo>
                    <a:pt x="6116" y="966"/>
                    <a:pt x="6116" y="553"/>
                    <a:pt x="5843" y="553"/>
                  </a:cubicBezTo>
                  <a:cubicBezTo>
                    <a:pt x="5646" y="553"/>
                    <a:pt x="5559" y="466"/>
                    <a:pt x="5429" y="336"/>
                  </a:cubicBezTo>
                  <a:cubicBezTo>
                    <a:pt x="5281" y="187"/>
                    <a:pt x="5093" y="0"/>
                    <a:pt x="4728" y="0"/>
                  </a:cubicBezTo>
                  <a:cubicBezTo>
                    <a:pt x="4363" y="0"/>
                    <a:pt x="4176" y="187"/>
                    <a:pt x="4027" y="336"/>
                  </a:cubicBezTo>
                  <a:cubicBezTo>
                    <a:pt x="3897" y="466"/>
                    <a:pt x="3806" y="553"/>
                    <a:pt x="3614" y="553"/>
                  </a:cubicBezTo>
                  <a:cubicBezTo>
                    <a:pt x="3421" y="553"/>
                    <a:pt x="3335" y="466"/>
                    <a:pt x="3205" y="336"/>
                  </a:cubicBezTo>
                  <a:cubicBezTo>
                    <a:pt x="3051" y="187"/>
                    <a:pt x="2864" y="0"/>
                    <a:pt x="2504" y="0"/>
                  </a:cubicBezTo>
                  <a:cubicBezTo>
                    <a:pt x="2139" y="0"/>
                    <a:pt x="1951" y="187"/>
                    <a:pt x="1802" y="336"/>
                  </a:cubicBezTo>
                  <a:cubicBezTo>
                    <a:pt x="1668" y="466"/>
                    <a:pt x="1581" y="553"/>
                    <a:pt x="1389" y="553"/>
                  </a:cubicBezTo>
                  <a:cubicBezTo>
                    <a:pt x="1197" y="553"/>
                    <a:pt x="1111" y="466"/>
                    <a:pt x="981" y="336"/>
                  </a:cubicBezTo>
                  <a:cubicBezTo>
                    <a:pt x="827" y="187"/>
                    <a:pt x="640" y="0"/>
                    <a:pt x="2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0" name="Google Shape;11520;p89"/>
          <p:cNvGrpSpPr/>
          <p:nvPr/>
        </p:nvGrpSpPr>
        <p:grpSpPr>
          <a:xfrm>
            <a:off x="1761322" y="3609523"/>
            <a:ext cx="310050" cy="374688"/>
            <a:chOff x="1761322" y="3814923"/>
            <a:chExt cx="310050" cy="374688"/>
          </a:xfrm>
        </p:grpSpPr>
        <p:sp>
          <p:nvSpPr>
            <p:cNvPr id="11521" name="Google Shape;11521;p89"/>
            <p:cNvSpPr/>
            <p:nvPr/>
          </p:nvSpPr>
          <p:spPr>
            <a:xfrm>
              <a:off x="1786979" y="3829767"/>
              <a:ext cx="257978" cy="333455"/>
            </a:xfrm>
            <a:custGeom>
              <a:avLst/>
              <a:gdLst/>
              <a:ahLst/>
              <a:cxnLst/>
              <a:rect l="l" t="t" r="r" b="b"/>
              <a:pathLst>
                <a:path w="9854" h="12737" extrusionOk="0">
                  <a:moveTo>
                    <a:pt x="1" y="1"/>
                  </a:moveTo>
                  <a:lnTo>
                    <a:pt x="1" y="12736"/>
                  </a:lnTo>
                  <a:lnTo>
                    <a:pt x="9854" y="12736"/>
                  </a:lnTo>
                  <a:lnTo>
                    <a:pt x="9854" y="1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2" name="Google Shape;11522;p89"/>
            <p:cNvSpPr/>
            <p:nvPr/>
          </p:nvSpPr>
          <p:spPr>
            <a:xfrm>
              <a:off x="1786979" y="3829767"/>
              <a:ext cx="57622" cy="333455"/>
            </a:xfrm>
            <a:custGeom>
              <a:avLst/>
              <a:gdLst/>
              <a:ahLst/>
              <a:cxnLst/>
              <a:rect l="l" t="t" r="r" b="b"/>
              <a:pathLst>
                <a:path w="2201" h="12737" extrusionOk="0">
                  <a:moveTo>
                    <a:pt x="1" y="1"/>
                  </a:moveTo>
                  <a:lnTo>
                    <a:pt x="1" y="12736"/>
                  </a:lnTo>
                  <a:lnTo>
                    <a:pt x="2201" y="12736"/>
                  </a:lnTo>
                  <a:lnTo>
                    <a:pt x="2201" y="1"/>
                  </a:ln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3" name="Google Shape;11523;p89"/>
            <p:cNvSpPr/>
            <p:nvPr/>
          </p:nvSpPr>
          <p:spPr>
            <a:xfrm>
              <a:off x="1766846" y="4149215"/>
              <a:ext cx="299002" cy="34872"/>
            </a:xfrm>
            <a:custGeom>
              <a:avLst/>
              <a:gdLst/>
              <a:ahLst/>
              <a:cxnLst/>
              <a:rect l="l" t="t" r="r" b="b"/>
              <a:pathLst>
                <a:path w="11421" h="1332" extrusionOk="0">
                  <a:moveTo>
                    <a:pt x="414" y="1"/>
                  </a:moveTo>
                  <a:cubicBezTo>
                    <a:pt x="184" y="1"/>
                    <a:pt x="1" y="183"/>
                    <a:pt x="1" y="414"/>
                  </a:cubicBezTo>
                  <a:lnTo>
                    <a:pt x="1" y="1039"/>
                  </a:lnTo>
                  <a:cubicBezTo>
                    <a:pt x="1" y="1202"/>
                    <a:pt x="131" y="1332"/>
                    <a:pt x="294" y="1332"/>
                  </a:cubicBezTo>
                  <a:lnTo>
                    <a:pt x="11127" y="1332"/>
                  </a:lnTo>
                  <a:cubicBezTo>
                    <a:pt x="11290" y="1332"/>
                    <a:pt x="11420" y="1202"/>
                    <a:pt x="11420" y="1039"/>
                  </a:cubicBezTo>
                  <a:lnTo>
                    <a:pt x="11420" y="414"/>
                  </a:lnTo>
                  <a:cubicBezTo>
                    <a:pt x="11420" y="183"/>
                    <a:pt x="11238" y="1"/>
                    <a:pt x="11012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4" name="Google Shape;11524;p89"/>
            <p:cNvSpPr/>
            <p:nvPr/>
          </p:nvSpPr>
          <p:spPr>
            <a:xfrm>
              <a:off x="1927330" y="3864979"/>
              <a:ext cx="95636" cy="262271"/>
            </a:xfrm>
            <a:custGeom>
              <a:avLst/>
              <a:gdLst/>
              <a:ahLst/>
              <a:cxnLst/>
              <a:rect l="l" t="t" r="r" b="b"/>
              <a:pathLst>
                <a:path w="3653" h="10018" extrusionOk="0">
                  <a:moveTo>
                    <a:pt x="97" y="1"/>
                  </a:moveTo>
                  <a:cubicBezTo>
                    <a:pt x="44" y="1"/>
                    <a:pt x="1" y="44"/>
                    <a:pt x="1" y="97"/>
                  </a:cubicBezTo>
                  <a:lnTo>
                    <a:pt x="1" y="9921"/>
                  </a:lnTo>
                  <a:cubicBezTo>
                    <a:pt x="1" y="9974"/>
                    <a:pt x="44" y="10017"/>
                    <a:pt x="97" y="10017"/>
                  </a:cubicBezTo>
                  <a:lnTo>
                    <a:pt x="3556" y="10017"/>
                  </a:lnTo>
                  <a:cubicBezTo>
                    <a:pt x="3609" y="10017"/>
                    <a:pt x="3652" y="9974"/>
                    <a:pt x="3652" y="9921"/>
                  </a:cubicBezTo>
                  <a:lnTo>
                    <a:pt x="3652" y="97"/>
                  </a:lnTo>
                  <a:cubicBezTo>
                    <a:pt x="3652" y="44"/>
                    <a:pt x="3609" y="1"/>
                    <a:pt x="3556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5" name="Google Shape;11525;p89"/>
            <p:cNvSpPr/>
            <p:nvPr/>
          </p:nvSpPr>
          <p:spPr>
            <a:xfrm>
              <a:off x="1809127" y="3864874"/>
              <a:ext cx="96238" cy="156216"/>
            </a:xfrm>
            <a:custGeom>
              <a:avLst/>
              <a:gdLst/>
              <a:ahLst/>
              <a:cxnLst/>
              <a:rect l="l" t="t" r="r" b="b"/>
              <a:pathLst>
                <a:path w="3676" h="5967" extrusionOk="0">
                  <a:moveTo>
                    <a:pt x="96" y="0"/>
                  </a:moveTo>
                  <a:cubicBezTo>
                    <a:pt x="43" y="0"/>
                    <a:pt x="0" y="43"/>
                    <a:pt x="0" y="96"/>
                  </a:cubicBezTo>
                  <a:lnTo>
                    <a:pt x="0" y="5871"/>
                  </a:lnTo>
                  <a:cubicBezTo>
                    <a:pt x="0" y="5923"/>
                    <a:pt x="43" y="5967"/>
                    <a:pt x="96" y="5967"/>
                  </a:cubicBezTo>
                  <a:lnTo>
                    <a:pt x="3579" y="5967"/>
                  </a:lnTo>
                  <a:cubicBezTo>
                    <a:pt x="3632" y="5967"/>
                    <a:pt x="3675" y="5923"/>
                    <a:pt x="3675" y="5871"/>
                  </a:cubicBezTo>
                  <a:lnTo>
                    <a:pt x="3675" y="101"/>
                  </a:lnTo>
                  <a:lnTo>
                    <a:pt x="3675" y="96"/>
                  </a:lnTo>
                  <a:cubicBezTo>
                    <a:pt x="3675" y="43"/>
                    <a:pt x="3632" y="0"/>
                    <a:pt x="3579" y="0"/>
                  </a:cubicBezTo>
                  <a:close/>
                </a:path>
              </a:pathLst>
            </a:custGeom>
            <a:solidFill>
              <a:srgbClr val="F9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6" name="Google Shape;11526;p89"/>
            <p:cNvSpPr/>
            <p:nvPr/>
          </p:nvSpPr>
          <p:spPr>
            <a:xfrm>
              <a:off x="1808996" y="3864979"/>
              <a:ext cx="35605" cy="156111"/>
            </a:xfrm>
            <a:custGeom>
              <a:avLst/>
              <a:gdLst/>
              <a:ahLst/>
              <a:cxnLst/>
              <a:rect l="l" t="t" r="r" b="b"/>
              <a:pathLst>
                <a:path w="1360" h="5963" extrusionOk="0">
                  <a:moveTo>
                    <a:pt x="96" y="1"/>
                  </a:moveTo>
                  <a:cubicBezTo>
                    <a:pt x="44" y="1"/>
                    <a:pt x="0" y="44"/>
                    <a:pt x="0" y="97"/>
                  </a:cubicBezTo>
                  <a:lnTo>
                    <a:pt x="0" y="5867"/>
                  </a:lnTo>
                  <a:cubicBezTo>
                    <a:pt x="0" y="5919"/>
                    <a:pt x="44" y="5963"/>
                    <a:pt x="96" y="5963"/>
                  </a:cubicBezTo>
                  <a:lnTo>
                    <a:pt x="1360" y="5963"/>
                  </a:lnTo>
                  <a:lnTo>
                    <a:pt x="1360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7" name="Google Shape;11527;p89"/>
            <p:cNvSpPr/>
            <p:nvPr/>
          </p:nvSpPr>
          <p:spPr>
            <a:xfrm>
              <a:off x="1808996" y="4049626"/>
              <a:ext cx="23667" cy="62020"/>
            </a:xfrm>
            <a:custGeom>
              <a:avLst/>
              <a:gdLst/>
              <a:ahLst/>
              <a:cxnLst/>
              <a:rect l="l" t="t" r="r" b="b"/>
              <a:pathLst>
                <a:path w="904" h="2369" extrusionOk="0">
                  <a:moveTo>
                    <a:pt x="0" y="0"/>
                  </a:moveTo>
                  <a:lnTo>
                    <a:pt x="0" y="2368"/>
                  </a:lnTo>
                  <a:lnTo>
                    <a:pt x="510" y="2368"/>
                  </a:lnTo>
                  <a:cubicBezTo>
                    <a:pt x="726" y="2368"/>
                    <a:pt x="903" y="2191"/>
                    <a:pt x="903" y="1975"/>
                  </a:cubicBezTo>
                  <a:lnTo>
                    <a:pt x="903" y="389"/>
                  </a:lnTo>
                  <a:cubicBezTo>
                    <a:pt x="903" y="173"/>
                    <a:pt x="726" y="0"/>
                    <a:pt x="510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8" name="Google Shape;11528;p89"/>
            <p:cNvSpPr/>
            <p:nvPr/>
          </p:nvSpPr>
          <p:spPr>
            <a:xfrm>
              <a:off x="1858424" y="4068109"/>
              <a:ext cx="21284" cy="21284"/>
            </a:xfrm>
            <a:custGeom>
              <a:avLst/>
              <a:gdLst/>
              <a:ahLst/>
              <a:cxnLst/>
              <a:rect l="l" t="t" r="r" b="b"/>
              <a:pathLst>
                <a:path w="813" h="813" extrusionOk="0">
                  <a:moveTo>
                    <a:pt x="409" y="0"/>
                  </a:moveTo>
                  <a:cubicBezTo>
                    <a:pt x="183" y="0"/>
                    <a:pt x="0" y="183"/>
                    <a:pt x="0" y="404"/>
                  </a:cubicBezTo>
                  <a:cubicBezTo>
                    <a:pt x="0" y="630"/>
                    <a:pt x="183" y="812"/>
                    <a:pt x="409" y="812"/>
                  </a:cubicBezTo>
                  <a:cubicBezTo>
                    <a:pt x="630" y="812"/>
                    <a:pt x="812" y="630"/>
                    <a:pt x="812" y="404"/>
                  </a:cubicBezTo>
                  <a:cubicBezTo>
                    <a:pt x="812" y="183"/>
                    <a:pt x="630" y="0"/>
                    <a:pt x="409" y="0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9" name="Google Shape;11529;p89"/>
            <p:cNvSpPr/>
            <p:nvPr/>
          </p:nvSpPr>
          <p:spPr>
            <a:xfrm>
              <a:off x="1803446" y="4036589"/>
              <a:ext cx="11100" cy="88253"/>
            </a:xfrm>
            <a:custGeom>
              <a:avLst/>
              <a:gdLst/>
              <a:ahLst/>
              <a:cxnLst/>
              <a:rect l="l" t="t" r="r" b="b"/>
              <a:pathLst>
                <a:path w="424" h="3371" extrusionOk="0">
                  <a:moveTo>
                    <a:pt x="212" y="1"/>
                  </a:moveTo>
                  <a:cubicBezTo>
                    <a:pt x="107" y="1"/>
                    <a:pt x="1" y="71"/>
                    <a:pt x="1" y="210"/>
                  </a:cubicBezTo>
                  <a:lnTo>
                    <a:pt x="1" y="3160"/>
                  </a:lnTo>
                  <a:cubicBezTo>
                    <a:pt x="1" y="3280"/>
                    <a:pt x="97" y="3371"/>
                    <a:pt x="212" y="3371"/>
                  </a:cubicBezTo>
                  <a:cubicBezTo>
                    <a:pt x="328" y="3371"/>
                    <a:pt x="424" y="3275"/>
                    <a:pt x="424" y="3160"/>
                  </a:cubicBezTo>
                  <a:lnTo>
                    <a:pt x="424" y="210"/>
                  </a:lnTo>
                  <a:cubicBezTo>
                    <a:pt x="424" y="71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0" name="Google Shape;11530;p89"/>
            <p:cNvSpPr/>
            <p:nvPr/>
          </p:nvSpPr>
          <p:spPr>
            <a:xfrm>
              <a:off x="1927330" y="3992135"/>
              <a:ext cx="95636" cy="22044"/>
            </a:xfrm>
            <a:custGeom>
              <a:avLst/>
              <a:gdLst/>
              <a:ahLst/>
              <a:cxnLst/>
              <a:rect l="l" t="t" r="r" b="b"/>
              <a:pathLst>
                <a:path w="3653" h="842" extrusionOk="0">
                  <a:moveTo>
                    <a:pt x="1" y="1"/>
                  </a:moveTo>
                  <a:lnTo>
                    <a:pt x="1" y="841"/>
                  </a:lnTo>
                  <a:lnTo>
                    <a:pt x="3652" y="841"/>
                  </a:lnTo>
                  <a:lnTo>
                    <a:pt x="3652" y="1"/>
                  </a:lnTo>
                  <a:close/>
                </a:path>
              </a:pathLst>
            </a:custGeom>
            <a:solidFill>
              <a:srgbClr val="FB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1" name="Google Shape;11531;p89"/>
            <p:cNvSpPr/>
            <p:nvPr/>
          </p:nvSpPr>
          <p:spPr>
            <a:xfrm>
              <a:off x="1993382" y="3909014"/>
              <a:ext cx="29583" cy="83148"/>
            </a:xfrm>
            <a:custGeom>
              <a:avLst/>
              <a:gdLst/>
              <a:ahLst/>
              <a:cxnLst/>
              <a:rect l="l" t="t" r="r" b="b"/>
              <a:pathLst>
                <a:path w="1130" h="3176" extrusionOk="0">
                  <a:moveTo>
                    <a:pt x="207" y="0"/>
                  </a:moveTo>
                  <a:cubicBezTo>
                    <a:pt x="91" y="0"/>
                    <a:pt x="0" y="91"/>
                    <a:pt x="0" y="207"/>
                  </a:cubicBezTo>
                  <a:lnTo>
                    <a:pt x="0" y="3176"/>
                  </a:lnTo>
                  <a:lnTo>
                    <a:pt x="1129" y="3176"/>
                  </a:lnTo>
                  <a:lnTo>
                    <a:pt x="1129" y="207"/>
                  </a:lnTo>
                  <a:cubicBezTo>
                    <a:pt x="1129" y="91"/>
                    <a:pt x="1038" y="0"/>
                    <a:pt x="927" y="0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2" name="Google Shape;11532;p89"/>
            <p:cNvSpPr/>
            <p:nvPr/>
          </p:nvSpPr>
          <p:spPr>
            <a:xfrm>
              <a:off x="1971364" y="3934670"/>
              <a:ext cx="22044" cy="57491"/>
            </a:xfrm>
            <a:custGeom>
              <a:avLst/>
              <a:gdLst/>
              <a:ahLst/>
              <a:cxnLst/>
              <a:rect l="l" t="t" r="r" b="b"/>
              <a:pathLst>
                <a:path w="842" h="2196" extrusionOk="0">
                  <a:moveTo>
                    <a:pt x="207" y="0"/>
                  </a:moveTo>
                  <a:cubicBezTo>
                    <a:pt x="92" y="0"/>
                    <a:pt x="0" y="92"/>
                    <a:pt x="0" y="202"/>
                  </a:cubicBezTo>
                  <a:lnTo>
                    <a:pt x="0" y="2196"/>
                  </a:lnTo>
                  <a:lnTo>
                    <a:pt x="841" y="2196"/>
                  </a:lnTo>
                  <a:lnTo>
                    <a:pt x="841" y="202"/>
                  </a:lnTo>
                  <a:cubicBezTo>
                    <a:pt x="841" y="92"/>
                    <a:pt x="750" y="0"/>
                    <a:pt x="639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3" name="Google Shape;11533;p89"/>
            <p:cNvSpPr/>
            <p:nvPr/>
          </p:nvSpPr>
          <p:spPr>
            <a:xfrm>
              <a:off x="1927330" y="3909773"/>
              <a:ext cx="22044" cy="82388"/>
            </a:xfrm>
            <a:custGeom>
              <a:avLst/>
              <a:gdLst/>
              <a:ahLst/>
              <a:cxnLst/>
              <a:rect l="l" t="t" r="r" b="b"/>
              <a:pathLst>
                <a:path w="842" h="3147" extrusionOk="0">
                  <a:moveTo>
                    <a:pt x="208" y="0"/>
                  </a:moveTo>
                  <a:cubicBezTo>
                    <a:pt x="92" y="0"/>
                    <a:pt x="1" y="91"/>
                    <a:pt x="1" y="207"/>
                  </a:cubicBezTo>
                  <a:lnTo>
                    <a:pt x="1" y="3147"/>
                  </a:lnTo>
                  <a:lnTo>
                    <a:pt x="842" y="3147"/>
                  </a:lnTo>
                  <a:lnTo>
                    <a:pt x="842" y="1475"/>
                  </a:lnTo>
                  <a:lnTo>
                    <a:pt x="842" y="207"/>
                  </a:lnTo>
                  <a:cubicBezTo>
                    <a:pt x="842" y="91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4" name="Google Shape;11534;p89"/>
            <p:cNvSpPr/>
            <p:nvPr/>
          </p:nvSpPr>
          <p:spPr>
            <a:xfrm>
              <a:off x="1949347" y="3942969"/>
              <a:ext cx="22044" cy="49192"/>
            </a:xfrm>
            <a:custGeom>
              <a:avLst/>
              <a:gdLst/>
              <a:ahLst/>
              <a:cxnLst/>
              <a:rect l="l" t="t" r="r" b="b"/>
              <a:pathLst>
                <a:path w="842" h="1879" extrusionOk="0">
                  <a:moveTo>
                    <a:pt x="207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1879"/>
                  </a:lnTo>
                  <a:lnTo>
                    <a:pt x="841" y="1879"/>
                  </a:lnTo>
                  <a:lnTo>
                    <a:pt x="841" y="207"/>
                  </a:lnTo>
                  <a:cubicBezTo>
                    <a:pt x="841" y="92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5" name="Google Shape;11535;p89"/>
            <p:cNvSpPr/>
            <p:nvPr/>
          </p:nvSpPr>
          <p:spPr>
            <a:xfrm>
              <a:off x="1974139" y="4054182"/>
              <a:ext cx="46679" cy="72545"/>
            </a:xfrm>
            <a:custGeom>
              <a:avLst/>
              <a:gdLst/>
              <a:ahLst/>
              <a:cxnLst/>
              <a:rect l="l" t="t" r="r" b="b"/>
              <a:pathLst>
                <a:path w="1783" h="2771" extrusionOk="0">
                  <a:moveTo>
                    <a:pt x="638" y="0"/>
                  </a:moveTo>
                  <a:cubicBezTo>
                    <a:pt x="615" y="0"/>
                    <a:pt x="591" y="4"/>
                    <a:pt x="567" y="13"/>
                  </a:cubicBezTo>
                  <a:lnTo>
                    <a:pt x="149" y="191"/>
                  </a:lnTo>
                  <a:cubicBezTo>
                    <a:pt x="48" y="230"/>
                    <a:pt x="0" y="345"/>
                    <a:pt x="43" y="441"/>
                  </a:cubicBezTo>
                  <a:lnTo>
                    <a:pt x="990" y="2723"/>
                  </a:lnTo>
                  <a:cubicBezTo>
                    <a:pt x="1005" y="2753"/>
                    <a:pt x="1034" y="2771"/>
                    <a:pt x="1064" y="2771"/>
                  </a:cubicBezTo>
                  <a:cubicBezTo>
                    <a:pt x="1073" y="2771"/>
                    <a:pt x="1082" y="2769"/>
                    <a:pt x="1091" y="2766"/>
                  </a:cubicBezTo>
                  <a:lnTo>
                    <a:pt x="1725" y="2497"/>
                  </a:lnTo>
                  <a:cubicBezTo>
                    <a:pt x="1763" y="2478"/>
                    <a:pt x="1782" y="2435"/>
                    <a:pt x="1763" y="2401"/>
                  </a:cubicBezTo>
                  <a:lnTo>
                    <a:pt x="817" y="119"/>
                  </a:lnTo>
                  <a:lnTo>
                    <a:pt x="822" y="119"/>
                  </a:lnTo>
                  <a:cubicBezTo>
                    <a:pt x="788" y="46"/>
                    <a:pt x="716" y="0"/>
                    <a:pt x="638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6" name="Google Shape;11536;p89"/>
            <p:cNvSpPr/>
            <p:nvPr/>
          </p:nvSpPr>
          <p:spPr>
            <a:xfrm>
              <a:off x="1927330" y="4044966"/>
              <a:ext cx="22044" cy="82284"/>
            </a:xfrm>
            <a:custGeom>
              <a:avLst/>
              <a:gdLst/>
              <a:ahLst/>
              <a:cxnLst/>
              <a:rect l="l" t="t" r="r" b="b"/>
              <a:pathLst>
                <a:path w="842" h="3143" extrusionOk="0">
                  <a:moveTo>
                    <a:pt x="208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955"/>
                  </a:lnTo>
                  <a:cubicBezTo>
                    <a:pt x="1" y="3061"/>
                    <a:pt x="87" y="3142"/>
                    <a:pt x="188" y="3142"/>
                  </a:cubicBezTo>
                  <a:lnTo>
                    <a:pt x="842" y="3142"/>
                  </a:lnTo>
                  <a:lnTo>
                    <a:pt x="842" y="1288"/>
                  </a:lnTo>
                  <a:lnTo>
                    <a:pt x="842" y="202"/>
                  </a:lnTo>
                  <a:cubicBezTo>
                    <a:pt x="842" y="92"/>
                    <a:pt x="750" y="0"/>
                    <a:pt x="640" y="0"/>
                  </a:cubicBezTo>
                  <a:close/>
                </a:path>
              </a:pathLst>
            </a:custGeom>
            <a:solidFill>
              <a:srgbClr val="C3CD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7" name="Google Shape;11537;p89"/>
            <p:cNvSpPr/>
            <p:nvPr/>
          </p:nvSpPr>
          <p:spPr>
            <a:xfrm>
              <a:off x="1949347" y="4073633"/>
              <a:ext cx="22044" cy="53617"/>
            </a:xfrm>
            <a:custGeom>
              <a:avLst/>
              <a:gdLst/>
              <a:ahLst/>
              <a:cxnLst/>
              <a:rect l="l" t="t" r="r" b="b"/>
              <a:pathLst>
                <a:path w="842" h="2048" extrusionOk="0">
                  <a:moveTo>
                    <a:pt x="193" y="1"/>
                  </a:moveTo>
                  <a:cubicBezTo>
                    <a:pt x="87" y="1"/>
                    <a:pt x="1" y="87"/>
                    <a:pt x="1" y="193"/>
                  </a:cubicBezTo>
                  <a:lnTo>
                    <a:pt x="1" y="2047"/>
                  </a:lnTo>
                  <a:lnTo>
                    <a:pt x="841" y="2047"/>
                  </a:lnTo>
                  <a:lnTo>
                    <a:pt x="841" y="193"/>
                  </a:lnTo>
                  <a:cubicBezTo>
                    <a:pt x="841" y="87"/>
                    <a:pt x="755" y="1"/>
                    <a:pt x="649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8" name="Google Shape;11538;p89"/>
            <p:cNvSpPr/>
            <p:nvPr/>
          </p:nvSpPr>
          <p:spPr>
            <a:xfrm>
              <a:off x="1777685" y="3820473"/>
              <a:ext cx="277351" cy="22541"/>
            </a:xfrm>
            <a:custGeom>
              <a:avLst/>
              <a:gdLst/>
              <a:ahLst/>
              <a:cxnLst/>
              <a:rect l="l" t="t" r="r" b="b"/>
              <a:pathLst>
                <a:path w="10594" h="861" extrusionOk="0">
                  <a:moveTo>
                    <a:pt x="284" y="0"/>
                  </a:moveTo>
                  <a:cubicBezTo>
                    <a:pt x="130" y="0"/>
                    <a:pt x="0" y="125"/>
                    <a:pt x="0" y="284"/>
                  </a:cubicBezTo>
                  <a:lnTo>
                    <a:pt x="0" y="572"/>
                  </a:lnTo>
                  <a:cubicBezTo>
                    <a:pt x="0" y="730"/>
                    <a:pt x="130" y="860"/>
                    <a:pt x="284" y="860"/>
                  </a:cubicBezTo>
                  <a:lnTo>
                    <a:pt x="10310" y="860"/>
                  </a:lnTo>
                  <a:cubicBezTo>
                    <a:pt x="10468" y="860"/>
                    <a:pt x="10593" y="730"/>
                    <a:pt x="10593" y="572"/>
                  </a:cubicBezTo>
                  <a:lnTo>
                    <a:pt x="10593" y="284"/>
                  </a:lnTo>
                  <a:cubicBezTo>
                    <a:pt x="10593" y="125"/>
                    <a:pt x="10468" y="0"/>
                    <a:pt x="10310" y="0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9" name="Google Shape;11539;p89"/>
            <p:cNvSpPr/>
            <p:nvPr/>
          </p:nvSpPr>
          <p:spPr>
            <a:xfrm>
              <a:off x="1761322" y="3814923"/>
              <a:ext cx="310050" cy="374688"/>
            </a:xfrm>
            <a:custGeom>
              <a:avLst/>
              <a:gdLst/>
              <a:ahLst/>
              <a:cxnLst/>
              <a:rect l="l" t="t" r="r" b="b"/>
              <a:pathLst>
                <a:path w="11843" h="14312" extrusionOk="0">
                  <a:moveTo>
                    <a:pt x="10935" y="419"/>
                  </a:moveTo>
                  <a:cubicBezTo>
                    <a:pt x="10973" y="419"/>
                    <a:pt x="11007" y="452"/>
                    <a:pt x="11007" y="496"/>
                  </a:cubicBezTo>
                  <a:lnTo>
                    <a:pt x="11007" y="784"/>
                  </a:lnTo>
                  <a:cubicBezTo>
                    <a:pt x="11007" y="827"/>
                    <a:pt x="10973" y="861"/>
                    <a:pt x="10935" y="861"/>
                  </a:cubicBezTo>
                  <a:lnTo>
                    <a:pt x="9791" y="861"/>
                  </a:lnTo>
                  <a:cubicBezTo>
                    <a:pt x="9513" y="861"/>
                    <a:pt x="9513" y="1279"/>
                    <a:pt x="9791" y="1279"/>
                  </a:cubicBezTo>
                  <a:lnTo>
                    <a:pt x="10627" y="1279"/>
                  </a:lnTo>
                  <a:lnTo>
                    <a:pt x="10627" y="12563"/>
                  </a:lnTo>
                  <a:lnTo>
                    <a:pt x="8893" y="12563"/>
                  </a:lnTo>
                  <a:cubicBezTo>
                    <a:pt x="8609" y="12563"/>
                    <a:pt x="8609" y="12981"/>
                    <a:pt x="8893" y="12981"/>
                  </a:cubicBezTo>
                  <a:lnTo>
                    <a:pt x="11223" y="12981"/>
                  </a:lnTo>
                  <a:cubicBezTo>
                    <a:pt x="11333" y="12981"/>
                    <a:pt x="11420" y="13073"/>
                    <a:pt x="11420" y="13183"/>
                  </a:cubicBezTo>
                  <a:lnTo>
                    <a:pt x="11420" y="13894"/>
                  </a:lnTo>
                  <a:lnTo>
                    <a:pt x="423" y="13894"/>
                  </a:lnTo>
                  <a:lnTo>
                    <a:pt x="423" y="13183"/>
                  </a:lnTo>
                  <a:cubicBezTo>
                    <a:pt x="423" y="13073"/>
                    <a:pt x="515" y="12981"/>
                    <a:pt x="625" y="12981"/>
                  </a:cubicBezTo>
                  <a:lnTo>
                    <a:pt x="7995" y="12981"/>
                  </a:lnTo>
                  <a:cubicBezTo>
                    <a:pt x="8278" y="12981"/>
                    <a:pt x="8278" y="12559"/>
                    <a:pt x="7995" y="12559"/>
                  </a:cubicBezTo>
                  <a:lnTo>
                    <a:pt x="1192" y="12559"/>
                  </a:lnTo>
                  <a:lnTo>
                    <a:pt x="1192" y="1279"/>
                  </a:lnTo>
                  <a:lnTo>
                    <a:pt x="8893" y="1279"/>
                  </a:lnTo>
                  <a:cubicBezTo>
                    <a:pt x="9172" y="1279"/>
                    <a:pt x="9172" y="861"/>
                    <a:pt x="8893" y="861"/>
                  </a:cubicBezTo>
                  <a:lnTo>
                    <a:pt x="909" y="861"/>
                  </a:lnTo>
                  <a:cubicBezTo>
                    <a:pt x="870" y="861"/>
                    <a:pt x="836" y="827"/>
                    <a:pt x="836" y="784"/>
                  </a:cubicBezTo>
                  <a:lnTo>
                    <a:pt x="836" y="496"/>
                  </a:lnTo>
                  <a:cubicBezTo>
                    <a:pt x="836" y="452"/>
                    <a:pt x="870" y="419"/>
                    <a:pt x="909" y="419"/>
                  </a:cubicBezTo>
                  <a:close/>
                  <a:moveTo>
                    <a:pt x="909" y="1"/>
                  </a:moveTo>
                  <a:cubicBezTo>
                    <a:pt x="640" y="1"/>
                    <a:pt x="414" y="227"/>
                    <a:pt x="414" y="500"/>
                  </a:cubicBezTo>
                  <a:lnTo>
                    <a:pt x="414" y="789"/>
                  </a:lnTo>
                  <a:cubicBezTo>
                    <a:pt x="414" y="1005"/>
                    <a:pt x="558" y="1202"/>
                    <a:pt x="769" y="1264"/>
                  </a:cubicBezTo>
                  <a:lnTo>
                    <a:pt x="769" y="12563"/>
                  </a:lnTo>
                  <a:lnTo>
                    <a:pt x="620" y="12563"/>
                  </a:lnTo>
                  <a:cubicBezTo>
                    <a:pt x="279" y="12563"/>
                    <a:pt x="5" y="12837"/>
                    <a:pt x="1" y="13183"/>
                  </a:cubicBezTo>
                  <a:lnTo>
                    <a:pt x="1" y="14101"/>
                  </a:lnTo>
                  <a:cubicBezTo>
                    <a:pt x="1" y="14216"/>
                    <a:pt x="97" y="14312"/>
                    <a:pt x="212" y="14312"/>
                  </a:cubicBezTo>
                  <a:lnTo>
                    <a:pt x="11631" y="14312"/>
                  </a:lnTo>
                  <a:cubicBezTo>
                    <a:pt x="11746" y="14312"/>
                    <a:pt x="11843" y="14216"/>
                    <a:pt x="11843" y="14101"/>
                  </a:cubicBezTo>
                  <a:lnTo>
                    <a:pt x="11843" y="13183"/>
                  </a:lnTo>
                  <a:cubicBezTo>
                    <a:pt x="11843" y="12837"/>
                    <a:pt x="11564" y="12559"/>
                    <a:pt x="11223" y="12559"/>
                  </a:cubicBezTo>
                  <a:lnTo>
                    <a:pt x="11223" y="12563"/>
                  </a:lnTo>
                  <a:lnTo>
                    <a:pt x="11045" y="12563"/>
                  </a:lnTo>
                  <a:lnTo>
                    <a:pt x="11045" y="1269"/>
                  </a:lnTo>
                  <a:cubicBezTo>
                    <a:pt x="11271" y="1216"/>
                    <a:pt x="11429" y="1014"/>
                    <a:pt x="11429" y="789"/>
                  </a:cubicBezTo>
                  <a:lnTo>
                    <a:pt x="11429" y="500"/>
                  </a:lnTo>
                  <a:cubicBezTo>
                    <a:pt x="11429" y="227"/>
                    <a:pt x="11208" y="1"/>
                    <a:pt x="1093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0" name="Google Shape;11540;p89"/>
            <p:cNvSpPr/>
            <p:nvPr/>
          </p:nvSpPr>
          <p:spPr>
            <a:xfrm>
              <a:off x="1921806" y="3859455"/>
              <a:ext cx="106683" cy="273319"/>
            </a:xfrm>
            <a:custGeom>
              <a:avLst/>
              <a:gdLst/>
              <a:ahLst/>
              <a:cxnLst/>
              <a:rect l="l" t="t" r="r" b="b"/>
              <a:pathLst>
                <a:path w="4075" h="10440" extrusionOk="0">
                  <a:moveTo>
                    <a:pt x="3656" y="418"/>
                  </a:moveTo>
                  <a:lnTo>
                    <a:pt x="3656" y="1687"/>
                  </a:lnTo>
                  <a:lnTo>
                    <a:pt x="2941" y="1687"/>
                  </a:lnTo>
                  <a:cubicBezTo>
                    <a:pt x="2710" y="1687"/>
                    <a:pt x="2523" y="1869"/>
                    <a:pt x="2523" y="2100"/>
                  </a:cubicBezTo>
                  <a:lnTo>
                    <a:pt x="2523" y="2662"/>
                  </a:lnTo>
                  <a:lnTo>
                    <a:pt x="2100" y="2662"/>
                  </a:lnTo>
                  <a:cubicBezTo>
                    <a:pt x="1903" y="2662"/>
                    <a:pt x="1740" y="2796"/>
                    <a:pt x="1696" y="2984"/>
                  </a:cubicBezTo>
                  <a:lnTo>
                    <a:pt x="1264" y="2984"/>
                  </a:lnTo>
                  <a:lnTo>
                    <a:pt x="1264" y="2129"/>
                  </a:lnTo>
                  <a:cubicBezTo>
                    <a:pt x="1264" y="1898"/>
                    <a:pt x="1077" y="1715"/>
                    <a:pt x="851" y="1715"/>
                  </a:cubicBezTo>
                  <a:lnTo>
                    <a:pt x="423" y="1715"/>
                  </a:lnTo>
                  <a:lnTo>
                    <a:pt x="423" y="418"/>
                  </a:lnTo>
                  <a:close/>
                  <a:moveTo>
                    <a:pt x="841" y="2133"/>
                  </a:moveTo>
                  <a:lnTo>
                    <a:pt x="841" y="4857"/>
                  </a:lnTo>
                  <a:lnTo>
                    <a:pt x="423" y="4857"/>
                  </a:lnTo>
                  <a:lnTo>
                    <a:pt x="423" y="2133"/>
                  </a:lnTo>
                  <a:close/>
                  <a:moveTo>
                    <a:pt x="1682" y="3402"/>
                  </a:moveTo>
                  <a:lnTo>
                    <a:pt x="1682" y="4857"/>
                  </a:lnTo>
                  <a:lnTo>
                    <a:pt x="1264" y="4857"/>
                  </a:lnTo>
                  <a:lnTo>
                    <a:pt x="1264" y="3402"/>
                  </a:lnTo>
                  <a:close/>
                  <a:moveTo>
                    <a:pt x="2523" y="3080"/>
                  </a:moveTo>
                  <a:lnTo>
                    <a:pt x="2523" y="4857"/>
                  </a:lnTo>
                  <a:lnTo>
                    <a:pt x="2105" y="4857"/>
                  </a:lnTo>
                  <a:lnTo>
                    <a:pt x="2105" y="3080"/>
                  </a:lnTo>
                  <a:close/>
                  <a:moveTo>
                    <a:pt x="3656" y="2105"/>
                  </a:moveTo>
                  <a:lnTo>
                    <a:pt x="3656" y="4857"/>
                  </a:lnTo>
                  <a:lnTo>
                    <a:pt x="2945" y="4857"/>
                  </a:lnTo>
                  <a:lnTo>
                    <a:pt x="2945" y="2105"/>
                  </a:lnTo>
                  <a:close/>
                  <a:moveTo>
                    <a:pt x="3656" y="5280"/>
                  </a:moveTo>
                  <a:lnTo>
                    <a:pt x="3656" y="5698"/>
                  </a:lnTo>
                  <a:lnTo>
                    <a:pt x="423" y="5698"/>
                  </a:lnTo>
                  <a:lnTo>
                    <a:pt x="423" y="5280"/>
                  </a:lnTo>
                  <a:close/>
                  <a:moveTo>
                    <a:pt x="3656" y="6121"/>
                  </a:moveTo>
                  <a:lnTo>
                    <a:pt x="3656" y="9027"/>
                  </a:lnTo>
                  <a:lnTo>
                    <a:pt x="3013" y="7475"/>
                  </a:lnTo>
                  <a:cubicBezTo>
                    <a:pt x="2947" y="7319"/>
                    <a:pt x="2796" y="7225"/>
                    <a:pt x="2636" y="7225"/>
                  </a:cubicBezTo>
                  <a:cubicBezTo>
                    <a:pt x="2585" y="7225"/>
                    <a:pt x="2534" y="7235"/>
                    <a:pt x="2484" y="7255"/>
                  </a:cubicBezTo>
                  <a:lnTo>
                    <a:pt x="2066" y="7432"/>
                  </a:lnTo>
                  <a:cubicBezTo>
                    <a:pt x="1965" y="7471"/>
                    <a:pt x="1889" y="7548"/>
                    <a:pt x="1845" y="7648"/>
                  </a:cubicBezTo>
                  <a:cubicBezTo>
                    <a:pt x="1807" y="7749"/>
                    <a:pt x="1807" y="7860"/>
                    <a:pt x="1845" y="7956"/>
                  </a:cubicBezTo>
                  <a:lnTo>
                    <a:pt x="1869" y="8009"/>
                  </a:lnTo>
                  <a:cubicBezTo>
                    <a:pt x="1816" y="7985"/>
                    <a:pt x="1759" y="7970"/>
                    <a:pt x="1701" y="7970"/>
                  </a:cubicBezTo>
                  <a:lnTo>
                    <a:pt x="1264" y="7970"/>
                  </a:lnTo>
                  <a:lnTo>
                    <a:pt x="1264" y="7288"/>
                  </a:lnTo>
                  <a:cubicBezTo>
                    <a:pt x="1264" y="7062"/>
                    <a:pt x="1077" y="6875"/>
                    <a:pt x="851" y="6875"/>
                  </a:cubicBezTo>
                  <a:lnTo>
                    <a:pt x="423" y="6875"/>
                  </a:lnTo>
                  <a:lnTo>
                    <a:pt x="423" y="6121"/>
                  </a:lnTo>
                  <a:close/>
                  <a:moveTo>
                    <a:pt x="2628" y="7653"/>
                  </a:moveTo>
                  <a:lnTo>
                    <a:pt x="3517" y="9796"/>
                  </a:lnTo>
                  <a:lnTo>
                    <a:pt x="3128" y="9954"/>
                  </a:lnTo>
                  <a:lnTo>
                    <a:pt x="2239" y="7812"/>
                  </a:lnTo>
                  <a:lnTo>
                    <a:pt x="2628" y="7653"/>
                  </a:lnTo>
                  <a:close/>
                  <a:moveTo>
                    <a:pt x="841" y="7298"/>
                  </a:moveTo>
                  <a:lnTo>
                    <a:pt x="841" y="8374"/>
                  </a:lnTo>
                  <a:lnTo>
                    <a:pt x="841" y="10022"/>
                  </a:lnTo>
                  <a:lnTo>
                    <a:pt x="423" y="10022"/>
                  </a:lnTo>
                  <a:lnTo>
                    <a:pt x="423" y="7298"/>
                  </a:lnTo>
                  <a:close/>
                  <a:moveTo>
                    <a:pt x="1682" y="8393"/>
                  </a:moveTo>
                  <a:lnTo>
                    <a:pt x="1682" y="10022"/>
                  </a:lnTo>
                  <a:lnTo>
                    <a:pt x="1264" y="10022"/>
                  </a:lnTo>
                  <a:lnTo>
                    <a:pt x="1264" y="8393"/>
                  </a:lnTo>
                  <a:close/>
                  <a:moveTo>
                    <a:pt x="2105" y="8580"/>
                  </a:moveTo>
                  <a:lnTo>
                    <a:pt x="2700" y="10022"/>
                  </a:lnTo>
                  <a:lnTo>
                    <a:pt x="2105" y="10022"/>
                  </a:lnTo>
                  <a:lnTo>
                    <a:pt x="2105" y="8580"/>
                  </a:lnTo>
                  <a:close/>
                  <a:moveTo>
                    <a:pt x="308" y="0"/>
                  </a:moveTo>
                  <a:cubicBezTo>
                    <a:pt x="140" y="0"/>
                    <a:pt x="1" y="140"/>
                    <a:pt x="1" y="308"/>
                  </a:cubicBezTo>
                  <a:lnTo>
                    <a:pt x="1" y="10132"/>
                  </a:lnTo>
                  <a:cubicBezTo>
                    <a:pt x="1" y="10300"/>
                    <a:pt x="140" y="10440"/>
                    <a:pt x="308" y="10440"/>
                  </a:cubicBezTo>
                  <a:lnTo>
                    <a:pt x="3767" y="10440"/>
                  </a:lnTo>
                  <a:cubicBezTo>
                    <a:pt x="3935" y="10440"/>
                    <a:pt x="4074" y="10300"/>
                    <a:pt x="4074" y="10132"/>
                  </a:cubicBezTo>
                  <a:lnTo>
                    <a:pt x="4074" y="308"/>
                  </a:lnTo>
                  <a:cubicBezTo>
                    <a:pt x="4074" y="140"/>
                    <a:pt x="3935" y="0"/>
                    <a:pt x="376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1" name="Google Shape;11541;p89"/>
            <p:cNvSpPr/>
            <p:nvPr/>
          </p:nvSpPr>
          <p:spPr>
            <a:xfrm>
              <a:off x="1803446" y="3859324"/>
              <a:ext cx="107443" cy="167290"/>
            </a:xfrm>
            <a:custGeom>
              <a:avLst/>
              <a:gdLst/>
              <a:ahLst/>
              <a:cxnLst/>
              <a:rect l="l" t="t" r="r" b="b"/>
              <a:pathLst>
                <a:path w="4104" h="6390" extrusionOk="0">
                  <a:moveTo>
                    <a:pt x="3796" y="1"/>
                  </a:moveTo>
                  <a:lnTo>
                    <a:pt x="3796" y="5"/>
                  </a:lnTo>
                  <a:lnTo>
                    <a:pt x="308" y="5"/>
                  </a:lnTo>
                  <a:cubicBezTo>
                    <a:pt x="140" y="5"/>
                    <a:pt x="1" y="145"/>
                    <a:pt x="1" y="313"/>
                  </a:cubicBezTo>
                  <a:lnTo>
                    <a:pt x="1" y="6083"/>
                  </a:lnTo>
                  <a:cubicBezTo>
                    <a:pt x="1" y="6251"/>
                    <a:pt x="140" y="6390"/>
                    <a:pt x="308" y="6390"/>
                  </a:cubicBezTo>
                  <a:lnTo>
                    <a:pt x="875" y="6390"/>
                  </a:lnTo>
                  <a:cubicBezTo>
                    <a:pt x="1154" y="6390"/>
                    <a:pt x="1154" y="5967"/>
                    <a:pt x="875" y="5967"/>
                  </a:cubicBezTo>
                  <a:lnTo>
                    <a:pt x="424" y="5967"/>
                  </a:lnTo>
                  <a:lnTo>
                    <a:pt x="424" y="423"/>
                  </a:lnTo>
                  <a:lnTo>
                    <a:pt x="3681" y="423"/>
                  </a:lnTo>
                  <a:lnTo>
                    <a:pt x="3681" y="5967"/>
                  </a:lnTo>
                  <a:lnTo>
                    <a:pt x="1769" y="5967"/>
                  </a:lnTo>
                  <a:cubicBezTo>
                    <a:pt x="1490" y="5967"/>
                    <a:pt x="1490" y="6390"/>
                    <a:pt x="1769" y="6390"/>
                  </a:cubicBezTo>
                  <a:lnTo>
                    <a:pt x="3796" y="6390"/>
                  </a:lnTo>
                  <a:cubicBezTo>
                    <a:pt x="3964" y="6390"/>
                    <a:pt x="4104" y="6251"/>
                    <a:pt x="4104" y="6083"/>
                  </a:cubicBezTo>
                  <a:lnTo>
                    <a:pt x="4104" y="308"/>
                  </a:lnTo>
                  <a:cubicBezTo>
                    <a:pt x="4104" y="140"/>
                    <a:pt x="3964" y="1"/>
                    <a:pt x="379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2" name="Google Shape;11542;p89"/>
            <p:cNvSpPr/>
            <p:nvPr/>
          </p:nvSpPr>
          <p:spPr>
            <a:xfrm>
              <a:off x="1822688" y="3937550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1"/>
                  </a:moveTo>
                  <a:cubicBezTo>
                    <a:pt x="1" y="1"/>
                    <a:pt x="1" y="419"/>
                    <a:pt x="280" y="419"/>
                  </a:cubicBezTo>
                  <a:lnTo>
                    <a:pt x="2292" y="419"/>
                  </a:lnTo>
                  <a:cubicBezTo>
                    <a:pt x="2571" y="419"/>
                    <a:pt x="2571" y="1"/>
                    <a:pt x="22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3" name="Google Shape;11543;p89"/>
            <p:cNvSpPr/>
            <p:nvPr/>
          </p:nvSpPr>
          <p:spPr>
            <a:xfrm>
              <a:off x="1822688" y="3962709"/>
              <a:ext cx="67335" cy="11100"/>
            </a:xfrm>
            <a:custGeom>
              <a:avLst/>
              <a:gdLst/>
              <a:ahLst/>
              <a:cxnLst/>
              <a:rect l="l" t="t" r="r" b="b"/>
              <a:pathLst>
                <a:path w="2572" h="424" extrusionOk="0">
                  <a:moveTo>
                    <a:pt x="280" y="1"/>
                  </a:moveTo>
                  <a:cubicBezTo>
                    <a:pt x="1" y="1"/>
                    <a:pt x="1" y="423"/>
                    <a:pt x="280" y="423"/>
                  </a:cubicBezTo>
                  <a:lnTo>
                    <a:pt x="2292" y="423"/>
                  </a:lnTo>
                  <a:cubicBezTo>
                    <a:pt x="2571" y="423"/>
                    <a:pt x="2571" y="1"/>
                    <a:pt x="22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4" name="Google Shape;11544;p89"/>
            <p:cNvSpPr/>
            <p:nvPr/>
          </p:nvSpPr>
          <p:spPr>
            <a:xfrm>
              <a:off x="1822688" y="3987999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0"/>
                  </a:moveTo>
                  <a:cubicBezTo>
                    <a:pt x="1" y="0"/>
                    <a:pt x="1" y="418"/>
                    <a:pt x="280" y="418"/>
                  </a:cubicBezTo>
                  <a:lnTo>
                    <a:pt x="2292" y="418"/>
                  </a:lnTo>
                  <a:cubicBezTo>
                    <a:pt x="2571" y="418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5" name="Google Shape;11545;p89"/>
            <p:cNvSpPr/>
            <p:nvPr/>
          </p:nvSpPr>
          <p:spPr>
            <a:xfrm>
              <a:off x="1847611" y="4062690"/>
              <a:ext cx="37621" cy="32149"/>
            </a:xfrm>
            <a:custGeom>
              <a:avLst/>
              <a:gdLst/>
              <a:ahLst/>
              <a:cxnLst/>
              <a:rect l="l" t="t" r="r" b="b"/>
              <a:pathLst>
                <a:path w="1437" h="1228" extrusionOk="0">
                  <a:moveTo>
                    <a:pt x="818" y="421"/>
                  </a:moveTo>
                  <a:cubicBezTo>
                    <a:pt x="918" y="421"/>
                    <a:pt x="1014" y="498"/>
                    <a:pt x="1014" y="616"/>
                  </a:cubicBezTo>
                  <a:cubicBezTo>
                    <a:pt x="1014" y="721"/>
                    <a:pt x="927" y="808"/>
                    <a:pt x="822" y="808"/>
                  </a:cubicBezTo>
                  <a:cubicBezTo>
                    <a:pt x="649" y="808"/>
                    <a:pt x="562" y="596"/>
                    <a:pt x="682" y="476"/>
                  </a:cubicBezTo>
                  <a:cubicBezTo>
                    <a:pt x="722" y="438"/>
                    <a:pt x="771" y="421"/>
                    <a:pt x="818" y="421"/>
                  </a:cubicBezTo>
                  <a:close/>
                  <a:moveTo>
                    <a:pt x="822" y="1"/>
                  </a:moveTo>
                  <a:cubicBezTo>
                    <a:pt x="274" y="1"/>
                    <a:pt x="0" y="659"/>
                    <a:pt x="384" y="1048"/>
                  </a:cubicBezTo>
                  <a:cubicBezTo>
                    <a:pt x="510" y="1172"/>
                    <a:pt x="664" y="1228"/>
                    <a:pt x="815" y="1228"/>
                  </a:cubicBezTo>
                  <a:cubicBezTo>
                    <a:pt x="1133" y="1228"/>
                    <a:pt x="1437" y="983"/>
                    <a:pt x="1437" y="616"/>
                  </a:cubicBezTo>
                  <a:cubicBezTo>
                    <a:pt x="1432" y="275"/>
                    <a:pt x="1158" y="1"/>
                    <a:pt x="8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6" name="Google Shape;11546;p89"/>
            <p:cNvSpPr/>
            <p:nvPr/>
          </p:nvSpPr>
          <p:spPr>
            <a:xfrm>
              <a:off x="1803446" y="4036589"/>
              <a:ext cx="34636" cy="88305"/>
            </a:xfrm>
            <a:custGeom>
              <a:avLst/>
              <a:gdLst/>
              <a:ahLst/>
              <a:cxnLst/>
              <a:rect l="l" t="t" r="r" b="b"/>
              <a:pathLst>
                <a:path w="1323" h="3373" extrusionOk="0">
                  <a:moveTo>
                    <a:pt x="722" y="705"/>
                  </a:moveTo>
                  <a:cubicBezTo>
                    <a:pt x="822" y="705"/>
                    <a:pt x="904" y="786"/>
                    <a:pt x="904" y="887"/>
                  </a:cubicBezTo>
                  <a:lnTo>
                    <a:pt x="904" y="2473"/>
                  </a:lnTo>
                  <a:cubicBezTo>
                    <a:pt x="904" y="2573"/>
                    <a:pt x="822" y="2655"/>
                    <a:pt x="722" y="2655"/>
                  </a:cubicBezTo>
                  <a:lnTo>
                    <a:pt x="424" y="2655"/>
                  </a:lnTo>
                  <a:lnTo>
                    <a:pt x="424" y="705"/>
                  </a:lnTo>
                  <a:close/>
                  <a:moveTo>
                    <a:pt x="212" y="1"/>
                  </a:moveTo>
                  <a:cubicBezTo>
                    <a:pt x="107" y="1"/>
                    <a:pt x="1" y="71"/>
                    <a:pt x="1" y="210"/>
                  </a:cubicBezTo>
                  <a:lnTo>
                    <a:pt x="1" y="3160"/>
                  </a:lnTo>
                  <a:cubicBezTo>
                    <a:pt x="1" y="3301"/>
                    <a:pt x="107" y="3372"/>
                    <a:pt x="212" y="3372"/>
                  </a:cubicBezTo>
                  <a:cubicBezTo>
                    <a:pt x="318" y="3372"/>
                    <a:pt x="424" y="3301"/>
                    <a:pt x="424" y="3160"/>
                  </a:cubicBezTo>
                  <a:lnTo>
                    <a:pt x="424" y="3078"/>
                  </a:lnTo>
                  <a:lnTo>
                    <a:pt x="722" y="3078"/>
                  </a:lnTo>
                  <a:cubicBezTo>
                    <a:pt x="1053" y="3078"/>
                    <a:pt x="1322" y="2809"/>
                    <a:pt x="1322" y="2477"/>
                  </a:cubicBezTo>
                  <a:lnTo>
                    <a:pt x="1322" y="892"/>
                  </a:lnTo>
                  <a:cubicBezTo>
                    <a:pt x="1322" y="556"/>
                    <a:pt x="1053" y="287"/>
                    <a:pt x="722" y="287"/>
                  </a:cubicBezTo>
                  <a:lnTo>
                    <a:pt x="424" y="287"/>
                  </a:lnTo>
                  <a:lnTo>
                    <a:pt x="424" y="210"/>
                  </a:lnTo>
                  <a:cubicBezTo>
                    <a:pt x="424" y="71"/>
                    <a:pt x="318" y="1"/>
                    <a:pt x="21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7" name="Google Shape;11547;p89"/>
            <p:cNvSpPr/>
            <p:nvPr/>
          </p:nvSpPr>
          <p:spPr>
            <a:xfrm>
              <a:off x="1822688" y="3912286"/>
              <a:ext cx="67335" cy="11074"/>
            </a:xfrm>
            <a:custGeom>
              <a:avLst/>
              <a:gdLst/>
              <a:ahLst/>
              <a:cxnLst/>
              <a:rect l="l" t="t" r="r" b="b"/>
              <a:pathLst>
                <a:path w="2572" h="423" extrusionOk="0">
                  <a:moveTo>
                    <a:pt x="280" y="0"/>
                  </a:moveTo>
                  <a:cubicBezTo>
                    <a:pt x="1" y="0"/>
                    <a:pt x="1" y="423"/>
                    <a:pt x="280" y="423"/>
                  </a:cubicBezTo>
                  <a:lnTo>
                    <a:pt x="2292" y="423"/>
                  </a:lnTo>
                  <a:cubicBezTo>
                    <a:pt x="2571" y="423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8" name="Google Shape;11548;p89"/>
            <p:cNvSpPr/>
            <p:nvPr/>
          </p:nvSpPr>
          <p:spPr>
            <a:xfrm>
              <a:off x="1822688" y="3887127"/>
              <a:ext cx="67335" cy="10969"/>
            </a:xfrm>
            <a:custGeom>
              <a:avLst/>
              <a:gdLst/>
              <a:ahLst/>
              <a:cxnLst/>
              <a:rect l="l" t="t" r="r" b="b"/>
              <a:pathLst>
                <a:path w="2572" h="419" extrusionOk="0">
                  <a:moveTo>
                    <a:pt x="280" y="0"/>
                  </a:moveTo>
                  <a:cubicBezTo>
                    <a:pt x="1" y="0"/>
                    <a:pt x="1" y="418"/>
                    <a:pt x="280" y="418"/>
                  </a:cubicBezTo>
                  <a:lnTo>
                    <a:pt x="2292" y="418"/>
                  </a:lnTo>
                  <a:cubicBezTo>
                    <a:pt x="2571" y="418"/>
                    <a:pt x="2571" y="0"/>
                    <a:pt x="229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49" name="Google Shape;11549;p89"/>
          <p:cNvGrpSpPr/>
          <p:nvPr/>
        </p:nvGrpSpPr>
        <p:grpSpPr>
          <a:xfrm>
            <a:off x="2604109" y="2233895"/>
            <a:ext cx="399088" cy="373144"/>
            <a:chOff x="2604109" y="2439295"/>
            <a:chExt cx="399088" cy="373144"/>
          </a:xfrm>
        </p:grpSpPr>
        <p:sp>
          <p:nvSpPr>
            <p:cNvPr id="11550" name="Google Shape;11550;p89"/>
            <p:cNvSpPr/>
            <p:nvPr/>
          </p:nvSpPr>
          <p:spPr>
            <a:xfrm>
              <a:off x="2619712" y="2611559"/>
              <a:ext cx="95845" cy="194989"/>
            </a:xfrm>
            <a:custGeom>
              <a:avLst/>
              <a:gdLst/>
              <a:ahLst/>
              <a:cxnLst/>
              <a:rect l="l" t="t" r="r" b="b"/>
              <a:pathLst>
                <a:path w="3661" h="7448" extrusionOk="0">
                  <a:moveTo>
                    <a:pt x="0" y="1"/>
                  </a:moveTo>
                  <a:lnTo>
                    <a:pt x="0" y="7447"/>
                  </a:lnTo>
                  <a:lnTo>
                    <a:pt x="3661" y="7447"/>
                  </a:lnTo>
                  <a:lnTo>
                    <a:pt x="3661" y="1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1" name="Google Shape;11551;p89"/>
            <p:cNvSpPr/>
            <p:nvPr/>
          </p:nvSpPr>
          <p:spPr>
            <a:xfrm>
              <a:off x="2695922" y="2611559"/>
              <a:ext cx="19635" cy="154095"/>
            </a:xfrm>
            <a:custGeom>
              <a:avLst/>
              <a:gdLst/>
              <a:ahLst/>
              <a:cxnLst/>
              <a:rect l="l" t="t" r="r" b="b"/>
              <a:pathLst>
                <a:path w="750" h="5886" extrusionOk="0">
                  <a:moveTo>
                    <a:pt x="298" y="1"/>
                  </a:moveTo>
                  <a:lnTo>
                    <a:pt x="298" y="3710"/>
                  </a:lnTo>
                  <a:cubicBezTo>
                    <a:pt x="298" y="3791"/>
                    <a:pt x="270" y="3868"/>
                    <a:pt x="212" y="3921"/>
                  </a:cubicBezTo>
                  <a:lnTo>
                    <a:pt x="87" y="4046"/>
                  </a:lnTo>
                  <a:cubicBezTo>
                    <a:pt x="34" y="4104"/>
                    <a:pt x="1" y="4180"/>
                    <a:pt x="1" y="4262"/>
                  </a:cubicBezTo>
                  <a:lnTo>
                    <a:pt x="1" y="5886"/>
                  </a:lnTo>
                  <a:lnTo>
                    <a:pt x="750" y="5886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2" name="Google Shape;11552;p89"/>
            <p:cNvSpPr/>
            <p:nvPr/>
          </p:nvSpPr>
          <p:spPr>
            <a:xfrm>
              <a:off x="2619712" y="2778221"/>
              <a:ext cx="56627" cy="28327"/>
            </a:xfrm>
            <a:custGeom>
              <a:avLst/>
              <a:gdLst/>
              <a:ahLst/>
              <a:cxnLst/>
              <a:rect l="l" t="t" r="r" b="b"/>
              <a:pathLst>
                <a:path w="2163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2162" y="1081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3" name="Google Shape;11553;p89"/>
            <p:cNvSpPr/>
            <p:nvPr/>
          </p:nvSpPr>
          <p:spPr>
            <a:xfrm>
              <a:off x="2610156" y="2554984"/>
              <a:ext cx="105401" cy="56601"/>
            </a:xfrm>
            <a:custGeom>
              <a:avLst/>
              <a:gdLst/>
              <a:ahLst/>
              <a:cxnLst/>
              <a:rect l="l" t="t" r="r" b="b"/>
              <a:pathLst>
                <a:path w="4026" h="2162" extrusionOk="0">
                  <a:moveTo>
                    <a:pt x="485" y="0"/>
                  </a:moveTo>
                  <a:cubicBezTo>
                    <a:pt x="332" y="0"/>
                    <a:pt x="197" y="115"/>
                    <a:pt x="183" y="274"/>
                  </a:cubicBezTo>
                  <a:lnTo>
                    <a:pt x="0" y="2162"/>
                  </a:lnTo>
                  <a:lnTo>
                    <a:pt x="4026" y="2162"/>
                  </a:lnTo>
                  <a:lnTo>
                    <a:pt x="4026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4" name="Google Shape;11554;p89"/>
            <p:cNvSpPr/>
            <p:nvPr/>
          </p:nvSpPr>
          <p:spPr>
            <a:xfrm>
              <a:off x="2610261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3244" y="0"/>
                  </a:moveTo>
                  <a:lnTo>
                    <a:pt x="3244" y="1028"/>
                  </a:lnTo>
                  <a:cubicBezTo>
                    <a:pt x="3244" y="1105"/>
                    <a:pt x="3273" y="1182"/>
                    <a:pt x="3330" y="1240"/>
                  </a:cubicBezTo>
                  <a:lnTo>
                    <a:pt x="3455" y="1364"/>
                  </a:lnTo>
                  <a:cubicBezTo>
                    <a:pt x="3503" y="1408"/>
                    <a:pt x="3532" y="1470"/>
                    <a:pt x="3542" y="1533"/>
                  </a:cubicBezTo>
                  <a:lnTo>
                    <a:pt x="63" y="1533"/>
                  </a:lnTo>
                  <a:lnTo>
                    <a:pt x="1" y="2162"/>
                  </a:lnTo>
                  <a:lnTo>
                    <a:pt x="4027" y="2162"/>
                  </a:lnTo>
                  <a:lnTo>
                    <a:pt x="4027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5" name="Google Shape;11555;p89"/>
            <p:cNvSpPr/>
            <p:nvPr/>
          </p:nvSpPr>
          <p:spPr>
            <a:xfrm>
              <a:off x="2646363" y="2639860"/>
              <a:ext cx="42542" cy="60659"/>
            </a:xfrm>
            <a:custGeom>
              <a:avLst/>
              <a:gdLst/>
              <a:ahLst/>
              <a:cxnLst/>
              <a:rect l="l" t="t" r="r" b="b"/>
              <a:pathLst>
                <a:path w="1625" h="2317" extrusionOk="0">
                  <a:moveTo>
                    <a:pt x="813" y="1"/>
                  </a:moveTo>
                  <a:cubicBezTo>
                    <a:pt x="366" y="1"/>
                    <a:pt x="1" y="366"/>
                    <a:pt x="1" y="813"/>
                  </a:cubicBezTo>
                  <a:lnTo>
                    <a:pt x="1" y="2316"/>
                  </a:lnTo>
                  <a:lnTo>
                    <a:pt x="1624" y="2316"/>
                  </a:lnTo>
                  <a:lnTo>
                    <a:pt x="1624" y="813"/>
                  </a:lnTo>
                  <a:cubicBezTo>
                    <a:pt x="1624" y="366"/>
                    <a:pt x="1259" y="1"/>
                    <a:pt x="813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6" name="Google Shape;11556;p89"/>
            <p:cNvSpPr/>
            <p:nvPr/>
          </p:nvSpPr>
          <p:spPr>
            <a:xfrm>
              <a:off x="2662464" y="2639860"/>
              <a:ext cx="26442" cy="60659"/>
            </a:xfrm>
            <a:custGeom>
              <a:avLst/>
              <a:gdLst/>
              <a:ahLst/>
              <a:cxnLst/>
              <a:rect l="l" t="t" r="r" b="b"/>
              <a:pathLst>
                <a:path w="1010" h="2317" extrusionOk="0">
                  <a:moveTo>
                    <a:pt x="198" y="1"/>
                  </a:moveTo>
                  <a:cubicBezTo>
                    <a:pt x="130" y="1"/>
                    <a:pt x="68" y="10"/>
                    <a:pt x="1" y="25"/>
                  </a:cubicBezTo>
                  <a:cubicBezTo>
                    <a:pt x="366" y="116"/>
                    <a:pt x="616" y="438"/>
                    <a:pt x="620" y="813"/>
                  </a:cubicBezTo>
                  <a:lnTo>
                    <a:pt x="620" y="2316"/>
                  </a:lnTo>
                  <a:lnTo>
                    <a:pt x="1009" y="2316"/>
                  </a:lnTo>
                  <a:lnTo>
                    <a:pt x="1009" y="813"/>
                  </a:lnTo>
                  <a:cubicBezTo>
                    <a:pt x="1009" y="366"/>
                    <a:pt x="644" y="1"/>
                    <a:pt x="198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7" name="Google Shape;11557;p89"/>
            <p:cNvSpPr/>
            <p:nvPr/>
          </p:nvSpPr>
          <p:spPr>
            <a:xfrm>
              <a:off x="2891748" y="2611559"/>
              <a:ext cx="95871" cy="194989"/>
            </a:xfrm>
            <a:custGeom>
              <a:avLst/>
              <a:gdLst/>
              <a:ahLst/>
              <a:cxnLst/>
              <a:rect l="l" t="t" r="r" b="b"/>
              <a:pathLst>
                <a:path w="3662" h="7448" extrusionOk="0">
                  <a:moveTo>
                    <a:pt x="0" y="1"/>
                  </a:moveTo>
                  <a:lnTo>
                    <a:pt x="0" y="7447"/>
                  </a:lnTo>
                  <a:lnTo>
                    <a:pt x="3661" y="7447"/>
                  </a:lnTo>
                  <a:lnTo>
                    <a:pt x="3661" y="1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8" name="Google Shape;11558;p89"/>
            <p:cNvSpPr/>
            <p:nvPr/>
          </p:nvSpPr>
          <p:spPr>
            <a:xfrm>
              <a:off x="2971859" y="2611559"/>
              <a:ext cx="15760" cy="194989"/>
            </a:xfrm>
            <a:custGeom>
              <a:avLst/>
              <a:gdLst/>
              <a:ahLst/>
              <a:cxnLst/>
              <a:rect l="l" t="t" r="r" b="b"/>
              <a:pathLst>
                <a:path w="602" h="7448" extrusionOk="0">
                  <a:moveTo>
                    <a:pt x="1" y="1"/>
                  </a:moveTo>
                  <a:lnTo>
                    <a:pt x="1" y="7447"/>
                  </a:lnTo>
                  <a:lnTo>
                    <a:pt x="601" y="7447"/>
                  </a:lnTo>
                  <a:lnTo>
                    <a:pt x="601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9" name="Google Shape;11559;p89"/>
            <p:cNvSpPr/>
            <p:nvPr/>
          </p:nvSpPr>
          <p:spPr>
            <a:xfrm>
              <a:off x="2891748" y="2611559"/>
              <a:ext cx="20394" cy="154095"/>
            </a:xfrm>
            <a:custGeom>
              <a:avLst/>
              <a:gdLst/>
              <a:ahLst/>
              <a:cxnLst/>
              <a:rect l="l" t="t" r="r" b="b"/>
              <a:pathLst>
                <a:path w="779" h="5886" extrusionOk="0">
                  <a:moveTo>
                    <a:pt x="0" y="1"/>
                  </a:moveTo>
                  <a:lnTo>
                    <a:pt x="0" y="5886"/>
                  </a:lnTo>
                  <a:lnTo>
                    <a:pt x="779" y="5886"/>
                  </a:lnTo>
                  <a:lnTo>
                    <a:pt x="779" y="4262"/>
                  </a:lnTo>
                  <a:cubicBezTo>
                    <a:pt x="779" y="4180"/>
                    <a:pt x="745" y="4104"/>
                    <a:pt x="692" y="4046"/>
                  </a:cubicBezTo>
                  <a:lnTo>
                    <a:pt x="567" y="3921"/>
                  </a:lnTo>
                  <a:cubicBezTo>
                    <a:pt x="510" y="3868"/>
                    <a:pt x="481" y="3791"/>
                    <a:pt x="481" y="3710"/>
                  </a:cubicBezTo>
                  <a:lnTo>
                    <a:pt x="481" y="1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0" name="Google Shape;11560;p89"/>
            <p:cNvSpPr/>
            <p:nvPr/>
          </p:nvSpPr>
          <p:spPr>
            <a:xfrm>
              <a:off x="2930992" y="2778221"/>
              <a:ext cx="56627" cy="28327"/>
            </a:xfrm>
            <a:custGeom>
              <a:avLst/>
              <a:gdLst/>
              <a:ahLst/>
              <a:cxnLst/>
              <a:rect l="l" t="t" r="r" b="b"/>
              <a:pathLst>
                <a:path w="2163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2162" y="1081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1" name="Google Shape;11561;p89"/>
            <p:cNvSpPr/>
            <p:nvPr/>
          </p:nvSpPr>
          <p:spPr>
            <a:xfrm>
              <a:off x="2971859" y="2778221"/>
              <a:ext cx="15760" cy="28327"/>
            </a:xfrm>
            <a:custGeom>
              <a:avLst/>
              <a:gdLst/>
              <a:ahLst/>
              <a:cxnLst/>
              <a:rect l="l" t="t" r="r" b="b"/>
              <a:pathLst>
                <a:path w="602" h="1082" extrusionOk="0">
                  <a:moveTo>
                    <a:pt x="1" y="0"/>
                  </a:moveTo>
                  <a:lnTo>
                    <a:pt x="1" y="1081"/>
                  </a:lnTo>
                  <a:lnTo>
                    <a:pt x="601" y="1081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rgbClr val="E7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2" name="Google Shape;11562;p89"/>
            <p:cNvSpPr/>
            <p:nvPr/>
          </p:nvSpPr>
          <p:spPr>
            <a:xfrm>
              <a:off x="2891748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0" y="0"/>
                  </a:moveTo>
                  <a:lnTo>
                    <a:pt x="0" y="2162"/>
                  </a:lnTo>
                  <a:lnTo>
                    <a:pt x="4026" y="2162"/>
                  </a:lnTo>
                  <a:lnTo>
                    <a:pt x="3844" y="274"/>
                  </a:lnTo>
                  <a:cubicBezTo>
                    <a:pt x="3824" y="115"/>
                    <a:pt x="3695" y="0"/>
                    <a:pt x="3541" y="0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3" name="Google Shape;11563;p89"/>
            <p:cNvSpPr/>
            <p:nvPr/>
          </p:nvSpPr>
          <p:spPr>
            <a:xfrm>
              <a:off x="2891617" y="2554984"/>
              <a:ext cx="105427" cy="56601"/>
            </a:xfrm>
            <a:custGeom>
              <a:avLst/>
              <a:gdLst/>
              <a:ahLst/>
              <a:cxnLst/>
              <a:rect l="l" t="t" r="r" b="b"/>
              <a:pathLst>
                <a:path w="4027" h="2162" extrusionOk="0">
                  <a:moveTo>
                    <a:pt x="3186" y="0"/>
                  </a:moveTo>
                  <a:lnTo>
                    <a:pt x="3306" y="1201"/>
                  </a:lnTo>
                  <a:cubicBezTo>
                    <a:pt x="3320" y="1379"/>
                    <a:pt x="3181" y="1533"/>
                    <a:pt x="3003" y="1533"/>
                  </a:cubicBezTo>
                  <a:lnTo>
                    <a:pt x="1" y="1533"/>
                  </a:lnTo>
                  <a:lnTo>
                    <a:pt x="1" y="2162"/>
                  </a:lnTo>
                  <a:lnTo>
                    <a:pt x="4026" y="2162"/>
                  </a:lnTo>
                  <a:lnTo>
                    <a:pt x="3839" y="269"/>
                  </a:lnTo>
                  <a:cubicBezTo>
                    <a:pt x="3825" y="120"/>
                    <a:pt x="3695" y="0"/>
                    <a:pt x="354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4" name="Google Shape;11564;p89"/>
            <p:cNvSpPr/>
            <p:nvPr/>
          </p:nvSpPr>
          <p:spPr>
            <a:xfrm>
              <a:off x="2692021" y="2749920"/>
              <a:ext cx="223263" cy="28327"/>
            </a:xfrm>
            <a:custGeom>
              <a:avLst/>
              <a:gdLst/>
              <a:ahLst/>
              <a:cxnLst/>
              <a:rect l="l" t="t" r="r" b="b"/>
              <a:pathLst>
                <a:path w="8528" h="1082" extrusionOk="0">
                  <a:moveTo>
                    <a:pt x="1" y="0"/>
                  </a:moveTo>
                  <a:lnTo>
                    <a:pt x="1" y="1081"/>
                  </a:lnTo>
                  <a:lnTo>
                    <a:pt x="8528" y="1081"/>
                  </a:lnTo>
                  <a:lnTo>
                    <a:pt x="8528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5" name="Google Shape;11565;p89"/>
            <p:cNvSpPr/>
            <p:nvPr/>
          </p:nvSpPr>
          <p:spPr>
            <a:xfrm>
              <a:off x="2692021" y="2749920"/>
              <a:ext cx="223263" cy="28327"/>
            </a:xfrm>
            <a:custGeom>
              <a:avLst/>
              <a:gdLst/>
              <a:ahLst/>
              <a:cxnLst/>
              <a:rect l="l" t="t" r="r" b="b"/>
              <a:pathLst>
                <a:path w="8528" h="1082" extrusionOk="0">
                  <a:moveTo>
                    <a:pt x="8167" y="0"/>
                  </a:moveTo>
                  <a:lnTo>
                    <a:pt x="8167" y="423"/>
                  </a:lnTo>
                  <a:cubicBezTo>
                    <a:pt x="8167" y="586"/>
                    <a:pt x="8033" y="721"/>
                    <a:pt x="7870" y="721"/>
                  </a:cubicBezTo>
                  <a:lnTo>
                    <a:pt x="1" y="721"/>
                  </a:lnTo>
                  <a:lnTo>
                    <a:pt x="1" y="1081"/>
                  </a:lnTo>
                  <a:lnTo>
                    <a:pt x="8528" y="1081"/>
                  </a:lnTo>
                  <a:lnTo>
                    <a:pt x="8528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6" name="Google Shape;11566;p89"/>
            <p:cNvSpPr/>
            <p:nvPr/>
          </p:nvSpPr>
          <p:spPr>
            <a:xfrm>
              <a:off x="2676313" y="2778221"/>
              <a:ext cx="254705" cy="28327"/>
            </a:xfrm>
            <a:custGeom>
              <a:avLst/>
              <a:gdLst/>
              <a:ahLst/>
              <a:cxnLst/>
              <a:rect l="l" t="t" r="r" b="b"/>
              <a:pathLst>
                <a:path w="9729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9728" y="1081"/>
                  </a:lnTo>
                  <a:lnTo>
                    <a:pt x="9728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7" name="Google Shape;11567;p89"/>
            <p:cNvSpPr/>
            <p:nvPr/>
          </p:nvSpPr>
          <p:spPr>
            <a:xfrm>
              <a:off x="2676313" y="2778221"/>
              <a:ext cx="254705" cy="28327"/>
            </a:xfrm>
            <a:custGeom>
              <a:avLst/>
              <a:gdLst/>
              <a:ahLst/>
              <a:cxnLst/>
              <a:rect l="l" t="t" r="r" b="b"/>
              <a:pathLst>
                <a:path w="9729" h="1082" extrusionOk="0">
                  <a:moveTo>
                    <a:pt x="9368" y="0"/>
                  </a:moveTo>
                  <a:lnTo>
                    <a:pt x="9368" y="423"/>
                  </a:lnTo>
                  <a:cubicBezTo>
                    <a:pt x="9368" y="586"/>
                    <a:pt x="9233" y="721"/>
                    <a:pt x="9070" y="721"/>
                  </a:cubicBezTo>
                  <a:lnTo>
                    <a:pt x="0" y="721"/>
                  </a:lnTo>
                  <a:lnTo>
                    <a:pt x="0" y="1081"/>
                  </a:lnTo>
                  <a:lnTo>
                    <a:pt x="9728" y="1081"/>
                  </a:lnTo>
                  <a:lnTo>
                    <a:pt x="9728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8" name="Google Shape;11568;p89"/>
            <p:cNvSpPr/>
            <p:nvPr/>
          </p:nvSpPr>
          <p:spPr>
            <a:xfrm>
              <a:off x="2731265" y="2554984"/>
              <a:ext cx="145535" cy="194962"/>
            </a:xfrm>
            <a:custGeom>
              <a:avLst/>
              <a:gdLst/>
              <a:ahLst/>
              <a:cxnLst/>
              <a:rect l="l" t="t" r="r" b="b"/>
              <a:pathLst>
                <a:path w="5559" h="7447" extrusionOk="0">
                  <a:moveTo>
                    <a:pt x="5" y="0"/>
                  </a:moveTo>
                  <a:lnTo>
                    <a:pt x="0" y="7446"/>
                  </a:lnTo>
                  <a:lnTo>
                    <a:pt x="5559" y="7446"/>
                  </a:lnTo>
                  <a:lnTo>
                    <a:pt x="5559" y="0"/>
                  </a:ln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9" name="Google Shape;11569;p89"/>
            <p:cNvSpPr/>
            <p:nvPr/>
          </p:nvSpPr>
          <p:spPr>
            <a:xfrm>
              <a:off x="2777682" y="2655725"/>
              <a:ext cx="51967" cy="94222"/>
            </a:xfrm>
            <a:custGeom>
              <a:avLst/>
              <a:gdLst/>
              <a:ahLst/>
              <a:cxnLst/>
              <a:rect l="l" t="t" r="r" b="b"/>
              <a:pathLst>
                <a:path w="1985" h="3599" extrusionOk="0">
                  <a:moveTo>
                    <a:pt x="992" y="0"/>
                  </a:moveTo>
                  <a:cubicBezTo>
                    <a:pt x="874" y="0"/>
                    <a:pt x="757" y="34"/>
                    <a:pt x="653" y="101"/>
                  </a:cubicBezTo>
                  <a:lnTo>
                    <a:pt x="269" y="360"/>
                  </a:lnTo>
                  <a:cubicBezTo>
                    <a:pt x="101" y="471"/>
                    <a:pt x="0" y="658"/>
                    <a:pt x="0" y="860"/>
                  </a:cubicBezTo>
                  <a:lnTo>
                    <a:pt x="0" y="3598"/>
                  </a:lnTo>
                  <a:lnTo>
                    <a:pt x="1984" y="3598"/>
                  </a:lnTo>
                  <a:lnTo>
                    <a:pt x="1984" y="865"/>
                  </a:lnTo>
                  <a:cubicBezTo>
                    <a:pt x="1979" y="663"/>
                    <a:pt x="1883" y="476"/>
                    <a:pt x="1715" y="365"/>
                  </a:cubicBezTo>
                  <a:lnTo>
                    <a:pt x="1326" y="101"/>
                  </a:lnTo>
                  <a:cubicBezTo>
                    <a:pt x="1225" y="34"/>
                    <a:pt x="1109" y="0"/>
                    <a:pt x="99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0" name="Google Shape;11570;p89"/>
            <p:cNvSpPr/>
            <p:nvPr/>
          </p:nvSpPr>
          <p:spPr>
            <a:xfrm>
              <a:off x="2797657" y="2655672"/>
              <a:ext cx="31992" cy="94274"/>
            </a:xfrm>
            <a:custGeom>
              <a:avLst/>
              <a:gdLst/>
              <a:ahLst/>
              <a:cxnLst/>
              <a:rect l="l" t="t" r="r" b="b"/>
              <a:pathLst>
                <a:path w="1222" h="3601" extrusionOk="0">
                  <a:moveTo>
                    <a:pt x="228" y="1"/>
                  </a:moveTo>
                  <a:cubicBezTo>
                    <a:pt x="152" y="1"/>
                    <a:pt x="74" y="15"/>
                    <a:pt x="1" y="45"/>
                  </a:cubicBezTo>
                  <a:cubicBezTo>
                    <a:pt x="39" y="60"/>
                    <a:pt x="78" y="79"/>
                    <a:pt x="111" y="103"/>
                  </a:cubicBezTo>
                  <a:lnTo>
                    <a:pt x="505" y="367"/>
                  </a:lnTo>
                  <a:cubicBezTo>
                    <a:pt x="669" y="478"/>
                    <a:pt x="770" y="665"/>
                    <a:pt x="770" y="867"/>
                  </a:cubicBezTo>
                  <a:lnTo>
                    <a:pt x="770" y="3600"/>
                  </a:lnTo>
                  <a:lnTo>
                    <a:pt x="1221" y="3600"/>
                  </a:lnTo>
                  <a:lnTo>
                    <a:pt x="1221" y="867"/>
                  </a:lnTo>
                  <a:cubicBezTo>
                    <a:pt x="1221" y="665"/>
                    <a:pt x="1120" y="478"/>
                    <a:pt x="957" y="367"/>
                  </a:cubicBezTo>
                  <a:lnTo>
                    <a:pt x="563" y="103"/>
                  </a:lnTo>
                  <a:cubicBezTo>
                    <a:pt x="464" y="36"/>
                    <a:pt x="347" y="1"/>
                    <a:pt x="228" y="1"/>
                  </a:cubicBez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1" name="Google Shape;11571;p89"/>
            <p:cNvSpPr/>
            <p:nvPr/>
          </p:nvSpPr>
          <p:spPr>
            <a:xfrm>
              <a:off x="2707755" y="2554984"/>
              <a:ext cx="47176" cy="31468"/>
            </a:xfrm>
            <a:custGeom>
              <a:avLst/>
              <a:gdLst/>
              <a:ahLst/>
              <a:cxnLst/>
              <a:rect l="l" t="t" r="r" b="b"/>
              <a:pathLst>
                <a:path w="1802" h="1202" extrusionOk="0">
                  <a:moveTo>
                    <a:pt x="0" y="0"/>
                  </a:moveTo>
                  <a:lnTo>
                    <a:pt x="0" y="903"/>
                  </a:lnTo>
                  <a:lnTo>
                    <a:pt x="303" y="1201"/>
                  </a:lnTo>
                  <a:lnTo>
                    <a:pt x="1504" y="1201"/>
                  </a:lnTo>
                  <a:lnTo>
                    <a:pt x="1802" y="903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2" name="Google Shape;11572;p89"/>
            <p:cNvSpPr/>
            <p:nvPr/>
          </p:nvSpPr>
          <p:spPr>
            <a:xfrm>
              <a:off x="2734537" y="2554984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298" y="0"/>
                  </a:moveTo>
                  <a:lnTo>
                    <a:pt x="298" y="903"/>
                  </a:lnTo>
                  <a:lnTo>
                    <a:pt x="0" y="1201"/>
                  </a:lnTo>
                  <a:lnTo>
                    <a:pt x="481" y="1201"/>
                  </a:lnTo>
                  <a:lnTo>
                    <a:pt x="779" y="903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3" name="Google Shape;11573;p89"/>
            <p:cNvSpPr/>
            <p:nvPr/>
          </p:nvSpPr>
          <p:spPr>
            <a:xfrm>
              <a:off x="2707755" y="2718478"/>
              <a:ext cx="47176" cy="31468"/>
            </a:xfrm>
            <a:custGeom>
              <a:avLst/>
              <a:gdLst/>
              <a:ahLst/>
              <a:cxnLst/>
              <a:rect l="l" t="t" r="r" b="b"/>
              <a:pathLst>
                <a:path w="1802" h="1202" extrusionOk="0">
                  <a:moveTo>
                    <a:pt x="298" y="0"/>
                  </a:moveTo>
                  <a:lnTo>
                    <a:pt x="0" y="303"/>
                  </a:lnTo>
                  <a:lnTo>
                    <a:pt x="0" y="1201"/>
                  </a:lnTo>
                  <a:lnTo>
                    <a:pt x="1802" y="1201"/>
                  </a:lnTo>
                  <a:lnTo>
                    <a:pt x="1802" y="303"/>
                  </a:lnTo>
                  <a:lnTo>
                    <a:pt x="1499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4" name="Google Shape;11574;p89"/>
            <p:cNvSpPr/>
            <p:nvPr/>
          </p:nvSpPr>
          <p:spPr>
            <a:xfrm>
              <a:off x="2734537" y="2718478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0" y="0"/>
                  </a:moveTo>
                  <a:lnTo>
                    <a:pt x="298" y="303"/>
                  </a:lnTo>
                  <a:lnTo>
                    <a:pt x="298" y="1201"/>
                  </a:lnTo>
                  <a:lnTo>
                    <a:pt x="779" y="1201"/>
                  </a:lnTo>
                  <a:lnTo>
                    <a:pt x="779" y="303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5" name="Google Shape;11575;p89"/>
            <p:cNvSpPr/>
            <p:nvPr/>
          </p:nvSpPr>
          <p:spPr>
            <a:xfrm>
              <a:off x="2715531" y="2586426"/>
              <a:ext cx="31468" cy="132078"/>
            </a:xfrm>
            <a:custGeom>
              <a:avLst/>
              <a:gdLst/>
              <a:ahLst/>
              <a:cxnLst/>
              <a:rect l="l" t="t" r="r" b="b"/>
              <a:pathLst>
                <a:path w="1202" h="5045" extrusionOk="0">
                  <a:moveTo>
                    <a:pt x="1" y="0"/>
                  </a:moveTo>
                  <a:lnTo>
                    <a:pt x="1" y="5044"/>
                  </a:lnTo>
                  <a:lnTo>
                    <a:pt x="1202" y="5044"/>
                  </a:lnTo>
                  <a:lnTo>
                    <a:pt x="1202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6" name="Google Shape;11576;p89"/>
            <p:cNvSpPr/>
            <p:nvPr/>
          </p:nvSpPr>
          <p:spPr>
            <a:xfrm>
              <a:off x="2852374" y="2554984"/>
              <a:ext cx="47203" cy="31468"/>
            </a:xfrm>
            <a:custGeom>
              <a:avLst/>
              <a:gdLst/>
              <a:ahLst/>
              <a:cxnLst/>
              <a:rect l="l" t="t" r="r" b="b"/>
              <a:pathLst>
                <a:path w="1803" h="1202" extrusionOk="0">
                  <a:moveTo>
                    <a:pt x="1" y="0"/>
                  </a:moveTo>
                  <a:lnTo>
                    <a:pt x="1" y="903"/>
                  </a:lnTo>
                  <a:lnTo>
                    <a:pt x="303" y="1201"/>
                  </a:lnTo>
                  <a:lnTo>
                    <a:pt x="1504" y="1201"/>
                  </a:lnTo>
                  <a:lnTo>
                    <a:pt x="1802" y="903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7" name="Google Shape;11577;p89"/>
            <p:cNvSpPr/>
            <p:nvPr/>
          </p:nvSpPr>
          <p:spPr>
            <a:xfrm>
              <a:off x="2852374" y="2718478"/>
              <a:ext cx="47203" cy="31468"/>
            </a:xfrm>
            <a:custGeom>
              <a:avLst/>
              <a:gdLst/>
              <a:ahLst/>
              <a:cxnLst/>
              <a:rect l="l" t="t" r="r" b="b"/>
              <a:pathLst>
                <a:path w="1803" h="1202" extrusionOk="0">
                  <a:moveTo>
                    <a:pt x="303" y="0"/>
                  </a:moveTo>
                  <a:lnTo>
                    <a:pt x="1" y="303"/>
                  </a:lnTo>
                  <a:lnTo>
                    <a:pt x="1" y="1201"/>
                  </a:lnTo>
                  <a:lnTo>
                    <a:pt x="1802" y="1201"/>
                  </a:lnTo>
                  <a:lnTo>
                    <a:pt x="1802" y="303"/>
                  </a:lnTo>
                  <a:lnTo>
                    <a:pt x="1504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8" name="Google Shape;11578;p89"/>
            <p:cNvSpPr/>
            <p:nvPr/>
          </p:nvSpPr>
          <p:spPr>
            <a:xfrm>
              <a:off x="2879182" y="2554984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298" y="0"/>
                  </a:moveTo>
                  <a:lnTo>
                    <a:pt x="298" y="903"/>
                  </a:lnTo>
                  <a:lnTo>
                    <a:pt x="0" y="1201"/>
                  </a:lnTo>
                  <a:lnTo>
                    <a:pt x="480" y="1201"/>
                  </a:lnTo>
                  <a:lnTo>
                    <a:pt x="778" y="903"/>
                  </a:lnTo>
                  <a:lnTo>
                    <a:pt x="778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9" name="Google Shape;11579;p89"/>
            <p:cNvSpPr/>
            <p:nvPr/>
          </p:nvSpPr>
          <p:spPr>
            <a:xfrm>
              <a:off x="2879182" y="2718478"/>
              <a:ext cx="20394" cy="31468"/>
            </a:xfrm>
            <a:custGeom>
              <a:avLst/>
              <a:gdLst/>
              <a:ahLst/>
              <a:cxnLst/>
              <a:rect l="l" t="t" r="r" b="b"/>
              <a:pathLst>
                <a:path w="779" h="1202" extrusionOk="0">
                  <a:moveTo>
                    <a:pt x="0" y="0"/>
                  </a:moveTo>
                  <a:lnTo>
                    <a:pt x="298" y="303"/>
                  </a:lnTo>
                  <a:lnTo>
                    <a:pt x="298" y="1201"/>
                  </a:lnTo>
                  <a:lnTo>
                    <a:pt x="778" y="1201"/>
                  </a:lnTo>
                  <a:lnTo>
                    <a:pt x="778" y="303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D9E1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0" name="Google Shape;11580;p89"/>
            <p:cNvSpPr/>
            <p:nvPr/>
          </p:nvSpPr>
          <p:spPr>
            <a:xfrm>
              <a:off x="2860306" y="2586426"/>
              <a:ext cx="31468" cy="132078"/>
            </a:xfrm>
            <a:custGeom>
              <a:avLst/>
              <a:gdLst/>
              <a:ahLst/>
              <a:cxnLst/>
              <a:rect l="l" t="t" r="r" b="b"/>
              <a:pathLst>
                <a:path w="1202" h="5045" extrusionOk="0">
                  <a:moveTo>
                    <a:pt x="0" y="0"/>
                  </a:moveTo>
                  <a:lnTo>
                    <a:pt x="0" y="5044"/>
                  </a:lnTo>
                  <a:lnTo>
                    <a:pt x="1201" y="5044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1" name="Google Shape;11581;p89"/>
            <p:cNvSpPr/>
            <p:nvPr/>
          </p:nvSpPr>
          <p:spPr>
            <a:xfrm>
              <a:off x="2699064" y="2445185"/>
              <a:ext cx="209178" cy="81525"/>
            </a:xfrm>
            <a:custGeom>
              <a:avLst/>
              <a:gdLst/>
              <a:ahLst/>
              <a:cxnLst/>
              <a:rect l="l" t="t" r="r" b="b"/>
              <a:pathLst>
                <a:path w="7990" h="3114" extrusionOk="0">
                  <a:moveTo>
                    <a:pt x="3998" y="0"/>
                  </a:moveTo>
                  <a:lnTo>
                    <a:pt x="1" y="3113"/>
                  </a:lnTo>
                  <a:lnTo>
                    <a:pt x="7990" y="3113"/>
                  </a:lnTo>
                  <a:lnTo>
                    <a:pt x="3998" y="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2" name="Google Shape;11582;p89"/>
            <p:cNvSpPr/>
            <p:nvPr/>
          </p:nvSpPr>
          <p:spPr>
            <a:xfrm>
              <a:off x="2699064" y="2445185"/>
              <a:ext cx="209178" cy="81525"/>
            </a:xfrm>
            <a:custGeom>
              <a:avLst/>
              <a:gdLst/>
              <a:ahLst/>
              <a:cxnLst/>
              <a:rect l="l" t="t" r="r" b="b"/>
              <a:pathLst>
                <a:path w="7990" h="3114" extrusionOk="0">
                  <a:moveTo>
                    <a:pt x="3998" y="0"/>
                  </a:moveTo>
                  <a:lnTo>
                    <a:pt x="3656" y="260"/>
                  </a:lnTo>
                  <a:lnTo>
                    <a:pt x="6035" y="2124"/>
                  </a:lnTo>
                  <a:cubicBezTo>
                    <a:pt x="6264" y="2295"/>
                    <a:pt x="6142" y="2662"/>
                    <a:pt x="5853" y="2662"/>
                  </a:cubicBezTo>
                  <a:cubicBezTo>
                    <a:pt x="5851" y="2662"/>
                    <a:pt x="5849" y="2662"/>
                    <a:pt x="5847" y="2662"/>
                  </a:cubicBezTo>
                  <a:lnTo>
                    <a:pt x="582" y="2662"/>
                  </a:lnTo>
                  <a:lnTo>
                    <a:pt x="1" y="3113"/>
                  </a:lnTo>
                  <a:lnTo>
                    <a:pt x="7990" y="3113"/>
                  </a:lnTo>
                  <a:lnTo>
                    <a:pt x="3998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3" name="Google Shape;11583;p89"/>
            <p:cNvSpPr/>
            <p:nvPr/>
          </p:nvSpPr>
          <p:spPr>
            <a:xfrm>
              <a:off x="2684220" y="2526683"/>
              <a:ext cx="238997" cy="28327"/>
            </a:xfrm>
            <a:custGeom>
              <a:avLst/>
              <a:gdLst/>
              <a:ahLst/>
              <a:cxnLst/>
              <a:rect l="l" t="t" r="r" b="b"/>
              <a:pathLst>
                <a:path w="9129" h="1082" extrusionOk="0">
                  <a:moveTo>
                    <a:pt x="299" y="0"/>
                  </a:moveTo>
                  <a:cubicBezTo>
                    <a:pt x="130" y="0"/>
                    <a:pt x="1" y="135"/>
                    <a:pt x="1" y="303"/>
                  </a:cubicBezTo>
                  <a:lnTo>
                    <a:pt x="1" y="783"/>
                  </a:lnTo>
                  <a:cubicBezTo>
                    <a:pt x="1" y="947"/>
                    <a:pt x="130" y="1081"/>
                    <a:pt x="299" y="1081"/>
                  </a:cubicBezTo>
                  <a:lnTo>
                    <a:pt x="8826" y="1081"/>
                  </a:lnTo>
                  <a:cubicBezTo>
                    <a:pt x="8994" y="1081"/>
                    <a:pt x="9128" y="947"/>
                    <a:pt x="9128" y="783"/>
                  </a:cubicBezTo>
                  <a:lnTo>
                    <a:pt x="9128" y="303"/>
                  </a:lnTo>
                  <a:cubicBezTo>
                    <a:pt x="9128" y="135"/>
                    <a:pt x="8994" y="0"/>
                    <a:pt x="8826" y="0"/>
                  </a:cubicBezTo>
                  <a:close/>
                </a:path>
              </a:pathLst>
            </a:custGeom>
            <a:solidFill>
              <a:srgbClr val="E0E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4" name="Google Shape;11584;p89"/>
            <p:cNvSpPr/>
            <p:nvPr/>
          </p:nvSpPr>
          <p:spPr>
            <a:xfrm>
              <a:off x="2684220" y="2526683"/>
              <a:ext cx="238997" cy="28327"/>
            </a:xfrm>
            <a:custGeom>
              <a:avLst/>
              <a:gdLst/>
              <a:ahLst/>
              <a:cxnLst/>
              <a:rect l="l" t="t" r="r" b="b"/>
              <a:pathLst>
                <a:path w="9129" h="1082" extrusionOk="0">
                  <a:moveTo>
                    <a:pt x="8768" y="0"/>
                  </a:moveTo>
                  <a:lnTo>
                    <a:pt x="8768" y="423"/>
                  </a:lnTo>
                  <a:cubicBezTo>
                    <a:pt x="8768" y="586"/>
                    <a:pt x="8634" y="721"/>
                    <a:pt x="8465" y="721"/>
                  </a:cubicBezTo>
                  <a:lnTo>
                    <a:pt x="1" y="721"/>
                  </a:lnTo>
                  <a:lnTo>
                    <a:pt x="1" y="783"/>
                  </a:lnTo>
                  <a:cubicBezTo>
                    <a:pt x="1" y="947"/>
                    <a:pt x="130" y="1081"/>
                    <a:pt x="299" y="1081"/>
                  </a:cubicBezTo>
                  <a:lnTo>
                    <a:pt x="8826" y="1081"/>
                  </a:lnTo>
                  <a:cubicBezTo>
                    <a:pt x="8994" y="1081"/>
                    <a:pt x="9128" y="947"/>
                    <a:pt x="9128" y="783"/>
                  </a:cubicBezTo>
                  <a:lnTo>
                    <a:pt x="9128" y="303"/>
                  </a:lnTo>
                  <a:cubicBezTo>
                    <a:pt x="9128" y="135"/>
                    <a:pt x="8994" y="0"/>
                    <a:pt x="8826" y="0"/>
                  </a:cubicBezTo>
                  <a:close/>
                </a:path>
              </a:pathLst>
            </a:custGeom>
            <a:solidFill>
              <a:srgbClr val="D1D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5" name="Google Shape;11585;p89"/>
            <p:cNvSpPr/>
            <p:nvPr/>
          </p:nvSpPr>
          <p:spPr>
            <a:xfrm>
              <a:off x="2918400" y="2639860"/>
              <a:ext cx="42542" cy="60659"/>
            </a:xfrm>
            <a:custGeom>
              <a:avLst/>
              <a:gdLst/>
              <a:ahLst/>
              <a:cxnLst/>
              <a:rect l="l" t="t" r="r" b="b"/>
              <a:pathLst>
                <a:path w="1625" h="2317" extrusionOk="0">
                  <a:moveTo>
                    <a:pt x="813" y="1"/>
                  </a:moveTo>
                  <a:cubicBezTo>
                    <a:pt x="366" y="1"/>
                    <a:pt x="1" y="366"/>
                    <a:pt x="1" y="813"/>
                  </a:cubicBezTo>
                  <a:lnTo>
                    <a:pt x="1" y="2316"/>
                  </a:lnTo>
                  <a:lnTo>
                    <a:pt x="1625" y="2316"/>
                  </a:lnTo>
                  <a:lnTo>
                    <a:pt x="1625" y="813"/>
                  </a:lnTo>
                  <a:cubicBezTo>
                    <a:pt x="1625" y="366"/>
                    <a:pt x="1260" y="1"/>
                    <a:pt x="813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6" name="Google Shape;11586;p89"/>
            <p:cNvSpPr/>
            <p:nvPr/>
          </p:nvSpPr>
          <p:spPr>
            <a:xfrm>
              <a:off x="2934500" y="2639860"/>
              <a:ext cx="26311" cy="60659"/>
            </a:xfrm>
            <a:custGeom>
              <a:avLst/>
              <a:gdLst/>
              <a:ahLst/>
              <a:cxnLst/>
              <a:rect l="l" t="t" r="r" b="b"/>
              <a:pathLst>
                <a:path w="1005" h="2317" extrusionOk="0">
                  <a:moveTo>
                    <a:pt x="198" y="1"/>
                  </a:moveTo>
                  <a:cubicBezTo>
                    <a:pt x="131" y="1"/>
                    <a:pt x="63" y="10"/>
                    <a:pt x="1" y="25"/>
                  </a:cubicBezTo>
                  <a:cubicBezTo>
                    <a:pt x="361" y="116"/>
                    <a:pt x="616" y="438"/>
                    <a:pt x="616" y="813"/>
                  </a:cubicBezTo>
                  <a:lnTo>
                    <a:pt x="616" y="2316"/>
                  </a:lnTo>
                  <a:lnTo>
                    <a:pt x="1005" y="2316"/>
                  </a:lnTo>
                  <a:lnTo>
                    <a:pt x="1005" y="813"/>
                  </a:lnTo>
                  <a:cubicBezTo>
                    <a:pt x="1005" y="366"/>
                    <a:pt x="645" y="1"/>
                    <a:pt x="198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7" name="Google Shape;11587;p89"/>
            <p:cNvSpPr/>
            <p:nvPr/>
          </p:nvSpPr>
          <p:spPr>
            <a:xfrm>
              <a:off x="2773520" y="2580117"/>
              <a:ext cx="53355" cy="45736"/>
            </a:xfrm>
            <a:custGeom>
              <a:avLst/>
              <a:gdLst/>
              <a:ahLst/>
              <a:cxnLst/>
              <a:rect l="l" t="t" r="r" b="b"/>
              <a:pathLst>
                <a:path w="2038" h="1747" extrusionOk="0">
                  <a:moveTo>
                    <a:pt x="1168" y="1"/>
                  </a:moveTo>
                  <a:cubicBezTo>
                    <a:pt x="390" y="1"/>
                    <a:pt x="1" y="938"/>
                    <a:pt x="548" y="1490"/>
                  </a:cubicBezTo>
                  <a:cubicBezTo>
                    <a:pt x="727" y="1667"/>
                    <a:pt x="945" y="1746"/>
                    <a:pt x="1159" y="1746"/>
                  </a:cubicBezTo>
                  <a:cubicBezTo>
                    <a:pt x="1608" y="1746"/>
                    <a:pt x="2038" y="1398"/>
                    <a:pt x="2038" y="870"/>
                  </a:cubicBezTo>
                  <a:cubicBezTo>
                    <a:pt x="2038" y="390"/>
                    <a:pt x="1648" y="1"/>
                    <a:pt x="1168" y="1"/>
                  </a:cubicBezTo>
                  <a:close/>
                </a:path>
              </a:pathLst>
            </a:custGeom>
            <a:solidFill>
              <a:srgbClr val="F4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8" name="Google Shape;11588;p89"/>
            <p:cNvSpPr/>
            <p:nvPr/>
          </p:nvSpPr>
          <p:spPr>
            <a:xfrm>
              <a:off x="2784594" y="2583520"/>
              <a:ext cx="46051" cy="42281"/>
            </a:xfrm>
            <a:custGeom>
              <a:avLst/>
              <a:gdLst/>
              <a:ahLst/>
              <a:cxnLst/>
              <a:rect l="l" t="t" r="r" b="b"/>
              <a:pathLst>
                <a:path w="1759" h="1615" extrusionOk="0">
                  <a:moveTo>
                    <a:pt x="1197" y="1"/>
                  </a:moveTo>
                  <a:lnTo>
                    <a:pt x="1197" y="1"/>
                  </a:lnTo>
                  <a:cubicBezTo>
                    <a:pt x="1576" y="628"/>
                    <a:pt x="1071" y="1328"/>
                    <a:pt x="454" y="1328"/>
                  </a:cubicBezTo>
                  <a:cubicBezTo>
                    <a:pt x="305" y="1328"/>
                    <a:pt x="151" y="1288"/>
                    <a:pt x="0" y="1197"/>
                  </a:cubicBezTo>
                  <a:lnTo>
                    <a:pt x="0" y="1197"/>
                  </a:lnTo>
                  <a:cubicBezTo>
                    <a:pt x="167" y="1470"/>
                    <a:pt x="455" y="1615"/>
                    <a:pt x="746" y="1615"/>
                  </a:cubicBezTo>
                  <a:cubicBezTo>
                    <a:pt x="966" y="1615"/>
                    <a:pt x="1188" y="1532"/>
                    <a:pt x="1360" y="1360"/>
                  </a:cubicBezTo>
                  <a:cubicBezTo>
                    <a:pt x="1759" y="957"/>
                    <a:pt x="1677" y="289"/>
                    <a:pt x="1197" y="1"/>
                  </a:cubicBezTo>
                  <a:close/>
                </a:path>
              </a:pathLst>
            </a:custGeom>
            <a:solidFill>
              <a:srgbClr val="EA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9" name="Google Shape;11589;p89"/>
            <p:cNvSpPr/>
            <p:nvPr/>
          </p:nvSpPr>
          <p:spPr>
            <a:xfrm>
              <a:off x="2604109" y="2439295"/>
              <a:ext cx="399088" cy="373144"/>
            </a:xfrm>
            <a:custGeom>
              <a:avLst/>
              <a:gdLst/>
              <a:ahLst/>
              <a:cxnLst/>
              <a:rect l="l" t="t" r="r" b="b"/>
              <a:pathLst>
                <a:path w="15244" h="14253" extrusionOk="0">
                  <a:moveTo>
                    <a:pt x="11886" y="3564"/>
                  </a:moveTo>
                  <a:cubicBezTo>
                    <a:pt x="11924" y="3564"/>
                    <a:pt x="11958" y="3598"/>
                    <a:pt x="11958" y="3641"/>
                  </a:cubicBezTo>
                  <a:lnTo>
                    <a:pt x="11958" y="4121"/>
                  </a:lnTo>
                  <a:cubicBezTo>
                    <a:pt x="11958" y="4160"/>
                    <a:pt x="11924" y="4193"/>
                    <a:pt x="11886" y="4193"/>
                  </a:cubicBezTo>
                  <a:lnTo>
                    <a:pt x="3359" y="4193"/>
                  </a:lnTo>
                  <a:cubicBezTo>
                    <a:pt x="3315" y="4193"/>
                    <a:pt x="3282" y="4160"/>
                    <a:pt x="3282" y="4121"/>
                  </a:cubicBezTo>
                  <a:lnTo>
                    <a:pt x="3282" y="3641"/>
                  </a:lnTo>
                  <a:cubicBezTo>
                    <a:pt x="3282" y="3598"/>
                    <a:pt x="3315" y="3564"/>
                    <a:pt x="3359" y="3564"/>
                  </a:cubicBezTo>
                  <a:close/>
                  <a:moveTo>
                    <a:pt x="5535" y="4645"/>
                  </a:moveTo>
                  <a:lnTo>
                    <a:pt x="5535" y="5226"/>
                  </a:lnTo>
                  <a:lnTo>
                    <a:pt x="5367" y="5394"/>
                  </a:lnTo>
                  <a:lnTo>
                    <a:pt x="4353" y="5394"/>
                  </a:lnTo>
                  <a:lnTo>
                    <a:pt x="4185" y="5226"/>
                  </a:lnTo>
                  <a:lnTo>
                    <a:pt x="4185" y="4645"/>
                  </a:lnTo>
                  <a:close/>
                  <a:moveTo>
                    <a:pt x="11059" y="4645"/>
                  </a:moveTo>
                  <a:lnTo>
                    <a:pt x="11059" y="5226"/>
                  </a:lnTo>
                  <a:lnTo>
                    <a:pt x="10891" y="5394"/>
                  </a:lnTo>
                  <a:lnTo>
                    <a:pt x="9878" y="5394"/>
                  </a:lnTo>
                  <a:lnTo>
                    <a:pt x="9710" y="5226"/>
                  </a:lnTo>
                  <a:lnTo>
                    <a:pt x="9710" y="4645"/>
                  </a:lnTo>
                  <a:close/>
                  <a:moveTo>
                    <a:pt x="3733" y="4645"/>
                  </a:moveTo>
                  <a:lnTo>
                    <a:pt x="3733" y="5322"/>
                  </a:lnTo>
                  <a:cubicBezTo>
                    <a:pt x="3733" y="5380"/>
                    <a:pt x="3757" y="5438"/>
                    <a:pt x="3801" y="5481"/>
                  </a:cubicBezTo>
                  <a:lnTo>
                    <a:pt x="4031" y="5716"/>
                  </a:lnTo>
                  <a:lnTo>
                    <a:pt x="4031" y="6355"/>
                  </a:lnTo>
                  <a:lnTo>
                    <a:pt x="481" y="6355"/>
                  </a:lnTo>
                  <a:lnTo>
                    <a:pt x="644" y="4712"/>
                  </a:lnTo>
                  <a:cubicBezTo>
                    <a:pt x="644" y="4674"/>
                    <a:pt x="678" y="4645"/>
                    <a:pt x="716" y="4645"/>
                  </a:cubicBezTo>
                  <a:close/>
                  <a:moveTo>
                    <a:pt x="14523" y="4645"/>
                  </a:moveTo>
                  <a:cubicBezTo>
                    <a:pt x="14562" y="4645"/>
                    <a:pt x="14595" y="4674"/>
                    <a:pt x="14600" y="4712"/>
                  </a:cubicBezTo>
                  <a:lnTo>
                    <a:pt x="14759" y="6355"/>
                  </a:lnTo>
                  <a:lnTo>
                    <a:pt x="11208" y="6355"/>
                  </a:lnTo>
                  <a:lnTo>
                    <a:pt x="11208" y="5716"/>
                  </a:lnTo>
                  <a:lnTo>
                    <a:pt x="11444" y="5481"/>
                  </a:lnTo>
                  <a:cubicBezTo>
                    <a:pt x="11487" y="5438"/>
                    <a:pt x="11511" y="5380"/>
                    <a:pt x="11511" y="5322"/>
                  </a:cubicBezTo>
                  <a:lnTo>
                    <a:pt x="11511" y="4645"/>
                  </a:lnTo>
                  <a:close/>
                  <a:moveTo>
                    <a:pt x="5232" y="5846"/>
                  </a:moveTo>
                  <a:lnTo>
                    <a:pt x="5232" y="10439"/>
                  </a:lnTo>
                  <a:lnTo>
                    <a:pt x="4483" y="10439"/>
                  </a:lnTo>
                  <a:lnTo>
                    <a:pt x="4483" y="5846"/>
                  </a:lnTo>
                  <a:close/>
                  <a:moveTo>
                    <a:pt x="10757" y="5846"/>
                  </a:moveTo>
                  <a:lnTo>
                    <a:pt x="10757" y="10439"/>
                  </a:lnTo>
                  <a:lnTo>
                    <a:pt x="10007" y="10439"/>
                  </a:lnTo>
                  <a:lnTo>
                    <a:pt x="10007" y="5846"/>
                  </a:lnTo>
                  <a:close/>
                  <a:moveTo>
                    <a:pt x="5371" y="10890"/>
                  </a:moveTo>
                  <a:lnTo>
                    <a:pt x="5540" y="11058"/>
                  </a:lnTo>
                  <a:lnTo>
                    <a:pt x="5540" y="11640"/>
                  </a:lnTo>
                  <a:lnTo>
                    <a:pt x="4185" y="11640"/>
                  </a:lnTo>
                  <a:lnTo>
                    <a:pt x="4185" y="11058"/>
                  </a:lnTo>
                  <a:lnTo>
                    <a:pt x="4353" y="10890"/>
                  </a:lnTo>
                  <a:close/>
                  <a:moveTo>
                    <a:pt x="7622" y="8491"/>
                  </a:moveTo>
                  <a:cubicBezTo>
                    <a:pt x="7695" y="8491"/>
                    <a:pt x="7769" y="8512"/>
                    <a:pt x="7831" y="8555"/>
                  </a:cubicBezTo>
                  <a:lnTo>
                    <a:pt x="8225" y="8820"/>
                  </a:lnTo>
                  <a:cubicBezTo>
                    <a:pt x="8326" y="8887"/>
                    <a:pt x="8388" y="9002"/>
                    <a:pt x="8388" y="9127"/>
                  </a:cubicBezTo>
                  <a:lnTo>
                    <a:pt x="8388" y="11640"/>
                  </a:lnTo>
                  <a:lnTo>
                    <a:pt x="6856" y="11640"/>
                  </a:lnTo>
                  <a:lnTo>
                    <a:pt x="6856" y="9127"/>
                  </a:lnTo>
                  <a:cubicBezTo>
                    <a:pt x="6856" y="8997"/>
                    <a:pt x="6918" y="8882"/>
                    <a:pt x="7024" y="8815"/>
                  </a:cubicBezTo>
                  <a:lnTo>
                    <a:pt x="7413" y="8555"/>
                  </a:lnTo>
                  <a:cubicBezTo>
                    <a:pt x="7476" y="8512"/>
                    <a:pt x="7549" y="8491"/>
                    <a:pt x="7622" y="8491"/>
                  </a:cubicBezTo>
                  <a:close/>
                  <a:moveTo>
                    <a:pt x="10896" y="10890"/>
                  </a:moveTo>
                  <a:lnTo>
                    <a:pt x="11064" y="11058"/>
                  </a:lnTo>
                  <a:lnTo>
                    <a:pt x="11064" y="11640"/>
                  </a:lnTo>
                  <a:lnTo>
                    <a:pt x="9710" y="11640"/>
                  </a:lnTo>
                  <a:lnTo>
                    <a:pt x="9710" y="11058"/>
                  </a:lnTo>
                  <a:lnTo>
                    <a:pt x="9878" y="10890"/>
                  </a:lnTo>
                  <a:close/>
                  <a:moveTo>
                    <a:pt x="9258" y="4645"/>
                  </a:moveTo>
                  <a:lnTo>
                    <a:pt x="9258" y="5322"/>
                  </a:lnTo>
                  <a:cubicBezTo>
                    <a:pt x="9258" y="5380"/>
                    <a:pt x="9282" y="5438"/>
                    <a:pt x="9325" y="5481"/>
                  </a:cubicBezTo>
                  <a:lnTo>
                    <a:pt x="9561" y="5716"/>
                  </a:lnTo>
                  <a:lnTo>
                    <a:pt x="9561" y="10573"/>
                  </a:lnTo>
                  <a:lnTo>
                    <a:pt x="9325" y="10804"/>
                  </a:lnTo>
                  <a:cubicBezTo>
                    <a:pt x="9282" y="10847"/>
                    <a:pt x="9258" y="10905"/>
                    <a:pt x="9258" y="10967"/>
                  </a:cubicBezTo>
                  <a:lnTo>
                    <a:pt x="9258" y="11640"/>
                  </a:lnTo>
                  <a:lnTo>
                    <a:pt x="8835" y="11640"/>
                  </a:lnTo>
                  <a:lnTo>
                    <a:pt x="8835" y="9132"/>
                  </a:lnTo>
                  <a:cubicBezTo>
                    <a:pt x="8835" y="8858"/>
                    <a:pt x="8701" y="8599"/>
                    <a:pt x="8475" y="8445"/>
                  </a:cubicBezTo>
                  <a:lnTo>
                    <a:pt x="8081" y="8181"/>
                  </a:lnTo>
                  <a:cubicBezTo>
                    <a:pt x="7942" y="8087"/>
                    <a:pt x="7781" y="8040"/>
                    <a:pt x="7620" y="8040"/>
                  </a:cubicBezTo>
                  <a:cubicBezTo>
                    <a:pt x="7460" y="8040"/>
                    <a:pt x="7300" y="8087"/>
                    <a:pt x="7163" y="8181"/>
                  </a:cubicBezTo>
                  <a:lnTo>
                    <a:pt x="6774" y="8440"/>
                  </a:lnTo>
                  <a:cubicBezTo>
                    <a:pt x="6544" y="8594"/>
                    <a:pt x="6404" y="8853"/>
                    <a:pt x="6404" y="9127"/>
                  </a:cubicBezTo>
                  <a:lnTo>
                    <a:pt x="6404" y="11644"/>
                  </a:lnTo>
                  <a:lnTo>
                    <a:pt x="5986" y="11644"/>
                  </a:lnTo>
                  <a:lnTo>
                    <a:pt x="5986" y="10967"/>
                  </a:lnTo>
                  <a:cubicBezTo>
                    <a:pt x="5986" y="10905"/>
                    <a:pt x="5962" y="10847"/>
                    <a:pt x="5919" y="10809"/>
                  </a:cubicBezTo>
                  <a:lnTo>
                    <a:pt x="5684" y="10573"/>
                  </a:lnTo>
                  <a:lnTo>
                    <a:pt x="5684" y="5716"/>
                  </a:lnTo>
                  <a:lnTo>
                    <a:pt x="5919" y="5481"/>
                  </a:lnTo>
                  <a:cubicBezTo>
                    <a:pt x="5962" y="5438"/>
                    <a:pt x="5986" y="5380"/>
                    <a:pt x="5986" y="5322"/>
                  </a:cubicBezTo>
                  <a:lnTo>
                    <a:pt x="5986" y="4645"/>
                  </a:lnTo>
                  <a:close/>
                  <a:moveTo>
                    <a:pt x="11660" y="12091"/>
                  </a:moveTo>
                  <a:lnTo>
                    <a:pt x="11660" y="12720"/>
                  </a:lnTo>
                  <a:lnTo>
                    <a:pt x="3584" y="12720"/>
                  </a:lnTo>
                  <a:lnTo>
                    <a:pt x="3584" y="12091"/>
                  </a:lnTo>
                  <a:close/>
                  <a:moveTo>
                    <a:pt x="2532" y="13172"/>
                  </a:moveTo>
                  <a:lnTo>
                    <a:pt x="2532" y="13801"/>
                  </a:lnTo>
                  <a:lnTo>
                    <a:pt x="822" y="13801"/>
                  </a:lnTo>
                  <a:lnTo>
                    <a:pt x="822" y="13172"/>
                  </a:lnTo>
                  <a:close/>
                  <a:moveTo>
                    <a:pt x="12261" y="13172"/>
                  </a:moveTo>
                  <a:lnTo>
                    <a:pt x="12261" y="13801"/>
                  </a:lnTo>
                  <a:lnTo>
                    <a:pt x="2984" y="13801"/>
                  </a:lnTo>
                  <a:lnTo>
                    <a:pt x="2984" y="13172"/>
                  </a:lnTo>
                  <a:close/>
                  <a:moveTo>
                    <a:pt x="14422" y="13172"/>
                  </a:moveTo>
                  <a:lnTo>
                    <a:pt x="14422" y="13801"/>
                  </a:lnTo>
                  <a:lnTo>
                    <a:pt x="12712" y="13801"/>
                  </a:lnTo>
                  <a:lnTo>
                    <a:pt x="12712" y="13172"/>
                  </a:lnTo>
                  <a:close/>
                  <a:moveTo>
                    <a:pt x="7622" y="1"/>
                  </a:moveTo>
                  <a:cubicBezTo>
                    <a:pt x="7574" y="1"/>
                    <a:pt x="7526" y="16"/>
                    <a:pt x="7485" y="48"/>
                  </a:cubicBezTo>
                  <a:lnTo>
                    <a:pt x="6058" y="1157"/>
                  </a:lnTo>
                  <a:cubicBezTo>
                    <a:pt x="5879" y="1309"/>
                    <a:pt x="6019" y="1558"/>
                    <a:pt x="6203" y="1558"/>
                  </a:cubicBezTo>
                  <a:cubicBezTo>
                    <a:pt x="6247" y="1558"/>
                    <a:pt x="6292" y="1545"/>
                    <a:pt x="6337" y="1513"/>
                  </a:cubicBezTo>
                  <a:lnTo>
                    <a:pt x="7625" y="513"/>
                  </a:lnTo>
                  <a:lnTo>
                    <a:pt x="10959" y="3117"/>
                  </a:lnTo>
                  <a:lnTo>
                    <a:pt x="4286" y="3117"/>
                  </a:lnTo>
                  <a:lnTo>
                    <a:pt x="5516" y="2156"/>
                  </a:lnTo>
                  <a:cubicBezTo>
                    <a:pt x="5704" y="2006"/>
                    <a:pt x="5566" y="1748"/>
                    <a:pt x="5380" y="1748"/>
                  </a:cubicBezTo>
                  <a:cubicBezTo>
                    <a:pt x="5334" y="1748"/>
                    <a:pt x="5285" y="1764"/>
                    <a:pt x="5237" y="1801"/>
                  </a:cubicBezTo>
                  <a:lnTo>
                    <a:pt x="3551" y="3112"/>
                  </a:lnTo>
                  <a:lnTo>
                    <a:pt x="3359" y="3112"/>
                  </a:lnTo>
                  <a:cubicBezTo>
                    <a:pt x="3070" y="3112"/>
                    <a:pt x="2835" y="3348"/>
                    <a:pt x="2835" y="3641"/>
                  </a:cubicBezTo>
                  <a:lnTo>
                    <a:pt x="2835" y="4121"/>
                  </a:lnTo>
                  <a:cubicBezTo>
                    <a:pt x="2835" y="4145"/>
                    <a:pt x="2835" y="4169"/>
                    <a:pt x="2840" y="4193"/>
                  </a:cubicBezTo>
                  <a:lnTo>
                    <a:pt x="721" y="4193"/>
                  </a:lnTo>
                  <a:cubicBezTo>
                    <a:pt x="447" y="4193"/>
                    <a:pt x="222" y="4400"/>
                    <a:pt x="198" y="4669"/>
                  </a:cubicBezTo>
                  <a:lnTo>
                    <a:pt x="10" y="6562"/>
                  </a:lnTo>
                  <a:cubicBezTo>
                    <a:pt x="1" y="6691"/>
                    <a:pt x="101" y="6807"/>
                    <a:pt x="236" y="6807"/>
                  </a:cubicBezTo>
                  <a:lnTo>
                    <a:pt x="370" y="6807"/>
                  </a:lnTo>
                  <a:lnTo>
                    <a:pt x="370" y="7921"/>
                  </a:lnTo>
                  <a:cubicBezTo>
                    <a:pt x="370" y="8073"/>
                    <a:pt x="483" y="8148"/>
                    <a:pt x="596" y="8148"/>
                  </a:cubicBezTo>
                  <a:cubicBezTo>
                    <a:pt x="709" y="8148"/>
                    <a:pt x="822" y="8073"/>
                    <a:pt x="822" y="7921"/>
                  </a:cubicBezTo>
                  <a:lnTo>
                    <a:pt x="822" y="6807"/>
                  </a:lnTo>
                  <a:lnTo>
                    <a:pt x="4036" y="6807"/>
                  </a:lnTo>
                  <a:lnTo>
                    <a:pt x="4036" y="10573"/>
                  </a:lnTo>
                  <a:lnTo>
                    <a:pt x="3801" y="10809"/>
                  </a:lnTo>
                  <a:cubicBezTo>
                    <a:pt x="3757" y="10847"/>
                    <a:pt x="3733" y="10905"/>
                    <a:pt x="3733" y="10967"/>
                  </a:cubicBezTo>
                  <a:lnTo>
                    <a:pt x="3733" y="11640"/>
                  </a:lnTo>
                  <a:lnTo>
                    <a:pt x="3359" y="11640"/>
                  </a:lnTo>
                  <a:cubicBezTo>
                    <a:pt x="3234" y="11640"/>
                    <a:pt x="3133" y="11740"/>
                    <a:pt x="3133" y="11865"/>
                  </a:cubicBezTo>
                  <a:lnTo>
                    <a:pt x="3133" y="12720"/>
                  </a:lnTo>
                  <a:lnTo>
                    <a:pt x="822" y="12720"/>
                  </a:lnTo>
                  <a:lnTo>
                    <a:pt x="822" y="8973"/>
                  </a:lnTo>
                  <a:cubicBezTo>
                    <a:pt x="822" y="8824"/>
                    <a:pt x="709" y="8750"/>
                    <a:pt x="596" y="8750"/>
                  </a:cubicBezTo>
                  <a:cubicBezTo>
                    <a:pt x="483" y="8750"/>
                    <a:pt x="370" y="8824"/>
                    <a:pt x="370" y="8973"/>
                  </a:cubicBezTo>
                  <a:lnTo>
                    <a:pt x="370" y="14027"/>
                  </a:lnTo>
                  <a:cubicBezTo>
                    <a:pt x="370" y="14152"/>
                    <a:pt x="471" y="14253"/>
                    <a:pt x="596" y="14253"/>
                  </a:cubicBezTo>
                  <a:lnTo>
                    <a:pt x="14648" y="14253"/>
                  </a:lnTo>
                  <a:cubicBezTo>
                    <a:pt x="14773" y="14253"/>
                    <a:pt x="14874" y="14152"/>
                    <a:pt x="14874" y="14027"/>
                  </a:cubicBezTo>
                  <a:lnTo>
                    <a:pt x="14874" y="11375"/>
                  </a:lnTo>
                  <a:cubicBezTo>
                    <a:pt x="14874" y="11226"/>
                    <a:pt x="14761" y="11152"/>
                    <a:pt x="14648" y="11152"/>
                  </a:cubicBezTo>
                  <a:cubicBezTo>
                    <a:pt x="14535" y="11152"/>
                    <a:pt x="14422" y="11226"/>
                    <a:pt x="14422" y="11375"/>
                  </a:cubicBezTo>
                  <a:lnTo>
                    <a:pt x="14422" y="12720"/>
                  </a:lnTo>
                  <a:lnTo>
                    <a:pt x="12112" y="12720"/>
                  </a:lnTo>
                  <a:lnTo>
                    <a:pt x="12112" y="11865"/>
                  </a:lnTo>
                  <a:cubicBezTo>
                    <a:pt x="12112" y="11740"/>
                    <a:pt x="12011" y="11640"/>
                    <a:pt x="11886" y="11640"/>
                  </a:cubicBezTo>
                  <a:lnTo>
                    <a:pt x="11511" y="11640"/>
                  </a:lnTo>
                  <a:lnTo>
                    <a:pt x="11511" y="10967"/>
                  </a:lnTo>
                  <a:cubicBezTo>
                    <a:pt x="11511" y="10905"/>
                    <a:pt x="11487" y="10847"/>
                    <a:pt x="11444" y="10809"/>
                  </a:cubicBezTo>
                  <a:lnTo>
                    <a:pt x="11208" y="10573"/>
                  </a:lnTo>
                  <a:lnTo>
                    <a:pt x="11208" y="6807"/>
                  </a:lnTo>
                  <a:lnTo>
                    <a:pt x="14422" y="6807"/>
                  </a:lnTo>
                  <a:lnTo>
                    <a:pt x="14422" y="10328"/>
                  </a:lnTo>
                  <a:cubicBezTo>
                    <a:pt x="14422" y="10477"/>
                    <a:pt x="14535" y="10551"/>
                    <a:pt x="14648" y="10551"/>
                  </a:cubicBezTo>
                  <a:cubicBezTo>
                    <a:pt x="14761" y="10551"/>
                    <a:pt x="14874" y="10477"/>
                    <a:pt x="14874" y="10328"/>
                  </a:cubicBezTo>
                  <a:lnTo>
                    <a:pt x="14874" y="6807"/>
                  </a:lnTo>
                  <a:lnTo>
                    <a:pt x="15008" y="6807"/>
                  </a:lnTo>
                  <a:cubicBezTo>
                    <a:pt x="15143" y="6807"/>
                    <a:pt x="15244" y="6691"/>
                    <a:pt x="15234" y="6562"/>
                  </a:cubicBezTo>
                  <a:lnTo>
                    <a:pt x="15047" y="4669"/>
                  </a:lnTo>
                  <a:cubicBezTo>
                    <a:pt x="15023" y="4400"/>
                    <a:pt x="14797" y="4193"/>
                    <a:pt x="14528" y="4193"/>
                  </a:cubicBezTo>
                  <a:lnTo>
                    <a:pt x="12405" y="4193"/>
                  </a:lnTo>
                  <a:cubicBezTo>
                    <a:pt x="12409" y="4169"/>
                    <a:pt x="12409" y="4145"/>
                    <a:pt x="12409" y="4121"/>
                  </a:cubicBezTo>
                  <a:lnTo>
                    <a:pt x="12409" y="3641"/>
                  </a:lnTo>
                  <a:cubicBezTo>
                    <a:pt x="12409" y="3348"/>
                    <a:pt x="12174" y="3112"/>
                    <a:pt x="11886" y="3112"/>
                  </a:cubicBezTo>
                  <a:lnTo>
                    <a:pt x="11694" y="3112"/>
                  </a:lnTo>
                  <a:lnTo>
                    <a:pt x="7759" y="48"/>
                  </a:lnTo>
                  <a:cubicBezTo>
                    <a:pt x="7718" y="16"/>
                    <a:pt x="7670" y="1"/>
                    <a:pt x="76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0" name="Google Shape;11590;p89"/>
            <p:cNvSpPr/>
            <p:nvPr/>
          </p:nvSpPr>
          <p:spPr>
            <a:xfrm>
              <a:off x="2912509" y="2633969"/>
              <a:ext cx="54219" cy="72335"/>
            </a:xfrm>
            <a:custGeom>
              <a:avLst/>
              <a:gdLst/>
              <a:ahLst/>
              <a:cxnLst/>
              <a:rect l="l" t="t" r="r" b="b"/>
              <a:pathLst>
                <a:path w="2071" h="2763" extrusionOk="0">
                  <a:moveTo>
                    <a:pt x="1038" y="452"/>
                  </a:moveTo>
                  <a:cubicBezTo>
                    <a:pt x="1360" y="452"/>
                    <a:pt x="1624" y="716"/>
                    <a:pt x="1624" y="1038"/>
                  </a:cubicBezTo>
                  <a:lnTo>
                    <a:pt x="1624" y="2316"/>
                  </a:lnTo>
                  <a:lnTo>
                    <a:pt x="452" y="2316"/>
                  </a:lnTo>
                  <a:lnTo>
                    <a:pt x="452" y="1038"/>
                  </a:lnTo>
                  <a:cubicBezTo>
                    <a:pt x="452" y="716"/>
                    <a:pt x="711" y="452"/>
                    <a:pt x="1038" y="452"/>
                  </a:cubicBezTo>
                  <a:close/>
                  <a:moveTo>
                    <a:pt x="1038" y="0"/>
                  </a:moveTo>
                  <a:cubicBezTo>
                    <a:pt x="466" y="0"/>
                    <a:pt x="0" y="466"/>
                    <a:pt x="0" y="1038"/>
                  </a:cubicBezTo>
                  <a:lnTo>
                    <a:pt x="0" y="2541"/>
                  </a:lnTo>
                  <a:cubicBezTo>
                    <a:pt x="0" y="2662"/>
                    <a:pt x="101" y="2762"/>
                    <a:pt x="226" y="2762"/>
                  </a:cubicBezTo>
                  <a:lnTo>
                    <a:pt x="1850" y="2762"/>
                  </a:lnTo>
                  <a:cubicBezTo>
                    <a:pt x="1970" y="2762"/>
                    <a:pt x="2071" y="2662"/>
                    <a:pt x="2071" y="2541"/>
                  </a:cubicBezTo>
                  <a:lnTo>
                    <a:pt x="2071" y="1038"/>
                  </a:lnTo>
                  <a:cubicBezTo>
                    <a:pt x="2071" y="466"/>
                    <a:pt x="1609" y="0"/>
                    <a:pt x="10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1" name="Google Shape;11591;p89"/>
            <p:cNvSpPr/>
            <p:nvPr/>
          </p:nvSpPr>
          <p:spPr>
            <a:xfrm>
              <a:off x="2765587" y="2574226"/>
              <a:ext cx="67204" cy="57491"/>
            </a:xfrm>
            <a:custGeom>
              <a:avLst/>
              <a:gdLst/>
              <a:ahLst/>
              <a:cxnLst/>
              <a:rect l="l" t="t" r="r" b="b"/>
              <a:pathLst>
                <a:path w="2567" h="2196" extrusionOk="0">
                  <a:moveTo>
                    <a:pt x="1463" y="451"/>
                  </a:moveTo>
                  <a:cubicBezTo>
                    <a:pt x="1795" y="451"/>
                    <a:pt x="2115" y="708"/>
                    <a:pt x="2115" y="1095"/>
                  </a:cubicBezTo>
                  <a:cubicBezTo>
                    <a:pt x="2115" y="1456"/>
                    <a:pt x="1826" y="1744"/>
                    <a:pt x="1471" y="1744"/>
                  </a:cubicBezTo>
                  <a:cubicBezTo>
                    <a:pt x="895" y="1744"/>
                    <a:pt x="606" y="1047"/>
                    <a:pt x="1015" y="639"/>
                  </a:cubicBezTo>
                  <a:cubicBezTo>
                    <a:pt x="1145" y="509"/>
                    <a:pt x="1305" y="451"/>
                    <a:pt x="1463" y="451"/>
                  </a:cubicBezTo>
                  <a:close/>
                  <a:moveTo>
                    <a:pt x="1471" y="0"/>
                  </a:moveTo>
                  <a:cubicBezTo>
                    <a:pt x="491" y="0"/>
                    <a:pt x="1" y="1182"/>
                    <a:pt x="693" y="1874"/>
                  </a:cubicBezTo>
                  <a:cubicBezTo>
                    <a:pt x="916" y="2096"/>
                    <a:pt x="1191" y="2195"/>
                    <a:pt x="1460" y="2195"/>
                  </a:cubicBezTo>
                  <a:cubicBezTo>
                    <a:pt x="2023" y="2195"/>
                    <a:pt x="2563" y="1759"/>
                    <a:pt x="2566" y="1095"/>
                  </a:cubicBezTo>
                  <a:cubicBezTo>
                    <a:pt x="2562" y="495"/>
                    <a:pt x="2072" y="5"/>
                    <a:pt x="147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2" name="Google Shape;11592;p89"/>
            <p:cNvSpPr/>
            <p:nvPr/>
          </p:nvSpPr>
          <p:spPr>
            <a:xfrm>
              <a:off x="2640577" y="2633969"/>
              <a:ext cx="54245" cy="72335"/>
            </a:xfrm>
            <a:custGeom>
              <a:avLst/>
              <a:gdLst/>
              <a:ahLst/>
              <a:cxnLst/>
              <a:rect l="l" t="t" r="r" b="b"/>
              <a:pathLst>
                <a:path w="2072" h="2763" extrusionOk="0">
                  <a:moveTo>
                    <a:pt x="1034" y="452"/>
                  </a:moveTo>
                  <a:cubicBezTo>
                    <a:pt x="1355" y="452"/>
                    <a:pt x="1620" y="716"/>
                    <a:pt x="1620" y="1038"/>
                  </a:cubicBezTo>
                  <a:lnTo>
                    <a:pt x="1620" y="2316"/>
                  </a:lnTo>
                  <a:lnTo>
                    <a:pt x="448" y="2316"/>
                  </a:lnTo>
                  <a:lnTo>
                    <a:pt x="448" y="1038"/>
                  </a:lnTo>
                  <a:cubicBezTo>
                    <a:pt x="448" y="716"/>
                    <a:pt x="712" y="452"/>
                    <a:pt x="1034" y="452"/>
                  </a:cubicBezTo>
                  <a:close/>
                  <a:moveTo>
                    <a:pt x="1034" y="0"/>
                  </a:moveTo>
                  <a:cubicBezTo>
                    <a:pt x="462" y="0"/>
                    <a:pt x="1" y="466"/>
                    <a:pt x="1" y="1038"/>
                  </a:cubicBezTo>
                  <a:lnTo>
                    <a:pt x="1" y="2541"/>
                  </a:lnTo>
                  <a:cubicBezTo>
                    <a:pt x="1" y="2662"/>
                    <a:pt x="97" y="2762"/>
                    <a:pt x="222" y="2762"/>
                  </a:cubicBezTo>
                  <a:lnTo>
                    <a:pt x="1845" y="2762"/>
                  </a:lnTo>
                  <a:cubicBezTo>
                    <a:pt x="1970" y="2762"/>
                    <a:pt x="2071" y="2662"/>
                    <a:pt x="2071" y="2541"/>
                  </a:cubicBezTo>
                  <a:lnTo>
                    <a:pt x="2071" y="1038"/>
                  </a:lnTo>
                  <a:cubicBezTo>
                    <a:pt x="2071" y="466"/>
                    <a:pt x="1605" y="0"/>
                    <a:pt x="10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3" name="Google Shape;11593;p89"/>
          <p:cNvGrpSpPr/>
          <p:nvPr/>
        </p:nvGrpSpPr>
        <p:grpSpPr>
          <a:xfrm>
            <a:off x="7086308" y="2256121"/>
            <a:ext cx="368536" cy="353692"/>
            <a:chOff x="7086308" y="2461521"/>
            <a:chExt cx="368536" cy="353692"/>
          </a:xfrm>
        </p:grpSpPr>
        <p:sp>
          <p:nvSpPr>
            <p:cNvPr id="11594" name="Google Shape;11594;p89"/>
            <p:cNvSpPr/>
            <p:nvPr/>
          </p:nvSpPr>
          <p:spPr>
            <a:xfrm>
              <a:off x="7181629" y="2468695"/>
              <a:ext cx="177762" cy="98515"/>
            </a:xfrm>
            <a:custGeom>
              <a:avLst/>
              <a:gdLst/>
              <a:ahLst/>
              <a:cxnLst/>
              <a:rect l="l" t="t" r="r" b="b"/>
              <a:pathLst>
                <a:path w="6790" h="3763" extrusionOk="0">
                  <a:moveTo>
                    <a:pt x="1836" y="1"/>
                  </a:moveTo>
                  <a:cubicBezTo>
                    <a:pt x="822" y="1"/>
                    <a:pt x="1" y="822"/>
                    <a:pt x="1" y="1836"/>
                  </a:cubicBezTo>
                  <a:lnTo>
                    <a:pt x="1" y="2729"/>
                  </a:lnTo>
                  <a:lnTo>
                    <a:pt x="1" y="3757"/>
                  </a:lnTo>
                  <a:lnTo>
                    <a:pt x="1019" y="3757"/>
                  </a:lnTo>
                  <a:lnTo>
                    <a:pt x="1019" y="1836"/>
                  </a:lnTo>
                  <a:cubicBezTo>
                    <a:pt x="1019" y="1384"/>
                    <a:pt x="1385" y="1019"/>
                    <a:pt x="1836" y="1019"/>
                  </a:cubicBezTo>
                  <a:lnTo>
                    <a:pt x="4959" y="1019"/>
                  </a:lnTo>
                  <a:cubicBezTo>
                    <a:pt x="5410" y="1019"/>
                    <a:pt x="5771" y="1384"/>
                    <a:pt x="5771" y="1836"/>
                  </a:cubicBezTo>
                  <a:lnTo>
                    <a:pt x="5771" y="3762"/>
                  </a:lnTo>
                  <a:lnTo>
                    <a:pt x="6789" y="3762"/>
                  </a:lnTo>
                  <a:lnTo>
                    <a:pt x="6789" y="1836"/>
                  </a:lnTo>
                  <a:cubicBezTo>
                    <a:pt x="6789" y="822"/>
                    <a:pt x="5968" y="1"/>
                    <a:pt x="495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5" name="Google Shape;11595;p89"/>
            <p:cNvSpPr/>
            <p:nvPr/>
          </p:nvSpPr>
          <p:spPr>
            <a:xfrm>
              <a:off x="7181525" y="2540140"/>
              <a:ext cx="26808" cy="26939"/>
            </a:xfrm>
            <a:custGeom>
              <a:avLst/>
              <a:gdLst/>
              <a:ahLst/>
              <a:cxnLst/>
              <a:rect l="l" t="t" r="r" b="b"/>
              <a:pathLst>
                <a:path w="1024" h="1029" extrusionOk="0">
                  <a:moveTo>
                    <a:pt x="260" y="0"/>
                  </a:moveTo>
                  <a:cubicBezTo>
                    <a:pt x="173" y="0"/>
                    <a:pt x="87" y="0"/>
                    <a:pt x="0" y="10"/>
                  </a:cubicBezTo>
                  <a:lnTo>
                    <a:pt x="0" y="1028"/>
                  </a:lnTo>
                  <a:lnTo>
                    <a:pt x="1019" y="1028"/>
                  </a:lnTo>
                  <a:lnTo>
                    <a:pt x="1023" y="0"/>
                  </a:ln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6" name="Google Shape;11596;p89"/>
            <p:cNvSpPr/>
            <p:nvPr/>
          </p:nvSpPr>
          <p:spPr>
            <a:xfrm>
              <a:off x="7332688" y="2540140"/>
              <a:ext cx="26808" cy="27175"/>
            </a:xfrm>
            <a:custGeom>
              <a:avLst/>
              <a:gdLst/>
              <a:ahLst/>
              <a:cxnLst/>
              <a:rect l="l" t="t" r="r" b="b"/>
              <a:pathLst>
                <a:path w="1024" h="1038" extrusionOk="0">
                  <a:moveTo>
                    <a:pt x="1" y="0"/>
                  </a:moveTo>
                  <a:lnTo>
                    <a:pt x="5" y="1038"/>
                  </a:lnTo>
                  <a:lnTo>
                    <a:pt x="1024" y="1038"/>
                  </a:lnTo>
                  <a:lnTo>
                    <a:pt x="1024" y="10"/>
                  </a:lnTo>
                  <a:cubicBezTo>
                    <a:pt x="937" y="0"/>
                    <a:pt x="851" y="0"/>
                    <a:pt x="764" y="0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7" name="Google Shape;11597;p89"/>
            <p:cNvSpPr/>
            <p:nvPr/>
          </p:nvSpPr>
          <p:spPr>
            <a:xfrm>
              <a:off x="7093481" y="2567053"/>
              <a:ext cx="354189" cy="241118"/>
            </a:xfrm>
            <a:custGeom>
              <a:avLst/>
              <a:gdLst/>
              <a:ahLst/>
              <a:cxnLst/>
              <a:rect l="l" t="t" r="r" b="b"/>
              <a:pathLst>
                <a:path w="13529" h="9210" extrusionOk="0">
                  <a:moveTo>
                    <a:pt x="3627" y="0"/>
                  </a:moveTo>
                  <a:cubicBezTo>
                    <a:pt x="1624" y="0"/>
                    <a:pt x="0" y="1624"/>
                    <a:pt x="0" y="3623"/>
                  </a:cubicBezTo>
                  <a:lnTo>
                    <a:pt x="0" y="8422"/>
                  </a:lnTo>
                  <a:cubicBezTo>
                    <a:pt x="0" y="8859"/>
                    <a:pt x="356" y="9210"/>
                    <a:pt x="793" y="9210"/>
                  </a:cubicBezTo>
                  <a:lnTo>
                    <a:pt x="12741" y="9210"/>
                  </a:lnTo>
                  <a:cubicBezTo>
                    <a:pt x="13178" y="9210"/>
                    <a:pt x="13529" y="8859"/>
                    <a:pt x="13524" y="8422"/>
                  </a:cubicBezTo>
                  <a:lnTo>
                    <a:pt x="13524" y="3623"/>
                  </a:lnTo>
                  <a:cubicBezTo>
                    <a:pt x="13529" y="1624"/>
                    <a:pt x="11905" y="0"/>
                    <a:pt x="9901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8" name="Google Shape;11598;p89"/>
            <p:cNvSpPr/>
            <p:nvPr/>
          </p:nvSpPr>
          <p:spPr>
            <a:xfrm>
              <a:off x="7310932" y="2567053"/>
              <a:ext cx="136738" cy="241118"/>
            </a:xfrm>
            <a:custGeom>
              <a:avLst/>
              <a:gdLst/>
              <a:ahLst/>
              <a:cxnLst/>
              <a:rect l="l" t="t" r="r" b="b"/>
              <a:pathLst>
                <a:path w="5223" h="9210" extrusionOk="0">
                  <a:moveTo>
                    <a:pt x="1" y="0"/>
                  </a:moveTo>
                  <a:cubicBezTo>
                    <a:pt x="1999" y="0"/>
                    <a:pt x="3623" y="1624"/>
                    <a:pt x="3623" y="3623"/>
                  </a:cubicBezTo>
                  <a:lnTo>
                    <a:pt x="3623" y="8422"/>
                  </a:lnTo>
                  <a:cubicBezTo>
                    <a:pt x="3623" y="8859"/>
                    <a:pt x="3272" y="9210"/>
                    <a:pt x="2835" y="9210"/>
                  </a:cubicBezTo>
                  <a:lnTo>
                    <a:pt x="4435" y="9210"/>
                  </a:lnTo>
                  <a:cubicBezTo>
                    <a:pt x="4867" y="9210"/>
                    <a:pt x="5223" y="8859"/>
                    <a:pt x="5218" y="8422"/>
                  </a:cubicBezTo>
                  <a:lnTo>
                    <a:pt x="5218" y="3623"/>
                  </a:lnTo>
                  <a:cubicBezTo>
                    <a:pt x="5223" y="1624"/>
                    <a:pt x="3599" y="0"/>
                    <a:pt x="1595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9" name="Google Shape;11599;p89"/>
            <p:cNvSpPr/>
            <p:nvPr/>
          </p:nvSpPr>
          <p:spPr>
            <a:xfrm>
              <a:off x="7093481" y="2761361"/>
              <a:ext cx="354189" cy="46810"/>
            </a:xfrm>
            <a:custGeom>
              <a:avLst/>
              <a:gdLst/>
              <a:ahLst/>
              <a:cxnLst/>
              <a:rect l="l" t="t" r="r" b="b"/>
              <a:pathLst>
                <a:path w="13529" h="1788" extrusionOk="0">
                  <a:moveTo>
                    <a:pt x="0" y="1"/>
                  </a:moveTo>
                  <a:lnTo>
                    <a:pt x="0" y="1000"/>
                  </a:lnTo>
                  <a:cubicBezTo>
                    <a:pt x="0" y="1437"/>
                    <a:pt x="351" y="1788"/>
                    <a:pt x="788" y="1788"/>
                  </a:cubicBezTo>
                  <a:lnTo>
                    <a:pt x="12736" y="1788"/>
                  </a:lnTo>
                  <a:cubicBezTo>
                    <a:pt x="13173" y="1788"/>
                    <a:pt x="13529" y="1437"/>
                    <a:pt x="13524" y="1000"/>
                  </a:cubicBezTo>
                  <a:lnTo>
                    <a:pt x="13524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0" name="Google Shape;11600;p89"/>
            <p:cNvSpPr/>
            <p:nvPr/>
          </p:nvSpPr>
          <p:spPr>
            <a:xfrm>
              <a:off x="7385257" y="2761492"/>
              <a:ext cx="62413" cy="46810"/>
            </a:xfrm>
            <a:custGeom>
              <a:avLst/>
              <a:gdLst/>
              <a:ahLst/>
              <a:cxnLst/>
              <a:rect l="l" t="t" r="r" b="b"/>
              <a:pathLst>
                <a:path w="2384" h="1788" extrusionOk="0">
                  <a:moveTo>
                    <a:pt x="789" y="0"/>
                  </a:moveTo>
                  <a:lnTo>
                    <a:pt x="789" y="1000"/>
                  </a:lnTo>
                  <a:cubicBezTo>
                    <a:pt x="789" y="1432"/>
                    <a:pt x="438" y="1787"/>
                    <a:pt x="1" y="1787"/>
                  </a:cubicBezTo>
                  <a:lnTo>
                    <a:pt x="1596" y="1787"/>
                  </a:lnTo>
                  <a:cubicBezTo>
                    <a:pt x="2033" y="1787"/>
                    <a:pt x="2384" y="1432"/>
                    <a:pt x="2384" y="1000"/>
                  </a:cubicBezTo>
                  <a:lnTo>
                    <a:pt x="2384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1" name="Google Shape;11601;p89"/>
            <p:cNvSpPr/>
            <p:nvPr/>
          </p:nvSpPr>
          <p:spPr>
            <a:xfrm>
              <a:off x="7214093" y="2614596"/>
              <a:ext cx="112967" cy="113098"/>
            </a:xfrm>
            <a:custGeom>
              <a:avLst/>
              <a:gdLst/>
              <a:ahLst/>
              <a:cxnLst/>
              <a:rect l="l" t="t" r="r" b="b"/>
              <a:pathLst>
                <a:path w="4315" h="4320" extrusionOk="0">
                  <a:moveTo>
                    <a:pt x="1360" y="0"/>
                  </a:moveTo>
                  <a:lnTo>
                    <a:pt x="1360" y="1360"/>
                  </a:lnTo>
                  <a:lnTo>
                    <a:pt x="0" y="1360"/>
                  </a:lnTo>
                  <a:lnTo>
                    <a:pt x="0" y="2955"/>
                  </a:lnTo>
                  <a:lnTo>
                    <a:pt x="1360" y="2955"/>
                  </a:lnTo>
                  <a:lnTo>
                    <a:pt x="1360" y="4319"/>
                  </a:lnTo>
                  <a:lnTo>
                    <a:pt x="2955" y="4319"/>
                  </a:lnTo>
                  <a:lnTo>
                    <a:pt x="2955" y="2960"/>
                  </a:lnTo>
                  <a:lnTo>
                    <a:pt x="4314" y="2960"/>
                  </a:lnTo>
                  <a:lnTo>
                    <a:pt x="4314" y="1360"/>
                  </a:lnTo>
                  <a:lnTo>
                    <a:pt x="2955" y="1360"/>
                  </a:lnTo>
                  <a:lnTo>
                    <a:pt x="2955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2" name="Google Shape;11602;p89"/>
            <p:cNvSpPr/>
            <p:nvPr/>
          </p:nvSpPr>
          <p:spPr>
            <a:xfrm>
              <a:off x="7270563" y="2614596"/>
              <a:ext cx="56496" cy="113098"/>
            </a:xfrm>
            <a:custGeom>
              <a:avLst/>
              <a:gdLst/>
              <a:ahLst/>
              <a:cxnLst/>
              <a:rect l="l" t="t" r="r" b="b"/>
              <a:pathLst>
                <a:path w="2158" h="4320" extrusionOk="0">
                  <a:moveTo>
                    <a:pt x="0" y="0"/>
                  </a:moveTo>
                  <a:lnTo>
                    <a:pt x="0" y="4319"/>
                  </a:lnTo>
                  <a:lnTo>
                    <a:pt x="798" y="4319"/>
                  </a:lnTo>
                  <a:lnTo>
                    <a:pt x="798" y="2960"/>
                  </a:lnTo>
                  <a:lnTo>
                    <a:pt x="2157" y="2960"/>
                  </a:lnTo>
                  <a:lnTo>
                    <a:pt x="2157" y="1360"/>
                  </a:lnTo>
                  <a:lnTo>
                    <a:pt x="798" y="1360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3" name="Google Shape;11603;p89"/>
            <p:cNvSpPr/>
            <p:nvPr/>
          </p:nvSpPr>
          <p:spPr>
            <a:xfrm>
              <a:off x="7086308" y="2461521"/>
              <a:ext cx="368536" cy="353692"/>
            </a:xfrm>
            <a:custGeom>
              <a:avLst/>
              <a:gdLst/>
              <a:ahLst/>
              <a:cxnLst/>
              <a:rect l="l" t="t" r="r" b="b"/>
              <a:pathLst>
                <a:path w="14077" h="13510" extrusionOk="0">
                  <a:moveTo>
                    <a:pt x="8619" y="414"/>
                  </a:moveTo>
                  <a:cubicBezTo>
                    <a:pt x="9527" y="414"/>
                    <a:pt x="10262" y="1154"/>
                    <a:pt x="10262" y="2062"/>
                  </a:cubicBezTo>
                  <a:lnTo>
                    <a:pt x="10262" y="3796"/>
                  </a:lnTo>
                  <a:lnTo>
                    <a:pt x="9647" y="3796"/>
                  </a:lnTo>
                  <a:lnTo>
                    <a:pt x="9647" y="2062"/>
                  </a:lnTo>
                  <a:cubicBezTo>
                    <a:pt x="9647" y="1490"/>
                    <a:pt x="9186" y="1029"/>
                    <a:pt x="8619" y="1029"/>
                  </a:cubicBezTo>
                  <a:lnTo>
                    <a:pt x="5463" y="1029"/>
                  </a:lnTo>
                  <a:cubicBezTo>
                    <a:pt x="4891" y="1029"/>
                    <a:pt x="4430" y="1490"/>
                    <a:pt x="4430" y="2062"/>
                  </a:cubicBezTo>
                  <a:lnTo>
                    <a:pt x="4430" y="2960"/>
                  </a:lnTo>
                  <a:cubicBezTo>
                    <a:pt x="4430" y="3097"/>
                    <a:pt x="4533" y="3165"/>
                    <a:pt x="4636" y="3165"/>
                  </a:cubicBezTo>
                  <a:cubicBezTo>
                    <a:pt x="4740" y="3165"/>
                    <a:pt x="4843" y="3097"/>
                    <a:pt x="4843" y="2960"/>
                  </a:cubicBezTo>
                  <a:lnTo>
                    <a:pt x="4843" y="2062"/>
                  </a:lnTo>
                  <a:cubicBezTo>
                    <a:pt x="4843" y="1721"/>
                    <a:pt x="5117" y="1442"/>
                    <a:pt x="5458" y="1442"/>
                  </a:cubicBezTo>
                  <a:lnTo>
                    <a:pt x="8614" y="1442"/>
                  </a:lnTo>
                  <a:cubicBezTo>
                    <a:pt x="8955" y="1442"/>
                    <a:pt x="9229" y="1721"/>
                    <a:pt x="9229" y="2062"/>
                  </a:cubicBezTo>
                  <a:lnTo>
                    <a:pt x="9229" y="3796"/>
                  </a:lnTo>
                  <a:lnTo>
                    <a:pt x="3810" y="3796"/>
                  </a:lnTo>
                  <a:lnTo>
                    <a:pt x="3815" y="2062"/>
                  </a:lnTo>
                  <a:cubicBezTo>
                    <a:pt x="3820" y="1154"/>
                    <a:pt x="4555" y="414"/>
                    <a:pt x="5463" y="414"/>
                  </a:cubicBezTo>
                  <a:close/>
                  <a:moveTo>
                    <a:pt x="10248" y="4209"/>
                  </a:moveTo>
                  <a:cubicBezTo>
                    <a:pt x="12131" y="4214"/>
                    <a:pt x="13663" y="5742"/>
                    <a:pt x="13663" y="7630"/>
                  </a:cubicBezTo>
                  <a:lnTo>
                    <a:pt x="13663" y="11300"/>
                  </a:lnTo>
                  <a:lnTo>
                    <a:pt x="3555" y="11300"/>
                  </a:lnTo>
                  <a:cubicBezTo>
                    <a:pt x="3286" y="11300"/>
                    <a:pt x="3286" y="11708"/>
                    <a:pt x="3555" y="11708"/>
                  </a:cubicBezTo>
                  <a:lnTo>
                    <a:pt x="13663" y="11708"/>
                  </a:lnTo>
                  <a:cubicBezTo>
                    <a:pt x="13663" y="12587"/>
                    <a:pt x="13663" y="12515"/>
                    <a:pt x="13663" y="12554"/>
                  </a:cubicBezTo>
                  <a:cubicBezTo>
                    <a:pt x="13639" y="12856"/>
                    <a:pt x="13394" y="13092"/>
                    <a:pt x="13092" y="13101"/>
                  </a:cubicBezTo>
                  <a:lnTo>
                    <a:pt x="956" y="13101"/>
                  </a:lnTo>
                  <a:cubicBezTo>
                    <a:pt x="649" y="13077"/>
                    <a:pt x="414" y="12823"/>
                    <a:pt x="414" y="12515"/>
                  </a:cubicBezTo>
                  <a:lnTo>
                    <a:pt x="414" y="11708"/>
                  </a:lnTo>
                  <a:lnTo>
                    <a:pt x="2542" y="11708"/>
                  </a:lnTo>
                  <a:cubicBezTo>
                    <a:pt x="2816" y="11708"/>
                    <a:pt x="2816" y="11300"/>
                    <a:pt x="2542" y="11300"/>
                  </a:cubicBezTo>
                  <a:lnTo>
                    <a:pt x="414" y="11300"/>
                  </a:lnTo>
                  <a:lnTo>
                    <a:pt x="414" y="7630"/>
                  </a:lnTo>
                  <a:cubicBezTo>
                    <a:pt x="414" y="5742"/>
                    <a:pt x="1941" y="4214"/>
                    <a:pt x="3829" y="4209"/>
                  </a:cubicBezTo>
                  <a:close/>
                  <a:moveTo>
                    <a:pt x="5458" y="1"/>
                  </a:moveTo>
                  <a:cubicBezTo>
                    <a:pt x="4324" y="1"/>
                    <a:pt x="3402" y="923"/>
                    <a:pt x="3402" y="2062"/>
                  </a:cubicBezTo>
                  <a:lnTo>
                    <a:pt x="3402" y="3820"/>
                  </a:lnTo>
                  <a:cubicBezTo>
                    <a:pt x="1466" y="4041"/>
                    <a:pt x="0" y="5679"/>
                    <a:pt x="0" y="7625"/>
                  </a:cubicBezTo>
                  <a:lnTo>
                    <a:pt x="0" y="12520"/>
                  </a:lnTo>
                  <a:cubicBezTo>
                    <a:pt x="0" y="13068"/>
                    <a:pt x="442" y="13510"/>
                    <a:pt x="990" y="13510"/>
                  </a:cubicBezTo>
                  <a:lnTo>
                    <a:pt x="13082" y="13510"/>
                  </a:lnTo>
                  <a:cubicBezTo>
                    <a:pt x="13630" y="13510"/>
                    <a:pt x="14072" y="13068"/>
                    <a:pt x="14076" y="12520"/>
                  </a:cubicBezTo>
                  <a:lnTo>
                    <a:pt x="14076" y="7630"/>
                  </a:lnTo>
                  <a:cubicBezTo>
                    <a:pt x="14072" y="5679"/>
                    <a:pt x="12611" y="4041"/>
                    <a:pt x="10675" y="3820"/>
                  </a:cubicBezTo>
                  <a:lnTo>
                    <a:pt x="10675" y="2062"/>
                  </a:lnTo>
                  <a:cubicBezTo>
                    <a:pt x="10670" y="923"/>
                    <a:pt x="9753" y="1"/>
                    <a:pt x="86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4" name="Google Shape;11604;p89"/>
            <p:cNvSpPr/>
            <p:nvPr/>
          </p:nvSpPr>
          <p:spPr>
            <a:xfrm>
              <a:off x="7208176" y="2609046"/>
              <a:ext cx="124800" cy="124800"/>
            </a:xfrm>
            <a:custGeom>
              <a:avLst/>
              <a:gdLst/>
              <a:ahLst/>
              <a:cxnLst/>
              <a:rect l="l" t="t" r="r" b="b"/>
              <a:pathLst>
                <a:path w="4767" h="4767" extrusionOk="0">
                  <a:moveTo>
                    <a:pt x="2984" y="409"/>
                  </a:moveTo>
                  <a:lnTo>
                    <a:pt x="2984" y="1581"/>
                  </a:lnTo>
                  <a:cubicBezTo>
                    <a:pt x="2984" y="1692"/>
                    <a:pt x="3075" y="1783"/>
                    <a:pt x="3190" y="1783"/>
                  </a:cubicBezTo>
                  <a:lnTo>
                    <a:pt x="4358" y="1783"/>
                  </a:lnTo>
                  <a:lnTo>
                    <a:pt x="4358" y="2984"/>
                  </a:lnTo>
                  <a:lnTo>
                    <a:pt x="3190" y="2984"/>
                  </a:lnTo>
                  <a:cubicBezTo>
                    <a:pt x="3075" y="2984"/>
                    <a:pt x="2984" y="3075"/>
                    <a:pt x="2984" y="3191"/>
                  </a:cubicBezTo>
                  <a:lnTo>
                    <a:pt x="2984" y="4358"/>
                  </a:lnTo>
                  <a:lnTo>
                    <a:pt x="1783" y="4358"/>
                  </a:lnTo>
                  <a:lnTo>
                    <a:pt x="1783" y="3191"/>
                  </a:lnTo>
                  <a:cubicBezTo>
                    <a:pt x="1783" y="3075"/>
                    <a:pt x="1692" y="2984"/>
                    <a:pt x="1576" y="2984"/>
                  </a:cubicBezTo>
                  <a:lnTo>
                    <a:pt x="414" y="2984"/>
                  </a:lnTo>
                  <a:lnTo>
                    <a:pt x="409" y="1783"/>
                  </a:lnTo>
                  <a:lnTo>
                    <a:pt x="1576" y="1783"/>
                  </a:lnTo>
                  <a:cubicBezTo>
                    <a:pt x="1692" y="1783"/>
                    <a:pt x="1783" y="1692"/>
                    <a:pt x="1783" y="1577"/>
                  </a:cubicBezTo>
                  <a:lnTo>
                    <a:pt x="1783" y="409"/>
                  </a:lnTo>
                  <a:close/>
                  <a:moveTo>
                    <a:pt x="1576" y="1"/>
                  </a:moveTo>
                  <a:cubicBezTo>
                    <a:pt x="1466" y="1"/>
                    <a:pt x="1370" y="92"/>
                    <a:pt x="1375" y="207"/>
                  </a:cubicBezTo>
                  <a:lnTo>
                    <a:pt x="1375" y="1375"/>
                  </a:lnTo>
                  <a:lnTo>
                    <a:pt x="202" y="1375"/>
                  </a:lnTo>
                  <a:cubicBezTo>
                    <a:pt x="92" y="1375"/>
                    <a:pt x="1" y="1466"/>
                    <a:pt x="1" y="1581"/>
                  </a:cubicBezTo>
                  <a:lnTo>
                    <a:pt x="1" y="3191"/>
                  </a:lnTo>
                  <a:cubicBezTo>
                    <a:pt x="1" y="3306"/>
                    <a:pt x="92" y="3397"/>
                    <a:pt x="207" y="3397"/>
                  </a:cubicBezTo>
                  <a:lnTo>
                    <a:pt x="1375" y="3397"/>
                  </a:lnTo>
                  <a:lnTo>
                    <a:pt x="1375" y="4565"/>
                  </a:lnTo>
                  <a:cubicBezTo>
                    <a:pt x="1370" y="4675"/>
                    <a:pt x="1466" y="4766"/>
                    <a:pt x="1576" y="4766"/>
                  </a:cubicBezTo>
                  <a:lnTo>
                    <a:pt x="3190" y="4766"/>
                  </a:lnTo>
                  <a:cubicBezTo>
                    <a:pt x="3301" y="4766"/>
                    <a:pt x="3392" y="4675"/>
                    <a:pt x="3392" y="4565"/>
                  </a:cubicBezTo>
                  <a:lnTo>
                    <a:pt x="3392" y="3397"/>
                  </a:lnTo>
                  <a:lnTo>
                    <a:pt x="4564" y="3397"/>
                  </a:lnTo>
                  <a:cubicBezTo>
                    <a:pt x="4675" y="3397"/>
                    <a:pt x="4766" y="3301"/>
                    <a:pt x="4766" y="3191"/>
                  </a:cubicBezTo>
                  <a:lnTo>
                    <a:pt x="4766" y="1581"/>
                  </a:lnTo>
                  <a:cubicBezTo>
                    <a:pt x="4766" y="1466"/>
                    <a:pt x="4675" y="1375"/>
                    <a:pt x="4564" y="1375"/>
                  </a:cubicBezTo>
                  <a:lnTo>
                    <a:pt x="3392" y="1375"/>
                  </a:lnTo>
                  <a:lnTo>
                    <a:pt x="3392" y="207"/>
                  </a:lnTo>
                  <a:cubicBezTo>
                    <a:pt x="3392" y="92"/>
                    <a:pt x="3301" y="1"/>
                    <a:pt x="319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5" name="Google Shape;11605;p89"/>
          <p:cNvGrpSpPr/>
          <p:nvPr/>
        </p:nvGrpSpPr>
        <p:grpSpPr>
          <a:xfrm>
            <a:off x="6644992" y="2248843"/>
            <a:ext cx="375552" cy="368405"/>
            <a:chOff x="6644992" y="2454243"/>
            <a:chExt cx="375552" cy="368405"/>
          </a:xfrm>
        </p:grpSpPr>
        <p:sp>
          <p:nvSpPr>
            <p:cNvPr id="11606" name="Google Shape;11606;p89"/>
            <p:cNvSpPr/>
            <p:nvPr/>
          </p:nvSpPr>
          <p:spPr>
            <a:xfrm>
              <a:off x="6652139" y="2461390"/>
              <a:ext cx="178129" cy="354085"/>
            </a:xfrm>
            <a:custGeom>
              <a:avLst/>
              <a:gdLst/>
              <a:ahLst/>
              <a:cxnLst/>
              <a:rect l="l" t="t" r="r" b="b"/>
              <a:pathLst>
                <a:path w="6804" h="13525" extrusionOk="0">
                  <a:moveTo>
                    <a:pt x="3402" y="1"/>
                  </a:moveTo>
                  <a:cubicBezTo>
                    <a:pt x="1524" y="1"/>
                    <a:pt x="1" y="1524"/>
                    <a:pt x="1" y="3402"/>
                  </a:cubicBezTo>
                  <a:lnTo>
                    <a:pt x="1" y="10128"/>
                  </a:lnTo>
                  <a:cubicBezTo>
                    <a:pt x="1" y="12001"/>
                    <a:pt x="1524" y="13524"/>
                    <a:pt x="3402" y="13524"/>
                  </a:cubicBezTo>
                  <a:cubicBezTo>
                    <a:pt x="3405" y="13524"/>
                    <a:pt x="3408" y="13524"/>
                    <a:pt x="3411" y="13524"/>
                  </a:cubicBezTo>
                  <a:cubicBezTo>
                    <a:pt x="5285" y="13524"/>
                    <a:pt x="6803" y="12003"/>
                    <a:pt x="6799" y="10128"/>
                  </a:cubicBezTo>
                  <a:lnTo>
                    <a:pt x="6799" y="3402"/>
                  </a:lnTo>
                  <a:cubicBezTo>
                    <a:pt x="6799" y="1524"/>
                    <a:pt x="5276" y="1"/>
                    <a:pt x="340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7" name="Google Shape;11607;p89"/>
            <p:cNvSpPr/>
            <p:nvPr/>
          </p:nvSpPr>
          <p:spPr>
            <a:xfrm>
              <a:off x="6675413" y="2466443"/>
              <a:ext cx="154855" cy="349163"/>
            </a:xfrm>
            <a:custGeom>
              <a:avLst/>
              <a:gdLst/>
              <a:ahLst/>
              <a:cxnLst/>
              <a:rect l="l" t="t" r="r" b="b"/>
              <a:pathLst>
                <a:path w="5915" h="13337" extrusionOk="0">
                  <a:moveTo>
                    <a:pt x="3647" y="0"/>
                  </a:moveTo>
                  <a:cubicBezTo>
                    <a:pt x="4223" y="629"/>
                    <a:pt x="4540" y="1446"/>
                    <a:pt x="4540" y="2296"/>
                  </a:cubicBezTo>
                  <a:lnTo>
                    <a:pt x="4540" y="9022"/>
                  </a:lnTo>
                  <a:cubicBezTo>
                    <a:pt x="4540" y="10900"/>
                    <a:pt x="3018" y="12423"/>
                    <a:pt x="1139" y="12423"/>
                  </a:cubicBezTo>
                  <a:cubicBezTo>
                    <a:pt x="750" y="12423"/>
                    <a:pt x="366" y="12356"/>
                    <a:pt x="1" y="12231"/>
                  </a:cubicBezTo>
                  <a:lnTo>
                    <a:pt x="1" y="12231"/>
                  </a:lnTo>
                  <a:cubicBezTo>
                    <a:pt x="658" y="12948"/>
                    <a:pt x="1574" y="13336"/>
                    <a:pt x="2512" y="13336"/>
                  </a:cubicBezTo>
                  <a:cubicBezTo>
                    <a:pt x="2925" y="13336"/>
                    <a:pt x="3342" y="13261"/>
                    <a:pt x="3743" y="13105"/>
                  </a:cubicBezTo>
                  <a:cubicBezTo>
                    <a:pt x="5050" y="12596"/>
                    <a:pt x="5910" y="11338"/>
                    <a:pt x="5910" y="9935"/>
                  </a:cubicBezTo>
                  <a:lnTo>
                    <a:pt x="5910" y="3209"/>
                  </a:lnTo>
                  <a:cubicBezTo>
                    <a:pt x="5914" y="1768"/>
                    <a:pt x="5006" y="481"/>
                    <a:pt x="3647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8" name="Google Shape;11608;p89"/>
            <p:cNvSpPr/>
            <p:nvPr/>
          </p:nvSpPr>
          <p:spPr>
            <a:xfrm>
              <a:off x="6652139" y="2638498"/>
              <a:ext cx="178129" cy="176977"/>
            </a:xfrm>
            <a:custGeom>
              <a:avLst/>
              <a:gdLst/>
              <a:ahLst/>
              <a:cxnLst/>
              <a:rect l="l" t="t" r="r" b="b"/>
              <a:pathLst>
                <a:path w="6804" h="6760" extrusionOk="0">
                  <a:moveTo>
                    <a:pt x="1" y="0"/>
                  </a:moveTo>
                  <a:lnTo>
                    <a:pt x="1" y="3358"/>
                  </a:lnTo>
                  <a:cubicBezTo>
                    <a:pt x="1" y="5236"/>
                    <a:pt x="1524" y="6759"/>
                    <a:pt x="3402" y="6759"/>
                  </a:cubicBezTo>
                  <a:cubicBezTo>
                    <a:pt x="5281" y="6759"/>
                    <a:pt x="6803" y="5236"/>
                    <a:pt x="6803" y="3358"/>
                  </a:cubicBezTo>
                  <a:lnTo>
                    <a:pt x="6803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9" name="Google Shape;11609;p89"/>
            <p:cNvSpPr/>
            <p:nvPr/>
          </p:nvSpPr>
          <p:spPr>
            <a:xfrm>
              <a:off x="6675413" y="2638498"/>
              <a:ext cx="154724" cy="177108"/>
            </a:xfrm>
            <a:custGeom>
              <a:avLst/>
              <a:gdLst/>
              <a:ahLst/>
              <a:cxnLst/>
              <a:rect l="l" t="t" r="r" b="b"/>
              <a:pathLst>
                <a:path w="5910" h="6765" extrusionOk="0">
                  <a:moveTo>
                    <a:pt x="4540" y="0"/>
                  </a:moveTo>
                  <a:lnTo>
                    <a:pt x="4540" y="2450"/>
                  </a:lnTo>
                  <a:cubicBezTo>
                    <a:pt x="4540" y="4328"/>
                    <a:pt x="3018" y="5851"/>
                    <a:pt x="1139" y="5851"/>
                  </a:cubicBezTo>
                  <a:cubicBezTo>
                    <a:pt x="750" y="5851"/>
                    <a:pt x="366" y="5784"/>
                    <a:pt x="1" y="5659"/>
                  </a:cubicBezTo>
                  <a:lnTo>
                    <a:pt x="1" y="5659"/>
                  </a:lnTo>
                  <a:cubicBezTo>
                    <a:pt x="658" y="6376"/>
                    <a:pt x="1574" y="6764"/>
                    <a:pt x="2512" y="6764"/>
                  </a:cubicBezTo>
                  <a:cubicBezTo>
                    <a:pt x="2925" y="6764"/>
                    <a:pt x="3342" y="6689"/>
                    <a:pt x="3743" y="6533"/>
                  </a:cubicBezTo>
                  <a:cubicBezTo>
                    <a:pt x="5050" y="6024"/>
                    <a:pt x="5910" y="4766"/>
                    <a:pt x="5910" y="3363"/>
                  </a:cubicBezTo>
                  <a:lnTo>
                    <a:pt x="5910" y="0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0" name="Google Shape;11610;p89"/>
            <p:cNvSpPr/>
            <p:nvPr/>
          </p:nvSpPr>
          <p:spPr>
            <a:xfrm>
              <a:off x="6856029" y="2491890"/>
              <a:ext cx="157604" cy="150168"/>
            </a:xfrm>
            <a:custGeom>
              <a:avLst/>
              <a:gdLst/>
              <a:ahLst/>
              <a:cxnLst/>
              <a:rect l="l" t="t" r="r" b="b"/>
              <a:pathLst>
                <a:path w="6020" h="5736" extrusionOk="0">
                  <a:moveTo>
                    <a:pt x="2869" y="0"/>
                  </a:moveTo>
                  <a:cubicBezTo>
                    <a:pt x="2500" y="0"/>
                    <a:pt x="2127" y="72"/>
                    <a:pt x="1773" y="220"/>
                  </a:cubicBezTo>
                  <a:cubicBezTo>
                    <a:pt x="702" y="661"/>
                    <a:pt x="0" y="1709"/>
                    <a:pt x="0" y="2867"/>
                  </a:cubicBezTo>
                  <a:cubicBezTo>
                    <a:pt x="0" y="4029"/>
                    <a:pt x="702" y="5072"/>
                    <a:pt x="1773" y="5518"/>
                  </a:cubicBezTo>
                  <a:cubicBezTo>
                    <a:pt x="2127" y="5664"/>
                    <a:pt x="2499" y="5735"/>
                    <a:pt x="2868" y="5735"/>
                  </a:cubicBezTo>
                  <a:cubicBezTo>
                    <a:pt x="3615" y="5735"/>
                    <a:pt x="4349" y="5444"/>
                    <a:pt x="4896" y="4894"/>
                  </a:cubicBezTo>
                  <a:cubicBezTo>
                    <a:pt x="6020" y="3774"/>
                    <a:pt x="6020" y="1959"/>
                    <a:pt x="4896" y="839"/>
                  </a:cubicBezTo>
                  <a:cubicBezTo>
                    <a:pt x="4349" y="293"/>
                    <a:pt x="3616" y="0"/>
                    <a:pt x="2869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1" name="Google Shape;11611;p89"/>
            <p:cNvSpPr/>
            <p:nvPr/>
          </p:nvSpPr>
          <p:spPr>
            <a:xfrm>
              <a:off x="6866448" y="2502284"/>
              <a:ext cx="147053" cy="139854"/>
            </a:xfrm>
            <a:custGeom>
              <a:avLst/>
              <a:gdLst/>
              <a:ahLst/>
              <a:cxnLst/>
              <a:rect l="l" t="t" r="r" b="b"/>
              <a:pathLst>
                <a:path w="5617" h="5342" extrusionOk="0">
                  <a:moveTo>
                    <a:pt x="3931" y="0"/>
                  </a:moveTo>
                  <a:lnTo>
                    <a:pt x="3931" y="0"/>
                  </a:lnTo>
                  <a:cubicBezTo>
                    <a:pt x="4594" y="1129"/>
                    <a:pt x="4411" y="2561"/>
                    <a:pt x="3484" y="3488"/>
                  </a:cubicBezTo>
                  <a:cubicBezTo>
                    <a:pt x="2932" y="4039"/>
                    <a:pt x="2197" y="4326"/>
                    <a:pt x="1455" y="4326"/>
                  </a:cubicBezTo>
                  <a:cubicBezTo>
                    <a:pt x="956" y="4326"/>
                    <a:pt x="453" y="4197"/>
                    <a:pt x="1" y="3930"/>
                  </a:cubicBezTo>
                  <a:lnTo>
                    <a:pt x="1" y="3930"/>
                  </a:lnTo>
                  <a:cubicBezTo>
                    <a:pt x="121" y="4137"/>
                    <a:pt x="270" y="4329"/>
                    <a:pt x="443" y="4502"/>
                  </a:cubicBezTo>
                  <a:cubicBezTo>
                    <a:pt x="1003" y="5061"/>
                    <a:pt x="1736" y="5341"/>
                    <a:pt x="2470" y="5341"/>
                  </a:cubicBezTo>
                  <a:cubicBezTo>
                    <a:pt x="3204" y="5341"/>
                    <a:pt x="3938" y="5061"/>
                    <a:pt x="4498" y="4502"/>
                  </a:cubicBezTo>
                  <a:cubicBezTo>
                    <a:pt x="5617" y="3382"/>
                    <a:pt x="5617" y="1566"/>
                    <a:pt x="4498" y="447"/>
                  </a:cubicBezTo>
                  <a:lnTo>
                    <a:pt x="4498" y="442"/>
                  </a:lnTo>
                  <a:cubicBezTo>
                    <a:pt x="4329" y="274"/>
                    <a:pt x="4137" y="125"/>
                    <a:pt x="3931" y="0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2" name="Google Shape;11612;p89"/>
            <p:cNvSpPr/>
            <p:nvPr/>
          </p:nvSpPr>
          <p:spPr>
            <a:xfrm>
              <a:off x="6856029" y="2657191"/>
              <a:ext cx="157604" cy="150142"/>
            </a:xfrm>
            <a:custGeom>
              <a:avLst/>
              <a:gdLst/>
              <a:ahLst/>
              <a:cxnLst/>
              <a:rect l="l" t="t" r="r" b="b"/>
              <a:pathLst>
                <a:path w="6020" h="5735" extrusionOk="0">
                  <a:moveTo>
                    <a:pt x="2869" y="1"/>
                  </a:moveTo>
                  <a:cubicBezTo>
                    <a:pt x="2500" y="1"/>
                    <a:pt x="2127" y="72"/>
                    <a:pt x="1773" y="218"/>
                  </a:cubicBezTo>
                  <a:cubicBezTo>
                    <a:pt x="702" y="660"/>
                    <a:pt x="0" y="1707"/>
                    <a:pt x="0" y="2865"/>
                  </a:cubicBezTo>
                  <a:cubicBezTo>
                    <a:pt x="0" y="4028"/>
                    <a:pt x="702" y="5070"/>
                    <a:pt x="1773" y="5517"/>
                  </a:cubicBezTo>
                  <a:cubicBezTo>
                    <a:pt x="2127" y="5663"/>
                    <a:pt x="2500" y="5734"/>
                    <a:pt x="2869" y="5734"/>
                  </a:cubicBezTo>
                  <a:cubicBezTo>
                    <a:pt x="3615" y="5734"/>
                    <a:pt x="4349" y="5444"/>
                    <a:pt x="4896" y="4897"/>
                  </a:cubicBezTo>
                  <a:cubicBezTo>
                    <a:pt x="6020" y="3773"/>
                    <a:pt x="6020" y="1957"/>
                    <a:pt x="4896" y="838"/>
                  </a:cubicBezTo>
                  <a:cubicBezTo>
                    <a:pt x="4349" y="291"/>
                    <a:pt x="3615" y="1"/>
                    <a:pt x="2869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3" name="Google Shape;11613;p89"/>
            <p:cNvSpPr/>
            <p:nvPr/>
          </p:nvSpPr>
          <p:spPr>
            <a:xfrm>
              <a:off x="6866448" y="2667663"/>
              <a:ext cx="147184" cy="139827"/>
            </a:xfrm>
            <a:custGeom>
              <a:avLst/>
              <a:gdLst/>
              <a:ahLst/>
              <a:cxnLst/>
              <a:rect l="l" t="t" r="r" b="b"/>
              <a:pathLst>
                <a:path w="5622" h="5341" extrusionOk="0">
                  <a:moveTo>
                    <a:pt x="3936" y="1"/>
                  </a:moveTo>
                  <a:lnTo>
                    <a:pt x="3936" y="1"/>
                  </a:lnTo>
                  <a:cubicBezTo>
                    <a:pt x="4603" y="1130"/>
                    <a:pt x="4421" y="2566"/>
                    <a:pt x="3494" y="3493"/>
                  </a:cubicBezTo>
                  <a:cubicBezTo>
                    <a:pt x="2940" y="4047"/>
                    <a:pt x="2204" y="4335"/>
                    <a:pt x="1461" y="4335"/>
                  </a:cubicBezTo>
                  <a:cubicBezTo>
                    <a:pt x="960" y="4335"/>
                    <a:pt x="456" y="4204"/>
                    <a:pt x="1" y="3935"/>
                  </a:cubicBezTo>
                  <a:lnTo>
                    <a:pt x="1" y="3935"/>
                  </a:lnTo>
                  <a:cubicBezTo>
                    <a:pt x="121" y="4142"/>
                    <a:pt x="270" y="4329"/>
                    <a:pt x="443" y="4497"/>
                  </a:cubicBezTo>
                  <a:cubicBezTo>
                    <a:pt x="1003" y="5059"/>
                    <a:pt x="1736" y="5340"/>
                    <a:pt x="2470" y="5340"/>
                  </a:cubicBezTo>
                  <a:cubicBezTo>
                    <a:pt x="3204" y="5340"/>
                    <a:pt x="3938" y="5059"/>
                    <a:pt x="4498" y="4497"/>
                  </a:cubicBezTo>
                  <a:cubicBezTo>
                    <a:pt x="5622" y="3378"/>
                    <a:pt x="5622" y="1562"/>
                    <a:pt x="4498" y="438"/>
                  </a:cubicBezTo>
                  <a:cubicBezTo>
                    <a:pt x="4329" y="270"/>
                    <a:pt x="4142" y="121"/>
                    <a:pt x="3936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4" name="Google Shape;11614;p89"/>
            <p:cNvSpPr/>
            <p:nvPr/>
          </p:nvSpPr>
          <p:spPr>
            <a:xfrm>
              <a:off x="6644992" y="2454243"/>
              <a:ext cx="190800" cy="368405"/>
            </a:xfrm>
            <a:custGeom>
              <a:avLst/>
              <a:gdLst/>
              <a:ahLst/>
              <a:cxnLst/>
              <a:rect l="l" t="t" r="r" b="b"/>
              <a:pathLst>
                <a:path w="7288" h="14072" extrusionOk="0">
                  <a:moveTo>
                    <a:pt x="3675" y="413"/>
                  </a:moveTo>
                  <a:cubicBezTo>
                    <a:pt x="5443" y="413"/>
                    <a:pt x="6870" y="1845"/>
                    <a:pt x="6875" y="3608"/>
                  </a:cubicBezTo>
                  <a:lnTo>
                    <a:pt x="6870" y="6831"/>
                  </a:lnTo>
                  <a:lnTo>
                    <a:pt x="3622" y="6831"/>
                  </a:lnTo>
                  <a:cubicBezTo>
                    <a:pt x="3348" y="6831"/>
                    <a:pt x="3348" y="7245"/>
                    <a:pt x="3622" y="7245"/>
                  </a:cubicBezTo>
                  <a:lnTo>
                    <a:pt x="6870" y="7245"/>
                  </a:lnTo>
                  <a:lnTo>
                    <a:pt x="6870" y="10468"/>
                  </a:lnTo>
                  <a:cubicBezTo>
                    <a:pt x="6870" y="12231"/>
                    <a:pt x="5438" y="13658"/>
                    <a:pt x="3675" y="13663"/>
                  </a:cubicBezTo>
                  <a:lnTo>
                    <a:pt x="3608" y="13663"/>
                  </a:lnTo>
                  <a:cubicBezTo>
                    <a:pt x="1845" y="13658"/>
                    <a:pt x="413" y="12231"/>
                    <a:pt x="413" y="10468"/>
                  </a:cubicBezTo>
                  <a:lnTo>
                    <a:pt x="413" y="7240"/>
                  </a:lnTo>
                  <a:lnTo>
                    <a:pt x="2565" y="7240"/>
                  </a:lnTo>
                  <a:cubicBezTo>
                    <a:pt x="2839" y="7240"/>
                    <a:pt x="2839" y="6831"/>
                    <a:pt x="2565" y="6831"/>
                  </a:cubicBezTo>
                  <a:lnTo>
                    <a:pt x="413" y="6831"/>
                  </a:lnTo>
                  <a:lnTo>
                    <a:pt x="413" y="3608"/>
                  </a:lnTo>
                  <a:cubicBezTo>
                    <a:pt x="413" y="1845"/>
                    <a:pt x="1845" y="413"/>
                    <a:pt x="3608" y="413"/>
                  </a:cubicBezTo>
                  <a:close/>
                  <a:moveTo>
                    <a:pt x="3608" y="0"/>
                  </a:moveTo>
                  <a:cubicBezTo>
                    <a:pt x="1614" y="0"/>
                    <a:pt x="0" y="1614"/>
                    <a:pt x="0" y="3608"/>
                  </a:cubicBezTo>
                  <a:lnTo>
                    <a:pt x="0" y="10468"/>
                  </a:lnTo>
                  <a:cubicBezTo>
                    <a:pt x="0" y="12457"/>
                    <a:pt x="1614" y="14071"/>
                    <a:pt x="3608" y="14071"/>
                  </a:cubicBezTo>
                  <a:lnTo>
                    <a:pt x="3675" y="14071"/>
                  </a:lnTo>
                  <a:cubicBezTo>
                    <a:pt x="5669" y="14071"/>
                    <a:pt x="7283" y="12457"/>
                    <a:pt x="7288" y="10463"/>
                  </a:cubicBezTo>
                  <a:lnTo>
                    <a:pt x="7288" y="3608"/>
                  </a:lnTo>
                  <a:cubicBezTo>
                    <a:pt x="7283" y="1614"/>
                    <a:pt x="5669" y="5"/>
                    <a:pt x="36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5" name="Google Shape;11615;p89"/>
            <p:cNvSpPr/>
            <p:nvPr/>
          </p:nvSpPr>
          <p:spPr>
            <a:xfrm>
              <a:off x="6844457" y="2485162"/>
              <a:ext cx="175354" cy="162525"/>
            </a:xfrm>
            <a:custGeom>
              <a:avLst/>
              <a:gdLst/>
              <a:ahLst/>
              <a:cxnLst/>
              <a:rect l="l" t="t" r="r" b="b"/>
              <a:pathLst>
                <a:path w="6698" h="6208" extrusionOk="0">
                  <a:moveTo>
                    <a:pt x="3346" y="413"/>
                  </a:moveTo>
                  <a:cubicBezTo>
                    <a:pt x="4037" y="413"/>
                    <a:pt x="4727" y="678"/>
                    <a:pt x="5251" y="1202"/>
                  </a:cubicBezTo>
                  <a:cubicBezTo>
                    <a:pt x="6246" y="2192"/>
                    <a:pt x="6308" y="3786"/>
                    <a:pt x="5395" y="4853"/>
                  </a:cubicBezTo>
                  <a:lnTo>
                    <a:pt x="4127" y="3585"/>
                  </a:lnTo>
                  <a:cubicBezTo>
                    <a:pt x="4081" y="3539"/>
                    <a:pt x="4030" y="3519"/>
                    <a:pt x="3981" y="3519"/>
                  </a:cubicBezTo>
                  <a:cubicBezTo>
                    <a:pt x="3820" y="3519"/>
                    <a:pt x="3683" y="3727"/>
                    <a:pt x="3834" y="3878"/>
                  </a:cubicBezTo>
                  <a:lnTo>
                    <a:pt x="5102" y="5146"/>
                  </a:lnTo>
                  <a:cubicBezTo>
                    <a:pt x="4598" y="5578"/>
                    <a:pt x="3976" y="5791"/>
                    <a:pt x="3356" y="5791"/>
                  </a:cubicBezTo>
                  <a:cubicBezTo>
                    <a:pt x="2665" y="5791"/>
                    <a:pt x="1975" y="5526"/>
                    <a:pt x="1451" y="5002"/>
                  </a:cubicBezTo>
                  <a:cubicBezTo>
                    <a:pt x="457" y="4007"/>
                    <a:pt x="394" y="2417"/>
                    <a:pt x="1307" y="1351"/>
                  </a:cubicBezTo>
                  <a:lnTo>
                    <a:pt x="1307" y="1351"/>
                  </a:lnTo>
                  <a:lnTo>
                    <a:pt x="3205" y="3248"/>
                  </a:lnTo>
                  <a:cubicBezTo>
                    <a:pt x="3251" y="3294"/>
                    <a:pt x="3302" y="3314"/>
                    <a:pt x="3351" y="3314"/>
                  </a:cubicBezTo>
                  <a:cubicBezTo>
                    <a:pt x="3512" y="3314"/>
                    <a:pt x="3649" y="3106"/>
                    <a:pt x="3498" y="2955"/>
                  </a:cubicBezTo>
                  <a:lnTo>
                    <a:pt x="1600" y="1058"/>
                  </a:lnTo>
                  <a:cubicBezTo>
                    <a:pt x="2104" y="626"/>
                    <a:pt x="2726" y="413"/>
                    <a:pt x="3346" y="413"/>
                  </a:cubicBezTo>
                  <a:close/>
                  <a:moveTo>
                    <a:pt x="3349" y="1"/>
                  </a:moveTo>
                  <a:cubicBezTo>
                    <a:pt x="2095" y="1"/>
                    <a:pt x="961" y="755"/>
                    <a:pt x="481" y="1918"/>
                  </a:cubicBezTo>
                  <a:cubicBezTo>
                    <a:pt x="0" y="3075"/>
                    <a:pt x="269" y="4411"/>
                    <a:pt x="1153" y="5300"/>
                  </a:cubicBezTo>
                  <a:cubicBezTo>
                    <a:pt x="1761" y="5905"/>
                    <a:pt x="2556" y="6208"/>
                    <a:pt x="3351" y="6208"/>
                  </a:cubicBezTo>
                  <a:cubicBezTo>
                    <a:pt x="4145" y="6208"/>
                    <a:pt x="4939" y="5905"/>
                    <a:pt x="5544" y="5300"/>
                  </a:cubicBezTo>
                  <a:cubicBezTo>
                    <a:pt x="6433" y="4411"/>
                    <a:pt x="6697" y="3075"/>
                    <a:pt x="6217" y="1918"/>
                  </a:cubicBezTo>
                  <a:cubicBezTo>
                    <a:pt x="5736" y="755"/>
                    <a:pt x="4603" y="1"/>
                    <a:pt x="33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6" name="Google Shape;11616;p89"/>
            <p:cNvSpPr/>
            <p:nvPr/>
          </p:nvSpPr>
          <p:spPr>
            <a:xfrm>
              <a:off x="6850871" y="2651902"/>
              <a:ext cx="169673" cy="162473"/>
            </a:xfrm>
            <a:custGeom>
              <a:avLst/>
              <a:gdLst/>
              <a:ahLst/>
              <a:cxnLst/>
              <a:rect l="l" t="t" r="r" b="b"/>
              <a:pathLst>
                <a:path w="6481" h="6206" extrusionOk="0">
                  <a:moveTo>
                    <a:pt x="3109" y="414"/>
                  </a:moveTo>
                  <a:cubicBezTo>
                    <a:pt x="3730" y="414"/>
                    <a:pt x="4353" y="627"/>
                    <a:pt x="4857" y="1059"/>
                  </a:cubicBezTo>
                  <a:lnTo>
                    <a:pt x="1067" y="4854"/>
                  </a:lnTo>
                  <a:cubicBezTo>
                    <a:pt x="144" y="3788"/>
                    <a:pt x="207" y="2197"/>
                    <a:pt x="1201" y="1203"/>
                  </a:cubicBezTo>
                  <a:cubicBezTo>
                    <a:pt x="1725" y="679"/>
                    <a:pt x="2416" y="414"/>
                    <a:pt x="3109" y="414"/>
                  </a:cubicBezTo>
                  <a:close/>
                  <a:moveTo>
                    <a:pt x="3104" y="1"/>
                  </a:moveTo>
                  <a:cubicBezTo>
                    <a:pt x="2704" y="1"/>
                    <a:pt x="2301" y="78"/>
                    <a:pt x="1917" y="237"/>
                  </a:cubicBezTo>
                  <a:cubicBezTo>
                    <a:pt x="759" y="718"/>
                    <a:pt x="0" y="1847"/>
                    <a:pt x="0" y="3105"/>
                  </a:cubicBezTo>
                  <a:cubicBezTo>
                    <a:pt x="0" y="4359"/>
                    <a:pt x="759" y="5488"/>
                    <a:pt x="1917" y="5969"/>
                  </a:cubicBezTo>
                  <a:cubicBezTo>
                    <a:pt x="2301" y="6128"/>
                    <a:pt x="2704" y="6205"/>
                    <a:pt x="3104" y="6205"/>
                  </a:cubicBezTo>
                  <a:cubicBezTo>
                    <a:pt x="3911" y="6205"/>
                    <a:pt x="4705" y="5890"/>
                    <a:pt x="5299" y="5296"/>
                  </a:cubicBezTo>
                  <a:cubicBezTo>
                    <a:pt x="5451" y="5148"/>
                    <a:pt x="5312" y="4940"/>
                    <a:pt x="5150" y="4940"/>
                  </a:cubicBezTo>
                  <a:cubicBezTo>
                    <a:pt x="5102" y="4940"/>
                    <a:pt x="5051" y="4959"/>
                    <a:pt x="5006" y="5003"/>
                  </a:cubicBezTo>
                  <a:cubicBezTo>
                    <a:pt x="4483" y="5529"/>
                    <a:pt x="3793" y="5794"/>
                    <a:pt x="3101" y="5794"/>
                  </a:cubicBezTo>
                  <a:cubicBezTo>
                    <a:pt x="2479" y="5794"/>
                    <a:pt x="1855" y="5579"/>
                    <a:pt x="1350" y="5147"/>
                  </a:cubicBezTo>
                  <a:lnTo>
                    <a:pt x="2618" y="3879"/>
                  </a:lnTo>
                  <a:lnTo>
                    <a:pt x="5145" y="1352"/>
                  </a:lnTo>
                  <a:cubicBezTo>
                    <a:pt x="5866" y="2183"/>
                    <a:pt x="6001" y="3374"/>
                    <a:pt x="5487" y="4345"/>
                  </a:cubicBezTo>
                  <a:cubicBezTo>
                    <a:pt x="5402" y="4510"/>
                    <a:pt x="5540" y="4648"/>
                    <a:pt x="5677" y="4648"/>
                  </a:cubicBezTo>
                  <a:cubicBezTo>
                    <a:pt x="5744" y="4648"/>
                    <a:pt x="5811" y="4616"/>
                    <a:pt x="5852" y="4537"/>
                  </a:cubicBezTo>
                  <a:cubicBezTo>
                    <a:pt x="6481" y="3336"/>
                    <a:pt x="6260" y="1866"/>
                    <a:pt x="5299" y="910"/>
                  </a:cubicBezTo>
                  <a:cubicBezTo>
                    <a:pt x="4705" y="316"/>
                    <a:pt x="3911" y="1"/>
                    <a:pt x="31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17" name="Google Shape;11617;p89"/>
          <p:cNvGrpSpPr/>
          <p:nvPr/>
        </p:nvGrpSpPr>
        <p:grpSpPr>
          <a:xfrm>
            <a:off x="6186789" y="2251933"/>
            <a:ext cx="371049" cy="362096"/>
            <a:chOff x="6186789" y="2457333"/>
            <a:chExt cx="371049" cy="362096"/>
          </a:xfrm>
        </p:grpSpPr>
        <p:sp>
          <p:nvSpPr>
            <p:cNvPr id="11618" name="Google Shape;11618;p89"/>
            <p:cNvSpPr/>
            <p:nvPr/>
          </p:nvSpPr>
          <p:spPr>
            <a:xfrm>
              <a:off x="6189067" y="2629178"/>
              <a:ext cx="193837" cy="186480"/>
            </a:xfrm>
            <a:custGeom>
              <a:avLst/>
              <a:gdLst/>
              <a:ahLst/>
              <a:cxnLst/>
              <a:rect l="l" t="t" r="r" b="b"/>
              <a:pathLst>
                <a:path w="7404" h="7123" extrusionOk="0">
                  <a:moveTo>
                    <a:pt x="3844" y="1"/>
                  </a:moveTo>
                  <a:cubicBezTo>
                    <a:pt x="2402" y="1"/>
                    <a:pt x="1105" y="870"/>
                    <a:pt x="553" y="2201"/>
                  </a:cubicBezTo>
                  <a:cubicBezTo>
                    <a:pt x="0" y="3531"/>
                    <a:pt x="308" y="5059"/>
                    <a:pt x="1326" y="6078"/>
                  </a:cubicBezTo>
                  <a:cubicBezTo>
                    <a:pt x="2008" y="6759"/>
                    <a:pt x="2920" y="7122"/>
                    <a:pt x="3847" y="7122"/>
                  </a:cubicBezTo>
                  <a:cubicBezTo>
                    <a:pt x="4306" y="7122"/>
                    <a:pt x="4768" y="7034"/>
                    <a:pt x="5208" y="6851"/>
                  </a:cubicBezTo>
                  <a:cubicBezTo>
                    <a:pt x="6539" y="6299"/>
                    <a:pt x="7403" y="5002"/>
                    <a:pt x="7403" y="3560"/>
                  </a:cubicBezTo>
                  <a:cubicBezTo>
                    <a:pt x="7403" y="1595"/>
                    <a:pt x="5808" y="1"/>
                    <a:pt x="384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9" name="Google Shape;11619;p89"/>
            <p:cNvSpPr/>
            <p:nvPr/>
          </p:nvSpPr>
          <p:spPr>
            <a:xfrm>
              <a:off x="6234332" y="2680988"/>
              <a:ext cx="96761" cy="82807"/>
            </a:xfrm>
            <a:custGeom>
              <a:avLst/>
              <a:gdLst/>
              <a:ahLst/>
              <a:cxnLst/>
              <a:rect l="l" t="t" r="r" b="b"/>
              <a:pathLst>
                <a:path w="3696" h="3163" extrusionOk="0">
                  <a:moveTo>
                    <a:pt x="2115" y="1"/>
                  </a:moveTo>
                  <a:cubicBezTo>
                    <a:pt x="707" y="1"/>
                    <a:pt x="1" y="1706"/>
                    <a:pt x="995" y="2701"/>
                  </a:cubicBezTo>
                  <a:cubicBezTo>
                    <a:pt x="1297" y="3002"/>
                    <a:pt x="1702" y="3163"/>
                    <a:pt x="2113" y="3163"/>
                  </a:cubicBezTo>
                  <a:cubicBezTo>
                    <a:pt x="2318" y="3163"/>
                    <a:pt x="2524" y="3123"/>
                    <a:pt x="2720" y="3042"/>
                  </a:cubicBezTo>
                  <a:cubicBezTo>
                    <a:pt x="3311" y="2797"/>
                    <a:pt x="3695" y="2220"/>
                    <a:pt x="3695" y="1581"/>
                  </a:cubicBezTo>
                  <a:cubicBezTo>
                    <a:pt x="3695" y="712"/>
                    <a:pt x="2989" y="1"/>
                    <a:pt x="2115" y="1"/>
                  </a:cubicBezTo>
                  <a:close/>
                </a:path>
              </a:pathLst>
            </a:custGeom>
            <a:solidFill>
              <a:srgbClr val="EE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0" name="Google Shape;11620;p89"/>
            <p:cNvSpPr/>
            <p:nvPr/>
          </p:nvSpPr>
          <p:spPr>
            <a:xfrm>
              <a:off x="6265774" y="2680988"/>
              <a:ext cx="71943" cy="82886"/>
            </a:xfrm>
            <a:custGeom>
              <a:avLst/>
              <a:gdLst/>
              <a:ahLst/>
              <a:cxnLst/>
              <a:rect l="l" t="t" r="r" b="b"/>
              <a:pathLst>
                <a:path w="2748" h="3166" extrusionOk="0">
                  <a:moveTo>
                    <a:pt x="921" y="1"/>
                  </a:moveTo>
                  <a:cubicBezTo>
                    <a:pt x="919" y="1"/>
                    <a:pt x="916" y="1"/>
                    <a:pt x="914" y="1"/>
                  </a:cubicBezTo>
                  <a:lnTo>
                    <a:pt x="904" y="1"/>
                  </a:lnTo>
                  <a:cubicBezTo>
                    <a:pt x="1461" y="395"/>
                    <a:pt x="1701" y="1111"/>
                    <a:pt x="1500" y="1764"/>
                  </a:cubicBezTo>
                  <a:cubicBezTo>
                    <a:pt x="1293" y="2417"/>
                    <a:pt x="688" y="2864"/>
                    <a:pt x="1" y="2874"/>
                  </a:cubicBezTo>
                  <a:cubicBezTo>
                    <a:pt x="282" y="3073"/>
                    <a:pt x="599" y="3165"/>
                    <a:pt x="911" y="3165"/>
                  </a:cubicBezTo>
                  <a:cubicBezTo>
                    <a:pt x="1570" y="3165"/>
                    <a:pt x="2205" y="2753"/>
                    <a:pt x="2427" y="2062"/>
                  </a:cubicBezTo>
                  <a:cubicBezTo>
                    <a:pt x="2748" y="1041"/>
                    <a:pt x="1988" y="1"/>
                    <a:pt x="921" y="1"/>
                  </a:cubicBezTo>
                  <a:close/>
                </a:path>
              </a:pathLst>
            </a:custGeom>
            <a:solidFill>
              <a:srgbClr val="DFE6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1" name="Google Shape;11621;p89"/>
            <p:cNvSpPr/>
            <p:nvPr/>
          </p:nvSpPr>
          <p:spPr>
            <a:xfrm>
              <a:off x="6275330" y="2629178"/>
              <a:ext cx="107574" cy="186533"/>
            </a:xfrm>
            <a:custGeom>
              <a:avLst/>
              <a:gdLst/>
              <a:ahLst/>
              <a:cxnLst/>
              <a:rect l="l" t="t" r="r" b="b"/>
              <a:pathLst>
                <a:path w="4109" h="7125" extrusionOk="0">
                  <a:moveTo>
                    <a:pt x="549" y="1"/>
                  </a:moveTo>
                  <a:cubicBezTo>
                    <a:pt x="366" y="1"/>
                    <a:pt x="179" y="15"/>
                    <a:pt x="1" y="44"/>
                  </a:cubicBezTo>
                  <a:cubicBezTo>
                    <a:pt x="1730" y="318"/>
                    <a:pt x="3008" y="1807"/>
                    <a:pt x="3008" y="3560"/>
                  </a:cubicBezTo>
                  <a:cubicBezTo>
                    <a:pt x="3008" y="5314"/>
                    <a:pt x="1730" y="6808"/>
                    <a:pt x="1" y="7082"/>
                  </a:cubicBezTo>
                  <a:cubicBezTo>
                    <a:pt x="179" y="7110"/>
                    <a:pt x="366" y="7125"/>
                    <a:pt x="549" y="7125"/>
                  </a:cubicBezTo>
                  <a:cubicBezTo>
                    <a:pt x="2513" y="7125"/>
                    <a:pt x="4108" y="5530"/>
                    <a:pt x="4108" y="3560"/>
                  </a:cubicBezTo>
                  <a:cubicBezTo>
                    <a:pt x="4108" y="1595"/>
                    <a:pt x="2513" y="1"/>
                    <a:pt x="549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2" name="Google Shape;11622;p89"/>
            <p:cNvSpPr/>
            <p:nvPr/>
          </p:nvSpPr>
          <p:spPr>
            <a:xfrm>
              <a:off x="6428405" y="2736595"/>
              <a:ext cx="92337" cy="79090"/>
            </a:xfrm>
            <a:custGeom>
              <a:avLst/>
              <a:gdLst/>
              <a:ahLst/>
              <a:cxnLst/>
              <a:rect l="l" t="t" r="r" b="b"/>
              <a:pathLst>
                <a:path w="3527" h="3021" extrusionOk="0">
                  <a:moveTo>
                    <a:pt x="2018" y="0"/>
                  </a:moveTo>
                  <a:cubicBezTo>
                    <a:pt x="673" y="0"/>
                    <a:pt x="0" y="1624"/>
                    <a:pt x="952" y="2575"/>
                  </a:cubicBezTo>
                  <a:cubicBezTo>
                    <a:pt x="1259" y="2883"/>
                    <a:pt x="1638" y="3021"/>
                    <a:pt x="2008" y="3021"/>
                  </a:cubicBezTo>
                  <a:cubicBezTo>
                    <a:pt x="2784" y="3021"/>
                    <a:pt x="3527" y="2419"/>
                    <a:pt x="3527" y="1509"/>
                  </a:cubicBezTo>
                  <a:cubicBezTo>
                    <a:pt x="3527" y="678"/>
                    <a:pt x="2854" y="0"/>
                    <a:pt x="2018" y="0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3" name="Google Shape;11623;p89"/>
            <p:cNvSpPr/>
            <p:nvPr/>
          </p:nvSpPr>
          <p:spPr>
            <a:xfrm>
              <a:off x="6467779" y="2736699"/>
              <a:ext cx="53721" cy="79037"/>
            </a:xfrm>
            <a:custGeom>
              <a:avLst/>
              <a:gdLst/>
              <a:ahLst/>
              <a:cxnLst/>
              <a:rect l="l" t="t" r="r" b="b"/>
              <a:pathLst>
                <a:path w="2052" h="3019" extrusionOk="0">
                  <a:moveTo>
                    <a:pt x="549" y="1"/>
                  </a:moveTo>
                  <a:cubicBezTo>
                    <a:pt x="537" y="1"/>
                    <a:pt x="526" y="1"/>
                    <a:pt x="514" y="1"/>
                  </a:cubicBezTo>
                  <a:cubicBezTo>
                    <a:pt x="341" y="1"/>
                    <a:pt x="163" y="30"/>
                    <a:pt x="0" y="92"/>
                  </a:cubicBezTo>
                  <a:cubicBezTo>
                    <a:pt x="596" y="308"/>
                    <a:pt x="995" y="875"/>
                    <a:pt x="995" y="1509"/>
                  </a:cubicBezTo>
                  <a:cubicBezTo>
                    <a:pt x="995" y="2144"/>
                    <a:pt x="596" y="2710"/>
                    <a:pt x="0" y="2927"/>
                  </a:cubicBezTo>
                  <a:cubicBezTo>
                    <a:pt x="163" y="2984"/>
                    <a:pt x="341" y="3018"/>
                    <a:pt x="514" y="3018"/>
                  </a:cubicBezTo>
                  <a:cubicBezTo>
                    <a:pt x="523" y="3018"/>
                    <a:pt x="532" y="3018"/>
                    <a:pt x="541" y="3018"/>
                  </a:cubicBezTo>
                  <a:cubicBezTo>
                    <a:pt x="1374" y="3018"/>
                    <a:pt x="2051" y="2346"/>
                    <a:pt x="2051" y="1509"/>
                  </a:cubicBezTo>
                  <a:cubicBezTo>
                    <a:pt x="2051" y="676"/>
                    <a:pt x="1379" y="1"/>
                    <a:pt x="549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4" name="Google Shape;11624;p89"/>
            <p:cNvSpPr/>
            <p:nvPr/>
          </p:nvSpPr>
          <p:spPr>
            <a:xfrm>
              <a:off x="6194591" y="2467412"/>
              <a:ext cx="42412" cy="38040"/>
            </a:xfrm>
            <a:custGeom>
              <a:avLst/>
              <a:gdLst/>
              <a:ahLst/>
              <a:cxnLst/>
              <a:rect l="l" t="t" r="r" b="b"/>
              <a:pathLst>
                <a:path w="1620" h="1453" extrusionOk="0">
                  <a:moveTo>
                    <a:pt x="545" y="1"/>
                  </a:moveTo>
                  <a:cubicBezTo>
                    <a:pt x="391" y="1"/>
                    <a:pt x="238" y="75"/>
                    <a:pt x="145" y="213"/>
                  </a:cubicBezTo>
                  <a:cubicBezTo>
                    <a:pt x="1" y="434"/>
                    <a:pt x="63" y="732"/>
                    <a:pt x="284" y="881"/>
                  </a:cubicBezTo>
                  <a:lnTo>
                    <a:pt x="1091" y="1452"/>
                  </a:lnTo>
                  <a:lnTo>
                    <a:pt x="1620" y="655"/>
                  </a:lnTo>
                  <a:lnTo>
                    <a:pt x="813" y="83"/>
                  </a:lnTo>
                  <a:cubicBezTo>
                    <a:pt x="731" y="27"/>
                    <a:pt x="638" y="1"/>
                    <a:pt x="545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5" name="Google Shape;11625;p89"/>
            <p:cNvSpPr/>
            <p:nvPr/>
          </p:nvSpPr>
          <p:spPr>
            <a:xfrm>
              <a:off x="6249176" y="2586793"/>
              <a:ext cx="232086" cy="117993"/>
            </a:xfrm>
            <a:custGeom>
              <a:avLst/>
              <a:gdLst/>
              <a:ahLst/>
              <a:cxnLst/>
              <a:rect l="l" t="t" r="r" b="b"/>
              <a:pathLst>
                <a:path w="8865" h="4507" extrusionOk="0">
                  <a:moveTo>
                    <a:pt x="1" y="1"/>
                  </a:moveTo>
                  <a:lnTo>
                    <a:pt x="1" y="1975"/>
                  </a:lnTo>
                  <a:cubicBezTo>
                    <a:pt x="504" y="1733"/>
                    <a:pt x="1029" y="1620"/>
                    <a:pt x="1543" y="1620"/>
                  </a:cubicBezTo>
                  <a:cubicBezTo>
                    <a:pt x="3180" y="1620"/>
                    <a:pt x="4704" y="2763"/>
                    <a:pt x="5040" y="4507"/>
                  </a:cubicBezTo>
                  <a:lnTo>
                    <a:pt x="8864" y="4507"/>
                  </a:lnTo>
                  <a:lnTo>
                    <a:pt x="8864" y="3647"/>
                  </a:lnTo>
                  <a:lnTo>
                    <a:pt x="8859" y="2724"/>
                  </a:lnTo>
                  <a:cubicBezTo>
                    <a:pt x="8778" y="1197"/>
                    <a:pt x="7514" y="1"/>
                    <a:pt x="598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6" name="Google Shape;11626;p89"/>
            <p:cNvSpPr/>
            <p:nvPr/>
          </p:nvSpPr>
          <p:spPr>
            <a:xfrm>
              <a:off x="6249176" y="2605747"/>
              <a:ext cx="155850" cy="99039"/>
            </a:xfrm>
            <a:custGeom>
              <a:avLst/>
              <a:gdLst/>
              <a:ahLst/>
              <a:cxnLst/>
              <a:rect l="l" t="t" r="r" b="b"/>
              <a:pathLst>
                <a:path w="5953" h="3783" extrusionOk="0">
                  <a:moveTo>
                    <a:pt x="1552" y="0"/>
                  </a:moveTo>
                  <a:cubicBezTo>
                    <a:pt x="1040" y="0"/>
                    <a:pt x="516" y="90"/>
                    <a:pt x="1" y="281"/>
                  </a:cubicBezTo>
                  <a:lnTo>
                    <a:pt x="1" y="1251"/>
                  </a:lnTo>
                  <a:cubicBezTo>
                    <a:pt x="504" y="1009"/>
                    <a:pt x="1029" y="896"/>
                    <a:pt x="1543" y="896"/>
                  </a:cubicBezTo>
                  <a:cubicBezTo>
                    <a:pt x="3180" y="896"/>
                    <a:pt x="4704" y="2039"/>
                    <a:pt x="5040" y="3783"/>
                  </a:cubicBezTo>
                  <a:lnTo>
                    <a:pt x="5953" y="3783"/>
                  </a:lnTo>
                  <a:cubicBezTo>
                    <a:pt x="5609" y="1535"/>
                    <a:pt x="3675" y="0"/>
                    <a:pt x="1552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7" name="Google Shape;11627;p89"/>
            <p:cNvSpPr/>
            <p:nvPr/>
          </p:nvSpPr>
          <p:spPr>
            <a:xfrm>
              <a:off x="6430551" y="2532469"/>
              <a:ext cx="63905" cy="28327"/>
            </a:xfrm>
            <a:custGeom>
              <a:avLst/>
              <a:gdLst/>
              <a:ahLst/>
              <a:cxnLst/>
              <a:rect l="l" t="t" r="r" b="b"/>
              <a:pathLst>
                <a:path w="2441" h="1082" extrusionOk="0">
                  <a:moveTo>
                    <a:pt x="0" y="0"/>
                  </a:moveTo>
                  <a:lnTo>
                    <a:pt x="0" y="1081"/>
                  </a:lnTo>
                  <a:lnTo>
                    <a:pt x="1898" y="1081"/>
                  </a:lnTo>
                  <a:cubicBezTo>
                    <a:pt x="2196" y="1081"/>
                    <a:pt x="2441" y="836"/>
                    <a:pt x="2441" y="538"/>
                  </a:cubicBezTo>
                  <a:cubicBezTo>
                    <a:pt x="2441" y="240"/>
                    <a:pt x="2196" y="0"/>
                    <a:pt x="189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8" name="Google Shape;11628;p89"/>
            <p:cNvSpPr/>
            <p:nvPr/>
          </p:nvSpPr>
          <p:spPr>
            <a:xfrm>
              <a:off x="6186789" y="2457333"/>
              <a:ext cx="371049" cy="362096"/>
            </a:xfrm>
            <a:custGeom>
              <a:avLst/>
              <a:gdLst/>
              <a:ahLst/>
              <a:cxnLst/>
              <a:rect l="l" t="t" r="r" b="b"/>
              <a:pathLst>
                <a:path w="14173" h="13831" extrusionOk="0">
                  <a:moveTo>
                    <a:pt x="800" y="426"/>
                  </a:moveTo>
                  <a:cubicBezTo>
                    <a:pt x="844" y="426"/>
                    <a:pt x="890" y="437"/>
                    <a:pt x="938" y="463"/>
                  </a:cubicBezTo>
                  <a:lnTo>
                    <a:pt x="1586" y="920"/>
                  </a:lnTo>
                  <a:cubicBezTo>
                    <a:pt x="1538" y="992"/>
                    <a:pt x="1346" y="1270"/>
                    <a:pt x="1284" y="1376"/>
                  </a:cubicBezTo>
                  <a:cubicBezTo>
                    <a:pt x="703" y="970"/>
                    <a:pt x="633" y="921"/>
                    <a:pt x="634" y="921"/>
                  </a:cubicBezTo>
                  <a:lnTo>
                    <a:pt x="634" y="921"/>
                  </a:lnTo>
                  <a:cubicBezTo>
                    <a:pt x="635" y="921"/>
                    <a:pt x="642" y="926"/>
                    <a:pt x="643" y="926"/>
                  </a:cubicBezTo>
                  <a:cubicBezTo>
                    <a:pt x="643" y="926"/>
                    <a:pt x="641" y="924"/>
                    <a:pt x="635" y="920"/>
                  </a:cubicBezTo>
                  <a:cubicBezTo>
                    <a:pt x="409" y="746"/>
                    <a:pt x="567" y="426"/>
                    <a:pt x="800" y="426"/>
                  </a:cubicBezTo>
                  <a:close/>
                  <a:moveTo>
                    <a:pt x="11252" y="3072"/>
                  </a:moveTo>
                  <a:cubicBezTo>
                    <a:pt x="11439" y="3072"/>
                    <a:pt x="11588" y="3221"/>
                    <a:pt x="11588" y="3403"/>
                  </a:cubicBezTo>
                  <a:lnTo>
                    <a:pt x="11588" y="3413"/>
                  </a:lnTo>
                  <a:cubicBezTo>
                    <a:pt x="11588" y="3600"/>
                    <a:pt x="11439" y="3749"/>
                    <a:pt x="11252" y="3749"/>
                  </a:cubicBezTo>
                  <a:lnTo>
                    <a:pt x="9537" y="3749"/>
                  </a:lnTo>
                  <a:lnTo>
                    <a:pt x="9537" y="3072"/>
                  </a:lnTo>
                  <a:close/>
                  <a:moveTo>
                    <a:pt x="7966" y="3615"/>
                  </a:moveTo>
                  <a:lnTo>
                    <a:pt x="7966" y="4604"/>
                  </a:lnTo>
                  <a:lnTo>
                    <a:pt x="2547" y="4604"/>
                  </a:lnTo>
                  <a:lnTo>
                    <a:pt x="2547" y="3615"/>
                  </a:lnTo>
                  <a:close/>
                  <a:moveTo>
                    <a:pt x="3902" y="6644"/>
                  </a:moveTo>
                  <a:cubicBezTo>
                    <a:pt x="4337" y="6644"/>
                    <a:pt x="4776" y="6728"/>
                    <a:pt x="5194" y="6901"/>
                  </a:cubicBezTo>
                  <a:cubicBezTo>
                    <a:pt x="6458" y="7424"/>
                    <a:pt x="7284" y="8659"/>
                    <a:pt x="7289" y="10033"/>
                  </a:cubicBezTo>
                  <a:cubicBezTo>
                    <a:pt x="7284" y="11902"/>
                    <a:pt x="5771" y="13420"/>
                    <a:pt x="3897" y="13420"/>
                  </a:cubicBezTo>
                  <a:cubicBezTo>
                    <a:pt x="2528" y="13420"/>
                    <a:pt x="1293" y="12598"/>
                    <a:pt x="770" y="11330"/>
                  </a:cubicBezTo>
                  <a:cubicBezTo>
                    <a:pt x="246" y="10067"/>
                    <a:pt x="534" y="8606"/>
                    <a:pt x="1500" y="7641"/>
                  </a:cubicBezTo>
                  <a:cubicBezTo>
                    <a:pt x="2150" y="6990"/>
                    <a:pt x="3018" y="6644"/>
                    <a:pt x="3902" y="6644"/>
                  </a:cubicBezTo>
                  <a:close/>
                  <a:moveTo>
                    <a:pt x="11278" y="10787"/>
                  </a:moveTo>
                  <a:cubicBezTo>
                    <a:pt x="11954" y="10787"/>
                    <a:pt x="12602" y="11311"/>
                    <a:pt x="12602" y="12104"/>
                  </a:cubicBezTo>
                  <a:cubicBezTo>
                    <a:pt x="12597" y="12829"/>
                    <a:pt x="12011" y="13415"/>
                    <a:pt x="11286" y="13420"/>
                  </a:cubicBezTo>
                  <a:cubicBezTo>
                    <a:pt x="10113" y="13420"/>
                    <a:pt x="9527" y="12003"/>
                    <a:pt x="10354" y="11176"/>
                  </a:cubicBezTo>
                  <a:cubicBezTo>
                    <a:pt x="10623" y="10907"/>
                    <a:pt x="10954" y="10787"/>
                    <a:pt x="11278" y="10787"/>
                  </a:cubicBezTo>
                  <a:close/>
                  <a:moveTo>
                    <a:pt x="783" y="0"/>
                  </a:moveTo>
                  <a:cubicBezTo>
                    <a:pt x="561" y="0"/>
                    <a:pt x="344" y="107"/>
                    <a:pt x="212" y="305"/>
                  </a:cubicBezTo>
                  <a:cubicBezTo>
                    <a:pt x="1" y="622"/>
                    <a:pt x="87" y="1045"/>
                    <a:pt x="400" y="1256"/>
                  </a:cubicBezTo>
                  <a:cubicBezTo>
                    <a:pt x="1122" y="1746"/>
                    <a:pt x="1209" y="1871"/>
                    <a:pt x="1327" y="1871"/>
                  </a:cubicBezTo>
                  <a:cubicBezTo>
                    <a:pt x="1340" y="1871"/>
                    <a:pt x="1354" y="1869"/>
                    <a:pt x="1370" y="1866"/>
                  </a:cubicBezTo>
                  <a:cubicBezTo>
                    <a:pt x="1500" y="1842"/>
                    <a:pt x="1524" y="1727"/>
                    <a:pt x="1625" y="1597"/>
                  </a:cubicBezTo>
                  <a:lnTo>
                    <a:pt x="2129" y="1933"/>
                  </a:lnTo>
                  <a:lnTo>
                    <a:pt x="2129" y="6670"/>
                  </a:lnTo>
                  <a:cubicBezTo>
                    <a:pt x="875" y="7324"/>
                    <a:pt x="92" y="8625"/>
                    <a:pt x="92" y="10038"/>
                  </a:cubicBezTo>
                  <a:cubicBezTo>
                    <a:pt x="97" y="11450"/>
                    <a:pt x="885" y="12747"/>
                    <a:pt x="2139" y="13401"/>
                  </a:cubicBezTo>
                  <a:cubicBezTo>
                    <a:pt x="2691" y="13688"/>
                    <a:pt x="3293" y="13831"/>
                    <a:pt x="3893" y="13831"/>
                  </a:cubicBezTo>
                  <a:cubicBezTo>
                    <a:pt x="4657" y="13831"/>
                    <a:pt x="5418" y="13600"/>
                    <a:pt x="6068" y="13146"/>
                  </a:cubicBezTo>
                  <a:cubicBezTo>
                    <a:pt x="7226" y="12339"/>
                    <a:pt x="7841" y="10955"/>
                    <a:pt x="7663" y="9553"/>
                  </a:cubicBezTo>
                  <a:lnTo>
                    <a:pt x="11074" y="9553"/>
                  </a:lnTo>
                  <a:lnTo>
                    <a:pt x="11074" y="10384"/>
                  </a:lnTo>
                  <a:cubicBezTo>
                    <a:pt x="9638" y="10557"/>
                    <a:pt x="9032" y="12305"/>
                    <a:pt x="10056" y="13324"/>
                  </a:cubicBezTo>
                  <a:cubicBezTo>
                    <a:pt x="10404" y="13672"/>
                    <a:pt x="10839" y="13831"/>
                    <a:pt x="11266" y="13831"/>
                  </a:cubicBezTo>
                  <a:cubicBezTo>
                    <a:pt x="12087" y="13831"/>
                    <a:pt x="12882" y="13247"/>
                    <a:pt x="12996" y="12305"/>
                  </a:cubicBezTo>
                  <a:lnTo>
                    <a:pt x="13966" y="12305"/>
                  </a:lnTo>
                  <a:cubicBezTo>
                    <a:pt x="14077" y="12305"/>
                    <a:pt x="14173" y="12214"/>
                    <a:pt x="14173" y="12099"/>
                  </a:cubicBezTo>
                  <a:cubicBezTo>
                    <a:pt x="14168" y="11988"/>
                    <a:pt x="14077" y="11897"/>
                    <a:pt x="13966" y="11897"/>
                  </a:cubicBezTo>
                  <a:lnTo>
                    <a:pt x="13005" y="11897"/>
                  </a:lnTo>
                  <a:cubicBezTo>
                    <a:pt x="12905" y="11109"/>
                    <a:pt x="12285" y="10485"/>
                    <a:pt x="11492" y="10393"/>
                  </a:cubicBezTo>
                  <a:lnTo>
                    <a:pt x="11492" y="8481"/>
                  </a:lnTo>
                  <a:cubicBezTo>
                    <a:pt x="11492" y="8342"/>
                    <a:pt x="11389" y="8272"/>
                    <a:pt x="11286" y="8272"/>
                  </a:cubicBezTo>
                  <a:cubicBezTo>
                    <a:pt x="11182" y="8272"/>
                    <a:pt x="11079" y="8342"/>
                    <a:pt x="11079" y="8481"/>
                  </a:cubicBezTo>
                  <a:lnTo>
                    <a:pt x="11079" y="9144"/>
                  </a:lnTo>
                  <a:lnTo>
                    <a:pt x="7596" y="9144"/>
                  </a:lnTo>
                  <a:cubicBezTo>
                    <a:pt x="7184" y="7419"/>
                    <a:pt x="5616" y="6228"/>
                    <a:pt x="3893" y="6228"/>
                  </a:cubicBezTo>
                  <a:cubicBezTo>
                    <a:pt x="3447" y="6228"/>
                    <a:pt x="2991" y="6307"/>
                    <a:pt x="2542" y="6478"/>
                  </a:cubicBezTo>
                  <a:lnTo>
                    <a:pt x="2542" y="5013"/>
                  </a:lnTo>
                  <a:lnTo>
                    <a:pt x="8379" y="5013"/>
                  </a:lnTo>
                  <a:cubicBezTo>
                    <a:pt x="9811" y="5013"/>
                    <a:pt x="10997" y="6137"/>
                    <a:pt x="11074" y="7569"/>
                  </a:cubicBezTo>
                  <a:cubicBezTo>
                    <a:pt x="11081" y="7699"/>
                    <a:pt x="11179" y="7762"/>
                    <a:pt x="11278" y="7762"/>
                  </a:cubicBezTo>
                  <a:cubicBezTo>
                    <a:pt x="11386" y="7762"/>
                    <a:pt x="11495" y="7687"/>
                    <a:pt x="11487" y="7545"/>
                  </a:cubicBezTo>
                  <a:cubicBezTo>
                    <a:pt x="11396" y="5897"/>
                    <a:pt x="10032" y="4604"/>
                    <a:pt x="8379" y="4604"/>
                  </a:cubicBezTo>
                  <a:lnTo>
                    <a:pt x="8379" y="3610"/>
                  </a:lnTo>
                  <a:lnTo>
                    <a:pt x="9124" y="3610"/>
                  </a:lnTo>
                  <a:lnTo>
                    <a:pt x="9124" y="3951"/>
                  </a:lnTo>
                  <a:cubicBezTo>
                    <a:pt x="9124" y="4066"/>
                    <a:pt x="9220" y="4158"/>
                    <a:pt x="9335" y="4158"/>
                  </a:cubicBezTo>
                  <a:lnTo>
                    <a:pt x="11257" y="4158"/>
                  </a:lnTo>
                  <a:cubicBezTo>
                    <a:pt x="11665" y="4158"/>
                    <a:pt x="12001" y="3826"/>
                    <a:pt x="12001" y="3413"/>
                  </a:cubicBezTo>
                  <a:lnTo>
                    <a:pt x="12001" y="3403"/>
                  </a:lnTo>
                  <a:cubicBezTo>
                    <a:pt x="12001" y="2990"/>
                    <a:pt x="11665" y="2659"/>
                    <a:pt x="11257" y="2659"/>
                  </a:cubicBezTo>
                  <a:lnTo>
                    <a:pt x="9335" y="2659"/>
                  </a:lnTo>
                  <a:cubicBezTo>
                    <a:pt x="9220" y="2659"/>
                    <a:pt x="9124" y="2750"/>
                    <a:pt x="9124" y="2865"/>
                  </a:cubicBezTo>
                  <a:lnTo>
                    <a:pt x="9124" y="3207"/>
                  </a:lnTo>
                  <a:lnTo>
                    <a:pt x="2542" y="3207"/>
                  </a:lnTo>
                  <a:lnTo>
                    <a:pt x="2542" y="1828"/>
                  </a:lnTo>
                  <a:cubicBezTo>
                    <a:pt x="2542" y="1761"/>
                    <a:pt x="2509" y="1698"/>
                    <a:pt x="2451" y="1655"/>
                  </a:cubicBezTo>
                  <a:lnTo>
                    <a:pt x="1860" y="1256"/>
                  </a:lnTo>
                  <a:lnTo>
                    <a:pt x="2038" y="982"/>
                  </a:lnTo>
                  <a:cubicBezTo>
                    <a:pt x="2100" y="886"/>
                    <a:pt x="2076" y="761"/>
                    <a:pt x="1985" y="694"/>
                  </a:cubicBezTo>
                  <a:cubicBezTo>
                    <a:pt x="1261" y="183"/>
                    <a:pt x="1169" y="116"/>
                    <a:pt x="1169" y="116"/>
                  </a:cubicBezTo>
                  <a:lnTo>
                    <a:pt x="1169" y="116"/>
                  </a:lnTo>
                  <a:cubicBezTo>
                    <a:pt x="1169" y="116"/>
                    <a:pt x="1180" y="124"/>
                    <a:pt x="1179" y="124"/>
                  </a:cubicBezTo>
                  <a:cubicBezTo>
                    <a:pt x="1179" y="124"/>
                    <a:pt x="1176" y="123"/>
                    <a:pt x="1168" y="118"/>
                  </a:cubicBezTo>
                  <a:cubicBezTo>
                    <a:pt x="1050" y="38"/>
                    <a:pt x="915" y="0"/>
                    <a:pt x="78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9" name="Google Shape;11629;p89"/>
            <p:cNvSpPr/>
            <p:nvPr/>
          </p:nvSpPr>
          <p:spPr>
            <a:xfrm>
              <a:off x="6240642" y="2676616"/>
              <a:ext cx="96238" cy="88672"/>
            </a:xfrm>
            <a:custGeom>
              <a:avLst/>
              <a:gdLst/>
              <a:ahLst/>
              <a:cxnLst/>
              <a:rect l="l" t="t" r="r" b="b"/>
              <a:pathLst>
                <a:path w="3676" h="3387" extrusionOk="0">
                  <a:moveTo>
                    <a:pt x="1375" y="0"/>
                  </a:moveTo>
                  <a:cubicBezTo>
                    <a:pt x="1355" y="0"/>
                    <a:pt x="1334" y="3"/>
                    <a:pt x="1312" y="9"/>
                  </a:cubicBezTo>
                  <a:cubicBezTo>
                    <a:pt x="500" y="269"/>
                    <a:pt x="0" y="1081"/>
                    <a:pt x="130" y="1921"/>
                  </a:cubicBezTo>
                  <a:cubicBezTo>
                    <a:pt x="259" y="2762"/>
                    <a:pt x="985" y="3386"/>
                    <a:pt x="1835" y="3386"/>
                  </a:cubicBezTo>
                  <a:cubicBezTo>
                    <a:pt x="2690" y="3386"/>
                    <a:pt x="3416" y="2762"/>
                    <a:pt x="3545" y="1921"/>
                  </a:cubicBezTo>
                  <a:cubicBezTo>
                    <a:pt x="3675" y="1081"/>
                    <a:pt x="3175" y="269"/>
                    <a:pt x="2364" y="9"/>
                  </a:cubicBezTo>
                  <a:cubicBezTo>
                    <a:pt x="2341" y="3"/>
                    <a:pt x="2320" y="0"/>
                    <a:pt x="2300" y="0"/>
                  </a:cubicBezTo>
                  <a:cubicBezTo>
                    <a:pt x="2086" y="0"/>
                    <a:pt x="2006" y="325"/>
                    <a:pt x="2239" y="408"/>
                  </a:cubicBezTo>
                  <a:cubicBezTo>
                    <a:pt x="2854" y="605"/>
                    <a:pt x="3238" y="1220"/>
                    <a:pt x="3137" y="1864"/>
                  </a:cubicBezTo>
                  <a:cubicBezTo>
                    <a:pt x="3036" y="2503"/>
                    <a:pt x="2489" y="2978"/>
                    <a:pt x="1840" y="2978"/>
                  </a:cubicBezTo>
                  <a:cubicBezTo>
                    <a:pt x="1187" y="2978"/>
                    <a:pt x="639" y="2503"/>
                    <a:pt x="538" y="1864"/>
                  </a:cubicBezTo>
                  <a:cubicBezTo>
                    <a:pt x="437" y="1220"/>
                    <a:pt x="821" y="605"/>
                    <a:pt x="1436" y="408"/>
                  </a:cubicBezTo>
                  <a:cubicBezTo>
                    <a:pt x="1669" y="325"/>
                    <a:pt x="1589" y="0"/>
                    <a:pt x="13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0" name="Google Shape;11630;p89"/>
          <p:cNvGrpSpPr/>
          <p:nvPr/>
        </p:nvGrpSpPr>
        <p:grpSpPr>
          <a:xfrm>
            <a:off x="7957893" y="2249079"/>
            <a:ext cx="375081" cy="368169"/>
            <a:chOff x="7957893" y="2454479"/>
            <a:chExt cx="375081" cy="368169"/>
          </a:xfrm>
        </p:grpSpPr>
        <p:sp>
          <p:nvSpPr>
            <p:cNvPr id="11631" name="Google Shape;11631;p89"/>
            <p:cNvSpPr/>
            <p:nvPr/>
          </p:nvSpPr>
          <p:spPr>
            <a:xfrm>
              <a:off x="8023159" y="2461521"/>
              <a:ext cx="40291" cy="46941"/>
            </a:xfrm>
            <a:custGeom>
              <a:avLst/>
              <a:gdLst/>
              <a:ahLst/>
              <a:cxnLst/>
              <a:rect l="l" t="t" r="r" b="b"/>
              <a:pathLst>
                <a:path w="1539" h="1793" extrusionOk="0">
                  <a:moveTo>
                    <a:pt x="376" y="1"/>
                  </a:moveTo>
                  <a:cubicBezTo>
                    <a:pt x="169" y="1"/>
                    <a:pt x="1" y="169"/>
                    <a:pt x="1" y="375"/>
                  </a:cubicBezTo>
                  <a:lnTo>
                    <a:pt x="1" y="1413"/>
                  </a:lnTo>
                  <a:cubicBezTo>
                    <a:pt x="1" y="1625"/>
                    <a:pt x="169" y="1793"/>
                    <a:pt x="376" y="1793"/>
                  </a:cubicBezTo>
                  <a:lnTo>
                    <a:pt x="640" y="1793"/>
                  </a:lnTo>
                  <a:cubicBezTo>
                    <a:pt x="1139" y="1793"/>
                    <a:pt x="1538" y="1389"/>
                    <a:pt x="1538" y="894"/>
                  </a:cubicBezTo>
                  <a:cubicBezTo>
                    <a:pt x="1538" y="400"/>
                    <a:pt x="1139" y="1"/>
                    <a:pt x="640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2" name="Google Shape;11632;p89"/>
            <p:cNvSpPr/>
            <p:nvPr/>
          </p:nvSpPr>
          <p:spPr>
            <a:xfrm>
              <a:off x="8023159" y="2461390"/>
              <a:ext cx="22934" cy="46941"/>
            </a:xfrm>
            <a:custGeom>
              <a:avLst/>
              <a:gdLst/>
              <a:ahLst/>
              <a:cxnLst/>
              <a:rect l="l" t="t" r="r" b="b"/>
              <a:pathLst>
                <a:path w="876" h="1793" extrusionOk="0">
                  <a:moveTo>
                    <a:pt x="380" y="1"/>
                  </a:moveTo>
                  <a:cubicBezTo>
                    <a:pt x="174" y="1"/>
                    <a:pt x="6" y="169"/>
                    <a:pt x="1" y="376"/>
                  </a:cubicBezTo>
                  <a:lnTo>
                    <a:pt x="1" y="1418"/>
                  </a:lnTo>
                  <a:cubicBezTo>
                    <a:pt x="6" y="1625"/>
                    <a:pt x="174" y="1793"/>
                    <a:pt x="380" y="1793"/>
                  </a:cubicBezTo>
                  <a:lnTo>
                    <a:pt x="645" y="1793"/>
                  </a:lnTo>
                  <a:cubicBezTo>
                    <a:pt x="721" y="1793"/>
                    <a:pt x="798" y="1783"/>
                    <a:pt x="875" y="1764"/>
                  </a:cubicBezTo>
                  <a:cubicBezTo>
                    <a:pt x="736" y="1706"/>
                    <a:pt x="645" y="1567"/>
                    <a:pt x="645" y="1418"/>
                  </a:cubicBezTo>
                  <a:lnTo>
                    <a:pt x="645" y="376"/>
                  </a:lnTo>
                  <a:cubicBezTo>
                    <a:pt x="645" y="227"/>
                    <a:pt x="736" y="87"/>
                    <a:pt x="875" y="30"/>
                  </a:cubicBezTo>
                  <a:cubicBezTo>
                    <a:pt x="798" y="11"/>
                    <a:pt x="721" y="1"/>
                    <a:pt x="645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3" name="Google Shape;11633;p89"/>
            <p:cNvSpPr/>
            <p:nvPr/>
          </p:nvSpPr>
          <p:spPr>
            <a:xfrm>
              <a:off x="8109710" y="2461521"/>
              <a:ext cx="40265" cy="46941"/>
            </a:xfrm>
            <a:custGeom>
              <a:avLst/>
              <a:gdLst/>
              <a:ahLst/>
              <a:cxnLst/>
              <a:rect l="l" t="t" r="r" b="b"/>
              <a:pathLst>
                <a:path w="1538" h="1793" extrusionOk="0">
                  <a:moveTo>
                    <a:pt x="898" y="1"/>
                  </a:moveTo>
                  <a:cubicBezTo>
                    <a:pt x="399" y="1"/>
                    <a:pt x="0" y="400"/>
                    <a:pt x="0" y="894"/>
                  </a:cubicBezTo>
                  <a:cubicBezTo>
                    <a:pt x="0" y="1389"/>
                    <a:pt x="399" y="1793"/>
                    <a:pt x="898" y="1793"/>
                  </a:cubicBezTo>
                  <a:lnTo>
                    <a:pt x="1163" y="1793"/>
                  </a:lnTo>
                  <a:cubicBezTo>
                    <a:pt x="1369" y="1793"/>
                    <a:pt x="1537" y="1625"/>
                    <a:pt x="1537" y="1413"/>
                  </a:cubicBezTo>
                  <a:lnTo>
                    <a:pt x="1537" y="375"/>
                  </a:lnTo>
                  <a:cubicBezTo>
                    <a:pt x="1537" y="169"/>
                    <a:pt x="1369" y="1"/>
                    <a:pt x="116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4" name="Google Shape;11634;p89"/>
            <p:cNvSpPr/>
            <p:nvPr/>
          </p:nvSpPr>
          <p:spPr>
            <a:xfrm>
              <a:off x="8127068" y="2461390"/>
              <a:ext cx="23143" cy="47333"/>
            </a:xfrm>
            <a:custGeom>
              <a:avLst/>
              <a:gdLst/>
              <a:ahLst/>
              <a:cxnLst/>
              <a:rect l="l" t="t" r="r" b="b"/>
              <a:pathLst>
                <a:path w="884" h="1808" extrusionOk="0">
                  <a:moveTo>
                    <a:pt x="240" y="1"/>
                  </a:moveTo>
                  <a:cubicBezTo>
                    <a:pt x="159" y="1"/>
                    <a:pt x="77" y="11"/>
                    <a:pt x="0" y="35"/>
                  </a:cubicBezTo>
                  <a:cubicBezTo>
                    <a:pt x="135" y="97"/>
                    <a:pt x="226" y="232"/>
                    <a:pt x="226" y="385"/>
                  </a:cubicBezTo>
                  <a:lnTo>
                    <a:pt x="226" y="1423"/>
                  </a:lnTo>
                  <a:cubicBezTo>
                    <a:pt x="221" y="1572"/>
                    <a:pt x="135" y="1711"/>
                    <a:pt x="0" y="1774"/>
                  </a:cubicBezTo>
                  <a:cubicBezTo>
                    <a:pt x="77" y="1798"/>
                    <a:pt x="159" y="1807"/>
                    <a:pt x="240" y="1807"/>
                  </a:cubicBezTo>
                  <a:lnTo>
                    <a:pt x="504" y="1807"/>
                  </a:lnTo>
                  <a:cubicBezTo>
                    <a:pt x="711" y="1807"/>
                    <a:pt x="879" y="1639"/>
                    <a:pt x="879" y="1428"/>
                  </a:cubicBezTo>
                  <a:lnTo>
                    <a:pt x="879" y="390"/>
                  </a:lnTo>
                  <a:cubicBezTo>
                    <a:pt x="884" y="174"/>
                    <a:pt x="716" y="1"/>
                    <a:pt x="504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5" name="Google Shape;11635;p89"/>
            <p:cNvSpPr/>
            <p:nvPr/>
          </p:nvSpPr>
          <p:spPr>
            <a:xfrm>
              <a:off x="8217232" y="2615355"/>
              <a:ext cx="103149" cy="103018"/>
            </a:xfrm>
            <a:custGeom>
              <a:avLst/>
              <a:gdLst/>
              <a:ahLst/>
              <a:cxnLst/>
              <a:rect l="l" t="t" r="r" b="b"/>
              <a:pathLst>
                <a:path w="3940" h="3935" extrusionOk="0">
                  <a:moveTo>
                    <a:pt x="1973" y="0"/>
                  </a:moveTo>
                  <a:cubicBezTo>
                    <a:pt x="1839" y="0"/>
                    <a:pt x="1706" y="14"/>
                    <a:pt x="1576" y="43"/>
                  </a:cubicBezTo>
                  <a:cubicBezTo>
                    <a:pt x="803" y="216"/>
                    <a:pt x="1" y="966"/>
                    <a:pt x="5" y="1970"/>
                  </a:cubicBezTo>
                  <a:cubicBezTo>
                    <a:pt x="10" y="3003"/>
                    <a:pt x="865" y="3935"/>
                    <a:pt x="1975" y="3935"/>
                  </a:cubicBezTo>
                  <a:cubicBezTo>
                    <a:pt x="3080" y="3935"/>
                    <a:pt x="3940" y="3003"/>
                    <a:pt x="3940" y="1970"/>
                  </a:cubicBezTo>
                  <a:cubicBezTo>
                    <a:pt x="3940" y="1076"/>
                    <a:pt x="3291" y="264"/>
                    <a:pt x="2369" y="43"/>
                  </a:cubicBezTo>
                  <a:cubicBezTo>
                    <a:pt x="2239" y="14"/>
                    <a:pt x="2106" y="0"/>
                    <a:pt x="1973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6" name="Google Shape;11636;p89"/>
            <p:cNvSpPr/>
            <p:nvPr/>
          </p:nvSpPr>
          <p:spPr>
            <a:xfrm>
              <a:off x="8254721" y="2615250"/>
              <a:ext cx="68068" cy="102992"/>
            </a:xfrm>
            <a:custGeom>
              <a:avLst/>
              <a:gdLst/>
              <a:ahLst/>
              <a:cxnLst/>
              <a:rect l="l" t="t" r="r" b="b"/>
              <a:pathLst>
                <a:path w="2600" h="3934" extrusionOk="0">
                  <a:moveTo>
                    <a:pt x="538" y="0"/>
                  </a:moveTo>
                  <a:cubicBezTo>
                    <a:pt x="406" y="0"/>
                    <a:pt x="274" y="16"/>
                    <a:pt x="144" y="47"/>
                  </a:cubicBezTo>
                  <a:cubicBezTo>
                    <a:pt x="91" y="57"/>
                    <a:pt x="48" y="67"/>
                    <a:pt x="0" y="81"/>
                  </a:cubicBezTo>
                  <a:cubicBezTo>
                    <a:pt x="846" y="316"/>
                    <a:pt x="1432" y="1090"/>
                    <a:pt x="1432" y="1969"/>
                  </a:cubicBezTo>
                  <a:cubicBezTo>
                    <a:pt x="1432" y="2848"/>
                    <a:pt x="846" y="3622"/>
                    <a:pt x="0" y="3857"/>
                  </a:cubicBezTo>
                  <a:cubicBezTo>
                    <a:pt x="178" y="3910"/>
                    <a:pt x="356" y="3934"/>
                    <a:pt x="538" y="3934"/>
                  </a:cubicBezTo>
                  <a:cubicBezTo>
                    <a:pt x="541" y="3934"/>
                    <a:pt x="545" y="3934"/>
                    <a:pt x="548" y="3934"/>
                  </a:cubicBezTo>
                  <a:cubicBezTo>
                    <a:pt x="1552" y="3934"/>
                    <a:pt x="2398" y="3172"/>
                    <a:pt x="2498" y="2166"/>
                  </a:cubicBezTo>
                  <a:cubicBezTo>
                    <a:pt x="2599" y="1162"/>
                    <a:pt x="1922" y="244"/>
                    <a:pt x="932" y="47"/>
                  </a:cubicBezTo>
                  <a:cubicBezTo>
                    <a:pt x="802" y="16"/>
                    <a:pt x="670" y="0"/>
                    <a:pt x="538" y="0"/>
                  </a:cubicBezTo>
                  <a:close/>
                </a:path>
              </a:pathLst>
            </a:custGeom>
            <a:solidFill>
              <a:srgbClr val="B2C1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7" name="Google Shape;11637;p89"/>
            <p:cNvSpPr/>
            <p:nvPr/>
          </p:nvSpPr>
          <p:spPr>
            <a:xfrm>
              <a:off x="8245401" y="2649415"/>
              <a:ext cx="40893" cy="34950"/>
            </a:xfrm>
            <a:custGeom>
              <a:avLst/>
              <a:gdLst/>
              <a:ahLst/>
              <a:cxnLst/>
              <a:rect l="l" t="t" r="r" b="b"/>
              <a:pathLst>
                <a:path w="1562" h="1335" extrusionOk="0">
                  <a:moveTo>
                    <a:pt x="894" y="1"/>
                  </a:moveTo>
                  <a:cubicBezTo>
                    <a:pt x="299" y="1"/>
                    <a:pt x="1" y="717"/>
                    <a:pt x="419" y="1140"/>
                  </a:cubicBezTo>
                  <a:cubicBezTo>
                    <a:pt x="555" y="1274"/>
                    <a:pt x="722" y="1335"/>
                    <a:pt x="887" y="1335"/>
                  </a:cubicBezTo>
                  <a:cubicBezTo>
                    <a:pt x="1231" y="1335"/>
                    <a:pt x="1562" y="1069"/>
                    <a:pt x="1562" y="669"/>
                  </a:cubicBezTo>
                  <a:cubicBezTo>
                    <a:pt x="1562" y="299"/>
                    <a:pt x="1264" y="1"/>
                    <a:pt x="89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8" name="Google Shape;11638;p89"/>
            <p:cNvSpPr/>
            <p:nvPr/>
          </p:nvSpPr>
          <p:spPr>
            <a:xfrm>
              <a:off x="7965328" y="2545559"/>
              <a:ext cx="241877" cy="183496"/>
            </a:xfrm>
            <a:custGeom>
              <a:avLst/>
              <a:gdLst/>
              <a:ahLst/>
              <a:cxnLst/>
              <a:rect l="l" t="t" r="r" b="b"/>
              <a:pathLst>
                <a:path w="9239" h="7009" extrusionOk="0">
                  <a:moveTo>
                    <a:pt x="590" y="0"/>
                  </a:moveTo>
                  <a:cubicBezTo>
                    <a:pt x="566" y="0"/>
                    <a:pt x="543" y="2"/>
                    <a:pt x="519" y="5"/>
                  </a:cubicBezTo>
                  <a:cubicBezTo>
                    <a:pt x="216" y="38"/>
                    <a:pt x="0" y="312"/>
                    <a:pt x="34" y="615"/>
                  </a:cubicBezTo>
                  <a:lnTo>
                    <a:pt x="293" y="2719"/>
                  </a:lnTo>
                  <a:cubicBezTo>
                    <a:pt x="485" y="4247"/>
                    <a:pt x="1782" y="5390"/>
                    <a:pt x="3324" y="5395"/>
                  </a:cubicBezTo>
                  <a:lnTo>
                    <a:pt x="4064" y="5395"/>
                  </a:lnTo>
                  <a:lnTo>
                    <a:pt x="4064" y="6456"/>
                  </a:lnTo>
                  <a:cubicBezTo>
                    <a:pt x="4064" y="6764"/>
                    <a:pt x="4314" y="7009"/>
                    <a:pt x="4622" y="7009"/>
                  </a:cubicBezTo>
                  <a:cubicBezTo>
                    <a:pt x="4929" y="7009"/>
                    <a:pt x="5179" y="6764"/>
                    <a:pt x="5179" y="6456"/>
                  </a:cubicBezTo>
                  <a:lnTo>
                    <a:pt x="5179" y="5395"/>
                  </a:lnTo>
                  <a:lnTo>
                    <a:pt x="5914" y="5395"/>
                  </a:lnTo>
                  <a:cubicBezTo>
                    <a:pt x="7456" y="5390"/>
                    <a:pt x="8753" y="4247"/>
                    <a:pt x="8945" y="2719"/>
                  </a:cubicBezTo>
                  <a:lnTo>
                    <a:pt x="9205" y="615"/>
                  </a:lnTo>
                  <a:cubicBezTo>
                    <a:pt x="9238" y="312"/>
                    <a:pt x="9022" y="38"/>
                    <a:pt x="8719" y="5"/>
                  </a:cubicBezTo>
                  <a:cubicBezTo>
                    <a:pt x="8696" y="2"/>
                    <a:pt x="8672" y="0"/>
                    <a:pt x="8648" y="0"/>
                  </a:cubicBezTo>
                  <a:cubicBezTo>
                    <a:pt x="8375" y="0"/>
                    <a:pt x="8139" y="201"/>
                    <a:pt x="8100" y="480"/>
                  </a:cubicBezTo>
                  <a:lnTo>
                    <a:pt x="7840" y="2584"/>
                  </a:lnTo>
                  <a:cubicBezTo>
                    <a:pt x="7715" y="3555"/>
                    <a:pt x="6894" y="4280"/>
                    <a:pt x="5919" y="4285"/>
                  </a:cubicBezTo>
                  <a:lnTo>
                    <a:pt x="3320" y="4285"/>
                  </a:lnTo>
                  <a:cubicBezTo>
                    <a:pt x="2344" y="4280"/>
                    <a:pt x="1523" y="3555"/>
                    <a:pt x="1398" y="2584"/>
                  </a:cubicBezTo>
                  <a:lnTo>
                    <a:pt x="1139" y="480"/>
                  </a:lnTo>
                  <a:cubicBezTo>
                    <a:pt x="1099" y="201"/>
                    <a:pt x="863" y="0"/>
                    <a:pt x="590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9" name="Google Shape;11639;p89"/>
            <p:cNvSpPr/>
            <p:nvPr/>
          </p:nvSpPr>
          <p:spPr>
            <a:xfrm>
              <a:off x="8246658" y="2644022"/>
              <a:ext cx="53983" cy="46234"/>
            </a:xfrm>
            <a:custGeom>
              <a:avLst/>
              <a:gdLst/>
              <a:ahLst/>
              <a:cxnLst/>
              <a:rect l="l" t="t" r="r" b="b"/>
              <a:pathLst>
                <a:path w="2062" h="1766" extrusionOk="0">
                  <a:moveTo>
                    <a:pt x="885" y="414"/>
                  </a:moveTo>
                  <a:cubicBezTo>
                    <a:pt x="1144" y="414"/>
                    <a:pt x="1351" y="625"/>
                    <a:pt x="1351" y="884"/>
                  </a:cubicBezTo>
                  <a:cubicBezTo>
                    <a:pt x="1351" y="1167"/>
                    <a:pt x="1120" y="1353"/>
                    <a:pt x="880" y="1353"/>
                  </a:cubicBezTo>
                  <a:cubicBezTo>
                    <a:pt x="765" y="1353"/>
                    <a:pt x="648" y="1311"/>
                    <a:pt x="553" y="1216"/>
                  </a:cubicBezTo>
                  <a:cubicBezTo>
                    <a:pt x="255" y="918"/>
                    <a:pt x="467" y="414"/>
                    <a:pt x="885" y="414"/>
                  </a:cubicBezTo>
                  <a:close/>
                  <a:moveTo>
                    <a:pt x="885" y="0"/>
                  </a:moveTo>
                  <a:cubicBezTo>
                    <a:pt x="395" y="0"/>
                    <a:pt x="1" y="394"/>
                    <a:pt x="1" y="884"/>
                  </a:cubicBezTo>
                  <a:cubicBezTo>
                    <a:pt x="1" y="1414"/>
                    <a:pt x="435" y="1765"/>
                    <a:pt x="888" y="1765"/>
                  </a:cubicBezTo>
                  <a:cubicBezTo>
                    <a:pt x="1105" y="1765"/>
                    <a:pt x="1325" y="1685"/>
                    <a:pt x="1504" y="1504"/>
                  </a:cubicBezTo>
                  <a:cubicBezTo>
                    <a:pt x="2062" y="952"/>
                    <a:pt x="1668" y="0"/>
                    <a:pt x="88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0" name="Google Shape;11640;p89"/>
            <p:cNvSpPr/>
            <p:nvPr/>
          </p:nvSpPr>
          <p:spPr>
            <a:xfrm>
              <a:off x="7957893" y="2454479"/>
              <a:ext cx="375081" cy="368169"/>
            </a:xfrm>
            <a:custGeom>
              <a:avLst/>
              <a:gdLst/>
              <a:ahLst/>
              <a:cxnLst/>
              <a:rect l="l" t="t" r="r" b="b"/>
              <a:pathLst>
                <a:path w="14327" h="14063" extrusionOk="0">
                  <a:moveTo>
                    <a:pt x="3104" y="409"/>
                  </a:moveTo>
                  <a:cubicBezTo>
                    <a:pt x="3484" y="409"/>
                    <a:pt x="3796" y="721"/>
                    <a:pt x="3796" y="1101"/>
                  </a:cubicBezTo>
                  <a:lnTo>
                    <a:pt x="3796" y="1120"/>
                  </a:lnTo>
                  <a:cubicBezTo>
                    <a:pt x="3796" y="1500"/>
                    <a:pt x="3484" y="1812"/>
                    <a:pt x="3104" y="1812"/>
                  </a:cubicBezTo>
                  <a:lnTo>
                    <a:pt x="2821" y="1812"/>
                  </a:lnTo>
                  <a:cubicBezTo>
                    <a:pt x="2724" y="1812"/>
                    <a:pt x="2648" y="1735"/>
                    <a:pt x="2648" y="1639"/>
                  </a:cubicBezTo>
                  <a:lnTo>
                    <a:pt x="2648" y="582"/>
                  </a:lnTo>
                  <a:cubicBezTo>
                    <a:pt x="2652" y="486"/>
                    <a:pt x="2729" y="409"/>
                    <a:pt x="2821" y="409"/>
                  </a:cubicBezTo>
                  <a:close/>
                  <a:moveTo>
                    <a:pt x="6962" y="409"/>
                  </a:moveTo>
                  <a:cubicBezTo>
                    <a:pt x="7058" y="409"/>
                    <a:pt x="7135" y="486"/>
                    <a:pt x="7135" y="582"/>
                  </a:cubicBezTo>
                  <a:lnTo>
                    <a:pt x="7135" y="1639"/>
                  </a:lnTo>
                  <a:cubicBezTo>
                    <a:pt x="7135" y="1735"/>
                    <a:pt x="7058" y="1812"/>
                    <a:pt x="6962" y="1812"/>
                  </a:cubicBezTo>
                  <a:lnTo>
                    <a:pt x="6678" y="1812"/>
                  </a:lnTo>
                  <a:cubicBezTo>
                    <a:pt x="6299" y="1812"/>
                    <a:pt x="5986" y="1500"/>
                    <a:pt x="5986" y="1120"/>
                  </a:cubicBezTo>
                  <a:lnTo>
                    <a:pt x="5986" y="1101"/>
                  </a:lnTo>
                  <a:cubicBezTo>
                    <a:pt x="5986" y="721"/>
                    <a:pt x="6299" y="409"/>
                    <a:pt x="6678" y="409"/>
                  </a:cubicBezTo>
                  <a:close/>
                  <a:moveTo>
                    <a:pt x="2821" y="1"/>
                  </a:moveTo>
                  <a:cubicBezTo>
                    <a:pt x="2499" y="1"/>
                    <a:pt x="2234" y="260"/>
                    <a:pt x="2234" y="582"/>
                  </a:cubicBezTo>
                  <a:lnTo>
                    <a:pt x="2234" y="904"/>
                  </a:lnTo>
                  <a:lnTo>
                    <a:pt x="1768" y="904"/>
                  </a:lnTo>
                  <a:cubicBezTo>
                    <a:pt x="1086" y="904"/>
                    <a:pt x="534" y="1461"/>
                    <a:pt x="534" y="2143"/>
                  </a:cubicBezTo>
                  <a:lnTo>
                    <a:pt x="534" y="3282"/>
                  </a:lnTo>
                  <a:cubicBezTo>
                    <a:pt x="202" y="3412"/>
                    <a:pt x="1" y="3748"/>
                    <a:pt x="44" y="4099"/>
                  </a:cubicBezTo>
                  <a:lnTo>
                    <a:pt x="308" y="6217"/>
                  </a:lnTo>
                  <a:cubicBezTo>
                    <a:pt x="515" y="7865"/>
                    <a:pt x="1913" y="9100"/>
                    <a:pt x="3570" y="9100"/>
                  </a:cubicBezTo>
                  <a:lnTo>
                    <a:pt x="4108" y="9100"/>
                  </a:lnTo>
                  <a:lnTo>
                    <a:pt x="4108" y="9964"/>
                  </a:lnTo>
                  <a:cubicBezTo>
                    <a:pt x="4113" y="10310"/>
                    <a:pt x="4343" y="10613"/>
                    <a:pt x="4675" y="10704"/>
                  </a:cubicBezTo>
                  <a:lnTo>
                    <a:pt x="4675" y="11468"/>
                  </a:lnTo>
                  <a:cubicBezTo>
                    <a:pt x="4675" y="12900"/>
                    <a:pt x="5838" y="14062"/>
                    <a:pt x="7269" y="14062"/>
                  </a:cubicBezTo>
                  <a:lnTo>
                    <a:pt x="9513" y="14062"/>
                  </a:lnTo>
                  <a:cubicBezTo>
                    <a:pt x="10949" y="14062"/>
                    <a:pt x="12107" y="12900"/>
                    <a:pt x="12107" y="11468"/>
                  </a:cubicBezTo>
                  <a:lnTo>
                    <a:pt x="12107" y="10315"/>
                  </a:lnTo>
                  <a:cubicBezTo>
                    <a:pt x="12626" y="10272"/>
                    <a:pt x="13111" y="10046"/>
                    <a:pt x="13476" y="9681"/>
                  </a:cubicBezTo>
                  <a:cubicBezTo>
                    <a:pt x="14206" y="8941"/>
                    <a:pt x="14326" y="7793"/>
                    <a:pt x="13755" y="6923"/>
                  </a:cubicBezTo>
                  <a:cubicBezTo>
                    <a:pt x="13709" y="6858"/>
                    <a:pt x="13648" y="6831"/>
                    <a:pt x="13588" y="6831"/>
                  </a:cubicBezTo>
                  <a:cubicBezTo>
                    <a:pt x="13444" y="6831"/>
                    <a:pt x="13307" y="6987"/>
                    <a:pt x="13409" y="7149"/>
                  </a:cubicBezTo>
                  <a:cubicBezTo>
                    <a:pt x="14187" y="8333"/>
                    <a:pt x="13337" y="9902"/>
                    <a:pt x="11926" y="9902"/>
                  </a:cubicBezTo>
                  <a:cubicBezTo>
                    <a:pt x="11917" y="9902"/>
                    <a:pt x="11909" y="9902"/>
                    <a:pt x="11900" y="9902"/>
                  </a:cubicBezTo>
                  <a:cubicBezTo>
                    <a:pt x="10353" y="9902"/>
                    <a:pt x="9551" y="7990"/>
                    <a:pt x="10670" y="6870"/>
                  </a:cubicBezTo>
                  <a:cubicBezTo>
                    <a:pt x="11013" y="6528"/>
                    <a:pt x="11467" y="6350"/>
                    <a:pt x="11926" y="6350"/>
                  </a:cubicBezTo>
                  <a:cubicBezTo>
                    <a:pt x="12264" y="6350"/>
                    <a:pt x="12604" y="6447"/>
                    <a:pt x="12904" y="6645"/>
                  </a:cubicBezTo>
                  <a:cubicBezTo>
                    <a:pt x="12946" y="6675"/>
                    <a:pt x="12989" y="6688"/>
                    <a:pt x="13028" y="6688"/>
                  </a:cubicBezTo>
                  <a:cubicBezTo>
                    <a:pt x="13210" y="6688"/>
                    <a:pt x="13335" y="6417"/>
                    <a:pt x="13130" y="6299"/>
                  </a:cubicBezTo>
                  <a:cubicBezTo>
                    <a:pt x="12752" y="6047"/>
                    <a:pt x="12339" y="5933"/>
                    <a:pt x="11935" y="5933"/>
                  </a:cubicBezTo>
                  <a:cubicBezTo>
                    <a:pt x="10798" y="5933"/>
                    <a:pt x="9734" y="6838"/>
                    <a:pt x="9734" y="8124"/>
                  </a:cubicBezTo>
                  <a:cubicBezTo>
                    <a:pt x="9734" y="9248"/>
                    <a:pt x="10579" y="10185"/>
                    <a:pt x="11694" y="10305"/>
                  </a:cubicBezTo>
                  <a:lnTo>
                    <a:pt x="11694" y="11463"/>
                  </a:lnTo>
                  <a:cubicBezTo>
                    <a:pt x="11689" y="12669"/>
                    <a:pt x="10714" y="13644"/>
                    <a:pt x="9508" y="13644"/>
                  </a:cubicBezTo>
                  <a:lnTo>
                    <a:pt x="7264" y="13644"/>
                  </a:lnTo>
                  <a:cubicBezTo>
                    <a:pt x="6058" y="13644"/>
                    <a:pt x="5083" y="12669"/>
                    <a:pt x="5083" y="11463"/>
                  </a:cubicBezTo>
                  <a:lnTo>
                    <a:pt x="5083" y="10704"/>
                  </a:lnTo>
                  <a:cubicBezTo>
                    <a:pt x="5415" y="10613"/>
                    <a:pt x="5645" y="10310"/>
                    <a:pt x="5645" y="9964"/>
                  </a:cubicBezTo>
                  <a:lnTo>
                    <a:pt x="5645" y="9104"/>
                  </a:lnTo>
                  <a:lnTo>
                    <a:pt x="6188" y="9104"/>
                  </a:lnTo>
                  <a:cubicBezTo>
                    <a:pt x="7846" y="9100"/>
                    <a:pt x="9239" y="7865"/>
                    <a:pt x="9450" y="6222"/>
                  </a:cubicBezTo>
                  <a:lnTo>
                    <a:pt x="9714" y="4099"/>
                  </a:lnTo>
                  <a:cubicBezTo>
                    <a:pt x="9758" y="3757"/>
                    <a:pt x="9565" y="3426"/>
                    <a:pt x="9248" y="3296"/>
                  </a:cubicBezTo>
                  <a:lnTo>
                    <a:pt x="9248" y="2143"/>
                  </a:lnTo>
                  <a:cubicBezTo>
                    <a:pt x="9248" y="1461"/>
                    <a:pt x="8691" y="904"/>
                    <a:pt x="8009" y="904"/>
                  </a:cubicBezTo>
                  <a:lnTo>
                    <a:pt x="7543" y="904"/>
                  </a:lnTo>
                  <a:lnTo>
                    <a:pt x="7543" y="587"/>
                  </a:lnTo>
                  <a:cubicBezTo>
                    <a:pt x="7543" y="260"/>
                    <a:pt x="7279" y="1"/>
                    <a:pt x="6957" y="1"/>
                  </a:cubicBezTo>
                  <a:lnTo>
                    <a:pt x="6678" y="1"/>
                  </a:lnTo>
                  <a:cubicBezTo>
                    <a:pt x="6068" y="1"/>
                    <a:pt x="5573" y="496"/>
                    <a:pt x="5573" y="1106"/>
                  </a:cubicBezTo>
                  <a:lnTo>
                    <a:pt x="5573" y="1120"/>
                  </a:lnTo>
                  <a:cubicBezTo>
                    <a:pt x="5573" y="1730"/>
                    <a:pt x="6068" y="2225"/>
                    <a:pt x="6678" y="2225"/>
                  </a:cubicBezTo>
                  <a:lnTo>
                    <a:pt x="6957" y="2225"/>
                  </a:lnTo>
                  <a:cubicBezTo>
                    <a:pt x="7279" y="2225"/>
                    <a:pt x="7543" y="1961"/>
                    <a:pt x="7543" y="1639"/>
                  </a:cubicBezTo>
                  <a:lnTo>
                    <a:pt x="7543" y="1312"/>
                  </a:lnTo>
                  <a:lnTo>
                    <a:pt x="8009" y="1312"/>
                  </a:lnTo>
                  <a:cubicBezTo>
                    <a:pt x="8465" y="1312"/>
                    <a:pt x="8835" y="1682"/>
                    <a:pt x="8835" y="2139"/>
                  </a:cubicBezTo>
                  <a:lnTo>
                    <a:pt x="8835" y="3239"/>
                  </a:lnTo>
                  <a:cubicBezTo>
                    <a:pt x="8494" y="3291"/>
                    <a:pt x="8230" y="3561"/>
                    <a:pt x="8187" y="3902"/>
                  </a:cubicBezTo>
                  <a:lnTo>
                    <a:pt x="7922" y="6025"/>
                  </a:lnTo>
                  <a:cubicBezTo>
                    <a:pt x="7812" y="6899"/>
                    <a:pt x="7067" y="7557"/>
                    <a:pt x="6188" y="7557"/>
                  </a:cubicBezTo>
                  <a:lnTo>
                    <a:pt x="5295" y="7557"/>
                  </a:lnTo>
                  <a:cubicBezTo>
                    <a:pt x="5021" y="7557"/>
                    <a:pt x="5021" y="7966"/>
                    <a:pt x="5295" y="7966"/>
                  </a:cubicBezTo>
                  <a:lnTo>
                    <a:pt x="6188" y="7966"/>
                  </a:lnTo>
                  <a:cubicBezTo>
                    <a:pt x="7279" y="7966"/>
                    <a:pt x="8201" y="7154"/>
                    <a:pt x="8336" y="6073"/>
                  </a:cubicBezTo>
                  <a:lnTo>
                    <a:pt x="8600" y="3950"/>
                  </a:lnTo>
                  <a:cubicBezTo>
                    <a:pt x="8622" y="3770"/>
                    <a:pt x="8771" y="3638"/>
                    <a:pt x="8943" y="3638"/>
                  </a:cubicBezTo>
                  <a:cubicBezTo>
                    <a:pt x="8960" y="3638"/>
                    <a:pt x="8977" y="3640"/>
                    <a:pt x="8994" y="3642"/>
                  </a:cubicBezTo>
                  <a:cubicBezTo>
                    <a:pt x="9191" y="3666"/>
                    <a:pt x="9330" y="3844"/>
                    <a:pt x="9306" y="4041"/>
                  </a:cubicBezTo>
                  <a:lnTo>
                    <a:pt x="9042" y="6159"/>
                  </a:lnTo>
                  <a:cubicBezTo>
                    <a:pt x="8859" y="7601"/>
                    <a:pt x="7639" y="8677"/>
                    <a:pt x="6188" y="8682"/>
                  </a:cubicBezTo>
                  <a:lnTo>
                    <a:pt x="5444" y="8682"/>
                  </a:lnTo>
                  <a:cubicBezTo>
                    <a:pt x="5328" y="8682"/>
                    <a:pt x="5237" y="8773"/>
                    <a:pt x="5237" y="8888"/>
                  </a:cubicBezTo>
                  <a:lnTo>
                    <a:pt x="5237" y="9955"/>
                  </a:lnTo>
                  <a:cubicBezTo>
                    <a:pt x="5237" y="10152"/>
                    <a:pt x="5078" y="10310"/>
                    <a:pt x="4882" y="10310"/>
                  </a:cubicBezTo>
                  <a:cubicBezTo>
                    <a:pt x="4685" y="10310"/>
                    <a:pt x="4526" y="10152"/>
                    <a:pt x="4526" y="9955"/>
                  </a:cubicBezTo>
                  <a:lnTo>
                    <a:pt x="4526" y="8888"/>
                  </a:lnTo>
                  <a:cubicBezTo>
                    <a:pt x="4526" y="8773"/>
                    <a:pt x="4435" y="8682"/>
                    <a:pt x="4324" y="8682"/>
                  </a:cubicBezTo>
                  <a:lnTo>
                    <a:pt x="3575" y="8682"/>
                  </a:lnTo>
                  <a:cubicBezTo>
                    <a:pt x="2129" y="8677"/>
                    <a:pt x="904" y="7596"/>
                    <a:pt x="721" y="6159"/>
                  </a:cubicBezTo>
                  <a:lnTo>
                    <a:pt x="457" y="4046"/>
                  </a:lnTo>
                  <a:cubicBezTo>
                    <a:pt x="433" y="3849"/>
                    <a:pt x="572" y="3671"/>
                    <a:pt x="769" y="3647"/>
                  </a:cubicBezTo>
                  <a:cubicBezTo>
                    <a:pt x="784" y="3645"/>
                    <a:pt x="798" y="3644"/>
                    <a:pt x="812" y="3644"/>
                  </a:cubicBezTo>
                  <a:cubicBezTo>
                    <a:pt x="987" y="3644"/>
                    <a:pt x="1141" y="3777"/>
                    <a:pt x="1163" y="3954"/>
                  </a:cubicBezTo>
                  <a:lnTo>
                    <a:pt x="1427" y="6078"/>
                  </a:lnTo>
                  <a:cubicBezTo>
                    <a:pt x="1562" y="7159"/>
                    <a:pt x="2484" y="7975"/>
                    <a:pt x="3575" y="7975"/>
                  </a:cubicBezTo>
                  <a:lnTo>
                    <a:pt x="4468" y="7975"/>
                  </a:lnTo>
                  <a:cubicBezTo>
                    <a:pt x="4742" y="7975"/>
                    <a:pt x="4742" y="7562"/>
                    <a:pt x="4468" y="7562"/>
                  </a:cubicBezTo>
                  <a:lnTo>
                    <a:pt x="3575" y="7562"/>
                  </a:lnTo>
                  <a:cubicBezTo>
                    <a:pt x="2691" y="7562"/>
                    <a:pt x="1946" y="6904"/>
                    <a:pt x="1836" y="6030"/>
                  </a:cubicBezTo>
                  <a:lnTo>
                    <a:pt x="1576" y="3906"/>
                  </a:lnTo>
                  <a:cubicBezTo>
                    <a:pt x="1533" y="3575"/>
                    <a:pt x="1278" y="3306"/>
                    <a:pt x="947" y="3248"/>
                  </a:cubicBezTo>
                  <a:lnTo>
                    <a:pt x="947" y="2143"/>
                  </a:lnTo>
                  <a:cubicBezTo>
                    <a:pt x="947" y="1687"/>
                    <a:pt x="1317" y="1317"/>
                    <a:pt x="1773" y="1317"/>
                  </a:cubicBezTo>
                  <a:lnTo>
                    <a:pt x="2239" y="1317"/>
                  </a:lnTo>
                  <a:lnTo>
                    <a:pt x="2239" y="1639"/>
                  </a:lnTo>
                  <a:cubicBezTo>
                    <a:pt x="2239" y="1961"/>
                    <a:pt x="2499" y="2225"/>
                    <a:pt x="2825" y="2225"/>
                  </a:cubicBezTo>
                  <a:lnTo>
                    <a:pt x="3104" y="2225"/>
                  </a:lnTo>
                  <a:cubicBezTo>
                    <a:pt x="3714" y="2225"/>
                    <a:pt x="4209" y="1730"/>
                    <a:pt x="4209" y="1120"/>
                  </a:cubicBezTo>
                  <a:lnTo>
                    <a:pt x="4209" y="1106"/>
                  </a:lnTo>
                  <a:cubicBezTo>
                    <a:pt x="4209" y="496"/>
                    <a:pt x="3714" y="1"/>
                    <a:pt x="310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41" name="Google Shape;11641;p89"/>
          <p:cNvGrpSpPr/>
          <p:nvPr/>
        </p:nvGrpSpPr>
        <p:grpSpPr>
          <a:xfrm>
            <a:off x="5738562" y="2248948"/>
            <a:ext cx="368536" cy="368300"/>
            <a:chOff x="5738562" y="2454348"/>
            <a:chExt cx="368536" cy="368300"/>
          </a:xfrm>
        </p:grpSpPr>
        <p:sp>
          <p:nvSpPr>
            <p:cNvPr id="11642" name="Google Shape;11642;p89"/>
            <p:cNvSpPr/>
            <p:nvPr/>
          </p:nvSpPr>
          <p:spPr>
            <a:xfrm>
              <a:off x="5743955" y="2796835"/>
              <a:ext cx="357724" cy="20525"/>
            </a:xfrm>
            <a:custGeom>
              <a:avLst/>
              <a:gdLst/>
              <a:ahLst/>
              <a:cxnLst/>
              <a:rect l="l" t="t" r="r" b="b"/>
              <a:pathLst>
                <a:path w="13664" h="784" extrusionOk="0">
                  <a:moveTo>
                    <a:pt x="1" y="0"/>
                  </a:moveTo>
                  <a:lnTo>
                    <a:pt x="1" y="783"/>
                  </a:lnTo>
                  <a:lnTo>
                    <a:pt x="13664" y="783"/>
                  </a:lnTo>
                  <a:lnTo>
                    <a:pt x="13664" y="0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3" name="Google Shape;11643;p89"/>
            <p:cNvSpPr/>
            <p:nvPr/>
          </p:nvSpPr>
          <p:spPr>
            <a:xfrm>
              <a:off x="5743955" y="2796835"/>
              <a:ext cx="357724" cy="9189"/>
            </a:xfrm>
            <a:custGeom>
              <a:avLst/>
              <a:gdLst/>
              <a:ahLst/>
              <a:cxnLst/>
              <a:rect l="l" t="t" r="r" b="b"/>
              <a:pathLst>
                <a:path w="13664" h="351" extrusionOk="0">
                  <a:moveTo>
                    <a:pt x="1" y="0"/>
                  </a:moveTo>
                  <a:lnTo>
                    <a:pt x="1" y="351"/>
                  </a:lnTo>
                  <a:lnTo>
                    <a:pt x="13664" y="351"/>
                  </a:lnTo>
                  <a:lnTo>
                    <a:pt x="13664" y="0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4" name="Google Shape;11644;p89"/>
            <p:cNvSpPr/>
            <p:nvPr/>
          </p:nvSpPr>
          <p:spPr>
            <a:xfrm>
              <a:off x="5832626" y="2550455"/>
              <a:ext cx="180249" cy="246406"/>
            </a:xfrm>
            <a:custGeom>
              <a:avLst/>
              <a:gdLst/>
              <a:ahLst/>
              <a:cxnLst/>
              <a:rect l="l" t="t" r="r" b="b"/>
              <a:pathLst>
                <a:path w="6885" h="9412" extrusionOk="0">
                  <a:moveTo>
                    <a:pt x="1" y="0"/>
                  </a:moveTo>
                  <a:lnTo>
                    <a:pt x="1" y="9411"/>
                  </a:lnTo>
                  <a:lnTo>
                    <a:pt x="6885" y="9411"/>
                  </a:lnTo>
                  <a:lnTo>
                    <a:pt x="6885" y="0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5" name="Google Shape;11645;p89"/>
            <p:cNvSpPr/>
            <p:nvPr/>
          </p:nvSpPr>
          <p:spPr>
            <a:xfrm>
              <a:off x="5818934" y="2530951"/>
              <a:ext cx="207529" cy="19530"/>
            </a:xfrm>
            <a:custGeom>
              <a:avLst/>
              <a:gdLst/>
              <a:ahLst/>
              <a:cxnLst/>
              <a:rect l="l" t="t" r="r" b="b"/>
              <a:pathLst>
                <a:path w="7927" h="746" extrusionOk="0">
                  <a:moveTo>
                    <a:pt x="0" y="1"/>
                  </a:moveTo>
                  <a:lnTo>
                    <a:pt x="0" y="745"/>
                  </a:lnTo>
                  <a:lnTo>
                    <a:pt x="7927" y="745"/>
                  </a:lnTo>
                  <a:lnTo>
                    <a:pt x="7927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6" name="Google Shape;11646;p89"/>
            <p:cNvSpPr/>
            <p:nvPr/>
          </p:nvSpPr>
          <p:spPr>
            <a:xfrm>
              <a:off x="5993110" y="2530951"/>
              <a:ext cx="33484" cy="19530"/>
            </a:xfrm>
            <a:custGeom>
              <a:avLst/>
              <a:gdLst/>
              <a:ahLst/>
              <a:cxnLst/>
              <a:rect l="l" t="t" r="r" b="b"/>
              <a:pathLst>
                <a:path w="1279" h="746" extrusionOk="0">
                  <a:moveTo>
                    <a:pt x="1" y="1"/>
                  </a:moveTo>
                  <a:lnTo>
                    <a:pt x="1" y="745"/>
                  </a:lnTo>
                  <a:lnTo>
                    <a:pt x="1279" y="74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7" name="Google Shape;11647;p89"/>
            <p:cNvSpPr/>
            <p:nvPr/>
          </p:nvSpPr>
          <p:spPr>
            <a:xfrm>
              <a:off x="5743955" y="2586531"/>
              <a:ext cx="88698" cy="19399"/>
            </a:xfrm>
            <a:custGeom>
              <a:avLst/>
              <a:gdLst/>
              <a:ahLst/>
              <a:cxnLst/>
              <a:rect l="l" t="t" r="r" b="b"/>
              <a:pathLst>
                <a:path w="3388" h="741" extrusionOk="0">
                  <a:moveTo>
                    <a:pt x="1" y="1"/>
                  </a:moveTo>
                  <a:lnTo>
                    <a:pt x="1" y="741"/>
                  </a:lnTo>
                  <a:lnTo>
                    <a:pt x="3388" y="741"/>
                  </a:lnTo>
                  <a:lnTo>
                    <a:pt x="3388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8" name="Google Shape;11648;p89"/>
            <p:cNvSpPr/>
            <p:nvPr/>
          </p:nvSpPr>
          <p:spPr>
            <a:xfrm>
              <a:off x="5815531" y="2586531"/>
              <a:ext cx="17122" cy="19399"/>
            </a:xfrm>
            <a:custGeom>
              <a:avLst/>
              <a:gdLst/>
              <a:ahLst/>
              <a:cxnLst/>
              <a:rect l="l" t="t" r="r" b="b"/>
              <a:pathLst>
                <a:path w="654" h="741" extrusionOk="0">
                  <a:moveTo>
                    <a:pt x="0" y="1"/>
                  </a:moveTo>
                  <a:lnTo>
                    <a:pt x="0" y="741"/>
                  </a:lnTo>
                  <a:lnTo>
                    <a:pt x="654" y="741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9" name="Google Shape;11649;p89"/>
            <p:cNvSpPr/>
            <p:nvPr/>
          </p:nvSpPr>
          <p:spPr>
            <a:xfrm>
              <a:off x="5815531" y="2586531"/>
              <a:ext cx="17122" cy="19399"/>
            </a:xfrm>
            <a:custGeom>
              <a:avLst/>
              <a:gdLst/>
              <a:ahLst/>
              <a:cxnLst/>
              <a:rect l="l" t="t" r="r" b="b"/>
              <a:pathLst>
                <a:path w="654" h="741" extrusionOk="0">
                  <a:moveTo>
                    <a:pt x="0" y="1"/>
                  </a:moveTo>
                  <a:lnTo>
                    <a:pt x="0" y="741"/>
                  </a:lnTo>
                  <a:lnTo>
                    <a:pt x="654" y="741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0" name="Google Shape;11650;p89"/>
            <p:cNvSpPr/>
            <p:nvPr/>
          </p:nvSpPr>
          <p:spPr>
            <a:xfrm>
              <a:off x="5874514" y="2706147"/>
              <a:ext cx="96499" cy="90845"/>
            </a:xfrm>
            <a:custGeom>
              <a:avLst/>
              <a:gdLst/>
              <a:ahLst/>
              <a:cxnLst/>
              <a:rect l="l" t="t" r="r" b="b"/>
              <a:pathLst>
                <a:path w="3686" h="3470" extrusionOk="0">
                  <a:moveTo>
                    <a:pt x="0" y="1"/>
                  </a:moveTo>
                  <a:lnTo>
                    <a:pt x="0" y="3469"/>
                  </a:lnTo>
                  <a:lnTo>
                    <a:pt x="3685" y="3469"/>
                  </a:lnTo>
                  <a:lnTo>
                    <a:pt x="3685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1" name="Google Shape;11651;p89"/>
            <p:cNvSpPr/>
            <p:nvPr/>
          </p:nvSpPr>
          <p:spPr>
            <a:xfrm>
              <a:off x="5910486" y="2706147"/>
              <a:ext cx="24662" cy="90845"/>
            </a:xfrm>
            <a:custGeom>
              <a:avLst/>
              <a:gdLst/>
              <a:ahLst/>
              <a:cxnLst/>
              <a:rect l="l" t="t" r="r" b="b"/>
              <a:pathLst>
                <a:path w="942" h="3470" extrusionOk="0">
                  <a:moveTo>
                    <a:pt x="0" y="1"/>
                  </a:moveTo>
                  <a:lnTo>
                    <a:pt x="0" y="3469"/>
                  </a:lnTo>
                  <a:lnTo>
                    <a:pt x="942" y="3469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rgbClr val="4C6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2" name="Google Shape;11652;p89"/>
            <p:cNvSpPr/>
            <p:nvPr/>
          </p:nvSpPr>
          <p:spPr>
            <a:xfrm>
              <a:off x="5751756" y="2605904"/>
              <a:ext cx="80896" cy="191088"/>
            </a:xfrm>
            <a:custGeom>
              <a:avLst/>
              <a:gdLst/>
              <a:ahLst/>
              <a:cxnLst/>
              <a:rect l="l" t="t" r="r" b="b"/>
              <a:pathLst>
                <a:path w="3090" h="7299" extrusionOk="0">
                  <a:moveTo>
                    <a:pt x="1" y="1"/>
                  </a:moveTo>
                  <a:lnTo>
                    <a:pt x="1" y="7298"/>
                  </a:lnTo>
                  <a:lnTo>
                    <a:pt x="3090" y="7298"/>
                  </a:lnTo>
                  <a:lnTo>
                    <a:pt x="3090" y="1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3" name="Google Shape;11653;p89"/>
            <p:cNvSpPr/>
            <p:nvPr/>
          </p:nvSpPr>
          <p:spPr>
            <a:xfrm>
              <a:off x="5815531" y="2605904"/>
              <a:ext cx="17122" cy="191088"/>
            </a:xfrm>
            <a:custGeom>
              <a:avLst/>
              <a:gdLst/>
              <a:ahLst/>
              <a:cxnLst/>
              <a:rect l="l" t="t" r="r" b="b"/>
              <a:pathLst>
                <a:path w="654" h="7299" extrusionOk="0">
                  <a:moveTo>
                    <a:pt x="0" y="1"/>
                  </a:moveTo>
                  <a:lnTo>
                    <a:pt x="0" y="7298"/>
                  </a:lnTo>
                  <a:lnTo>
                    <a:pt x="654" y="7298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4" name="Google Shape;11654;p89"/>
            <p:cNvSpPr/>
            <p:nvPr/>
          </p:nvSpPr>
          <p:spPr>
            <a:xfrm>
              <a:off x="5815531" y="2605904"/>
              <a:ext cx="17122" cy="191088"/>
            </a:xfrm>
            <a:custGeom>
              <a:avLst/>
              <a:gdLst/>
              <a:ahLst/>
              <a:cxnLst/>
              <a:rect l="l" t="t" r="r" b="b"/>
              <a:pathLst>
                <a:path w="654" h="7299" extrusionOk="0">
                  <a:moveTo>
                    <a:pt x="0" y="1"/>
                  </a:moveTo>
                  <a:lnTo>
                    <a:pt x="0" y="7298"/>
                  </a:lnTo>
                  <a:lnTo>
                    <a:pt x="654" y="7298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5" name="Google Shape;11655;p89"/>
            <p:cNvSpPr/>
            <p:nvPr/>
          </p:nvSpPr>
          <p:spPr>
            <a:xfrm>
              <a:off x="6012849" y="2605904"/>
              <a:ext cx="81027" cy="190957"/>
            </a:xfrm>
            <a:custGeom>
              <a:avLst/>
              <a:gdLst/>
              <a:ahLst/>
              <a:cxnLst/>
              <a:rect l="l" t="t" r="r" b="b"/>
              <a:pathLst>
                <a:path w="3095" h="7294" extrusionOk="0">
                  <a:moveTo>
                    <a:pt x="1" y="1"/>
                  </a:moveTo>
                  <a:lnTo>
                    <a:pt x="1" y="7293"/>
                  </a:lnTo>
                  <a:lnTo>
                    <a:pt x="3095" y="7293"/>
                  </a:lnTo>
                  <a:lnTo>
                    <a:pt x="3095" y="1"/>
                  </a:ln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6" name="Google Shape;11656;p89"/>
            <p:cNvSpPr/>
            <p:nvPr/>
          </p:nvSpPr>
          <p:spPr>
            <a:xfrm>
              <a:off x="6012849" y="2605904"/>
              <a:ext cx="17279" cy="191088"/>
            </a:xfrm>
            <a:custGeom>
              <a:avLst/>
              <a:gdLst/>
              <a:ahLst/>
              <a:cxnLst/>
              <a:rect l="l" t="t" r="r" b="b"/>
              <a:pathLst>
                <a:path w="660" h="7299" extrusionOk="0">
                  <a:moveTo>
                    <a:pt x="1" y="1"/>
                  </a:moveTo>
                  <a:lnTo>
                    <a:pt x="1" y="7298"/>
                  </a:lnTo>
                  <a:lnTo>
                    <a:pt x="659" y="7298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7" name="Google Shape;11657;p89"/>
            <p:cNvSpPr/>
            <p:nvPr/>
          </p:nvSpPr>
          <p:spPr>
            <a:xfrm>
              <a:off x="5852497" y="2588809"/>
              <a:ext cx="29217" cy="58015"/>
            </a:xfrm>
            <a:custGeom>
              <a:avLst/>
              <a:gdLst/>
              <a:ahLst/>
              <a:cxnLst/>
              <a:rect l="l" t="t" r="r" b="b"/>
              <a:pathLst>
                <a:path w="1116" h="2216" extrusionOk="0">
                  <a:moveTo>
                    <a:pt x="1" y="0"/>
                  </a:moveTo>
                  <a:lnTo>
                    <a:pt x="1" y="2215"/>
                  </a:lnTo>
                  <a:lnTo>
                    <a:pt x="1115" y="2215"/>
                  </a:lnTo>
                  <a:lnTo>
                    <a:pt x="1115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8" name="Google Shape;11658;p89"/>
            <p:cNvSpPr/>
            <p:nvPr/>
          </p:nvSpPr>
          <p:spPr>
            <a:xfrm>
              <a:off x="5908103" y="2588809"/>
              <a:ext cx="29322" cy="5801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0" y="0"/>
                  </a:moveTo>
                  <a:lnTo>
                    <a:pt x="0" y="2215"/>
                  </a:lnTo>
                  <a:lnTo>
                    <a:pt x="1119" y="2215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9" name="Google Shape;11659;p89"/>
            <p:cNvSpPr/>
            <p:nvPr/>
          </p:nvSpPr>
          <p:spPr>
            <a:xfrm>
              <a:off x="5963814" y="2588809"/>
              <a:ext cx="29322" cy="5801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0" y="0"/>
                  </a:moveTo>
                  <a:lnTo>
                    <a:pt x="0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0" name="Google Shape;11660;p89"/>
            <p:cNvSpPr/>
            <p:nvPr/>
          </p:nvSpPr>
          <p:spPr>
            <a:xfrm>
              <a:off x="5777544" y="2672454"/>
              <a:ext cx="29322" cy="57989"/>
            </a:xfrm>
            <a:custGeom>
              <a:avLst/>
              <a:gdLst/>
              <a:ahLst/>
              <a:cxnLst/>
              <a:rect l="l" t="t" r="r" b="b"/>
              <a:pathLst>
                <a:path w="1120" h="2215" extrusionOk="0">
                  <a:moveTo>
                    <a:pt x="0" y="0"/>
                  </a:moveTo>
                  <a:lnTo>
                    <a:pt x="0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1" name="Google Shape;11661;p89"/>
            <p:cNvSpPr/>
            <p:nvPr/>
          </p:nvSpPr>
          <p:spPr>
            <a:xfrm>
              <a:off x="6038637" y="2672454"/>
              <a:ext cx="29348" cy="57989"/>
            </a:xfrm>
            <a:custGeom>
              <a:avLst/>
              <a:gdLst/>
              <a:ahLst/>
              <a:cxnLst/>
              <a:rect l="l" t="t" r="r" b="b"/>
              <a:pathLst>
                <a:path w="1121" h="2215" extrusionOk="0">
                  <a:moveTo>
                    <a:pt x="1" y="0"/>
                  </a:moveTo>
                  <a:lnTo>
                    <a:pt x="1" y="2215"/>
                  </a:lnTo>
                  <a:lnTo>
                    <a:pt x="1120" y="2215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2" name="Google Shape;11662;p89"/>
            <p:cNvSpPr/>
            <p:nvPr/>
          </p:nvSpPr>
          <p:spPr>
            <a:xfrm>
              <a:off x="6012849" y="2586531"/>
              <a:ext cx="88829" cy="19399"/>
            </a:xfrm>
            <a:custGeom>
              <a:avLst/>
              <a:gdLst/>
              <a:ahLst/>
              <a:cxnLst/>
              <a:rect l="l" t="t" r="r" b="b"/>
              <a:pathLst>
                <a:path w="3393" h="741" extrusionOk="0">
                  <a:moveTo>
                    <a:pt x="1" y="1"/>
                  </a:moveTo>
                  <a:lnTo>
                    <a:pt x="1" y="741"/>
                  </a:lnTo>
                  <a:lnTo>
                    <a:pt x="3393" y="741"/>
                  </a:lnTo>
                  <a:lnTo>
                    <a:pt x="3393" y="1"/>
                  </a:ln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3" name="Google Shape;11663;p89"/>
            <p:cNvSpPr/>
            <p:nvPr/>
          </p:nvSpPr>
          <p:spPr>
            <a:xfrm>
              <a:off x="6012849" y="2586531"/>
              <a:ext cx="17279" cy="19399"/>
            </a:xfrm>
            <a:custGeom>
              <a:avLst/>
              <a:gdLst/>
              <a:ahLst/>
              <a:cxnLst/>
              <a:rect l="l" t="t" r="r" b="b"/>
              <a:pathLst>
                <a:path w="660" h="741" extrusionOk="0">
                  <a:moveTo>
                    <a:pt x="1" y="1"/>
                  </a:moveTo>
                  <a:lnTo>
                    <a:pt x="1" y="741"/>
                  </a:lnTo>
                  <a:lnTo>
                    <a:pt x="659" y="741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344D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4" name="Google Shape;11664;p89"/>
            <p:cNvSpPr/>
            <p:nvPr/>
          </p:nvSpPr>
          <p:spPr>
            <a:xfrm>
              <a:off x="5872629" y="2459506"/>
              <a:ext cx="100505" cy="71471"/>
            </a:xfrm>
            <a:custGeom>
              <a:avLst/>
              <a:gdLst/>
              <a:ahLst/>
              <a:cxnLst/>
              <a:rect l="l" t="t" r="r" b="b"/>
              <a:pathLst>
                <a:path w="3839" h="2730" extrusionOk="0">
                  <a:moveTo>
                    <a:pt x="0" y="1"/>
                  </a:moveTo>
                  <a:lnTo>
                    <a:pt x="0" y="2730"/>
                  </a:lnTo>
                  <a:lnTo>
                    <a:pt x="3839" y="2730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5" name="Google Shape;11665;p89"/>
            <p:cNvSpPr/>
            <p:nvPr/>
          </p:nvSpPr>
          <p:spPr>
            <a:xfrm>
              <a:off x="5955253" y="2459636"/>
              <a:ext cx="17750" cy="71471"/>
            </a:xfrm>
            <a:custGeom>
              <a:avLst/>
              <a:gdLst/>
              <a:ahLst/>
              <a:cxnLst/>
              <a:rect l="l" t="t" r="r" b="b"/>
              <a:pathLst>
                <a:path w="678" h="2730" extrusionOk="0">
                  <a:moveTo>
                    <a:pt x="1" y="1"/>
                  </a:moveTo>
                  <a:lnTo>
                    <a:pt x="1" y="2729"/>
                  </a:lnTo>
                  <a:lnTo>
                    <a:pt x="678" y="2729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6" name="Google Shape;11666;p89"/>
            <p:cNvSpPr/>
            <p:nvPr/>
          </p:nvSpPr>
          <p:spPr>
            <a:xfrm>
              <a:off x="5899150" y="2473381"/>
              <a:ext cx="47333" cy="43721"/>
            </a:xfrm>
            <a:custGeom>
              <a:avLst/>
              <a:gdLst/>
              <a:ahLst/>
              <a:cxnLst/>
              <a:rect l="l" t="t" r="r" b="b"/>
              <a:pathLst>
                <a:path w="1808" h="1670" extrusionOk="0">
                  <a:moveTo>
                    <a:pt x="907" y="1"/>
                  </a:moveTo>
                  <a:cubicBezTo>
                    <a:pt x="804" y="1"/>
                    <a:pt x="702" y="69"/>
                    <a:pt x="702" y="206"/>
                  </a:cubicBezTo>
                  <a:lnTo>
                    <a:pt x="702" y="633"/>
                  </a:lnTo>
                  <a:lnTo>
                    <a:pt x="275" y="633"/>
                  </a:lnTo>
                  <a:cubicBezTo>
                    <a:pt x="1" y="633"/>
                    <a:pt x="1" y="1042"/>
                    <a:pt x="275" y="1042"/>
                  </a:cubicBezTo>
                  <a:lnTo>
                    <a:pt x="702" y="1042"/>
                  </a:lnTo>
                  <a:lnTo>
                    <a:pt x="702" y="1465"/>
                  </a:lnTo>
                  <a:cubicBezTo>
                    <a:pt x="702" y="1601"/>
                    <a:pt x="804" y="1670"/>
                    <a:pt x="907" y="1670"/>
                  </a:cubicBezTo>
                  <a:cubicBezTo>
                    <a:pt x="1009" y="1670"/>
                    <a:pt x="1111" y="1601"/>
                    <a:pt x="1111" y="1465"/>
                  </a:cubicBezTo>
                  <a:lnTo>
                    <a:pt x="1111" y="1042"/>
                  </a:lnTo>
                  <a:lnTo>
                    <a:pt x="1538" y="1042"/>
                  </a:lnTo>
                  <a:cubicBezTo>
                    <a:pt x="1807" y="1042"/>
                    <a:pt x="1807" y="629"/>
                    <a:pt x="1538" y="629"/>
                  </a:cubicBezTo>
                  <a:lnTo>
                    <a:pt x="1111" y="629"/>
                  </a:lnTo>
                  <a:lnTo>
                    <a:pt x="1111" y="206"/>
                  </a:lnTo>
                  <a:cubicBezTo>
                    <a:pt x="1111" y="69"/>
                    <a:pt x="1009" y="1"/>
                    <a:pt x="9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7" name="Google Shape;11667;p89"/>
            <p:cNvSpPr/>
            <p:nvPr/>
          </p:nvSpPr>
          <p:spPr>
            <a:xfrm>
              <a:off x="5847104" y="2583520"/>
              <a:ext cx="40003" cy="68827"/>
            </a:xfrm>
            <a:custGeom>
              <a:avLst/>
              <a:gdLst/>
              <a:ahLst/>
              <a:cxnLst/>
              <a:rect l="l" t="t" r="r" b="b"/>
              <a:pathLst>
                <a:path w="1528" h="2629" extrusionOk="0">
                  <a:moveTo>
                    <a:pt x="1119" y="409"/>
                  </a:moveTo>
                  <a:lnTo>
                    <a:pt x="1119" y="2211"/>
                  </a:lnTo>
                  <a:lnTo>
                    <a:pt x="413" y="2211"/>
                  </a:lnTo>
                  <a:lnTo>
                    <a:pt x="413" y="409"/>
                  </a:lnTo>
                  <a:close/>
                  <a:moveTo>
                    <a:pt x="207" y="1"/>
                  </a:moveTo>
                  <a:cubicBezTo>
                    <a:pt x="91" y="1"/>
                    <a:pt x="0" y="92"/>
                    <a:pt x="0" y="207"/>
                  </a:cubicBezTo>
                  <a:lnTo>
                    <a:pt x="0" y="2422"/>
                  </a:lnTo>
                  <a:cubicBezTo>
                    <a:pt x="0" y="2537"/>
                    <a:pt x="91" y="2628"/>
                    <a:pt x="207" y="2628"/>
                  </a:cubicBezTo>
                  <a:lnTo>
                    <a:pt x="1321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8" name="Google Shape;11668;p89"/>
            <p:cNvSpPr/>
            <p:nvPr/>
          </p:nvSpPr>
          <p:spPr>
            <a:xfrm>
              <a:off x="5902684" y="2583520"/>
              <a:ext cx="40029" cy="68827"/>
            </a:xfrm>
            <a:custGeom>
              <a:avLst/>
              <a:gdLst/>
              <a:ahLst/>
              <a:cxnLst/>
              <a:rect l="l" t="t" r="r" b="b"/>
              <a:pathLst>
                <a:path w="1529" h="2629" extrusionOk="0">
                  <a:moveTo>
                    <a:pt x="1120" y="409"/>
                  </a:moveTo>
                  <a:lnTo>
                    <a:pt x="1120" y="2211"/>
                  </a:lnTo>
                  <a:lnTo>
                    <a:pt x="414" y="2211"/>
                  </a:lnTo>
                  <a:lnTo>
                    <a:pt x="414" y="409"/>
                  </a:lnTo>
                  <a:close/>
                  <a:moveTo>
                    <a:pt x="207" y="1"/>
                  </a:moveTo>
                  <a:cubicBezTo>
                    <a:pt x="97" y="1"/>
                    <a:pt x="1" y="92"/>
                    <a:pt x="5" y="207"/>
                  </a:cubicBezTo>
                  <a:lnTo>
                    <a:pt x="5" y="2422"/>
                  </a:lnTo>
                  <a:cubicBezTo>
                    <a:pt x="1" y="2537"/>
                    <a:pt x="97" y="2628"/>
                    <a:pt x="207" y="2628"/>
                  </a:cubicBezTo>
                  <a:lnTo>
                    <a:pt x="1326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9" name="Google Shape;11669;p89"/>
            <p:cNvSpPr/>
            <p:nvPr/>
          </p:nvSpPr>
          <p:spPr>
            <a:xfrm>
              <a:off x="5772124" y="2667165"/>
              <a:ext cx="40029" cy="68696"/>
            </a:xfrm>
            <a:custGeom>
              <a:avLst/>
              <a:gdLst/>
              <a:ahLst/>
              <a:cxnLst/>
              <a:rect l="l" t="t" r="r" b="b"/>
              <a:pathLst>
                <a:path w="1529" h="2624" extrusionOk="0">
                  <a:moveTo>
                    <a:pt x="1120" y="409"/>
                  </a:moveTo>
                  <a:lnTo>
                    <a:pt x="1120" y="2210"/>
                  </a:lnTo>
                  <a:lnTo>
                    <a:pt x="414" y="2210"/>
                  </a:lnTo>
                  <a:lnTo>
                    <a:pt x="414" y="409"/>
                  </a:lnTo>
                  <a:close/>
                  <a:moveTo>
                    <a:pt x="207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422"/>
                  </a:lnTo>
                  <a:cubicBezTo>
                    <a:pt x="1" y="2532"/>
                    <a:pt x="92" y="2623"/>
                    <a:pt x="207" y="2623"/>
                  </a:cubicBezTo>
                  <a:lnTo>
                    <a:pt x="1327" y="2623"/>
                  </a:lnTo>
                  <a:cubicBezTo>
                    <a:pt x="1437" y="2623"/>
                    <a:pt x="1529" y="2532"/>
                    <a:pt x="1529" y="2422"/>
                  </a:cubicBezTo>
                  <a:lnTo>
                    <a:pt x="1529" y="202"/>
                  </a:lnTo>
                  <a:cubicBezTo>
                    <a:pt x="1529" y="92"/>
                    <a:pt x="1437" y="0"/>
                    <a:pt x="13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0" name="Google Shape;11670;p89"/>
            <p:cNvSpPr/>
            <p:nvPr/>
          </p:nvSpPr>
          <p:spPr>
            <a:xfrm>
              <a:off x="6033348" y="2667165"/>
              <a:ext cx="40029" cy="68696"/>
            </a:xfrm>
            <a:custGeom>
              <a:avLst/>
              <a:gdLst/>
              <a:ahLst/>
              <a:cxnLst/>
              <a:rect l="l" t="t" r="r" b="b"/>
              <a:pathLst>
                <a:path w="1529" h="2624" extrusionOk="0">
                  <a:moveTo>
                    <a:pt x="1120" y="409"/>
                  </a:moveTo>
                  <a:lnTo>
                    <a:pt x="1120" y="2210"/>
                  </a:lnTo>
                  <a:lnTo>
                    <a:pt x="414" y="2210"/>
                  </a:lnTo>
                  <a:lnTo>
                    <a:pt x="414" y="409"/>
                  </a:lnTo>
                  <a:close/>
                  <a:moveTo>
                    <a:pt x="207" y="0"/>
                  </a:moveTo>
                  <a:cubicBezTo>
                    <a:pt x="92" y="0"/>
                    <a:pt x="1" y="92"/>
                    <a:pt x="1" y="202"/>
                  </a:cubicBezTo>
                  <a:lnTo>
                    <a:pt x="1" y="2422"/>
                  </a:lnTo>
                  <a:cubicBezTo>
                    <a:pt x="1" y="2529"/>
                    <a:pt x="88" y="2624"/>
                    <a:pt x="199" y="2624"/>
                  </a:cubicBezTo>
                  <a:cubicBezTo>
                    <a:pt x="202" y="2624"/>
                    <a:pt x="205" y="2623"/>
                    <a:pt x="207" y="2623"/>
                  </a:cubicBezTo>
                  <a:lnTo>
                    <a:pt x="1327" y="2623"/>
                  </a:lnTo>
                  <a:cubicBezTo>
                    <a:pt x="1437" y="2623"/>
                    <a:pt x="1529" y="2532"/>
                    <a:pt x="1529" y="2422"/>
                  </a:cubicBezTo>
                  <a:lnTo>
                    <a:pt x="1529" y="202"/>
                  </a:lnTo>
                  <a:cubicBezTo>
                    <a:pt x="1529" y="92"/>
                    <a:pt x="1437" y="0"/>
                    <a:pt x="132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1" name="Google Shape;11671;p89"/>
            <p:cNvSpPr/>
            <p:nvPr/>
          </p:nvSpPr>
          <p:spPr>
            <a:xfrm>
              <a:off x="5958395" y="2583520"/>
              <a:ext cx="40029" cy="68827"/>
            </a:xfrm>
            <a:custGeom>
              <a:avLst/>
              <a:gdLst/>
              <a:ahLst/>
              <a:cxnLst/>
              <a:rect l="l" t="t" r="r" b="b"/>
              <a:pathLst>
                <a:path w="1529" h="2629" extrusionOk="0">
                  <a:moveTo>
                    <a:pt x="1120" y="409"/>
                  </a:moveTo>
                  <a:lnTo>
                    <a:pt x="1120" y="2211"/>
                  </a:lnTo>
                  <a:lnTo>
                    <a:pt x="414" y="2211"/>
                  </a:lnTo>
                  <a:lnTo>
                    <a:pt x="414" y="409"/>
                  </a:lnTo>
                  <a:close/>
                  <a:moveTo>
                    <a:pt x="207" y="1"/>
                  </a:moveTo>
                  <a:cubicBezTo>
                    <a:pt x="97" y="1"/>
                    <a:pt x="1" y="92"/>
                    <a:pt x="6" y="207"/>
                  </a:cubicBezTo>
                  <a:lnTo>
                    <a:pt x="6" y="2422"/>
                  </a:lnTo>
                  <a:cubicBezTo>
                    <a:pt x="1" y="2537"/>
                    <a:pt x="92" y="2628"/>
                    <a:pt x="207" y="2628"/>
                  </a:cubicBezTo>
                  <a:lnTo>
                    <a:pt x="1327" y="2628"/>
                  </a:lnTo>
                  <a:cubicBezTo>
                    <a:pt x="1437" y="2628"/>
                    <a:pt x="1528" y="2537"/>
                    <a:pt x="1528" y="2422"/>
                  </a:cubicBezTo>
                  <a:lnTo>
                    <a:pt x="1528" y="207"/>
                  </a:lnTo>
                  <a:cubicBezTo>
                    <a:pt x="1528" y="92"/>
                    <a:pt x="1437" y="1"/>
                    <a:pt x="132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2" name="Google Shape;11672;p89"/>
            <p:cNvSpPr/>
            <p:nvPr/>
          </p:nvSpPr>
          <p:spPr>
            <a:xfrm>
              <a:off x="5899045" y="2473512"/>
              <a:ext cx="47307" cy="43721"/>
            </a:xfrm>
            <a:custGeom>
              <a:avLst/>
              <a:gdLst/>
              <a:ahLst/>
              <a:cxnLst/>
              <a:rect l="l" t="t" r="r" b="b"/>
              <a:pathLst>
                <a:path w="1807" h="1670" extrusionOk="0">
                  <a:moveTo>
                    <a:pt x="906" y="0"/>
                  </a:moveTo>
                  <a:cubicBezTo>
                    <a:pt x="804" y="0"/>
                    <a:pt x="702" y="69"/>
                    <a:pt x="702" y="206"/>
                  </a:cubicBezTo>
                  <a:lnTo>
                    <a:pt x="702" y="628"/>
                  </a:lnTo>
                  <a:lnTo>
                    <a:pt x="274" y="628"/>
                  </a:lnTo>
                  <a:cubicBezTo>
                    <a:pt x="0" y="628"/>
                    <a:pt x="0" y="1037"/>
                    <a:pt x="274" y="1037"/>
                  </a:cubicBezTo>
                  <a:lnTo>
                    <a:pt x="702" y="1037"/>
                  </a:lnTo>
                  <a:lnTo>
                    <a:pt x="702" y="1464"/>
                  </a:lnTo>
                  <a:cubicBezTo>
                    <a:pt x="702" y="1601"/>
                    <a:pt x="804" y="1670"/>
                    <a:pt x="906" y="1670"/>
                  </a:cubicBezTo>
                  <a:cubicBezTo>
                    <a:pt x="1008" y="1670"/>
                    <a:pt x="1110" y="1601"/>
                    <a:pt x="1110" y="1464"/>
                  </a:cubicBezTo>
                  <a:lnTo>
                    <a:pt x="1110" y="1037"/>
                  </a:lnTo>
                  <a:lnTo>
                    <a:pt x="1537" y="1037"/>
                  </a:lnTo>
                  <a:cubicBezTo>
                    <a:pt x="1807" y="1037"/>
                    <a:pt x="1807" y="628"/>
                    <a:pt x="1537" y="628"/>
                  </a:cubicBezTo>
                  <a:lnTo>
                    <a:pt x="1110" y="628"/>
                  </a:lnTo>
                  <a:lnTo>
                    <a:pt x="1110" y="206"/>
                  </a:lnTo>
                  <a:cubicBezTo>
                    <a:pt x="1110" y="69"/>
                    <a:pt x="1008" y="0"/>
                    <a:pt x="90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3" name="Google Shape;11673;p89"/>
            <p:cNvSpPr/>
            <p:nvPr/>
          </p:nvSpPr>
          <p:spPr>
            <a:xfrm>
              <a:off x="5738562" y="2454348"/>
              <a:ext cx="368536" cy="368300"/>
            </a:xfrm>
            <a:custGeom>
              <a:avLst/>
              <a:gdLst/>
              <a:ahLst/>
              <a:cxnLst/>
              <a:rect l="l" t="t" r="r" b="b"/>
              <a:pathLst>
                <a:path w="14077" h="14068" extrusionOk="0">
                  <a:moveTo>
                    <a:pt x="8748" y="409"/>
                  </a:moveTo>
                  <a:lnTo>
                    <a:pt x="8748" y="2725"/>
                  </a:lnTo>
                  <a:lnTo>
                    <a:pt x="7648" y="2725"/>
                  </a:lnTo>
                  <a:cubicBezTo>
                    <a:pt x="7374" y="2725"/>
                    <a:pt x="7374" y="3133"/>
                    <a:pt x="7648" y="3133"/>
                  </a:cubicBezTo>
                  <a:lnTo>
                    <a:pt x="10790" y="3133"/>
                  </a:lnTo>
                  <a:lnTo>
                    <a:pt x="10790" y="3465"/>
                  </a:lnTo>
                  <a:lnTo>
                    <a:pt x="3277" y="3465"/>
                  </a:lnTo>
                  <a:lnTo>
                    <a:pt x="3277" y="3133"/>
                  </a:lnTo>
                  <a:lnTo>
                    <a:pt x="6481" y="3133"/>
                  </a:lnTo>
                  <a:cubicBezTo>
                    <a:pt x="6755" y="3133"/>
                    <a:pt x="6755" y="2725"/>
                    <a:pt x="6481" y="2725"/>
                  </a:cubicBezTo>
                  <a:lnTo>
                    <a:pt x="5323" y="2725"/>
                  </a:lnTo>
                  <a:lnTo>
                    <a:pt x="5323" y="409"/>
                  </a:lnTo>
                  <a:close/>
                  <a:moveTo>
                    <a:pt x="3387" y="5257"/>
                  </a:moveTo>
                  <a:lnTo>
                    <a:pt x="3387" y="5588"/>
                  </a:lnTo>
                  <a:lnTo>
                    <a:pt x="409" y="5588"/>
                  </a:lnTo>
                  <a:lnTo>
                    <a:pt x="409" y="5257"/>
                  </a:lnTo>
                  <a:close/>
                  <a:moveTo>
                    <a:pt x="8676" y="9820"/>
                  </a:moveTo>
                  <a:lnTo>
                    <a:pt x="8676" y="12876"/>
                  </a:lnTo>
                  <a:lnTo>
                    <a:pt x="7245" y="12876"/>
                  </a:lnTo>
                  <a:lnTo>
                    <a:pt x="7245" y="9820"/>
                  </a:lnTo>
                  <a:close/>
                  <a:moveTo>
                    <a:pt x="10271" y="3873"/>
                  </a:moveTo>
                  <a:lnTo>
                    <a:pt x="10271" y="12876"/>
                  </a:lnTo>
                  <a:lnTo>
                    <a:pt x="9085" y="12876"/>
                  </a:lnTo>
                  <a:lnTo>
                    <a:pt x="9085" y="9614"/>
                  </a:lnTo>
                  <a:cubicBezTo>
                    <a:pt x="9085" y="9498"/>
                    <a:pt x="8993" y="9407"/>
                    <a:pt x="8878" y="9407"/>
                  </a:cubicBezTo>
                  <a:lnTo>
                    <a:pt x="5193" y="9407"/>
                  </a:lnTo>
                  <a:cubicBezTo>
                    <a:pt x="5083" y="9407"/>
                    <a:pt x="4987" y="9498"/>
                    <a:pt x="4992" y="9614"/>
                  </a:cubicBezTo>
                  <a:lnTo>
                    <a:pt x="4992" y="12876"/>
                  </a:lnTo>
                  <a:lnTo>
                    <a:pt x="3800" y="12876"/>
                  </a:lnTo>
                  <a:lnTo>
                    <a:pt x="3800" y="3873"/>
                  </a:lnTo>
                  <a:close/>
                  <a:moveTo>
                    <a:pt x="13365" y="5996"/>
                  </a:moveTo>
                  <a:lnTo>
                    <a:pt x="13365" y="12876"/>
                  </a:lnTo>
                  <a:lnTo>
                    <a:pt x="10684" y="12876"/>
                  </a:lnTo>
                  <a:lnTo>
                    <a:pt x="10684" y="5996"/>
                  </a:lnTo>
                  <a:close/>
                  <a:moveTo>
                    <a:pt x="6832" y="9825"/>
                  </a:moveTo>
                  <a:lnTo>
                    <a:pt x="6832" y="12881"/>
                  </a:lnTo>
                  <a:lnTo>
                    <a:pt x="5405" y="12881"/>
                  </a:lnTo>
                  <a:lnTo>
                    <a:pt x="5405" y="9825"/>
                  </a:lnTo>
                  <a:close/>
                  <a:moveTo>
                    <a:pt x="13663" y="13289"/>
                  </a:moveTo>
                  <a:lnTo>
                    <a:pt x="13663" y="13659"/>
                  </a:lnTo>
                  <a:lnTo>
                    <a:pt x="409" y="13659"/>
                  </a:lnTo>
                  <a:lnTo>
                    <a:pt x="409" y="13289"/>
                  </a:lnTo>
                  <a:close/>
                  <a:moveTo>
                    <a:pt x="5117" y="1"/>
                  </a:moveTo>
                  <a:cubicBezTo>
                    <a:pt x="5006" y="1"/>
                    <a:pt x="4915" y="92"/>
                    <a:pt x="4915" y="208"/>
                  </a:cubicBezTo>
                  <a:lnTo>
                    <a:pt x="4915" y="2725"/>
                  </a:lnTo>
                  <a:lnTo>
                    <a:pt x="3070" y="2725"/>
                  </a:lnTo>
                  <a:cubicBezTo>
                    <a:pt x="2960" y="2725"/>
                    <a:pt x="2868" y="2816"/>
                    <a:pt x="2868" y="2931"/>
                  </a:cubicBezTo>
                  <a:lnTo>
                    <a:pt x="2868" y="3671"/>
                  </a:lnTo>
                  <a:cubicBezTo>
                    <a:pt x="2868" y="3787"/>
                    <a:pt x="2960" y="3878"/>
                    <a:pt x="3070" y="3878"/>
                  </a:cubicBezTo>
                  <a:lnTo>
                    <a:pt x="3392" y="3878"/>
                  </a:lnTo>
                  <a:lnTo>
                    <a:pt x="3392" y="4843"/>
                  </a:lnTo>
                  <a:lnTo>
                    <a:pt x="207" y="4843"/>
                  </a:lnTo>
                  <a:cubicBezTo>
                    <a:pt x="96" y="4843"/>
                    <a:pt x="0" y="4935"/>
                    <a:pt x="5" y="5050"/>
                  </a:cubicBezTo>
                  <a:lnTo>
                    <a:pt x="5" y="5790"/>
                  </a:lnTo>
                  <a:cubicBezTo>
                    <a:pt x="0" y="5905"/>
                    <a:pt x="96" y="5996"/>
                    <a:pt x="207" y="5996"/>
                  </a:cubicBezTo>
                  <a:lnTo>
                    <a:pt x="298" y="5996"/>
                  </a:lnTo>
                  <a:lnTo>
                    <a:pt x="298" y="7356"/>
                  </a:lnTo>
                  <a:cubicBezTo>
                    <a:pt x="298" y="7490"/>
                    <a:pt x="400" y="7558"/>
                    <a:pt x="502" y="7558"/>
                  </a:cubicBezTo>
                  <a:cubicBezTo>
                    <a:pt x="604" y="7558"/>
                    <a:pt x="706" y="7490"/>
                    <a:pt x="706" y="7356"/>
                  </a:cubicBezTo>
                  <a:lnTo>
                    <a:pt x="706" y="5996"/>
                  </a:lnTo>
                  <a:lnTo>
                    <a:pt x="3387" y="5996"/>
                  </a:lnTo>
                  <a:lnTo>
                    <a:pt x="3387" y="12881"/>
                  </a:lnTo>
                  <a:lnTo>
                    <a:pt x="706" y="12881"/>
                  </a:lnTo>
                  <a:lnTo>
                    <a:pt x="706" y="8374"/>
                  </a:lnTo>
                  <a:cubicBezTo>
                    <a:pt x="706" y="8237"/>
                    <a:pt x="604" y="8169"/>
                    <a:pt x="502" y="8169"/>
                  </a:cubicBezTo>
                  <a:cubicBezTo>
                    <a:pt x="400" y="8169"/>
                    <a:pt x="298" y="8237"/>
                    <a:pt x="298" y="8374"/>
                  </a:cubicBezTo>
                  <a:lnTo>
                    <a:pt x="298" y="12876"/>
                  </a:lnTo>
                  <a:lnTo>
                    <a:pt x="207" y="12876"/>
                  </a:lnTo>
                  <a:cubicBezTo>
                    <a:pt x="96" y="12876"/>
                    <a:pt x="0" y="12967"/>
                    <a:pt x="5" y="13077"/>
                  </a:cubicBezTo>
                  <a:lnTo>
                    <a:pt x="5" y="13861"/>
                  </a:lnTo>
                  <a:cubicBezTo>
                    <a:pt x="0" y="13971"/>
                    <a:pt x="96" y="14067"/>
                    <a:pt x="207" y="14067"/>
                  </a:cubicBezTo>
                  <a:lnTo>
                    <a:pt x="13874" y="14067"/>
                  </a:lnTo>
                  <a:cubicBezTo>
                    <a:pt x="13985" y="14067"/>
                    <a:pt x="14076" y="13971"/>
                    <a:pt x="14076" y="13861"/>
                  </a:cubicBezTo>
                  <a:lnTo>
                    <a:pt x="14076" y="13077"/>
                  </a:lnTo>
                  <a:cubicBezTo>
                    <a:pt x="14076" y="12967"/>
                    <a:pt x="13985" y="12876"/>
                    <a:pt x="13874" y="12876"/>
                  </a:cubicBezTo>
                  <a:lnTo>
                    <a:pt x="13783" y="12876"/>
                  </a:lnTo>
                  <a:lnTo>
                    <a:pt x="13783" y="5992"/>
                  </a:lnTo>
                  <a:lnTo>
                    <a:pt x="13870" y="5996"/>
                  </a:lnTo>
                  <a:cubicBezTo>
                    <a:pt x="13985" y="5996"/>
                    <a:pt x="14076" y="5905"/>
                    <a:pt x="14076" y="5790"/>
                  </a:cubicBezTo>
                  <a:lnTo>
                    <a:pt x="14076" y="5050"/>
                  </a:lnTo>
                  <a:cubicBezTo>
                    <a:pt x="14076" y="4935"/>
                    <a:pt x="13985" y="4843"/>
                    <a:pt x="13870" y="4843"/>
                  </a:cubicBezTo>
                  <a:lnTo>
                    <a:pt x="12620" y="4843"/>
                  </a:lnTo>
                  <a:cubicBezTo>
                    <a:pt x="12347" y="4843"/>
                    <a:pt x="12347" y="5252"/>
                    <a:pt x="12620" y="5252"/>
                  </a:cubicBezTo>
                  <a:lnTo>
                    <a:pt x="13663" y="5252"/>
                  </a:lnTo>
                  <a:lnTo>
                    <a:pt x="13663" y="5583"/>
                  </a:lnTo>
                  <a:lnTo>
                    <a:pt x="10684" y="5583"/>
                  </a:lnTo>
                  <a:lnTo>
                    <a:pt x="10684" y="5252"/>
                  </a:lnTo>
                  <a:lnTo>
                    <a:pt x="11592" y="5252"/>
                  </a:lnTo>
                  <a:cubicBezTo>
                    <a:pt x="11866" y="5252"/>
                    <a:pt x="11866" y="4839"/>
                    <a:pt x="11592" y="4839"/>
                  </a:cubicBezTo>
                  <a:lnTo>
                    <a:pt x="10684" y="4839"/>
                  </a:lnTo>
                  <a:lnTo>
                    <a:pt x="10684" y="3873"/>
                  </a:lnTo>
                  <a:lnTo>
                    <a:pt x="11006" y="3873"/>
                  </a:lnTo>
                  <a:cubicBezTo>
                    <a:pt x="11117" y="3873"/>
                    <a:pt x="11208" y="3782"/>
                    <a:pt x="11208" y="3671"/>
                  </a:cubicBezTo>
                  <a:lnTo>
                    <a:pt x="11208" y="2931"/>
                  </a:lnTo>
                  <a:cubicBezTo>
                    <a:pt x="11208" y="2816"/>
                    <a:pt x="11117" y="2725"/>
                    <a:pt x="11006" y="2725"/>
                  </a:cubicBezTo>
                  <a:lnTo>
                    <a:pt x="9166" y="2725"/>
                  </a:lnTo>
                  <a:lnTo>
                    <a:pt x="9166" y="208"/>
                  </a:lnTo>
                  <a:cubicBezTo>
                    <a:pt x="9166" y="92"/>
                    <a:pt x="9075" y="1"/>
                    <a:pt x="896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4" name="Google Shape;11674;p89"/>
          <p:cNvGrpSpPr/>
          <p:nvPr/>
        </p:nvGrpSpPr>
        <p:grpSpPr>
          <a:xfrm>
            <a:off x="4870747" y="2288820"/>
            <a:ext cx="368536" cy="288687"/>
            <a:chOff x="4870747" y="2494220"/>
            <a:chExt cx="368536" cy="288687"/>
          </a:xfrm>
        </p:grpSpPr>
        <p:sp>
          <p:nvSpPr>
            <p:cNvPr id="11675" name="Google Shape;11675;p89"/>
            <p:cNvSpPr/>
            <p:nvPr/>
          </p:nvSpPr>
          <p:spPr>
            <a:xfrm>
              <a:off x="4876035" y="2512075"/>
              <a:ext cx="196088" cy="217739"/>
            </a:xfrm>
            <a:custGeom>
              <a:avLst/>
              <a:gdLst/>
              <a:ahLst/>
              <a:cxnLst/>
              <a:rect l="l" t="t" r="r" b="b"/>
              <a:pathLst>
                <a:path w="7490" h="8317" extrusionOk="0">
                  <a:moveTo>
                    <a:pt x="634" y="1"/>
                  </a:moveTo>
                  <a:lnTo>
                    <a:pt x="634" y="6"/>
                  </a:lnTo>
                  <a:cubicBezTo>
                    <a:pt x="283" y="6"/>
                    <a:pt x="0" y="284"/>
                    <a:pt x="0" y="635"/>
                  </a:cubicBezTo>
                  <a:lnTo>
                    <a:pt x="0" y="7683"/>
                  </a:lnTo>
                  <a:cubicBezTo>
                    <a:pt x="0" y="8033"/>
                    <a:pt x="283" y="8317"/>
                    <a:pt x="634" y="8317"/>
                  </a:cubicBezTo>
                  <a:lnTo>
                    <a:pt x="2191" y="8317"/>
                  </a:lnTo>
                  <a:cubicBezTo>
                    <a:pt x="2306" y="7548"/>
                    <a:pt x="2969" y="6976"/>
                    <a:pt x="3747" y="6976"/>
                  </a:cubicBezTo>
                  <a:cubicBezTo>
                    <a:pt x="4525" y="6976"/>
                    <a:pt x="5184" y="7548"/>
                    <a:pt x="5299" y="8317"/>
                  </a:cubicBezTo>
                  <a:lnTo>
                    <a:pt x="7490" y="8317"/>
                  </a:lnTo>
                  <a:lnTo>
                    <a:pt x="7490" y="635"/>
                  </a:lnTo>
                  <a:cubicBezTo>
                    <a:pt x="7490" y="284"/>
                    <a:pt x="7206" y="1"/>
                    <a:pt x="68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6" name="Google Shape;11676;p89"/>
            <p:cNvSpPr/>
            <p:nvPr/>
          </p:nvSpPr>
          <p:spPr>
            <a:xfrm>
              <a:off x="5024293" y="2512206"/>
              <a:ext cx="47962" cy="217608"/>
            </a:xfrm>
            <a:custGeom>
              <a:avLst/>
              <a:gdLst/>
              <a:ahLst/>
              <a:cxnLst/>
              <a:rect l="l" t="t" r="r" b="b"/>
              <a:pathLst>
                <a:path w="1832" h="8312" extrusionOk="0">
                  <a:moveTo>
                    <a:pt x="1211" y="1"/>
                  </a:moveTo>
                  <a:cubicBezTo>
                    <a:pt x="1208" y="1"/>
                    <a:pt x="1205" y="1"/>
                    <a:pt x="1202" y="1"/>
                  </a:cubicBezTo>
                  <a:lnTo>
                    <a:pt x="1" y="1"/>
                  </a:lnTo>
                  <a:cubicBezTo>
                    <a:pt x="347" y="1"/>
                    <a:pt x="630" y="279"/>
                    <a:pt x="630" y="630"/>
                  </a:cubicBezTo>
                  <a:lnTo>
                    <a:pt x="630" y="8312"/>
                  </a:lnTo>
                  <a:lnTo>
                    <a:pt x="1831" y="8312"/>
                  </a:lnTo>
                  <a:lnTo>
                    <a:pt x="1831" y="630"/>
                  </a:lnTo>
                  <a:cubicBezTo>
                    <a:pt x="1831" y="282"/>
                    <a:pt x="1553" y="1"/>
                    <a:pt x="1211" y="1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7" name="Google Shape;11677;p89"/>
            <p:cNvSpPr/>
            <p:nvPr/>
          </p:nvSpPr>
          <p:spPr>
            <a:xfrm>
              <a:off x="5072228" y="2553832"/>
              <a:ext cx="161504" cy="176113"/>
            </a:xfrm>
            <a:custGeom>
              <a:avLst/>
              <a:gdLst/>
              <a:ahLst/>
              <a:cxnLst/>
              <a:rect l="l" t="t" r="r" b="b"/>
              <a:pathLst>
                <a:path w="6169" h="6727" extrusionOk="0">
                  <a:moveTo>
                    <a:pt x="0" y="1"/>
                  </a:moveTo>
                  <a:lnTo>
                    <a:pt x="0" y="6727"/>
                  </a:lnTo>
                  <a:lnTo>
                    <a:pt x="1293" y="6727"/>
                  </a:lnTo>
                  <a:cubicBezTo>
                    <a:pt x="1408" y="5958"/>
                    <a:pt x="2071" y="5386"/>
                    <a:pt x="2849" y="5386"/>
                  </a:cubicBezTo>
                  <a:cubicBezTo>
                    <a:pt x="3627" y="5386"/>
                    <a:pt x="4286" y="5958"/>
                    <a:pt x="4401" y="6727"/>
                  </a:cubicBezTo>
                  <a:lnTo>
                    <a:pt x="5539" y="6727"/>
                  </a:lnTo>
                  <a:cubicBezTo>
                    <a:pt x="5885" y="6727"/>
                    <a:pt x="6169" y="6443"/>
                    <a:pt x="6169" y="6092"/>
                  </a:cubicBezTo>
                  <a:lnTo>
                    <a:pt x="6169" y="2970"/>
                  </a:lnTo>
                  <a:cubicBezTo>
                    <a:pt x="6169" y="2749"/>
                    <a:pt x="6087" y="2533"/>
                    <a:pt x="5938" y="2369"/>
                  </a:cubicBezTo>
                  <a:lnTo>
                    <a:pt x="4089" y="299"/>
                  </a:lnTo>
                  <a:cubicBezTo>
                    <a:pt x="3916" y="111"/>
                    <a:pt x="3675" y="1"/>
                    <a:pt x="34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8" name="Google Shape;11678;p89"/>
            <p:cNvSpPr/>
            <p:nvPr/>
          </p:nvSpPr>
          <p:spPr>
            <a:xfrm>
              <a:off x="5134353" y="2553727"/>
              <a:ext cx="99510" cy="176218"/>
            </a:xfrm>
            <a:custGeom>
              <a:avLst/>
              <a:gdLst/>
              <a:ahLst/>
              <a:cxnLst/>
              <a:rect l="l" t="t" r="r" b="b"/>
              <a:pathLst>
                <a:path w="3801" h="6731" extrusionOk="0">
                  <a:moveTo>
                    <a:pt x="1" y="0"/>
                  </a:moveTo>
                  <a:cubicBezTo>
                    <a:pt x="255" y="0"/>
                    <a:pt x="500" y="106"/>
                    <a:pt x="668" y="298"/>
                  </a:cubicBezTo>
                  <a:lnTo>
                    <a:pt x="1043" y="716"/>
                  </a:lnTo>
                  <a:lnTo>
                    <a:pt x="1624" y="1364"/>
                  </a:lnTo>
                  <a:lnTo>
                    <a:pt x="2523" y="2373"/>
                  </a:lnTo>
                  <a:cubicBezTo>
                    <a:pt x="2672" y="2537"/>
                    <a:pt x="2753" y="2753"/>
                    <a:pt x="2753" y="2974"/>
                  </a:cubicBezTo>
                  <a:lnTo>
                    <a:pt x="2753" y="6096"/>
                  </a:lnTo>
                  <a:cubicBezTo>
                    <a:pt x="2753" y="6447"/>
                    <a:pt x="2470" y="6731"/>
                    <a:pt x="2119" y="6731"/>
                  </a:cubicBezTo>
                  <a:lnTo>
                    <a:pt x="3166" y="6731"/>
                  </a:lnTo>
                  <a:cubicBezTo>
                    <a:pt x="3517" y="6731"/>
                    <a:pt x="3801" y="6447"/>
                    <a:pt x="3801" y="6096"/>
                  </a:cubicBezTo>
                  <a:lnTo>
                    <a:pt x="3801" y="2974"/>
                  </a:lnTo>
                  <a:cubicBezTo>
                    <a:pt x="3796" y="2753"/>
                    <a:pt x="3714" y="2537"/>
                    <a:pt x="3565" y="2373"/>
                  </a:cubicBezTo>
                  <a:lnTo>
                    <a:pt x="2667" y="1364"/>
                  </a:lnTo>
                  <a:lnTo>
                    <a:pt x="2085" y="716"/>
                  </a:lnTo>
                  <a:lnTo>
                    <a:pt x="1711" y="298"/>
                  </a:lnTo>
                  <a:cubicBezTo>
                    <a:pt x="1543" y="106"/>
                    <a:pt x="1298" y="0"/>
                    <a:pt x="1043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9" name="Google Shape;11679;p89"/>
            <p:cNvSpPr/>
            <p:nvPr/>
          </p:nvSpPr>
          <p:spPr>
            <a:xfrm>
              <a:off x="5109587" y="2580248"/>
              <a:ext cx="66052" cy="61523"/>
            </a:xfrm>
            <a:custGeom>
              <a:avLst/>
              <a:gdLst/>
              <a:ahLst/>
              <a:cxnLst/>
              <a:rect l="l" t="t" r="r" b="b"/>
              <a:pathLst>
                <a:path w="2523" h="2350" extrusionOk="0">
                  <a:moveTo>
                    <a:pt x="0" y="1"/>
                  </a:moveTo>
                  <a:lnTo>
                    <a:pt x="0" y="2350"/>
                  </a:lnTo>
                  <a:lnTo>
                    <a:pt x="2522" y="2350"/>
                  </a:lnTo>
                  <a:lnTo>
                    <a:pt x="2517" y="1264"/>
                  </a:lnTo>
                  <a:lnTo>
                    <a:pt x="1432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0" name="Google Shape;11680;p89"/>
            <p:cNvSpPr/>
            <p:nvPr/>
          </p:nvSpPr>
          <p:spPr>
            <a:xfrm>
              <a:off x="5098251" y="2538124"/>
              <a:ext cx="54742" cy="15629"/>
            </a:xfrm>
            <a:custGeom>
              <a:avLst/>
              <a:gdLst/>
              <a:ahLst/>
              <a:cxnLst/>
              <a:rect l="l" t="t" r="r" b="b"/>
              <a:pathLst>
                <a:path w="2091" h="597" extrusionOk="0">
                  <a:moveTo>
                    <a:pt x="1" y="0"/>
                  </a:moveTo>
                  <a:lnTo>
                    <a:pt x="1" y="596"/>
                  </a:lnTo>
                  <a:lnTo>
                    <a:pt x="2091" y="596"/>
                  </a:lnTo>
                  <a:lnTo>
                    <a:pt x="2091" y="0"/>
                  </a:ln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1" name="Google Shape;11681;p89"/>
            <p:cNvSpPr/>
            <p:nvPr/>
          </p:nvSpPr>
          <p:spPr>
            <a:xfrm>
              <a:off x="5104534" y="2499770"/>
              <a:ext cx="42307" cy="38380"/>
            </a:xfrm>
            <a:custGeom>
              <a:avLst/>
              <a:gdLst/>
              <a:ahLst/>
              <a:cxnLst/>
              <a:rect l="l" t="t" r="r" b="b"/>
              <a:pathLst>
                <a:path w="1616" h="1466" extrusionOk="0">
                  <a:moveTo>
                    <a:pt x="808" y="0"/>
                  </a:moveTo>
                  <a:cubicBezTo>
                    <a:pt x="361" y="0"/>
                    <a:pt x="1" y="360"/>
                    <a:pt x="1" y="802"/>
                  </a:cubicBezTo>
                  <a:lnTo>
                    <a:pt x="1" y="1465"/>
                  </a:lnTo>
                  <a:lnTo>
                    <a:pt x="1615" y="1465"/>
                  </a:lnTo>
                  <a:lnTo>
                    <a:pt x="1615" y="802"/>
                  </a:lnTo>
                  <a:cubicBezTo>
                    <a:pt x="1615" y="360"/>
                    <a:pt x="1255" y="0"/>
                    <a:pt x="808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2" name="Google Shape;11682;p89"/>
            <p:cNvSpPr/>
            <p:nvPr/>
          </p:nvSpPr>
          <p:spPr>
            <a:xfrm>
              <a:off x="5117624" y="2499639"/>
              <a:ext cx="29086" cy="38511"/>
            </a:xfrm>
            <a:custGeom>
              <a:avLst/>
              <a:gdLst/>
              <a:ahLst/>
              <a:cxnLst/>
              <a:rect l="l" t="t" r="r" b="b"/>
              <a:pathLst>
                <a:path w="1111" h="1471" extrusionOk="0">
                  <a:moveTo>
                    <a:pt x="303" y="0"/>
                  </a:moveTo>
                  <a:cubicBezTo>
                    <a:pt x="202" y="0"/>
                    <a:pt x="97" y="24"/>
                    <a:pt x="1" y="63"/>
                  </a:cubicBezTo>
                  <a:cubicBezTo>
                    <a:pt x="303" y="188"/>
                    <a:pt x="495" y="481"/>
                    <a:pt x="495" y="807"/>
                  </a:cubicBezTo>
                  <a:lnTo>
                    <a:pt x="495" y="1470"/>
                  </a:lnTo>
                  <a:lnTo>
                    <a:pt x="1110" y="1470"/>
                  </a:lnTo>
                  <a:lnTo>
                    <a:pt x="1110" y="807"/>
                  </a:lnTo>
                  <a:cubicBezTo>
                    <a:pt x="1110" y="365"/>
                    <a:pt x="750" y="0"/>
                    <a:pt x="303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3" name="Google Shape;11683;p89"/>
            <p:cNvSpPr/>
            <p:nvPr/>
          </p:nvSpPr>
          <p:spPr>
            <a:xfrm>
              <a:off x="4918918" y="2694838"/>
              <a:ext cx="96473" cy="82415"/>
            </a:xfrm>
            <a:custGeom>
              <a:avLst/>
              <a:gdLst/>
              <a:ahLst/>
              <a:cxnLst/>
              <a:rect l="l" t="t" r="r" b="b"/>
              <a:pathLst>
                <a:path w="3685" h="3148" extrusionOk="0">
                  <a:moveTo>
                    <a:pt x="2109" y="0"/>
                  </a:moveTo>
                  <a:cubicBezTo>
                    <a:pt x="706" y="0"/>
                    <a:pt x="0" y="1696"/>
                    <a:pt x="995" y="2686"/>
                  </a:cubicBezTo>
                  <a:cubicBezTo>
                    <a:pt x="1296" y="2987"/>
                    <a:pt x="1699" y="3148"/>
                    <a:pt x="2108" y="3148"/>
                  </a:cubicBezTo>
                  <a:cubicBezTo>
                    <a:pt x="2311" y="3148"/>
                    <a:pt x="2515" y="3108"/>
                    <a:pt x="2710" y="3027"/>
                  </a:cubicBezTo>
                  <a:cubicBezTo>
                    <a:pt x="3301" y="2782"/>
                    <a:pt x="3685" y="2205"/>
                    <a:pt x="3680" y="1571"/>
                  </a:cubicBezTo>
                  <a:cubicBezTo>
                    <a:pt x="3680" y="702"/>
                    <a:pt x="2974" y="0"/>
                    <a:pt x="210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4" name="Google Shape;11684;p89"/>
            <p:cNvSpPr/>
            <p:nvPr/>
          </p:nvSpPr>
          <p:spPr>
            <a:xfrm>
              <a:off x="4940674" y="2701252"/>
              <a:ext cx="82388" cy="75974"/>
            </a:xfrm>
            <a:custGeom>
              <a:avLst/>
              <a:gdLst/>
              <a:ahLst/>
              <a:cxnLst/>
              <a:rect l="l" t="t" r="r" b="b"/>
              <a:pathLst>
                <a:path w="3147" h="2902" extrusionOk="0">
                  <a:moveTo>
                    <a:pt x="2172" y="0"/>
                  </a:moveTo>
                  <a:lnTo>
                    <a:pt x="2172" y="0"/>
                  </a:lnTo>
                  <a:cubicBezTo>
                    <a:pt x="2570" y="625"/>
                    <a:pt x="2484" y="1437"/>
                    <a:pt x="1960" y="1960"/>
                  </a:cubicBezTo>
                  <a:cubicBezTo>
                    <a:pt x="1656" y="2264"/>
                    <a:pt x="1254" y="2421"/>
                    <a:pt x="848" y="2421"/>
                  </a:cubicBezTo>
                  <a:cubicBezTo>
                    <a:pt x="555" y="2421"/>
                    <a:pt x="260" y="2339"/>
                    <a:pt x="0" y="2172"/>
                  </a:cubicBezTo>
                  <a:lnTo>
                    <a:pt x="0" y="2172"/>
                  </a:lnTo>
                  <a:cubicBezTo>
                    <a:pt x="304" y="2651"/>
                    <a:pt x="813" y="2901"/>
                    <a:pt x="1327" y="2901"/>
                  </a:cubicBezTo>
                  <a:cubicBezTo>
                    <a:pt x="1725" y="2901"/>
                    <a:pt x="2126" y="2751"/>
                    <a:pt x="2436" y="2441"/>
                  </a:cubicBezTo>
                  <a:cubicBezTo>
                    <a:pt x="3147" y="1730"/>
                    <a:pt x="3017" y="543"/>
                    <a:pt x="2172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5" name="Google Shape;11685;p89"/>
            <p:cNvSpPr/>
            <p:nvPr/>
          </p:nvSpPr>
          <p:spPr>
            <a:xfrm>
              <a:off x="4950727" y="2718478"/>
              <a:ext cx="40893" cy="35029"/>
            </a:xfrm>
            <a:custGeom>
              <a:avLst/>
              <a:gdLst/>
              <a:ahLst/>
              <a:cxnLst/>
              <a:rect l="l" t="t" r="r" b="b"/>
              <a:pathLst>
                <a:path w="1562" h="1338" extrusionOk="0">
                  <a:moveTo>
                    <a:pt x="894" y="0"/>
                  </a:moveTo>
                  <a:cubicBezTo>
                    <a:pt x="298" y="0"/>
                    <a:pt x="1" y="721"/>
                    <a:pt x="423" y="1139"/>
                  </a:cubicBezTo>
                  <a:cubicBezTo>
                    <a:pt x="560" y="1276"/>
                    <a:pt x="728" y="1337"/>
                    <a:pt x="893" y="1337"/>
                  </a:cubicBezTo>
                  <a:cubicBezTo>
                    <a:pt x="1235" y="1337"/>
                    <a:pt x="1562" y="1071"/>
                    <a:pt x="1562" y="668"/>
                  </a:cubicBezTo>
                  <a:cubicBezTo>
                    <a:pt x="1562" y="298"/>
                    <a:pt x="1264" y="0"/>
                    <a:pt x="89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6" name="Google Shape;11686;p89"/>
            <p:cNvSpPr/>
            <p:nvPr/>
          </p:nvSpPr>
          <p:spPr>
            <a:xfrm>
              <a:off x="5091601" y="2694838"/>
              <a:ext cx="96473" cy="82415"/>
            </a:xfrm>
            <a:custGeom>
              <a:avLst/>
              <a:gdLst/>
              <a:ahLst/>
              <a:cxnLst/>
              <a:rect l="l" t="t" r="r" b="b"/>
              <a:pathLst>
                <a:path w="3685" h="3148" extrusionOk="0">
                  <a:moveTo>
                    <a:pt x="2109" y="0"/>
                  </a:moveTo>
                  <a:cubicBezTo>
                    <a:pt x="706" y="0"/>
                    <a:pt x="0" y="1696"/>
                    <a:pt x="995" y="2686"/>
                  </a:cubicBezTo>
                  <a:cubicBezTo>
                    <a:pt x="1296" y="2987"/>
                    <a:pt x="1699" y="3148"/>
                    <a:pt x="2108" y="3148"/>
                  </a:cubicBezTo>
                  <a:cubicBezTo>
                    <a:pt x="2311" y="3148"/>
                    <a:pt x="2515" y="3108"/>
                    <a:pt x="2710" y="3027"/>
                  </a:cubicBezTo>
                  <a:cubicBezTo>
                    <a:pt x="3301" y="2782"/>
                    <a:pt x="3685" y="2205"/>
                    <a:pt x="3685" y="1571"/>
                  </a:cubicBezTo>
                  <a:cubicBezTo>
                    <a:pt x="3680" y="702"/>
                    <a:pt x="2979" y="0"/>
                    <a:pt x="210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7" name="Google Shape;11687;p89"/>
            <p:cNvSpPr/>
            <p:nvPr/>
          </p:nvSpPr>
          <p:spPr>
            <a:xfrm>
              <a:off x="5111969" y="2701252"/>
              <a:ext cx="82519" cy="75974"/>
            </a:xfrm>
            <a:custGeom>
              <a:avLst/>
              <a:gdLst/>
              <a:ahLst/>
              <a:cxnLst/>
              <a:rect l="l" t="t" r="r" b="b"/>
              <a:pathLst>
                <a:path w="3152" h="2902" extrusionOk="0">
                  <a:moveTo>
                    <a:pt x="2177" y="0"/>
                  </a:moveTo>
                  <a:lnTo>
                    <a:pt x="2177" y="0"/>
                  </a:lnTo>
                  <a:cubicBezTo>
                    <a:pt x="2571" y="625"/>
                    <a:pt x="2484" y="1437"/>
                    <a:pt x="1960" y="1960"/>
                  </a:cubicBezTo>
                  <a:cubicBezTo>
                    <a:pt x="1659" y="2264"/>
                    <a:pt x="1258" y="2421"/>
                    <a:pt x="852" y="2421"/>
                  </a:cubicBezTo>
                  <a:cubicBezTo>
                    <a:pt x="558" y="2421"/>
                    <a:pt x="262" y="2339"/>
                    <a:pt x="0" y="2172"/>
                  </a:cubicBezTo>
                  <a:lnTo>
                    <a:pt x="0" y="2172"/>
                  </a:lnTo>
                  <a:cubicBezTo>
                    <a:pt x="306" y="2651"/>
                    <a:pt x="817" y="2901"/>
                    <a:pt x="1331" y="2901"/>
                  </a:cubicBezTo>
                  <a:cubicBezTo>
                    <a:pt x="1730" y="2901"/>
                    <a:pt x="2131" y="2751"/>
                    <a:pt x="2441" y="2441"/>
                  </a:cubicBezTo>
                  <a:cubicBezTo>
                    <a:pt x="3152" y="1730"/>
                    <a:pt x="3022" y="543"/>
                    <a:pt x="2177" y="0"/>
                  </a:cubicBez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8" name="Google Shape;11688;p89"/>
            <p:cNvSpPr/>
            <p:nvPr/>
          </p:nvSpPr>
          <p:spPr>
            <a:xfrm>
              <a:off x="5123410" y="2718478"/>
              <a:ext cx="40893" cy="35029"/>
            </a:xfrm>
            <a:custGeom>
              <a:avLst/>
              <a:gdLst/>
              <a:ahLst/>
              <a:cxnLst/>
              <a:rect l="l" t="t" r="r" b="b"/>
              <a:pathLst>
                <a:path w="1562" h="1338" extrusionOk="0">
                  <a:moveTo>
                    <a:pt x="894" y="0"/>
                  </a:moveTo>
                  <a:cubicBezTo>
                    <a:pt x="298" y="0"/>
                    <a:pt x="1" y="721"/>
                    <a:pt x="419" y="1139"/>
                  </a:cubicBezTo>
                  <a:cubicBezTo>
                    <a:pt x="556" y="1276"/>
                    <a:pt x="724" y="1337"/>
                    <a:pt x="889" y="1337"/>
                  </a:cubicBezTo>
                  <a:cubicBezTo>
                    <a:pt x="1233" y="1337"/>
                    <a:pt x="1562" y="1071"/>
                    <a:pt x="1562" y="668"/>
                  </a:cubicBezTo>
                  <a:cubicBezTo>
                    <a:pt x="1562" y="298"/>
                    <a:pt x="1264" y="0"/>
                    <a:pt x="894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9" name="Google Shape;11689;p89"/>
            <p:cNvSpPr/>
            <p:nvPr/>
          </p:nvSpPr>
          <p:spPr>
            <a:xfrm>
              <a:off x="4928971" y="2549198"/>
              <a:ext cx="90321" cy="90321"/>
            </a:xfrm>
            <a:custGeom>
              <a:avLst/>
              <a:gdLst/>
              <a:ahLst/>
              <a:cxnLst/>
              <a:rect l="l" t="t" r="r" b="b"/>
              <a:pathLst>
                <a:path w="3450" h="3450" extrusionOk="0">
                  <a:moveTo>
                    <a:pt x="1480" y="0"/>
                  </a:moveTo>
                  <a:cubicBezTo>
                    <a:pt x="1298" y="0"/>
                    <a:pt x="1153" y="144"/>
                    <a:pt x="1158" y="322"/>
                  </a:cubicBezTo>
                  <a:lnTo>
                    <a:pt x="1158" y="1158"/>
                  </a:lnTo>
                  <a:lnTo>
                    <a:pt x="322" y="1158"/>
                  </a:lnTo>
                  <a:cubicBezTo>
                    <a:pt x="145" y="1158"/>
                    <a:pt x="1" y="1302"/>
                    <a:pt x="1" y="1480"/>
                  </a:cubicBezTo>
                  <a:lnTo>
                    <a:pt x="1" y="1975"/>
                  </a:lnTo>
                  <a:cubicBezTo>
                    <a:pt x="1" y="2152"/>
                    <a:pt x="145" y="2296"/>
                    <a:pt x="322" y="2296"/>
                  </a:cubicBezTo>
                  <a:lnTo>
                    <a:pt x="1158" y="2296"/>
                  </a:lnTo>
                  <a:lnTo>
                    <a:pt x="1158" y="3128"/>
                  </a:lnTo>
                  <a:cubicBezTo>
                    <a:pt x="1153" y="3305"/>
                    <a:pt x="1298" y="3449"/>
                    <a:pt x="1480" y="3449"/>
                  </a:cubicBezTo>
                  <a:lnTo>
                    <a:pt x="1970" y="3449"/>
                  </a:lnTo>
                  <a:cubicBezTo>
                    <a:pt x="2148" y="3449"/>
                    <a:pt x="2297" y="3305"/>
                    <a:pt x="2292" y="3128"/>
                  </a:cubicBezTo>
                  <a:lnTo>
                    <a:pt x="2292" y="2296"/>
                  </a:lnTo>
                  <a:lnTo>
                    <a:pt x="3128" y="2296"/>
                  </a:lnTo>
                  <a:cubicBezTo>
                    <a:pt x="3306" y="2296"/>
                    <a:pt x="3450" y="2152"/>
                    <a:pt x="3450" y="1975"/>
                  </a:cubicBezTo>
                  <a:lnTo>
                    <a:pt x="3450" y="1480"/>
                  </a:lnTo>
                  <a:cubicBezTo>
                    <a:pt x="3445" y="1302"/>
                    <a:pt x="3306" y="1158"/>
                    <a:pt x="3128" y="1158"/>
                  </a:cubicBezTo>
                  <a:lnTo>
                    <a:pt x="2292" y="1158"/>
                  </a:lnTo>
                  <a:lnTo>
                    <a:pt x="2292" y="322"/>
                  </a:lnTo>
                  <a:cubicBezTo>
                    <a:pt x="2297" y="144"/>
                    <a:pt x="2153" y="0"/>
                    <a:pt x="1975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0" name="Google Shape;11690;p89"/>
            <p:cNvSpPr/>
            <p:nvPr/>
          </p:nvSpPr>
          <p:spPr>
            <a:xfrm>
              <a:off x="5072228" y="2677611"/>
              <a:ext cx="161504" cy="52465"/>
            </a:xfrm>
            <a:custGeom>
              <a:avLst/>
              <a:gdLst/>
              <a:ahLst/>
              <a:cxnLst/>
              <a:rect l="l" t="t" r="r" b="b"/>
              <a:pathLst>
                <a:path w="6169" h="2004" extrusionOk="0">
                  <a:moveTo>
                    <a:pt x="0" y="0"/>
                  </a:moveTo>
                  <a:lnTo>
                    <a:pt x="0" y="2003"/>
                  </a:lnTo>
                  <a:lnTo>
                    <a:pt x="1293" y="2003"/>
                  </a:lnTo>
                  <a:cubicBezTo>
                    <a:pt x="1403" y="1230"/>
                    <a:pt x="2066" y="658"/>
                    <a:pt x="2849" y="658"/>
                  </a:cubicBezTo>
                  <a:cubicBezTo>
                    <a:pt x="3627" y="658"/>
                    <a:pt x="4290" y="1225"/>
                    <a:pt x="4406" y="1999"/>
                  </a:cubicBezTo>
                  <a:lnTo>
                    <a:pt x="5539" y="1999"/>
                  </a:lnTo>
                  <a:cubicBezTo>
                    <a:pt x="5885" y="1999"/>
                    <a:pt x="6169" y="1715"/>
                    <a:pt x="6169" y="1364"/>
                  </a:cubicBezTo>
                  <a:lnTo>
                    <a:pt x="6169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1" name="Google Shape;11691;p89"/>
            <p:cNvSpPr/>
            <p:nvPr/>
          </p:nvSpPr>
          <p:spPr>
            <a:xfrm>
              <a:off x="5189829" y="2677480"/>
              <a:ext cx="43904" cy="52334"/>
            </a:xfrm>
            <a:custGeom>
              <a:avLst/>
              <a:gdLst/>
              <a:ahLst/>
              <a:cxnLst/>
              <a:rect l="l" t="t" r="r" b="b"/>
              <a:pathLst>
                <a:path w="1677" h="1999" extrusionOk="0">
                  <a:moveTo>
                    <a:pt x="634" y="0"/>
                  </a:moveTo>
                  <a:lnTo>
                    <a:pt x="634" y="1365"/>
                  </a:lnTo>
                  <a:cubicBezTo>
                    <a:pt x="634" y="1715"/>
                    <a:pt x="351" y="1999"/>
                    <a:pt x="0" y="1999"/>
                  </a:cubicBezTo>
                  <a:lnTo>
                    <a:pt x="1047" y="1999"/>
                  </a:lnTo>
                  <a:cubicBezTo>
                    <a:pt x="1393" y="1999"/>
                    <a:pt x="1677" y="1715"/>
                    <a:pt x="1677" y="1365"/>
                  </a:cubicBezTo>
                  <a:lnTo>
                    <a:pt x="1677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2" name="Google Shape;11692;p89"/>
            <p:cNvSpPr/>
            <p:nvPr/>
          </p:nvSpPr>
          <p:spPr>
            <a:xfrm>
              <a:off x="4875904" y="2677480"/>
              <a:ext cx="196219" cy="52334"/>
            </a:xfrm>
            <a:custGeom>
              <a:avLst/>
              <a:gdLst/>
              <a:ahLst/>
              <a:cxnLst/>
              <a:rect l="l" t="t" r="r" b="b"/>
              <a:pathLst>
                <a:path w="7495" h="1999" extrusionOk="0">
                  <a:moveTo>
                    <a:pt x="0" y="0"/>
                  </a:moveTo>
                  <a:lnTo>
                    <a:pt x="0" y="1365"/>
                  </a:lnTo>
                  <a:cubicBezTo>
                    <a:pt x="5" y="1715"/>
                    <a:pt x="288" y="1994"/>
                    <a:pt x="639" y="1999"/>
                  </a:cubicBezTo>
                  <a:lnTo>
                    <a:pt x="2196" y="1999"/>
                  </a:lnTo>
                  <a:cubicBezTo>
                    <a:pt x="2311" y="1230"/>
                    <a:pt x="2974" y="658"/>
                    <a:pt x="3752" y="658"/>
                  </a:cubicBezTo>
                  <a:cubicBezTo>
                    <a:pt x="4530" y="658"/>
                    <a:pt x="5189" y="1230"/>
                    <a:pt x="5304" y="1999"/>
                  </a:cubicBezTo>
                  <a:lnTo>
                    <a:pt x="7495" y="1999"/>
                  </a:lnTo>
                  <a:lnTo>
                    <a:pt x="7495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3" name="Google Shape;11693;p89"/>
            <p:cNvSpPr/>
            <p:nvPr/>
          </p:nvSpPr>
          <p:spPr>
            <a:xfrm>
              <a:off x="5040917" y="2677480"/>
              <a:ext cx="31468" cy="52334"/>
            </a:xfrm>
            <a:custGeom>
              <a:avLst/>
              <a:gdLst/>
              <a:ahLst/>
              <a:cxnLst/>
              <a:rect l="l" t="t" r="r" b="b"/>
              <a:pathLst>
                <a:path w="1202" h="1999" extrusionOk="0">
                  <a:moveTo>
                    <a:pt x="0" y="0"/>
                  </a:moveTo>
                  <a:lnTo>
                    <a:pt x="0" y="1999"/>
                  </a:lnTo>
                  <a:lnTo>
                    <a:pt x="1201" y="1999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4" name="Google Shape;11694;p89"/>
            <p:cNvSpPr/>
            <p:nvPr/>
          </p:nvSpPr>
          <p:spPr>
            <a:xfrm>
              <a:off x="5104299" y="2574855"/>
              <a:ext cx="76629" cy="72335"/>
            </a:xfrm>
            <a:custGeom>
              <a:avLst/>
              <a:gdLst/>
              <a:ahLst/>
              <a:cxnLst/>
              <a:rect l="l" t="t" r="r" b="b"/>
              <a:pathLst>
                <a:path w="2927" h="2763" extrusionOk="0">
                  <a:moveTo>
                    <a:pt x="1533" y="413"/>
                  </a:moveTo>
                  <a:lnTo>
                    <a:pt x="2513" y="1552"/>
                  </a:lnTo>
                  <a:lnTo>
                    <a:pt x="2513" y="2349"/>
                  </a:lnTo>
                  <a:lnTo>
                    <a:pt x="409" y="2349"/>
                  </a:lnTo>
                  <a:lnTo>
                    <a:pt x="409" y="413"/>
                  </a:lnTo>
                  <a:close/>
                  <a:moveTo>
                    <a:pt x="202" y="0"/>
                  </a:moveTo>
                  <a:cubicBezTo>
                    <a:pt x="92" y="0"/>
                    <a:pt x="0" y="91"/>
                    <a:pt x="0" y="207"/>
                  </a:cubicBezTo>
                  <a:lnTo>
                    <a:pt x="0" y="2556"/>
                  </a:lnTo>
                  <a:cubicBezTo>
                    <a:pt x="0" y="2666"/>
                    <a:pt x="92" y="2763"/>
                    <a:pt x="202" y="2763"/>
                  </a:cubicBezTo>
                  <a:lnTo>
                    <a:pt x="2724" y="2763"/>
                  </a:lnTo>
                  <a:cubicBezTo>
                    <a:pt x="2835" y="2763"/>
                    <a:pt x="2926" y="2666"/>
                    <a:pt x="2926" y="2556"/>
                  </a:cubicBezTo>
                  <a:lnTo>
                    <a:pt x="2926" y="1475"/>
                  </a:lnTo>
                  <a:cubicBezTo>
                    <a:pt x="2926" y="1341"/>
                    <a:pt x="2907" y="1408"/>
                    <a:pt x="1787" y="72"/>
                  </a:cubicBezTo>
                  <a:cubicBezTo>
                    <a:pt x="1749" y="29"/>
                    <a:pt x="1691" y="0"/>
                    <a:pt x="16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5" name="Google Shape;11695;p89"/>
            <p:cNvSpPr/>
            <p:nvPr/>
          </p:nvSpPr>
          <p:spPr>
            <a:xfrm>
              <a:off x="4943554" y="2713059"/>
              <a:ext cx="53617" cy="45894"/>
            </a:xfrm>
            <a:custGeom>
              <a:avLst/>
              <a:gdLst/>
              <a:ahLst/>
              <a:cxnLst/>
              <a:rect l="l" t="t" r="r" b="b"/>
              <a:pathLst>
                <a:path w="2048" h="1753" extrusionOk="0">
                  <a:moveTo>
                    <a:pt x="1167" y="411"/>
                  </a:moveTo>
                  <a:cubicBezTo>
                    <a:pt x="1406" y="411"/>
                    <a:pt x="1634" y="596"/>
                    <a:pt x="1634" y="875"/>
                  </a:cubicBezTo>
                  <a:cubicBezTo>
                    <a:pt x="1634" y="1130"/>
                    <a:pt x="1428" y="1336"/>
                    <a:pt x="1168" y="1336"/>
                  </a:cubicBezTo>
                  <a:cubicBezTo>
                    <a:pt x="760" y="1336"/>
                    <a:pt x="553" y="837"/>
                    <a:pt x="841" y="548"/>
                  </a:cubicBezTo>
                  <a:cubicBezTo>
                    <a:pt x="936" y="453"/>
                    <a:pt x="1053" y="411"/>
                    <a:pt x="1167" y="411"/>
                  </a:cubicBezTo>
                  <a:close/>
                  <a:moveTo>
                    <a:pt x="1168" y="1"/>
                  </a:moveTo>
                  <a:cubicBezTo>
                    <a:pt x="390" y="1"/>
                    <a:pt x="1" y="942"/>
                    <a:pt x="553" y="1495"/>
                  </a:cubicBezTo>
                  <a:cubicBezTo>
                    <a:pt x="730" y="1673"/>
                    <a:pt x="948" y="1753"/>
                    <a:pt x="1163" y="1753"/>
                  </a:cubicBezTo>
                  <a:cubicBezTo>
                    <a:pt x="1613" y="1753"/>
                    <a:pt x="2047" y="1402"/>
                    <a:pt x="2047" y="875"/>
                  </a:cubicBezTo>
                  <a:cubicBezTo>
                    <a:pt x="2043" y="390"/>
                    <a:pt x="1653" y="1"/>
                    <a:pt x="116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6" name="Google Shape;11696;p89"/>
            <p:cNvSpPr/>
            <p:nvPr/>
          </p:nvSpPr>
          <p:spPr>
            <a:xfrm>
              <a:off x="5116106" y="2713059"/>
              <a:ext cx="53617" cy="45894"/>
            </a:xfrm>
            <a:custGeom>
              <a:avLst/>
              <a:gdLst/>
              <a:ahLst/>
              <a:cxnLst/>
              <a:rect l="l" t="t" r="r" b="b"/>
              <a:pathLst>
                <a:path w="2048" h="1753" extrusionOk="0">
                  <a:moveTo>
                    <a:pt x="1169" y="411"/>
                  </a:moveTo>
                  <a:cubicBezTo>
                    <a:pt x="1406" y="411"/>
                    <a:pt x="1634" y="596"/>
                    <a:pt x="1634" y="875"/>
                  </a:cubicBezTo>
                  <a:cubicBezTo>
                    <a:pt x="1634" y="1130"/>
                    <a:pt x="1428" y="1336"/>
                    <a:pt x="1173" y="1336"/>
                  </a:cubicBezTo>
                  <a:cubicBezTo>
                    <a:pt x="760" y="1336"/>
                    <a:pt x="553" y="837"/>
                    <a:pt x="846" y="548"/>
                  </a:cubicBezTo>
                  <a:cubicBezTo>
                    <a:pt x="940" y="453"/>
                    <a:pt x="1055" y="411"/>
                    <a:pt x="1169" y="411"/>
                  </a:cubicBezTo>
                  <a:close/>
                  <a:moveTo>
                    <a:pt x="1173" y="1"/>
                  </a:moveTo>
                  <a:cubicBezTo>
                    <a:pt x="390" y="1"/>
                    <a:pt x="1" y="942"/>
                    <a:pt x="553" y="1495"/>
                  </a:cubicBezTo>
                  <a:cubicBezTo>
                    <a:pt x="732" y="1673"/>
                    <a:pt x="951" y="1753"/>
                    <a:pt x="1165" y="1753"/>
                  </a:cubicBezTo>
                  <a:cubicBezTo>
                    <a:pt x="1616" y="1753"/>
                    <a:pt x="2047" y="1402"/>
                    <a:pt x="2047" y="875"/>
                  </a:cubicBezTo>
                  <a:cubicBezTo>
                    <a:pt x="2047" y="390"/>
                    <a:pt x="1654" y="1"/>
                    <a:pt x="117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7" name="Google Shape;11697;p89"/>
            <p:cNvSpPr/>
            <p:nvPr/>
          </p:nvSpPr>
          <p:spPr>
            <a:xfrm>
              <a:off x="4923552" y="2543910"/>
              <a:ext cx="101160" cy="101029"/>
            </a:xfrm>
            <a:custGeom>
              <a:avLst/>
              <a:gdLst/>
              <a:ahLst/>
              <a:cxnLst/>
              <a:rect l="l" t="t" r="r" b="b"/>
              <a:pathLst>
                <a:path w="3864" h="3859" extrusionOk="0">
                  <a:moveTo>
                    <a:pt x="2182" y="414"/>
                  </a:moveTo>
                  <a:cubicBezTo>
                    <a:pt x="2244" y="414"/>
                    <a:pt x="2297" y="462"/>
                    <a:pt x="2297" y="529"/>
                  </a:cubicBezTo>
                  <a:lnTo>
                    <a:pt x="2297" y="1365"/>
                  </a:lnTo>
                  <a:cubicBezTo>
                    <a:pt x="2297" y="1475"/>
                    <a:pt x="2389" y="1567"/>
                    <a:pt x="2504" y="1567"/>
                  </a:cubicBezTo>
                  <a:lnTo>
                    <a:pt x="3340" y="1567"/>
                  </a:lnTo>
                  <a:cubicBezTo>
                    <a:pt x="3402" y="1567"/>
                    <a:pt x="3455" y="1619"/>
                    <a:pt x="3455" y="1682"/>
                  </a:cubicBezTo>
                  <a:lnTo>
                    <a:pt x="3455" y="2177"/>
                  </a:lnTo>
                  <a:cubicBezTo>
                    <a:pt x="3455" y="2244"/>
                    <a:pt x="3402" y="2297"/>
                    <a:pt x="3340" y="2297"/>
                  </a:cubicBezTo>
                  <a:lnTo>
                    <a:pt x="2504" y="2297"/>
                  </a:lnTo>
                  <a:cubicBezTo>
                    <a:pt x="2501" y="2297"/>
                    <a:pt x="2498" y="2297"/>
                    <a:pt x="2496" y="2297"/>
                  </a:cubicBezTo>
                  <a:cubicBezTo>
                    <a:pt x="2384" y="2297"/>
                    <a:pt x="2297" y="2391"/>
                    <a:pt x="2297" y="2498"/>
                  </a:cubicBezTo>
                  <a:lnTo>
                    <a:pt x="2297" y="3334"/>
                  </a:lnTo>
                  <a:cubicBezTo>
                    <a:pt x="2297" y="3397"/>
                    <a:pt x="2244" y="3450"/>
                    <a:pt x="2182" y="3450"/>
                  </a:cubicBezTo>
                  <a:lnTo>
                    <a:pt x="1687" y="3450"/>
                  </a:lnTo>
                  <a:cubicBezTo>
                    <a:pt x="1625" y="3450"/>
                    <a:pt x="1572" y="3397"/>
                    <a:pt x="1572" y="3334"/>
                  </a:cubicBezTo>
                  <a:lnTo>
                    <a:pt x="1572" y="2498"/>
                  </a:lnTo>
                  <a:cubicBezTo>
                    <a:pt x="1572" y="2388"/>
                    <a:pt x="1481" y="2297"/>
                    <a:pt x="1365" y="2297"/>
                  </a:cubicBezTo>
                  <a:lnTo>
                    <a:pt x="534" y="2297"/>
                  </a:lnTo>
                  <a:cubicBezTo>
                    <a:pt x="467" y="2297"/>
                    <a:pt x="414" y="2244"/>
                    <a:pt x="414" y="2177"/>
                  </a:cubicBezTo>
                  <a:lnTo>
                    <a:pt x="414" y="1682"/>
                  </a:lnTo>
                  <a:cubicBezTo>
                    <a:pt x="414" y="1619"/>
                    <a:pt x="467" y="1567"/>
                    <a:pt x="534" y="1567"/>
                  </a:cubicBezTo>
                  <a:lnTo>
                    <a:pt x="1365" y="1567"/>
                  </a:lnTo>
                  <a:cubicBezTo>
                    <a:pt x="1481" y="1567"/>
                    <a:pt x="1572" y="1475"/>
                    <a:pt x="1572" y="1360"/>
                  </a:cubicBezTo>
                  <a:lnTo>
                    <a:pt x="1572" y="529"/>
                  </a:lnTo>
                  <a:cubicBezTo>
                    <a:pt x="1572" y="462"/>
                    <a:pt x="1625" y="414"/>
                    <a:pt x="1687" y="414"/>
                  </a:cubicBezTo>
                  <a:close/>
                  <a:moveTo>
                    <a:pt x="1687" y="0"/>
                  </a:moveTo>
                  <a:cubicBezTo>
                    <a:pt x="1394" y="0"/>
                    <a:pt x="1159" y="236"/>
                    <a:pt x="1159" y="529"/>
                  </a:cubicBezTo>
                  <a:lnTo>
                    <a:pt x="1159" y="1153"/>
                  </a:lnTo>
                  <a:lnTo>
                    <a:pt x="534" y="1153"/>
                  </a:lnTo>
                  <a:cubicBezTo>
                    <a:pt x="241" y="1153"/>
                    <a:pt x="1" y="1389"/>
                    <a:pt x="6" y="1682"/>
                  </a:cubicBezTo>
                  <a:lnTo>
                    <a:pt x="6" y="2172"/>
                  </a:lnTo>
                  <a:cubicBezTo>
                    <a:pt x="1" y="2465"/>
                    <a:pt x="236" y="2705"/>
                    <a:pt x="529" y="2705"/>
                  </a:cubicBezTo>
                  <a:lnTo>
                    <a:pt x="1154" y="2705"/>
                  </a:lnTo>
                  <a:lnTo>
                    <a:pt x="1154" y="3330"/>
                  </a:lnTo>
                  <a:cubicBezTo>
                    <a:pt x="1154" y="3623"/>
                    <a:pt x="1389" y="3858"/>
                    <a:pt x="1682" y="3858"/>
                  </a:cubicBezTo>
                  <a:lnTo>
                    <a:pt x="2177" y="3858"/>
                  </a:lnTo>
                  <a:cubicBezTo>
                    <a:pt x="2180" y="3858"/>
                    <a:pt x="2183" y="3858"/>
                    <a:pt x="2186" y="3858"/>
                  </a:cubicBezTo>
                  <a:cubicBezTo>
                    <a:pt x="2475" y="3858"/>
                    <a:pt x="2706" y="3620"/>
                    <a:pt x="2706" y="3330"/>
                  </a:cubicBezTo>
                  <a:lnTo>
                    <a:pt x="2706" y="2705"/>
                  </a:lnTo>
                  <a:lnTo>
                    <a:pt x="3330" y="2705"/>
                  </a:lnTo>
                  <a:cubicBezTo>
                    <a:pt x="3623" y="2705"/>
                    <a:pt x="3863" y="2470"/>
                    <a:pt x="3859" y="2177"/>
                  </a:cubicBezTo>
                  <a:lnTo>
                    <a:pt x="3859" y="1682"/>
                  </a:lnTo>
                  <a:cubicBezTo>
                    <a:pt x="3859" y="1389"/>
                    <a:pt x="3623" y="1153"/>
                    <a:pt x="3330" y="1153"/>
                  </a:cubicBezTo>
                  <a:lnTo>
                    <a:pt x="2706" y="1153"/>
                  </a:lnTo>
                  <a:lnTo>
                    <a:pt x="2706" y="529"/>
                  </a:lnTo>
                  <a:cubicBezTo>
                    <a:pt x="2706" y="236"/>
                    <a:pt x="2470" y="0"/>
                    <a:pt x="217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8" name="Google Shape;11698;p89"/>
            <p:cNvSpPr/>
            <p:nvPr/>
          </p:nvSpPr>
          <p:spPr>
            <a:xfrm>
              <a:off x="4870747" y="2494220"/>
              <a:ext cx="368536" cy="288687"/>
            </a:xfrm>
            <a:custGeom>
              <a:avLst/>
              <a:gdLst/>
              <a:ahLst/>
              <a:cxnLst/>
              <a:rect l="l" t="t" r="r" b="b"/>
              <a:pathLst>
                <a:path w="14077" h="11027" extrusionOk="0">
                  <a:moveTo>
                    <a:pt x="9738" y="419"/>
                  </a:moveTo>
                  <a:cubicBezTo>
                    <a:pt x="10070" y="419"/>
                    <a:pt x="10339" y="688"/>
                    <a:pt x="10339" y="1019"/>
                  </a:cubicBezTo>
                  <a:lnTo>
                    <a:pt x="10339" y="1471"/>
                  </a:lnTo>
                  <a:lnTo>
                    <a:pt x="9138" y="1471"/>
                  </a:lnTo>
                  <a:lnTo>
                    <a:pt x="9138" y="1019"/>
                  </a:lnTo>
                  <a:cubicBezTo>
                    <a:pt x="9138" y="688"/>
                    <a:pt x="9407" y="419"/>
                    <a:pt x="9738" y="419"/>
                  </a:cubicBezTo>
                  <a:close/>
                  <a:moveTo>
                    <a:pt x="10574" y="1884"/>
                  </a:moveTo>
                  <a:lnTo>
                    <a:pt x="10574" y="2067"/>
                  </a:lnTo>
                  <a:lnTo>
                    <a:pt x="8902" y="2067"/>
                  </a:lnTo>
                  <a:lnTo>
                    <a:pt x="8902" y="1884"/>
                  </a:lnTo>
                  <a:close/>
                  <a:moveTo>
                    <a:pt x="13663" y="7207"/>
                  </a:moveTo>
                  <a:lnTo>
                    <a:pt x="13663" y="8365"/>
                  </a:lnTo>
                  <a:cubicBezTo>
                    <a:pt x="13658" y="8600"/>
                    <a:pt x="13471" y="8792"/>
                    <a:pt x="13231" y="8792"/>
                  </a:cubicBezTo>
                  <a:lnTo>
                    <a:pt x="12270" y="8792"/>
                  </a:lnTo>
                  <a:cubicBezTo>
                    <a:pt x="12265" y="8768"/>
                    <a:pt x="12255" y="8754"/>
                    <a:pt x="12246" y="8735"/>
                  </a:cubicBezTo>
                  <a:cubicBezTo>
                    <a:pt x="12030" y="7975"/>
                    <a:pt x="11338" y="7452"/>
                    <a:pt x="10545" y="7452"/>
                  </a:cubicBezTo>
                  <a:cubicBezTo>
                    <a:pt x="9757" y="7452"/>
                    <a:pt x="9061" y="7975"/>
                    <a:pt x="8845" y="8735"/>
                  </a:cubicBezTo>
                  <a:cubicBezTo>
                    <a:pt x="8840" y="8749"/>
                    <a:pt x="8825" y="8768"/>
                    <a:pt x="8820" y="8792"/>
                  </a:cubicBezTo>
                  <a:lnTo>
                    <a:pt x="7908" y="8792"/>
                  </a:lnTo>
                  <a:lnTo>
                    <a:pt x="7908" y="7207"/>
                  </a:lnTo>
                  <a:close/>
                  <a:moveTo>
                    <a:pt x="7485" y="7212"/>
                  </a:moveTo>
                  <a:lnTo>
                    <a:pt x="7485" y="8797"/>
                  </a:lnTo>
                  <a:lnTo>
                    <a:pt x="5674" y="8797"/>
                  </a:lnTo>
                  <a:cubicBezTo>
                    <a:pt x="5664" y="8773"/>
                    <a:pt x="5655" y="8759"/>
                    <a:pt x="5645" y="8735"/>
                  </a:cubicBezTo>
                  <a:cubicBezTo>
                    <a:pt x="5397" y="7877"/>
                    <a:pt x="4682" y="7459"/>
                    <a:pt x="3963" y="7459"/>
                  </a:cubicBezTo>
                  <a:cubicBezTo>
                    <a:pt x="3232" y="7459"/>
                    <a:pt x="2498" y="7892"/>
                    <a:pt x="2249" y="8735"/>
                  </a:cubicBezTo>
                  <a:lnTo>
                    <a:pt x="2249" y="8739"/>
                  </a:lnTo>
                  <a:cubicBezTo>
                    <a:pt x="2239" y="8759"/>
                    <a:pt x="2229" y="8778"/>
                    <a:pt x="2220" y="8797"/>
                  </a:cubicBezTo>
                  <a:lnTo>
                    <a:pt x="831" y="8797"/>
                  </a:lnTo>
                  <a:cubicBezTo>
                    <a:pt x="596" y="8797"/>
                    <a:pt x="404" y="8605"/>
                    <a:pt x="404" y="8369"/>
                  </a:cubicBezTo>
                  <a:lnTo>
                    <a:pt x="404" y="7212"/>
                  </a:lnTo>
                  <a:close/>
                  <a:moveTo>
                    <a:pt x="3949" y="7860"/>
                  </a:moveTo>
                  <a:cubicBezTo>
                    <a:pt x="4708" y="7860"/>
                    <a:pt x="5318" y="8475"/>
                    <a:pt x="5318" y="9229"/>
                  </a:cubicBezTo>
                  <a:cubicBezTo>
                    <a:pt x="5318" y="9988"/>
                    <a:pt x="4708" y="10598"/>
                    <a:pt x="3949" y="10598"/>
                  </a:cubicBezTo>
                  <a:cubicBezTo>
                    <a:pt x="3195" y="10598"/>
                    <a:pt x="2580" y="9988"/>
                    <a:pt x="2580" y="9229"/>
                  </a:cubicBezTo>
                  <a:cubicBezTo>
                    <a:pt x="2580" y="8475"/>
                    <a:pt x="3195" y="7860"/>
                    <a:pt x="3949" y="7860"/>
                  </a:cubicBezTo>
                  <a:close/>
                  <a:moveTo>
                    <a:pt x="10545" y="7860"/>
                  </a:moveTo>
                  <a:cubicBezTo>
                    <a:pt x="11299" y="7860"/>
                    <a:pt x="11914" y="8475"/>
                    <a:pt x="11914" y="9229"/>
                  </a:cubicBezTo>
                  <a:cubicBezTo>
                    <a:pt x="11914" y="9988"/>
                    <a:pt x="11299" y="10598"/>
                    <a:pt x="10545" y="10598"/>
                  </a:cubicBezTo>
                  <a:cubicBezTo>
                    <a:pt x="9786" y="10598"/>
                    <a:pt x="9176" y="9988"/>
                    <a:pt x="9176" y="9229"/>
                  </a:cubicBezTo>
                  <a:cubicBezTo>
                    <a:pt x="9176" y="8475"/>
                    <a:pt x="9786" y="7860"/>
                    <a:pt x="10545" y="7860"/>
                  </a:cubicBezTo>
                  <a:close/>
                  <a:moveTo>
                    <a:pt x="9743" y="1"/>
                  </a:moveTo>
                  <a:cubicBezTo>
                    <a:pt x="9186" y="1"/>
                    <a:pt x="8729" y="457"/>
                    <a:pt x="8729" y="1014"/>
                  </a:cubicBezTo>
                  <a:lnTo>
                    <a:pt x="8729" y="1471"/>
                  </a:lnTo>
                  <a:lnTo>
                    <a:pt x="8700" y="1471"/>
                  </a:lnTo>
                  <a:cubicBezTo>
                    <a:pt x="8585" y="1471"/>
                    <a:pt x="8494" y="1562"/>
                    <a:pt x="8494" y="1673"/>
                  </a:cubicBezTo>
                  <a:lnTo>
                    <a:pt x="8494" y="2067"/>
                  </a:lnTo>
                  <a:lnTo>
                    <a:pt x="7908" y="2067"/>
                  </a:lnTo>
                  <a:lnTo>
                    <a:pt x="7908" y="1317"/>
                  </a:lnTo>
                  <a:cubicBezTo>
                    <a:pt x="7908" y="851"/>
                    <a:pt x="7528" y="476"/>
                    <a:pt x="7067" y="476"/>
                  </a:cubicBezTo>
                  <a:lnTo>
                    <a:pt x="2830" y="476"/>
                  </a:lnTo>
                  <a:cubicBezTo>
                    <a:pt x="2556" y="476"/>
                    <a:pt x="2556" y="885"/>
                    <a:pt x="2830" y="885"/>
                  </a:cubicBezTo>
                  <a:lnTo>
                    <a:pt x="7067" y="885"/>
                  </a:lnTo>
                  <a:cubicBezTo>
                    <a:pt x="7302" y="885"/>
                    <a:pt x="7495" y="1077"/>
                    <a:pt x="7495" y="1312"/>
                  </a:cubicBezTo>
                  <a:lnTo>
                    <a:pt x="7495" y="6789"/>
                  </a:lnTo>
                  <a:lnTo>
                    <a:pt x="413" y="6789"/>
                  </a:lnTo>
                  <a:lnTo>
                    <a:pt x="413" y="1312"/>
                  </a:lnTo>
                  <a:cubicBezTo>
                    <a:pt x="413" y="1077"/>
                    <a:pt x="606" y="885"/>
                    <a:pt x="841" y="885"/>
                  </a:cubicBezTo>
                  <a:lnTo>
                    <a:pt x="1802" y="885"/>
                  </a:lnTo>
                  <a:cubicBezTo>
                    <a:pt x="2076" y="885"/>
                    <a:pt x="2076" y="476"/>
                    <a:pt x="1802" y="472"/>
                  </a:cubicBezTo>
                  <a:lnTo>
                    <a:pt x="841" y="472"/>
                  </a:lnTo>
                  <a:cubicBezTo>
                    <a:pt x="375" y="472"/>
                    <a:pt x="0" y="851"/>
                    <a:pt x="0" y="1312"/>
                  </a:cubicBezTo>
                  <a:lnTo>
                    <a:pt x="0" y="8360"/>
                  </a:lnTo>
                  <a:cubicBezTo>
                    <a:pt x="0" y="8826"/>
                    <a:pt x="375" y="9201"/>
                    <a:pt x="841" y="9201"/>
                  </a:cubicBezTo>
                  <a:lnTo>
                    <a:pt x="2176" y="9201"/>
                  </a:lnTo>
                  <a:cubicBezTo>
                    <a:pt x="2148" y="10200"/>
                    <a:pt x="2950" y="11026"/>
                    <a:pt x="3949" y="11026"/>
                  </a:cubicBezTo>
                  <a:cubicBezTo>
                    <a:pt x="4948" y="11026"/>
                    <a:pt x="5751" y="10200"/>
                    <a:pt x="5727" y="9201"/>
                  </a:cubicBezTo>
                  <a:lnTo>
                    <a:pt x="8768" y="9201"/>
                  </a:lnTo>
                  <a:cubicBezTo>
                    <a:pt x="8744" y="10200"/>
                    <a:pt x="9546" y="11026"/>
                    <a:pt x="10545" y="11026"/>
                  </a:cubicBezTo>
                  <a:cubicBezTo>
                    <a:pt x="11544" y="11026"/>
                    <a:pt x="12347" y="10200"/>
                    <a:pt x="12318" y="9201"/>
                  </a:cubicBezTo>
                  <a:lnTo>
                    <a:pt x="13231" y="9201"/>
                  </a:lnTo>
                  <a:cubicBezTo>
                    <a:pt x="13692" y="9201"/>
                    <a:pt x="14071" y="8826"/>
                    <a:pt x="14071" y="8360"/>
                  </a:cubicBezTo>
                  <a:lnTo>
                    <a:pt x="14071" y="5247"/>
                  </a:lnTo>
                  <a:lnTo>
                    <a:pt x="14076" y="5247"/>
                  </a:lnTo>
                  <a:cubicBezTo>
                    <a:pt x="14071" y="4973"/>
                    <a:pt x="13975" y="4709"/>
                    <a:pt x="13793" y="4507"/>
                  </a:cubicBezTo>
                  <a:lnTo>
                    <a:pt x="13034" y="3661"/>
                  </a:lnTo>
                  <a:cubicBezTo>
                    <a:pt x="12988" y="3610"/>
                    <a:pt x="12935" y="3589"/>
                    <a:pt x="12883" y="3589"/>
                  </a:cubicBezTo>
                  <a:cubicBezTo>
                    <a:pt x="12727" y="3589"/>
                    <a:pt x="12585" y="3785"/>
                    <a:pt x="12726" y="3940"/>
                  </a:cubicBezTo>
                  <a:lnTo>
                    <a:pt x="13485" y="4786"/>
                  </a:lnTo>
                  <a:cubicBezTo>
                    <a:pt x="13601" y="4911"/>
                    <a:pt x="13663" y="5079"/>
                    <a:pt x="13663" y="5247"/>
                  </a:cubicBezTo>
                  <a:lnTo>
                    <a:pt x="13663" y="6799"/>
                  </a:lnTo>
                  <a:lnTo>
                    <a:pt x="7908" y="6799"/>
                  </a:lnTo>
                  <a:lnTo>
                    <a:pt x="7908" y="2480"/>
                  </a:lnTo>
                  <a:lnTo>
                    <a:pt x="11117" y="2480"/>
                  </a:lnTo>
                  <a:cubicBezTo>
                    <a:pt x="11314" y="2480"/>
                    <a:pt x="11501" y="2566"/>
                    <a:pt x="11636" y="2710"/>
                  </a:cubicBezTo>
                  <a:lnTo>
                    <a:pt x="12010" y="3123"/>
                  </a:lnTo>
                  <a:cubicBezTo>
                    <a:pt x="12056" y="3175"/>
                    <a:pt x="12110" y="3197"/>
                    <a:pt x="12162" y="3197"/>
                  </a:cubicBezTo>
                  <a:cubicBezTo>
                    <a:pt x="12316" y="3197"/>
                    <a:pt x="12455" y="3004"/>
                    <a:pt x="12318" y="2850"/>
                  </a:cubicBezTo>
                  <a:lnTo>
                    <a:pt x="11943" y="2432"/>
                  </a:lnTo>
                  <a:cubicBezTo>
                    <a:pt x="11643" y="2098"/>
                    <a:pt x="11271" y="2065"/>
                    <a:pt x="11095" y="2065"/>
                  </a:cubicBezTo>
                  <a:cubicBezTo>
                    <a:pt x="11051" y="2065"/>
                    <a:pt x="11019" y="2067"/>
                    <a:pt x="11004" y="2067"/>
                  </a:cubicBezTo>
                  <a:cubicBezTo>
                    <a:pt x="11001" y="2067"/>
                    <a:pt x="10998" y="2067"/>
                    <a:pt x="10997" y="2067"/>
                  </a:cubicBezTo>
                  <a:lnTo>
                    <a:pt x="10997" y="1673"/>
                  </a:lnTo>
                  <a:cubicBezTo>
                    <a:pt x="10997" y="1562"/>
                    <a:pt x="10901" y="1471"/>
                    <a:pt x="10790" y="1471"/>
                  </a:cubicBezTo>
                  <a:lnTo>
                    <a:pt x="10757" y="1471"/>
                  </a:lnTo>
                  <a:lnTo>
                    <a:pt x="10757" y="1014"/>
                  </a:lnTo>
                  <a:cubicBezTo>
                    <a:pt x="10757" y="457"/>
                    <a:pt x="10305" y="1"/>
                    <a:pt x="974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9" name="Google Shape;11699;p89"/>
          <p:cNvGrpSpPr/>
          <p:nvPr/>
        </p:nvGrpSpPr>
        <p:grpSpPr>
          <a:xfrm>
            <a:off x="5300308" y="2249105"/>
            <a:ext cx="370604" cy="367960"/>
            <a:chOff x="5300308" y="2454505"/>
            <a:chExt cx="370604" cy="367960"/>
          </a:xfrm>
        </p:grpSpPr>
        <p:sp>
          <p:nvSpPr>
            <p:cNvPr id="11700" name="Google Shape;11700;p89"/>
            <p:cNvSpPr/>
            <p:nvPr/>
          </p:nvSpPr>
          <p:spPr>
            <a:xfrm>
              <a:off x="5585487" y="2460029"/>
              <a:ext cx="79509" cy="79378"/>
            </a:xfrm>
            <a:custGeom>
              <a:avLst/>
              <a:gdLst/>
              <a:ahLst/>
              <a:cxnLst/>
              <a:rect l="l" t="t" r="r" b="b"/>
              <a:pathLst>
                <a:path w="3037" h="3032" extrusionOk="0">
                  <a:moveTo>
                    <a:pt x="380" y="0"/>
                  </a:moveTo>
                  <a:lnTo>
                    <a:pt x="1" y="375"/>
                  </a:lnTo>
                  <a:lnTo>
                    <a:pt x="2657" y="3031"/>
                  </a:lnTo>
                  <a:lnTo>
                    <a:pt x="3037" y="2657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93AA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1" name="Google Shape;11701;p89"/>
            <p:cNvSpPr/>
            <p:nvPr/>
          </p:nvSpPr>
          <p:spPr>
            <a:xfrm>
              <a:off x="5372565" y="2708791"/>
              <a:ext cx="43537" cy="42464"/>
            </a:xfrm>
            <a:custGeom>
              <a:avLst/>
              <a:gdLst/>
              <a:ahLst/>
              <a:cxnLst/>
              <a:rect l="l" t="t" r="r" b="b"/>
              <a:pathLst>
                <a:path w="1663" h="1622" extrusionOk="0">
                  <a:moveTo>
                    <a:pt x="721" y="0"/>
                  </a:moveTo>
                  <a:lnTo>
                    <a:pt x="169" y="558"/>
                  </a:lnTo>
                  <a:cubicBezTo>
                    <a:pt x="0" y="726"/>
                    <a:pt x="0" y="995"/>
                    <a:pt x="169" y="1168"/>
                  </a:cubicBezTo>
                  <a:lnTo>
                    <a:pt x="500" y="1499"/>
                  </a:lnTo>
                  <a:cubicBezTo>
                    <a:pt x="584" y="1581"/>
                    <a:pt x="693" y="1622"/>
                    <a:pt x="803" y="1622"/>
                  </a:cubicBezTo>
                  <a:cubicBezTo>
                    <a:pt x="913" y="1622"/>
                    <a:pt x="1024" y="1581"/>
                    <a:pt x="1110" y="1499"/>
                  </a:cubicBezTo>
                  <a:lnTo>
                    <a:pt x="1663" y="94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2" name="Google Shape;11702;p89"/>
            <p:cNvSpPr/>
            <p:nvPr/>
          </p:nvSpPr>
          <p:spPr>
            <a:xfrm>
              <a:off x="5390682" y="2530322"/>
              <a:ext cx="204152" cy="202607"/>
            </a:xfrm>
            <a:custGeom>
              <a:avLst/>
              <a:gdLst/>
              <a:ahLst/>
              <a:cxnLst/>
              <a:rect l="l" t="t" r="r" b="b"/>
              <a:pathLst>
                <a:path w="7798" h="7739" extrusionOk="0">
                  <a:moveTo>
                    <a:pt x="5338" y="1"/>
                  </a:moveTo>
                  <a:lnTo>
                    <a:pt x="961" y="4377"/>
                  </a:lnTo>
                  <a:cubicBezTo>
                    <a:pt x="327" y="5011"/>
                    <a:pt x="0" y="5900"/>
                    <a:pt x="67" y="6798"/>
                  </a:cubicBezTo>
                  <a:cubicBezTo>
                    <a:pt x="106" y="7293"/>
                    <a:pt x="500" y="7692"/>
                    <a:pt x="999" y="7730"/>
                  </a:cubicBezTo>
                  <a:cubicBezTo>
                    <a:pt x="1077" y="7736"/>
                    <a:pt x="1154" y="7739"/>
                    <a:pt x="1231" y="7739"/>
                  </a:cubicBezTo>
                  <a:cubicBezTo>
                    <a:pt x="2048" y="7739"/>
                    <a:pt x="2837" y="7416"/>
                    <a:pt x="3421" y="6837"/>
                  </a:cubicBezTo>
                  <a:lnTo>
                    <a:pt x="6404" y="3849"/>
                  </a:lnTo>
                  <a:lnTo>
                    <a:pt x="6894" y="3354"/>
                  </a:lnTo>
                  <a:lnTo>
                    <a:pt x="7797" y="2455"/>
                  </a:lnTo>
                  <a:lnTo>
                    <a:pt x="5338" y="1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3" name="Google Shape;11703;p89"/>
            <p:cNvSpPr/>
            <p:nvPr/>
          </p:nvSpPr>
          <p:spPr>
            <a:xfrm>
              <a:off x="5394321" y="2580117"/>
              <a:ext cx="200513" cy="152708"/>
            </a:xfrm>
            <a:custGeom>
              <a:avLst/>
              <a:gdLst/>
              <a:ahLst/>
              <a:cxnLst/>
              <a:rect l="l" t="t" r="r" b="b"/>
              <a:pathLst>
                <a:path w="7659" h="5833" extrusionOk="0">
                  <a:moveTo>
                    <a:pt x="7106" y="1"/>
                  </a:moveTo>
                  <a:lnTo>
                    <a:pt x="2729" y="4382"/>
                  </a:lnTo>
                  <a:cubicBezTo>
                    <a:pt x="2145" y="4962"/>
                    <a:pt x="1357" y="5284"/>
                    <a:pt x="540" y="5284"/>
                  </a:cubicBezTo>
                  <a:cubicBezTo>
                    <a:pt x="463" y="5284"/>
                    <a:pt x="385" y="5282"/>
                    <a:pt x="308" y="5276"/>
                  </a:cubicBezTo>
                  <a:cubicBezTo>
                    <a:pt x="202" y="5266"/>
                    <a:pt x="97" y="5242"/>
                    <a:pt x="1" y="5199"/>
                  </a:cubicBezTo>
                  <a:lnTo>
                    <a:pt x="1" y="5199"/>
                  </a:lnTo>
                  <a:cubicBezTo>
                    <a:pt x="145" y="5550"/>
                    <a:pt x="476" y="5790"/>
                    <a:pt x="856" y="5823"/>
                  </a:cubicBezTo>
                  <a:cubicBezTo>
                    <a:pt x="933" y="5829"/>
                    <a:pt x="1011" y="5832"/>
                    <a:pt x="1088" y="5832"/>
                  </a:cubicBezTo>
                  <a:cubicBezTo>
                    <a:pt x="1909" y="5832"/>
                    <a:pt x="2698" y="5509"/>
                    <a:pt x="3282" y="4925"/>
                  </a:cubicBezTo>
                  <a:lnTo>
                    <a:pt x="7658" y="549"/>
                  </a:lnTo>
                  <a:lnTo>
                    <a:pt x="7106" y="1"/>
                  </a:lnTo>
                  <a:close/>
                </a:path>
              </a:pathLst>
            </a:custGeom>
            <a:solidFill>
              <a:srgbClr val="B8C1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4" name="Google Shape;11704;p89"/>
            <p:cNvSpPr/>
            <p:nvPr/>
          </p:nvSpPr>
          <p:spPr>
            <a:xfrm>
              <a:off x="5390289" y="2604412"/>
              <a:ext cx="132104" cy="128413"/>
            </a:xfrm>
            <a:custGeom>
              <a:avLst/>
              <a:gdLst/>
              <a:ahLst/>
              <a:cxnLst/>
              <a:rect l="l" t="t" r="r" b="b"/>
              <a:pathLst>
                <a:path w="5046" h="4905" extrusionOk="0">
                  <a:moveTo>
                    <a:pt x="2509" y="0"/>
                  </a:moveTo>
                  <a:lnTo>
                    <a:pt x="966" y="1542"/>
                  </a:lnTo>
                  <a:cubicBezTo>
                    <a:pt x="327" y="2181"/>
                    <a:pt x="1" y="3065"/>
                    <a:pt x="73" y="3963"/>
                  </a:cubicBezTo>
                  <a:cubicBezTo>
                    <a:pt x="111" y="4463"/>
                    <a:pt x="505" y="4857"/>
                    <a:pt x="1005" y="4895"/>
                  </a:cubicBezTo>
                  <a:cubicBezTo>
                    <a:pt x="1082" y="4901"/>
                    <a:pt x="1159" y="4904"/>
                    <a:pt x="1237" y="4904"/>
                  </a:cubicBezTo>
                  <a:cubicBezTo>
                    <a:pt x="2054" y="4904"/>
                    <a:pt x="2842" y="4581"/>
                    <a:pt x="3426" y="3997"/>
                  </a:cubicBezTo>
                  <a:lnTo>
                    <a:pt x="5045" y="2388"/>
                  </a:lnTo>
                  <a:lnTo>
                    <a:pt x="5045" y="2388"/>
                  </a:lnTo>
                  <a:cubicBezTo>
                    <a:pt x="5045" y="2388"/>
                    <a:pt x="5042" y="2388"/>
                    <a:pt x="5037" y="2388"/>
                  </a:cubicBezTo>
                  <a:cubicBezTo>
                    <a:pt x="4954" y="2388"/>
                    <a:pt x="4249" y="2354"/>
                    <a:pt x="3743" y="1230"/>
                  </a:cubicBezTo>
                  <a:cubicBezTo>
                    <a:pt x="3205" y="34"/>
                    <a:pt x="2509" y="0"/>
                    <a:pt x="2509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5" name="Google Shape;11705;p89"/>
            <p:cNvSpPr/>
            <p:nvPr/>
          </p:nvSpPr>
          <p:spPr>
            <a:xfrm>
              <a:off x="5394190" y="2657845"/>
              <a:ext cx="128308" cy="74980"/>
            </a:xfrm>
            <a:custGeom>
              <a:avLst/>
              <a:gdLst/>
              <a:ahLst/>
              <a:cxnLst/>
              <a:rect l="l" t="t" r="r" b="b"/>
              <a:pathLst>
                <a:path w="4901" h="2864" extrusionOk="0">
                  <a:moveTo>
                    <a:pt x="4901" y="337"/>
                  </a:moveTo>
                  <a:lnTo>
                    <a:pt x="4900" y="338"/>
                  </a:lnTo>
                  <a:lnTo>
                    <a:pt x="4900" y="338"/>
                  </a:lnTo>
                  <a:cubicBezTo>
                    <a:pt x="4901" y="337"/>
                    <a:pt x="4901" y="337"/>
                    <a:pt x="4901" y="337"/>
                  </a:cubicBezTo>
                  <a:close/>
                  <a:moveTo>
                    <a:pt x="4142" y="1"/>
                  </a:moveTo>
                  <a:lnTo>
                    <a:pt x="2729" y="1413"/>
                  </a:lnTo>
                  <a:cubicBezTo>
                    <a:pt x="2146" y="1993"/>
                    <a:pt x="1357" y="2315"/>
                    <a:pt x="540" y="2315"/>
                  </a:cubicBezTo>
                  <a:cubicBezTo>
                    <a:pt x="463" y="2315"/>
                    <a:pt x="386" y="2313"/>
                    <a:pt x="308" y="2307"/>
                  </a:cubicBezTo>
                  <a:cubicBezTo>
                    <a:pt x="202" y="2297"/>
                    <a:pt x="97" y="2273"/>
                    <a:pt x="1" y="2230"/>
                  </a:cubicBezTo>
                  <a:lnTo>
                    <a:pt x="1" y="2230"/>
                  </a:lnTo>
                  <a:cubicBezTo>
                    <a:pt x="150" y="2581"/>
                    <a:pt x="481" y="2821"/>
                    <a:pt x="861" y="2854"/>
                  </a:cubicBezTo>
                  <a:cubicBezTo>
                    <a:pt x="938" y="2860"/>
                    <a:pt x="1015" y="2863"/>
                    <a:pt x="1092" y="2863"/>
                  </a:cubicBezTo>
                  <a:cubicBezTo>
                    <a:pt x="1909" y="2863"/>
                    <a:pt x="2698" y="2540"/>
                    <a:pt x="3282" y="1956"/>
                  </a:cubicBezTo>
                  <a:lnTo>
                    <a:pt x="4900" y="338"/>
                  </a:lnTo>
                  <a:lnTo>
                    <a:pt x="4900" y="338"/>
                  </a:lnTo>
                  <a:cubicBezTo>
                    <a:pt x="4898" y="339"/>
                    <a:pt x="4886" y="341"/>
                    <a:pt x="4865" y="341"/>
                  </a:cubicBezTo>
                  <a:cubicBezTo>
                    <a:pt x="4765" y="341"/>
                    <a:pt x="4468" y="299"/>
                    <a:pt x="4142" y="1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6" name="Google Shape;11706;p89"/>
            <p:cNvSpPr/>
            <p:nvPr/>
          </p:nvSpPr>
          <p:spPr>
            <a:xfrm>
              <a:off x="5514566" y="2502284"/>
              <a:ext cx="108045" cy="107940"/>
            </a:xfrm>
            <a:custGeom>
              <a:avLst/>
              <a:gdLst/>
              <a:ahLst/>
              <a:cxnLst/>
              <a:rect l="l" t="t" r="r" b="b"/>
              <a:pathLst>
                <a:path w="4127" h="4123" extrusionOk="0">
                  <a:moveTo>
                    <a:pt x="466" y="0"/>
                  </a:moveTo>
                  <a:lnTo>
                    <a:pt x="0" y="466"/>
                  </a:lnTo>
                  <a:lnTo>
                    <a:pt x="3661" y="4122"/>
                  </a:lnTo>
                  <a:lnTo>
                    <a:pt x="4127" y="3656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E0E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7" name="Google Shape;11707;p89"/>
            <p:cNvSpPr/>
            <p:nvPr/>
          </p:nvSpPr>
          <p:spPr>
            <a:xfrm>
              <a:off x="5526765" y="2502284"/>
              <a:ext cx="95845" cy="107940"/>
            </a:xfrm>
            <a:custGeom>
              <a:avLst/>
              <a:gdLst/>
              <a:ahLst/>
              <a:cxnLst/>
              <a:rect l="l" t="t" r="r" b="b"/>
              <a:pathLst>
                <a:path w="3661" h="4123" extrusionOk="0">
                  <a:moveTo>
                    <a:pt x="0" y="0"/>
                  </a:moveTo>
                  <a:lnTo>
                    <a:pt x="3094" y="3090"/>
                  </a:lnTo>
                  <a:lnTo>
                    <a:pt x="3094" y="3089"/>
                  </a:lnTo>
                  <a:lnTo>
                    <a:pt x="0" y="0"/>
                  </a:lnTo>
                  <a:close/>
                  <a:moveTo>
                    <a:pt x="3094" y="3090"/>
                  </a:moveTo>
                  <a:lnTo>
                    <a:pt x="2628" y="3555"/>
                  </a:lnTo>
                  <a:lnTo>
                    <a:pt x="3195" y="4122"/>
                  </a:lnTo>
                  <a:lnTo>
                    <a:pt x="3661" y="3656"/>
                  </a:lnTo>
                  <a:lnTo>
                    <a:pt x="3094" y="3090"/>
                  </a:ln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8" name="Google Shape;11708;p89"/>
            <p:cNvSpPr/>
            <p:nvPr/>
          </p:nvSpPr>
          <p:spPr>
            <a:xfrm>
              <a:off x="5551898" y="2481916"/>
              <a:ext cx="91106" cy="91080"/>
            </a:xfrm>
            <a:custGeom>
              <a:avLst/>
              <a:gdLst/>
              <a:ahLst/>
              <a:cxnLst/>
              <a:rect l="l" t="t" r="r" b="b"/>
              <a:pathLst>
                <a:path w="3480" h="3479" extrusionOk="0">
                  <a:moveTo>
                    <a:pt x="1740" y="0"/>
                  </a:moveTo>
                  <a:lnTo>
                    <a:pt x="1" y="1739"/>
                  </a:lnTo>
                  <a:lnTo>
                    <a:pt x="1740" y="3478"/>
                  </a:lnTo>
                  <a:lnTo>
                    <a:pt x="3479" y="1739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9" name="Google Shape;11709;p89"/>
            <p:cNvSpPr/>
            <p:nvPr/>
          </p:nvSpPr>
          <p:spPr>
            <a:xfrm>
              <a:off x="5551898" y="2481916"/>
              <a:ext cx="90975" cy="91080"/>
            </a:xfrm>
            <a:custGeom>
              <a:avLst/>
              <a:gdLst/>
              <a:ahLst/>
              <a:cxnLst/>
              <a:rect l="l" t="t" r="r" b="b"/>
              <a:pathLst>
                <a:path w="3475" h="3479" extrusionOk="0">
                  <a:moveTo>
                    <a:pt x="1" y="1739"/>
                  </a:moveTo>
                  <a:lnTo>
                    <a:pt x="1255" y="2998"/>
                  </a:lnTo>
                  <a:lnTo>
                    <a:pt x="1257" y="2995"/>
                  </a:lnTo>
                  <a:lnTo>
                    <a:pt x="1257" y="2995"/>
                  </a:lnTo>
                  <a:lnTo>
                    <a:pt x="1" y="1739"/>
                  </a:lnTo>
                  <a:close/>
                  <a:moveTo>
                    <a:pt x="1740" y="0"/>
                  </a:moveTo>
                  <a:lnTo>
                    <a:pt x="1447" y="298"/>
                  </a:lnTo>
                  <a:lnTo>
                    <a:pt x="2360" y="1211"/>
                  </a:lnTo>
                  <a:cubicBezTo>
                    <a:pt x="2547" y="1398"/>
                    <a:pt x="2547" y="1705"/>
                    <a:pt x="2360" y="1898"/>
                  </a:cubicBezTo>
                  <a:lnTo>
                    <a:pt x="1257" y="2995"/>
                  </a:lnTo>
                  <a:lnTo>
                    <a:pt x="1257" y="2995"/>
                  </a:lnTo>
                  <a:lnTo>
                    <a:pt x="1740" y="3478"/>
                  </a:lnTo>
                  <a:lnTo>
                    <a:pt x="3181" y="2037"/>
                  </a:lnTo>
                  <a:lnTo>
                    <a:pt x="3474" y="1744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0" name="Google Shape;11710;p89"/>
            <p:cNvSpPr/>
            <p:nvPr/>
          </p:nvSpPr>
          <p:spPr>
            <a:xfrm>
              <a:off x="5300308" y="2454505"/>
              <a:ext cx="370604" cy="367960"/>
            </a:xfrm>
            <a:custGeom>
              <a:avLst/>
              <a:gdLst/>
              <a:ahLst/>
              <a:cxnLst/>
              <a:rect l="l" t="t" r="r" b="b"/>
              <a:pathLst>
                <a:path w="14156" h="14055" extrusionOk="0">
                  <a:moveTo>
                    <a:pt x="11273" y="504"/>
                  </a:moveTo>
                  <a:lnTo>
                    <a:pt x="13642" y="2868"/>
                  </a:lnTo>
                  <a:lnTo>
                    <a:pt x="13555" y="2954"/>
                  </a:lnTo>
                  <a:lnTo>
                    <a:pt x="11187" y="591"/>
                  </a:lnTo>
                  <a:lnTo>
                    <a:pt x="11273" y="504"/>
                  </a:lnTo>
                  <a:close/>
                  <a:moveTo>
                    <a:pt x="8655" y="2114"/>
                  </a:moveTo>
                  <a:lnTo>
                    <a:pt x="12027" y="5486"/>
                  </a:lnTo>
                  <a:lnTo>
                    <a:pt x="11850" y="5659"/>
                  </a:lnTo>
                  <a:lnTo>
                    <a:pt x="8482" y="2291"/>
                  </a:lnTo>
                  <a:lnTo>
                    <a:pt x="8655" y="2114"/>
                  </a:lnTo>
                  <a:close/>
                  <a:moveTo>
                    <a:pt x="6162" y="6010"/>
                  </a:moveTo>
                  <a:lnTo>
                    <a:pt x="6162" y="6010"/>
                  </a:lnTo>
                  <a:cubicBezTo>
                    <a:pt x="6373" y="6125"/>
                    <a:pt x="6705" y="6399"/>
                    <a:pt x="6993" y="7042"/>
                  </a:cubicBezTo>
                  <a:lnTo>
                    <a:pt x="6998" y="7042"/>
                  </a:lnTo>
                  <a:cubicBezTo>
                    <a:pt x="7334" y="7792"/>
                    <a:pt x="7761" y="8104"/>
                    <a:pt x="8079" y="8234"/>
                  </a:cubicBezTo>
                  <a:lnTo>
                    <a:pt x="6724" y="9589"/>
                  </a:lnTo>
                  <a:cubicBezTo>
                    <a:pt x="6182" y="10126"/>
                    <a:pt x="5450" y="10429"/>
                    <a:pt x="4693" y="10429"/>
                  </a:cubicBezTo>
                  <a:cubicBezTo>
                    <a:pt x="4617" y="10429"/>
                    <a:pt x="4542" y="10426"/>
                    <a:pt x="4466" y="10420"/>
                  </a:cubicBezTo>
                  <a:cubicBezTo>
                    <a:pt x="4067" y="10391"/>
                    <a:pt x="3750" y="10074"/>
                    <a:pt x="3721" y="9680"/>
                  </a:cubicBezTo>
                  <a:cubicBezTo>
                    <a:pt x="3668" y="8950"/>
                    <a:pt x="3889" y="8234"/>
                    <a:pt x="4341" y="7662"/>
                  </a:cubicBezTo>
                  <a:cubicBezTo>
                    <a:pt x="5359" y="8647"/>
                    <a:pt x="5326" y="8714"/>
                    <a:pt x="5480" y="8714"/>
                  </a:cubicBezTo>
                  <a:cubicBezTo>
                    <a:pt x="5662" y="8714"/>
                    <a:pt x="5753" y="8493"/>
                    <a:pt x="5624" y="8364"/>
                  </a:cubicBezTo>
                  <a:lnTo>
                    <a:pt x="4620" y="7355"/>
                  </a:lnTo>
                  <a:lnTo>
                    <a:pt x="5052" y="6927"/>
                  </a:lnTo>
                  <a:cubicBezTo>
                    <a:pt x="5494" y="7340"/>
                    <a:pt x="5513" y="7446"/>
                    <a:pt x="5657" y="7446"/>
                  </a:cubicBezTo>
                  <a:cubicBezTo>
                    <a:pt x="5840" y="7446"/>
                    <a:pt x="5931" y="7220"/>
                    <a:pt x="5801" y="7090"/>
                  </a:cubicBezTo>
                  <a:lnTo>
                    <a:pt x="5340" y="6634"/>
                  </a:lnTo>
                  <a:lnTo>
                    <a:pt x="5773" y="6202"/>
                  </a:lnTo>
                  <a:cubicBezTo>
                    <a:pt x="6215" y="6615"/>
                    <a:pt x="6234" y="6721"/>
                    <a:pt x="6378" y="6721"/>
                  </a:cubicBezTo>
                  <a:cubicBezTo>
                    <a:pt x="6560" y="6721"/>
                    <a:pt x="6652" y="6500"/>
                    <a:pt x="6522" y="6370"/>
                  </a:cubicBezTo>
                  <a:lnTo>
                    <a:pt x="6162" y="6010"/>
                  </a:lnTo>
                  <a:close/>
                  <a:moveTo>
                    <a:pt x="3404" y="10088"/>
                  </a:moveTo>
                  <a:cubicBezTo>
                    <a:pt x="3524" y="10381"/>
                    <a:pt x="3760" y="10617"/>
                    <a:pt x="4053" y="10742"/>
                  </a:cubicBezTo>
                  <a:cubicBezTo>
                    <a:pt x="3756" y="11009"/>
                    <a:pt x="3717" y="11129"/>
                    <a:pt x="3565" y="11131"/>
                  </a:cubicBezTo>
                  <a:lnTo>
                    <a:pt x="3565" y="11131"/>
                  </a:lnTo>
                  <a:cubicBezTo>
                    <a:pt x="3413" y="11129"/>
                    <a:pt x="3374" y="11009"/>
                    <a:pt x="3077" y="10737"/>
                  </a:cubicBezTo>
                  <a:cubicBezTo>
                    <a:pt x="2986" y="10645"/>
                    <a:pt x="2986" y="10501"/>
                    <a:pt x="3077" y="10415"/>
                  </a:cubicBezTo>
                  <a:lnTo>
                    <a:pt x="3404" y="10088"/>
                  </a:lnTo>
                  <a:close/>
                  <a:moveTo>
                    <a:pt x="11271" y="1"/>
                  </a:moveTo>
                  <a:cubicBezTo>
                    <a:pt x="11218" y="1"/>
                    <a:pt x="11165" y="21"/>
                    <a:pt x="11124" y="62"/>
                  </a:cubicBezTo>
                  <a:lnTo>
                    <a:pt x="10750" y="437"/>
                  </a:lnTo>
                  <a:cubicBezTo>
                    <a:pt x="10668" y="519"/>
                    <a:pt x="10668" y="648"/>
                    <a:pt x="10750" y="730"/>
                  </a:cubicBezTo>
                  <a:lnTo>
                    <a:pt x="11062" y="1042"/>
                  </a:lnTo>
                  <a:lnTo>
                    <a:pt x="10740" y="1359"/>
                  </a:lnTo>
                  <a:cubicBezTo>
                    <a:pt x="10593" y="1510"/>
                    <a:pt x="10730" y="1718"/>
                    <a:pt x="10889" y="1718"/>
                  </a:cubicBezTo>
                  <a:cubicBezTo>
                    <a:pt x="10938" y="1718"/>
                    <a:pt x="10988" y="1698"/>
                    <a:pt x="11033" y="1652"/>
                  </a:cubicBezTo>
                  <a:lnTo>
                    <a:pt x="11355" y="1335"/>
                  </a:lnTo>
                  <a:lnTo>
                    <a:pt x="12801" y="2781"/>
                  </a:lnTo>
                  <a:lnTo>
                    <a:pt x="11355" y="4227"/>
                  </a:lnTo>
                  <a:lnTo>
                    <a:pt x="9909" y="2781"/>
                  </a:lnTo>
                  <a:lnTo>
                    <a:pt x="10308" y="2383"/>
                  </a:lnTo>
                  <a:cubicBezTo>
                    <a:pt x="10459" y="2232"/>
                    <a:pt x="10322" y="2024"/>
                    <a:pt x="10161" y="2024"/>
                  </a:cubicBezTo>
                  <a:cubicBezTo>
                    <a:pt x="10112" y="2024"/>
                    <a:pt x="10061" y="2043"/>
                    <a:pt x="10015" y="2089"/>
                  </a:cubicBezTo>
                  <a:lnTo>
                    <a:pt x="9616" y="2488"/>
                  </a:lnTo>
                  <a:cubicBezTo>
                    <a:pt x="8794" y="1696"/>
                    <a:pt x="8804" y="1614"/>
                    <a:pt x="8655" y="1614"/>
                  </a:cubicBezTo>
                  <a:cubicBezTo>
                    <a:pt x="8506" y="1614"/>
                    <a:pt x="8472" y="1729"/>
                    <a:pt x="8045" y="2142"/>
                  </a:cubicBezTo>
                  <a:cubicBezTo>
                    <a:pt x="7963" y="2224"/>
                    <a:pt x="7963" y="2354"/>
                    <a:pt x="8045" y="2435"/>
                  </a:cubicBezTo>
                  <a:lnTo>
                    <a:pt x="8501" y="2892"/>
                  </a:lnTo>
                  <a:cubicBezTo>
                    <a:pt x="4096" y="7292"/>
                    <a:pt x="4178" y="7215"/>
                    <a:pt x="4154" y="7244"/>
                  </a:cubicBezTo>
                  <a:cubicBezTo>
                    <a:pt x="3572" y="7888"/>
                    <a:pt x="3270" y="8733"/>
                    <a:pt x="3308" y="9598"/>
                  </a:cubicBezTo>
                  <a:lnTo>
                    <a:pt x="2784" y="10122"/>
                  </a:lnTo>
                  <a:cubicBezTo>
                    <a:pt x="2664" y="10242"/>
                    <a:pt x="2597" y="10400"/>
                    <a:pt x="2597" y="10573"/>
                  </a:cubicBezTo>
                  <a:cubicBezTo>
                    <a:pt x="2597" y="10751"/>
                    <a:pt x="2674" y="10919"/>
                    <a:pt x="2804" y="11044"/>
                  </a:cubicBezTo>
                  <a:lnTo>
                    <a:pt x="152" y="13696"/>
                  </a:lnTo>
                  <a:cubicBezTo>
                    <a:pt x="1" y="13847"/>
                    <a:pt x="138" y="14054"/>
                    <a:pt x="299" y="14054"/>
                  </a:cubicBezTo>
                  <a:cubicBezTo>
                    <a:pt x="348" y="14054"/>
                    <a:pt x="399" y="14035"/>
                    <a:pt x="445" y="13989"/>
                  </a:cubicBezTo>
                  <a:lnTo>
                    <a:pt x="3097" y="11337"/>
                  </a:lnTo>
                  <a:lnTo>
                    <a:pt x="3116" y="11356"/>
                  </a:lnTo>
                  <a:cubicBezTo>
                    <a:pt x="3241" y="11479"/>
                    <a:pt x="3403" y="11540"/>
                    <a:pt x="3565" y="11540"/>
                  </a:cubicBezTo>
                  <a:cubicBezTo>
                    <a:pt x="3727" y="11540"/>
                    <a:pt x="3889" y="11479"/>
                    <a:pt x="4014" y="11356"/>
                  </a:cubicBezTo>
                  <a:lnTo>
                    <a:pt x="4538" y="10833"/>
                  </a:lnTo>
                  <a:cubicBezTo>
                    <a:pt x="4589" y="10835"/>
                    <a:pt x="4640" y="10836"/>
                    <a:pt x="4690" y="10836"/>
                  </a:cubicBezTo>
                  <a:cubicBezTo>
                    <a:pt x="5559" y="10836"/>
                    <a:pt x="6395" y="10489"/>
                    <a:pt x="7012" y="9872"/>
                  </a:cubicBezTo>
                  <a:lnTo>
                    <a:pt x="9649" y="7235"/>
                  </a:lnTo>
                  <a:cubicBezTo>
                    <a:pt x="9801" y="7087"/>
                    <a:pt x="9662" y="6879"/>
                    <a:pt x="9500" y="6879"/>
                  </a:cubicBezTo>
                  <a:cubicBezTo>
                    <a:pt x="9452" y="6879"/>
                    <a:pt x="9402" y="6897"/>
                    <a:pt x="9356" y="6942"/>
                  </a:cubicBezTo>
                  <a:lnTo>
                    <a:pt x="8405" y="7893"/>
                  </a:lnTo>
                  <a:cubicBezTo>
                    <a:pt x="8227" y="7864"/>
                    <a:pt x="7742" y="7705"/>
                    <a:pt x="7368" y="6869"/>
                  </a:cubicBezTo>
                  <a:cubicBezTo>
                    <a:pt x="7031" y="6110"/>
                    <a:pt x="6623" y="5784"/>
                    <a:pt x="6335" y="5635"/>
                  </a:cubicBezTo>
                  <a:lnTo>
                    <a:pt x="6493" y="5472"/>
                  </a:lnTo>
                  <a:lnTo>
                    <a:pt x="7502" y="6476"/>
                  </a:lnTo>
                  <a:cubicBezTo>
                    <a:pt x="7547" y="6522"/>
                    <a:pt x="7597" y="6541"/>
                    <a:pt x="7646" y="6541"/>
                  </a:cubicBezTo>
                  <a:cubicBezTo>
                    <a:pt x="7805" y="6541"/>
                    <a:pt x="7942" y="6333"/>
                    <a:pt x="7795" y="6183"/>
                  </a:cubicBezTo>
                  <a:lnTo>
                    <a:pt x="6786" y="5178"/>
                  </a:lnTo>
                  <a:lnTo>
                    <a:pt x="7219" y="4746"/>
                  </a:lnTo>
                  <a:lnTo>
                    <a:pt x="7680" y="5212"/>
                  </a:lnTo>
                  <a:cubicBezTo>
                    <a:pt x="7725" y="5256"/>
                    <a:pt x="7775" y="5275"/>
                    <a:pt x="7824" y="5275"/>
                  </a:cubicBezTo>
                  <a:cubicBezTo>
                    <a:pt x="7986" y="5275"/>
                    <a:pt x="8124" y="5067"/>
                    <a:pt x="7973" y="4919"/>
                  </a:cubicBezTo>
                  <a:lnTo>
                    <a:pt x="7512" y="4458"/>
                  </a:lnTo>
                  <a:lnTo>
                    <a:pt x="7939" y="4026"/>
                  </a:lnTo>
                  <a:lnTo>
                    <a:pt x="8400" y="4487"/>
                  </a:lnTo>
                  <a:cubicBezTo>
                    <a:pt x="8446" y="4531"/>
                    <a:pt x="8496" y="4549"/>
                    <a:pt x="8544" y="4549"/>
                  </a:cubicBezTo>
                  <a:cubicBezTo>
                    <a:pt x="8706" y="4549"/>
                    <a:pt x="8845" y="4342"/>
                    <a:pt x="8693" y="4194"/>
                  </a:cubicBezTo>
                  <a:lnTo>
                    <a:pt x="8232" y="3732"/>
                  </a:lnTo>
                  <a:lnTo>
                    <a:pt x="8790" y="3180"/>
                  </a:lnTo>
                  <a:lnTo>
                    <a:pt x="10956" y="5347"/>
                  </a:lnTo>
                  <a:lnTo>
                    <a:pt x="10202" y="6101"/>
                  </a:lnTo>
                  <a:cubicBezTo>
                    <a:pt x="10051" y="6252"/>
                    <a:pt x="10188" y="6459"/>
                    <a:pt x="10349" y="6459"/>
                  </a:cubicBezTo>
                  <a:cubicBezTo>
                    <a:pt x="10398" y="6459"/>
                    <a:pt x="10449" y="6440"/>
                    <a:pt x="10495" y="6394"/>
                  </a:cubicBezTo>
                  <a:lnTo>
                    <a:pt x="11249" y="5640"/>
                  </a:lnTo>
                  <a:cubicBezTo>
                    <a:pt x="11686" y="6053"/>
                    <a:pt x="11706" y="6158"/>
                    <a:pt x="11850" y="6158"/>
                  </a:cubicBezTo>
                  <a:cubicBezTo>
                    <a:pt x="11903" y="6158"/>
                    <a:pt x="11955" y="6134"/>
                    <a:pt x="11994" y="6096"/>
                  </a:cubicBezTo>
                  <a:cubicBezTo>
                    <a:pt x="12421" y="5644"/>
                    <a:pt x="12522" y="5630"/>
                    <a:pt x="12522" y="5486"/>
                  </a:cubicBezTo>
                  <a:cubicBezTo>
                    <a:pt x="12522" y="5342"/>
                    <a:pt x="12445" y="5356"/>
                    <a:pt x="11648" y="4525"/>
                  </a:cubicBezTo>
                  <a:lnTo>
                    <a:pt x="13089" y="3079"/>
                  </a:lnTo>
                  <a:cubicBezTo>
                    <a:pt x="13377" y="3343"/>
                    <a:pt x="13411" y="3454"/>
                    <a:pt x="13550" y="3454"/>
                  </a:cubicBezTo>
                  <a:cubicBezTo>
                    <a:pt x="13603" y="3454"/>
                    <a:pt x="13656" y="3435"/>
                    <a:pt x="13694" y="3396"/>
                  </a:cubicBezTo>
                  <a:lnTo>
                    <a:pt x="14079" y="3012"/>
                  </a:lnTo>
                  <a:cubicBezTo>
                    <a:pt x="14156" y="2930"/>
                    <a:pt x="14156" y="2800"/>
                    <a:pt x="14079" y="2719"/>
                  </a:cubicBezTo>
                  <a:lnTo>
                    <a:pt x="11417" y="62"/>
                  </a:lnTo>
                  <a:cubicBezTo>
                    <a:pt x="11376" y="21"/>
                    <a:pt x="11324" y="1"/>
                    <a:pt x="1127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1" name="Google Shape;11711;p89"/>
          <p:cNvGrpSpPr/>
          <p:nvPr/>
        </p:nvGrpSpPr>
        <p:grpSpPr>
          <a:xfrm>
            <a:off x="4929600" y="3620335"/>
            <a:ext cx="230803" cy="340235"/>
            <a:chOff x="4929600" y="3825735"/>
            <a:chExt cx="230803" cy="340235"/>
          </a:xfrm>
        </p:grpSpPr>
        <p:sp>
          <p:nvSpPr>
            <p:cNvPr id="11712" name="Google Shape;11712;p89"/>
            <p:cNvSpPr/>
            <p:nvPr/>
          </p:nvSpPr>
          <p:spPr>
            <a:xfrm>
              <a:off x="4934757" y="3830657"/>
              <a:ext cx="220750" cy="330418"/>
            </a:xfrm>
            <a:custGeom>
              <a:avLst/>
              <a:gdLst/>
              <a:ahLst/>
              <a:cxnLst/>
              <a:rect l="l" t="t" r="r" b="b"/>
              <a:pathLst>
                <a:path w="8432" h="12621" extrusionOk="0">
                  <a:moveTo>
                    <a:pt x="721" y="0"/>
                  </a:moveTo>
                  <a:cubicBezTo>
                    <a:pt x="322" y="0"/>
                    <a:pt x="1" y="327"/>
                    <a:pt x="1" y="721"/>
                  </a:cubicBezTo>
                  <a:lnTo>
                    <a:pt x="1" y="11900"/>
                  </a:lnTo>
                  <a:cubicBezTo>
                    <a:pt x="1" y="12294"/>
                    <a:pt x="322" y="12620"/>
                    <a:pt x="721" y="12620"/>
                  </a:cubicBezTo>
                  <a:lnTo>
                    <a:pt x="7711" y="12620"/>
                  </a:lnTo>
                  <a:cubicBezTo>
                    <a:pt x="8110" y="12620"/>
                    <a:pt x="8432" y="12294"/>
                    <a:pt x="8432" y="11900"/>
                  </a:cubicBezTo>
                  <a:lnTo>
                    <a:pt x="8432" y="5438"/>
                  </a:lnTo>
                  <a:lnTo>
                    <a:pt x="8432" y="4434"/>
                  </a:lnTo>
                  <a:lnTo>
                    <a:pt x="8432" y="721"/>
                  </a:lnTo>
                  <a:cubicBezTo>
                    <a:pt x="8432" y="327"/>
                    <a:pt x="8110" y="0"/>
                    <a:pt x="7711" y="0"/>
                  </a:cubicBezTo>
                  <a:close/>
                </a:path>
              </a:pathLst>
            </a:custGeom>
            <a:solidFill>
              <a:srgbClr val="A9B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3" name="Google Shape;11713;p89"/>
            <p:cNvSpPr/>
            <p:nvPr/>
          </p:nvSpPr>
          <p:spPr>
            <a:xfrm>
              <a:off x="4934757" y="3830788"/>
              <a:ext cx="220750" cy="330287"/>
            </a:xfrm>
            <a:custGeom>
              <a:avLst/>
              <a:gdLst/>
              <a:ahLst/>
              <a:cxnLst/>
              <a:rect l="l" t="t" r="r" b="b"/>
              <a:pathLst>
                <a:path w="8432" h="12616" extrusionOk="0">
                  <a:moveTo>
                    <a:pt x="7720" y="0"/>
                  </a:moveTo>
                  <a:cubicBezTo>
                    <a:pt x="7717" y="0"/>
                    <a:pt x="7714" y="0"/>
                    <a:pt x="7711" y="0"/>
                  </a:cubicBezTo>
                  <a:lnTo>
                    <a:pt x="7528" y="0"/>
                  </a:lnTo>
                  <a:lnTo>
                    <a:pt x="7528" y="10992"/>
                  </a:lnTo>
                  <a:cubicBezTo>
                    <a:pt x="7528" y="11390"/>
                    <a:pt x="7202" y="11712"/>
                    <a:pt x="6808" y="11712"/>
                  </a:cubicBezTo>
                  <a:lnTo>
                    <a:pt x="1" y="11712"/>
                  </a:lnTo>
                  <a:lnTo>
                    <a:pt x="1" y="11895"/>
                  </a:lnTo>
                  <a:cubicBezTo>
                    <a:pt x="1" y="12294"/>
                    <a:pt x="322" y="12615"/>
                    <a:pt x="721" y="12615"/>
                  </a:cubicBezTo>
                  <a:lnTo>
                    <a:pt x="7711" y="12615"/>
                  </a:lnTo>
                  <a:cubicBezTo>
                    <a:pt x="8105" y="12615"/>
                    <a:pt x="8432" y="12294"/>
                    <a:pt x="8432" y="11895"/>
                  </a:cubicBezTo>
                  <a:lnTo>
                    <a:pt x="8432" y="721"/>
                  </a:lnTo>
                  <a:cubicBezTo>
                    <a:pt x="8432" y="325"/>
                    <a:pt x="8114" y="0"/>
                    <a:pt x="7720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4" name="Google Shape;11714;p89"/>
            <p:cNvSpPr/>
            <p:nvPr/>
          </p:nvSpPr>
          <p:spPr>
            <a:xfrm>
              <a:off x="4956251" y="3857805"/>
              <a:ext cx="76001" cy="65110"/>
            </a:xfrm>
            <a:custGeom>
              <a:avLst/>
              <a:gdLst/>
              <a:ahLst/>
              <a:cxnLst/>
              <a:rect l="l" t="t" r="r" b="b"/>
              <a:pathLst>
                <a:path w="2903" h="2487" extrusionOk="0">
                  <a:moveTo>
                    <a:pt x="1658" y="1"/>
                  </a:moveTo>
                  <a:cubicBezTo>
                    <a:pt x="553" y="1"/>
                    <a:pt x="1" y="1341"/>
                    <a:pt x="784" y="2120"/>
                  </a:cubicBezTo>
                  <a:cubicBezTo>
                    <a:pt x="1036" y="2373"/>
                    <a:pt x="1347" y="2487"/>
                    <a:pt x="1653" y="2487"/>
                  </a:cubicBezTo>
                  <a:cubicBezTo>
                    <a:pt x="2290" y="2487"/>
                    <a:pt x="2903" y="1992"/>
                    <a:pt x="2903" y="1245"/>
                  </a:cubicBezTo>
                  <a:cubicBezTo>
                    <a:pt x="2903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5" name="Google Shape;11715;p89"/>
            <p:cNvSpPr/>
            <p:nvPr/>
          </p:nvSpPr>
          <p:spPr>
            <a:xfrm>
              <a:off x="4993479" y="3857805"/>
              <a:ext cx="40291" cy="65136"/>
            </a:xfrm>
            <a:custGeom>
              <a:avLst/>
              <a:gdLst/>
              <a:ahLst/>
              <a:cxnLst/>
              <a:rect l="l" t="t" r="r" b="b"/>
              <a:pathLst>
                <a:path w="1539" h="2488" extrusionOk="0">
                  <a:moveTo>
                    <a:pt x="241" y="1"/>
                  </a:moveTo>
                  <a:cubicBezTo>
                    <a:pt x="160" y="1"/>
                    <a:pt x="83" y="11"/>
                    <a:pt x="1" y="25"/>
                  </a:cubicBezTo>
                  <a:cubicBezTo>
                    <a:pt x="587" y="135"/>
                    <a:pt x="1010" y="650"/>
                    <a:pt x="1010" y="1245"/>
                  </a:cubicBezTo>
                  <a:cubicBezTo>
                    <a:pt x="1010" y="1841"/>
                    <a:pt x="587" y="2350"/>
                    <a:pt x="1" y="2465"/>
                  </a:cubicBezTo>
                  <a:cubicBezTo>
                    <a:pt x="79" y="2480"/>
                    <a:pt x="157" y="2487"/>
                    <a:pt x="233" y="2487"/>
                  </a:cubicBezTo>
                  <a:cubicBezTo>
                    <a:pt x="861" y="2487"/>
                    <a:pt x="1407" y="2012"/>
                    <a:pt x="1471" y="1361"/>
                  </a:cubicBezTo>
                  <a:cubicBezTo>
                    <a:pt x="1538" y="635"/>
                    <a:pt x="971" y="6"/>
                    <a:pt x="241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6" name="Google Shape;11716;p89"/>
            <p:cNvSpPr/>
            <p:nvPr/>
          </p:nvSpPr>
          <p:spPr>
            <a:xfrm>
              <a:off x="5047069" y="3857805"/>
              <a:ext cx="75870" cy="65110"/>
            </a:xfrm>
            <a:custGeom>
              <a:avLst/>
              <a:gdLst/>
              <a:ahLst/>
              <a:cxnLst/>
              <a:rect l="l" t="t" r="r" b="b"/>
              <a:pathLst>
                <a:path w="2898" h="2487" extrusionOk="0">
                  <a:moveTo>
                    <a:pt x="1658" y="1"/>
                  </a:moveTo>
                  <a:cubicBezTo>
                    <a:pt x="553" y="1"/>
                    <a:pt x="1" y="1341"/>
                    <a:pt x="779" y="2120"/>
                  </a:cubicBezTo>
                  <a:cubicBezTo>
                    <a:pt x="1032" y="2373"/>
                    <a:pt x="1344" y="2487"/>
                    <a:pt x="1649" y="2487"/>
                  </a:cubicBezTo>
                  <a:cubicBezTo>
                    <a:pt x="2287" y="2487"/>
                    <a:pt x="2897" y="1992"/>
                    <a:pt x="2897" y="1245"/>
                  </a:cubicBezTo>
                  <a:cubicBezTo>
                    <a:pt x="2897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7" name="Google Shape;11717;p89"/>
            <p:cNvSpPr/>
            <p:nvPr/>
          </p:nvSpPr>
          <p:spPr>
            <a:xfrm>
              <a:off x="5084035" y="3857805"/>
              <a:ext cx="38903" cy="65057"/>
            </a:xfrm>
            <a:custGeom>
              <a:avLst/>
              <a:gdLst/>
              <a:ahLst/>
              <a:cxnLst/>
              <a:rect l="l" t="t" r="r" b="b"/>
              <a:pathLst>
                <a:path w="1486" h="2485" extrusionOk="0">
                  <a:moveTo>
                    <a:pt x="246" y="1"/>
                  </a:moveTo>
                  <a:cubicBezTo>
                    <a:pt x="164" y="1"/>
                    <a:pt x="83" y="11"/>
                    <a:pt x="1" y="30"/>
                  </a:cubicBezTo>
                  <a:cubicBezTo>
                    <a:pt x="582" y="145"/>
                    <a:pt x="995" y="654"/>
                    <a:pt x="995" y="1245"/>
                  </a:cubicBezTo>
                  <a:cubicBezTo>
                    <a:pt x="995" y="1836"/>
                    <a:pt x="582" y="2345"/>
                    <a:pt x="1" y="2461"/>
                  </a:cubicBezTo>
                  <a:cubicBezTo>
                    <a:pt x="83" y="2475"/>
                    <a:pt x="164" y="2485"/>
                    <a:pt x="246" y="2485"/>
                  </a:cubicBezTo>
                  <a:cubicBezTo>
                    <a:pt x="933" y="2485"/>
                    <a:pt x="1485" y="1927"/>
                    <a:pt x="1485" y="1245"/>
                  </a:cubicBezTo>
                  <a:cubicBezTo>
                    <a:pt x="1485" y="558"/>
                    <a:pt x="933" y="6"/>
                    <a:pt x="246" y="6"/>
                  </a:cubicBezTo>
                  <a:lnTo>
                    <a:pt x="246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8" name="Google Shape;11718;p89"/>
            <p:cNvSpPr/>
            <p:nvPr/>
          </p:nvSpPr>
          <p:spPr>
            <a:xfrm>
              <a:off x="4956251" y="4063947"/>
              <a:ext cx="76001" cy="65083"/>
            </a:xfrm>
            <a:custGeom>
              <a:avLst/>
              <a:gdLst/>
              <a:ahLst/>
              <a:cxnLst/>
              <a:rect l="l" t="t" r="r" b="b"/>
              <a:pathLst>
                <a:path w="2903" h="2486" extrusionOk="0">
                  <a:moveTo>
                    <a:pt x="1658" y="1"/>
                  </a:moveTo>
                  <a:cubicBezTo>
                    <a:pt x="553" y="1"/>
                    <a:pt x="1" y="1336"/>
                    <a:pt x="784" y="2119"/>
                  </a:cubicBezTo>
                  <a:cubicBezTo>
                    <a:pt x="1035" y="2372"/>
                    <a:pt x="1345" y="2485"/>
                    <a:pt x="1650" y="2485"/>
                  </a:cubicBezTo>
                  <a:cubicBezTo>
                    <a:pt x="2288" y="2485"/>
                    <a:pt x="2903" y="1988"/>
                    <a:pt x="2903" y="1240"/>
                  </a:cubicBezTo>
                  <a:cubicBezTo>
                    <a:pt x="2903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9" name="Google Shape;11719;p89"/>
            <p:cNvSpPr/>
            <p:nvPr/>
          </p:nvSpPr>
          <p:spPr>
            <a:xfrm>
              <a:off x="4993479" y="4063947"/>
              <a:ext cx="40291" cy="65005"/>
            </a:xfrm>
            <a:custGeom>
              <a:avLst/>
              <a:gdLst/>
              <a:ahLst/>
              <a:cxnLst/>
              <a:rect l="l" t="t" r="r" b="b"/>
              <a:pathLst>
                <a:path w="1539" h="2483" extrusionOk="0">
                  <a:moveTo>
                    <a:pt x="241" y="1"/>
                  </a:moveTo>
                  <a:cubicBezTo>
                    <a:pt x="160" y="1"/>
                    <a:pt x="83" y="6"/>
                    <a:pt x="1" y="20"/>
                  </a:cubicBezTo>
                  <a:cubicBezTo>
                    <a:pt x="587" y="135"/>
                    <a:pt x="1010" y="645"/>
                    <a:pt x="1010" y="1240"/>
                  </a:cubicBezTo>
                  <a:cubicBezTo>
                    <a:pt x="1010" y="1836"/>
                    <a:pt x="587" y="2345"/>
                    <a:pt x="1" y="2460"/>
                  </a:cubicBezTo>
                  <a:cubicBezTo>
                    <a:pt x="79" y="2475"/>
                    <a:pt x="157" y="2482"/>
                    <a:pt x="233" y="2482"/>
                  </a:cubicBezTo>
                  <a:cubicBezTo>
                    <a:pt x="861" y="2482"/>
                    <a:pt x="1407" y="2007"/>
                    <a:pt x="1471" y="1360"/>
                  </a:cubicBezTo>
                  <a:cubicBezTo>
                    <a:pt x="1538" y="635"/>
                    <a:pt x="971" y="1"/>
                    <a:pt x="241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0" name="Google Shape;11720;p89"/>
            <p:cNvSpPr/>
            <p:nvPr/>
          </p:nvSpPr>
          <p:spPr>
            <a:xfrm>
              <a:off x="5047069" y="4063947"/>
              <a:ext cx="75870" cy="65083"/>
            </a:xfrm>
            <a:custGeom>
              <a:avLst/>
              <a:gdLst/>
              <a:ahLst/>
              <a:cxnLst/>
              <a:rect l="l" t="t" r="r" b="b"/>
              <a:pathLst>
                <a:path w="2898" h="2486" extrusionOk="0">
                  <a:moveTo>
                    <a:pt x="1658" y="1"/>
                  </a:moveTo>
                  <a:cubicBezTo>
                    <a:pt x="553" y="1"/>
                    <a:pt x="1" y="1336"/>
                    <a:pt x="779" y="2119"/>
                  </a:cubicBezTo>
                  <a:cubicBezTo>
                    <a:pt x="1032" y="2372"/>
                    <a:pt x="1342" y="2485"/>
                    <a:pt x="1647" y="2485"/>
                  </a:cubicBezTo>
                  <a:cubicBezTo>
                    <a:pt x="2285" y="2485"/>
                    <a:pt x="2897" y="1988"/>
                    <a:pt x="2897" y="1240"/>
                  </a:cubicBezTo>
                  <a:cubicBezTo>
                    <a:pt x="2897" y="558"/>
                    <a:pt x="2345" y="1"/>
                    <a:pt x="165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1" name="Google Shape;11721;p89"/>
            <p:cNvSpPr/>
            <p:nvPr/>
          </p:nvSpPr>
          <p:spPr>
            <a:xfrm>
              <a:off x="5084035" y="4063947"/>
              <a:ext cx="38903" cy="64926"/>
            </a:xfrm>
            <a:custGeom>
              <a:avLst/>
              <a:gdLst/>
              <a:ahLst/>
              <a:cxnLst/>
              <a:rect l="l" t="t" r="r" b="b"/>
              <a:pathLst>
                <a:path w="1486" h="2480" extrusionOk="0">
                  <a:moveTo>
                    <a:pt x="246" y="1"/>
                  </a:moveTo>
                  <a:cubicBezTo>
                    <a:pt x="164" y="1"/>
                    <a:pt x="83" y="10"/>
                    <a:pt x="1" y="25"/>
                  </a:cubicBezTo>
                  <a:cubicBezTo>
                    <a:pt x="582" y="140"/>
                    <a:pt x="995" y="649"/>
                    <a:pt x="995" y="1240"/>
                  </a:cubicBezTo>
                  <a:cubicBezTo>
                    <a:pt x="995" y="1831"/>
                    <a:pt x="582" y="2340"/>
                    <a:pt x="1" y="2456"/>
                  </a:cubicBezTo>
                  <a:cubicBezTo>
                    <a:pt x="83" y="2475"/>
                    <a:pt x="164" y="2480"/>
                    <a:pt x="246" y="2480"/>
                  </a:cubicBezTo>
                  <a:cubicBezTo>
                    <a:pt x="933" y="2480"/>
                    <a:pt x="1485" y="1922"/>
                    <a:pt x="1485" y="1240"/>
                  </a:cubicBezTo>
                  <a:cubicBezTo>
                    <a:pt x="1485" y="558"/>
                    <a:pt x="933" y="1"/>
                    <a:pt x="246" y="1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2" name="Google Shape;11722;p89"/>
            <p:cNvSpPr/>
            <p:nvPr/>
          </p:nvSpPr>
          <p:spPr>
            <a:xfrm>
              <a:off x="4956251" y="3960824"/>
              <a:ext cx="76001" cy="65110"/>
            </a:xfrm>
            <a:custGeom>
              <a:avLst/>
              <a:gdLst/>
              <a:ahLst/>
              <a:cxnLst/>
              <a:rect l="l" t="t" r="r" b="b"/>
              <a:pathLst>
                <a:path w="2903" h="2487" extrusionOk="0">
                  <a:moveTo>
                    <a:pt x="1658" y="0"/>
                  </a:moveTo>
                  <a:cubicBezTo>
                    <a:pt x="553" y="0"/>
                    <a:pt x="1" y="1336"/>
                    <a:pt x="784" y="2119"/>
                  </a:cubicBezTo>
                  <a:cubicBezTo>
                    <a:pt x="1036" y="2373"/>
                    <a:pt x="1347" y="2486"/>
                    <a:pt x="1653" y="2486"/>
                  </a:cubicBezTo>
                  <a:cubicBezTo>
                    <a:pt x="2290" y="2486"/>
                    <a:pt x="2903" y="1992"/>
                    <a:pt x="2903" y="1245"/>
                  </a:cubicBezTo>
                  <a:cubicBezTo>
                    <a:pt x="2903" y="558"/>
                    <a:pt x="2345" y="0"/>
                    <a:pt x="1658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3" name="Google Shape;11723;p89"/>
            <p:cNvSpPr/>
            <p:nvPr/>
          </p:nvSpPr>
          <p:spPr>
            <a:xfrm>
              <a:off x="4993479" y="3960955"/>
              <a:ext cx="40291" cy="64979"/>
            </a:xfrm>
            <a:custGeom>
              <a:avLst/>
              <a:gdLst/>
              <a:ahLst/>
              <a:cxnLst/>
              <a:rect l="l" t="t" r="r" b="b"/>
              <a:pathLst>
                <a:path w="1539" h="2482" extrusionOk="0">
                  <a:moveTo>
                    <a:pt x="241" y="0"/>
                  </a:moveTo>
                  <a:cubicBezTo>
                    <a:pt x="160" y="0"/>
                    <a:pt x="83" y="5"/>
                    <a:pt x="1" y="19"/>
                  </a:cubicBezTo>
                  <a:cubicBezTo>
                    <a:pt x="587" y="135"/>
                    <a:pt x="1010" y="644"/>
                    <a:pt x="1010" y="1240"/>
                  </a:cubicBezTo>
                  <a:cubicBezTo>
                    <a:pt x="1010" y="1835"/>
                    <a:pt x="587" y="2345"/>
                    <a:pt x="1" y="2460"/>
                  </a:cubicBezTo>
                  <a:cubicBezTo>
                    <a:pt x="79" y="2475"/>
                    <a:pt x="157" y="2482"/>
                    <a:pt x="233" y="2482"/>
                  </a:cubicBezTo>
                  <a:cubicBezTo>
                    <a:pt x="861" y="2482"/>
                    <a:pt x="1407" y="2007"/>
                    <a:pt x="1471" y="1360"/>
                  </a:cubicBezTo>
                  <a:cubicBezTo>
                    <a:pt x="1538" y="630"/>
                    <a:pt x="971" y="0"/>
                    <a:pt x="241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4" name="Google Shape;11724;p89"/>
            <p:cNvSpPr/>
            <p:nvPr/>
          </p:nvSpPr>
          <p:spPr>
            <a:xfrm>
              <a:off x="5047069" y="3960824"/>
              <a:ext cx="75870" cy="65110"/>
            </a:xfrm>
            <a:custGeom>
              <a:avLst/>
              <a:gdLst/>
              <a:ahLst/>
              <a:cxnLst/>
              <a:rect l="l" t="t" r="r" b="b"/>
              <a:pathLst>
                <a:path w="2898" h="2487" extrusionOk="0">
                  <a:moveTo>
                    <a:pt x="1658" y="0"/>
                  </a:moveTo>
                  <a:cubicBezTo>
                    <a:pt x="553" y="0"/>
                    <a:pt x="1" y="1336"/>
                    <a:pt x="779" y="2119"/>
                  </a:cubicBezTo>
                  <a:cubicBezTo>
                    <a:pt x="1032" y="2373"/>
                    <a:pt x="1344" y="2486"/>
                    <a:pt x="1649" y="2486"/>
                  </a:cubicBezTo>
                  <a:cubicBezTo>
                    <a:pt x="2287" y="2486"/>
                    <a:pt x="2897" y="1992"/>
                    <a:pt x="2897" y="1245"/>
                  </a:cubicBezTo>
                  <a:cubicBezTo>
                    <a:pt x="2897" y="558"/>
                    <a:pt x="2345" y="0"/>
                    <a:pt x="1658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5" name="Google Shape;11725;p89"/>
            <p:cNvSpPr/>
            <p:nvPr/>
          </p:nvSpPr>
          <p:spPr>
            <a:xfrm>
              <a:off x="5084035" y="3960955"/>
              <a:ext cx="38903" cy="64926"/>
            </a:xfrm>
            <a:custGeom>
              <a:avLst/>
              <a:gdLst/>
              <a:ahLst/>
              <a:cxnLst/>
              <a:rect l="l" t="t" r="r" b="b"/>
              <a:pathLst>
                <a:path w="1486" h="2480" extrusionOk="0">
                  <a:moveTo>
                    <a:pt x="246" y="0"/>
                  </a:moveTo>
                  <a:cubicBezTo>
                    <a:pt x="164" y="0"/>
                    <a:pt x="83" y="5"/>
                    <a:pt x="1" y="24"/>
                  </a:cubicBezTo>
                  <a:cubicBezTo>
                    <a:pt x="582" y="140"/>
                    <a:pt x="995" y="649"/>
                    <a:pt x="995" y="1240"/>
                  </a:cubicBezTo>
                  <a:cubicBezTo>
                    <a:pt x="995" y="1831"/>
                    <a:pt x="582" y="2340"/>
                    <a:pt x="1" y="2455"/>
                  </a:cubicBezTo>
                  <a:cubicBezTo>
                    <a:pt x="83" y="2470"/>
                    <a:pt x="164" y="2479"/>
                    <a:pt x="246" y="2479"/>
                  </a:cubicBezTo>
                  <a:cubicBezTo>
                    <a:pt x="933" y="2479"/>
                    <a:pt x="1485" y="1922"/>
                    <a:pt x="1485" y="1240"/>
                  </a:cubicBezTo>
                  <a:cubicBezTo>
                    <a:pt x="1485" y="553"/>
                    <a:pt x="933" y="0"/>
                    <a:pt x="246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6" name="Google Shape;11726;p89"/>
            <p:cNvSpPr/>
            <p:nvPr/>
          </p:nvSpPr>
          <p:spPr>
            <a:xfrm>
              <a:off x="4962298" y="3852936"/>
              <a:ext cx="74849" cy="74927"/>
            </a:xfrm>
            <a:custGeom>
              <a:avLst/>
              <a:gdLst/>
              <a:ahLst/>
              <a:cxnLst/>
              <a:rect l="l" t="t" r="r" b="b"/>
              <a:pathLst>
                <a:path w="2859" h="2862" extrusionOk="0">
                  <a:moveTo>
                    <a:pt x="1411" y="385"/>
                  </a:moveTo>
                  <a:cubicBezTo>
                    <a:pt x="1606" y="385"/>
                    <a:pt x="1811" y="443"/>
                    <a:pt x="2009" y="576"/>
                  </a:cubicBezTo>
                  <a:lnTo>
                    <a:pt x="2004" y="576"/>
                  </a:lnTo>
                  <a:lnTo>
                    <a:pt x="572" y="2003"/>
                  </a:lnTo>
                  <a:cubicBezTo>
                    <a:pt x="61" y="1244"/>
                    <a:pt x="661" y="385"/>
                    <a:pt x="1411" y="385"/>
                  </a:cubicBezTo>
                  <a:close/>
                  <a:moveTo>
                    <a:pt x="2273" y="840"/>
                  </a:moveTo>
                  <a:lnTo>
                    <a:pt x="2273" y="840"/>
                  </a:lnTo>
                  <a:cubicBezTo>
                    <a:pt x="2809" y="1604"/>
                    <a:pt x="2206" y="2479"/>
                    <a:pt x="1452" y="2479"/>
                  </a:cubicBezTo>
                  <a:cubicBezTo>
                    <a:pt x="1253" y="2479"/>
                    <a:pt x="1043" y="2417"/>
                    <a:pt x="841" y="2277"/>
                  </a:cubicBezTo>
                  <a:lnTo>
                    <a:pt x="2273" y="840"/>
                  </a:lnTo>
                  <a:close/>
                  <a:moveTo>
                    <a:pt x="1445" y="1"/>
                  </a:moveTo>
                  <a:cubicBezTo>
                    <a:pt x="712" y="1"/>
                    <a:pt x="1" y="563"/>
                    <a:pt x="1" y="1431"/>
                  </a:cubicBezTo>
                  <a:cubicBezTo>
                    <a:pt x="1" y="1806"/>
                    <a:pt x="145" y="2166"/>
                    <a:pt x="409" y="2430"/>
                  </a:cubicBezTo>
                  <a:lnTo>
                    <a:pt x="409" y="2440"/>
                  </a:lnTo>
                  <a:lnTo>
                    <a:pt x="414" y="2440"/>
                  </a:lnTo>
                  <a:cubicBezTo>
                    <a:pt x="704" y="2731"/>
                    <a:pt x="1063" y="2861"/>
                    <a:pt x="1415" y="2861"/>
                  </a:cubicBezTo>
                  <a:cubicBezTo>
                    <a:pt x="2151" y="2861"/>
                    <a:pt x="2859" y="2292"/>
                    <a:pt x="2859" y="1431"/>
                  </a:cubicBezTo>
                  <a:cubicBezTo>
                    <a:pt x="2859" y="1052"/>
                    <a:pt x="2705" y="682"/>
                    <a:pt x="2436" y="413"/>
                  </a:cubicBezTo>
                  <a:cubicBezTo>
                    <a:pt x="2151" y="129"/>
                    <a:pt x="1795" y="1"/>
                    <a:pt x="14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7" name="Google Shape;11727;p89"/>
            <p:cNvSpPr/>
            <p:nvPr/>
          </p:nvSpPr>
          <p:spPr>
            <a:xfrm>
              <a:off x="5040786" y="3852910"/>
              <a:ext cx="87179" cy="74901"/>
            </a:xfrm>
            <a:custGeom>
              <a:avLst/>
              <a:gdLst/>
              <a:ahLst/>
              <a:cxnLst/>
              <a:rect l="l" t="t" r="r" b="b"/>
              <a:pathLst>
                <a:path w="3330" h="2861" extrusionOk="0">
                  <a:moveTo>
                    <a:pt x="1877" y="386"/>
                  </a:moveTo>
                  <a:cubicBezTo>
                    <a:pt x="2072" y="386"/>
                    <a:pt x="2277" y="444"/>
                    <a:pt x="2474" y="577"/>
                  </a:cubicBezTo>
                  <a:lnTo>
                    <a:pt x="1043" y="2004"/>
                  </a:lnTo>
                  <a:cubicBezTo>
                    <a:pt x="525" y="1242"/>
                    <a:pt x="1128" y="386"/>
                    <a:pt x="1877" y="386"/>
                  </a:cubicBezTo>
                  <a:close/>
                  <a:moveTo>
                    <a:pt x="2739" y="841"/>
                  </a:moveTo>
                  <a:lnTo>
                    <a:pt x="2739" y="841"/>
                  </a:lnTo>
                  <a:cubicBezTo>
                    <a:pt x="3270" y="1597"/>
                    <a:pt x="2673" y="2482"/>
                    <a:pt x="1920" y="2482"/>
                  </a:cubicBezTo>
                  <a:cubicBezTo>
                    <a:pt x="1720" y="2482"/>
                    <a:pt x="1510" y="2420"/>
                    <a:pt x="1307" y="2278"/>
                  </a:cubicBezTo>
                  <a:lnTo>
                    <a:pt x="2739" y="841"/>
                  </a:lnTo>
                  <a:close/>
                  <a:moveTo>
                    <a:pt x="1893" y="1"/>
                  </a:moveTo>
                  <a:cubicBezTo>
                    <a:pt x="596" y="1"/>
                    <a:pt x="0" y="1591"/>
                    <a:pt x="879" y="2436"/>
                  </a:cubicBezTo>
                  <a:cubicBezTo>
                    <a:pt x="1171" y="2729"/>
                    <a:pt x="1531" y="2861"/>
                    <a:pt x="1885" y="2861"/>
                  </a:cubicBezTo>
                  <a:cubicBezTo>
                    <a:pt x="2622" y="2861"/>
                    <a:pt x="3330" y="2292"/>
                    <a:pt x="3330" y="1432"/>
                  </a:cubicBezTo>
                  <a:cubicBezTo>
                    <a:pt x="3330" y="1048"/>
                    <a:pt x="3176" y="683"/>
                    <a:pt x="2902" y="414"/>
                  </a:cubicBezTo>
                  <a:cubicBezTo>
                    <a:pt x="2633" y="150"/>
                    <a:pt x="2273" y="1"/>
                    <a:pt x="189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8" name="Google Shape;11728;p89"/>
            <p:cNvSpPr/>
            <p:nvPr/>
          </p:nvSpPr>
          <p:spPr>
            <a:xfrm>
              <a:off x="4949732" y="3955928"/>
              <a:ext cx="87415" cy="74953"/>
            </a:xfrm>
            <a:custGeom>
              <a:avLst/>
              <a:gdLst/>
              <a:ahLst/>
              <a:cxnLst/>
              <a:rect l="l" t="t" r="r" b="b"/>
              <a:pathLst>
                <a:path w="3339" h="2863" extrusionOk="0">
                  <a:moveTo>
                    <a:pt x="1890" y="385"/>
                  </a:moveTo>
                  <a:cubicBezTo>
                    <a:pt x="2085" y="385"/>
                    <a:pt x="2290" y="444"/>
                    <a:pt x="2489" y="577"/>
                  </a:cubicBezTo>
                  <a:lnTo>
                    <a:pt x="2484" y="577"/>
                  </a:lnTo>
                  <a:lnTo>
                    <a:pt x="1052" y="2008"/>
                  </a:lnTo>
                  <a:cubicBezTo>
                    <a:pt x="542" y="1242"/>
                    <a:pt x="1141" y="385"/>
                    <a:pt x="1890" y="385"/>
                  </a:cubicBezTo>
                  <a:close/>
                  <a:moveTo>
                    <a:pt x="2753" y="846"/>
                  </a:moveTo>
                  <a:lnTo>
                    <a:pt x="2753" y="846"/>
                  </a:lnTo>
                  <a:cubicBezTo>
                    <a:pt x="3288" y="1605"/>
                    <a:pt x="2687" y="2481"/>
                    <a:pt x="1934" y="2481"/>
                  </a:cubicBezTo>
                  <a:cubicBezTo>
                    <a:pt x="1734" y="2481"/>
                    <a:pt x="1524" y="2419"/>
                    <a:pt x="1321" y="2277"/>
                  </a:cubicBezTo>
                  <a:lnTo>
                    <a:pt x="2753" y="846"/>
                  </a:lnTo>
                  <a:close/>
                  <a:moveTo>
                    <a:pt x="1907" y="0"/>
                  </a:moveTo>
                  <a:cubicBezTo>
                    <a:pt x="654" y="0"/>
                    <a:pt x="0" y="1528"/>
                    <a:pt x="889" y="2436"/>
                  </a:cubicBezTo>
                  <a:lnTo>
                    <a:pt x="889" y="2441"/>
                  </a:lnTo>
                  <a:cubicBezTo>
                    <a:pt x="1180" y="2732"/>
                    <a:pt x="1541" y="2863"/>
                    <a:pt x="1894" y="2863"/>
                  </a:cubicBezTo>
                  <a:cubicBezTo>
                    <a:pt x="2631" y="2863"/>
                    <a:pt x="3339" y="2296"/>
                    <a:pt x="3339" y="1437"/>
                  </a:cubicBezTo>
                  <a:cubicBezTo>
                    <a:pt x="3339" y="644"/>
                    <a:pt x="2695" y="0"/>
                    <a:pt x="19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9" name="Google Shape;11729;p89"/>
            <p:cNvSpPr/>
            <p:nvPr/>
          </p:nvSpPr>
          <p:spPr>
            <a:xfrm>
              <a:off x="5040786" y="3955928"/>
              <a:ext cx="87310" cy="74953"/>
            </a:xfrm>
            <a:custGeom>
              <a:avLst/>
              <a:gdLst/>
              <a:ahLst/>
              <a:cxnLst/>
              <a:rect l="l" t="t" r="r" b="b"/>
              <a:pathLst>
                <a:path w="3335" h="2863" extrusionOk="0">
                  <a:moveTo>
                    <a:pt x="1875" y="385"/>
                  </a:moveTo>
                  <a:cubicBezTo>
                    <a:pt x="2069" y="385"/>
                    <a:pt x="2275" y="443"/>
                    <a:pt x="2474" y="577"/>
                  </a:cubicBezTo>
                  <a:lnTo>
                    <a:pt x="1043" y="2008"/>
                  </a:lnTo>
                  <a:cubicBezTo>
                    <a:pt x="531" y="1253"/>
                    <a:pt x="1123" y="385"/>
                    <a:pt x="1875" y="385"/>
                  </a:cubicBezTo>
                  <a:close/>
                  <a:moveTo>
                    <a:pt x="2743" y="846"/>
                  </a:moveTo>
                  <a:cubicBezTo>
                    <a:pt x="3271" y="1598"/>
                    <a:pt x="2673" y="2482"/>
                    <a:pt x="1920" y="2482"/>
                  </a:cubicBezTo>
                  <a:cubicBezTo>
                    <a:pt x="1720" y="2482"/>
                    <a:pt x="1510" y="2420"/>
                    <a:pt x="1307" y="2277"/>
                  </a:cubicBezTo>
                  <a:lnTo>
                    <a:pt x="2743" y="846"/>
                  </a:lnTo>
                  <a:close/>
                  <a:moveTo>
                    <a:pt x="1898" y="0"/>
                  </a:moveTo>
                  <a:cubicBezTo>
                    <a:pt x="606" y="0"/>
                    <a:pt x="0" y="1585"/>
                    <a:pt x="884" y="2441"/>
                  </a:cubicBezTo>
                  <a:cubicBezTo>
                    <a:pt x="1176" y="2732"/>
                    <a:pt x="1536" y="2863"/>
                    <a:pt x="1890" y="2863"/>
                  </a:cubicBezTo>
                  <a:cubicBezTo>
                    <a:pt x="2626" y="2863"/>
                    <a:pt x="3334" y="2296"/>
                    <a:pt x="3334" y="1437"/>
                  </a:cubicBezTo>
                  <a:cubicBezTo>
                    <a:pt x="3330" y="644"/>
                    <a:pt x="2691" y="5"/>
                    <a:pt x="18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0" name="Google Shape;11730;p89"/>
            <p:cNvSpPr/>
            <p:nvPr/>
          </p:nvSpPr>
          <p:spPr>
            <a:xfrm>
              <a:off x="4962298" y="4058920"/>
              <a:ext cx="74980" cy="74953"/>
            </a:xfrm>
            <a:custGeom>
              <a:avLst/>
              <a:gdLst/>
              <a:ahLst/>
              <a:cxnLst/>
              <a:rect l="l" t="t" r="r" b="b"/>
              <a:pathLst>
                <a:path w="2864" h="2863" extrusionOk="0">
                  <a:moveTo>
                    <a:pt x="2273" y="846"/>
                  </a:moveTo>
                  <a:lnTo>
                    <a:pt x="2273" y="846"/>
                  </a:lnTo>
                  <a:cubicBezTo>
                    <a:pt x="2805" y="1603"/>
                    <a:pt x="2206" y="2485"/>
                    <a:pt x="1452" y="2485"/>
                  </a:cubicBezTo>
                  <a:cubicBezTo>
                    <a:pt x="1254" y="2485"/>
                    <a:pt x="1044" y="2424"/>
                    <a:pt x="841" y="2283"/>
                  </a:cubicBezTo>
                  <a:lnTo>
                    <a:pt x="2273" y="846"/>
                  </a:lnTo>
                  <a:close/>
                  <a:moveTo>
                    <a:pt x="1431" y="0"/>
                  </a:moveTo>
                  <a:cubicBezTo>
                    <a:pt x="1194" y="0"/>
                    <a:pt x="951" y="61"/>
                    <a:pt x="721" y="193"/>
                  </a:cubicBezTo>
                  <a:cubicBezTo>
                    <a:pt x="535" y="298"/>
                    <a:pt x="639" y="547"/>
                    <a:pt x="809" y="547"/>
                  </a:cubicBezTo>
                  <a:cubicBezTo>
                    <a:pt x="840" y="547"/>
                    <a:pt x="874" y="539"/>
                    <a:pt x="909" y="519"/>
                  </a:cubicBezTo>
                  <a:cubicBezTo>
                    <a:pt x="1067" y="428"/>
                    <a:pt x="1250" y="380"/>
                    <a:pt x="1432" y="380"/>
                  </a:cubicBezTo>
                  <a:cubicBezTo>
                    <a:pt x="1639" y="385"/>
                    <a:pt x="1841" y="452"/>
                    <a:pt x="2009" y="572"/>
                  </a:cubicBezTo>
                  <a:lnTo>
                    <a:pt x="577" y="2004"/>
                  </a:lnTo>
                  <a:cubicBezTo>
                    <a:pt x="404" y="1744"/>
                    <a:pt x="337" y="1485"/>
                    <a:pt x="409" y="1182"/>
                  </a:cubicBezTo>
                  <a:cubicBezTo>
                    <a:pt x="446" y="1039"/>
                    <a:pt x="333" y="948"/>
                    <a:pt x="222" y="948"/>
                  </a:cubicBezTo>
                  <a:cubicBezTo>
                    <a:pt x="143" y="948"/>
                    <a:pt x="65" y="993"/>
                    <a:pt x="39" y="1096"/>
                  </a:cubicBezTo>
                  <a:cubicBezTo>
                    <a:pt x="15" y="1206"/>
                    <a:pt x="1" y="1317"/>
                    <a:pt x="1" y="1427"/>
                  </a:cubicBezTo>
                  <a:cubicBezTo>
                    <a:pt x="1" y="1807"/>
                    <a:pt x="150" y="2172"/>
                    <a:pt x="414" y="2436"/>
                  </a:cubicBezTo>
                  <a:cubicBezTo>
                    <a:pt x="709" y="2731"/>
                    <a:pt x="1069" y="2863"/>
                    <a:pt x="1422" y="2863"/>
                  </a:cubicBezTo>
                  <a:cubicBezTo>
                    <a:pt x="2160" y="2863"/>
                    <a:pt x="2864" y="2287"/>
                    <a:pt x="2864" y="1432"/>
                  </a:cubicBezTo>
                  <a:cubicBezTo>
                    <a:pt x="2864" y="597"/>
                    <a:pt x="2178" y="0"/>
                    <a:pt x="143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1" name="Google Shape;11731;p89"/>
            <p:cNvSpPr/>
            <p:nvPr/>
          </p:nvSpPr>
          <p:spPr>
            <a:xfrm>
              <a:off x="5040655" y="4059051"/>
              <a:ext cx="87179" cy="74796"/>
            </a:xfrm>
            <a:custGeom>
              <a:avLst/>
              <a:gdLst/>
              <a:ahLst/>
              <a:cxnLst/>
              <a:rect l="l" t="t" r="r" b="b"/>
              <a:pathLst>
                <a:path w="3330" h="2857" extrusionOk="0">
                  <a:moveTo>
                    <a:pt x="1883" y="383"/>
                  </a:moveTo>
                  <a:cubicBezTo>
                    <a:pt x="2078" y="383"/>
                    <a:pt x="2282" y="440"/>
                    <a:pt x="2479" y="572"/>
                  </a:cubicBezTo>
                  <a:lnTo>
                    <a:pt x="1048" y="2004"/>
                  </a:lnTo>
                  <a:cubicBezTo>
                    <a:pt x="529" y="1237"/>
                    <a:pt x="1134" y="383"/>
                    <a:pt x="1883" y="383"/>
                  </a:cubicBezTo>
                  <a:close/>
                  <a:moveTo>
                    <a:pt x="2748" y="841"/>
                  </a:moveTo>
                  <a:lnTo>
                    <a:pt x="2748" y="841"/>
                  </a:lnTo>
                  <a:cubicBezTo>
                    <a:pt x="3284" y="1605"/>
                    <a:pt x="2678" y="2479"/>
                    <a:pt x="1924" y="2479"/>
                  </a:cubicBezTo>
                  <a:cubicBezTo>
                    <a:pt x="1724" y="2479"/>
                    <a:pt x="1514" y="2418"/>
                    <a:pt x="1312" y="2278"/>
                  </a:cubicBezTo>
                  <a:lnTo>
                    <a:pt x="2748" y="841"/>
                  </a:lnTo>
                  <a:close/>
                  <a:moveTo>
                    <a:pt x="1903" y="0"/>
                  </a:moveTo>
                  <a:cubicBezTo>
                    <a:pt x="630" y="0"/>
                    <a:pt x="1" y="1552"/>
                    <a:pt x="884" y="2436"/>
                  </a:cubicBezTo>
                  <a:cubicBezTo>
                    <a:pt x="1174" y="2727"/>
                    <a:pt x="1532" y="2857"/>
                    <a:pt x="1884" y="2857"/>
                  </a:cubicBezTo>
                  <a:cubicBezTo>
                    <a:pt x="2620" y="2857"/>
                    <a:pt x="3330" y="2288"/>
                    <a:pt x="3330" y="1427"/>
                  </a:cubicBezTo>
                  <a:cubicBezTo>
                    <a:pt x="3330" y="639"/>
                    <a:pt x="2691" y="0"/>
                    <a:pt x="190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2" name="Google Shape;11732;p89"/>
            <p:cNvSpPr/>
            <p:nvPr/>
          </p:nvSpPr>
          <p:spPr>
            <a:xfrm>
              <a:off x="4929600" y="3825735"/>
              <a:ext cx="230803" cy="340235"/>
            </a:xfrm>
            <a:custGeom>
              <a:avLst/>
              <a:gdLst/>
              <a:ahLst/>
              <a:cxnLst/>
              <a:rect l="l" t="t" r="r" b="b"/>
              <a:pathLst>
                <a:path w="8816" h="12996" extrusionOk="0">
                  <a:moveTo>
                    <a:pt x="913" y="1"/>
                  </a:moveTo>
                  <a:cubicBezTo>
                    <a:pt x="409" y="1"/>
                    <a:pt x="1" y="409"/>
                    <a:pt x="1" y="909"/>
                  </a:cubicBezTo>
                  <a:lnTo>
                    <a:pt x="1" y="12088"/>
                  </a:lnTo>
                  <a:cubicBezTo>
                    <a:pt x="1" y="12587"/>
                    <a:pt x="409" y="12996"/>
                    <a:pt x="913" y="12996"/>
                  </a:cubicBezTo>
                  <a:lnTo>
                    <a:pt x="7903" y="12996"/>
                  </a:lnTo>
                  <a:cubicBezTo>
                    <a:pt x="8408" y="12996"/>
                    <a:pt x="8816" y="12587"/>
                    <a:pt x="8816" y="12088"/>
                  </a:cubicBezTo>
                  <a:lnTo>
                    <a:pt x="8816" y="5626"/>
                  </a:lnTo>
                  <a:cubicBezTo>
                    <a:pt x="8816" y="5502"/>
                    <a:pt x="8721" y="5439"/>
                    <a:pt x="8626" y="5439"/>
                  </a:cubicBezTo>
                  <a:cubicBezTo>
                    <a:pt x="8531" y="5439"/>
                    <a:pt x="8436" y="5502"/>
                    <a:pt x="8436" y="5626"/>
                  </a:cubicBezTo>
                  <a:lnTo>
                    <a:pt x="8436" y="12088"/>
                  </a:lnTo>
                  <a:cubicBezTo>
                    <a:pt x="8436" y="12381"/>
                    <a:pt x="8196" y="12616"/>
                    <a:pt x="7903" y="12616"/>
                  </a:cubicBezTo>
                  <a:lnTo>
                    <a:pt x="918" y="12616"/>
                  </a:lnTo>
                  <a:cubicBezTo>
                    <a:pt x="625" y="12616"/>
                    <a:pt x="390" y="12381"/>
                    <a:pt x="390" y="12088"/>
                  </a:cubicBezTo>
                  <a:lnTo>
                    <a:pt x="390" y="909"/>
                  </a:lnTo>
                  <a:cubicBezTo>
                    <a:pt x="390" y="616"/>
                    <a:pt x="625" y="380"/>
                    <a:pt x="918" y="380"/>
                  </a:cubicBezTo>
                  <a:lnTo>
                    <a:pt x="7908" y="380"/>
                  </a:lnTo>
                  <a:cubicBezTo>
                    <a:pt x="8201" y="380"/>
                    <a:pt x="8441" y="616"/>
                    <a:pt x="8436" y="909"/>
                  </a:cubicBezTo>
                  <a:lnTo>
                    <a:pt x="8436" y="4622"/>
                  </a:lnTo>
                  <a:cubicBezTo>
                    <a:pt x="8436" y="4728"/>
                    <a:pt x="8523" y="4810"/>
                    <a:pt x="8629" y="4810"/>
                  </a:cubicBezTo>
                  <a:cubicBezTo>
                    <a:pt x="8730" y="4810"/>
                    <a:pt x="8816" y="4728"/>
                    <a:pt x="8816" y="4622"/>
                  </a:cubicBezTo>
                  <a:lnTo>
                    <a:pt x="8816" y="909"/>
                  </a:lnTo>
                  <a:cubicBezTo>
                    <a:pt x="8816" y="409"/>
                    <a:pt x="8408" y="1"/>
                    <a:pt x="790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33" name="Google Shape;11733;p89"/>
          <p:cNvGrpSpPr/>
          <p:nvPr/>
        </p:nvGrpSpPr>
        <p:grpSpPr>
          <a:xfrm>
            <a:off x="6264518" y="3619995"/>
            <a:ext cx="249810" cy="340968"/>
            <a:chOff x="6264518" y="3825395"/>
            <a:chExt cx="249810" cy="340968"/>
          </a:xfrm>
        </p:grpSpPr>
        <p:sp>
          <p:nvSpPr>
            <p:cNvPr id="11734" name="Google Shape;11734;p89"/>
            <p:cNvSpPr/>
            <p:nvPr/>
          </p:nvSpPr>
          <p:spPr>
            <a:xfrm>
              <a:off x="6269309" y="3867832"/>
              <a:ext cx="211325" cy="293740"/>
            </a:xfrm>
            <a:custGeom>
              <a:avLst/>
              <a:gdLst/>
              <a:ahLst/>
              <a:cxnLst/>
              <a:rect l="l" t="t" r="r" b="b"/>
              <a:pathLst>
                <a:path w="8072" h="11220" extrusionOk="0">
                  <a:moveTo>
                    <a:pt x="4620" y="0"/>
                  </a:moveTo>
                  <a:cubicBezTo>
                    <a:pt x="4343" y="0"/>
                    <a:pt x="4064" y="41"/>
                    <a:pt x="3791" y="132"/>
                  </a:cubicBezTo>
                  <a:cubicBezTo>
                    <a:pt x="3243" y="315"/>
                    <a:pt x="2777" y="680"/>
                    <a:pt x="2465" y="1160"/>
                  </a:cubicBezTo>
                  <a:cubicBezTo>
                    <a:pt x="1970" y="1905"/>
                    <a:pt x="1888" y="2851"/>
                    <a:pt x="2249" y="3668"/>
                  </a:cubicBezTo>
                  <a:cubicBezTo>
                    <a:pt x="2364" y="3946"/>
                    <a:pt x="2551" y="4191"/>
                    <a:pt x="2787" y="4379"/>
                  </a:cubicBezTo>
                  <a:cubicBezTo>
                    <a:pt x="2907" y="4475"/>
                    <a:pt x="2988" y="4609"/>
                    <a:pt x="3022" y="4758"/>
                  </a:cubicBezTo>
                  <a:cubicBezTo>
                    <a:pt x="3056" y="4888"/>
                    <a:pt x="3046" y="5027"/>
                    <a:pt x="3008" y="5157"/>
                  </a:cubicBezTo>
                  <a:cubicBezTo>
                    <a:pt x="2940" y="5340"/>
                    <a:pt x="2796" y="5484"/>
                    <a:pt x="2614" y="5541"/>
                  </a:cubicBezTo>
                  <a:cubicBezTo>
                    <a:pt x="2508" y="5575"/>
                    <a:pt x="2402" y="5613"/>
                    <a:pt x="2301" y="5661"/>
                  </a:cubicBezTo>
                  <a:cubicBezTo>
                    <a:pt x="1744" y="5916"/>
                    <a:pt x="1374" y="6464"/>
                    <a:pt x="1350" y="7079"/>
                  </a:cubicBezTo>
                  <a:cubicBezTo>
                    <a:pt x="606" y="7083"/>
                    <a:pt x="0" y="7694"/>
                    <a:pt x="0" y="8443"/>
                  </a:cubicBezTo>
                  <a:lnTo>
                    <a:pt x="0" y="11220"/>
                  </a:lnTo>
                  <a:lnTo>
                    <a:pt x="1014" y="11215"/>
                  </a:lnTo>
                  <a:lnTo>
                    <a:pt x="1019" y="11210"/>
                  </a:lnTo>
                  <a:lnTo>
                    <a:pt x="1019" y="8433"/>
                  </a:lnTo>
                  <a:cubicBezTo>
                    <a:pt x="1019" y="8246"/>
                    <a:pt x="1173" y="8087"/>
                    <a:pt x="1365" y="8087"/>
                  </a:cubicBezTo>
                  <a:lnTo>
                    <a:pt x="1639" y="8087"/>
                  </a:lnTo>
                  <a:cubicBezTo>
                    <a:pt x="1687" y="8155"/>
                    <a:pt x="1735" y="8217"/>
                    <a:pt x="1792" y="8275"/>
                  </a:cubicBezTo>
                  <a:cubicBezTo>
                    <a:pt x="1807" y="8289"/>
                    <a:pt x="1821" y="8308"/>
                    <a:pt x="1840" y="8323"/>
                  </a:cubicBezTo>
                  <a:cubicBezTo>
                    <a:pt x="2251" y="8721"/>
                    <a:pt x="2797" y="8940"/>
                    <a:pt x="3362" y="8940"/>
                  </a:cubicBezTo>
                  <a:cubicBezTo>
                    <a:pt x="3452" y="8940"/>
                    <a:pt x="3542" y="8935"/>
                    <a:pt x="3632" y="8923"/>
                  </a:cubicBezTo>
                  <a:cubicBezTo>
                    <a:pt x="5006" y="8755"/>
                    <a:pt x="6125" y="8102"/>
                    <a:pt x="6957" y="6896"/>
                  </a:cubicBezTo>
                  <a:cubicBezTo>
                    <a:pt x="7778" y="5705"/>
                    <a:pt x="8071" y="4225"/>
                    <a:pt x="7764" y="2813"/>
                  </a:cubicBezTo>
                  <a:cubicBezTo>
                    <a:pt x="7557" y="1900"/>
                    <a:pt x="7139" y="1179"/>
                    <a:pt x="6495" y="656"/>
                  </a:cubicBezTo>
                  <a:lnTo>
                    <a:pt x="6409" y="588"/>
                  </a:lnTo>
                  <a:cubicBezTo>
                    <a:pt x="6409" y="588"/>
                    <a:pt x="6010" y="300"/>
                    <a:pt x="5741" y="204"/>
                  </a:cubicBezTo>
                  <a:cubicBezTo>
                    <a:pt x="5378" y="76"/>
                    <a:pt x="4999" y="0"/>
                    <a:pt x="4620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5" name="Google Shape;11735;p89"/>
            <p:cNvSpPr/>
            <p:nvPr/>
          </p:nvSpPr>
          <p:spPr>
            <a:xfrm>
              <a:off x="6332429" y="3867623"/>
              <a:ext cx="148205" cy="234154"/>
            </a:xfrm>
            <a:custGeom>
              <a:avLst/>
              <a:gdLst/>
              <a:ahLst/>
              <a:cxnLst/>
              <a:rect l="l" t="t" r="r" b="b"/>
              <a:pathLst>
                <a:path w="5661" h="8944" extrusionOk="0">
                  <a:moveTo>
                    <a:pt x="2288" y="1"/>
                  </a:moveTo>
                  <a:lnTo>
                    <a:pt x="2288" y="1"/>
                  </a:lnTo>
                  <a:cubicBezTo>
                    <a:pt x="2557" y="102"/>
                    <a:pt x="2927" y="375"/>
                    <a:pt x="2927" y="375"/>
                  </a:cubicBezTo>
                  <a:cubicBezTo>
                    <a:pt x="2960" y="399"/>
                    <a:pt x="2989" y="423"/>
                    <a:pt x="3018" y="443"/>
                  </a:cubicBezTo>
                  <a:cubicBezTo>
                    <a:pt x="3657" y="966"/>
                    <a:pt x="4075" y="1692"/>
                    <a:pt x="4281" y="2600"/>
                  </a:cubicBezTo>
                  <a:cubicBezTo>
                    <a:pt x="4589" y="4017"/>
                    <a:pt x="4301" y="5496"/>
                    <a:pt x="3479" y="6688"/>
                  </a:cubicBezTo>
                  <a:cubicBezTo>
                    <a:pt x="2648" y="7894"/>
                    <a:pt x="1529" y="8547"/>
                    <a:pt x="155" y="8710"/>
                  </a:cubicBezTo>
                  <a:cubicBezTo>
                    <a:pt x="102" y="8720"/>
                    <a:pt x="49" y="8720"/>
                    <a:pt x="1" y="8725"/>
                  </a:cubicBezTo>
                  <a:cubicBezTo>
                    <a:pt x="299" y="8868"/>
                    <a:pt x="624" y="8943"/>
                    <a:pt x="955" y="8943"/>
                  </a:cubicBezTo>
                  <a:cubicBezTo>
                    <a:pt x="1045" y="8943"/>
                    <a:pt x="1135" y="8938"/>
                    <a:pt x="1226" y="8927"/>
                  </a:cubicBezTo>
                  <a:cubicBezTo>
                    <a:pt x="2600" y="8763"/>
                    <a:pt x="3719" y="8110"/>
                    <a:pt x="4550" y="6904"/>
                  </a:cubicBezTo>
                  <a:cubicBezTo>
                    <a:pt x="5367" y="5708"/>
                    <a:pt x="5660" y="4228"/>
                    <a:pt x="5353" y="2816"/>
                  </a:cubicBezTo>
                  <a:cubicBezTo>
                    <a:pt x="5146" y="1903"/>
                    <a:pt x="4728" y="1182"/>
                    <a:pt x="4084" y="659"/>
                  </a:cubicBezTo>
                  <a:lnTo>
                    <a:pt x="3998" y="592"/>
                  </a:lnTo>
                  <a:cubicBezTo>
                    <a:pt x="3998" y="592"/>
                    <a:pt x="3599" y="303"/>
                    <a:pt x="3335" y="207"/>
                  </a:cubicBezTo>
                  <a:cubicBezTo>
                    <a:pt x="2999" y="82"/>
                    <a:pt x="2648" y="15"/>
                    <a:pt x="2288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6" name="Google Shape;11736;p89"/>
            <p:cNvSpPr/>
            <p:nvPr/>
          </p:nvSpPr>
          <p:spPr>
            <a:xfrm>
              <a:off x="6277215" y="3830395"/>
              <a:ext cx="55868" cy="93593"/>
            </a:xfrm>
            <a:custGeom>
              <a:avLst/>
              <a:gdLst/>
              <a:ahLst/>
              <a:cxnLst/>
              <a:rect l="l" t="t" r="r" b="b"/>
              <a:pathLst>
                <a:path w="2134" h="3575" extrusionOk="0">
                  <a:moveTo>
                    <a:pt x="1" y="1"/>
                  </a:moveTo>
                  <a:lnTo>
                    <a:pt x="1" y="1490"/>
                  </a:lnTo>
                  <a:cubicBezTo>
                    <a:pt x="1" y="2475"/>
                    <a:pt x="683" y="3330"/>
                    <a:pt x="1644" y="3546"/>
                  </a:cubicBezTo>
                  <a:lnTo>
                    <a:pt x="1764" y="3575"/>
                  </a:lnTo>
                  <a:cubicBezTo>
                    <a:pt x="1827" y="3239"/>
                    <a:pt x="1951" y="2917"/>
                    <a:pt x="2134" y="2629"/>
                  </a:cubicBezTo>
                  <a:cubicBezTo>
                    <a:pt x="2096" y="2609"/>
                    <a:pt x="2057" y="2595"/>
                    <a:pt x="2019" y="2585"/>
                  </a:cubicBezTo>
                  <a:lnTo>
                    <a:pt x="1870" y="2552"/>
                  </a:lnTo>
                  <a:cubicBezTo>
                    <a:pt x="1370" y="2446"/>
                    <a:pt x="1019" y="1999"/>
                    <a:pt x="1019" y="1490"/>
                  </a:cubicBezTo>
                  <a:lnTo>
                    <a:pt x="1019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89"/>
            <p:cNvSpPr/>
            <p:nvPr/>
          </p:nvSpPr>
          <p:spPr>
            <a:xfrm>
              <a:off x="6306144" y="3890400"/>
              <a:ext cx="26939" cy="33484"/>
            </a:xfrm>
            <a:custGeom>
              <a:avLst/>
              <a:gdLst/>
              <a:ahLst/>
              <a:cxnLst/>
              <a:rect l="l" t="t" r="r" b="b"/>
              <a:pathLst>
                <a:path w="1029" h="1279" extrusionOk="0">
                  <a:moveTo>
                    <a:pt x="265" y="0"/>
                  </a:moveTo>
                  <a:cubicBezTo>
                    <a:pt x="107" y="327"/>
                    <a:pt x="20" y="687"/>
                    <a:pt x="1" y="1052"/>
                  </a:cubicBezTo>
                  <a:cubicBezTo>
                    <a:pt x="174" y="1144"/>
                    <a:pt x="352" y="1211"/>
                    <a:pt x="539" y="1254"/>
                  </a:cubicBezTo>
                  <a:lnTo>
                    <a:pt x="659" y="1278"/>
                  </a:lnTo>
                  <a:cubicBezTo>
                    <a:pt x="722" y="942"/>
                    <a:pt x="846" y="625"/>
                    <a:pt x="1029" y="337"/>
                  </a:cubicBezTo>
                  <a:cubicBezTo>
                    <a:pt x="991" y="312"/>
                    <a:pt x="952" y="298"/>
                    <a:pt x="914" y="288"/>
                  </a:cubicBezTo>
                  <a:lnTo>
                    <a:pt x="765" y="260"/>
                  </a:lnTo>
                  <a:cubicBezTo>
                    <a:pt x="577" y="221"/>
                    <a:pt x="404" y="130"/>
                    <a:pt x="2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89"/>
            <p:cNvSpPr/>
            <p:nvPr/>
          </p:nvSpPr>
          <p:spPr>
            <a:xfrm>
              <a:off x="6264518" y="3825395"/>
              <a:ext cx="249810" cy="340968"/>
            </a:xfrm>
            <a:custGeom>
              <a:avLst/>
              <a:gdLst/>
              <a:ahLst/>
              <a:cxnLst/>
              <a:rect l="l" t="t" r="r" b="b"/>
              <a:pathLst>
                <a:path w="9542" h="13024" extrusionOk="0">
                  <a:moveTo>
                    <a:pt x="1512" y="1"/>
                  </a:moveTo>
                  <a:cubicBezTo>
                    <a:pt x="1417" y="1"/>
                    <a:pt x="1322" y="64"/>
                    <a:pt x="1322" y="192"/>
                  </a:cubicBezTo>
                  <a:lnTo>
                    <a:pt x="1322" y="1676"/>
                  </a:lnTo>
                  <a:cubicBezTo>
                    <a:pt x="1322" y="2277"/>
                    <a:pt x="1735" y="2800"/>
                    <a:pt x="2321" y="2930"/>
                  </a:cubicBezTo>
                  <a:lnTo>
                    <a:pt x="2345" y="2935"/>
                  </a:lnTo>
                  <a:cubicBezTo>
                    <a:pt x="2307" y="3002"/>
                    <a:pt x="2292" y="3079"/>
                    <a:pt x="2259" y="3151"/>
                  </a:cubicBezTo>
                  <a:cubicBezTo>
                    <a:pt x="2225" y="3242"/>
                    <a:pt x="2187" y="3324"/>
                    <a:pt x="2158" y="3415"/>
                  </a:cubicBezTo>
                  <a:cubicBezTo>
                    <a:pt x="2148" y="3454"/>
                    <a:pt x="2124" y="3492"/>
                    <a:pt x="2115" y="3535"/>
                  </a:cubicBezTo>
                  <a:cubicBezTo>
                    <a:pt x="1269" y="3314"/>
                    <a:pt x="683" y="2550"/>
                    <a:pt x="683" y="1681"/>
                  </a:cubicBezTo>
                  <a:lnTo>
                    <a:pt x="683" y="192"/>
                  </a:lnTo>
                  <a:cubicBezTo>
                    <a:pt x="683" y="67"/>
                    <a:pt x="588" y="4"/>
                    <a:pt x="493" y="4"/>
                  </a:cubicBezTo>
                  <a:cubicBezTo>
                    <a:pt x="398" y="4"/>
                    <a:pt x="303" y="67"/>
                    <a:pt x="303" y="192"/>
                  </a:cubicBezTo>
                  <a:lnTo>
                    <a:pt x="303" y="1681"/>
                  </a:lnTo>
                  <a:cubicBezTo>
                    <a:pt x="303" y="2743"/>
                    <a:pt x="1024" y="3660"/>
                    <a:pt x="2052" y="3910"/>
                  </a:cubicBezTo>
                  <a:cubicBezTo>
                    <a:pt x="1937" y="4909"/>
                    <a:pt x="2336" y="5740"/>
                    <a:pt x="2864" y="6144"/>
                  </a:cubicBezTo>
                  <a:cubicBezTo>
                    <a:pt x="3128" y="6350"/>
                    <a:pt x="3114" y="6860"/>
                    <a:pt x="2744" y="6975"/>
                  </a:cubicBezTo>
                  <a:cubicBezTo>
                    <a:pt x="2633" y="7009"/>
                    <a:pt x="2523" y="7047"/>
                    <a:pt x="2417" y="7095"/>
                  </a:cubicBezTo>
                  <a:cubicBezTo>
                    <a:pt x="1846" y="7350"/>
                    <a:pt x="1447" y="7888"/>
                    <a:pt x="1370" y="8507"/>
                  </a:cubicBezTo>
                  <a:cubicBezTo>
                    <a:pt x="592" y="8604"/>
                    <a:pt x="6" y="9266"/>
                    <a:pt x="1" y="10054"/>
                  </a:cubicBezTo>
                  <a:lnTo>
                    <a:pt x="1" y="12831"/>
                  </a:lnTo>
                  <a:cubicBezTo>
                    <a:pt x="1" y="12956"/>
                    <a:pt x="96" y="13018"/>
                    <a:pt x="191" y="13018"/>
                  </a:cubicBezTo>
                  <a:cubicBezTo>
                    <a:pt x="285" y="13018"/>
                    <a:pt x="380" y="12956"/>
                    <a:pt x="380" y="12831"/>
                  </a:cubicBezTo>
                  <a:lnTo>
                    <a:pt x="380" y="10054"/>
                  </a:lnTo>
                  <a:cubicBezTo>
                    <a:pt x="380" y="9411"/>
                    <a:pt x="899" y="8887"/>
                    <a:pt x="1543" y="8877"/>
                  </a:cubicBezTo>
                  <a:cubicBezTo>
                    <a:pt x="1644" y="8877"/>
                    <a:pt x="1725" y="8801"/>
                    <a:pt x="1730" y="8700"/>
                  </a:cubicBezTo>
                  <a:cubicBezTo>
                    <a:pt x="1749" y="8157"/>
                    <a:pt x="2071" y="7667"/>
                    <a:pt x="2566" y="7441"/>
                  </a:cubicBezTo>
                  <a:cubicBezTo>
                    <a:pt x="2662" y="7403"/>
                    <a:pt x="2758" y="7364"/>
                    <a:pt x="2854" y="7335"/>
                  </a:cubicBezTo>
                  <a:cubicBezTo>
                    <a:pt x="3095" y="7258"/>
                    <a:pt x="3287" y="7071"/>
                    <a:pt x="3373" y="6836"/>
                  </a:cubicBezTo>
                  <a:cubicBezTo>
                    <a:pt x="3412" y="6716"/>
                    <a:pt x="3426" y="6595"/>
                    <a:pt x="3412" y="6471"/>
                  </a:cubicBezTo>
                  <a:cubicBezTo>
                    <a:pt x="3550" y="6391"/>
                    <a:pt x="3851" y="6247"/>
                    <a:pt x="4226" y="6247"/>
                  </a:cubicBezTo>
                  <a:cubicBezTo>
                    <a:pt x="4487" y="6247"/>
                    <a:pt x="4784" y="6317"/>
                    <a:pt x="5088" y="6528"/>
                  </a:cubicBezTo>
                  <a:cubicBezTo>
                    <a:pt x="5376" y="6726"/>
                    <a:pt x="5725" y="6804"/>
                    <a:pt x="6092" y="6804"/>
                  </a:cubicBezTo>
                  <a:cubicBezTo>
                    <a:pt x="6671" y="6804"/>
                    <a:pt x="7297" y="6610"/>
                    <a:pt x="7803" y="6384"/>
                  </a:cubicBezTo>
                  <a:lnTo>
                    <a:pt x="7803" y="6384"/>
                  </a:lnTo>
                  <a:cubicBezTo>
                    <a:pt x="7682" y="7109"/>
                    <a:pt x="7404" y="7801"/>
                    <a:pt x="6991" y="8407"/>
                  </a:cubicBezTo>
                  <a:cubicBezTo>
                    <a:pt x="6203" y="9555"/>
                    <a:pt x="5160" y="10189"/>
                    <a:pt x="3801" y="10352"/>
                  </a:cubicBezTo>
                  <a:cubicBezTo>
                    <a:pt x="3719" y="10362"/>
                    <a:pt x="3638" y="10367"/>
                    <a:pt x="3558" y="10367"/>
                  </a:cubicBezTo>
                  <a:cubicBezTo>
                    <a:pt x="2891" y="10367"/>
                    <a:pt x="2298" y="10040"/>
                    <a:pt x="1985" y="9598"/>
                  </a:cubicBezTo>
                  <a:cubicBezTo>
                    <a:pt x="1949" y="9544"/>
                    <a:pt x="1889" y="9516"/>
                    <a:pt x="1826" y="9516"/>
                  </a:cubicBezTo>
                  <a:cubicBezTo>
                    <a:pt x="1822" y="9516"/>
                    <a:pt x="1817" y="9516"/>
                    <a:pt x="1812" y="9516"/>
                  </a:cubicBezTo>
                  <a:lnTo>
                    <a:pt x="1552" y="9516"/>
                  </a:lnTo>
                  <a:cubicBezTo>
                    <a:pt x="1250" y="9516"/>
                    <a:pt x="1010" y="9761"/>
                    <a:pt x="1010" y="10059"/>
                  </a:cubicBezTo>
                  <a:lnTo>
                    <a:pt x="1010" y="12836"/>
                  </a:lnTo>
                  <a:cubicBezTo>
                    <a:pt x="1010" y="12961"/>
                    <a:pt x="1105" y="13023"/>
                    <a:pt x="1199" y="13023"/>
                  </a:cubicBezTo>
                  <a:cubicBezTo>
                    <a:pt x="1294" y="13023"/>
                    <a:pt x="1389" y="12961"/>
                    <a:pt x="1389" y="12836"/>
                  </a:cubicBezTo>
                  <a:lnTo>
                    <a:pt x="1389" y="10059"/>
                  </a:lnTo>
                  <a:cubicBezTo>
                    <a:pt x="1389" y="9973"/>
                    <a:pt x="1461" y="9901"/>
                    <a:pt x="1548" y="9901"/>
                  </a:cubicBezTo>
                  <a:lnTo>
                    <a:pt x="1725" y="9901"/>
                  </a:lnTo>
                  <a:cubicBezTo>
                    <a:pt x="2127" y="10405"/>
                    <a:pt x="2798" y="10753"/>
                    <a:pt x="3554" y="10753"/>
                  </a:cubicBezTo>
                  <a:cubicBezTo>
                    <a:pt x="3648" y="10753"/>
                    <a:pt x="3743" y="10748"/>
                    <a:pt x="3839" y="10737"/>
                  </a:cubicBezTo>
                  <a:cubicBezTo>
                    <a:pt x="8331" y="10194"/>
                    <a:pt x="9542" y="4366"/>
                    <a:pt x="6803" y="2123"/>
                  </a:cubicBezTo>
                  <a:cubicBezTo>
                    <a:pt x="6760" y="2083"/>
                    <a:pt x="6715" y="2067"/>
                    <a:pt x="6672" y="2067"/>
                  </a:cubicBezTo>
                  <a:cubicBezTo>
                    <a:pt x="6513" y="2067"/>
                    <a:pt x="6389" y="2295"/>
                    <a:pt x="6563" y="2416"/>
                  </a:cubicBezTo>
                  <a:cubicBezTo>
                    <a:pt x="7577" y="3252"/>
                    <a:pt x="7961" y="4640"/>
                    <a:pt x="7860" y="5937"/>
                  </a:cubicBezTo>
                  <a:cubicBezTo>
                    <a:pt x="7600" y="6067"/>
                    <a:pt x="6814" y="6426"/>
                    <a:pt x="6099" y="6426"/>
                  </a:cubicBezTo>
                  <a:cubicBezTo>
                    <a:pt x="5809" y="6426"/>
                    <a:pt x="5531" y="6367"/>
                    <a:pt x="5304" y="6211"/>
                  </a:cubicBezTo>
                  <a:cubicBezTo>
                    <a:pt x="4967" y="5978"/>
                    <a:pt x="4597" y="5867"/>
                    <a:pt x="4224" y="5867"/>
                  </a:cubicBezTo>
                  <a:cubicBezTo>
                    <a:pt x="3912" y="5867"/>
                    <a:pt x="3599" y="5945"/>
                    <a:pt x="3301" y="6096"/>
                  </a:cubicBezTo>
                  <a:cubicBezTo>
                    <a:pt x="3248" y="5995"/>
                    <a:pt x="3176" y="5908"/>
                    <a:pt x="3095" y="5841"/>
                  </a:cubicBezTo>
                  <a:cubicBezTo>
                    <a:pt x="2576" y="5442"/>
                    <a:pt x="2220" y="4520"/>
                    <a:pt x="2518" y="3535"/>
                  </a:cubicBezTo>
                  <a:cubicBezTo>
                    <a:pt x="2851" y="2412"/>
                    <a:pt x="3816" y="1792"/>
                    <a:pt x="4847" y="1792"/>
                  </a:cubicBezTo>
                  <a:cubicBezTo>
                    <a:pt x="5183" y="1792"/>
                    <a:pt x="5526" y="1857"/>
                    <a:pt x="5857" y="1993"/>
                  </a:cubicBezTo>
                  <a:cubicBezTo>
                    <a:pt x="5885" y="2005"/>
                    <a:pt x="5912" y="2010"/>
                    <a:pt x="5937" y="2010"/>
                  </a:cubicBezTo>
                  <a:cubicBezTo>
                    <a:pt x="6122" y="2010"/>
                    <a:pt x="6213" y="1727"/>
                    <a:pt x="6006" y="1643"/>
                  </a:cubicBezTo>
                  <a:cubicBezTo>
                    <a:pt x="5634" y="1489"/>
                    <a:pt x="5239" y="1411"/>
                    <a:pt x="4847" y="1411"/>
                  </a:cubicBezTo>
                  <a:cubicBezTo>
                    <a:pt x="3979" y="1411"/>
                    <a:pt x="3124" y="1794"/>
                    <a:pt x="2561" y="2589"/>
                  </a:cubicBezTo>
                  <a:cubicBezTo>
                    <a:pt x="2561" y="2589"/>
                    <a:pt x="2446" y="2565"/>
                    <a:pt x="2403" y="2555"/>
                  </a:cubicBezTo>
                  <a:cubicBezTo>
                    <a:pt x="1994" y="2464"/>
                    <a:pt x="1701" y="2099"/>
                    <a:pt x="1701" y="1676"/>
                  </a:cubicBezTo>
                  <a:lnTo>
                    <a:pt x="1701" y="192"/>
                  </a:lnTo>
                  <a:cubicBezTo>
                    <a:pt x="1701" y="64"/>
                    <a:pt x="1607" y="1"/>
                    <a:pt x="151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89"/>
            <p:cNvSpPr/>
            <p:nvPr/>
          </p:nvSpPr>
          <p:spPr>
            <a:xfrm>
              <a:off x="6360729" y="4014283"/>
              <a:ext cx="14739" cy="12593"/>
            </a:xfrm>
            <a:custGeom>
              <a:avLst/>
              <a:gdLst/>
              <a:ahLst/>
              <a:cxnLst/>
              <a:rect l="l" t="t" r="r" b="b"/>
              <a:pathLst>
                <a:path w="563" h="481" extrusionOk="0">
                  <a:moveTo>
                    <a:pt x="323" y="0"/>
                  </a:moveTo>
                  <a:cubicBezTo>
                    <a:pt x="107" y="0"/>
                    <a:pt x="1" y="260"/>
                    <a:pt x="150" y="409"/>
                  </a:cubicBezTo>
                  <a:cubicBezTo>
                    <a:pt x="199" y="458"/>
                    <a:pt x="260" y="480"/>
                    <a:pt x="320" y="480"/>
                  </a:cubicBezTo>
                  <a:cubicBezTo>
                    <a:pt x="444" y="480"/>
                    <a:pt x="563" y="383"/>
                    <a:pt x="563" y="240"/>
                  </a:cubicBezTo>
                  <a:cubicBezTo>
                    <a:pt x="563" y="106"/>
                    <a:pt x="452" y="0"/>
                    <a:pt x="323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89"/>
            <p:cNvSpPr/>
            <p:nvPr/>
          </p:nvSpPr>
          <p:spPr>
            <a:xfrm>
              <a:off x="6412304" y="4027216"/>
              <a:ext cx="14608" cy="12645"/>
            </a:xfrm>
            <a:custGeom>
              <a:avLst/>
              <a:gdLst/>
              <a:ahLst/>
              <a:cxnLst/>
              <a:rect l="l" t="t" r="r" b="b"/>
              <a:pathLst>
                <a:path w="558" h="483" extrusionOk="0">
                  <a:moveTo>
                    <a:pt x="318" y="1"/>
                  </a:moveTo>
                  <a:cubicBezTo>
                    <a:pt x="106" y="1"/>
                    <a:pt x="1" y="260"/>
                    <a:pt x="149" y="409"/>
                  </a:cubicBezTo>
                  <a:cubicBezTo>
                    <a:pt x="200" y="460"/>
                    <a:pt x="261" y="482"/>
                    <a:pt x="320" y="482"/>
                  </a:cubicBezTo>
                  <a:cubicBezTo>
                    <a:pt x="442" y="482"/>
                    <a:pt x="558" y="387"/>
                    <a:pt x="558" y="241"/>
                  </a:cubicBezTo>
                  <a:cubicBezTo>
                    <a:pt x="558" y="111"/>
                    <a:pt x="452" y="1"/>
                    <a:pt x="318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1" name="Google Shape;11741;p89"/>
            <p:cNvSpPr/>
            <p:nvPr/>
          </p:nvSpPr>
          <p:spPr>
            <a:xfrm>
              <a:off x="6355965" y="4058920"/>
              <a:ext cx="14739" cy="12540"/>
            </a:xfrm>
            <a:custGeom>
              <a:avLst/>
              <a:gdLst/>
              <a:ahLst/>
              <a:cxnLst/>
              <a:rect l="l" t="t" r="r" b="b"/>
              <a:pathLst>
                <a:path w="563" h="479" extrusionOk="0">
                  <a:moveTo>
                    <a:pt x="322" y="1"/>
                  </a:moveTo>
                  <a:cubicBezTo>
                    <a:pt x="106" y="1"/>
                    <a:pt x="0" y="255"/>
                    <a:pt x="154" y="409"/>
                  </a:cubicBezTo>
                  <a:cubicBezTo>
                    <a:pt x="202" y="457"/>
                    <a:pt x="262" y="479"/>
                    <a:pt x="320" y="479"/>
                  </a:cubicBezTo>
                  <a:cubicBezTo>
                    <a:pt x="443" y="479"/>
                    <a:pt x="562" y="384"/>
                    <a:pt x="562" y="241"/>
                  </a:cubicBezTo>
                  <a:cubicBezTo>
                    <a:pt x="562" y="106"/>
                    <a:pt x="452" y="1"/>
                    <a:pt x="32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2" name="Google Shape;11742;p89"/>
          <p:cNvGrpSpPr/>
          <p:nvPr/>
        </p:nvGrpSpPr>
        <p:grpSpPr>
          <a:xfrm>
            <a:off x="5376073" y="3619968"/>
            <a:ext cx="223158" cy="340994"/>
            <a:chOff x="5376073" y="3825368"/>
            <a:chExt cx="223158" cy="340994"/>
          </a:xfrm>
        </p:grpSpPr>
        <p:sp>
          <p:nvSpPr>
            <p:cNvPr id="11743" name="Google Shape;11743;p89"/>
            <p:cNvSpPr/>
            <p:nvPr/>
          </p:nvSpPr>
          <p:spPr>
            <a:xfrm>
              <a:off x="5380995" y="3830395"/>
              <a:ext cx="213079" cy="242008"/>
            </a:xfrm>
            <a:custGeom>
              <a:avLst/>
              <a:gdLst/>
              <a:ahLst/>
              <a:cxnLst/>
              <a:rect l="l" t="t" r="r" b="b"/>
              <a:pathLst>
                <a:path w="8139" h="9244" extrusionOk="0">
                  <a:moveTo>
                    <a:pt x="1941" y="1"/>
                  </a:moveTo>
                  <a:cubicBezTo>
                    <a:pt x="870" y="1"/>
                    <a:pt x="0" y="870"/>
                    <a:pt x="5" y="1942"/>
                  </a:cubicBezTo>
                  <a:lnTo>
                    <a:pt x="5" y="8192"/>
                  </a:lnTo>
                  <a:cubicBezTo>
                    <a:pt x="0" y="8773"/>
                    <a:pt x="471" y="9244"/>
                    <a:pt x="1052" y="9244"/>
                  </a:cubicBezTo>
                  <a:lnTo>
                    <a:pt x="3200" y="9244"/>
                  </a:lnTo>
                  <a:lnTo>
                    <a:pt x="3200" y="8009"/>
                  </a:lnTo>
                  <a:lnTo>
                    <a:pt x="4944" y="8009"/>
                  </a:lnTo>
                  <a:lnTo>
                    <a:pt x="4944" y="9244"/>
                  </a:lnTo>
                  <a:lnTo>
                    <a:pt x="7091" y="9244"/>
                  </a:lnTo>
                  <a:cubicBezTo>
                    <a:pt x="7672" y="9244"/>
                    <a:pt x="8138" y="8773"/>
                    <a:pt x="8138" y="8192"/>
                  </a:cubicBezTo>
                  <a:lnTo>
                    <a:pt x="8138" y="1942"/>
                  </a:lnTo>
                  <a:cubicBezTo>
                    <a:pt x="8138" y="870"/>
                    <a:pt x="7269" y="1"/>
                    <a:pt x="6198" y="1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4" name="Google Shape;11744;p89"/>
            <p:cNvSpPr/>
            <p:nvPr/>
          </p:nvSpPr>
          <p:spPr>
            <a:xfrm>
              <a:off x="5515822" y="3830395"/>
              <a:ext cx="78252" cy="242008"/>
            </a:xfrm>
            <a:custGeom>
              <a:avLst/>
              <a:gdLst/>
              <a:ahLst/>
              <a:cxnLst/>
              <a:rect l="l" t="t" r="r" b="b"/>
              <a:pathLst>
                <a:path w="2989" h="9244" extrusionOk="0">
                  <a:moveTo>
                    <a:pt x="0" y="1"/>
                  </a:moveTo>
                  <a:cubicBezTo>
                    <a:pt x="1072" y="1"/>
                    <a:pt x="1941" y="870"/>
                    <a:pt x="1941" y="1942"/>
                  </a:cubicBezTo>
                  <a:lnTo>
                    <a:pt x="1941" y="8192"/>
                  </a:lnTo>
                  <a:cubicBezTo>
                    <a:pt x="1941" y="8773"/>
                    <a:pt x="1470" y="9244"/>
                    <a:pt x="894" y="9244"/>
                  </a:cubicBezTo>
                  <a:lnTo>
                    <a:pt x="1941" y="9244"/>
                  </a:lnTo>
                  <a:cubicBezTo>
                    <a:pt x="2522" y="9244"/>
                    <a:pt x="2988" y="8773"/>
                    <a:pt x="2988" y="8192"/>
                  </a:cubicBezTo>
                  <a:lnTo>
                    <a:pt x="2988" y="1942"/>
                  </a:lnTo>
                  <a:cubicBezTo>
                    <a:pt x="2988" y="870"/>
                    <a:pt x="2124" y="1"/>
                    <a:pt x="10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5" name="Google Shape;11745;p89"/>
            <p:cNvSpPr/>
            <p:nvPr/>
          </p:nvSpPr>
          <p:spPr>
            <a:xfrm>
              <a:off x="5428669" y="3853407"/>
              <a:ext cx="117862" cy="100400"/>
            </a:xfrm>
            <a:custGeom>
              <a:avLst/>
              <a:gdLst/>
              <a:ahLst/>
              <a:cxnLst/>
              <a:rect l="l" t="t" r="r" b="b"/>
              <a:pathLst>
                <a:path w="4502" h="3835" extrusionOk="0">
                  <a:moveTo>
                    <a:pt x="2248" y="1"/>
                  </a:moveTo>
                  <a:cubicBezTo>
                    <a:pt x="1004" y="1"/>
                    <a:pt x="0" y="1010"/>
                    <a:pt x="0" y="2249"/>
                  </a:cubicBezTo>
                  <a:lnTo>
                    <a:pt x="0" y="3234"/>
                  </a:lnTo>
                  <a:cubicBezTo>
                    <a:pt x="0" y="3565"/>
                    <a:pt x="269" y="3834"/>
                    <a:pt x="601" y="3834"/>
                  </a:cubicBezTo>
                  <a:lnTo>
                    <a:pt x="3901" y="3834"/>
                  </a:lnTo>
                  <a:cubicBezTo>
                    <a:pt x="4232" y="3834"/>
                    <a:pt x="4501" y="3565"/>
                    <a:pt x="4497" y="3234"/>
                  </a:cubicBezTo>
                  <a:lnTo>
                    <a:pt x="4497" y="2249"/>
                  </a:lnTo>
                  <a:cubicBezTo>
                    <a:pt x="4497" y="1010"/>
                    <a:pt x="3493" y="1"/>
                    <a:pt x="2248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6" name="Google Shape;11746;p89"/>
            <p:cNvSpPr/>
            <p:nvPr/>
          </p:nvSpPr>
          <p:spPr>
            <a:xfrm>
              <a:off x="5428669" y="3863356"/>
              <a:ext cx="117993" cy="90583"/>
            </a:xfrm>
            <a:custGeom>
              <a:avLst/>
              <a:gdLst/>
              <a:ahLst/>
              <a:cxnLst/>
              <a:rect l="l" t="t" r="r" b="b"/>
              <a:pathLst>
                <a:path w="4507" h="3460" extrusionOk="0">
                  <a:moveTo>
                    <a:pt x="3507" y="0"/>
                  </a:moveTo>
                  <a:lnTo>
                    <a:pt x="3507" y="0"/>
                  </a:lnTo>
                  <a:cubicBezTo>
                    <a:pt x="3757" y="375"/>
                    <a:pt x="3891" y="812"/>
                    <a:pt x="3891" y="1264"/>
                  </a:cubicBezTo>
                  <a:lnTo>
                    <a:pt x="3891" y="2249"/>
                  </a:lnTo>
                  <a:cubicBezTo>
                    <a:pt x="3891" y="2580"/>
                    <a:pt x="3622" y="2849"/>
                    <a:pt x="3291" y="2849"/>
                  </a:cubicBezTo>
                  <a:lnTo>
                    <a:pt x="0" y="2849"/>
                  </a:lnTo>
                  <a:lnTo>
                    <a:pt x="0" y="2859"/>
                  </a:lnTo>
                  <a:cubicBezTo>
                    <a:pt x="0" y="3190"/>
                    <a:pt x="269" y="3459"/>
                    <a:pt x="601" y="3459"/>
                  </a:cubicBezTo>
                  <a:lnTo>
                    <a:pt x="3906" y="3459"/>
                  </a:lnTo>
                  <a:cubicBezTo>
                    <a:pt x="4237" y="3459"/>
                    <a:pt x="4506" y="3190"/>
                    <a:pt x="4506" y="2859"/>
                  </a:cubicBezTo>
                  <a:lnTo>
                    <a:pt x="4506" y="1874"/>
                  </a:lnTo>
                  <a:cubicBezTo>
                    <a:pt x="4506" y="1120"/>
                    <a:pt x="4132" y="418"/>
                    <a:pt x="3507" y="0"/>
                  </a:cubicBezTo>
                  <a:close/>
                </a:path>
              </a:pathLst>
            </a:custGeom>
            <a:solidFill>
              <a:srgbClr val="AEB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7" name="Google Shape;11747;p89"/>
            <p:cNvSpPr/>
            <p:nvPr/>
          </p:nvSpPr>
          <p:spPr>
            <a:xfrm>
              <a:off x="5464745" y="4040071"/>
              <a:ext cx="45684" cy="121266"/>
            </a:xfrm>
            <a:custGeom>
              <a:avLst/>
              <a:gdLst/>
              <a:ahLst/>
              <a:cxnLst/>
              <a:rect l="l" t="t" r="r" b="b"/>
              <a:pathLst>
                <a:path w="1745" h="4632" extrusionOk="0">
                  <a:moveTo>
                    <a:pt x="1" y="0"/>
                  </a:moveTo>
                  <a:lnTo>
                    <a:pt x="1" y="4631"/>
                  </a:lnTo>
                  <a:lnTo>
                    <a:pt x="1745" y="4631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8" name="Google Shape;11748;p89"/>
            <p:cNvSpPr/>
            <p:nvPr/>
          </p:nvSpPr>
          <p:spPr>
            <a:xfrm>
              <a:off x="5495192" y="4040071"/>
              <a:ext cx="15237" cy="121266"/>
            </a:xfrm>
            <a:custGeom>
              <a:avLst/>
              <a:gdLst/>
              <a:ahLst/>
              <a:cxnLst/>
              <a:rect l="l" t="t" r="r" b="b"/>
              <a:pathLst>
                <a:path w="582" h="4632" extrusionOk="0">
                  <a:moveTo>
                    <a:pt x="0" y="0"/>
                  </a:moveTo>
                  <a:lnTo>
                    <a:pt x="0" y="4631"/>
                  </a:lnTo>
                  <a:lnTo>
                    <a:pt x="582" y="4631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9" name="Google Shape;11749;p89"/>
            <p:cNvSpPr/>
            <p:nvPr/>
          </p:nvSpPr>
          <p:spPr>
            <a:xfrm>
              <a:off x="5401992" y="3988234"/>
              <a:ext cx="33118" cy="25552"/>
            </a:xfrm>
            <a:custGeom>
              <a:avLst/>
              <a:gdLst/>
              <a:ahLst/>
              <a:cxnLst/>
              <a:rect l="l" t="t" r="r" b="b"/>
              <a:pathLst>
                <a:path w="1265" h="976" extrusionOk="0">
                  <a:moveTo>
                    <a:pt x="346" y="1"/>
                  </a:moveTo>
                  <a:cubicBezTo>
                    <a:pt x="154" y="1"/>
                    <a:pt x="1" y="150"/>
                    <a:pt x="5" y="342"/>
                  </a:cubicBezTo>
                  <a:lnTo>
                    <a:pt x="5" y="635"/>
                  </a:lnTo>
                  <a:cubicBezTo>
                    <a:pt x="1" y="822"/>
                    <a:pt x="154" y="976"/>
                    <a:pt x="346" y="976"/>
                  </a:cubicBezTo>
                  <a:lnTo>
                    <a:pt x="923" y="976"/>
                  </a:lnTo>
                  <a:cubicBezTo>
                    <a:pt x="1110" y="971"/>
                    <a:pt x="1259" y="822"/>
                    <a:pt x="1264" y="635"/>
                  </a:cubicBezTo>
                  <a:lnTo>
                    <a:pt x="1264" y="342"/>
                  </a:lnTo>
                  <a:cubicBezTo>
                    <a:pt x="1264" y="150"/>
                    <a:pt x="1110" y="1"/>
                    <a:pt x="923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0" name="Google Shape;11750;p89"/>
            <p:cNvSpPr/>
            <p:nvPr/>
          </p:nvSpPr>
          <p:spPr>
            <a:xfrm>
              <a:off x="5402122" y="3995408"/>
              <a:ext cx="32987" cy="18378"/>
            </a:xfrm>
            <a:custGeom>
              <a:avLst/>
              <a:gdLst/>
              <a:ahLst/>
              <a:cxnLst/>
              <a:rect l="l" t="t" r="r" b="b"/>
              <a:pathLst>
                <a:path w="1260" h="702" extrusionOk="0">
                  <a:moveTo>
                    <a:pt x="1249" y="1"/>
                  </a:moveTo>
                  <a:cubicBezTo>
                    <a:pt x="1221" y="164"/>
                    <a:pt x="1081" y="284"/>
                    <a:pt x="918" y="284"/>
                  </a:cubicBezTo>
                  <a:lnTo>
                    <a:pt x="341" y="284"/>
                  </a:lnTo>
                  <a:cubicBezTo>
                    <a:pt x="173" y="284"/>
                    <a:pt x="34" y="169"/>
                    <a:pt x="5" y="5"/>
                  </a:cubicBezTo>
                  <a:cubicBezTo>
                    <a:pt x="0" y="25"/>
                    <a:pt x="0" y="49"/>
                    <a:pt x="0" y="68"/>
                  </a:cubicBezTo>
                  <a:lnTo>
                    <a:pt x="0" y="366"/>
                  </a:lnTo>
                  <a:cubicBezTo>
                    <a:pt x="0" y="553"/>
                    <a:pt x="149" y="702"/>
                    <a:pt x="341" y="702"/>
                  </a:cubicBezTo>
                  <a:lnTo>
                    <a:pt x="918" y="702"/>
                  </a:lnTo>
                  <a:cubicBezTo>
                    <a:pt x="1105" y="702"/>
                    <a:pt x="1259" y="548"/>
                    <a:pt x="1259" y="361"/>
                  </a:cubicBezTo>
                  <a:lnTo>
                    <a:pt x="1259" y="68"/>
                  </a:lnTo>
                  <a:cubicBezTo>
                    <a:pt x="1254" y="44"/>
                    <a:pt x="1254" y="25"/>
                    <a:pt x="1249" y="1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1" name="Google Shape;11751;p89"/>
            <p:cNvSpPr/>
            <p:nvPr/>
          </p:nvSpPr>
          <p:spPr>
            <a:xfrm>
              <a:off x="5464876" y="3988234"/>
              <a:ext cx="45553" cy="25552"/>
            </a:xfrm>
            <a:custGeom>
              <a:avLst/>
              <a:gdLst/>
              <a:ahLst/>
              <a:cxnLst/>
              <a:rect l="l" t="t" r="r" b="b"/>
              <a:pathLst>
                <a:path w="1740" h="976" extrusionOk="0">
                  <a:moveTo>
                    <a:pt x="342" y="1"/>
                  </a:moveTo>
                  <a:cubicBezTo>
                    <a:pt x="154" y="1"/>
                    <a:pt x="1" y="150"/>
                    <a:pt x="1" y="342"/>
                  </a:cubicBezTo>
                  <a:lnTo>
                    <a:pt x="1" y="635"/>
                  </a:lnTo>
                  <a:cubicBezTo>
                    <a:pt x="1" y="822"/>
                    <a:pt x="154" y="976"/>
                    <a:pt x="342" y="976"/>
                  </a:cubicBezTo>
                  <a:lnTo>
                    <a:pt x="1399" y="976"/>
                  </a:lnTo>
                  <a:cubicBezTo>
                    <a:pt x="1586" y="976"/>
                    <a:pt x="1740" y="822"/>
                    <a:pt x="1740" y="635"/>
                  </a:cubicBezTo>
                  <a:lnTo>
                    <a:pt x="1740" y="342"/>
                  </a:lnTo>
                  <a:cubicBezTo>
                    <a:pt x="1740" y="150"/>
                    <a:pt x="1586" y="1"/>
                    <a:pt x="1399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2" name="Google Shape;11752;p89"/>
            <p:cNvSpPr/>
            <p:nvPr/>
          </p:nvSpPr>
          <p:spPr>
            <a:xfrm>
              <a:off x="5464876" y="3995538"/>
              <a:ext cx="45553" cy="18378"/>
            </a:xfrm>
            <a:custGeom>
              <a:avLst/>
              <a:gdLst/>
              <a:ahLst/>
              <a:cxnLst/>
              <a:rect l="l" t="t" r="r" b="b"/>
              <a:pathLst>
                <a:path w="1740" h="702" extrusionOk="0">
                  <a:moveTo>
                    <a:pt x="5" y="0"/>
                  </a:moveTo>
                  <a:cubicBezTo>
                    <a:pt x="1" y="20"/>
                    <a:pt x="1" y="44"/>
                    <a:pt x="1" y="63"/>
                  </a:cubicBezTo>
                  <a:lnTo>
                    <a:pt x="1" y="361"/>
                  </a:lnTo>
                  <a:cubicBezTo>
                    <a:pt x="1" y="548"/>
                    <a:pt x="154" y="702"/>
                    <a:pt x="342" y="702"/>
                  </a:cubicBezTo>
                  <a:lnTo>
                    <a:pt x="1399" y="702"/>
                  </a:lnTo>
                  <a:cubicBezTo>
                    <a:pt x="1586" y="702"/>
                    <a:pt x="1740" y="548"/>
                    <a:pt x="1740" y="361"/>
                  </a:cubicBezTo>
                  <a:lnTo>
                    <a:pt x="1740" y="63"/>
                  </a:lnTo>
                  <a:cubicBezTo>
                    <a:pt x="1740" y="44"/>
                    <a:pt x="1735" y="20"/>
                    <a:pt x="1735" y="0"/>
                  </a:cubicBezTo>
                  <a:cubicBezTo>
                    <a:pt x="1701" y="159"/>
                    <a:pt x="1562" y="279"/>
                    <a:pt x="1399" y="279"/>
                  </a:cubicBezTo>
                  <a:lnTo>
                    <a:pt x="342" y="279"/>
                  </a:lnTo>
                  <a:cubicBezTo>
                    <a:pt x="178" y="279"/>
                    <a:pt x="34" y="164"/>
                    <a:pt x="5" y="0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3" name="Google Shape;11753;p89"/>
            <p:cNvSpPr/>
            <p:nvPr/>
          </p:nvSpPr>
          <p:spPr>
            <a:xfrm>
              <a:off x="5540091" y="3988234"/>
              <a:ext cx="33092" cy="25552"/>
            </a:xfrm>
            <a:custGeom>
              <a:avLst/>
              <a:gdLst/>
              <a:ahLst/>
              <a:cxnLst/>
              <a:rect l="l" t="t" r="r" b="b"/>
              <a:pathLst>
                <a:path w="1264" h="976" extrusionOk="0">
                  <a:moveTo>
                    <a:pt x="342" y="1"/>
                  </a:moveTo>
                  <a:cubicBezTo>
                    <a:pt x="154" y="1"/>
                    <a:pt x="0" y="150"/>
                    <a:pt x="0" y="342"/>
                  </a:cubicBezTo>
                  <a:lnTo>
                    <a:pt x="0" y="635"/>
                  </a:lnTo>
                  <a:cubicBezTo>
                    <a:pt x="0" y="822"/>
                    <a:pt x="154" y="976"/>
                    <a:pt x="342" y="976"/>
                  </a:cubicBezTo>
                  <a:lnTo>
                    <a:pt x="918" y="976"/>
                  </a:lnTo>
                  <a:cubicBezTo>
                    <a:pt x="1110" y="976"/>
                    <a:pt x="1259" y="822"/>
                    <a:pt x="1259" y="635"/>
                  </a:cubicBezTo>
                  <a:lnTo>
                    <a:pt x="1259" y="342"/>
                  </a:lnTo>
                  <a:cubicBezTo>
                    <a:pt x="1264" y="150"/>
                    <a:pt x="1110" y="1"/>
                    <a:pt x="918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4" name="Google Shape;11754;p89"/>
            <p:cNvSpPr/>
            <p:nvPr/>
          </p:nvSpPr>
          <p:spPr>
            <a:xfrm>
              <a:off x="5540222" y="3995905"/>
              <a:ext cx="33092" cy="18012"/>
            </a:xfrm>
            <a:custGeom>
              <a:avLst/>
              <a:gdLst/>
              <a:ahLst/>
              <a:cxnLst/>
              <a:rect l="l" t="t" r="r" b="b"/>
              <a:pathLst>
                <a:path w="1264" h="688" extrusionOk="0">
                  <a:moveTo>
                    <a:pt x="5" y="1"/>
                  </a:moveTo>
                  <a:cubicBezTo>
                    <a:pt x="0" y="15"/>
                    <a:pt x="0" y="34"/>
                    <a:pt x="5" y="49"/>
                  </a:cubicBezTo>
                  <a:lnTo>
                    <a:pt x="5" y="347"/>
                  </a:lnTo>
                  <a:cubicBezTo>
                    <a:pt x="0" y="534"/>
                    <a:pt x="154" y="688"/>
                    <a:pt x="341" y="688"/>
                  </a:cubicBezTo>
                  <a:lnTo>
                    <a:pt x="923" y="688"/>
                  </a:lnTo>
                  <a:cubicBezTo>
                    <a:pt x="1110" y="688"/>
                    <a:pt x="1264" y="534"/>
                    <a:pt x="1264" y="347"/>
                  </a:cubicBezTo>
                  <a:lnTo>
                    <a:pt x="1264" y="49"/>
                  </a:lnTo>
                  <a:lnTo>
                    <a:pt x="1264" y="1"/>
                  </a:lnTo>
                  <a:cubicBezTo>
                    <a:pt x="1235" y="169"/>
                    <a:pt x="1086" y="294"/>
                    <a:pt x="913" y="294"/>
                  </a:cubicBezTo>
                  <a:lnTo>
                    <a:pt x="337" y="294"/>
                  </a:lnTo>
                  <a:cubicBezTo>
                    <a:pt x="168" y="294"/>
                    <a:pt x="24" y="169"/>
                    <a:pt x="5" y="1"/>
                  </a:cubicBezTo>
                  <a:close/>
                </a:path>
              </a:pathLst>
            </a:custGeom>
            <a:solidFill>
              <a:srgbClr val="CBD5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5" name="Google Shape;11755;p89"/>
            <p:cNvSpPr/>
            <p:nvPr/>
          </p:nvSpPr>
          <p:spPr>
            <a:xfrm>
              <a:off x="5464745" y="4112380"/>
              <a:ext cx="45684" cy="48957"/>
            </a:xfrm>
            <a:custGeom>
              <a:avLst/>
              <a:gdLst/>
              <a:ahLst/>
              <a:cxnLst/>
              <a:rect l="l" t="t" r="r" b="b"/>
              <a:pathLst>
                <a:path w="1745" h="1870" extrusionOk="0">
                  <a:moveTo>
                    <a:pt x="1" y="0"/>
                  </a:moveTo>
                  <a:lnTo>
                    <a:pt x="1" y="1869"/>
                  </a:lnTo>
                  <a:lnTo>
                    <a:pt x="1745" y="1869"/>
                  </a:lnTo>
                  <a:lnTo>
                    <a:pt x="1745" y="0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6" name="Google Shape;11756;p89"/>
            <p:cNvSpPr/>
            <p:nvPr/>
          </p:nvSpPr>
          <p:spPr>
            <a:xfrm>
              <a:off x="5495192" y="4112380"/>
              <a:ext cx="15237" cy="48957"/>
            </a:xfrm>
            <a:custGeom>
              <a:avLst/>
              <a:gdLst/>
              <a:ahLst/>
              <a:cxnLst/>
              <a:rect l="l" t="t" r="r" b="b"/>
              <a:pathLst>
                <a:path w="582" h="1870" extrusionOk="0">
                  <a:moveTo>
                    <a:pt x="0" y="0"/>
                  </a:moveTo>
                  <a:lnTo>
                    <a:pt x="0" y="1869"/>
                  </a:lnTo>
                  <a:lnTo>
                    <a:pt x="582" y="1869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C3C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7" name="Google Shape;11757;p89"/>
            <p:cNvSpPr/>
            <p:nvPr/>
          </p:nvSpPr>
          <p:spPr>
            <a:xfrm>
              <a:off x="5477442" y="4130104"/>
              <a:ext cx="17776" cy="15158"/>
            </a:xfrm>
            <a:custGeom>
              <a:avLst/>
              <a:gdLst/>
              <a:ahLst/>
              <a:cxnLst/>
              <a:rect l="l" t="t" r="r" b="b"/>
              <a:pathLst>
                <a:path w="679" h="579" extrusionOk="0">
                  <a:moveTo>
                    <a:pt x="390" y="1"/>
                  </a:moveTo>
                  <a:cubicBezTo>
                    <a:pt x="131" y="1"/>
                    <a:pt x="1" y="313"/>
                    <a:pt x="184" y="495"/>
                  </a:cubicBezTo>
                  <a:cubicBezTo>
                    <a:pt x="242" y="553"/>
                    <a:pt x="315" y="579"/>
                    <a:pt x="386" y="579"/>
                  </a:cubicBezTo>
                  <a:cubicBezTo>
                    <a:pt x="535" y="579"/>
                    <a:pt x="678" y="465"/>
                    <a:pt x="678" y="289"/>
                  </a:cubicBezTo>
                  <a:cubicBezTo>
                    <a:pt x="678" y="130"/>
                    <a:pt x="549" y="1"/>
                    <a:pt x="390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8" name="Google Shape;11758;p89"/>
            <p:cNvSpPr/>
            <p:nvPr/>
          </p:nvSpPr>
          <p:spPr>
            <a:xfrm>
              <a:off x="5423747" y="3848381"/>
              <a:ext cx="127942" cy="110453"/>
            </a:xfrm>
            <a:custGeom>
              <a:avLst/>
              <a:gdLst/>
              <a:ahLst/>
              <a:cxnLst/>
              <a:rect l="l" t="t" r="r" b="b"/>
              <a:pathLst>
                <a:path w="4887" h="4219" extrusionOk="0">
                  <a:moveTo>
                    <a:pt x="2436" y="385"/>
                  </a:moveTo>
                  <a:cubicBezTo>
                    <a:pt x="3570" y="385"/>
                    <a:pt x="4492" y="1307"/>
                    <a:pt x="4492" y="2441"/>
                  </a:cubicBezTo>
                  <a:lnTo>
                    <a:pt x="4492" y="3426"/>
                  </a:lnTo>
                  <a:lnTo>
                    <a:pt x="4497" y="3426"/>
                  </a:lnTo>
                  <a:cubicBezTo>
                    <a:pt x="4497" y="3657"/>
                    <a:pt x="4315" y="3839"/>
                    <a:pt x="4089" y="3839"/>
                  </a:cubicBezTo>
                  <a:lnTo>
                    <a:pt x="784" y="3839"/>
                  </a:lnTo>
                  <a:cubicBezTo>
                    <a:pt x="558" y="3839"/>
                    <a:pt x="375" y="3657"/>
                    <a:pt x="375" y="3426"/>
                  </a:cubicBezTo>
                  <a:lnTo>
                    <a:pt x="375" y="2441"/>
                  </a:lnTo>
                  <a:cubicBezTo>
                    <a:pt x="375" y="1307"/>
                    <a:pt x="1298" y="385"/>
                    <a:pt x="2436" y="385"/>
                  </a:cubicBezTo>
                  <a:close/>
                  <a:moveTo>
                    <a:pt x="2441" y="1"/>
                  </a:moveTo>
                  <a:cubicBezTo>
                    <a:pt x="1091" y="1"/>
                    <a:pt x="1" y="1091"/>
                    <a:pt x="1" y="2441"/>
                  </a:cubicBezTo>
                  <a:lnTo>
                    <a:pt x="1" y="3426"/>
                  </a:lnTo>
                  <a:cubicBezTo>
                    <a:pt x="1" y="3863"/>
                    <a:pt x="351" y="4219"/>
                    <a:pt x="793" y="4219"/>
                  </a:cubicBezTo>
                  <a:lnTo>
                    <a:pt x="4094" y="4219"/>
                  </a:lnTo>
                  <a:cubicBezTo>
                    <a:pt x="4531" y="4219"/>
                    <a:pt x="4886" y="3863"/>
                    <a:pt x="4886" y="3426"/>
                  </a:cubicBezTo>
                  <a:lnTo>
                    <a:pt x="4886" y="2441"/>
                  </a:lnTo>
                  <a:cubicBezTo>
                    <a:pt x="4882" y="1091"/>
                    <a:pt x="3786" y="1"/>
                    <a:pt x="24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9" name="Google Shape;11759;p89"/>
            <p:cNvSpPr/>
            <p:nvPr/>
          </p:nvSpPr>
          <p:spPr>
            <a:xfrm>
              <a:off x="5397096" y="3983208"/>
              <a:ext cx="43040" cy="35736"/>
            </a:xfrm>
            <a:custGeom>
              <a:avLst/>
              <a:gdLst/>
              <a:ahLst/>
              <a:cxnLst/>
              <a:rect l="l" t="t" r="r" b="b"/>
              <a:pathLst>
                <a:path w="1644" h="1365" extrusionOk="0">
                  <a:moveTo>
                    <a:pt x="1110" y="380"/>
                  </a:moveTo>
                  <a:cubicBezTo>
                    <a:pt x="1192" y="385"/>
                    <a:pt x="1254" y="452"/>
                    <a:pt x="1259" y="534"/>
                  </a:cubicBezTo>
                  <a:lnTo>
                    <a:pt x="1259" y="827"/>
                  </a:lnTo>
                  <a:cubicBezTo>
                    <a:pt x="1259" y="909"/>
                    <a:pt x="1187" y="981"/>
                    <a:pt x="1105" y="981"/>
                  </a:cubicBezTo>
                  <a:lnTo>
                    <a:pt x="533" y="981"/>
                  </a:lnTo>
                  <a:cubicBezTo>
                    <a:pt x="447" y="981"/>
                    <a:pt x="380" y="909"/>
                    <a:pt x="380" y="827"/>
                  </a:cubicBezTo>
                  <a:lnTo>
                    <a:pt x="380" y="534"/>
                  </a:lnTo>
                  <a:cubicBezTo>
                    <a:pt x="380" y="447"/>
                    <a:pt x="447" y="380"/>
                    <a:pt x="533" y="380"/>
                  </a:cubicBezTo>
                  <a:close/>
                  <a:moveTo>
                    <a:pt x="533" y="1"/>
                  </a:moveTo>
                  <a:cubicBezTo>
                    <a:pt x="236" y="1"/>
                    <a:pt x="0" y="241"/>
                    <a:pt x="0" y="534"/>
                  </a:cubicBezTo>
                  <a:lnTo>
                    <a:pt x="0" y="832"/>
                  </a:lnTo>
                  <a:cubicBezTo>
                    <a:pt x="0" y="1125"/>
                    <a:pt x="236" y="1365"/>
                    <a:pt x="533" y="1365"/>
                  </a:cubicBezTo>
                  <a:lnTo>
                    <a:pt x="1110" y="1365"/>
                  </a:lnTo>
                  <a:cubicBezTo>
                    <a:pt x="1403" y="1365"/>
                    <a:pt x="1643" y="1125"/>
                    <a:pt x="1643" y="832"/>
                  </a:cubicBezTo>
                  <a:lnTo>
                    <a:pt x="1643" y="534"/>
                  </a:lnTo>
                  <a:cubicBezTo>
                    <a:pt x="1643" y="241"/>
                    <a:pt x="1403" y="1"/>
                    <a:pt x="111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0" name="Google Shape;11760;p89"/>
            <p:cNvSpPr/>
            <p:nvPr/>
          </p:nvSpPr>
          <p:spPr>
            <a:xfrm>
              <a:off x="5459718" y="3983208"/>
              <a:ext cx="55632" cy="35736"/>
            </a:xfrm>
            <a:custGeom>
              <a:avLst/>
              <a:gdLst/>
              <a:ahLst/>
              <a:cxnLst/>
              <a:rect l="l" t="t" r="r" b="b"/>
              <a:pathLst>
                <a:path w="2125" h="1365" extrusionOk="0">
                  <a:moveTo>
                    <a:pt x="1591" y="380"/>
                  </a:moveTo>
                  <a:cubicBezTo>
                    <a:pt x="1672" y="385"/>
                    <a:pt x="1740" y="452"/>
                    <a:pt x="1744" y="534"/>
                  </a:cubicBezTo>
                  <a:lnTo>
                    <a:pt x="1744" y="827"/>
                  </a:lnTo>
                  <a:cubicBezTo>
                    <a:pt x="1744" y="909"/>
                    <a:pt x="1677" y="981"/>
                    <a:pt x="1591" y="981"/>
                  </a:cubicBezTo>
                  <a:lnTo>
                    <a:pt x="534" y="981"/>
                  </a:lnTo>
                  <a:cubicBezTo>
                    <a:pt x="452" y="981"/>
                    <a:pt x="385" y="909"/>
                    <a:pt x="385" y="827"/>
                  </a:cubicBezTo>
                  <a:lnTo>
                    <a:pt x="385" y="534"/>
                  </a:lnTo>
                  <a:cubicBezTo>
                    <a:pt x="385" y="447"/>
                    <a:pt x="452" y="380"/>
                    <a:pt x="534" y="380"/>
                  </a:cubicBezTo>
                  <a:close/>
                  <a:moveTo>
                    <a:pt x="534" y="1"/>
                  </a:moveTo>
                  <a:cubicBezTo>
                    <a:pt x="241" y="1"/>
                    <a:pt x="1" y="241"/>
                    <a:pt x="1" y="534"/>
                  </a:cubicBezTo>
                  <a:lnTo>
                    <a:pt x="1" y="832"/>
                  </a:lnTo>
                  <a:cubicBezTo>
                    <a:pt x="1" y="1125"/>
                    <a:pt x="241" y="1365"/>
                    <a:pt x="534" y="1365"/>
                  </a:cubicBezTo>
                  <a:lnTo>
                    <a:pt x="1591" y="1365"/>
                  </a:lnTo>
                  <a:cubicBezTo>
                    <a:pt x="1889" y="1365"/>
                    <a:pt x="2124" y="1125"/>
                    <a:pt x="2124" y="832"/>
                  </a:cubicBezTo>
                  <a:lnTo>
                    <a:pt x="2124" y="534"/>
                  </a:lnTo>
                  <a:cubicBezTo>
                    <a:pt x="2124" y="241"/>
                    <a:pt x="1889" y="1"/>
                    <a:pt x="159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1" name="Google Shape;11761;p89"/>
            <p:cNvSpPr/>
            <p:nvPr/>
          </p:nvSpPr>
          <p:spPr>
            <a:xfrm>
              <a:off x="5535195" y="3983208"/>
              <a:ext cx="43040" cy="35631"/>
            </a:xfrm>
            <a:custGeom>
              <a:avLst/>
              <a:gdLst/>
              <a:ahLst/>
              <a:cxnLst/>
              <a:rect l="l" t="t" r="r" b="b"/>
              <a:pathLst>
                <a:path w="1644" h="1361" extrusionOk="0">
                  <a:moveTo>
                    <a:pt x="1110" y="380"/>
                  </a:moveTo>
                  <a:cubicBezTo>
                    <a:pt x="1191" y="385"/>
                    <a:pt x="1259" y="452"/>
                    <a:pt x="1264" y="534"/>
                  </a:cubicBezTo>
                  <a:lnTo>
                    <a:pt x="1264" y="827"/>
                  </a:lnTo>
                  <a:cubicBezTo>
                    <a:pt x="1264" y="909"/>
                    <a:pt x="1191" y="981"/>
                    <a:pt x="1110" y="981"/>
                  </a:cubicBezTo>
                  <a:lnTo>
                    <a:pt x="533" y="981"/>
                  </a:lnTo>
                  <a:cubicBezTo>
                    <a:pt x="447" y="981"/>
                    <a:pt x="380" y="909"/>
                    <a:pt x="380" y="827"/>
                  </a:cubicBezTo>
                  <a:lnTo>
                    <a:pt x="380" y="534"/>
                  </a:lnTo>
                  <a:cubicBezTo>
                    <a:pt x="380" y="447"/>
                    <a:pt x="447" y="380"/>
                    <a:pt x="533" y="380"/>
                  </a:cubicBezTo>
                  <a:close/>
                  <a:moveTo>
                    <a:pt x="533" y="1"/>
                  </a:moveTo>
                  <a:cubicBezTo>
                    <a:pt x="240" y="1"/>
                    <a:pt x="0" y="241"/>
                    <a:pt x="0" y="534"/>
                  </a:cubicBezTo>
                  <a:lnTo>
                    <a:pt x="0" y="827"/>
                  </a:lnTo>
                  <a:cubicBezTo>
                    <a:pt x="0" y="1120"/>
                    <a:pt x="240" y="1360"/>
                    <a:pt x="533" y="1360"/>
                  </a:cubicBezTo>
                  <a:lnTo>
                    <a:pt x="1110" y="1360"/>
                  </a:lnTo>
                  <a:cubicBezTo>
                    <a:pt x="1403" y="1360"/>
                    <a:pt x="1643" y="1120"/>
                    <a:pt x="1643" y="827"/>
                  </a:cubicBezTo>
                  <a:lnTo>
                    <a:pt x="1643" y="534"/>
                  </a:lnTo>
                  <a:cubicBezTo>
                    <a:pt x="1643" y="236"/>
                    <a:pt x="1403" y="1"/>
                    <a:pt x="111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2" name="Google Shape;11762;p89"/>
            <p:cNvSpPr/>
            <p:nvPr/>
          </p:nvSpPr>
          <p:spPr>
            <a:xfrm>
              <a:off x="5376073" y="3825368"/>
              <a:ext cx="223158" cy="340994"/>
            </a:xfrm>
            <a:custGeom>
              <a:avLst/>
              <a:gdLst/>
              <a:ahLst/>
              <a:cxnLst/>
              <a:rect l="l" t="t" r="r" b="b"/>
              <a:pathLst>
                <a:path w="8524" h="13025" extrusionOk="0">
                  <a:moveTo>
                    <a:pt x="4939" y="11151"/>
                  </a:moveTo>
                  <a:lnTo>
                    <a:pt x="4939" y="12640"/>
                  </a:lnTo>
                  <a:lnTo>
                    <a:pt x="3580" y="12640"/>
                  </a:lnTo>
                  <a:lnTo>
                    <a:pt x="3580" y="11151"/>
                  </a:lnTo>
                  <a:close/>
                  <a:moveTo>
                    <a:pt x="2134" y="1"/>
                  </a:moveTo>
                  <a:cubicBezTo>
                    <a:pt x="957" y="1"/>
                    <a:pt x="6" y="957"/>
                    <a:pt x="1" y="2129"/>
                  </a:cubicBezTo>
                  <a:lnTo>
                    <a:pt x="1" y="8384"/>
                  </a:lnTo>
                  <a:cubicBezTo>
                    <a:pt x="1" y="9066"/>
                    <a:pt x="558" y="9623"/>
                    <a:pt x="1245" y="9623"/>
                  </a:cubicBezTo>
                  <a:lnTo>
                    <a:pt x="3200" y="9623"/>
                  </a:lnTo>
                  <a:lnTo>
                    <a:pt x="3200" y="9709"/>
                  </a:lnTo>
                  <a:cubicBezTo>
                    <a:pt x="3200" y="9834"/>
                    <a:pt x="3295" y="9897"/>
                    <a:pt x="3390" y="9897"/>
                  </a:cubicBezTo>
                  <a:cubicBezTo>
                    <a:pt x="3485" y="9897"/>
                    <a:pt x="3580" y="9834"/>
                    <a:pt x="3580" y="9709"/>
                  </a:cubicBezTo>
                  <a:lnTo>
                    <a:pt x="3580" y="8393"/>
                  </a:lnTo>
                  <a:lnTo>
                    <a:pt x="4939" y="8393"/>
                  </a:lnTo>
                  <a:lnTo>
                    <a:pt x="4939" y="10776"/>
                  </a:lnTo>
                  <a:lnTo>
                    <a:pt x="3580" y="10776"/>
                  </a:lnTo>
                  <a:lnTo>
                    <a:pt x="3580" y="10627"/>
                  </a:lnTo>
                  <a:cubicBezTo>
                    <a:pt x="3580" y="10500"/>
                    <a:pt x="3485" y="10436"/>
                    <a:pt x="3390" y="10436"/>
                  </a:cubicBezTo>
                  <a:cubicBezTo>
                    <a:pt x="3295" y="10436"/>
                    <a:pt x="3200" y="10500"/>
                    <a:pt x="3200" y="10627"/>
                  </a:cubicBezTo>
                  <a:lnTo>
                    <a:pt x="3200" y="12832"/>
                  </a:lnTo>
                  <a:cubicBezTo>
                    <a:pt x="3200" y="12938"/>
                    <a:pt x="3287" y="13024"/>
                    <a:pt x="3388" y="13024"/>
                  </a:cubicBezTo>
                  <a:lnTo>
                    <a:pt x="5132" y="13024"/>
                  </a:lnTo>
                  <a:cubicBezTo>
                    <a:pt x="5237" y="13024"/>
                    <a:pt x="5319" y="12938"/>
                    <a:pt x="5319" y="12832"/>
                  </a:cubicBezTo>
                  <a:lnTo>
                    <a:pt x="5319" y="9623"/>
                  </a:lnTo>
                  <a:lnTo>
                    <a:pt x="7279" y="9623"/>
                  </a:lnTo>
                  <a:cubicBezTo>
                    <a:pt x="7961" y="9623"/>
                    <a:pt x="8519" y="9066"/>
                    <a:pt x="8519" y="8384"/>
                  </a:cubicBezTo>
                  <a:lnTo>
                    <a:pt x="8519" y="2129"/>
                  </a:lnTo>
                  <a:cubicBezTo>
                    <a:pt x="8523" y="952"/>
                    <a:pt x="7567" y="1"/>
                    <a:pt x="6390" y="1"/>
                  </a:cubicBezTo>
                  <a:lnTo>
                    <a:pt x="6016" y="1"/>
                  </a:lnTo>
                  <a:cubicBezTo>
                    <a:pt x="5761" y="1"/>
                    <a:pt x="5761" y="380"/>
                    <a:pt x="6016" y="380"/>
                  </a:cubicBezTo>
                  <a:lnTo>
                    <a:pt x="6390" y="380"/>
                  </a:lnTo>
                  <a:cubicBezTo>
                    <a:pt x="7356" y="380"/>
                    <a:pt x="8139" y="1163"/>
                    <a:pt x="8139" y="2129"/>
                  </a:cubicBezTo>
                  <a:lnTo>
                    <a:pt x="8139" y="8379"/>
                  </a:lnTo>
                  <a:cubicBezTo>
                    <a:pt x="8139" y="8854"/>
                    <a:pt x="7755" y="9239"/>
                    <a:pt x="7279" y="9239"/>
                  </a:cubicBezTo>
                  <a:lnTo>
                    <a:pt x="5324" y="9239"/>
                  </a:lnTo>
                  <a:lnTo>
                    <a:pt x="5324" y="8388"/>
                  </a:lnTo>
                  <a:lnTo>
                    <a:pt x="5550" y="8388"/>
                  </a:lnTo>
                  <a:cubicBezTo>
                    <a:pt x="5799" y="8388"/>
                    <a:pt x="5799" y="8009"/>
                    <a:pt x="5550" y="8009"/>
                  </a:cubicBezTo>
                  <a:lnTo>
                    <a:pt x="2975" y="8009"/>
                  </a:lnTo>
                  <a:cubicBezTo>
                    <a:pt x="2720" y="8009"/>
                    <a:pt x="2720" y="8388"/>
                    <a:pt x="2975" y="8388"/>
                  </a:cubicBezTo>
                  <a:lnTo>
                    <a:pt x="3200" y="8388"/>
                  </a:lnTo>
                  <a:lnTo>
                    <a:pt x="3200" y="9239"/>
                  </a:lnTo>
                  <a:lnTo>
                    <a:pt x="1245" y="9239"/>
                  </a:lnTo>
                  <a:cubicBezTo>
                    <a:pt x="770" y="9239"/>
                    <a:pt x="385" y="8854"/>
                    <a:pt x="385" y="8379"/>
                  </a:cubicBezTo>
                  <a:lnTo>
                    <a:pt x="385" y="2129"/>
                  </a:lnTo>
                  <a:cubicBezTo>
                    <a:pt x="385" y="1163"/>
                    <a:pt x="1168" y="380"/>
                    <a:pt x="2134" y="380"/>
                  </a:cubicBezTo>
                  <a:lnTo>
                    <a:pt x="4925" y="380"/>
                  </a:lnTo>
                  <a:cubicBezTo>
                    <a:pt x="5180" y="380"/>
                    <a:pt x="5180" y="1"/>
                    <a:pt x="49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3" name="Google Shape;11763;p89"/>
            <p:cNvSpPr/>
            <p:nvPr/>
          </p:nvSpPr>
          <p:spPr>
            <a:xfrm>
              <a:off x="5477442" y="4130104"/>
              <a:ext cx="17776" cy="15158"/>
            </a:xfrm>
            <a:custGeom>
              <a:avLst/>
              <a:gdLst/>
              <a:ahLst/>
              <a:cxnLst/>
              <a:rect l="l" t="t" r="r" b="b"/>
              <a:pathLst>
                <a:path w="679" h="579" extrusionOk="0">
                  <a:moveTo>
                    <a:pt x="390" y="1"/>
                  </a:moveTo>
                  <a:cubicBezTo>
                    <a:pt x="131" y="1"/>
                    <a:pt x="1" y="313"/>
                    <a:pt x="184" y="495"/>
                  </a:cubicBezTo>
                  <a:cubicBezTo>
                    <a:pt x="242" y="553"/>
                    <a:pt x="315" y="579"/>
                    <a:pt x="386" y="579"/>
                  </a:cubicBezTo>
                  <a:cubicBezTo>
                    <a:pt x="535" y="579"/>
                    <a:pt x="678" y="465"/>
                    <a:pt x="678" y="289"/>
                  </a:cubicBezTo>
                  <a:cubicBezTo>
                    <a:pt x="678" y="130"/>
                    <a:pt x="549" y="1"/>
                    <a:pt x="390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4" name="Google Shape;11764;p89"/>
            <p:cNvSpPr/>
            <p:nvPr/>
          </p:nvSpPr>
          <p:spPr>
            <a:xfrm>
              <a:off x="5447911" y="3888122"/>
              <a:ext cx="28196" cy="46312"/>
            </a:xfrm>
            <a:custGeom>
              <a:avLst/>
              <a:gdLst/>
              <a:ahLst/>
              <a:cxnLst/>
              <a:rect l="l" t="t" r="r" b="b"/>
              <a:pathLst>
                <a:path w="1077" h="1769" extrusionOk="0">
                  <a:moveTo>
                    <a:pt x="697" y="380"/>
                  </a:moveTo>
                  <a:lnTo>
                    <a:pt x="697" y="693"/>
                  </a:lnTo>
                  <a:lnTo>
                    <a:pt x="384" y="693"/>
                  </a:lnTo>
                  <a:lnTo>
                    <a:pt x="384" y="380"/>
                  </a:lnTo>
                  <a:close/>
                  <a:moveTo>
                    <a:pt x="697" y="1077"/>
                  </a:moveTo>
                  <a:lnTo>
                    <a:pt x="697" y="1389"/>
                  </a:lnTo>
                  <a:lnTo>
                    <a:pt x="384" y="1389"/>
                  </a:lnTo>
                  <a:lnTo>
                    <a:pt x="384" y="1077"/>
                  </a:lnTo>
                  <a:close/>
                  <a:moveTo>
                    <a:pt x="192" y="1"/>
                  </a:moveTo>
                  <a:cubicBezTo>
                    <a:pt x="87" y="1"/>
                    <a:pt x="0" y="87"/>
                    <a:pt x="0" y="193"/>
                  </a:cubicBezTo>
                  <a:lnTo>
                    <a:pt x="0" y="1581"/>
                  </a:lnTo>
                  <a:cubicBezTo>
                    <a:pt x="0" y="1682"/>
                    <a:pt x="87" y="1769"/>
                    <a:pt x="192" y="1769"/>
                  </a:cubicBezTo>
                  <a:lnTo>
                    <a:pt x="889" y="1769"/>
                  </a:lnTo>
                  <a:cubicBezTo>
                    <a:pt x="990" y="1769"/>
                    <a:pt x="1076" y="1682"/>
                    <a:pt x="1076" y="1581"/>
                  </a:cubicBezTo>
                  <a:lnTo>
                    <a:pt x="1076" y="193"/>
                  </a:lnTo>
                  <a:cubicBezTo>
                    <a:pt x="1076" y="87"/>
                    <a:pt x="990" y="1"/>
                    <a:pt x="88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5" name="Google Shape;11765;p89"/>
            <p:cNvSpPr/>
            <p:nvPr/>
          </p:nvSpPr>
          <p:spPr>
            <a:xfrm>
              <a:off x="5499093" y="3888122"/>
              <a:ext cx="29714" cy="46312"/>
            </a:xfrm>
            <a:custGeom>
              <a:avLst/>
              <a:gdLst/>
              <a:ahLst/>
              <a:cxnLst/>
              <a:rect l="l" t="t" r="r" b="b"/>
              <a:pathLst>
                <a:path w="1135" h="1769" extrusionOk="0">
                  <a:moveTo>
                    <a:pt x="692" y="1077"/>
                  </a:moveTo>
                  <a:lnTo>
                    <a:pt x="692" y="1389"/>
                  </a:lnTo>
                  <a:lnTo>
                    <a:pt x="380" y="1389"/>
                  </a:lnTo>
                  <a:lnTo>
                    <a:pt x="380" y="1077"/>
                  </a:lnTo>
                  <a:close/>
                  <a:moveTo>
                    <a:pt x="188" y="1"/>
                  </a:moveTo>
                  <a:cubicBezTo>
                    <a:pt x="82" y="1"/>
                    <a:pt x="0" y="87"/>
                    <a:pt x="0" y="193"/>
                  </a:cubicBezTo>
                  <a:lnTo>
                    <a:pt x="0" y="1581"/>
                  </a:lnTo>
                  <a:cubicBezTo>
                    <a:pt x="0" y="1682"/>
                    <a:pt x="82" y="1769"/>
                    <a:pt x="188" y="1769"/>
                  </a:cubicBezTo>
                  <a:lnTo>
                    <a:pt x="884" y="1769"/>
                  </a:lnTo>
                  <a:cubicBezTo>
                    <a:pt x="990" y="1769"/>
                    <a:pt x="1072" y="1682"/>
                    <a:pt x="1072" y="1581"/>
                  </a:cubicBezTo>
                  <a:lnTo>
                    <a:pt x="1072" y="885"/>
                  </a:lnTo>
                  <a:cubicBezTo>
                    <a:pt x="1072" y="779"/>
                    <a:pt x="990" y="697"/>
                    <a:pt x="884" y="697"/>
                  </a:cubicBezTo>
                  <a:lnTo>
                    <a:pt x="380" y="697"/>
                  </a:lnTo>
                  <a:lnTo>
                    <a:pt x="380" y="385"/>
                  </a:lnTo>
                  <a:lnTo>
                    <a:pt x="884" y="385"/>
                  </a:lnTo>
                  <a:cubicBezTo>
                    <a:pt x="1134" y="385"/>
                    <a:pt x="1134" y="6"/>
                    <a:pt x="884" y="6"/>
                  </a:cubicBezTo>
                  <a:lnTo>
                    <a:pt x="188" y="6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6" name="Google Shape;11766;p89"/>
            <p:cNvSpPr/>
            <p:nvPr/>
          </p:nvSpPr>
          <p:spPr>
            <a:xfrm>
              <a:off x="5480898" y="3922601"/>
              <a:ext cx="15708" cy="17305"/>
            </a:xfrm>
            <a:custGeom>
              <a:avLst/>
              <a:gdLst/>
              <a:ahLst/>
              <a:cxnLst/>
              <a:rect l="l" t="t" r="r" b="b"/>
              <a:pathLst>
                <a:path w="600" h="661" extrusionOk="0">
                  <a:moveTo>
                    <a:pt x="378" y="0"/>
                  </a:moveTo>
                  <a:cubicBezTo>
                    <a:pt x="309" y="0"/>
                    <a:pt x="245" y="39"/>
                    <a:pt x="215" y="106"/>
                  </a:cubicBezTo>
                  <a:lnTo>
                    <a:pt x="71" y="384"/>
                  </a:lnTo>
                  <a:cubicBezTo>
                    <a:pt x="0" y="536"/>
                    <a:pt x="125" y="661"/>
                    <a:pt x="250" y="661"/>
                  </a:cubicBezTo>
                  <a:cubicBezTo>
                    <a:pt x="312" y="661"/>
                    <a:pt x="374" y="630"/>
                    <a:pt x="412" y="557"/>
                  </a:cubicBezTo>
                  <a:lnTo>
                    <a:pt x="556" y="279"/>
                  </a:lnTo>
                  <a:cubicBezTo>
                    <a:pt x="599" y="183"/>
                    <a:pt x="561" y="72"/>
                    <a:pt x="470" y="24"/>
                  </a:cubicBezTo>
                  <a:cubicBezTo>
                    <a:pt x="440" y="8"/>
                    <a:pt x="409" y="0"/>
                    <a:pt x="37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67" name="Google Shape;11767;p89"/>
          <p:cNvGrpSpPr/>
          <p:nvPr/>
        </p:nvGrpSpPr>
        <p:grpSpPr>
          <a:xfrm>
            <a:off x="6716044" y="3619995"/>
            <a:ext cx="197973" cy="340314"/>
            <a:chOff x="6716044" y="3825395"/>
            <a:chExt cx="197973" cy="340314"/>
          </a:xfrm>
        </p:grpSpPr>
        <p:sp>
          <p:nvSpPr>
            <p:cNvPr id="11768" name="Google Shape;11768;p89"/>
            <p:cNvSpPr/>
            <p:nvPr/>
          </p:nvSpPr>
          <p:spPr>
            <a:xfrm>
              <a:off x="6721568" y="3982841"/>
              <a:ext cx="186925" cy="179700"/>
            </a:xfrm>
            <a:custGeom>
              <a:avLst/>
              <a:gdLst/>
              <a:ahLst/>
              <a:cxnLst/>
              <a:rect l="l" t="t" r="r" b="b"/>
              <a:pathLst>
                <a:path w="7140" h="6864" extrusionOk="0">
                  <a:moveTo>
                    <a:pt x="2888" y="0"/>
                  </a:moveTo>
                  <a:lnTo>
                    <a:pt x="2888" y="1081"/>
                  </a:lnTo>
                  <a:lnTo>
                    <a:pt x="2725" y="1081"/>
                  </a:lnTo>
                  <a:cubicBezTo>
                    <a:pt x="1735" y="1081"/>
                    <a:pt x="875" y="1758"/>
                    <a:pt x="640" y="2719"/>
                  </a:cubicBezTo>
                  <a:lnTo>
                    <a:pt x="529" y="3185"/>
                  </a:lnTo>
                  <a:lnTo>
                    <a:pt x="385" y="3776"/>
                  </a:lnTo>
                  <a:lnTo>
                    <a:pt x="97" y="4953"/>
                  </a:lnTo>
                  <a:cubicBezTo>
                    <a:pt x="1" y="5361"/>
                    <a:pt x="183" y="5784"/>
                    <a:pt x="548" y="5996"/>
                  </a:cubicBezTo>
                  <a:cubicBezTo>
                    <a:pt x="1555" y="6574"/>
                    <a:pt x="2562" y="6864"/>
                    <a:pt x="3570" y="6864"/>
                  </a:cubicBezTo>
                  <a:cubicBezTo>
                    <a:pt x="4578" y="6864"/>
                    <a:pt x="5585" y="6574"/>
                    <a:pt x="6592" y="5996"/>
                  </a:cubicBezTo>
                  <a:cubicBezTo>
                    <a:pt x="6957" y="5784"/>
                    <a:pt x="7140" y="5361"/>
                    <a:pt x="7043" y="4953"/>
                  </a:cubicBezTo>
                  <a:lnTo>
                    <a:pt x="6496" y="2719"/>
                  </a:lnTo>
                  <a:cubicBezTo>
                    <a:pt x="6265" y="1758"/>
                    <a:pt x="5405" y="1081"/>
                    <a:pt x="4416" y="1081"/>
                  </a:cubicBezTo>
                  <a:lnTo>
                    <a:pt x="4252" y="1081"/>
                  </a:lnTo>
                  <a:lnTo>
                    <a:pt x="4252" y="0"/>
                  </a:lnTo>
                  <a:cubicBezTo>
                    <a:pt x="4039" y="111"/>
                    <a:pt x="3804" y="166"/>
                    <a:pt x="3570" y="166"/>
                  </a:cubicBezTo>
                  <a:cubicBezTo>
                    <a:pt x="3336" y="166"/>
                    <a:pt x="3102" y="111"/>
                    <a:pt x="288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9" name="Google Shape;11769;p89"/>
            <p:cNvSpPr/>
            <p:nvPr/>
          </p:nvSpPr>
          <p:spPr>
            <a:xfrm>
              <a:off x="6803459" y="3982841"/>
              <a:ext cx="105165" cy="179726"/>
            </a:xfrm>
            <a:custGeom>
              <a:avLst/>
              <a:gdLst/>
              <a:ahLst/>
              <a:cxnLst/>
              <a:rect l="l" t="t" r="r" b="b"/>
              <a:pathLst>
                <a:path w="4017" h="6865" extrusionOk="0">
                  <a:moveTo>
                    <a:pt x="1124" y="0"/>
                  </a:moveTo>
                  <a:cubicBezTo>
                    <a:pt x="913" y="111"/>
                    <a:pt x="678" y="168"/>
                    <a:pt x="442" y="168"/>
                  </a:cubicBezTo>
                  <a:cubicBezTo>
                    <a:pt x="378" y="168"/>
                    <a:pt x="309" y="270"/>
                    <a:pt x="244" y="270"/>
                  </a:cubicBezTo>
                  <a:cubicBezTo>
                    <a:pt x="241" y="270"/>
                    <a:pt x="238" y="270"/>
                    <a:pt x="236" y="269"/>
                  </a:cubicBezTo>
                  <a:lnTo>
                    <a:pt x="236" y="1081"/>
                  </a:lnTo>
                  <a:lnTo>
                    <a:pt x="399" y="1081"/>
                  </a:lnTo>
                  <a:cubicBezTo>
                    <a:pt x="1389" y="1081"/>
                    <a:pt x="2248" y="1758"/>
                    <a:pt x="2484" y="2719"/>
                  </a:cubicBezTo>
                  <a:lnTo>
                    <a:pt x="3027" y="4953"/>
                  </a:lnTo>
                  <a:cubicBezTo>
                    <a:pt x="3128" y="5361"/>
                    <a:pt x="2940" y="5784"/>
                    <a:pt x="2580" y="5996"/>
                  </a:cubicBezTo>
                  <a:cubicBezTo>
                    <a:pt x="1720" y="6490"/>
                    <a:pt x="860" y="6774"/>
                    <a:pt x="0" y="6846"/>
                  </a:cubicBezTo>
                  <a:cubicBezTo>
                    <a:pt x="147" y="6858"/>
                    <a:pt x="293" y="6864"/>
                    <a:pt x="440" y="6864"/>
                  </a:cubicBezTo>
                  <a:cubicBezTo>
                    <a:pt x="1451" y="6864"/>
                    <a:pt x="2462" y="6575"/>
                    <a:pt x="3469" y="5996"/>
                  </a:cubicBezTo>
                  <a:cubicBezTo>
                    <a:pt x="3834" y="5784"/>
                    <a:pt x="4016" y="5361"/>
                    <a:pt x="3915" y="4953"/>
                  </a:cubicBezTo>
                  <a:lnTo>
                    <a:pt x="3368" y="2719"/>
                  </a:lnTo>
                  <a:cubicBezTo>
                    <a:pt x="3137" y="1758"/>
                    <a:pt x="2277" y="1081"/>
                    <a:pt x="1288" y="1081"/>
                  </a:cubicBezTo>
                  <a:lnTo>
                    <a:pt x="1124" y="1081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0" name="Google Shape;11770;p89"/>
            <p:cNvSpPr/>
            <p:nvPr/>
          </p:nvSpPr>
          <p:spPr>
            <a:xfrm>
              <a:off x="6797045" y="3982841"/>
              <a:ext cx="6309" cy="7069"/>
            </a:xfrm>
            <a:custGeom>
              <a:avLst/>
              <a:gdLst/>
              <a:ahLst/>
              <a:cxnLst/>
              <a:rect l="l" t="t" r="r" b="b"/>
              <a:pathLst>
                <a:path w="241" h="270" extrusionOk="0">
                  <a:moveTo>
                    <a:pt x="0" y="0"/>
                  </a:moveTo>
                  <a:lnTo>
                    <a:pt x="0" y="269"/>
                  </a:lnTo>
                  <a:cubicBezTo>
                    <a:pt x="82" y="260"/>
                    <a:pt x="163" y="245"/>
                    <a:pt x="240" y="216"/>
                  </a:cubicBezTo>
                  <a:cubicBezTo>
                    <a:pt x="159" y="192"/>
                    <a:pt x="77" y="39"/>
                    <a:pt x="0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1" name="Google Shape;11771;p89"/>
            <p:cNvSpPr/>
            <p:nvPr/>
          </p:nvSpPr>
          <p:spPr>
            <a:xfrm>
              <a:off x="6761309" y="3982841"/>
              <a:ext cx="109197" cy="121135"/>
            </a:xfrm>
            <a:custGeom>
              <a:avLst/>
              <a:gdLst/>
              <a:ahLst/>
              <a:cxnLst/>
              <a:rect l="l" t="t" r="r" b="b"/>
              <a:pathLst>
                <a:path w="4171" h="4627" extrusionOk="0">
                  <a:moveTo>
                    <a:pt x="1375" y="0"/>
                  </a:moveTo>
                  <a:lnTo>
                    <a:pt x="1375" y="1081"/>
                  </a:lnTo>
                  <a:lnTo>
                    <a:pt x="1211" y="1081"/>
                  </a:lnTo>
                  <a:cubicBezTo>
                    <a:pt x="942" y="1081"/>
                    <a:pt x="678" y="1129"/>
                    <a:pt x="428" y="1225"/>
                  </a:cubicBezTo>
                  <a:lnTo>
                    <a:pt x="1" y="2570"/>
                  </a:lnTo>
                  <a:lnTo>
                    <a:pt x="1" y="2570"/>
                  </a:lnTo>
                  <a:lnTo>
                    <a:pt x="721" y="2301"/>
                  </a:lnTo>
                  <a:lnTo>
                    <a:pt x="2086" y="4626"/>
                  </a:lnTo>
                  <a:lnTo>
                    <a:pt x="3450" y="2311"/>
                  </a:lnTo>
                  <a:lnTo>
                    <a:pt x="4171" y="2575"/>
                  </a:lnTo>
                  <a:lnTo>
                    <a:pt x="4171" y="2575"/>
                  </a:lnTo>
                  <a:lnTo>
                    <a:pt x="3753" y="1259"/>
                  </a:lnTo>
                  <a:cubicBezTo>
                    <a:pt x="3484" y="1144"/>
                    <a:pt x="3195" y="1081"/>
                    <a:pt x="2902" y="1081"/>
                  </a:cubicBezTo>
                  <a:lnTo>
                    <a:pt x="2739" y="1081"/>
                  </a:lnTo>
                  <a:lnTo>
                    <a:pt x="2739" y="0"/>
                  </a:lnTo>
                  <a:cubicBezTo>
                    <a:pt x="2525" y="111"/>
                    <a:pt x="2291" y="166"/>
                    <a:pt x="2057" y="166"/>
                  </a:cubicBezTo>
                  <a:cubicBezTo>
                    <a:pt x="1823" y="166"/>
                    <a:pt x="1589" y="111"/>
                    <a:pt x="1375" y="0"/>
                  </a:cubicBezTo>
                  <a:close/>
                </a:path>
              </a:pathLst>
            </a:custGeom>
            <a:solidFill>
              <a:srgbClr val="324B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2" name="Google Shape;11772;p89"/>
            <p:cNvSpPr/>
            <p:nvPr/>
          </p:nvSpPr>
          <p:spPr>
            <a:xfrm>
              <a:off x="6781573" y="3982841"/>
              <a:ext cx="66183" cy="121266"/>
            </a:xfrm>
            <a:custGeom>
              <a:avLst/>
              <a:gdLst/>
              <a:ahLst/>
              <a:cxnLst/>
              <a:rect l="l" t="t" r="r" b="b"/>
              <a:pathLst>
                <a:path w="2528" h="4632" extrusionOk="0">
                  <a:moveTo>
                    <a:pt x="596" y="0"/>
                  </a:moveTo>
                  <a:lnTo>
                    <a:pt x="596" y="1081"/>
                  </a:lnTo>
                  <a:lnTo>
                    <a:pt x="433" y="1081"/>
                  </a:lnTo>
                  <a:cubicBezTo>
                    <a:pt x="288" y="1081"/>
                    <a:pt x="144" y="1095"/>
                    <a:pt x="0" y="1124"/>
                  </a:cubicBezTo>
                  <a:cubicBezTo>
                    <a:pt x="15" y="1144"/>
                    <a:pt x="29" y="1163"/>
                    <a:pt x="48" y="1177"/>
                  </a:cubicBezTo>
                  <a:lnTo>
                    <a:pt x="1312" y="4631"/>
                  </a:lnTo>
                  <a:lnTo>
                    <a:pt x="2508" y="1177"/>
                  </a:lnTo>
                  <a:lnTo>
                    <a:pt x="2527" y="1124"/>
                  </a:lnTo>
                  <a:cubicBezTo>
                    <a:pt x="2393" y="1095"/>
                    <a:pt x="2258" y="1081"/>
                    <a:pt x="2124" y="1081"/>
                  </a:cubicBezTo>
                  <a:lnTo>
                    <a:pt x="1960" y="1081"/>
                  </a:lnTo>
                  <a:lnTo>
                    <a:pt x="1960" y="0"/>
                  </a:lnTo>
                  <a:cubicBezTo>
                    <a:pt x="1747" y="111"/>
                    <a:pt x="1512" y="166"/>
                    <a:pt x="1278" y="166"/>
                  </a:cubicBezTo>
                  <a:cubicBezTo>
                    <a:pt x="1044" y="166"/>
                    <a:pt x="810" y="111"/>
                    <a:pt x="596" y="0"/>
                  </a:cubicBezTo>
                  <a:close/>
                </a:path>
              </a:pathLst>
            </a:custGeom>
            <a:solidFill>
              <a:srgbClr val="E7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3" name="Google Shape;11773;p89"/>
            <p:cNvSpPr/>
            <p:nvPr/>
          </p:nvSpPr>
          <p:spPr>
            <a:xfrm>
              <a:off x="6781573" y="3995041"/>
              <a:ext cx="66288" cy="43773"/>
            </a:xfrm>
            <a:custGeom>
              <a:avLst/>
              <a:gdLst/>
              <a:ahLst/>
              <a:cxnLst/>
              <a:rect l="l" t="t" r="r" b="b"/>
              <a:pathLst>
                <a:path w="2532" h="1672" extrusionOk="0">
                  <a:moveTo>
                    <a:pt x="1960" y="0"/>
                  </a:moveTo>
                  <a:lnTo>
                    <a:pt x="1158" y="245"/>
                  </a:lnTo>
                  <a:lnTo>
                    <a:pt x="596" y="178"/>
                  </a:lnTo>
                  <a:lnTo>
                    <a:pt x="596" y="620"/>
                  </a:lnTo>
                  <a:lnTo>
                    <a:pt x="433" y="620"/>
                  </a:lnTo>
                  <a:cubicBezTo>
                    <a:pt x="288" y="620"/>
                    <a:pt x="144" y="634"/>
                    <a:pt x="0" y="663"/>
                  </a:cubicBezTo>
                  <a:cubicBezTo>
                    <a:pt x="29" y="697"/>
                    <a:pt x="48" y="716"/>
                    <a:pt x="48" y="716"/>
                  </a:cubicBezTo>
                  <a:lnTo>
                    <a:pt x="399" y="1672"/>
                  </a:lnTo>
                  <a:lnTo>
                    <a:pt x="1307" y="764"/>
                  </a:lnTo>
                  <a:lnTo>
                    <a:pt x="2176" y="1672"/>
                  </a:lnTo>
                  <a:lnTo>
                    <a:pt x="2513" y="721"/>
                  </a:lnTo>
                  <a:lnTo>
                    <a:pt x="2532" y="663"/>
                  </a:lnTo>
                  <a:cubicBezTo>
                    <a:pt x="2397" y="634"/>
                    <a:pt x="2263" y="625"/>
                    <a:pt x="2128" y="620"/>
                  </a:cubicBezTo>
                  <a:lnTo>
                    <a:pt x="1960" y="620"/>
                  </a:lnTo>
                  <a:lnTo>
                    <a:pt x="1960" y="0"/>
                  </a:ln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4" name="Google Shape;11774;p89"/>
            <p:cNvSpPr/>
            <p:nvPr/>
          </p:nvSpPr>
          <p:spPr>
            <a:xfrm>
              <a:off x="6741439" y="3832306"/>
              <a:ext cx="144540" cy="121763"/>
            </a:xfrm>
            <a:custGeom>
              <a:avLst/>
              <a:gdLst/>
              <a:ahLst/>
              <a:cxnLst/>
              <a:rect l="l" t="t" r="r" b="b"/>
              <a:pathLst>
                <a:path w="5521" h="4651" extrusionOk="0">
                  <a:moveTo>
                    <a:pt x="2117" y="1"/>
                  </a:moveTo>
                  <a:cubicBezTo>
                    <a:pt x="1003" y="1"/>
                    <a:pt x="9" y="917"/>
                    <a:pt x="1" y="2123"/>
                  </a:cubicBezTo>
                  <a:cubicBezTo>
                    <a:pt x="1" y="2743"/>
                    <a:pt x="44" y="3363"/>
                    <a:pt x="135" y="3977"/>
                  </a:cubicBezTo>
                  <a:cubicBezTo>
                    <a:pt x="188" y="4362"/>
                    <a:pt x="515" y="4650"/>
                    <a:pt x="909" y="4650"/>
                  </a:cubicBezTo>
                  <a:lnTo>
                    <a:pt x="4613" y="4650"/>
                  </a:lnTo>
                  <a:cubicBezTo>
                    <a:pt x="5007" y="4650"/>
                    <a:pt x="5343" y="4357"/>
                    <a:pt x="5391" y="3968"/>
                  </a:cubicBezTo>
                  <a:cubicBezTo>
                    <a:pt x="5453" y="3444"/>
                    <a:pt x="5501" y="2930"/>
                    <a:pt x="5516" y="2445"/>
                  </a:cubicBezTo>
                  <a:lnTo>
                    <a:pt x="5521" y="1830"/>
                  </a:lnTo>
                  <a:cubicBezTo>
                    <a:pt x="5521" y="1624"/>
                    <a:pt x="5511" y="1422"/>
                    <a:pt x="5482" y="1215"/>
                  </a:cubicBezTo>
                  <a:cubicBezTo>
                    <a:pt x="5422" y="574"/>
                    <a:pt x="4886" y="174"/>
                    <a:pt x="4333" y="174"/>
                  </a:cubicBezTo>
                  <a:cubicBezTo>
                    <a:pt x="4041" y="174"/>
                    <a:pt x="3745" y="285"/>
                    <a:pt x="3513" y="533"/>
                  </a:cubicBezTo>
                  <a:lnTo>
                    <a:pt x="3493" y="547"/>
                  </a:lnTo>
                  <a:cubicBezTo>
                    <a:pt x="3311" y="365"/>
                    <a:pt x="3090" y="221"/>
                    <a:pt x="2845" y="134"/>
                  </a:cubicBezTo>
                  <a:cubicBezTo>
                    <a:pt x="2602" y="43"/>
                    <a:pt x="2357" y="1"/>
                    <a:pt x="2117" y="1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5" name="Google Shape;11775;p89"/>
            <p:cNvSpPr/>
            <p:nvPr/>
          </p:nvSpPr>
          <p:spPr>
            <a:xfrm>
              <a:off x="6742329" y="3832306"/>
              <a:ext cx="143650" cy="117470"/>
            </a:xfrm>
            <a:custGeom>
              <a:avLst/>
              <a:gdLst/>
              <a:ahLst/>
              <a:cxnLst/>
              <a:rect l="l" t="t" r="r" b="b"/>
              <a:pathLst>
                <a:path w="5487" h="4487" extrusionOk="0">
                  <a:moveTo>
                    <a:pt x="2081" y="0"/>
                  </a:moveTo>
                  <a:cubicBezTo>
                    <a:pt x="1082" y="0"/>
                    <a:pt x="182" y="736"/>
                    <a:pt x="0" y="1758"/>
                  </a:cubicBezTo>
                  <a:cubicBezTo>
                    <a:pt x="398" y="1151"/>
                    <a:pt x="1062" y="809"/>
                    <a:pt x="1754" y="809"/>
                  </a:cubicBezTo>
                  <a:cubicBezTo>
                    <a:pt x="1999" y="809"/>
                    <a:pt x="2248" y="852"/>
                    <a:pt x="2489" y="941"/>
                  </a:cubicBezTo>
                  <a:cubicBezTo>
                    <a:pt x="2729" y="1028"/>
                    <a:pt x="2950" y="1167"/>
                    <a:pt x="3133" y="1354"/>
                  </a:cubicBezTo>
                  <a:lnTo>
                    <a:pt x="3152" y="1335"/>
                  </a:lnTo>
                  <a:cubicBezTo>
                    <a:pt x="3384" y="1090"/>
                    <a:pt x="3679" y="979"/>
                    <a:pt x="3971" y="979"/>
                  </a:cubicBezTo>
                  <a:cubicBezTo>
                    <a:pt x="4525" y="979"/>
                    <a:pt x="5065" y="1380"/>
                    <a:pt x="5122" y="2022"/>
                  </a:cubicBezTo>
                  <a:cubicBezTo>
                    <a:pt x="5150" y="2224"/>
                    <a:pt x="5160" y="2431"/>
                    <a:pt x="5160" y="2637"/>
                  </a:cubicBezTo>
                  <a:lnTo>
                    <a:pt x="5155" y="3247"/>
                  </a:lnTo>
                  <a:cubicBezTo>
                    <a:pt x="5146" y="3646"/>
                    <a:pt x="5107" y="4059"/>
                    <a:pt x="5064" y="4487"/>
                  </a:cubicBezTo>
                  <a:cubicBezTo>
                    <a:pt x="5227" y="4357"/>
                    <a:pt x="5333" y="4174"/>
                    <a:pt x="5357" y="3968"/>
                  </a:cubicBezTo>
                  <a:cubicBezTo>
                    <a:pt x="5419" y="3439"/>
                    <a:pt x="5463" y="2930"/>
                    <a:pt x="5482" y="2445"/>
                  </a:cubicBezTo>
                  <a:lnTo>
                    <a:pt x="5487" y="1835"/>
                  </a:lnTo>
                  <a:cubicBezTo>
                    <a:pt x="5487" y="1628"/>
                    <a:pt x="5477" y="1422"/>
                    <a:pt x="5448" y="1215"/>
                  </a:cubicBezTo>
                  <a:cubicBezTo>
                    <a:pt x="5388" y="574"/>
                    <a:pt x="4852" y="176"/>
                    <a:pt x="4300" y="176"/>
                  </a:cubicBezTo>
                  <a:cubicBezTo>
                    <a:pt x="4008" y="176"/>
                    <a:pt x="3711" y="287"/>
                    <a:pt x="3479" y="533"/>
                  </a:cubicBezTo>
                  <a:lnTo>
                    <a:pt x="3459" y="547"/>
                  </a:lnTo>
                  <a:cubicBezTo>
                    <a:pt x="3277" y="365"/>
                    <a:pt x="3056" y="226"/>
                    <a:pt x="2811" y="134"/>
                  </a:cubicBezTo>
                  <a:cubicBezTo>
                    <a:pt x="2568" y="43"/>
                    <a:pt x="2322" y="0"/>
                    <a:pt x="208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6" name="Google Shape;11776;p89"/>
            <p:cNvSpPr/>
            <p:nvPr/>
          </p:nvSpPr>
          <p:spPr>
            <a:xfrm>
              <a:off x="6797150" y="3982946"/>
              <a:ext cx="35762" cy="32097"/>
            </a:xfrm>
            <a:custGeom>
              <a:avLst/>
              <a:gdLst/>
              <a:ahLst/>
              <a:cxnLst/>
              <a:rect l="l" t="t" r="r" b="b"/>
              <a:pathLst>
                <a:path w="1366" h="1226" extrusionOk="0">
                  <a:moveTo>
                    <a:pt x="1" y="1"/>
                  </a:moveTo>
                  <a:lnTo>
                    <a:pt x="1" y="1082"/>
                  </a:lnTo>
                  <a:cubicBezTo>
                    <a:pt x="220" y="1178"/>
                    <a:pt x="453" y="1226"/>
                    <a:pt x="685" y="1226"/>
                  </a:cubicBezTo>
                  <a:cubicBezTo>
                    <a:pt x="917" y="1226"/>
                    <a:pt x="1149" y="1178"/>
                    <a:pt x="1365" y="1082"/>
                  </a:cubicBezTo>
                  <a:lnTo>
                    <a:pt x="1365" y="1"/>
                  </a:lnTo>
                  <a:cubicBezTo>
                    <a:pt x="1152" y="111"/>
                    <a:pt x="917" y="167"/>
                    <a:pt x="683" y="167"/>
                  </a:cubicBezTo>
                  <a:cubicBezTo>
                    <a:pt x="449" y="167"/>
                    <a:pt x="215" y="111"/>
                    <a:pt x="1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7" name="Google Shape;11777;p89"/>
            <p:cNvSpPr/>
            <p:nvPr/>
          </p:nvSpPr>
          <p:spPr>
            <a:xfrm>
              <a:off x="6797150" y="3982841"/>
              <a:ext cx="35762" cy="17488"/>
            </a:xfrm>
            <a:custGeom>
              <a:avLst/>
              <a:gdLst/>
              <a:ahLst/>
              <a:cxnLst/>
              <a:rect l="l" t="t" r="r" b="b"/>
              <a:pathLst>
                <a:path w="1366" h="668" extrusionOk="0">
                  <a:moveTo>
                    <a:pt x="1" y="0"/>
                  </a:moveTo>
                  <a:lnTo>
                    <a:pt x="1" y="524"/>
                  </a:lnTo>
                  <a:cubicBezTo>
                    <a:pt x="217" y="620"/>
                    <a:pt x="450" y="668"/>
                    <a:pt x="683" y="668"/>
                  </a:cubicBezTo>
                  <a:cubicBezTo>
                    <a:pt x="916" y="668"/>
                    <a:pt x="1149" y="620"/>
                    <a:pt x="1365" y="524"/>
                  </a:cubicBezTo>
                  <a:lnTo>
                    <a:pt x="1365" y="0"/>
                  </a:lnTo>
                  <a:cubicBezTo>
                    <a:pt x="1154" y="111"/>
                    <a:pt x="919" y="168"/>
                    <a:pt x="683" y="168"/>
                  </a:cubicBezTo>
                  <a:cubicBezTo>
                    <a:pt x="448" y="168"/>
                    <a:pt x="212" y="111"/>
                    <a:pt x="1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8" name="Google Shape;11778;p89"/>
            <p:cNvSpPr/>
            <p:nvPr/>
          </p:nvSpPr>
          <p:spPr>
            <a:xfrm>
              <a:off x="6770865" y="3886865"/>
              <a:ext cx="88331" cy="101160"/>
            </a:xfrm>
            <a:custGeom>
              <a:avLst/>
              <a:gdLst/>
              <a:ahLst/>
              <a:cxnLst/>
              <a:rect l="l" t="t" r="r" b="b"/>
              <a:pathLst>
                <a:path w="3374" h="3864" extrusionOk="0">
                  <a:moveTo>
                    <a:pt x="1058" y="1"/>
                  </a:moveTo>
                  <a:cubicBezTo>
                    <a:pt x="1058" y="1"/>
                    <a:pt x="592" y="476"/>
                    <a:pt x="1" y="721"/>
                  </a:cubicBezTo>
                  <a:lnTo>
                    <a:pt x="1" y="2177"/>
                  </a:lnTo>
                  <a:cubicBezTo>
                    <a:pt x="1" y="3109"/>
                    <a:pt x="755" y="3863"/>
                    <a:pt x="1687" y="3863"/>
                  </a:cubicBezTo>
                  <a:cubicBezTo>
                    <a:pt x="2619" y="3863"/>
                    <a:pt x="3373" y="3109"/>
                    <a:pt x="3373" y="2177"/>
                  </a:cubicBezTo>
                  <a:lnTo>
                    <a:pt x="3373" y="721"/>
                  </a:lnTo>
                  <a:cubicBezTo>
                    <a:pt x="2547" y="712"/>
                    <a:pt x="1740" y="462"/>
                    <a:pt x="1058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9" name="Google Shape;11779;p89"/>
            <p:cNvSpPr/>
            <p:nvPr/>
          </p:nvSpPr>
          <p:spPr>
            <a:xfrm>
              <a:off x="6785971" y="3886734"/>
              <a:ext cx="73225" cy="97887"/>
            </a:xfrm>
            <a:custGeom>
              <a:avLst/>
              <a:gdLst/>
              <a:ahLst/>
              <a:cxnLst/>
              <a:rect l="l" t="t" r="r" b="b"/>
              <a:pathLst>
                <a:path w="2797" h="3739" extrusionOk="0">
                  <a:moveTo>
                    <a:pt x="481" y="1"/>
                  </a:moveTo>
                  <a:cubicBezTo>
                    <a:pt x="332" y="150"/>
                    <a:pt x="169" y="284"/>
                    <a:pt x="0" y="400"/>
                  </a:cubicBezTo>
                  <a:cubicBezTo>
                    <a:pt x="673" y="837"/>
                    <a:pt x="1456" y="1077"/>
                    <a:pt x="2258" y="1087"/>
                  </a:cubicBezTo>
                  <a:lnTo>
                    <a:pt x="2258" y="2542"/>
                  </a:lnTo>
                  <a:cubicBezTo>
                    <a:pt x="2258" y="2989"/>
                    <a:pt x="2081" y="3421"/>
                    <a:pt x="1763" y="3738"/>
                  </a:cubicBezTo>
                  <a:cubicBezTo>
                    <a:pt x="2388" y="3474"/>
                    <a:pt x="2796" y="2859"/>
                    <a:pt x="2796" y="2182"/>
                  </a:cubicBezTo>
                  <a:lnTo>
                    <a:pt x="2796" y="726"/>
                  </a:lnTo>
                  <a:cubicBezTo>
                    <a:pt x="1970" y="722"/>
                    <a:pt x="1163" y="467"/>
                    <a:pt x="481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89"/>
            <p:cNvSpPr/>
            <p:nvPr/>
          </p:nvSpPr>
          <p:spPr>
            <a:xfrm>
              <a:off x="6716044" y="3825395"/>
              <a:ext cx="197973" cy="340314"/>
            </a:xfrm>
            <a:custGeom>
              <a:avLst/>
              <a:gdLst/>
              <a:ahLst/>
              <a:cxnLst/>
              <a:rect l="l" t="t" r="r" b="b"/>
              <a:pathLst>
                <a:path w="7562" h="12999" extrusionOk="0">
                  <a:moveTo>
                    <a:pt x="3171" y="2531"/>
                  </a:moveTo>
                  <a:cubicBezTo>
                    <a:pt x="3805" y="2916"/>
                    <a:pt x="4531" y="3137"/>
                    <a:pt x="5270" y="3180"/>
                  </a:cubicBezTo>
                  <a:lnTo>
                    <a:pt x="5270" y="4462"/>
                  </a:lnTo>
                  <a:cubicBezTo>
                    <a:pt x="5290" y="5298"/>
                    <a:pt x="4617" y="5990"/>
                    <a:pt x="3776" y="5990"/>
                  </a:cubicBezTo>
                  <a:cubicBezTo>
                    <a:pt x="2940" y="5990"/>
                    <a:pt x="2268" y="5298"/>
                    <a:pt x="2282" y="4462"/>
                  </a:cubicBezTo>
                  <a:lnTo>
                    <a:pt x="2287" y="4462"/>
                  </a:lnTo>
                  <a:lnTo>
                    <a:pt x="2287" y="3122"/>
                  </a:lnTo>
                  <a:cubicBezTo>
                    <a:pt x="2604" y="2968"/>
                    <a:pt x="2902" y="2767"/>
                    <a:pt x="3171" y="2531"/>
                  </a:cubicBezTo>
                  <a:close/>
                  <a:moveTo>
                    <a:pt x="4271" y="6355"/>
                  </a:moveTo>
                  <a:lnTo>
                    <a:pt x="4271" y="6893"/>
                  </a:lnTo>
                  <a:cubicBezTo>
                    <a:pt x="4113" y="6951"/>
                    <a:pt x="3947" y="6980"/>
                    <a:pt x="3781" y="6980"/>
                  </a:cubicBezTo>
                  <a:cubicBezTo>
                    <a:pt x="3615" y="6980"/>
                    <a:pt x="3450" y="6951"/>
                    <a:pt x="3291" y="6893"/>
                  </a:cubicBezTo>
                  <a:lnTo>
                    <a:pt x="3291" y="6355"/>
                  </a:lnTo>
                  <a:cubicBezTo>
                    <a:pt x="3450" y="6403"/>
                    <a:pt x="3614" y="6427"/>
                    <a:pt x="3779" y="6427"/>
                  </a:cubicBezTo>
                  <a:cubicBezTo>
                    <a:pt x="3944" y="6427"/>
                    <a:pt x="4110" y="6403"/>
                    <a:pt x="4271" y="6355"/>
                  </a:cubicBezTo>
                  <a:close/>
                  <a:moveTo>
                    <a:pt x="4631" y="7225"/>
                  </a:moveTo>
                  <a:cubicBezTo>
                    <a:pt x="4679" y="7230"/>
                    <a:pt x="4723" y="7234"/>
                    <a:pt x="4771" y="7239"/>
                  </a:cubicBezTo>
                  <a:lnTo>
                    <a:pt x="4603" y="7724"/>
                  </a:lnTo>
                  <a:lnTo>
                    <a:pt x="4209" y="7311"/>
                  </a:lnTo>
                  <a:cubicBezTo>
                    <a:pt x="4305" y="7287"/>
                    <a:pt x="4401" y="7258"/>
                    <a:pt x="4492" y="7225"/>
                  </a:cubicBezTo>
                  <a:close/>
                  <a:moveTo>
                    <a:pt x="3075" y="7230"/>
                  </a:moveTo>
                  <a:cubicBezTo>
                    <a:pt x="3176" y="7273"/>
                    <a:pt x="3282" y="7306"/>
                    <a:pt x="3392" y="7330"/>
                  </a:cubicBezTo>
                  <a:lnTo>
                    <a:pt x="2984" y="7739"/>
                  </a:lnTo>
                  <a:lnTo>
                    <a:pt x="2801" y="7239"/>
                  </a:lnTo>
                  <a:cubicBezTo>
                    <a:pt x="2844" y="7234"/>
                    <a:pt x="2892" y="7230"/>
                    <a:pt x="2936" y="7230"/>
                  </a:cubicBezTo>
                  <a:close/>
                  <a:moveTo>
                    <a:pt x="2412" y="7302"/>
                  </a:moveTo>
                  <a:lnTo>
                    <a:pt x="2902" y="8642"/>
                  </a:lnTo>
                  <a:lnTo>
                    <a:pt x="2619" y="8162"/>
                  </a:lnTo>
                  <a:cubicBezTo>
                    <a:pt x="2583" y="8101"/>
                    <a:pt x="2521" y="8067"/>
                    <a:pt x="2456" y="8067"/>
                  </a:cubicBezTo>
                  <a:cubicBezTo>
                    <a:pt x="2433" y="8067"/>
                    <a:pt x="2410" y="8071"/>
                    <a:pt x="2388" y="8080"/>
                  </a:cubicBezTo>
                  <a:lnTo>
                    <a:pt x="2032" y="8210"/>
                  </a:lnTo>
                  <a:lnTo>
                    <a:pt x="2032" y="8210"/>
                  </a:lnTo>
                  <a:lnTo>
                    <a:pt x="2316" y="7326"/>
                  </a:lnTo>
                  <a:cubicBezTo>
                    <a:pt x="2345" y="7316"/>
                    <a:pt x="2378" y="7306"/>
                    <a:pt x="2412" y="7302"/>
                  </a:cubicBezTo>
                  <a:close/>
                  <a:moveTo>
                    <a:pt x="5150" y="7306"/>
                  </a:moveTo>
                  <a:cubicBezTo>
                    <a:pt x="5213" y="7321"/>
                    <a:pt x="5266" y="7335"/>
                    <a:pt x="5323" y="7359"/>
                  </a:cubicBezTo>
                  <a:lnTo>
                    <a:pt x="5592" y="8210"/>
                  </a:lnTo>
                  <a:lnTo>
                    <a:pt x="5592" y="8210"/>
                  </a:lnTo>
                  <a:lnTo>
                    <a:pt x="5242" y="8080"/>
                  </a:lnTo>
                  <a:cubicBezTo>
                    <a:pt x="5220" y="8072"/>
                    <a:pt x="5198" y="8068"/>
                    <a:pt x="5176" y="8068"/>
                  </a:cubicBezTo>
                  <a:cubicBezTo>
                    <a:pt x="5109" y="8068"/>
                    <a:pt x="5044" y="8105"/>
                    <a:pt x="5011" y="8166"/>
                  </a:cubicBezTo>
                  <a:lnTo>
                    <a:pt x="4636" y="8801"/>
                  </a:lnTo>
                  <a:lnTo>
                    <a:pt x="5150" y="7306"/>
                  </a:lnTo>
                  <a:close/>
                  <a:moveTo>
                    <a:pt x="3810" y="7455"/>
                  </a:moveTo>
                  <a:lnTo>
                    <a:pt x="4458" y="8133"/>
                  </a:lnTo>
                  <a:lnTo>
                    <a:pt x="3810" y="10006"/>
                  </a:lnTo>
                  <a:lnTo>
                    <a:pt x="3128" y="8133"/>
                  </a:lnTo>
                  <a:lnTo>
                    <a:pt x="3810" y="7455"/>
                  </a:lnTo>
                  <a:close/>
                  <a:moveTo>
                    <a:pt x="5818" y="7624"/>
                  </a:moveTo>
                  <a:lnTo>
                    <a:pt x="5818" y="7624"/>
                  </a:lnTo>
                  <a:cubicBezTo>
                    <a:pt x="6169" y="7893"/>
                    <a:pt x="6419" y="8277"/>
                    <a:pt x="6524" y="8709"/>
                  </a:cubicBezTo>
                  <a:lnTo>
                    <a:pt x="7072" y="10938"/>
                  </a:lnTo>
                  <a:cubicBezTo>
                    <a:pt x="7154" y="11270"/>
                    <a:pt x="7005" y="11611"/>
                    <a:pt x="6712" y="11779"/>
                  </a:cubicBezTo>
                  <a:cubicBezTo>
                    <a:pt x="5804" y="12303"/>
                    <a:pt x="4905" y="12576"/>
                    <a:pt x="4007" y="12615"/>
                  </a:cubicBezTo>
                  <a:lnTo>
                    <a:pt x="4007" y="10636"/>
                  </a:lnTo>
                  <a:lnTo>
                    <a:pt x="5261" y="8493"/>
                  </a:lnTo>
                  <a:lnTo>
                    <a:pt x="5832" y="8700"/>
                  </a:lnTo>
                  <a:cubicBezTo>
                    <a:pt x="5854" y="8707"/>
                    <a:pt x="5876" y="8711"/>
                    <a:pt x="5898" y="8711"/>
                  </a:cubicBezTo>
                  <a:cubicBezTo>
                    <a:pt x="6021" y="8711"/>
                    <a:pt x="6123" y="8590"/>
                    <a:pt x="6082" y="8459"/>
                  </a:cubicBezTo>
                  <a:lnTo>
                    <a:pt x="5818" y="7624"/>
                  </a:lnTo>
                  <a:close/>
                  <a:moveTo>
                    <a:pt x="3081" y="1"/>
                  </a:moveTo>
                  <a:cubicBezTo>
                    <a:pt x="1856" y="1"/>
                    <a:pt x="786" y="1018"/>
                    <a:pt x="779" y="2315"/>
                  </a:cubicBezTo>
                  <a:cubicBezTo>
                    <a:pt x="779" y="2944"/>
                    <a:pt x="822" y="3574"/>
                    <a:pt x="913" y="4193"/>
                  </a:cubicBezTo>
                  <a:cubicBezTo>
                    <a:pt x="980" y="4674"/>
                    <a:pt x="1389" y="5034"/>
                    <a:pt x="1874" y="5034"/>
                  </a:cubicBezTo>
                  <a:lnTo>
                    <a:pt x="2004" y="5034"/>
                  </a:lnTo>
                  <a:cubicBezTo>
                    <a:pt x="2157" y="5495"/>
                    <a:pt x="2479" y="5880"/>
                    <a:pt x="2902" y="6105"/>
                  </a:cubicBezTo>
                  <a:lnTo>
                    <a:pt x="2902" y="6836"/>
                  </a:lnTo>
                  <a:cubicBezTo>
                    <a:pt x="1840" y="6855"/>
                    <a:pt x="918" y="7585"/>
                    <a:pt x="663" y="8618"/>
                  </a:cubicBezTo>
                  <a:lnTo>
                    <a:pt x="582" y="8964"/>
                  </a:lnTo>
                  <a:cubicBezTo>
                    <a:pt x="545" y="9111"/>
                    <a:pt x="657" y="9201"/>
                    <a:pt x="768" y="9201"/>
                  </a:cubicBezTo>
                  <a:cubicBezTo>
                    <a:pt x="846" y="9201"/>
                    <a:pt x="923" y="9156"/>
                    <a:pt x="947" y="9055"/>
                  </a:cubicBezTo>
                  <a:lnTo>
                    <a:pt x="1033" y="8709"/>
                  </a:lnTo>
                  <a:cubicBezTo>
                    <a:pt x="1149" y="8243"/>
                    <a:pt x="1427" y="7840"/>
                    <a:pt x="1821" y="7566"/>
                  </a:cubicBezTo>
                  <a:lnTo>
                    <a:pt x="1821" y="7566"/>
                  </a:lnTo>
                  <a:lnTo>
                    <a:pt x="1542" y="8455"/>
                  </a:lnTo>
                  <a:cubicBezTo>
                    <a:pt x="1498" y="8585"/>
                    <a:pt x="1597" y="8708"/>
                    <a:pt x="1722" y="8708"/>
                  </a:cubicBezTo>
                  <a:cubicBezTo>
                    <a:pt x="1745" y="8708"/>
                    <a:pt x="1769" y="8704"/>
                    <a:pt x="1792" y="8695"/>
                  </a:cubicBezTo>
                  <a:lnTo>
                    <a:pt x="2364" y="8488"/>
                  </a:lnTo>
                  <a:lnTo>
                    <a:pt x="3613" y="10631"/>
                  </a:lnTo>
                  <a:lnTo>
                    <a:pt x="3613" y="12610"/>
                  </a:lnTo>
                  <a:cubicBezTo>
                    <a:pt x="2695" y="12581"/>
                    <a:pt x="1778" y="12312"/>
                    <a:pt x="846" y="11769"/>
                  </a:cubicBezTo>
                  <a:cubicBezTo>
                    <a:pt x="558" y="11601"/>
                    <a:pt x="409" y="11265"/>
                    <a:pt x="486" y="10938"/>
                  </a:cubicBezTo>
                  <a:lnTo>
                    <a:pt x="721" y="9968"/>
                  </a:lnTo>
                  <a:cubicBezTo>
                    <a:pt x="758" y="9821"/>
                    <a:pt x="645" y="9731"/>
                    <a:pt x="533" y="9731"/>
                  </a:cubicBezTo>
                  <a:cubicBezTo>
                    <a:pt x="455" y="9731"/>
                    <a:pt x="377" y="9775"/>
                    <a:pt x="351" y="9877"/>
                  </a:cubicBezTo>
                  <a:lnTo>
                    <a:pt x="116" y="10847"/>
                  </a:lnTo>
                  <a:cubicBezTo>
                    <a:pt x="0" y="11337"/>
                    <a:pt x="217" y="11851"/>
                    <a:pt x="658" y="12101"/>
                  </a:cubicBezTo>
                  <a:cubicBezTo>
                    <a:pt x="1691" y="12699"/>
                    <a:pt x="2734" y="12998"/>
                    <a:pt x="3777" y="12998"/>
                  </a:cubicBezTo>
                  <a:cubicBezTo>
                    <a:pt x="4820" y="12998"/>
                    <a:pt x="5864" y="12699"/>
                    <a:pt x="6899" y="12101"/>
                  </a:cubicBezTo>
                  <a:cubicBezTo>
                    <a:pt x="7341" y="11861"/>
                    <a:pt x="7562" y="11347"/>
                    <a:pt x="7442" y="10861"/>
                  </a:cubicBezTo>
                  <a:lnTo>
                    <a:pt x="6894" y="8628"/>
                  </a:lnTo>
                  <a:cubicBezTo>
                    <a:pt x="6635" y="7595"/>
                    <a:pt x="5717" y="6864"/>
                    <a:pt x="4655" y="6845"/>
                  </a:cubicBezTo>
                  <a:lnTo>
                    <a:pt x="4655" y="6115"/>
                  </a:lnTo>
                  <a:cubicBezTo>
                    <a:pt x="5083" y="5889"/>
                    <a:pt x="5405" y="5505"/>
                    <a:pt x="5554" y="5044"/>
                  </a:cubicBezTo>
                  <a:lnTo>
                    <a:pt x="5583" y="5044"/>
                  </a:lnTo>
                  <a:cubicBezTo>
                    <a:pt x="6073" y="5044"/>
                    <a:pt x="6486" y="4679"/>
                    <a:pt x="6548" y="4189"/>
                  </a:cubicBezTo>
                  <a:cubicBezTo>
                    <a:pt x="6611" y="3723"/>
                    <a:pt x="6644" y="3295"/>
                    <a:pt x="6664" y="2892"/>
                  </a:cubicBezTo>
                  <a:cubicBezTo>
                    <a:pt x="6661" y="2768"/>
                    <a:pt x="6567" y="2704"/>
                    <a:pt x="6472" y="2704"/>
                  </a:cubicBezTo>
                  <a:cubicBezTo>
                    <a:pt x="6383" y="2704"/>
                    <a:pt x="6293" y="2761"/>
                    <a:pt x="6279" y="2877"/>
                  </a:cubicBezTo>
                  <a:cubicBezTo>
                    <a:pt x="6260" y="3271"/>
                    <a:pt x="6226" y="3684"/>
                    <a:pt x="6169" y="4145"/>
                  </a:cubicBezTo>
                  <a:cubicBezTo>
                    <a:pt x="6135" y="4414"/>
                    <a:pt x="5914" y="4626"/>
                    <a:pt x="5645" y="4650"/>
                  </a:cubicBezTo>
                  <a:cubicBezTo>
                    <a:pt x="5684" y="4256"/>
                    <a:pt x="5645" y="4890"/>
                    <a:pt x="5664" y="3002"/>
                  </a:cubicBezTo>
                  <a:cubicBezTo>
                    <a:pt x="5664" y="2978"/>
                    <a:pt x="5645" y="2959"/>
                    <a:pt x="5635" y="2935"/>
                  </a:cubicBezTo>
                  <a:cubicBezTo>
                    <a:pt x="5631" y="2911"/>
                    <a:pt x="5621" y="2887"/>
                    <a:pt x="5607" y="2868"/>
                  </a:cubicBezTo>
                  <a:cubicBezTo>
                    <a:pt x="5592" y="2848"/>
                    <a:pt x="5559" y="2848"/>
                    <a:pt x="5539" y="2839"/>
                  </a:cubicBezTo>
                  <a:cubicBezTo>
                    <a:pt x="5520" y="2824"/>
                    <a:pt x="5501" y="2810"/>
                    <a:pt x="5472" y="2810"/>
                  </a:cubicBezTo>
                  <a:cubicBezTo>
                    <a:pt x="4689" y="2800"/>
                    <a:pt x="3920" y="2565"/>
                    <a:pt x="3272" y="2123"/>
                  </a:cubicBezTo>
                  <a:cubicBezTo>
                    <a:pt x="3238" y="2097"/>
                    <a:pt x="3197" y="2085"/>
                    <a:pt x="3157" y="2085"/>
                  </a:cubicBezTo>
                  <a:cubicBezTo>
                    <a:pt x="3106" y="2085"/>
                    <a:pt x="3055" y="2105"/>
                    <a:pt x="3017" y="2142"/>
                  </a:cubicBezTo>
                  <a:cubicBezTo>
                    <a:pt x="3017" y="2142"/>
                    <a:pt x="2571" y="2594"/>
                    <a:pt x="2018" y="2820"/>
                  </a:cubicBezTo>
                  <a:cubicBezTo>
                    <a:pt x="2008" y="2824"/>
                    <a:pt x="1999" y="2839"/>
                    <a:pt x="1994" y="2848"/>
                  </a:cubicBezTo>
                  <a:cubicBezTo>
                    <a:pt x="1951" y="2872"/>
                    <a:pt x="1922" y="2916"/>
                    <a:pt x="1912" y="2964"/>
                  </a:cubicBezTo>
                  <a:cubicBezTo>
                    <a:pt x="1912" y="2973"/>
                    <a:pt x="1898" y="2983"/>
                    <a:pt x="1898" y="2997"/>
                  </a:cubicBezTo>
                  <a:lnTo>
                    <a:pt x="1898" y="4453"/>
                  </a:lnTo>
                  <a:cubicBezTo>
                    <a:pt x="1903" y="4520"/>
                    <a:pt x="1908" y="4587"/>
                    <a:pt x="1922" y="4655"/>
                  </a:cubicBezTo>
                  <a:lnTo>
                    <a:pt x="1874" y="4655"/>
                  </a:lnTo>
                  <a:cubicBezTo>
                    <a:pt x="1581" y="4650"/>
                    <a:pt x="1331" y="4434"/>
                    <a:pt x="1293" y="4145"/>
                  </a:cubicBezTo>
                  <a:cubicBezTo>
                    <a:pt x="1201" y="3540"/>
                    <a:pt x="1158" y="2930"/>
                    <a:pt x="1158" y="2320"/>
                  </a:cubicBezTo>
                  <a:cubicBezTo>
                    <a:pt x="1166" y="1235"/>
                    <a:pt x="2062" y="388"/>
                    <a:pt x="3085" y="388"/>
                  </a:cubicBezTo>
                  <a:cubicBezTo>
                    <a:pt x="3302" y="388"/>
                    <a:pt x="3526" y="426"/>
                    <a:pt x="3747" y="509"/>
                  </a:cubicBezTo>
                  <a:cubicBezTo>
                    <a:pt x="3964" y="586"/>
                    <a:pt x="4161" y="711"/>
                    <a:pt x="4324" y="874"/>
                  </a:cubicBezTo>
                  <a:cubicBezTo>
                    <a:pt x="4362" y="912"/>
                    <a:pt x="4414" y="932"/>
                    <a:pt x="4466" y="932"/>
                  </a:cubicBezTo>
                  <a:cubicBezTo>
                    <a:pt x="4517" y="932"/>
                    <a:pt x="4569" y="912"/>
                    <a:pt x="4607" y="874"/>
                  </a:cubicBezTo>
                  <a:lnTo>
                    <a:pt x="4622" y="855"/>
                  </a:lnTo>
                  <a:cubicBezTo>
                    <a:pt x="4816" y="651"/>
                    <a:pt x="5062" y="558"/>
                    <a:pt x="5304" y="558"/>
                  </a:cubicBezTo>
                  <a:cubicBezTo>
                    <a:pt x="5764" y="558"/>
                    <a:pt x="6211" y="891"/>
                    <a:pt x="6265" y="1426"/>
                  </a:cubicBezTo>
                  <a:cubicBezTo>
                    <a:pt x="6270" y="1479"/>
                    <a:pt x="6274" y="1527"/>
                    <a:pt x="6279" y="1570"/>
                  </a:cubicBezTo>
                  <a:cubicBezTo>
                    <a:pt x="6294" y="1719"/>
                    <a:pt x="6303" y="1873"/>
                    <a:pt x="6298" y="2022"/>
                  </a:cubicBezTo>
                  <a:cubicBezTo>
                    <a:pt x="6298" y="2128"/>
                    <a:pt x="6385" y="2214"/>
                    <a:pt x="6491" y="2214"/>
                  </a:cubicBezTo>
                  <a:cubicBezTo>
                    <a:pt x="6601" y="2214"/>
                    <a:pt x="6683" y="2128"/>
                    <a:pt x="6683" y="2022"/>
                  </a:cubicBezTo>
                  <a:cubicBezTo>
                    <a:pt x="6688" y="1859"/>
                    <a:pt x="6678" y="1695"/>
                    <a:pt x="6659" y="1527"/>
                  </a:cubicBezTo>
                  <a:cubicBezTo>
                    <a:pt x="6659" y="1489"/>
                    <a:pt x="6649" y="1441"/>
                    <a:pt x="6644" y="1388"/>
                  </a:cubicBezTo>
                  <a:cubicBezTo>
                    <a:pt x="6575" y="650"/>
                    <a:pt x="5953" y="172"/>
                    <a:pt x="5302" y="172"/>
                  </a:cubicBezTo>
                  <a:cubicBezTo>
                    <a:pt x="5013" y="172"/>
                    <a:pt x="4718" y="267"/>
                    <a:pt x="4463" y="475"/>
                  </a:cubicBezTo>
                  <a:cubicBezTo>
                    <a:pt x="4290" y="336"/>
                    <a:pt x="4093" y="225"/>
                    <a:pt x="3882" y="148"/>
                  </a:cubicBezTo>
                  <a:cubicBezTo>
                    <a:pt x="3614" y="47"/>
                    <a:pt x="3344" y="1"/>
                    <a:pt x="308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1" name="Google Shape;11781;p89"/>
          <p:cNvGrpSpPr/>
          <p:nvPr/>
        </p:nvGrpSpPr>
        <p:grpSpPr>
          <a:xfrm>
            <a:off x="7517833" y="2260415"/>
            <a:ext cx="370656" cy="345157"/>
            <a:chOff x="7517833" y="2465815"/>
            <a:chExt cx="370656" cy="345157"/>
          </a:xfrm>
        </p:grpSpPr>
        <p:sp>
          <p:nvSpPr>
            <p:cNvPr id="11782" name="Google Shape;11782;p89"/>
            <p:cNvSpPr/>
            <p:nvPr/>
          </p:nvSpPr>
          <p:spPr>
            <a:xfrm>
              <a:off x="7674416" y="2471182"/>
              <a:ext cx="208157" cy="204466"/>
            </a:xfrm>
            <a:custGeom>
              <a:avLst/>
              <a:gdLst/>
              <a:ahLst/>
              <a:cxnLst/>
              <a:rect l="l" t="t" r="r" b="b"/>
              <a:pathLst>
                <a:path w="7951" h="7810" extrusionOk="0">
                  <a:moveTo>
                    <a:pt x="5611" y="0"/>
                  </a:moveTo>
                  <a:cubicBezTo>
                    <a:pt x="5425" y="0"/>
                    <a:pt x="5239" y="71"/>
                    <a:pt x="5097" y="213"/>
                  </a:cubicBezTo>
                  <a:lnTo>
                    <a:pt x="284" y="5027"/>
                  </a:lnTo>
                  <a:cubicBezTo>
                    <a:pt x="0" y="5315"/>
                    <a:pt x="0" y="5771"/>
                    <a:pt x="284" y="6060"/>
                  </a:cubicBezTo>
                  <a:lnTo>
                    <a:pt x="1821" y="7597"/>
                  </a:lnTo>
                  <a:cubicBezTo>
                    <a:pt x="1963" y="7739"/>
                    <a:pt x="2149" y="7809"/>
                    <a:pt x="2336" y="7809"/>
                  </a:cubicBezTo>
                  <a:cubicBezTo>
                    <a:pt x="2522" y="7809"/>
                    <a:pt x="2710" y="7739"/>
                    <a:pt x="2854" y="7597"/>
                  </a:cubicBezTo>
                  <a:lnTo>
                    <a:pt x="7668" y="2783"/>
                  </a:lnTo>
                  <a:cubicBezTo>
                    <a:pt x="7951" y="2500"/>
                    <a:pt x="7951" y="2039"/>
                    <a:pt x="7668" y="1755"/>
                  </a:cubicBezTo>
                  <a:lnTo>
                    <a:pt x="6125" y="213"/>
                  </a:lnTo>
                  <a:cubicBezTo>
                    <a:pt x="5984" y="71"/>
                    <a:pt x="5798" y="0"/>
                    <a:pt x="56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3" name="Google Shape;11783;p89"/>
            <p:cNvSpPr/>
            <p:nvPr/>
          </p:nvSpPr>
          <p:spPr>
            <a:xfrm>
              <a:off x="7699313" y="2494220"/>
              <a:ext cx="183260" cy="181427"/>
            </a:xfrm>
            <a:custGeom>
              <a:avLst/>
              <a:gdLst/>
              <a:ahLst/>
              <a:cxnLst/>
              <a:rect l="l" t="t" r="r" b="b"/>
              <a:pathLst>
                <a:path w="7000" h="6930" extrusionOk="0">
                  <a:moveTo>
                    <a:pt x="5842" y="1"/>
                  </a:moveTo>
                  <a:cubicBezTo>
                    <a:pt x="6126" y="284"/>
                    <a:pt x="6126" y="745"/>
                    <a:pt x="5842" y="1029"/>
                  </a:cubicBezTo>
                  <a:lnTo>
                    <a:pt x="1029" y="5843"/>
                  </a:lnTo>
                  <a:cubicBezTo>
                    <a:pt x="887" y="5984"/>
                    <a:pt x="701" y="6055"/>
                    <a:pt x="514" y="6055"/>
                  </a:cubicBezTo>
                  <a:cubicBezTo>
                    <a:pt x="328" y="6055"/>
                    <a:pt x="142" y="5984"/>
                    <a:pt x="0" y="5843"/>
                  </a:cubicBezTo>
                  <a:lnTo>
                    <a:pt x="0" y="5843"/>
                  </a:lnTo>
                  <a:lnTo>
                    <a:pt x="870" y="6717"/>
                  </a:lnTo>
                  <a:cubicBezTo>
                    <a:pt x="1012" y="6859"/>
                    <a:pt x="1198" y="6929"/>
                    <a:pt x="1385" y="6929"/>
                  </a:cubicBezTo>
                  <a:cubicBezTo>
                    <a:pt x="1571" y="6929"/>
                    <a:pt x="1759" y="6859"/>
                    <a:pt x="1903" y="6717"/>
                  </a:cubicBezTo>
                  <a:lnTo>
                    <a:pt x="6717" y="1903"/>
                  </a:lnTo>
                  <a:cubicBezTo>
                    <a:pt x="7000" y="1615"/>
                    <a:pt x="7000" y="1154"/>
                    <a:pt x="6717" y="870"/>
                  </a:cubicBezTo>
                  <a:lnTo>
                    <a:pt x="5842" y="1"/>
                  </a:ln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4" name="Google Shape;11784;p89"/>
            <p:cNvSpPr/>
            <p:nvPr/>
          </p:nvSpPr>
          <p:spPr>
            <a:xfrm>
              <a:off x="7762956" y="2505661"/>
              <a:ext cx="83148" cy="83305"/>
            </a:xfrm>
            <a:custGeom>
              <a:avLst/>
              <a:gdLst/>
              <a:ahLst/>
              <a:cxnLst/>
              <a:rect l="l" t="t" r="r" b="b"/>
              <a:pathLst>
                <a:path w="3176" h="3182" extrusionOk="0">
                  <a:moveTo>
                    <a:pt x="610" y="1"/>
                  </a:moveTo>
                  <a:lnTo>
                    <a:pt x="0" y="611"/>
                  </a:lnTo>
                  <a:lnTo>
                    <a:pt x="2561" y="3181"/>
                  </a:lnTo>
                  <a:lnTo>
                    <a:pt x="3176" y="2566"/>
                  </a:lnTo>
                  <a:lnTo>
                    <a:pt x="610" y="1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5" name="Google Shape;11785;p89"/>
            <p:cNvSpPr/>
            <p:nvPr/>
          </p:nvSpPr>
          <p:spPr>
            <a:xfrm>
              <a:off x="7807227" y="2549931"/>
              <a:ext cx="39008" cy="39034"/>
            </a:xfrm>
            <a:custGeom>
              <a:avLst/>
              <a:gdLst/>
              <a:ahLst/>
              <a:cxnLst/>
              <a:rect l="l" t="t" r="r" b="b"/>
              <a:pathLst>
                <a:path w="1490" h="1491" extrusionOk="0">
                  <a:moveTo>
                    <a:pt x="615" y="1"/>
                  </a:moveTo>
                  <a:lnTo>
                    <a:pt x="0" y="616"/>
                  </a:lnTo>
                  <a:lnTo>
                    <a:pt x="875" y="1490"/>
                  </a:lnTo>
                  <a:lnTo>
                    <a:pt x="1490" y="875"/>
                  </a:lnTo>
                  <a:lnTo>
                    <a:pt x="615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89"/>
            <p:cNvSpPr/>
            <p:nvPr/>
          </p:nvSpPr>
          <p:spPr>
            <a:xfrm>
              <a:off x="7523619" y="2632817"/>
              <a:ext cx="193444" cy="172971"/>
            </a:xfrm>
            <a:custGeom>
              <a:avLst/>
              <a:gdLst/>
              <a:ahLst/>
              <a:cxnLst/>
              <a:rect l="l" t="t" r="r" b="b"/>
              <a:pathLst>
                <a:path w="7389" h="6607" extrusionOk="0">
                  <a:moveTo>
                    <a:pt x="6164" y="1"/>
                  </a:moveTo>
                  <a:lnTo>
                    <a:pt x="0" y="6164"/>
                  </a:lnTo>
                  <a:cubicBezTo>
                    <a:pt x="81" y="6466"/>
                    <a:pt x="463" y="6607"/>
                    <a:pt x="995" y="6607"/>
                  </a:cubicBezTo>
                  <a:cubicBezTo>
                    <a:pt x="2608" y="6607"/>
                    <a:pt x="5594" y="5306"/>
                    <a:pt x="5703" y="3224"/>
                  </a:cubicBezTo>
                  <a:cubicBezTo>
                    <a:pt x="5717" y="2979"/>
                    <a:pt x="5856" y="2763"/>
                    <a:pt x="6029" y="2590"/>
                  </a:cubicBezTo>
                  <a:lnTo>
                    <a:pt x="7389" y="1226"/>
                  </a:lnTo>
                  <a:lnTo>
                    <a:pt x="6164" y="1"/>
                  </a:lnTo>
                  <a:close/>
                </a:path>
              </a:pathLst>
            </a:custGeom>
            <a:solidFill>
              <a:srgbClr val="FC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7" name="Google Shape;11787;p89"/>
            <p:cNvSpPr/>
            <p:nvPr/>
          </p:nvSpPr>
          <p:spPr>
            <a:xfrm>
              <a:off x="7523619" y="2647295"/>
              <a:ext cx="193444" cy="158494"/>
            </a:xfrm>
            <a:custGeom>
              <a:avLst/>
              <a:gdLst/>
              <a:ahLst/>
              <a:cxnLst/>
              <a:rect l="l" t="t" r="r" b="b"/>
              <a:pathLst>
                <a:path w="7389" h="6054" extrusionOk="0">
                  <a:moveTo>
                    <a:pt x="6711" y="0"/>
                  </a:moveTo>
                  <a:lnTo>
                    <a:pt x="5352" y="1360"/>
                  </a:lnTo>
                  <a:cubicBezTo>
                    <a:pt x="5179" y="1533"/>
                    <a:pt x="5040" y="1754"/>
                    <a:pt x="5025" y="1994"/>
                  </a:cubicBezTo>
                  <a:cubicBezTo>
                    <a:pt x="4917" y="4071"/>
                    <a:pt x="1940" y="5378"/>
                    <a:pt x="329" y="5378"/>
                  </a:cubicBezTo>
                  <a:cubicBezTo>
                    <a:pt x="298" y="5378"/>
                    <a:pt x="266" y="5377"/>
                    <a:pt x="236" y="5376"/>
                  </a:cubicBezTo>
                  <a:lnTo>
                    <a:pt x="0" y="5611"/>
                  </a:lnTo>
                  <a:cubicBezTo>
                    <a:pt x="81" y="5913"/>
                    <a:pt x="463" y="6054"/>
                    <a:pt x="995" y="6054"/>
                  </a:cubicBezTo>
                  <a:cubicBezTo>
                    <a:pt x="2608" y="6054"/>
                    <a:pt x="5595" y="4753"/>
                    <a:pt x="5707" y="2671"/>
                  </a:cubicBezTo>
                  <a:cubicBezTo>
                    <a:pt x="5717" y="2426"/>
                    <a:pt x="5856" y="2210"/>
                    <a:pt x="6029" y="2037"/>
                  </a:cubicBezTo>
                  <a:lnTo>
                    <a:pt x="7389" y="673"/>
                  </a:lnTo>
                  <a:lnTo>
                    <a:pt x="6711" y="0"/>
                  </a:lnTo>
                  <a:close/>
                </a:path>
              </a:pathLst>
            </a:custGeom>
            <a:solidFill>
              <a:srgbClr val="F4F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8" name="Google Shape;11788;p89"/>
            <p:cNvSpPr/>
            <p:nvPr/>
          </p:nvSpPr>
          <p:spPr>
            <a:xfrm>
              <a:off x="7517833" y="2465815"/>
              <a:ext cx="370656" cy="345157"/>
            </a:xfrm>
            <a:custGeom>
              <a:avLst/>
              <a:gdLst/>
              <a:ahLst/>
              <a:cxnLst/>
              <a:rect l="l" t="t" r="r" b="b"/>
              <a:pathLst>
                <a:path w="14158" h="13184" extrusionOk="0">
                  <a:moveTo>
                    <a:pt x="11592" y="411"/>
                  </a:moveTo>
                  <a:cubicBezTo>
                    <a:pt x="11727" y="411"/>
                    <a:pt x="11861" y="461"/>
                    <a:pt x="11962" y="562"/>
                  </a:cubicBezTo>
                  <a:lnTo>
                    <a:pt x="13504" y="2104"/>
                  </a:lnTo>
                  <a:cubicBezTo>
                    <a:pt x="13706" y="2306"/>
                    <a:pt x="13706" y="2638"/>
                    <a:pt x="13504" y="2839"/>
                  </a:cubicBezTo>
                  <a:lnTo>
                    <a:pt x="12544" y="3800"/>
                  </a:lnTo>
                  <a:lnTo>
                    <a:pt x="10266" y="1523"/>
                  </a:lnTo>
                  <a:lnTo>
                    <a:pt x="11222" y="562"/>
                  </a:lnTo>
                  <a:cubicBezTo>
                    <a:pt x="11323" y="461"/>
                    <a:pt x="11458" y="411"/>
                    <a:pt x="11592" y="411"/>
                  </a:cubicBezTo>
                  <a:close/>
                  <a:moveTo>
                    <a:pt x="9973" y="1816"/>
                  </a:moveTo>
                  <a:lnTo>
                    <a:pt x="12251" y="4088"/>
                  </a:lnTo>
                  <a:lnTo>
                    <a:pt x="11929" y="4410"/>
                  </a:lnTo>
                  <a:lnTo>
                    <a:pt x="9656" y="2133"/>
                  </a:lnTo>
                  <a:lnTo>
                    <a:pt x="9973" y="1816"/>
                  </a:lnTo>
                  <a:close/>
                  <a:moveTo>
                    <a:pt x="11590" y="0"/>
                  </a:moveTo>
                  <a:cubicBezTo>
                    <a:pt x="11351" y="0"/>
                    <a:pt x="11112" y="91"/>
                    <a:pt x="10929" y="274"/>
                  </a:cubicBezTo>
                  <a:lnTo>
                    <a:pt x="8503" y="2700"/>
                  </a:lnTo>
                  <a:cubicBezTo>
                    <a:pt x="8352" y="2851"/>
                    <a:pt x="8489" y="3058"/>
                    <a:pt x="8650" y="3058"/>
                  </a:cubicBezTo>
                  <a:cubicBezTo>
                    <a:pt x="8699" y="3058"/>
                    <a:pt x="8750" y="3039"/>
                    <a:pt x="8796" y="2993"/>
                  </a:cubicBezTo>
                  <a:lnTo>
                    <a:pt x="9358" y="2426"/>
                  </a:lnTo>
                  <a:lnTo>
                    <a:pt x="11636" y="4703"/>
                  </a:lnTo>
                  <a:lnTo>
                    <a:pt x="8681" y="7658"/>
                  </a:lnTo>
                  <a:cubicBezTo>
                    <a:pt x="8580" y="7761"/>
                    <a:pt x="8447" y="7813"/>
                    <a:pt x="8313" y="7813"/>
                  </a:cubicBezTo>
                  <a:cubicBezTo>
                    <a:pt x="8179" y="7813"/>
                    <a:pt x="8045" y="7761"/>
                    <a:pt x="7941" y="7658"/>
                  </a:cubicBezTo>
                  <a:lnTo>
                    <a:pt x="6404" y="6120"/>
                  </a:lnTo>
                  <a:cubicBezTo>
                    <a:pt x="6197" y="5914"/>
                    <a:pt x="6197" y="5582"/>
                    <a:pt x="6404" y="5381"/>
                  </a:cubicBezTo>
                  <a:lnTo>
                    <a:pt x="8124" y="3661"/>
                  </a:lnTo>
                  <a:cubicBezTo>
                    <a:pt x="8271" y="3510"/>
                    <a:pt x="8133" y="3302"/>
                    <a:pt x="7975" y="3302"/>
                  </a:cubicBezTo>
                  <a:cubicBezTo>
                    <a:pt x="7926" y="3302"/>
                    <a:pt x="7876" y="3322"/>
                    <a:pt x="7831" y="3368"/>
                  </a:cubicBezTo>
                  <a:lnTo>
                    <a:pt x="6111" y="5083"/>
                  </a:lnTo>
                  <a:cubicBezTo>
                    <a:pt x="5760" y="5438"/>
                    <a:pt x="5751" y="6005"/>
                    <a:pt x="6092" y="6370"/>
                  </a:cubicBezTo>
                  <a:lnTo>
                    <a:pt x="2042" y="10415"/>
                  </a:lnTo>
                  <a:cubicBezTo>
                    <a:pt x="1895" y="10566"/>
                    <a:pt x="2032" y="10774"/>
                    <a:pt x="2191" y="10774"/>
                  </a:cubicBezTo>
                  <a:cubicBezTo>
                    <a:pt x="2240" y="10774"/>
                    <a:pt x="2290" y="10754"/>
                    <a:pt x="2335" y="10708"/>
                  </a:cubicBezTo>
                  <a:lnTo>
                    <a:pt x="6375" y="6673"/>
                  </a:lnTo>
                  <a:lnTo>
                    <a:pt x="7312" y="7605"/>
                  </a:lnTo>
                  <a:lnTo>
                    <a:pt x="6101" y="8815"/>
                  </a:lnTo>
                  <a:cubicBezTo>
                    <a:pt x="5861" y="9056"/>
                    <a:pt x="5727" y="9320"/>
                    <a:pt x="5717" y="9589"/>
                  </a:cubicBezTo>
                  <a:cubicBezTo>
                    <a:pt x="5612" y="11583"/>
                    <a:pt x="2659" y="12782"/>
                    <a:pt x="1198" y="12782"/>
                  </a:cubicBezTo>
                  <a:cubicBezTo>
                    <a:pt x="854" y="12782"/>
                    <a:pt x="593" y="12715"/>
                    <a:pt x="471" y="12577"/>
                  </a:cubicBezTo>
                  <a:lnTo>
                    <a:pt x="1643" y="11405"/>
                  </a:lnTo>
                  <a:cubicBezTo>
                    <a:pt x="1794" y="11254"/>
                    <a:pt x="1657" y="11047"/>
                    <a:pt x="1496" y="11047"/>
                  </a:cubicBezTo>
                  <a:cubicBezTo>
                    <a:pt x="1447" y="11047"/>
                    <a:pt x="1396" y="11066"/>
                    <a:pt x="1350" y="11112"/>
                  </a:cubicBezTo>
                  <a:lnTo>
                    <a:pt x="72" y="12390"/>
                  </a:lnTo>
                  <a:cubicBezTo>
                    <a:pt x="19" y="12438"/>
                    <a:pt x="0" y="12515"/>
                    <a:pt x="19" y="12587"/>
                  </a:cubicBezTo>
                  <a:cubicBezTo>
                    <a:pt x="146" y="13056"/>
                    <a:pt x="705" y="13183"/>
                    <a:pt x="1233" y="13183"/>
                  </a:cubicBezTo>
                  <a:cubicBezTo>
                    <a:pt x="1364" y="13183"/>
                    <a:pt x="1494" y="13176"/>
                    <a:pt x="1614" y="13163"/>
                  </a:cubicBezTo>
                  <a:cubicBezTo>
                    <a:pt x="3478" y="12966"/>
                    <a:pt x="6024" y="11587"/>
                    <a:pt x="6125" y="9608"/>
                  </a:cubicBezTo>
                  <a:cubicBezTo>
                    <a:pt x="6145" y="9233"/>
                    <a:pt x="6466" y="9060"/>
                    <a:pt x="7600" y="7893"/>
                  </a:cubicBezTo>
                  <a:cubicBezTo>
                    <a:pt x="7778" y="8095"/>
                    <a:pt x="8037" y="8210"/>
                    <a:pt x="8311" y="8215"/>
                  </a:cubicBezTo>
                  <a:cubicBezTo>
                    <a:pt x="8556" y="8215"/>
                    <a:pt x="8796" y="8114"/>
                    <a:pt x="8969" y="7941"/>
                  </a:cubicBezTo>
                  <a:lnTo>
                    <a:pt x="13783" y="3123"/>
                  </a:lnTo>
                  <a:cubicBezTo>
                    <a:pt x="14153" y="2767"/>
                    <a:pt x="14158" y="2176"/>
                    <a:pt x="13793" y="1811"/>
                  </a:cubicBezTo>
                  <a:lnTo>
                    <a:pt x="12251" y="274"/>
                  </a:lnTo>
                  <a:cubicBezTo>
                    <a:pt x="12068" y="91"/>
                    <a:pt x="11829" y="0"/>
                    <a:pt x="1159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9" name="Google Shape;11789;p89"/>
          <p:cNvGrpSpPr/>
          <p:nvPr/>
        </p:nvGrpSpPr>
        <p:grpSpPr>
          <a:xfrm>
            <a:off x="5804954" y="3620309"/>
            <a:ext cx="251197" cy="340392"/>
            <a:chOff x="5804954" y="3825709"/>
            <a:chExt cx="251197" cy="340392"/>
          </a:xfrm>
        </p:grpSpPr>
        <p:sp>
          <p:nvSpPr>
            <p:cNvPr id="11790" name="Google Shape;11790;p89"/>
            <p:cNvSpPr/>
            <p:nvPr/>
          </p:nvSpPr>
          <p:spPr>
            <a:xfrm>
              <a:off x="5804954" y="3830709"/>
              <a:ext cx="236091" cy="330365"/>
            </a:xfrm>
            <a:custGeom>
              <a:avLst/>
              <a:gdLst/>
              <a:ahLst/>
              <a:cxnLst/>
              <a:rect l="l" t="t" r="r" b="b"/>
              <a:pathLst>
                <a:path w="9018" h="12619" extrusionOk="0">
                  <a:moveTo>
                    <a:pt x="5367" y="1"/>
                  </a:moveTo>
                  <a:cubicBezTo>
                    <a:pt x="5135" y="1"/>
                    <a:pt x="4900" y="28"/>
                    <a:pt x="4665" y="85"/>
                  </a:cubicBezTo>
                  <a:cubicBezTo>
                    <a:pt x="4377" y="157"/>
                    <a:pt x="4099" y="258"/>
                    <a:pt x="3830" y="392"/>
                  </a:cubicBezTo>
                  <a:cubicBezTo>
                    <a:pt x="3412" y="608"/>
                    <a:pt x="3037" y="901"/>
                    <a:pt x="2729" y="1257"/>
                  </a:cubicBezTo>
                  <a:cubicBezTo>
                    <a:pt x="2350" y="1694"/>
                    <a:pt x="1807" y="1958"/>
                    <a:pt x="1231" y="1987"/>
                  </a:cubicBezTo>
                  <a:cubicBezTo>
                    <a:pt x="1231" y="1987"/>
                    <a:pt x="452" y="3231"/>
                    <a:pt x="1154" y="4043"/>
                  </a:cubicBezTo>
                  <a:cubicBezTo>
                    <a:pt x="1855" y="4860"/>
                    <a:pt x="1" y="6244"/>
                    <a:pt x="1159" y="8304"/>
                  </a:cubicBezTo>
                  <a:cubicBezTo>
                    <a:pt x="1519" y="8953"/>
                    <a:pt x="1293" y="9750"/>
                    <a:pt x="1207" y="10442"/>
                  </a:cubicBezTo>
                  <a:cubicBezTo>
                    <a:pt x="1115" y="11105"/>
                    <a:pt x="1370" y="11768"/>
                    <a:pt x="1884" y="12201"/>
                  </a:cubicBezTo>
                  <a:cubicBezTo>
                    <a:pt x="2206" y="12470"/>
                    <a:pt x="2616" y="12619"/>
                    <a:pt x="3036" y="12619"/>
                  </a:cubicBezTo>
                  <a:cubicBezTo>
                    <a:pt x="3043" y="12619"/>
                    <a:pt x="3049" y="12619"/>
                    <a:pt x="3056" y="12618"/>
                  </a:cubicBezTo>
                  <a:cubicBezTo>
                    <a:pt x="3729" y="12614"/>
                    <a:pt x="4363" y="12282"/>
                    <a:pt x="4752" y="11725"/>
                  </a:cubicBezTo>
                  <a:lnTo>
                    <a:pt x="5449" y="10750"/>
                  </a:lnTo>
                  <a:lnTo>
                    <a:pt x="5429" y="10750"/>
                  </a:lnTo>
                  <a:lnTo>
                    <a:pt x="5943" y="10058"/>
                  </a:lnTo>
                  <a:lnTo>
                    <a:pt x="6847" y="8790"/>
                  </a:lnTo>
                  <a:cubicBezTo>
                    <a:pt x="8638" y="6023"/>
                    <a:pt x="9018" y="3721"/>
                    <a:pt x="8158" y="1829"/>
                  </a:cubicBezTo>
                  <a:cubicBezTo>
                    <a:pt x="7652" y="708"/>
                    <a:pt x="6549" y="1"/>
                    <a:pt x="5367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89"/>
            <p:cNvSpPr/>
            <p:nvPr/>
          </p:nvSpPr>
          <p:spPr>
            <a:xfrm>
              <a:off x="5843831" y="3847124"/>
              <a:ext cx="197214" cy="313951"/>
            </a:xfrm>
            <a:custGeom>
              <a:avLst/>
              <a:gdLst/>
              <a:ahLst/>
              <a:cxnLst/>
              <a:rect l="l" t="t" r="r" b="b"/>
              <a:pathLst>
                <a:path w="7533" h="11992" extrusionOk="0">
                  <a:moveTo>
                    <a:pt x="5727" y="1"/>
                  </a:moveTo>
                  <a:lnTo>
                    <a:pt x="5727" y="1"/>
                  </a:lnTo>
                  <a:cubicBezTo>
                    <a:pt x="5871" y="193"/>
                    <a:pt x="5996" y="399"/>
                    <a:pt x="6097" y="620"/>
                  </a:cubicBezTo>
                  <a:cubicBezTo>
                    <a:pt x="6952" y="2508"/>
                    <a:pt x="6577" y="4809"/>
                    <a:pt x="4780" y="7581"/>
                  </a:cubicBezTo>
                  <a:lnTo>
                    <a:pt x="3877" y="8850"/>
                  </a:lnTo>
                  <a:lnTo>
                    <a:pt x="3363" y="9541"/>
                  </a:lnTo>
                  <a:lnTo>
                    <a:pt x="3382" y="9541"/>
                  </a:lnTo>
                  <a:lnTo>
                    <a:pt x="2686" y="10521"/>
                  </a:lnTo>
                  <a:cubicBezTo>
                    <a:pt x="2292" y="11074"/>
                    <a:pt x="1662" y="11405"/>
                    <a:pt x="985" y="11410"/>
                  </a:cubicBezTo>
                  <a:cubicBezTo>
                    <a:pt x="977" y="11410"/>
                    <a:pt x="969" y="11410"/>
                    <a:pt x="961" y="11410"/>
                  </a:cubicBezTo>
                  <a:cubicBezTo>
                    <a:pt x="619" y="11410"/>
                    <a:pt x="287" y="11310"/>
                    <a:pt x="0" y="11127"/>
                  </a:cubicBezTo>
                  <a:lnTo>
                    <a:pt x="0" y="11127"/>
                  </a:lnTo>
                  <a:cubicBezTo>
                    <a:pt x="341" y="11665"/>
                    <a:pt x="932" y="11991"/>
                    <a:pt x="1571" y="11991"/>
                  </a:cubicBezTo>
                  <a:cubicBezTo>
                    <a:pt x="2244" y="11987"/>
                    <a:pt x="2878" y="11655"/>
                    <a:pt x="3267" y="11103"/>
                  </a:cubicBezTo>
                  <a:lnTo>
                    <a:pt x="3964" y="10128"/>
                  </a:lnTo>
                  <a:lnTo>
                    <a:pt x="3944" y="10128"/>
                  </a:lnTo>
                  <a:lnTo>
                    <a:pt x="4458" y="9431"/>
                  </a:lnTo>
                  <a:lnTo>
                    <a:pt x="5362" y="8167"/>
                  </a:lnTo>
                  <a:cubicBezTo>
                    <a:pt x="7153" y="5396"/>
                    <a:pt x="7533" y="3094"/>
                    <a:pt x="6678" y="1202"/>
                  </a:cubicBezTo>
                  <a:cubicBezTo>
                    <a:pt x="6462" y="731"/>
                    <a:pt x="6135" y="318"/>
                    <a:pt x="5727" y="1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2" name="Google Shape;11792;p89"/>
            <p:cNvSpPr/>
            <p:nvPr/>
          </p:nvSpPr>
          <p:spPr>
            <a:xfrm>
              <a:off x="5863021" y="3875058"/>
              <a:ext cx="145954" cy="189936"/>
            </a:xfrm>
            <a:custGeom>
              <a:avLst/>
              <a:gdLst/>
              <a:ahLst/>
              <a:cxnLst/>
              <a:rect l="l" t="t" r="r" b="b"/>
              <a:pathLst>
                <a:path w="5575" h="7255" extrusionOk="0">
                  <a:moveTo>
                    <a:pt x="2710" y="0"/>
                  </a:moveTo>
                  <a:cubicBezTo>
                    <a:pt x="2600" y="0"/>
                    <a:pt x="2490" y="7"/>
                    <a:pt x="2380" y="19"/>
                  </a:cubicBezTo>
                  <a:cubicBezTo>
                    <a:pt x="2380" y="19"/>
                    <a:pt x="2010" y="48"/>
                    <a:pt x="1770" y="207"/>
                  </a:cubicBezTo>
                  <a:cubicBezTo>
                    <a:pt x="1395" y="461"/>
                    <a:pt x="1078" y="807"/>
                    <a:pt x="992" y="1268"/>
                  </a:cubicBezTo>
                  <a:cubicBezTo>
                    <a:pt x="953" y="1446"/>
                    <a:pt x="934" y="1629"/>
                    <a:pt x="929" y="1811"/>
                  </a:cubicBezTo>
                  <a:cubicBezTo>
                    <a:pt x="915" y="2585"/>
                    <a:pt x="1285" y="3315"/>
                    <a:pt x="1914" y="3762"/>
                  </a:cubicBezTo>
                  <a:lnTo>
                    <a:pt x="2318" y="4045"/>
                  </a:lnTo>
                  <a:cubicBezTo>
                    <a:pt x="2399" y="4103"/>
                    <a:pt x="2457" y="4189"/>
                    <a:pt x="2476" y="4285"/>
                  </a:cubicBezTo>
                  <a:cubicBezTo>
                    <a:pt x="2515" y="4415"/>
                    <a:pt x="2486" y="4554"/>
                    <a:pt x="2404" y="4665"/>
                  </a:cubicBezTo>
                  <a:cubicBezTo>
                    <a:pt x="2327" y="4756"/>
                    <a:pt x="2215" y="4803"/>
                    <a:pt x="2102" y="4803"/>
                  </a:cubicBezTo>
                  <a:cubicBezTo>
                    <a:pt x="2019" y="4803"/>
                    <a:pt x="1934" y="4778"/>
                    <a:pt x="1861" y="4727"/>
                  </a:cubicBezTo>
                  <a:lnTo>
                    <a:pt x="795" y="3978"/>
                  </a:lnTo>
                  <a:cubicBezTo>
                    <a:pt x="766" y="3956"/>
                    <a:pt x="734" y="3947"/>
                    <a:pt x="703" y="3947"/>
                  </a:cubicBezTo>
                  <a:cubicBezTo>
                    <a:pt x="616" y="3947"/>
                    <a:pt x="537" y="4023"/>
                    <a:pt x="555" y="4122"/>
                  </a:cubicBezTo>
                  <a:cubicBezTo>
                    <a:pt x="656" y="4867"/>
                    <a:pt x="598" y="5534"/>
                    <a:pt x="363" y="6101"/>
                  </a:cubicBezTo>
                  <a:lnTo>
                    <a:pt x="137" y="6596"/>
                  </a:lnTo>
                  <a:cubicBezTo>
                    <a:pt x="1" y="6912"/>
                    <a:pt x="259" y="7179"/>
                    <a:pt x="527" y="7179"/>
                  </a:cubicBezTo>
                  <a:cubicBezTo>
                    <a:pt x="647" y="7179"/>
                    <a:pt x="768" y="7126"/>
                    <a:pt x="857" y="7000"/>
                  </a:cubicBezTo>
                  <a:lnTo>
                    <a:pt x="1232" y="6438"/>
                  </a:lnTo>
                  <a:cubicBezTo>
                    <a:pt x="3562" y="5803"/>
                    <a:pt x="3994" y="4055"/>
                    <a:pt x="3303" y="1648"/>
                  </a:cubicBezTo>
                  <a:cubicBezTo>
                    <a:pt x="3259" y="1509"/>
                    <a:pt x="3317" y="1360"/>
                    <a:pt x="3442" y="1288"/>
                  </a:cubicBezTo>
                  <a:cubicBezTo>
                    <a:pt x="3487" y="1262"/>
                    <a:pt x="3535" y="1249"/>
                    <a:pt x="3584" y="1249"/>
                  </a:cubicBezTo>
                  <a:cubicBezTo>
                    <a:pt x="3655" y="1249"/>
                    <a:pt x="3730" y="1275"/>
                    <a:pt x="3812" y="1326"/>
                  </a:cubicBezTo>
                  <a:cubicBezTo>
                    <a:pt x="3831" y="1340"/>
                    <a:pt x="3845" y="1350"/>
                    <a:pt x="3860" y="1369"/>
                  </a:cubicBezTo>
                  <a:cubicBezTo>
                    <a:pt x="5373" y="2859"/>
                    <a:pt x="4624" y="4924"/>
                    <a:pt x="2841" y="7254"/>
                  </a:cubicBezTo>
                  <a:cubicBezTo>
                    <a:pt x="4725" y="5203"/>
                    <a:pt x="5575" y="3262"/>
                    <a:pt x="4960" y="1465"/>
                  </a:cubicBezTo>
                  <a:cubicBezTo>
                    <a:pt x="4777" y="918"/>
                    <a:pt x="4364" y="466"/>
                    <a:pt x="3831" y="236"/>
                  </a:cubicBezTo>
                  <a:cubicBezTo>
                    <a:pt x="3476" y="79"/>
                    <a:pt x="3095" y="0"/>
                    <a:pt x="271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3" name="Google Shape;11793;p89"/>
            <p:cNvSpPr/>
            <p:nvPr/>
          </p:nvSpPr>
          <p:spPr>
            <a:xfrm>
              <a:off x="5854382" y="3870005"/>
              <a:ext cx="162656" cy="200041"/>
            </a:xfrm>
            <a:custGeom>
              <a:avLst/>
              <a:gdLst/>
              <a:ahLst/>
              <a:cxnLst/>
              <a:rect l="l" t="t" r="r" b="b"/>
              <a:pathLst>
                <a:path w="6213" h="7641" extrusionOk="0">
                  <a:moveTo>
                    <a:pt x="3027" y="1"/>
                  </a:moveTo>
                  <a:cubicBezTo>
                    <a:pt x="2773" y="1"/>
                    <a:pt x="2773" y="385"/>
                    <a:pt x="3027" y="385"/>
                  </a:cubicBezTo>
                  <a:cubicBezTo>
                    <a:pt x="3397" y="395"/>
                    <a:pt x="3700" y="433"/>
                    <a:pt x="4089" y="601"/>
                  </a:cubicBezTo>
                  <a:cubicBezTo>
                    <a:pt x="5271" y="1116"/>
                    <a:pt x="5492" y="2638"/>
                    <a:pt x="5165" y="3878"/>
                  </a:cubicBezTo>
                  <a:cubicBezTo>
                    <a:pt x="5285" y="2922"/>
                    <a:pt x="5002" y="2100"/>
                    <a:pt x="4324" y="1428"/>
                  </a:cubicBezTo>
                  <a:cubicBezTo>
                    <a:pt x="4219" y="1329"/>
                    <a:pt x="4065" y="1257"/>
                    <a:pt x="3908" y="1257"/>
                  </a:cubicBezTo>
                  <a:cubicBezTo>
                    <a:pt x="3829" y="1257"/>
                    <a:pt x="3750" y="1275"/>
                    <a:pt x="3676" y="1317"/>
                  </a:cubicBezTo>
                  <a:cubicBezTo>
                    <a:pt x="3474" y="1437"/>
                    <a:pt x="3383" y="1673"/>
                    <a:pt x="3445" y="1899"/>
                  </a:cubicBezTo>
                  <a:cubicBezTo>
                    <a:pt x="4257" y="4714"/>
                    <a:pt x="3311" y="5963"/>
                    <a:pt x="1504" y="6448"/>
                  </a:cubicBezTo>
                  <a:cubicBezTo>
                    <a:pt x="1384" y="6482"/>
                    <a:pt x="1384" y="6568"/>
                    <a:pt x="1024" y="7092"/>
                  </a:cubicBezTo>
                  <a:cubicBezTo>
                    <a:pt x="978" y="7153"/>
                    <a:pt x="907" y="7190"/>
                    <a:pt x="832" y="7190"/>
                  </a:cubicBezTo>
                  <a:cubicBezTo>
                    <a:pt x="813" y="7190"/>
                    <a:pt x="793" y="7188"/>
                    <a:pt x="774" y="7183"/>
                  </a:cubicBezTo>
                  <a:cubicBezTo>
                    <a:pt x="640" y="7149"/>
                    <a:pt x="572" y="7000"/>
                    <a:pt x="630" y="6876"/>
                  </a:cubicBezTo>
                  <a:cubicBezTo>
                    <a:pt x="861" y="6381"/>
                    <a:pt x="1240" y="5747"/>
                    <a:pt x="1077" y="4382"/>
                  </a:cubicBezTo>
                  <a:lnTo>
                    <a:pt x="1077" y="4382"/>
                  </a:lnTo>
                  <a:lnTo>
                    <a:pt x="2076" y="5079"/>
                  </a:lnTo>
                  <a:cubicBezTo>
                    <a:pt x="2181" y="5157"/>
                    <a:pt x="2303" y="5195"/>
                    <a:pt x="2425" y="5195"/>
                  </a:cubicBezTo>
                  <a:cubicBezTo>
                    <a:pt x="2593" y="5195"/>
                    <a:pt x="2759" y="5122"/>
                    <a:pt x="2874" y="4983"/>
                  </a:cubicBezTo>
                  <a:cubicBezTo>
                    <a:pt x="3090" y="4699"/>
                    <a:pt x="3032" y="4296"/>
                    <a:pt x="2749" y="4084"/>
                  </a:cubicBezTo>
                  <a:lnTo>
                    <a:pt x="2350" y="3806"/>
                  </a:lnTo>
                  <a:cubicBezTo>
                    <a:pt x="1773" y="3393"/>
                    <a:pt x="1437" y="2720"/>
                    <a:pt x="1452" y="2014"/>
                  </a:cubicBezTo>
                  <a:cubicBezTo>
                    <a:pt x="1461" y="1404"/>
                    <a:pt x="1629" y="880"/>
                    <a:pt x="2196" y="573"/>
                  </a:cubicBezTo>
                  <a:cubicBezTo>
                    <a:pt x="2384" y="466"/>
                    <a:pt x="2280" y="211"/>
                    <a:pt x="2109" y="211"/>
                  </a:cubicBezTo>
                  <a:cubicBezTo>
                    <a:pt x="2079" y="211"/>
                    <a:pt x="2047" y="218"/>
                    <a:pt x="2014" y="236"/>
                  </a:cubicBezTo>
                  <a:cubicBezTo>
                    <a:pt x="1557" y="486"/>
                    <a:pt x="1235" y="919"/>
                    <a:pt x="1130" y="1428"/>
                  </a:cubicBezTo>
                  <a:cubicBezTo>
                    <a:pt x="904" y="2576"/>
                    <a:pt x="1336" y="3542"/>
                    <a:pt x="2129" y="4118"/>
                  </a:cubicBezTo>
                  <a:cubicBezTo>
                    <a:pt x="2133" y="4121"/>
                    <a:pt x="2135" y="4122"/>
                    <a:pt x="2135" y="4122"/>
                  </a:cubicBezTo>
                  <a:cubicBezTo>
                    <a:pt x="2135" y="4122"/>
                    <a:pt x="2133" y="4121"/>
                    <a:pt x="2134" y="4121"/>
                  </a:cubicBezTo>
                  <a:lnTo>
                    <a:pt x="2134" y="4121"/>
                  </a:lnTo>
                  <a:cubicBezTo>
                    <a:pt x="2136" y="4121"/>
                    <a:pt x="2174" y="4145"/>
                    <a:pt x="2532" y="4397"/>
                  </a:cubicBezTo>
                  <a:cubicBezTo>
                    <a:pt x="2633" y="4483"/>
                    <a:pt x="2657" y="4632"/>
                    <a:pt x="2581" y="4743"/>
                  </a:cubicBezTo>
                  <a:cubicBezTo>
                    <a:pt x="2539" y="4789"/>
                    <a:pt x="2481" y="4814"/>
                    <a:pt x="2422" y="4814"/>
                  </a:cubicBezTo>
                  <a:cubicBezTo>
                    <a:pt x="2378" y="4814"/>
                    <a:pt x="2334" y="4800"/>
                    <a:pt x="2297" y="4771"/>
                  </a:cubicBezTo>
                  <a:lnTo>
                    <a:pt x="1231" y="4022"/>
                  </a:lnTo>
                  <a:cubicBezTo>
                    <a:pt x="1168" y="3978"/>
                    <a:pt x="1100" y="3958"/>
                    <a:pt x="1034" y="3958"/>
                  </a:cubicBezTo>
                  <a:cubicBezTo>
                    <a:pt x="841" y="3958"/>
                    <a:pt x="664" y="4127"/>
                    <a:pt x="693" y="4349"/>
                  </a:cubicBezTo>
                  <a:cubicBezTo>
                    <a:pt x="962" y="6333"/>
                    <a:pt x="1" y="6592"/>
                    <a:pt x="289" y="7221"/>
                  </a:cubicBezTo>
                  <a:cubicBezTo>
                    <a:pt x="398" y="7452"/>
                    <a:pt x="619" y="7570"/>
                    <a:pt x="841" y="7570"/>
                  </a:cubicBezTo>
                  <a:cubicBezTo>
                    <a:pt x="1032" y="7570"/>
                    <a:pt x="1224" y="7483"/>
                    <a:pt x="1346" y="7303"/>
                  </a:cubicBezTo>
                  <a:lnTo>
                    <a:pt x="1677" y="6794"/>
                  </a:lnTo>
                  <a:cubicBezTo>
                    <a:pt x="4084" y="6102"/>
                    <a:pt x="4517" y="4233"/>
                    <a:pt x="3815" y="1788"/>
                  </a:cubicBezTo>
                  <a:cubicBezTo>
                    <a:pt x="3798" y="1729"/>
                    <a:pt x="3823" y="1636"/>
                    <a:pt x="3912" y="1636"/>
                  </a:cubicBezTo>
                  <a:cubicBezTo>
                    <a:pt x="3946" y="1636"/>
                    <a:pt x="3988" y="1650"/>
                    <a:pt x="4041" y="1682"/>
                  </a:cubicBezTo>
                  <a:cubicBezTo>
                    <a:pt x="4046" y="1687"/>
                    <a:pt x="4055" y="1692"/>
                    <a:pt x="4060" y="1697"/>
                  </a:cubicBezTo>
                  <a:cubicBezTo>
                    <a:pt x="5333" y="2960"/>
                    <a:pt x="5002" y="4747"/>
                    <a:pt x="3023" y="7332"/>
                  </a:cubicBezTo>
                  <a:cubicBezTo>
                    <a:pt x="2915" y="7476"/>
                    <a:pt x="3038" y="7641"/>
                    <a:pt x="3177" y="7641"/>
                  </a:cubicBezTo>
                  <a:cubicBezTo>
                    <a:pt x="3224" y="7641"/>
                    <a:pt x="3273" y="7622"/>
                    <a:pt x="3316" y="7577"/>
                  </a:cubicBezTo>
                  <a:cubicBezTo>
                    <a:pt x="4858" y="5900"/>
                    <a:pt x="6212" y="3758"/>
                    <a:pt x="5477" y="1601"/>
                  </a:cubicBezTo>
                  <a:cubicBezTo>
                    <a:pt x="5122" y="553"/>
                    <a:pt x="4137" y="1"/>
                    <a:pt x="302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89"/>
            <p:cNvSpPr/>
            <p:nvPr/>
          </p:nvSpPr>
          <p:spPr>
            <a:xfrm>
              <a:off x="5828856" y="4043160"/>
              <a:ext cx="125036" cy="122941"/>
            </a:xfrm>
            <a:custGeom>
              <a:avLst/>
              <a:gdLst/>
              <a:ahLst/>
              <a:cxnLst/>
              <a:rect l="l" t="t" r="r" b="b"/>
              <a:pathLst>
                <a:path w="4776" h="4696" extrusionOk="0">
                  <a:moveTo>
                    <a:pt x="248" y="0"/>
                  </a:moveTo>
                  <a:cubicBezTo>
                    <a:pt x="141" y="0"/>
                    <a:pt x="32" y="81"/>
                    <a:pt x="53" y="223"/>
                  </a:cubicBezTo>
                  <a:cubicBezTo>
                    <a:pt x="164" y="910"/>
                    <a:pt x="183" y="1611"/>
                    <a:pt x="101" y="2308"/>
                  </a:cubicBezTo>
                  <a:cubicBezTo>
                    <a:pt x="1" y="3033"/>
                    <a:pt x="279" y="3768"/>
                    <a:pt x="846" y="4239"/>
                  </a:cubicBezTo>
                  <a:cubicBezTo>
                    <a:pt x="1206" y="4533"/>
                    <a:pt x="1654" y="4696"/>
                    <a:pt x="2114" y="4696"/>
                  </a:cubicBezTo>
                  <a:cubicBezTo>
                    <a:pt x="2120" y="4696"/>
                    <a:pt x="2127" y="4696"/>
                    <a:pt x="2134" y="4696"/>
                  </a:cubicBezTo>
                  <a:cubicBezTo>
                    <a:pt x="2873" y="4691"/>
                    <a:pt x="3560" y="4331"/>
                    <a:pt x="3988" y="3725"/>
                  </a:cubicBezTo>
                  <a:lnTo>
                    <a:pt x="4684" y="2750"/>
                  </a:lnTo>
                  <a:cubicBezTo>
                    <a:pt x="4776" y="2625"/>
                    <a:pt x="4689" y="2447"/>
                    <a:pt x="4536" y="2447"/>
                  </a:cubicBezTo>
                  <a:cubicBezTo>
                    <a:pt x="4529" y="2447"/>
                    <a:pt x="4523" y="2446"/>
                    <a:pt x="4516" y="2446"/>
                  </a:cubicBezTo>
                  <a:cubicBezTo>
                    <a:pt x="4424" y="2446"/>
                    <a:pt x="4347" y="2511"/>
                    <a:pt x="4329" y="2596"/>
                  </a:cubicBezTo>
                  <a:lnTo>
                    <a:pt x="3680" y="3499"/>
                  </a:lnTo>
                  <a:cubicBezTo>
                    <a:pt x="3330" y="4004"/>
                    <a:pt x="2753" y="4307"/>
                    <a:pt x="2138" y="4311"/>
                  </a:cubicBezTo>
                  <a:cubicBezTo>
                    <a:pt x="1134" y="4311"/>
                    <a:pt x="346" y="3423"/>
                    <a:pt x="481" y="2351"/>
                  </a:cubicBezTo>
                  <a:cubicBezTo>
                    <a:pt x="567" y="1621"/>
                    <a:pt x="553" y="886"/>
                    <a:pt x="433" y="161"/>
                  </a:cubicBezTo>
                  <a:cubicBezTo>
                    <a:pt x="416" y="50"/>
                    <a:pt x="333" y="0"/>
                    <a:pt x="24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89"/>
            <p:cNvSpPr/>
            <p:nvPr/>
          </p:nvSpPr>
          <p:spPr>
            <a:xfrm>
              <a:off x="5830532" y="3825709"/>
              <a:ext cx="225619" cy="268607"/>
            </a:xfrm>
            <a:custGeom>
              <a:avLst/>
              <a:gdLst/>
              <a:ahLst/>
              <a:cxnLst/>
              <a:rect l="l" t="t" r="r" b="b"/>
              <a:pathLst>
                <a:path w="8618" h="10260" extrusionOk="0">
                  <a:moveTo>
                    <a:pt x="4386" y="1"/>
                  </a:moveTo>
                  <a:cubicBezTo>
                    <a:pt x="4140" y="1"/>
                    <a:pt x="3892" y="29"/>
                    <a:pt x="3645" y="88"/>
                  </a:cubicBezTo>
                  <a:cubicBezTo>
                    <a:pt x="2853" y="281"/>
                    <a:pt x="2142" y="708"/>
                    <a:pt x="1608" y="1323"/>
                  </a:cubicBezTo>
                  <a:cubicBezTo>
                    <a:pt x="1262" y="1722"/>
                    <a:pt x="768" y="1962"/>
                    <a:pt x="244" y="1991"/>
                  </a:cubicBezTo>
                  <a:cubicBezTo>
                    <a:pt x="1" y="2019"/>
                    <a:pt x="23" y="2375"/>
                    <a:pt x="263" y="2375"/>
                  </a:cubicBezTo>
                  <a:cubicBezTo>
                    <a:pt x="265" y="2375"/>
                    <a:pt x="266" y="2375"/>
                    <a:pt x="268" y="2375"/>
                  </a:cubicBezTo>
                  <a:cubicBezTo>
                    <a:pt x="897" y="2337"/>
                    <a:pt x="1479" y="2053"/>
                    <a:pt x="1897" y="1578"/>
                  </a:cubicBezTo>
                  <a:cubicBezTo>
                    <a:pt x="2613" y="774"/>
                    <a:pt x="3523" y="393"/>
                    <a:pt x="4393" y="393"/>
                  </a:cubicBezTo>
                  <a:cubicBezTo>
                    <a:pt x="5482" y="393"/>
                    <a:pt x="6508" y="990"/>
                    <a:pt x="7013" y="2101"/>
                  </a:cubicBezTo>
                  <a:cubicBezTo>
                    <a:pt x="8617" y="5642"/>
                    <a:pt x="5072" y="9687"/>
                    <a:pt x="4942" y="9956"/>
                  </a:cubicBezTo>
                  <a:cubicBezTo>
                    <a:pt x="4836" y="10104"/>
                    <a:pt x="4963" y="10260"/>
                    <a:pt x="5099" y="10260"/>
                  </a:cubicBezTo>
                  <a:cubicBezTo>
                    <a:pt x="5153" y="10260"/>
                    <a:pt x="5208" y="10235"/>
                    <a:pt x="5250" y="10177"/>
                  </a:cubicBezTo>
                  <a:cubicBezTo>
                    <a:pt x="6071" y="9034"/>
                    <a:pt x="6023" y="9091"/>
                    <a:pt x="6033" y="9086"/>
                  </a:cubicBezTo>
                  <a:cubicBezTo>
                    <a:pt x="7445" y="6901"/>
                    <a:pt x="8435" y="4316"/>
                    <a:pt x="7359" y="1943"/>
                  </a:cubicBezTo>
                  <a:cubicBezTo>
                    <a:pt x="6813" y="739"/>
                    <a:pt x="5633" y="1"/>
                    <a:pt x="438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6" name="Google Shape;11796;p89"/>
          <p:cNvGrpSpPr/>
          <p:nvPr/>
        </p:nvGrpSpPr>
        <p:grpSpPr>
          <a:xfrm>
            <a:off x="4872134" y="3154593"/>
            <a:ext cx="374819" cy="368562"/>
            <a:chOff x="4872134" y="3359993"/>
            <a:chExt cx="374819" cy="368562"/>
          </a:xfrm>
        </p:grpSpPr>
        <p:sp>
          <p:nvSpPr>
            <p:cNvPr id="11797" name="Google Shape;11797;p89"/>
            <p:cNvSpPr/>
            <p:nvPr/>
          </p:nvSpPr>
          <p:spPr>
            <a:xfrm>
              <a:off x="4880538" y="3368318"/>
              <a:ext cx="357724" cy="352383"/>
            </a:xfrm>
            <a:custGeom>
              <a:avLst/>
              <a:gdLst/>
              <a:ahLst/>
              <a:cxnLst/>
              <a:rect l="l" t="t" r="r" b="b"/>
              <a:pathLst>
                <a:path w="13664" h="13460" extrusionOk="0">
                  <a:moveTo>
                    <a:pt x="10887" y="1"/>
                  </a:moveTo>
                  <a:cubicBezTo>
                    <a:pt x="10607" y="1"/>
                    <a:pt x="10327" y="106"/>
                    <a:pt x="10113" y="318"/>
                  </a:cubicBezTo>
                  <a:lnTo>
                    <a:pt x="6092" y="4344"/>
                  </a:lnTo>
                  <a:cubicBezTo>
                    <a:pt x="5329" y="5107"/>
                    <a:pt x="4733" y="6030"/>
                    <a:pt x="4349" y="7043"/>
                  </a:cubicBezTo>
                  <a:cubicBezTo>
                    <a:pt x="4089" y="7730"/>
                    <a:pt x="3724" y="8379"/>
                    <a:pt x="3277" y="8970"/>
                  </a:cubicBezTo>
                  <a:lnTo>
                    <a:pt x="2600" y="9729"/>
                  </a:lnTo>
                  <a:lnTo>
                    <a:pt x="356" y="11977"/>
                  </a:lnTo>
                  <a:cubicBezTo>
                    <a:pt x="6" y="12309"/>
                    <a:pt x="1" y="12866"/>
                    <a:pt x="342" y="13207"/>
                  </a:cubicBezTo>
                  <a:cubicBezTo>
                    <a:pt x="510" y="13375"/>
                    <a:pt x="731" y="13459"/>
                    <a:pt x="951" y="13459"/>
                  </a:cubicBezTo>
                  <a:cubicBezTo>
                    <a:pt x="1178" y="13459"/>
                    <a:pt x="1404" y="13370"/>
                    <a:pt x="1572" y="13193"/>
                  </a:cubicBezTo>
                  <a:lnTo>
                    <a:pt x="3820" y="10949"/>
                  </a:lnTo>
                  <a:cubicBezTo>
                    <a:pt x="4584" y="10185"/>
                    <a:pt x="5502" y="9590"/>
                    <a:pt x="6515" y="9205"/>
                  </a:cubicBezTo>
                  <a:cubicBezTo>
                    <a:pt x="7529" y="8826"/>
                    <a:pt x="8446" y="8230"/>
                    <a:pt x="9215" y="7466"/>
                  </a:cubicBezTo>
                  <a:lnTo>
                    <a:pt x="13241" y="3440"/>
                  </a:lnTo>
                  <a:cubicBezTo>
                    <a:pt x="13664" y="3018"/>
                    <a:pt x="13664" y="2326"/>
                    <a:pt x="13241" y="1898"/>
                  </a:cubicBezTo>
                  <a:lnTo>
                    <a:pt x="11660" y="318"/>
                  </a:lnTo>
                  <a:cubicBezTo>
                    <a:pt x="11447" y="106"/>
                    <a:pt x="11167" y="1"/>
                    <a:pt x="10887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8" name="Google Shape;11798;p89"/>
            <p:cNvSpPr/>
            <p:nvPr/>
          </p:nvSpPr>
          <p:spPr>
            <a:xfrm>
              <a:off x="4883444" y="3399891"/>
              <a:ext cx="354818" cy="320391"/>
            </a:xfrm>
            <a:custGeom>
              <a:avLst/>
              <a:gdLst/>
              <a:ahLst/>
              <a:cxnLst/>
              <a:rect l="l" t="t" r="r" b="b"/>
              <a:pathLst>
                <a:path w="13553" h="12238" extrusionOk="0">
                  <a:moveTo>
                    <a:pt x="12438" y="1"/>
                  </a:moveTo>
                  <a:lnTo>
                    <a:pt x="12438" y="1"/>
                  </a:lnTo>
                  <a:cubicBezTo>
                    <a:pt x="12861" y="428"/>
                    <a:pt x="12861" y="1115"/>
                    <a:pt x="12438" y="1543"/>
                  </a:cubicBezTo>
                  <a:lnTo>
                    <a:pt x="8412" y="5568"/>
                  </a:lnTo>
                  <a:cubicBezTo>
                    <a:pt x="7649" y="6332"/>
                    <a:pt x="6726" y="6923"/>
                    <a:pt x="5712" y="7307"/>
                  </a:cubicBezTo>
                  <a:cubicBezTo>
                    <a:pt x="4704" y="7692"/>
                    <a:pt x="3781" y="8287"/>
                    <a:pt x="3017" y="9051"/>
                  </a:cubicBezTo>
                  <a:lnTo>
                    <a:pt x="769" y="11295"/>
                  </a:lnTo>
                  <a:cubicBezTo>
                    <a:pt x="605" y="11459"/>
                    <a:pt x="384" y="11550"/>
                    <a:pt x="158" y="11550"/>
                  </a:cubicBezTo>
                  <a:cubicBezTo>
                    <a:pt x="105" y="11550"/>
                    <a:pt x="53" y="11545"/>
                    <a:pt x="0" y="11535"/>
                  </a:cubicBezTo>
                  <a:lnTo>
                    <a:pt x="0" y="11535"/>
                  </a:lnTo>
                  <a:cubicBezTo>
                    <a:pt x="84" y="11975"/>
                    <a:pt x="462" y="12238"/>
                    <a:pt x="852" y="12238"/>
                  </a:cubicBezTo>
                  <a:cubicBezTo>
                    <a:pt x="1065" y="12238"/>
                    <a:pt x="1282" y="12159"/>
                    <a:pt x="1456" y="11987"/>
                  </a:cubicBezTo>
                  <a:lnTo>
                    <a:pt x="3700" y="9738"/>
                  </a:lnTo>
                  <a:cubicBezTo>
                    <a:pt x="4468" y="8974"/>
                    <a:pt x="5386" y="8384"/>
                    <a:pt x="6399" y="7999"/>
                  </a:cubicBezTo>
                  <a:cubicBezTo>
                    <a:pt x="7413" y="7615"/>
                    <a:pt x="8331" y="7019"/>
                    <a:pt x="9099" y="6255"/>
                  </a:cubicBezTo>
                  <a:lnTo>
                    <a:pt x="13120" y="2234"/>
                  </a:lnTo>
                  <a:cubicBezTo>
                    <a:pt x="13548" y="1807"/>
                    <a:pt x="13553" y="1115"/>
                    <a:pt x="13125" y="692"/>
                  </a:cubicBezTo>
                  <a:lnTo>
                    <a:pt x="12438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89"/>
            <p:cNvSpPr/>
            <p:nvPr/>
          </p:nvSpPr>
          <p:spPr>
            <a:xfrm>
              <a:off x="4982274" y="3368239"/>
              <a:ext cx="256119" cy="244652"/>
            </a:xfrm>
            <a:custGeom>
              <a:avLst/>
              <a:gdLst/>
              <a:ahLst/>
              <a:cxnLst/>
              <a:rect l="l" t="t" r="r" b="b"/>
              <a:pathLst>
                <a:path w="9783" h="9345" extrusionOk="0">
                  <a:moveTo>
                    <a:pt x="6999" y="0"/>
                  </a:moveTo>
                  <a:cubicBezTo>
                    <a:pt x="6720" y="0"/>
                    <a:pt x="6441" y="107"/>
                    <a:pt x="6227" y="321"/>
                  </a:cubicBezTo>
                  <a:lnTo>
                    <a:pt x="2202" y="4342"/>
                  </a:lnTo>
                  <a:cubicBezTo>
                    <a:pt x="1438" y="5106"/>
                    <a:pt x="847" y="6028"/>
                    <a:pt x="463" y="7042"/>
                  </a:cubicBezTo>
                  <a:cubicBezTo>
                    <a:pt x="453" y="7056"/>
                    <a:pt x="448" y="7070"/>
                    <a:pt x="448" y="7085"/>
                  </a:cubicBezTo>
                  <a:cubicBezTo>
                    <a:pt x="1" y="8223"/>
                    <a:pt x="882" y="9345"/>
                    <a:pt x="1979" y="9345"/>
                  </a:cubicBezTo>
                  <a:cubicBezTo>
                    <a:pt x="2178" y="9345"/>
                    <a:pt x="2384" y="9308"/>
                    <a:pt x="2591" y="9227"/>
                  </a:cubicBezTo>
                  <a:cubicBezTo>
                    <a:pt x="2605" y="9223"/>
                    <a:pt x="2620" y="9218"/>
                    <a:pt x="2634" y="9213"/>
                  </a:cubicBezTo>
                  <a:cubicBezTo>
                    <a:pt x="3648" y="8829"/>
                    <a:pt x="4565" y="8238"/>
                    <a:pt x="5334" y="7474"/>
                  </a:cubicBezTo>
                  <a:lnTo>
                    <a:pt x="9355" y="3448"/>
                  </a:lnTo>
                  <a:cubicBezTo>
                    <a:pt x="9782" y="3016"/>
                    <a:pt x="9778" y="2324"/>
                    <a:pt x="9350" y="1901"/>
                  </a:cubicBezTo>
                  <a:lnTo>
                    <a:pt x="7770" y="321"/>
                  </a:lnTo>
                  <a:cubicBezTo>
                    <a:pt x="7556" y="107"/>
                    <a:pt x="7277" y="0"/>
                    <a:pt x="6999" y="0"/>
                  </a:cubicBezTo>
                  <a:close/>
                </a:path>
              </a:pathLst>
            </a:custGeom>
            <a:solidFill>
              <a:srgbClr val="CAD2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89"/>
            <p:cNvSpPr/>
            <p:nvPr/>
          </p:nvSpPr>
          <p:spPr>
            <a:xfrm>
              <a:off x="5185666" y="3376512"/>
              <a:ext cx="11729" cy="11702"/>
            </a:xfrm>
            <a:custGeom>
              <a:avLst/>
              <a:gdLst/>
              <a:ahLst/>
              <a:cxnLst/>
              <a:rect l="l" t="t" r="r" b="b"/>
              <a:pathLst>
                <a:path w="448" h="447" extrusionOk="0">
                  <a:moveTo>
                    <a:pt x="447" y="44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3B0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89"/>
            <p:cNvSpPr/>
            <p:nvPr/>
          </p:nvSpPr>
          <p:spPr>
            <a:xfrm>
              <a:off x="4995756" y="3399891"/>
              <a:ext cx="242505" cy="212686"/>
            </a:xfrm>
            <a:custGeom>
              <a:avLst/>
              <a:gdLst/>
              <a:ahLst/>
              <a:cxnLst/>
              <a:rect l="l" t="t" r="r" b="b"/>
              <a:pathLst>
                <a:path w="9263" h="8124" extrusionOk="0">
                  <a:moveTo>
                    <a:pt x="8148" y="1"/>
                  </a:moveTo>
                  <a:lnTo>
                    <a:pt x="8148" y="1"/>
                  </a:lnTo>
                  <a:cubicBezTo>
                    <a:pt x="8571" y="428"/>
                    <a:pt x="8571" y="1115"/>
                    <a:pt x="8148" y="1543"/>
                  </a:cubicBezTo>
                  <a:lnTo>
                    <a:pt x="4122" y="5568"/>
                  </a:lnTo>
                  <a:cubicBezTo>
                    <a:pt x="3359" y="6332"/>
                    <a:pt x="2436" y="6923"/>
                    <a:pt x="1422" y="7307"/>
                  </a:cubicBezTo>
                  <a:cubicBezTo>
                    <a:pt x="1408" y="7317"/>
                    <a:pt x="1394" y="7322"/>
                    <a:pt x="1379" y="7322"/>
                  </a:cubicBezTo>
                  <a:cubicBezTo>
                    <a:pt x="1183" y="7399"/>
                    <a:pt x="978" y="7437"/>
                    <a:pt x="773" y="7437"/>
                  </a:cubicBezTo>
                  <a:cubicBezTo>
                    <a:pt x="507" y="7437"/>
                    <a:pt x="242" y="7373"/>
                    <a:pt x="0" y="7245"/>
                  </a:cubicBezTo>
                  <a:lnTo>
                    <a:pt x="0" y="7245"/>
                  </a:lnTo>
                  <a:cubicBezTo>
                    <a:pt x="77" y="7389"/>
                    <a:pt x="173" y="7524"/>
                    <a:pt x="294" y="7639"/>
                  </a:cubicBezTo>
                  <a:cubicBezTo>
                    <a:pt x="607" y="7955"/>
                    <a:pt x="1029" y="8123"/>
                    <a:pt x="1460" y="8123"/>
                  </a:cubicBezTo>
                  <a:cubicBezTo>
                    <a:pt x="1663" y="8123"/>
                    <a:pt x="1869" y="8086"/>
                    <a:pt x="2066" y="8009"/>
                  </a:cubicBezTo>
                  <a:cubicBezTo>
                    <a:pt x="2081" y="8004"/>
                    <a:pt x="2095" y="7999"/>
                    <a:pt x="2109" y="7994"/>
                  </a:cubicBezTo>
                  <a:cubicBezTo>
                    <a:pt x="3118" y="7610"/>
                    <a:pt x="4041" y="7014"/>
                    <a:pt x="4809" y="6255"/>
                  </a:cubicBezTo>
                  <a:lnTo>
                    <a:pt x="8830" y="2230"/>
                  </a:lnTo>
                  <a:cubicBezTo>
                    <a:pt x="9258" y="1807"/>
                    <a:pt x="9263" y="1115"/>
                    <a:pt x="8835" y="692"/>
                  </a:cubicBezTo>
                  <a:lnTo>
                    <a:pt x="8148" y="1"/>
                  </a:lnTo>
                  <a:close/>
                </a:path>
              </a:pathLst>
            </a:custGeom>
            <a:solidFill>
              <a:srgbClr val="9FAC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2" name="Google Shape;11802;p89"/>
            <p:cNvSpPr/>
            <p:nvPr/>
          </p:nvSpPr>
          <p:spPr>
            <a:xfrm>
              <a:off x="5026439" y="3415023"/>
              <a:ext cx="163651" cy="160640"/>
            </a:xfrm>
            <a:custGeom>
              <a:avLst/>
              <a:gdLst/>
              <a:ahLst/>
              <a:cxnLst/>
              <a:rect l="l" t="t" r="r" b="b"/>
              <a:pathLst>
                <a:path w="6251" h="6136" extrusionOk="0">
                  <a:moveTo>
                    <a:pt x="5621" y="0"/>
                  </a:moveTo>
                  <a:cubicBezTo>
                    <a:pt x="5478" y="0"/>
                    <a:pt x="5334" y="53"/>
                    <a:pt x="5223" y="158"/>
                  </a:cubicBezTo>
                  <a:lnTo>
                    <a:pt x="236" y="5144"/>
                  </a:lnTo>
                  <a:cubicBezTo>
                    <a:pt x="5" y="5365"/>
                    <a:pt x="1" y="5740"/>
                    <a:pt x="226" y="5966"/>
                  </a:cubicBezTo>
                  <a:cubicBezTo>
                    <a:pt x="340" y="6079"/>
                    <a:pt x="487" y="6136"/>
                    <a:pt x="634" y="6136"/>
                  </a:cubicBezTo>
                  <a:cubicBezTo>
                    <a:pt x="786" y="6136"/>
                    <a:pt x="938" y="6076"/>
                    <a:pt x="1053" y="5956"/>
                  </a:cubicBezTo>
                  <a:lnTo>
                    <a:pt x="5295" y="1714"/>
                  </a:lnTo>
                  <a:lnTo>
                    <a:pt x="6035" y="974"/>
                  </a:lnTo>
                  <a:cubicBezTo>
                    <a:pt x="6251" y="744"/>
                    <a:pt x="6246" y="388"/>
                    <a:pt x="6025" y="167"/>
                  </a:cubicBezTo>
                  <a:cubicBezTo>
                    <a:pt x="5913" y="55"/>
                    <a:pt x="5767" y="0"/>
                    <a:pt x="5621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3" name="Google Shape;11803;p89"/>
            <p:cNvSpPr/>
            <p:nvPr/>
          </p:nvSpPr>
          <p:spPr>
            <a:xfrm>
              <a:off x="5020418" y="3407405"/>
              <a:ext cx="181925" cy="173835"/>
            </a:xfrm>
            <a:custGeom>
              <a:avLst/>
              <a:gdLst/>
              <a:ahLst/>
              <a:cxnLst/>
              <a:rect l="l" t="t" r="r" b="b"/>
              <a:pathLst>
                <a:path w="6949" h="6640" extrusionOk="0">
                  <a:moveTo>
                    <a:pt x="5921" y="1"/>
                  </a:moveTo>
                  <a:cubicBezTo>
                    <a:pt x="5720" y="1"/>
                    <a:pt x="5519" y="77"/>
                    <a:pt x="5366" y="232"/>
                  </a:cubicBezTo>
                  <a:lnTo>
                    <a:pt x="303" y="5296"/>
                  </a:lnTo>
                  <a:cubicBezTo>
                    <a:pt x="0" y="5608"/>
                    <a:pt x="5" y="6103"/>
                    <a:pt x="308" y="6410"/>
                  </a:cubicBezTo>
                  <a:cubicBezTo>
                    <a:pt x="462" y="6563"/>
                    <a:pt x="665" y="6640"/>
                    <a:pt x="868" y="6640"/>
                  </a:cubicBezTo>
                  <a:cubicBezTo>
                    <a:pt x="1067" y="6640"/>
                    <a:pt x="1267" y="6565"/>
                    <a:pt x="1422" y="6415"/>
                  </a:cubicBezTo>
                  <a:lnTo>
                    <a:pt x="5731" y="2106"/>
                  </a:lnTo>
                  <a:cubicBezTo>
                    <a:pt x="5883" y="1954"/>
                    <a:pt x="5744" y="1745"/>
                    <a:pt x="5582" y="1745"/>
                  </a:cubicBezTo>
                  <a:cubicBezTo>
                    <a:pt x="5534" y="1745"/>
                    <a:pt x="5483" y="1764"/>
                    <a:pt x="5438" y="1808"/>
                  </a:cubicBezTo>
                  <a:lnTo>
                    <a:pt x="1129" y="6122"/>
                  </a:lnTo>
                  <a:cubicBezTo>
                    <a:pt x="1046" y="6205"/>
                    <a:pt x="954" y="6239"/>
                    <a:pt x="865" y="6239"/>
                  </a:cubicBezTo>
                  <a:cubicBezTo>
                    <a:pt x="572" y="6239"/>
                    <a:pt x="319" y="5861"/>
                    <a:pt x="596" y="5584"/>
                  </a:cubicBezTo>
                  <a:lnTo>
                    <a:pt x="5654" y="525"/>
                  </a:lnTo>
                  <a:cubicBezTo>
                    <a:pt x="5732" y="450"/>
                    <a:pt x="5826" y="416"/>
                    <a:pt x="5919" y="416"/>
                  </a:cubicBezTo>
                  <a:cubicBezTo>
                    <a:pt x="6115" y="416"/>
                    <a:pt x="6303" y="566"/>
                    <a:pt x="6303" y="794"/>
                  </a:cubicBezTo>
                  <a:cubicBezTo>
                    <a:pt x="6308" y="895"/>
                    <a:pt x="6265" y="991"/>
                    <a:pt x="6192" y="1063"/>
                  </a:cubicBezTo>
                  <a:cubicBezTo>
                    <a:pt x="6116" y="1145"/>
                    <a:pt x="6116" y="1275"/>
                    <a:pt x="6192" y="1357"/>
                  </a:cubicBezTo>
                  <a:cubicBezTo>
                    <a:pt x="6235" y="1398"/>
                    <a:pt x="6281" y="1417"/>
                    <a:pt x="6328" y="1417"/>
                  </a:cubicBezTo>
                  <a:cubicBezTo>
                    <a:pt x="6621" y="1417"/>
                    <a:pt x="6949" y="700"/>
                    <a:pt x="6486" y="237"/>
                  </a:cubicBezTo>
                  <a:cubicBezTo>
                    <a:pt x="6331" y="80"/>
                    <a:pt x="6126" y="1"/>
                    <a:pt x="59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4" name="Google Shape;11804;p89"/>
            <p:cNvSpPr/>
            <p:nvPr/>
          </p:nvSpPr>
          <p:spPr>
            <a:xfrm>
              <a:off x="4872134" y="3359993"/>
              <a:ext cx="374819" cy="368562"/>
            </a:xfrm>
            <a:custGeom>
              <a:avLst/>
              <a:gdLst/>
              <a:ahLst/>
              <a:cxnLst/>
              <a:rect l="l" t="t" r="r" b="b"/>
              <a:pathLst>
                <a:path w="14317" h="14078" extrusionOk="0">
                  <a:moveTo>
                    <a:pt x="11279" y="405"/>
                  </a:moveTo>
                  <a:cubicBezTo>
                    <a:pt x="11481" y="405"/>
                    <a:pt x="11684" y="473"/>
                    <a:pt x="11852" y="612"/>
                  </a:cubicBezTo>
                  <a:cubicBezTo>
                    <a:pt x="11909" y="660"/>
                    <a:pt x="11832" y="588"/>
                    <a:pt x="13523" y="2274"/>
                  </a:cubicBezTo>
                  <a:cubicBezTo>
                    <a:pt x="13865" y="2639"/>
                    <a:pt x="13860" y="3206"/>
                    <a:pt x="13509" y="3561"/>
                  </a:cubicBezTo>
                  <a:cubicBezTo>
                    <a:pt x="9248" y="7818"/>
                    <a:pt x="9397" y="7683"/>
                    <a:pt x="9133" y="7919"/>
                  </a:cubicBezTo>
                  <a:cubicBezTo>
                    <a:pt x="8388" y="8596"/>
                    <a:pt x="7615" y="9038"/>
                    <a:pt x="6716" y="9389"/>
                  </a:cubicBezTo>
                  <a:cubicBezTo>
                    <a:pt x="6533" y="9459"/>
                    <a:pt x="6351" y="9491"/>
                    <a:pt x="6175" y="9491"/>
                  </a:cubicBezTo>
                  <a:cubicBezTo>
                    <a:pt x="5195" y="9491"/>
                    <a:pt x="4409" y="8491"/>
                    <a:pt x="4804" y="7477"/>
                  </a:cubicBezTo>
                  <a:cubicBezTo>
                    <a:pt x="5083" y="6722"/>
                    <a:pt x="5482" y="6021"/>
                    <a:pt x="5981" y="5397"/>
                  </a:cubicBezTo>
                  <a:lnTo>
                    <a:pt x="6317" y="5733"/>
                  </a:lnTo>
                  <a:cubicBezTo>
                    <a:pt x="6363" y="5777"/>
                    <a:pt x="6413" y="5796"/>
                    <a:pt x="6461" y="5796"/>
                  </a:cubicBezTo>
                  <a:cubicBezTo>
                    <a:pt x="6623" y="5796"/>
                    <a:pt x="6762" y="5588"/>
                    <a:pt x="6610" y="5440"/>
                  </a:cubicBezTo>
                  <a:lnTo>
                    <a:pt x="6250" y="5080"/>
                  </a:lnTo>
                  <a:cubicBezTo>
                    <a:pt x="6462" y="4839"/>
                    <a:pt x="6601" y="4719"/>
                    <a:pt x="6731" y="4580"/>
                  </a:cubicBezTo>
                  <a:lnTo>
                    <a:pt x="7100" y="4950"/>
                  </a:lnTo>
                  <a:cubicBezTo>
                    <a:pt x="7141" y="4988"/>
                    <a:pt x="7194" y="5007"/>
                    <a:pt x="7247" y="5007"/>
                  </a:cubicBezTo>
                  <a:cubicBezTo>
                    <a:pt x="7300" y="5007"/>
                    <a:pt x="7353" y="4988"/>
                    <a:pt x="7394" y="4950"/>
                  </a:cubicBezTo>
                  <a:cubicBezTo>
                    <a:pt x="7470" y="4868"/>
                    <a:pt x="7470" y="4738"/>
                    <a:pt x="7394" y="4657"/>
                  </a:cubicBezTo>
                  <a:lnTo>
                    <a:pt x="7024" y="4287"/>
                  </a:lnTo>
                  <a:lnTo>
                    <a:pt x="7514" y="3797"/>
                  </a:lnTo>
                  <a:lnTo>
                    <a:pt x="7884" y="4162"/>
                  </a:lnTo>
                  <a:cubicBezTo>
                    <a:pt x="7930" y="4208"/>
                    <a:pt x="7981" y="4227"/>
                    <a:pt x="8030" y="4227"/>
                  </a:cubicBezTo>
                  <a:cubicBezTo>
                    <a:pt x="8191" y="4227"/>
                    <a:pt x="8328" y="4020"/>
                    <a:pt x="8177" y="3869"/>
                  </a:cubicBezTo>
                  <a:lnTo>
                    <a:pt x="7807" y="3504"/>
                  </a:lnTo>
                  <a:lnTo>
                    <a:pt x="8301" y="3014"/>
                  </a:lnTo>
                  <a:lnTo>
                    <a:pt x="8667" y="3379"/>
                  </a:lnTo>
                  <a:cubicBezTo>
                    <a:pt x="8713" y="3425"/>
                    <a:pt x="8764" y="3444"/>
                    <a:pt x="8813" y="3444"/>
                  </a:cubicBezTo>
                  <a:cubicBezTo>
                    <a:pt x="8974" y="3444"/>
                    <a:pt x="9111" y="3237"/>
                    <a:pt x="8960" y="3086"/>
                  </a:cubicBezTo>
                  <a:lnTo>
                    <a:pt x="8595" y="2721"/>
                  </a:lnTo>
                  <a:lnTo>
                    <a:pt x="9085" y="2226"/>
                  </a:lnTo>
                  <a:lnTo>
                    <a:pt x="9450" y="2596"/>
                  </a:lnTo>
                  <a:cubicBezTo>
                    <a:pt x="9496" y="2642"/>
                    <a:pt x="9547" y="2661"/>
                    <a:pt x="9596" y="2661"/>
                  </a:cubicBezTo>
                  <a:cubicBezTo>
                    <a:pt x="9757" y="2661"/>
                    <a:pt x="9894" y="2454"/>
                    <a:pt x="9743" y="2303"/>
                  </a:cubicBezTo>
                  <a:lnTo>
                    <a:pt x="9378" y="1933"/>
                  </a:lnTo>
                  <a:lnTo>
                    <a:pt x="9868" y="1443"/>
                  </a:lnTo>
                  <a:lnTo>
                    <a:pt x="10238" y="1813"/>
                  </a:lnTo>
                  <a:cubicBezTo>
                    <a:pt x="10278" y="1851"/>
                    <a:pt x="10331" y="1870"/>
                    <a:pt x="10384" y="1870"/>
                  </a:cubicBezTo>
                  <a:cubicBezTo>
                    <a:pt x="10437" y="1870"/>
                    <a:pt x="10490" y="1851"/>
                    <a:pt x="10531" y="1813"/>
                  </a:cubicBezTo>
                  <a:cubicBezTo>
                    <a:pt x="10607" y="1731"/>
                    <a:pt x="10607" y="1601"/>
                    <a:pt x="10531" y="1520"/>
                  </a:cubicBezTo>
                  <a:lnTo>
                    <a:pt x="10161" y="1150"/>
                  </a:lnTo>
                  <a:lnTo>
                    <a:pt x="10641" y="669"/>
                  </a:lnTo>
                  <a:cubicBezTo>
                    <a:pt x="10816" y="495"/>
                    <a:pt x="11047" y="405"/>
                    <a:pt x="11279" y="405"/>
                  </a:cubicBezTo>
                  <a:close/>
                  <a:moveTo>
                    <a:pt x="1465" y="11772"/>
                  </a:moveTo>
                  <a:lnTo>
                    <a:pt x="2412" y="12723"/>
                  </a:lnTo>
                  <a:lnTo>
                    <a:pt x="1667" y="13472"/>
                  </a:lnTo>
                  <a:cubicBezTo>
                    <a:pt x="1542" y="13597"/>
                    <a:pt x="1369" y="13669"/>
                    <a:pt x="1191" y="13669"/>
                  </a:cubicBezTo>
                  <a:cubicBezTo>
                    <a:pt x="591" y="13669"/>
                    <a:pt x="298" y="12944"/>
                    <a:pt x="716" y="12521"/>
                  </a:cubicBezTo>
                  <a:lnTo>
                    <a:pt x="1465" y="11772"/>
                  </a:lnTo>
                  <a:close/>
                  <a:moveTo>
                    <a:pt x="11268" y="0"/>
                  </a:moveTo>
                  <a:cubicBezTo>
                    <a:pt x="10932" y="0"/>
                    <a:pt x="10595" y="129"/>
                    <a:pt x="10338" y="386"/>
                  </a:cubicBezTo>
                  <a:cubicBezTo>
                    <a:pt x="6000" y="4729"/>
                    <a:pt x="6212" y="4498"/>
                    <a:pt x="5962" y="4777"/>
                  </a:cubicBezTo>
                  <a:cubicBezTo>
                    <a:pt x="4319" y="6602"/>
                    <a:pt x="4689" y="7467"/>
                    <a:pt x="3373" y="9187"/>
                  </a:cubicBezTo>
                  <a:cubicBezTo>
                    <a:pt x="3260" y="9346"/>
                    <a:pt x="3398" y="9518"/>
                    <a:pt x="3546" y="9518"/>
                  </a:cubicBezTo>
                  <a:cubicBezTo>
                    <a:pt x="3600" y="9518"/>
                    <a:pt x="3655" y="9495"/>
                    <a:pt x="3699" y="9442"/>
                  </a:cubicBezTo>
                  <a:cubicBezTo>
                    <a:pt x="3939" y="9129"/>
                    <a:pt x="4156" y="8798"/>
                    <a:pt x="4343" y="8457"/>
                  </a:cubicBezTo>
                  <a:cubicBezTo>
                    <a:pt x="4506" y="9144"/>
                    <a:pt x="5044" y="9682"/>
                    <a:pt x="5731" y="9845"/>
                  </a:cubicBezTo>
                  <a:cubicBezTo>
                    <a:pt x="4300" y="10638"/>
                    <a:pt x="3680" y="11522"/>
                    <a:pt x="2705" y="12430"/>
                  </a:cubicBezTo>
                  <a:lnTo>
                    <a:pt x="1758" y="11478"/>
                  </a:lnTo>
                  <a:lnTo>
                    <a:pt x="2998" y="10239"/>
                  </a:lnTo>
                  <a:cubicBezTo>
                    <a:pt x="3149" y="10088"/>
                    <a:pt x="3012" y="9881"/>
                    <a:pt x="2851" y="9881"/>
                  </a:cubicBezTo>
                  <a:cubicBezTo>
                    <a:pt x="2802" y="9881"/>
                    <a:pt x="2751" y="9900"/>
                    <a:pt x="2705" y="9946"/>
                  </a:cubicBezTo>
                  <a:lnTo>
                    <a:pt x="423" y="12228"/>
                  </a:lnTo>
                  <a:cubicBezTo>
                    <a:pt x="0" y="12651"/>
                    <a:pt x="0" y="13338"/>
                    <a:pt x="423" y="13760"/>
                  </a:cubicBezTo>
                  <a:cubicBezTo>
                    <a:pt x="634" y="13972"/>
                    <a:pt x="912" y="14077"/>
                    <a:pt x="1189" y="14077"/>
                  </a:cubicBezTo>
                  <a:cubicBezTo>
                    <a:pt x="1467" y="14077"/>
                    <a:pt x="1744" y="13972"/>
                    <a:pt x="1955" y="13760"/>
                  </a:cubicBezTo>
                  <a:lnTo>
                    <a:pt x="4237" y="11478"/>
                  </a:lnTo>
                  <a:cubicBezTo>
                    <a:pt x="5525" y="10191"/>
                    <a:pt x="6740" y="9836"/>
                    <a:pt x="7297" y="9586"/>
                  </a:cubicBezTo>
                  <a:cubicBezTo>
                    <a:pt x="8201" y="9187"/>
                    <a:pt x="9022" y="8625"/>
                    <a:pt x="9719" y="7928"/>
                  </a:cubicBezTo>
                  <a:lnTo>
                    <a:pt x="13802" y="3845"/>
                  </a:lnTo>
                  <a:cubicBezTo>
                    <a:pt x="14311" y="3336"/>
                    <a:pt x="14316" y="2505"/>
                    <a:pt x="13802" y="1991"/>
                  </a:cubicBezTo>
                  <a:lnTo>
                    <a:pt x="12198" y="386"/>
                  </a:lnTo>
                  <a:cubicBezTo>
                    <a:pt x="11941" y="129"/>
                    <a:pt x="11604" y="0"/>
                    <a:pt x="1126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05" name="Google Shape;11805;p89"/>
          <p:cNvGrpSpPr/>
          <p:nvPr/>
        </p:nvGrpSpPr>
        <p:grpSpPr>
          <a:xfrm>
            <a:off x="6614911" y="1310762"/>
            <a:ext cx="391810" cy="368484"/>
            <a:chOff x="6614911" y="1516162"/>
            <a:chExt cx="391810" cy="368484"/>
          </a:xfrm>
        </p:grpSpPr>
        <p:sp>
          <p:nvSpPr>
            <p:cNvPr id="11806" name="Google Shape;11806;p89"/>
            <p:cNvSpPr/>
            <p:nvPr/>
          </p:nvSpPr>
          <p:spPr>
            <a:xfrm>
              <a:off x="6622582" y="1523413"/>
              <a:ext cx="370185" cy="354189"/>
            </a:xfrm>
            <a:custGeom>
              <a:avLst/>
              <a:gdLst/>
              <a:ahLst/>
              <a:cxnLst/>
              <a:rect l="l" t="t" r="r" b="b"/>
              <a:pathLst>
                <a:path w="14140" h="13529" extrusionOk="0">
                  <a:moveTo>
                    <a:pt x="10738" y="1"/>
                  </a:moveTo>
                  <a:cubicBezTo>
                    <a:pt x="9945" y="1"/>
                    <a:pt x="9153" y="303"/>
                    <a:pt x="8547" y="909"/>
                  </a:cubicBezTo>
                  <a:lnTo>
                    <a:pt x="1212" y="8239"/>
                  </a:lnTo>
                  <a:cubicBezTo>
                    <a:pt x="1" y="9450"/>
                    <a:pt x="1" y="11410"/>
                    <a:pt x="1212" y="12621"/>
                  </a:cubicBezTo>
                  <a:cubicBezTo>
                    <a:pt x="1814" y="13226"/>
                    <a:pt x="2607" y="13529"/>
                    <a:pt x="3400" y="13529"/>
                  </a:cubicBezTo>
                  <a:cubicBezTo>
                    <a:pt x="4192" y="13529"/>
                    <a:pt x="4985" y="13226"/>
                    <a:pt x="5588" y="12621"/>
                  </a:cubicBezTo>
                  <a:lnTo>
                    <a:pt x="12929" y="5285"/>
                  </a:lnTo>
                  <a:cubicBezTo>
                    <a:pt x="14139" y="4074"/>
                    <a:pt x="14139" y="2114"/>
                    <a:pt x="12929" y="909"/>
                  </a:cubicBezTo>
                  <a:cubicBezTo>
                    <a:pt x="12323" y="303"/>
                    <a:pt x="11531" y="1"/>
                    <a:pt x="1073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89"/>
            <p:cNvSpPr/>
            <p:nvPr/>
          </p:nvSpPr>
          <p:spPr>
            <a:xfrm>
              <a:off x="6680204" y="1573103"/>
              <a:ext cx="254836" cy="254705"/>
            </a:xfrm>
            <a:custGeom>
              <a:avLst/>
              <a:gdLst/>
              <a:ahLst/>
              <a:cxnLst/>
              <a:rect l="l" t="t" r="r" b="b"/>
              <a:pathLst>
                <a:path w="9734" h="9729" extrusionOk="0">
                  <a:moveTo>
                    <a:pt x="5352" y="0"/>
                  </a:moveTo>
                  <a:lnTo>
                    <a:pt x="0" y="5347"/>
                  </a:lnTo>
                  <a:lnTo>
                    <a:pt x="4381" y="9728"/>
                  </a:lnTo>
                  <a:lnTo>
                    <a:pt x="9733" y="4381"/>
                  </a:lnTo>
                  <a:lnTo>
                    <a:pt x="5352" y="0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8" name="Google Shape;11808;p89"/>
            <p:cNvSpPr/>
            <p:nvPr/>
          </p:nvSpPr>
          <p:spPr>
            <a:xfrm>
              <a:off x="6622843" y="1523675"/>
              <a:ext cx="369793" cy="353927"/>
            </a:xfrm>
            <a:custGeom>
              <a:avLst/>
              <a:gdLst/>
              <a:ahLst/>
              <a:cxnLst/>
              <a:rect l="l" t="t" r="r" b="b"/>
              <a:pathLst>
                <a:path w="14125" h="13519" extrusionOk="0">
                  <a:moveTo>
                    <a:pt x="3400" y="1"/>
                  </a:moveTo>
                  <a:cubicBezTo>
                    <a:pt x="2608" y="1"/>
                    <a:pt x="1816" y="303"/>
                    <a:pt x="1211" y="908"/>
                  </a:cubicBezTo>
                  <a:cubicBezTo>
                    <a:pt x="5" y="2114"/>
                    <a:pt x="1" y="4064"/>
                    <a:pt x="1202" y="5275"/>
                  </a:cubicBezTo>
                  <a:lnTo>
                    <a:pt x="8537" y="12611"/>
                  </a:lnTo>
                  <a:cubicBezTo>
                    <a:pt x="9143" y="13216"/>
                    <a:pt x="9935" y="13519"/>
                    <a:pt x="10728" y="13519"/>
                  </a:cubicBezTo>
                  <a:cubicBezTo>
                    <a:pt x="11521" y="13519"/>
                    <a:pt x="12313" y="13216"/>
                    <a:pt x="12919" y="12611"/>
                  </a:cubicBezTo>
                  <a:cubicBezTo>
                    <a:pt x="14124" y="11400"/>
                    <a:pt x="14124" y="9440"/>
                    <a:pt x="12919" y="8234"/>
                  </a:cubicBezTo>
                  <a:lnTo>
                    <a:pt x="5578" y="899"/>
                  </a:lnTo>
                  <a:cubicBezTo>
                    <a:pt x="4975" y="300"/>
                    <a:pt x="4187" y="1"/>
                    <a:pt x="340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9" name="Google Shape;11809;p89"/>
            <p:cNvSpPr/>
            <p:nvPr/>
          </p:nvSpPr>
          <p:spPr>
            <a:xfrm>
              <a:off x="6822571" y="1715470"/>
              <a:ext cx="170065" cy="162133"/>
            </a:xfrm>
            <a:custGeom>
              <a:avLst/>
              <a:gdLst/>
              <a:ahLst/>
              <a:cxnLst/>
              <a:rect l="l" t="t" r="r" b="b"/>
              <a:pathLst>
                <a:path w="6496" h="6193" extrusionOk="0">
                  <a:moveTo>
                    <a:pt x="0" y="4382"/>
                  </a:moveTo>
                  <a:cubicBezTo>
                    <a:pt x="1" y="4383"/>
                    <a:pt x="2" y="4384"/>
                    <a:pt x="3" y="4385"/>
                  </a:cubicBezTo>
                  <a:lnTo>
                    <a:pt x="3" y="4385"/>
                  </a:lnTo>
                  <a:lnTo>
                    <a:pt x="0" y="4382"/>
                  </a:lnTo>
                  <a:close/>
                  <a:moveTo>
                    <a:pt x="4382" y="1"/>
                  </a:moveTo>
                  <a:cubicBezTo>
                    <a:pt x="5592" y="1211"/>
                    <a:pt x="5592" y="3171"/>
                    <a:pt x="4382" y="4377"/>
                  </a:cubicBezTo>
                  <a:cubicBezTo>
                    <a:pt x="3776" y="4983"/>
                    <a:pt x="2982" y="5285"/>
                    <a:pt x="2189" y="5285"/>
                  </a:cubicBezTo>
                  <a:cubicBezTo>
                    <a:pt x="1398" y="5285"/>
                    <a:pt x="608" y="4985"/>
                    <a:pt x="3" y="4385"/>
                  </a:cubicBezTo>
                  <a:lnTo>
                    <a:pt x="3" y="4385"/>
                  </a:lnTo>
                  <a:lnTo>
                    <a:pt x="908" y="5285"/>
                  </a:lnTo>
                  <a:cubicBezTo>
                    <a:pt x="1514" y="5890"/>
                    <a:pt x="2306" y="6193"/>
                    <a:pt x="3098" y="6193"/>
                  </a:cubicBezTo>
                  <a:cubicBezTo>
                    <a:pt x="3890" y="6193"/>
                    <a:pt x="4682" y="5890"/>
                    <a:pt x="5285" y="5285"/>
                  </a:cubicBezTo>
                  <a:cubicBezTo>
                    <a:pt x="6495" y="4074"/>
                    <a:pt x="6495" y="2114"/>
                    <a:pt x="5290" y="908"/>
                  </a:cubicBezTo>
                  <a:lnTo>
                    <a:pt x="4382" y="1"/>
                  </a:lnTo>
                  <a:close/>
                </a:path>
              </a:pathLst>
            </a:custGeom>
            <a:solidFill>
              <a:srgbClr val="D3DC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0" name="Google Shape;11810;p89"/>
            <p:cNvSpPr/>
            <p:nvPr/>
          </p:nvSpPr>
          <p:spPr>
            <a:xfrm>
              <a:off x="6732014" y="1624782"/>
              <a:ext cx="149828" cy="149828"/>
            </a:xfrm>
            <a:custGeom>
              <a:avLst/>
              <a:gdLst/>
              <a:ahLst/>
              <a:cxnLst/>
              <a:rect l="l" t="t" r="r" b="b"/>
              <a:pathLst>
                <a:path w="5723" h="5723" extrusionOk="0">
                  <a:moveTo>
                    <a:pt x="2431" y="1"/>
                  </a:moveTo>
                  <a:lnTo>
                    <a:pt x="0" y="2431"/>
                  </a:lnTo>
                  <a:lnTo>
                    <a:pt x="3296" y="5722"/>
                  </a:lnTo>
                  <a:lnTo>
                    <a:pt x="5722" y="329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89"/>
            <p:cNvSpPr/>
            <p:nvPr/>
          </p:nvSpPr>
          <p:spPr>
            <a:xfrm>
              <a:off x="6778929" y="1624782"/>
              <a:ext cx="103018" cy="149959"/>
            </a:xfrm>
            <a:custGeom>
              <a:avLst/>
              <a:gdLst/>
              <a:ahLst/>
              <a:cxnLst/>
              <a:rect l="l" t="t" r="r" b="b"/>
              <a:pathLst>
                <a:path w="3935" h="5728" extrusionOk="0">
                  <a:moveTo>
                    <a:pt x="639" y="1"/>
                  </a:moveTo>
                  <a:lnTo>
                    <a:pt x="0" y="640"/>
                  </a:lnTo>
                  <a:lnTo>
                    <a:pt x="1216" y="1860"/>
                  </a:lnTo>
                  <a:cubicBezTo>
                    <a:pt x="2013" y="2657"/>
                    <a:pt x="2013" y="3940"/>
                    <a:pt x="1216" y="4737"/>
                  </a:cubicBezTo>
                  <a:lnTo>
                    <a:pt x="870" y="5088"/>
                  </a:lnTo>
                  <a:lnTo>
                    <a:pt x="1509" y="5727"/>
                  </a:lnTo>
                  <a:lnTo>
                    <a:pt x="3935" y="3296"/>
                  </a:lnTo>
                  <a:lnTo>
                    <a:pt x="639" y="1"/>
                  </a:ln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89"/>
            <p:cNvSpPr/>
            <p:nvPr/>
          </p:nvSpPr>
          <p:spPr>
            <a:xfrm>
              <a:off x="6614911" y="1516162"/>
              <a:ext cx="391810" cy="368484"/>
            </a:xfrm>
            <a:custGeom>
              <a:avLst/>
              <a:gdLst/>
              <a:ahLst/>
              <a:cxnLst/>
              <a:rect l="l" t="t" r="r" b="b"/>
              <a:pathLst>
                <a:path w="14966" h="14075" extrusionOk="0">
                  <a:moveTo>
                    <a:pt x="2946" y="7330"/>
                  </a:moveTo>
                  <a:lnTo>
                    <a:pt x="7072" y="11452"/>
                  </a:lnTo>
                  <a:lnTo>
                    <a:pt x="5732" y="12792"/>
                  </a:lnTo>
                  <a:cubicBezTo>
                    <a:pt x="5163" y="13361"/>
                    <a:pt x="4416" y="13646"/>
                    <a:pt x="3669" y="13646"/>
                  </a:cubicBezTo>
                  <a:cubicBezTo>
                    <a:pt x="2922" y="13646"/>
                    <a:pt x="2175" y="13361"/>
                    <a:pt x="1605" y="12792"/>
                  </a:cubicBezTo>
                  <a:cubicBezTo>
                    <a:pt x="467" y="11654"/>
                    <a:pt x="467" y="9804"/>
                    <a:pt x="1605" y="8665"/>
                  </a:cubicBezTo>
                  <a:lnTo>
                    <a:pt x="2946" y="7330"/>
                  </a:lnTo>
                  <a:close/>
                  <a:moveTo>
                    <a:pt x="3662" y="412"/>
                  </a:moveTo>
                  <a:cubicBezTo>
                    <a:pt x="4430" y="412"/>
                    <a:pt x="5165" y="715"/>
                    <a:pt x="5703" y="1258"/>
                  </a:cubicBezTo>
                  <a:lnTo>
                    <a:pt x="13140" y="8694"/>
                  </a:lnTo>
                  <a:cubicBezTo>
                    <a:pt x="14264" y="9823"/>
                    <a:pt x="14269" y="11649"/>
                    <a:pt x="13145" y="12782"/>
                  </a:cubicBezTo>
                  <a:lnTo>
                    <a:pt x="13106" y="12821"/>
                  </a:lnTo>
                  <a:cubicBezTo>
                    <a:pt x="12542" y="13383"/>
                    <a:pt x="11802" y="13664"/>
                    <a:pt x="11062" y="13664"/>
                  </a:cubicBezTo>
                  <a:cubicBezTo>
                    <a:pt x="10322" y="13664"/>
                    <a:pt x="9583" y="13383"/>
                    <a:pt x="9018" y="12821"/>
                  </a:cubicBezTo>
                  <a:lnTo>
                    <a:pt x="1581" y="5384"/>
                  </a:lnTo>
                  <a:cubicBezTo>
                    <a:pt x="452" y="4255"/>
                    <a:pt x="452" y="2425"/>
                    <a:pt x="1581" y="1296"/>
                  </a:cubicBezTo>
                  <a:cubicBezTo>
                    <a:pt x="2129" y="734"/>
                    <a:pt x="2879" y="417"/>
                    <a:pt x="3662" y="412"/>
                  </a:cubicBezTo>
                  <a:close/>
                  <a:moveTo>
                    <a:pt x="3663" y="0"/>
                  </a:moveTo>
                  <a:cubicBezTo>
                    <a:pt x="2818" y="0"/>
                    <a:pt x="1973" y="323"/>
                    <a:pt x="1327" y="969"/>
                  </a:cubicBezTo>
                  <a:lnTo>
                    <a:pt x="1288" y="1008"/>
                  </a:lnTo>
                  <a:cubicBezTo>
                    <a:pt x="1" y="2295"/>
                    <a:pt x="1" y="4385"/>
                    <a:pt x="1288" y="5677"/>
                  </a:cubicBezTo>
                  <a:lnTo>
                    <a:pt x="2653" y="7037"/>
                  </a:lnTo>
                  <a:lnTo>
                    <a:pt x="1317" y="8377"/>
                  </a:lnTo>
                  <a:cubicBezTo>
                    <a:pt x="15" y="9674"/>
                    <a:pt x="15" y="11783"/>
                    <a:pt x="1317" y="13085"/>
                  </a:cubicBezTo>
                  <a:cubicBezTo>
                    <a:pt x="1966" y="13734"/>
                    <a:pt x="2817" y="14058"/>
                    <a:pt x="3669" y="14058"/>
                  </a:cubicBezTo>
                  <a:cubicBezTo>
                    <a:pt x="4520" y="14058"/>
                    <a:pt x="5372" y="13734"/>
                    <a:pt x="6020" y="13085"/>
                  </a:cubicBezTo>
                  <a:lnTo>
                    <a:pt x="7361" y="11745"/>
                  </a:lnTo>
                  <a:lnTo>
                    <a:pt x="8725" y="13109"/>
                  </a:lnTo>
                  <a:cubicBezTo>
                    <a:pt x="9369" y="13753"/>
                    <a:pt x="10213" y="14075"/>
                    <a:pt x="11058" y="14075"/>
                  </a:cubicBezTo>
                  <a:cubicBezTo>
                    <a:pt x="11903" y="14075"/>
                    <a:pt x="12748" y="13753"/>
                    <a:pt x="13395" y="13109"/>
                  </a:cubicBezTo>
                  <a:lnTo>
                    <a:pt x="13433" y="13071"/>
                  </a:lnTo>
                  <a:cubicBezTo>
                    <a:pt x="14720" y="11783"/>
                    <a:pt x="14720" y="9693"/>
                    <a:pt x="13433" y="8401"/>
                  </a:cubicBezTo>
                  <a:lnTo>
                    <a:pt x="7654" y="2622"/>
                  </a:lnTo>
                  <a:lnTo>
                    <a:pt x="8999" y="1277"/>
                  </a:lnTo>
                  <a:cubicBezTo>
                    <a:pt x="9542" y="729"/>
                    <a:pt x="10286" y="422"/>
                    <a:pt x="11060" y="422"/>
                  </a:cubicBezTo>
                  <a:cubicBezTo>
                    <a:pt x="13635" y="422"/>
                    <a:pt x="14966" y="3559"/>
                    <a:pt x="13121" y="5403"/>
                  </a:cubicBezTo>
                  <a:lnTo>
                    <a:pt x="12203" y="6316"/>
                  </a:lnTo>
                  <a:cubicBezTo>
                    <a:pt x="12073" y="6446"/>
                    <a:pt x="12165" y="6672"/>
                    <a:pt x="12352" y="6672"/>
                  </a:cubicBezTo>
                  <a:cubicBezTo>
                    <a:pt x="12501" y="6672"/>
                    <a:pt x="12482" y="6600"/>
                    <a:pt x="13414" y="5697"/>
                  </a:cubicBezTo>
                  <a:cubicBezTo>
                    <a:pt x="14711" y="4395"/>
                    <a:pt x="14711" y="2286"/>
                    <a:pt x="13414" y="989"/>
                  </a:cubicBezTo>
                  <a:cubicBezTo>
                    <a:pt x="12763" y="338"/>
                    <a:pt x="11910" y="12"/>
                    <a:pt x="11058" y="12"/>
                  </a:cubicBezTo>
                  <a:cubicBezTo>
                    <a:pt x="10206" y="12"/>
                    <a:pt x="9354" y="338"/>
                    <a:pt x="8706" y="989"/>
                  </a:cubicBezTo>
                  <a:lnTo>
                    <a:pt x="7361" y="2334"/>
                  </a:lnTo>
                  <a:lnTo>
                    <a:pt x="5996" y="969"/>
                  </a:lnTo>
                  <a:cubicBezTo>
                    <a:pt x="5353" y="323"/>
                    <a:pt x="4508" y="0"/>
                    <a:pt x="366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3" name="Google Shape;11813;p89"/>
            <p:cNvSpPr/>
            <p:nvPr/>
          </p:nvSpPr>
          <p:spPr>
            <a:xfrm>
              <a:off x="6725600" y="1618866"/>
              <a:ext cx="162892" cy="161897"/>
            </a:xfrm>
            <a:custGeom>
              <a:avLst/>
              <a:gdLst/>
              <a:ahLst/>
              <a:cxnLst/>
              <a:rect l="l" t="t" r="r" b="b"/>
              <a:pathLst>
                <a:path w="6222" h="6184" extrusionOk="0">
                  <a:moveTo>
                    <a:pt x="2669" y="1"/>
                  </a:moveTo>
                  <a:cubicBezTo>
                    <a:pt x="2616" y="1"/>
                    <a:pt x="2563" y="20"/>
                    <a:pt x="2523" y="58"/>
                  </a:cubicBezTo>
                  <a:lnTo>
                    <a:pt x="77" y="2504"/>
                  </a:lnTo>
                  <a:cubicBezTo>
                    <a:pt x="0" y="2585"/>
                    <a:pt x="0" y="2715"/>
                    <a:pt x="77" y="2797"/>
                  </a:cubicBezTo>
                  <a:lnTo>
                    <a:pt x="630" y="3349"/>
                  </a:lnTo>
                  <a:cubicBezTo>
                    <a:pt x="671" y="3388"/>
                    <a:pt x="723" y="3407"/>
                    <a:pt x="776" y="3407"/>
                  </a:cubicBezTo>
                  <a:cubicBezTo>
                    <a:pt x="829" y="3407"/>
                    <a:pt x="882" y="3388"/>
                    <a:pt x="923" y="3349"/>
                  </a:cubicBezTo>
                  <a:cubicBezTo>
                    <a:pt x="1000" y="3268"/>
                    <a:pt x="1000" y="3138"/>
                    <a:pt x="923" y="3056"/>
                  </a:cubicBezTo>
                  <a:lnTo>
                    <a:pt x="514" y="2653"/>
                  </a:lnTo>
                  <a:lnTo>
                    <a:pt x="2671" y="496"/>
                  </a:lnTo>
                  <a:lnTo>
                    <a:pt x="5703" y="3527"/>
                  </a:lnTo>
                  <a:lnTo>
                    <a:pt x="3546" y="5684"/>
                  </a:lnTo>
                  <a:lnTo>
                    <a:pt x="1615" y="3748"/>
                  </a:lnTo>
                  <a:cubicBezTo>
                    <a:pt x="1574" y="3710"/>
                    <a:pt x="1521" y="3690"/>
                    <a:pt x="1468" y="3690"/>
                  </a:cubicBezTo>
                  <a:cubicBezTo>
                    <a:pt x="1415" y="3690"/>
                    <a:pt x="1362" y="3710"/>
                    <a:pt x="1322" y="3748"/>
                  </a:cubicBezTo>
                  <a:cubicBezTo>
                    <a:pt x="1240" y="3830"/>
                    <a:pt x="1240" y="3959"/>
                    <a:pt x="1322" y="4041"/>
                  </a:cubicBezTo>
                  <a:lnTo>
                    <a:pt x="3402" y="6126"/>
                  </a:lnTo>
                  <a:cubicBezTo>
                    <a:pt x="3443" y="6164"/>
                    <a:pt x="3495" y="6184"/>
                    <a:pt x="3548" y="6184"/>
                  </a:cubicBezTo>
                  <a:cubicBezTo>
                    <a:pt x="3601" y="6184"/>
                    <a:pt x="3654" y="6164"/>
                    <a:pt x="3695" y="6126"/>
                  </a:cubicBezTo>
                  <a:lnTo>
                    <a:pt x="6140" y="3676"/>
                  </a:lnTo>
                  <a:cubicBezTo>
                    <a:pt x="6222" y="3594"/>
                    <a:pt x="6222" y="3465"/>
                    <a:pt x="6140" y="3388"/>
                  </a:cubicBezTo>
                  <a:lnTo>
                    <a:pt x="2816" y="58"/>
                  </a:lnTo>
                  <a:cubicBezTo>
                    <a:pt x="2775" y="20"/>
                    <a:pt x="2722" y="1"/>
                    <a:pt x="26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4" name="Google Shape;11814;p89"/>
            <p:cNvSpPr/>
            <p:nvPr/>
          </p:nvSpPr>
          <p:spPr>
            <a:xfrm>
              <a:off x="6682481" y="1641642"/>
              <a:ext cx="19216" cy="14739"/>
            </a:xfrm>
            <a:custGeom>
              <a:avLst/>
              <a:gdLst/>
              <a:ahLst/>
              <a:cxnLst/>
              <a:rect l="l" t="t" r="r" b="b"/>
              <a:pathLst>
                <a:path w="734" h="563" extrusionOk="0">
                  <a:moveTo>
                    <a:pt x="300" y="0"/>
                  </a:moveTo>
                  <a:cubicBezTo>
                    <a:pt x="140" y="0"/>
                    <a:pt x="1" y="208"/>
                    <a:pt x="149" y="356"/>
                  </a:cubicBezTo>
                  <a:lnTo>
                    <a:pt x="293" y="500"/>
                  </a:lnTo>
                  <a:cubicBezTo>
                    <a:pt x="337" y="544"/>
                    <a:pt x="386" y="563"/>
                    <a:pt x="434" y="563"/>
                  </a:cubicBezTo>
                  <a:cubicBezTo>
                    <a:pt x="594" y="563"/>
                    <a:pt x="734" y="355"/>
                    <a:pt x="586" y="207"/>
                  </a:cubicBezTo>
                  <a:lnTo>
                    <a:pt x="442" y="63"/>
                  </a:lnTo>
                  <a:cubicBezTo>
                    <a:pt x="397" y="19"/>
                    <a:pt x="348" y="0"/>
                    <a:pt x="3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5" name="Google Shape;11815;p89"/>
            <p:cNvSpPr/>
            <p:nvPr/>
          </p:nvSpPr>
          <p:spPr>
            <a:xfrm>
              <a:off x="6678057" y="1604283"/>
              <a:ext cx="16886" cy="14608"/>
            </a:xfrm>
            <a:custGeom>
              <a:avLst/>
              <a:gdLst/>
              <a:ahLst/>
              <a:cxnLst/>
              <a:rect l="l" t="t" r="r" b="b"/>
              <a:pathLst>
                <a:path w="645" h="558" extrusionOk="0">
                  <a:moveTo>
                    <a:pt x="224" y="1"/>
                  </a:moveTo>
                  <a:cubicBezTo>
                    <a:pt x="171" y="1"/>
                    <a:pt x="118" y="20"/>
                    <a:pt x="77" y="58"/>
                  </a:cubicBezTo>
                  <a:cubicBezTo>
                    <a:pt x="1" y="140"/>
                    <a:pt x="1" y="270"/>
                    <a:pt x="77" y="351"/>
                  </a:cubicBezTo>
                  <a:cubicBezTo>
                    <a:pt x="193" y="447"/>
                    <a:pt x="236" y="558"/>
                    <a:pt x="370" y="558"/>
                  </a:cubicBezTo>
                  <a:cubicBezTo>
                    <a:pt x="553" y="553"/>
                    <a:pt x="644" y="332"/>
                    <a:pt x="515" y="202"/>
                  </a:cubicBezTo>
                  <a:lnTo>
                    <a:pt x="370" y="58"/>
                  </a:lnTo>
                  <a:cubicBezTo>
                    <a:pt x="330" y="20"/>
                    <a:pt x="277" y="1"/>
                    <a:pt x="22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89"/>
            <p:cNvSpPr/>
            <p:nvPr/>
          </p:nvSpPr>
          <p:spPr>
            <a:xfrm>
              <a:off x="6710756" y="1571454"/>
              <a:ext cx="17017" cy="14608"/>
            </a:xfrm>
            <a:custGeom>
              <a:avLst/>
              <a:gdLst/>
              <a:ahLst/>
              <a:cxnLst/>
              <a:rect l="l" t="t" r="r" b="b"/>
              <a:pathLst>
                <a:path w="650" h="558" extrusionOk="0">
                  <a:moveTo>
                    <a:pt x="229" y="1"/>
                  </a:moveTo>
                  <a:cubicBezTo>
                    <a:pt x="176" y="1"/>
                    <a:pt x="123" y="20"/>
                    <a:pt x="82" y="58"/>
                  </a:cubicBezTo>
                  <a:cubicBezTo>
                    <a:pt x="1" y="140"/>
                    <a:pt x="1" y="270"/>
                    <a:pt x="82" y="351"/>
                  </a:cubicBezTo>
                  <a:cubicBezTo>
                    <a:pt x="198" y="452"/>
                    <a:pt x="241" y="558"/>
                    <a:pt x="370" y="558"/>
                  </a:cubicBezTo>
                  <a:cubicBezTo>
                    <a:pt x="558" y="553"/>
                    <a:pt x="649" y="332"/>
                    <a:pt x="519" y="203"/>
                  </a:cubicBezTo>
                  <a:lnTo>
                    <a:pt x="375" y="58"/>
                  </a:lnTo>
                  <a:cubicBezTo>
                    <a:pt x="334" y="20"/>
                    <a:pt x="282" y="1"/>
                    <a:pt x="2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7" name="Google Shape;11817;p89"/>
            <p:cNvSpPr/>
            <p:nvPr/>
          </p:nvSpPr>
          <p:spPr>
            <a:xfrm>
              <a:off x="6714473" y="1609624"/>
              <a:ext cx="17567" cy="14713"/>
            </a:xfrm>
            <a:custGeom>
              <a:avLst/>
              <a:gdLst/>
              <a:ahLst/>
              <a:cxnLst/>
              <a:rect l="l" t="t" r="r" b="b"/>
              <a:pathLst>
                <a:path w="671" h="562" extrusionOk="0">
                  <a:moveTo>
                    <a:pt x="298" y="0"/>
                  </a:moveTo>
                  <a:cubicBezTo>
                    <a:pt x="138" y="0"/>
                    <a:pt x="1" y="208"/>
                    <a:pt x="152" y="359"/>
                  </a:cubicBezTo>
                  <a:cubicBezTo>
                    <a:pt x="267" y="455"/>
                    <a:pt x="310" y="560"/>
                    <a:pt x="440" y="560"/>
                  </a:cubicBezTo>
                  <a:cubicBezTo>
                    <a:pt x="445" y="561"/>
                    <a:pt x="450" y="561"/>
                    <a:pt x="454" y="561"/>
                  </a:cubicBezTo>
                  <a:cubicBezTo>
                    <a:pt x="506" y="561"/>
                    <a:pt x="553" y="538"/>
                    <a:pt x="584" y="503"/>
                  </a:cubicBezTo>
                  <a:cubicBezTo>
                    <a:pt x="670" y="421"/>
                    <a:pt x="670" y="287"/>
                    <a:pt x="589" y="205"/>
                  </a:cubicBezTo>
                  <a:lnTo>
                    <a:pt x="445" y="66"/>
                  </a:lnTo>
                  <a:cubicBezTo>
                    <a:pt x="399" y="20"/>
                    <a:pt x="347" y="0"/>
                    <a:pt x="29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8" name="Google Shape;11818;p89"/>
            <p:cNvSpPr/>
            <p:nvPr/>
          </p:nvSpPr>
          <p:spPr>
            <a:xfrm>
              <a:off x="6748350" y="1577632"/>
              <a:ext cx="17017" cy="14478"/>
            </a:xfrm>
            <a:custGeom>
              <a:avLst/>
              <a:gdLst/>
              <a:ahLst/>
              <a:cxnLst/>
              <a:rect l="l" t="t" r="r" b="b"/>
              <a:pathLst>
                <a:path w="650" h="553" extrusionOk="0">
                  <a:moveTo>
                    <a:pt x="229" y="0"/>
                  </a:moveTo>
                  <a:cubicBezTo>
                    <a:pt x="176" y="0"/>
                    <a:pt x="123" y="19"/>
                    <a:pt x="83" y="58"/>
                  </a:cubicBezTo>
                  <a:cubicBezTo>
                    <a:pt x="1" y="139"/>
                    <a:pt x="1" y="269"/>
                    <a:pt x="83" y="351"/>
                  </a:cubicBezTo>
                  <a:cubicBezTo>
                    <a:pt x="198" y="452"/>
                    <a:pt x="241" y="553"/>
                    <a:pt x="376" y="553"/>
                  </a:cubicBezTo>
                  <a:cubicBezTo>
                    <a:pt x="558" y="553"/>
                    <a:pt x="650" y="332"/>
                    <a:pt x="520" y="202"/>
                  </a:cubicBezTo>
                  <a:lnTo>
                    <a:pt x="376" y="58"/>
                  </a:lnTo>
                  <a:cubicBezTo>
                    <a:pt x="335" y="19"/>
                    <a:pt x="282" y="0"/>
                    <a:pt x="22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9" name="Google Shape;11819;p89"/>
            <p:cNvSpPr/>
            <p:nvPr/>
          </p:nvSpPr>
          <p:spPr>
            <a:xfrm>
              <a:off x="6849405" y="1808540"/>
              <a:ext cx="17462" cy="14608"/>
            </a:xfrm>
            <a:custGeom>
              <a:avLst/>
              <a:gdLst/>
              <a:ahLst/>
              <a:cxnLst/>
              <a:rect l="l" t="t" r="r" b="b"/>
              <a:pathLst>
                <a:path w="667" h="558" extrusionOk="0">
                  <a:moveTo>
                    <a:pt x="301" y="0"/>
                  </a:moveTo>
                  <a:cubicBezTo>
                    <a:pt x="140" y="0"/>
                    <a:pt x="1" y="208"/>
                    <a:pt x="152" y="356"/>
                  </a:cubicBezTo>
                  <a:lnTo>
                    <a:pt x="292" y="500"/>
                  </a:lnTo>
                  <a:cubicBezTo>
                    <a:pt x="333" y="538"/>
                    <a:pt x="385" y="558"/>
                    <a:pt x="438" y="558"/>
                  </a:cubicBezTo>
                  <a:cubicBezTo>
                    <a:pt x="491" y="558"/>
                    <a:pt x="544" y="538"/>
                    <a:pt x="585" y="500"/>
                  </a:cubicBezTo>
                  <a:cubicBezTo>
                    <a:pt x="666" y="418"/>
                    <a:pt x="666" y="289"/>
                    <a:pt x="585" y="207"/>
                  </a:cubicBezTo>
                  <a:lnTo>
                    <a:pt x="445" y="63"/>
                  </a:lnTo>
                  <a:cubicBezTo>
                    <a:pt x="400" y="19"/>
                    <a:pt x="350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0" name="Google Shape;11820;p89"/>
            <p:cNvSpPr/>
            <p:nvPr/>
          </p:nvSpPr>
          <p:spPr>
            <a:xfrm>
              <a:off x="6886895" y="1814823"/>
              <a:ext cx="19268" cy="14739"/>
            </a:xfrm>
            <a:custGeom>
              <a:avLst/>
              <a:gdLst/>
              <a:ahLst/>
              <a:cxnLst/>
              <a:rect l="l" t="t" r="r" b="b"/>
              <a:pathLst>
                <a:path w="736" h="563" extrusionOk="0">
                  <a:moveTo>
                    <a:pt x="301" y="0"/>
                  </a:moveTo>
                  <a:cubicBezTo>
                    <a:pt x="139" y="0"/>
                    <a:pt x="0" y="208"/>
                    <a:pt x="152" y="356"/>
                  </a:cubicBezTo>
                  <a:lnTo>
                    <a:pt x="291" y="500"/>
                  </a:lnTo>
                  <a:cubicBezTo>
                    <a:pt x="337" y="544"/>
                    <a:pt x="387" y="563"/>
                    <a:pt x="435" y="563"/>
                  </a:cubicBezTo>
                  <a:cubicBezTo>
                    <a:pt x="597" y="563"/>
                    <a:pt x="736" y="355"/>
                    <a:pt x="584" y="207"/>
                  </a:cubicBezTo>
                  <a:lnTo>
                    <a:pt x="445" y="63"/>
                  </a:lnTo>
                  <a:cubicBezTo>
                    <a:pt x="400" y="19"/>
                    <a:pt x="349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1" name="Google Shape;11821;p89"/>
            <p:cNvSpPr/>
            <p:nvPr/>
          </p:nvSpPr>
          <p:spPr>
            <a:xfrm>
              <a:off x="6919725" y="1781993"/>
              <a:ext cx="17436" cy="14608"/>
            </a:xfrm>
            <a:custGeom>
              <a:avLst/>
              <a:gdLst/>
              <a:ahLst/>
              <a:cxnLst/>
              <a:rect l="l" t="t" r="r" b="b"/>
              <a:pathLst>
                <a:path w="666" h="558" extrusionOk="0">
                  <a:moveTo>
                    <a:pt x="301" y="0"/>
                  </a:moveTo>
                  <a:cubicBezTo>
                    <a:pt x="139" y="0"/>
                    <a:pt x="0" y="208"/>
                    <a:pt x="152" y="356"/>
                  </a:cubicBezTo>
                  <a:lnTo>
                    <a:pt x="296" y="500"/>
                  </a:lnTo>
                  <a:cubicBezTo>
                    <a:pt x="337" y="539"/>
                    <a:pt x="390" y="558"/>
                    <a:pt x="442" y="558"/>
                  </a:cubicBezTo>
                  <a:cubicBezTo>
                    <a:pt x="495" y="558"/>
                    <a:pt x="548" y="539"/>
                    <a:pt x="589" y="500"/>
                  </a:cubicBezTo>
                  <a:cubicBezTo>
                    <a:pt x="666" y="419"/>
                    <a:pt x="666" y="289"/>
                    <a:pt x="589" y="207"/>
                  </a:cubicBezTo>
                  <a:lnTo>
                    <a:pt x="445" y="63"/>
                  </a:lnTo>
                  <a:cubicBezTo>
                    <a:pt x="400" y="19"/>
                    <a:pt x="349" y="0"/>
                    <a:pt x="3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89"/>
            <p:cNvSpPr/>
            <p:nvPr/>
          </p:nvSpPr>
          <p:spPr>
            <a:xfrm>
              <a:off x="6881476" y="1776522"/>
              <a:ext cx="18719" cy="14818"/>
            </a:xfrm>
            <a:custGeom>
              <a:avLst/>
              <a:gdLst/>
              <a:ahLst/>
              <a:cxnLst/>
              <a:rect l="l" t="t" r="r" b="b"/>
              <a:pathLst>
                <a:path w="715" h="566" extrusionOk="0">
                  <a:moveTo>
                    <a:pt x="297" y="0"/>
                  </a:moveTo>
                  <a:cubicBezTo>
                    <a:pt x="138" y="0"/>
                    <a:pt x="0" y="208"/>
                    <a:pt x="148" y="359"/>
                  </a:cubicBezTo>
                  <a:cubicBezTo>
                    <a:pt x="263" y="459"/>
                    <a:pt x="306" y="565"/>
                    <a:pt x="441" y="565"/>
                  </a:cubicBezTo>
                  <a:cubicBezTo>
                    <a:pt x="623" y="560"/>
                    <a:pt x="714" y="339"/>
                    <a:pt x="585" y="210"/>
                  </a:cubicBezTo>
                  <a:lnTo>
                    <a:pt x="441" y="66"/>
                  </a:lnTo>
                  <a:cubicBezTo>
                    <a:pt x="396" y="20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3" name="Google Shape;11823;p89"/>
            <p:cNvSpPr/>
            <p:nvPr/>
          </p:nvSpPr>
          <p:spPr>
            <a:xfrm>
              <a:off x="6913520" y="1744504"/>
              <a:ext cx="18745" cy="14766"/>
            </a:xfrm>
            <a:custGeom>
              <a:avLst/>
              <a:gdLst/>
              <a:ahLst/>
              <a:cxnLst/>
              <a:rect l="l" t="t" r="r" b="b"/>
              <a:pathLst>
                <a:path w="716" h="564" extrusionOk="0">
                  <a:moveTo>
                    <a:pt x="300" y="1"/>
                  </a:moveTo>
                  <a:cubicBezTo>
                    <a:pt x="140" y="1"/>
                    <a:pt x="1" y="209"/>
                    <a:pt x="149" y="357"/>
                  </a:cubicBezTo>
                  <a:cubicBezTo>
                    <a:pt x="264" y="457"/>
                    <a:pt x="307" y="563"/>
                    <a:pt x="442" y="563"/>
                  </a:cubicBezTo>
                  <a:cubicBezTo>
                    <a:pt x="624" y="563"/>
                    <a:pt x="716" y="337"/>
                    <a:pt x="586" y="208"/>
                  </a:cubicBezTo>
                  <a:lnTo>
                    <a:pt x="442" y="64"/>
                  </a:lnTo>
                  <a:cubicBezTo>
                    <a:pt x="397" y="19"/>
                    <a:pt x="348" y="1"/>
                    <a:pt x="30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4" name="Google Shape;11824;p89"/>
          <p:cNvGrpSpPr/>
          <p:nvPr/>
        </p:nvGrpSpPr>
        <p:grpSpPr>
          <a:xfrm>
            <a:off x="5822573" y="3154619"/>
            <a:ext cx="231065" cy="368405"/>
            <a:chOff x="5822573" y="3360019"/>
            <a:chExt cx="231065" cy="368405"/>
          </a:xfrm>
        </p:grpSpPr>
        <p:sp>
          <p:nvSpPr>
            <p:cNvPr id="11825" name="Google Shape;11825;p89"/>
            <p:cNvSpPr/>
            <p:nvPr/>
          </p:nvSpPr>
          <p:spPr>
            <a:xfrm>
              <a:off x="5828987" y="3458377"/>
              <a:ext cx="218106" cy="263004"/>
            </a:xfrm>
            <a:custGeom>
              <a:avLst/>
              <a:gdLst/>
              <a:ahLst/>
              <a:cxnLst/>
              <a:rect l="l" t="t" r="r" b="b"/>
              <a:pathLst>
                <a:path w="8331" h="10046" extrusionOk="0">
                  <a:moveTo>
                    <a:pt x="865" y="0"/>
                  </a:moveTo>
                  <a:cubicBezTo>
                    <a:pt x="389" y="0"/>
                    <a:pt x="0" y="390"/>
                    <a:pt x="0" y="865"/>
                  </a:cubicBezTo>
                  <a:lnTo>
                    <a:pt x="0" y="9181"/>
                  </a:lnTo>
                  <a:cubicBezTo>
                    <a:pt x="0" y="9656"/>
                    <a:pt x="389" y="10046"/>
                    <a:pt x="865" y="10046"/>
                  </a:cubicBezTo>
                  <a:lnTo>
                    <a:pt x="7466" y="10046"/>
                  </a:lnTo>
                  <a:cubicBezTo>
                    <a:pt x="7946" y="10046"/>
                    <a:pt x="8331" y="9656"/>
                    <a:pt x="8331" y="9176"/>
                  </a:cubicBezTo>
                  <a:lnTo>
                    <a:pt x="8331" y="865"/>
                  </a:lnTo>
                  <a:cubicBezTo>
                    <a:pt x="8331" y="390"/>
                    <a:pt x="7941" y="0"/>
                    <a:pt x="7466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89"/>
            <p:cNvSpPr/>
            <p:nvPr/>
          </p:nvSpPr>
          <p:spPr>
            <a:xfrm>
              <a:off x="5987586" y="3458377"/>
              <a:ext cx="59507" cy="263004"/>
            </a:xfrm>
            <a:custGeom>
              <a:avLst/>
              <a:gdLst/>
              <a:ahLst/>
              <a:cxnLst/>
              <a:rect l="l" t="t" r="r" b="b"/>
              <a:pathLst>
                <a:path w="2273" h="10046" extrusionOk="0">
                  <a:moveTo>
                    <a:pt x="0" y="0"/>
                  </a:moveTo>
                  <a:cubicBezTo>
                    <a:pt x="476" y="0"/>
                    <a:pt x="865" y="390"/>
                    <a:pt x="865" y="865"/>
                  </a:cubicBezTo>
                  <a:lnTo>
                    <a:pt x="865" y="9176"/>
                  </a:lnTo>
                  <a:cubicBezTo>
                    <a:pt x="865" y="9656"/>
                    <a:pt x="476" y="10046"/>
                    <a:pt x="0" y="10046"/>
                  </a:cubicBezTo>
                  <a:lnTo>
                    <a:pt x="1408" y="10046"/>
                  </a:lnTo>
                  <a:cubicBezTo>
                    <a:pt x="1883" y="10046"/>
                    <a:pt x="2273" y="9656"/>
                    <a:pt x="2273" y="9176"/>
                  </a:cubicBezTo>
                  <a:lnTo>
                    <a:pt x="2273" y="865"/>
                  </a:lnTo>
                  <a:cubicBezTo>
                    <a:pt x="2273" y="390"/>
                    <a:pt x="1883" y="0"/>
                    <a:pt x="1408" y="0"/>
                  </a:cubicBez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89"/>
            <p:cNvSpPr/>
            <p:nvPr/>
          </p:nvSpPr>
          <p:spPr>
            <a:xfrm>
              <a:off x="5878415" y="3434868"/>
              <a:ext cx="119512" cy="23667"/>
            </a:xfrm>
            <a:custGeom>
              <a:avLst/>
              <a:gdLst/>
              <a:ahLst/>
              <a:cxnLst/>
              <a:rect l="l" t="t" r="r" b="b"/>
              <a:pathLst>
                <a:path w="456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4564" y="903"/>
                  </a:lnTo>
                  <a:lnTo>
                    <a:pt x="4564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89"/>
            <p:cNvSpPr/>
            <p:nvPr/>
          </p:nvSpPr>
          <p:spPr>
            <a:xfrm>
              <a:off x="5878415" y="3434868"/>
              <a:ext cx="119512" cy="23667"/>
            </a:xfrm>
            <a:custGeom>
              <a:avLst/>
              <a:gdLst/>
              <a:ahLst/>
              <a:cxnLst/>
              <a:rect l="l" t="t" r="r" b="b"/>
              <a:pathLst>
                <a:path w="456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4564" y="903"/>
                  </a:lnTo>
                  <a:lnTo>
                    <a:pt x="4564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89"/>
            <p:cNvSpPr/>
            <p:nvPr/>
          </p:nvSpPr>
          <p:spPr>
            <a:xfrm>
              <a:off x="5961798" y="3434868"/>
              <a:ext cx="35997" cy="23667"/>
            </a:xfrm>
            <a:custGeom>
              <a:avLst/>
              <a:gdLst/>
              <a:ahLst/>
              <a:cxnLst/>
              <a:rect l="l" t="t" r="r" b="b"/>
              <a:pathLst>
                <a:path w="1375" h="904" extrusionOk="0">
                  <a:moveTo>
                    <a:pt x="0" y="0"/>
                  </a:moveTo>
                  <a:lnTo>
                    <a:pt x="0" y="903"/>
                  </a:lnTo>
                  <a:lnTo>
                    <a:pt x="1374" y="903"/>
                  </a:lnTo>
                  <a:lnTo>
                    <a:pt x="1374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89"/>
            <p:cNvSpPr/>
            <p:nvPr/>
          </p:nvSpPr>
          <p:spPr>
            <a:xfrm>
              <a:off x="5853518" y="3367192"/>
              <a:ext cx="169175" cy="67571"/>
            </a:xfrm>
            <a:custGeom>
              <a:avLst/>
              <a:gdLst/>
              <a:ahLst/>
              <a:cxnLst/>
              <a:rect l="l" t="t" r="r" b="b"/>
              <a:pathLst>
                <a:path w="6462" h="2581" extrusionOk="0">
                  <a:moveTo>
                    <a:pt x="0" y="1"/>
                  </a:moveTo>
                  <a:lnTo>
                    <a:pt x="0" y="2580"/>
                  </a:lnTo>
                  <a:lnTo>
                    <a:pt x="6462" y="2580"/>
                  </a:lnTo>
                  <a:lnTo>
                    <a:pt x="6462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89"/>
            <p:cNvSpPr/>
            <p:nvPr/>
          </p:nvSpPr>
          <p:spPr>
            <a:xfrm>
              <a:off x="5979391" y="3367192"/>
              <a:ext cx="43171" cy="67571"/>
            </a:xfrm>
            <a:custGeom>
              <a:avLst/>
              <a:gdLst/>
              <a:ahLst/>
              <a:cxnLst/>
              <a:rect l="l" t="t" r="r" b="b"/>
              <a:pathLst>
                <a:path w="1649" h="2581" extrusionOk="0">
                  <a:moveTo>
                    <a:pt x="1" y="1"/>
                  </a:moveTo>
                  <a:lnTo>
                    <a:pt x="1" y="2580"/>
                  </a:lnTo>
                  <a:lnTo>
                    <a:pt x="1649" y="2580"/>
                  </a:lnTo>
                  <a:lnTo>
                    <a:pt x="1649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89"/>
            <p:cNvSpPr/>
            <p:nvPr/>
          </p:nvSpPr>
          <p:spPr>
            <a:xfrm>
              <a:off x="5863309" y="3497621"/>
              <a:ext cx="149462" cy="184517"/>
            </a:xfrm>
            <a:custGeom>
              <a:avLst/>
              <a:gdLst/>
              <a:ahLst/>
              <a:cxnLst/>
              <a:rect l="l" t="t" r="r" b="b"/>
              <a:pathLst>
                <a:path w="5709" h="7048" extrusionOk="0">
                  <a:moveTo>
                    <a:pt x="1" y="0"/>
                  </a:moveTo>
                  <a:lnTo>
                    <a:pt x="1" y="7048"/>
                  </a:lnTo>
                  <a:lnTo>
                    <a:pt x="5708" y="7048"/>
                  </a:lnTo>
                  <a:lnTo>
                    <a:pt x="5708" y="0"/>
                  </a:ln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89"/>
            <p:cNvSpPr/>
            <p:nvPr/>
          </p:nvSpPr>
          <p:spPr>
            <a:xfrm>
              <a:off x="5969469" y="3497621"/>
              <a:ext cx="43302" cy="184517"/>
            </a:xfrm>
            <a:custGeom>
              <a:avLst/>
              <a:gdLst/>
              <a:ahLst/>
              <a:cxnLst/>
              <a:rect l="l" t="t" r="r" b="b"/>
              <a:pathLst>
                <a:path w="1654" h="7048" extrusionOk="0">
                  <a:moveTo>
                    <a:pt x="0" y="0"/>
                  </a:moveTo>
                  <a:lnTo>
                    <a:pt x="0" y="7048"/>
                  </a:lnTo>
                  <a:lnTo>
                    <a:pt x="1653" y="7048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rgbClr val="A5B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89"/>
            <p:cNvSpPr/>
            <p:nvPr/>
          </p:nvSpPr>
          <p:spPr>
            <a:xfrm>
              <a:off x="5883075" y="3538855"/>
              <a:ext cx="105924" cy="101919"/>
            </a:xfrm>
            <a:custGeom>
              <a:avLst/>
              <a:gdLst/>
              <a:ahLst/>
              <a:cxnLst/>
              <a:rect l="l" t="t" r="r" b="b"/>
              <a:pathLst>
                <a:path w="4046" h="3893" extrusionOk="0">
                  <a:moveTo>
                    <a:pt x="2099" y="1"/>
                  </a:moveTo>
                  <a:cubicBezTo>
                    <a:pt x="1312" y="1"/>
                    <a:pt x="605" y="477"/>
                    <a:pt x="303" y="1202"/>
                  </a:cubicBezTo>
                  <a:cubicBezTo>
                    <a:pt x="0" y="1932"/>
                    <a:pt x="168" y="2768"/>
                    <a:pt x="725" y="3325"/>
                  </a:cubicBezTo>
                  <a:cubicBezTo>
                    <a:pt x="1098" y="3695"/>
                    <a:pt x="1595" y="3892"/>
                    <a:pt x="2100" y="3892"/>
                  </a:cubicBezTo>
                  <a:cubicBezTo>
                    <a:pt x="2351" y="3892"/>
                    <a:pt x="2604" y="3844"/>
                    <a:pt x="2844" y="3743"/>
                  </a:cubicBezTo>
                  <a:cubicBezTo>
                    <a:pt x="3569" y="3445"/>
                    <a:pt x="4045" y="2734"/>
                    <a:pt x="4045" y="1947"/>
                  </a:cubicBezTo>
                  <a:cubicBezTo>
                    <a:pt x="4045" y="875"/>
                    <a:pt x="3176" y="1"/>
                    <a:pt x="2099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89"/>
            <p:cNvSpPr/>
            <p:nvPr/>
          </p:nvSpPr>
          <p:spPr>
            <a:xfrm>
              <a:off x="5893757" y="3545530"/>
              <a:ext cx="104170" cy="95295"/>
            </a:xfrm>
            <a:custGeom>
              <a:avLst/>
              <a:gdLst/>
              <a:ahLst/>
              <a:cxnLst/>
              <a:rect l="l" t="t" r="r" b="b"/>
              <a:pathLst>
                <a:path w="3979" h="3640" extrusionOk="0">
                  <a:moveTo>
                    <a:pt x="2652" y="1"/>
                  </a:moveTo>
                  <a:lnTo>
                    <a:pt x="2652" y="1"/>
                  </a:lnTo>
                  <a:cubicBezTo>
                    <a:pt x="3085" y="760"/>
                    <a:pt x="2950" y="1716"/>
                    <a:pt x="2335" y="2331"/>
                  </a:cubicBezTo>
                  <a:cubicBezTo>
                    <a:pt x="1959" y="2707"/>
                    <a:pt x="1461" y="2902"/>
                    <a:pt x="956" y="2902"/>
                  </a:cubicBezTo>
                  <a:cubicBezTo>
                    <a:pt x="630" y="2902"/>
                    <a:pt x="301" y="2820"/>
                    <a:pt x="0" y="2652"/>
                  </a:cubicBezTo>
                  <a:lnTo>
                    <a:pt x="0" y="2652"/>
                  </a:lnTo>
                  <a:cubicBezTo>
                    <a:pt x="366" y="3298"/>
                    <a:pt x="1028" y="3640"/>
                    <a:pt x="1698" y="3640"/>
                  </a:cubicBezTo>
                  <a:cubicBezTo>
                    <a:pt x="2190" y="3640"/>
                    <a:pt x="2686" y="3455"/>
                    <a:pt x="3070" y="3070"/>
                  </a:cubicBezTo>
                  <a:cubicBezTo>
                    <a:pt x="3978" y="2158"/>
                    <a:pt x="3772" y="630"/>
                    <a:pt x="2652" y="1"/>
                  </a:cubicBez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89"/>
            <p:cNvSpPr/>
            <p:nvPr/>
          </p:nvSpPr>
          <p:spPr>
            <a:xfrm>
              <a:off x="5822573" y="3360019"/>
              <a:ext cx="231065" cy="368405"/>
            </a:xfrm>
            <a:custGeom>
              <a:avLst/>
              <a:gdLst/>
              <a:ahLst/>
              <a:cxnLst/>
              <a:rect l="l" t="t" r="r" b="b"/>
              <a:pathLst>
                <a:path w="8826" h="14072" extrusionOk="0">
                  <a:moveTo>
                    <a:pt x="2542" y="414"/>
                  </a:moveTo>
                  <a:lnTo>
                    <a:pt x="2542" y="2609"/>
                  </a:lnTo>
                  <a:lnTo>
                    <a:pt x="1355" y="2609"/>
                  </a:lnTo>
                  <a:lnTo>
                    <a:pt x="1355" y="414"/>
                  </a:lnTo>
                  <a:close/>
                  <a:moveTo>
                    <a:pt x="4209" y="414"/>
                  </a:moveTo>
                  <a:lnTo>
                    <a:pt x="4209" y="2609"/>
                  </a:lnTo>
                  <a:lnTo>
                    <a:pt x="2950" y="2609"/>
                  </a:lnTo>
                  <a:lnTo>
                    <a:pt x="2950" y="414"/>
                  </a:lnTo>
                  <a:close/>
                  <a:moveTo>
                    <a:pt x="5871" y="414"/>
                  </a:moveTo>
                  <a:lnTo>
                    <a:pt x="5871" y="2609"/>
                  </a:lnTo>
                  <a:lnTo>
                    <a:pt x="4617" y="2609"/>
                  </a:lnTo>
                  <a:lnTo>
                    <a:pt x="4617" y="414"/>
                  </a:lnTo>
                  <a:close/>
                  <a:moveTo>
                    <a:pt x="6510" y="3027"/>
                  </a:moveTo>
                  <a:lnTo>
                    <a:pt x="6510" y="3517"/>
                  </a:lnTo>
                  <a:lnTo>
                    <a:pt x="2316" y="3517"/>
                  </a:lnTo>
                  <a:lnTo>
                    <a:pt x="2316" y="3027"/>
                  </a:lnTo>
                  <a:close/>
                  <a:moveTo>
                    <a:pt x="7754" y="3930"/>
                  </a:moveTo>
                  <a:cubicBezTo>
                    <a:pt x="8119" y="3930"/>
                    <a:pt x="8417" y="4228"/>
                    <a:pt x="8417" y="4589"/>
                  </a:cubicBezTo>
                  <a:lnTo>
                    <a:pt x="8412" y="13005"/>
                  </a:lnTo>
                  <a:cubicBezTo>
                    <a:pt x="8412" y="13370"/>
                    <a:pt x="8114" y="13668"/>
                    <a:pt x="7754" y="13668"/>
                  </a:cubicBezTo>
                  <a:lnTo>
                    <a:pt x="1072" y="13668"/>
                  </a:lnTo>
                  <a:cubicBezTo>
                    <a:pt x="707" y="13668"/>
                    <a:pt x="413" y="13370"/>
                    <a:pt x="413" y="13005"/>
                  </a:cubicBezTo>
                  <a:lnTo>
                    <a:pt x="413" y="4589"/>
                  </a:lnTo>
                  <a:cubicBezTo>
                    <a:pt x="413" y="4228"/>
                    <a:pt x="707" y="3930"/>
                    <a:pt x="1072" y="3930"/>
                  </a:cubicBezTo>
                  <a:close/>
                  <a:moveTo>
                    <a:pt x="1148" y="1"/>
                  </a:moveTo>
                  <a:cubicBezTo>
                    <a:pt x="1033" y="1"/>
                    <a:pt x="942" y="92"/>
                    <a:pt x="942" y="207"/>
                  </a:cubicBezTo>
                  <a:lnTo>
                    <a:pt x="942" y="2816"/>
                  </a:lnTo>
                  <a:cubicBezTo>
                    <a:pt x="942" y="2931"/>
                    <a:pt x="1033" y="3022"/>
                    <a:pt x="1148" y="3022"/>
                  </a:cubicBezTo>
                  <a:lnTo>
                    <a:pt x="1903" y="3022"/>
                  </a:lnTo>
                  <a:lnTo>
                    <a:pt x="1903" y="3517"/>
                  </a:lnTo>
                  <a:lnTo>
                    <a:pt x="1072" y="3517"/>
                  </a:lnTo>
                  <a:cubicBezTo>
                    <a:pt x="481" y="3517"/>
                    <a:pt x="5" y="3998"/>
                    <a:pt x="0" y="4589"/>
                  </a:cubicBezTo>
                  <a:lnTo>
                    <a:pt x="0" y="13000"/>
                  </a:lnTo>
                  <a:cubicBezTo>
                    <a:pt x="5" y="13591"/>
                    <a:pt x="481" y="14072"/>
                    <a:pt x="1072" y="14072"/>
                  </a:cubicBezTo>
                  <a:lnTo>
                    <a:pt x="7754" y="14072"/>
                  </a:lnTo>
                  <a:cubicBezTo>
                    <a:pt x="8345" y="14072"/>
                    <a:pt x="8825" y="13591"/>
                    <a:pt x="8825" y="13000"/>
                  </a:cubicBezTo>
                  <a:lnTo>
                    <a:pt x="8825" y="4589"/>
                  </a:lnTo>
                  <a:cubicBezTo>
                    <a:pt x="8825" y="3998"/>
                    <a:pt x="8345" y="3517"/>
                    <a:pt x="7754" y="3517"/>
                  </a:cubicBezTo>
                  <a:lnTo>
                    <a:pt x="6923" y="3517"/>
                  </a:lnTo>
                  <a:lnTo>
                    <a:pt x="6923" y="3022"/>
                  </a:lnTo>
                  <a:lnTo>
                    <a:pt x="7677" y="3022"/>
                  </a:lnTo>
                  <a:cubicBezTo>
                    <a:pt x="7788" y="3022"/>
                    <a:pt x="7879" y="2931"/>
                    <a:pt x="7879" y="2821"/>
                  </a:cubicBezTo>
                  <a:lnTo>
                    <a:pt x="7879" y="1514"/>
                  </a:lnTo>
                  <a:cubicBezTo>
                    <a:pt x="7879" y="1377"/>
                    <a:pt x="7777" y="1309"/>
                    <a:pt x="7675" y="1309"/>
                  </a:cubicBezTo>
                  <a:cubicBezTo>
                    <a:pt x="7573" y="1309"/>
                    <a:pt x="7471" y="1377"/>
                    <a:pt x="7471" y="1514"/>
                  </a:cubicBezTo>
                  <a:lnTo>
                    <a:pt x="7471" y="2609"/>
                  </a:lnTo>
                  <a:lnTo>
                    <a:pt x="6289" y="2609"/>
                  </a:lnTo>
                  <a:lnTo>
                    <a:pt x="6289" y="414"/>
                  </a:lnTo>
                  <a:lnTo>
                    <a:pt x="7471" y="414"/>
                  </a:lnTo>
                  <a:lnTo>
                    <a:pt x="7471" y="659"/>
                  </a:lnTo>
                  <a:cubicBezTo>
                    <a:pt x="7471" y="796"/>
                    <a:pt x="7573" y="864"/>
                    <a:pt x="7675" y="864"/>
                  </a:cubicBezTo>
                  <a:cubicBezTo>
                    <a:pt x="7777" y="864"/>
                    <a:pt x="7879" y="796"/>
                    <a:pt x="7879" y="659"/>
                  </a:cubicBezTo>
                  <a:lnTo>
                    <a:pt x="7879" y="207"/>
                  </a:lnTo>
                  <a:cubicBezTo>
                    <a:pt x="7879" y="92"/>
                    <a:pt x="7788" y="1"/>
                    <a:pt x="767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89"/>
            <p:cNvSpPr/>
            <p:nvPr/>
          </p:nvSpPr>
          <p:spPr>
            <a:xfrm>
              <a:off x="5907213" y="3561422"/>
              <a:ext cx="61523" cy="57832"/>
            </a:xfrm>
            <a:custGeom>
              <a:avLst/>
              <a:gdLst/>
              <a:ahLst/>
              <a:cxnLst/>
              <a:rect l="l" t="t" r="r" b="b"/>
              <a:pathLst>
                <a:path w="2350" h="2209" extrusionOk="0">
                  <a:moveTo>
                    <a:pt x="1175" y="0"/>
                  </a:moveTo>
                  <a:cubicBezTo>
                    <a:pt x="1073" y="0"/>
                    <a:pt x="971" y="69"/>
                    <a:pt x="971" y="205"/>
                  </a:cubicBezTo>
                  <a:lnTo>
                    <a:pt x="971" y="902"/>
                  </a:lnTo>
                  <a:lnTo>
                    <a:pt x="274" y="902"/>
                  </a:lnTo>
                  <a:cubicBezTo>
                    <a:pt x="0" y="902"/>
                    <a:pt x="0" y="1310"/>
                    <a:pt x="274" y="1310"/>
                  </a:cubicBezTo>
                  <a:lnTo>
                    <a:pt x="971" y="1310"/>
                  </a:lnTo>
                  <a:lnTo>
                    <a:pt x="971" y="2007"/>
                  </a:lnTo>
                  <a:cubicBezTo>
                    <a:pt x="971" y="2142"/>
                    <a:pt x="1073" y="2209"/>
                    <a:pt x="1175" y="2209"/>
                  </a:cubicBezTo>
                  <a:cubicBezTo>
                    <a:pt x="1277" y="2209"/>
                    <a:pt x="1379" y="2142"/>
                    <a:pt x="1379" y="2007"/>
                  </a:cubicBezTo>
                  <a:lnTo>
                    <a:pt x="1379" y="1310"/>
                  </a:lnTo>
                  <a:lnTo>
                    <a:pt x="2076" y="1310"/>
                  </a:lnTo>
                  <a:cubicBezTo>
                    <a:pt x="2348" y="1310"/>
                    <a:pt x="2350" y="902"/>
                    <a:pt x="2081" y="902"/>
                  </a:cubicBezTo>
                  <a:cubicBezTo>
                    <a:pt x="2079" y="902"/>
                    <a:pt x="2077" y="902"/>
                    <a:pt x="2076" y="902"/>
                  </a:cubicBezTo>
                  <a:lnTo>
                    <a:pt x="1379" y="902"/>
                  </a:lnTo>
                  <a:lnTo>
                    <a:pt x="1379" y="205"/>
                  </a:lnTo>
                  <a:cubicBezTo>
                    <a:pt x="1379" y="69"/>
                    <a:pt x="1277" y="0"/>
                    <a:pt x="11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89"/>
            <p:cNvSpPr/>
            <p:nvPr/>
          </p:nvSpPr>
          <p:spPr>
            <a:xfrm>
              <a:off x="5881190" y="3533540"/>
              <a:ext cx="118124" cy="113647"/>
            </a:xfrm>
            <a:custGeom>
              <a:avLst/>
              <a:gdLst/>
              <a:ahLst/>
              <a:cxnLst/>
              <a:rect l="l" t="t" r="r" b="b"/>
              <a:pathLst>
                <a:path w="4512" h="4341" extrusionOk="0">
                  <a:moveTo>
                    <a:pt x="2171" y="411"/>
                  </a:moveTo>
                  <a:cubicBezTo>
                    <a:pt x="2882" y="411"/>
                    <a:pt x="3526" y="838"/>
                    <a:pt x="3795" y="1496"/>
                  </a:cubicBezTo>
                  <a:cubicBezTo>
                    <a:pt x="4069" y="2154"/>
                    <a:pt x="3920" y="2909"/>
                    <a:pt x="3416" y="3413"/>
                  </a:cubicBezTo>
                  <a:cubicBezTo>
                    <a:pt x="3078" y="3751"/>
                    <a:pt x="2628" y="3929"/>
                    <a:pt x="2169" y="3929"/>
                  </a:cubicBezTo>
                  <a:cubicBezTo>
                    <a:pt x="1944" y="3929"/>
                    <a:pt x="1716" y="3886"/>
                    <a:pt x="1499" y="3797"/>
                  </a:cubicBezTo>
                  <a:cubicBezTo>
                    <a:pt x="841" y="3524"/>
                    <a:pt x="413" y="2880"/>
                    <a:pt x="413" y="2169"/>
                  </a:cubicBezTo>
                  <a:cubicBezTo>
                    <a:pt x="413" y="1198"/>
                    <a:pt x="1201" y="411"/>
                    <a:pt x="2171" y="411"/>
                  </a:cubicBezTo>
                  <a:close/>
                  <a:moveTo>
                    <a:pt x="2169" y="0"/>
                  </a:moveTo>
                  <a:cubicBezTo>
                    <a:pt x="1890" y="0"/>
                    <a:pt x="1609" y="54"/>
                    <a:pt x="1340" y="166"/>
                  </a:cubicBezTo>
                  <a:cubicBezTo>
                    <a:pt x="528" y="502"/>
                    <a:pt x="0" y="1290"/>
                    <a:pt x="0" y="2169"/>
                  </a:cubicBezTo>
                  <a:cubicBezTo>
                    <a:pt x="5" y="3365"/>
                    <a:pt x="975" y="4340"/>
                    <a:pt x="2171" y="4340"/>
                  </a:cubicBezTo>
                  <a:cubicBezTo>
                    <a:pt x="3051" y="4340"/>
                    <a:pt x="3838" y="3812"/>
                    <a:pt x="4175" y="3000"/>
                  </a:cubicBezTo>
                  <a:cubicBezTo>
                    <a:pt x="4511" y="2188"/>
                    <a:pt x="4324" y="1256"/>
                    <a:pt x="3704" y="636"/>
                  </a:cubicBezTo>
                  <a:cubicBezTo>
                    <a:pt x="3289" y="222"/>
                    <a:pt x="2734" y="0"/>
                    <a:pt x="21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89"/>
            <p:cNvSpPr/>
            <p:nvPr/>
          </p:nvSpPr>
          <p:spPr>
            <a:xfrm>
              <a:off x="5857288" y="3491704"/>
              <a:ext cx="161766" cy="197109"/>
            </a:xfrm>
            <a:custGeom>
              <a:avLst/>
              <a:gdLst/>
              <a:ahLst/>
              <a:cxnLst/>
              <a:rect l="l" t="t" r="r" b="b"/>
              <a:pathLst>
                <a:path w="6179" h="7529" extrusionOk="0">
                  <a:moveTo>
                    <a:pt x="5975" y="0"/>
                  </a:moveTo>
                  <a:cubicBezTo>
                    <a:pt x="5972" y="0"/>
                    <a:pt x="5970" y="0"/>
                    <a:pt x="5967" y="0"/>
                  </a:cubicBezTo>
                  <a:lnTo>
                    <a:pt x="2186" y="0"/>
                  </a:lnTo>
                  <a:cubicBezTo>
                    <a:pt x="1912" y="0"/>
                    <a:pt x="1912" y="414"/>
                    <a:pt x="2186" y="414"/>
                  </a:cubicBezTo>
                  <a:lnTo>
                    <a:pt x="5760" y="414"/>
                  </a:lnTo>
                  <a:lnTo>
                    <a:pt x="5760" y="7120"/>
                  </a:lnTo>
                  <a:lnTo>
                    <a:pt x="413" y="7120"/>
                  </a:lnTo>
                  <a:lnTo>
                    <a:pt x="413" y="414"/>
                  </a:lnTo>
                  <a:lnTo>
                    <a:pt x="1120" y="414"/>
                  </a:lnTo>
                  <a:cubicBezTo>
                    <a:pt x="1393" y="414"/>
                    <a:pt x="1393" y="0"/>
                    <a:pt x="1120" y="0"/>
                  </a:cubicBezTo>
                  <a:lnTo>
                    <a:pt x="207" y="0"/>
                  </a:lnTo>
                  <a:cubicBezTo>
                    <a:pt x="92" y="0"/>
                    <a:pt x="0" y="92"/>
                    <a:pt x="0" y="207"/>
                  </a:cubicBezTo>
                  <a:lnTo>
                    <a:pt x="0" y="7327"/>
                  </a:lnTo>
                  <a:cubicBezTo>
                    <a:pt x="0" y="7437"/>
                    <a:pt x="92" y="7528"/>
                    <a:pt x="207" y="7528"/>
                  </a:cubicBezTo>
                  <a:lnTo>
                    <a:pt x="5972" y="7528"/>
                  </a:lnTo>
                  <a:cubicBezTo>
                    <a:pt x="6082" y="7528"/>
                    <a:pt x="6173" y="7437"/>
                    <a:pt x="6173" y="7327"/>
                  </a:cubicBezTo>
                  <a:lnTo>
                    <a:pt x="6173" y="207"/>
                  </a:lnTo>
                  <a:cubicBezTo>
                    <a:pt x="6178" y="95"/>
                    <a:pt x="6087" y="0"/>
                    <a:pt x="597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0" name="Google Shape;11840;p89"/>
          <p:cNvGrpSpPr/>
          <p:nvPr/>
        </p:nvGrpSpPr>
        <p:grpSpPr>
          <a:xfrm>
            <a:off x="7494690" y="1310788"/>
            <a:ext cx="374557" cy="368614"/>
            <a:chOff x="7494690" y="1516188"/>
            <a:chExt cx="374557" cy="368614"/>
          </a:xfrm>
        </p:grpSpPr>
        <p:sp>
          <p:nvSpPr>
            <p:cNvPr id="11841" name="Google Shape;11841;p89"/>
            <p:cNvSpPr/>
            <p:nvPr/>
          </p:nvSpPr>
          <p:spPr>
            <a:xfrm>
              <a:off x="7656299" y="1607844"/>
              <a:ext cx="119643" cy="118150"/>
            </a:xfrm>
            <a:custGeom>
              <a:avLst/>
              <a:gdLst/>
              <a:ahLst/>
              <a:cxnLst/>
              <a:rect l="l" t="t" r="r" b="b"/>
              <a:pathLst>
                <a:path w="4570" h="4513" extrusionOk="0">
                  <a:moveTo>
                    <a:pt x="784" y="0"/>
                  </a:moveTo>
                  <a:cubicBezTo>
                    <a:pt x="703" y="0"/>
                    <a:pt x="623" y="30"/>
                    <a:pt x="563" y="90"/>
                  </a:cubicBezTo>
                  <a:lnTo>
                    <a:pt x="121" y="532"/>
                  </a:lnTo>
                  <a:cubicBezTo>
                    <a:pt x="0" y="657"/>
                    <a:pt x="0" y="854"/>
                    <a:pt x="121" y="979"/>
                  </a:cubicBezTo>
                  <a:lnTo>
                    <a:pt x="3565" y="4419"/>
                  </a:lnTo>
                  <a:cubicBezTo>
                    <a:pt x="3625" y="4481"/>
                    <a:pt x="3704" y="4512"/>
                    <a:pt x="3784" y="4512"/>
                  </a:cubicBezTo>
                  <a:cubicBezTo>
                    <a:pt x="3864" y="4512"/>
                    <a:pt x="3945" y="4481"/>
                    <a:pt x="4007" y="4419"/>
                  </a:cubicBezTo>
                  <a:lnTo>
                    <a:pt x="4449" y="3977"/>
                  </a:lnTo>
                  <a:cubicBezTo>
                    <a:pt x="4569" y="3857"/>
                    <a:pt x="4569" y="3655"/>
                    <a:pt x="4449" y="3535"/>
                  </a:cubicBezTo>
                  <a:lnTo>
                    <a:pt x="1005" y="90"/>
                  </a:lnTo>
                  <a:cubicBezTo>
                    <a:pt x="944" y="30"/>
                    <a:pt x="864" y="0"/>
                    <a:pt x="784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2" name="Google Shape;11842;p89"/>
            <p:cNvSpPr/>
            <p:nvPr/>
          </p:nvSpPr>
          <p:spPr>
            <a:xfrm>
              <a:off x="7659441" y="1633474"/>
              <a:ext cx="116501" cy="92520"/>
            </a:xfrm>
            <a:custGeom>
              <a:avLst/>
              <a:gdLst/>
              <a:ahLst/>
              <a:cxnLst/>
              <a:rect l="l" t="t" r="r" b="b"/>
              <a:pathLst>
                <a:path w="4450" h="3534" extrusionOk="0">
                  <a:moveTo>
                    <a:pt x="1" y="0"/>
                  </a:moveTo>
                  <a:lnTo>
                    <a:pt x="3440" y="3440"/>
                  </a:lnTo>
                  <a:cubicBezTo>
                    <a:pt x="3503" y="3502"/>
                    <a:pt x="3583" y="3533"/>
                    <a:pt x="3664" y="3533"/>
                  </a:cubicBezTo>
                  <a:cubicBezTo>
                    <a:pt x="3744" y="3533"/>
                    <a:pt x="3825" y="3502"/>
                    <a:pt x="3887" y="3440"/>
                  </a:cubicBezTo>
                  <a:lnTo>
                    <a:pt x="4329" y="2998"/>
                  </a:lnTo>
                  <a:cubicBezTo>
                    <a:pt x="4449" y="2878"/>
                    <a:pt x="4449" y="2676"/>
                    <a:pt x="4329" y="2556"/>
                  </a:cubicBezTo>
                  <a:lnTo>
                    <a:pt x="3267" y="1494"/>
                  </a:lnTo>
                  <a:lnTo>
                    <a:pt x="3267" y="1494"/>
                  </a:lnTo>
                  <a:cubicBezTo>
                    <a:pt x="3387" y="1614"/>
                    <a:pt x="3387" y="1816"/>
                    <a:pt x="3267" y="1936"/>
                  </a:cubicBezTo>
                  <a:lnTo>
                    <a:pt x="2825" y="2378"/>
                  </a:lnTo>
                  <a:cubicBezTo>
                    <a:pt x="2765" y="2441"/>
                    <a:pt x="2685" y="2472"/>
                    <a:pt x="2604" y="2472"/>
                  </a:cubicBezTo>
                  <a:cubicBezTo>
                    <a:pt x="2524" y="2472"/>
                    <a:pt x="2443" y="2441"/>
                    <a:pt x="2383" y="237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89"/>
            <p:cNvSpPr/>
            <p:nvPr/>
          </p:nvSpPr>
          <p:spPr>
            <a:xfrm>
              <a:off x="7706722" y="1521686"/>
              <a:ext cx="156609" cy="154567"/>
            </a:xfrm>
            <a:custGeom>
              <a:avLst/>
              <a:gdLst/>
              <a:ahLst/>
              <a:cxnLst/>
              <a:rect l="l" t="t" r="r" b="b"/>
              <a:pathLst>
                <a:path w="5982" h="5904" extrusionOk="0">
                  <a:moveTo>
                    <a:pt x="5172" y="0"/>
                  </a:moveTo>
                  <a:cubicBezTo>
                    <a:pt x="5000" y="0"/>
                    <a:pt x="4827" y="60"/>
                    <a:pt x="4690" y="182"/>
                  </a:cubicBezTo>
                  <a:lnTo>
                    <a:pt x="3258" y="1441"/>
                  </a:lnTo>
                  <a:lnTo>
                    <a:pt x="2710" y="1916"/>
                  </a:lnTo>
                  <a:lnTo>
                    <a:pt x="1" y="4304"/>
                  </a:lnTo>
                  <a:lnTo>
                    <a:pt x="1601" y="5903"/>
                  </a:lnTo>
                  <a:lnTo>
                    <a:pt x="5727" y="1220"/>
                  </a:lnTo>
                  <a:cubicBezTo>
                    <a:pt x="5982" y="931"/>
                    <a:pt x="5968" y="489"/>
                    <a:pt x="5694" y="216"/>
                  </a:cubicBezTo>
                  <a:cubicBezTo>
                    <a:pt x="5551" y="72"/>
                    <a:pt x="5361" y="0"/>
                    <a:pt x="517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4" name="Google Shape;11844;p89"/>
            <p:cNvSpPr/>
            <p:nvPr/>
          </p:nvSpPr>
          <p:spPr>
            <a:xfrm>
              <a:off x="7706722" y="1521686"/>
              <a:ext cx="156609" cy="154698"/>
            </a:xfrm>
            <a:custGeom>
              <a:avLst/>
              <a:gdLst/>
              <a:ahLst/>
              <a:cxnLst/>
              <a:rect l="l" t="t" r="r" b="b"/>
              <a:pathLst>
                <a:path w="5982" h="5909" extrusionOk="0">
                  <a:moveTo>
                    <a:pt x="5172" y="0"/>
                  </a:moveTo>
                  <a:cubicBezTo>
                    <a:pt x="5000" y="0"/>
                    <a:pt x="4827" y="60"/>
                    <a:pt x="4690" y="182"/>
                  </a:cubicBezTo>
                  <a:lnTo>
                    <a:pt x="1" y="4304"/>
                  </a:lnTo>
                  <a:lnTo>
                    <a:pt x="1601" y="5908"/>
                  </a:lnTo>
                  <a:lnTo>
                    <a:pt x="5727" y="1220"/>
                  </a:lnTo>
                  <a:cubicBezTo>
                    <a:pt x="5982" y="931"/>
                    <a:pt x="5968" y="489"/>
                    <a:pt x="5694" y="216"/>
                  </a:cubicBezTo>
                  <a:cubicBezTo>
                    <a:pt x="5551" y="72"/>
                    <a:pt x="5361" y="0"/>
                    <a:pt x="517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5" name="Google Shape;11845;p89"/>
            <p:cNvSpPr/>
            <p:nvPr/>
          </p:nvSpPr>
          <p:spPr>
            <a:xfrm>
              <a:off x="7735912" y="1522419"/>
              <a:ext cx="127418" cy="153703"/>
            </a:xfrm>
            <a:custGeom>
              <a:avLst/>
              <a:gdLst/>
              <a:ahLst/>
              <a:cxnLst/>
              <a:rect l="l" t="t" r="r" b="b"/>
              <a:pathLst>
                <a:path w="4867" h="5871" extrusionOk="0">
                  <a:moveTo>
                    <a:pt x="4276" y="0"/>
                  </a:moveTo>
                  <a:lnTo>
                    <a:pt x="4276" y="0"/>
                  </a:lnTo>
                  <a:cubicBezTo>
                    <a:pt x="4353" y="245"/>
                    <a:pt x="4295" y="514"/>
                    <a:pt x="4122" y="706"/>
                  </a:cubicBezTo>
                  <a:lnTo>
                    <a:pt x="0" y="5390"/>
                  </a:lnTo>
                  <a:lnTo>
                    <a:pt x="486" y="5871"/>
                  </a:lnTo>
                  <a:lnTo>
                    <a:pt x="4608" y="1187"/>
                  </a:lnTo>
                  <a:cubicBezTo>
                    <a:pt x="4867" y="899"/>
                    <a:pt x="4853" y="457"/>
                    <a:pt x="4579" y="183"/>
                  </a:cubicBezTo>
                  <a:cubicBezTo>
                    <a:pt x="4492" y="96"/>
                    <a:pt x="4391" y="39"/>
                    <a:pt x="427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89"/>
            <p:cNvSpPr/>
            <p:nvPr/>
          </p:nvSpPr>
          <p:spPr>
            <a:xfrm>
              <a:off x="7502099" y="1637715"/>
              <a:ext cx="250307" cy="241615"/>
            </a:xfrm>
            <a:custGeom>
              <a:avLst/>
              <a:gdLst/>
              <a:ahLst/>
              <a:cxnLst/>
              <a:rect l="l" t="t" r="r" b="b"/>
              <a:pathLst>
                <a:path w="9561" h="9229" extrusionOk="0">
                  <a:moveTo>
                    <a:pt x="5205" y="0"/>
                  </a:moveTo>
                  <a:cubicBezTo>
                    <a:pt x="3943" y="0"/>
                    <a:pt x="2630" y="524"/>
                    <a:pt x="1605" y="1548"/>
                  </a:cubicBezTo>
                  <a:cubicBezTo>
                    <a:pt x="524" y="2634"/>
                    <a:pt x="1" y="4046"/>
                    <a:pt x="68" y="5377"/>
                  </a:cubicBezTo>
                  <a:cubicBezTo>
                    <a:pt x="92" y="5886"/>
                    <a:pt x="303" y="6367"/>
                    <a:pt x="668" y="6722"/>
                  </a:cubicBezTo>
                  <a:lnTo>
                    <a:pt x="2566" y="8625"/>
                  </a:lnTo>
                  <a:cubicBezTo>
                    <a:pt x="2926" y="8980"/>
                    <a:pt x="3407" y="9196"/>
                    <a:pt x="3911" y="9225"/>
                  </a:cubicBezTo>
                  <a:cubicBezTo>
                    <a:pt x="3977" y="9227"/>
                    <a:pt x="4042" y="9229"/>
                    <a:pt x="4108" y="9229"/>
                  </a:cubicBezTo>
                  <a:cubicBezTo>
                    <a:pt x="4319" y="9229"/>
                    <a:pt x="4528" y="9216"/>
                    <a:pt x="4737" y="9187"/>
                  </a:cubicBezTo>
                  <a:cubicBezTo>
                    <a:pt x="5055" y="9139"/>
                    <a:pt x="5367" y="9067"/>
                    <a:pt x="5674" y="8980"/>
                  </a:cubicBezTo>
                  <a:cubicBezTo>
                    <a:pt x="6457" y="8716"/>
                    <a:pt x="7164" y="8274"/>
                    <a:pt x="7745" y="7688"/>
                  </a:cubicBezTo>
                  <a:cubicBezTo>
                    <a:pt x="9076" y="6357"/>
                    <a:pt x="9561" y="4536"/>
                    <a:pt x="9152" y="2980"/>
                  </a:cubicBezTo>
                  <a:lnTo>
                    <a:pt x="6313" y="141"/>
                  </a:lnTo>
                  <a:cubicBezTo>
                    <a:pt x="5954" y="47"/>
                    <a:pt x="5582" y="0"/>
                    <a:pt x="5205" y="0"/>
                  </a:cubicBezTo>
                  <a:close/>
                </a:path>
              </a:pathLst>
            </a:custGeom>
            <a:solidFill>
              <a:srgbClr val="677C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7" name="Google Shape;11847;p89"/>
            <p:cNvSpPr/>
            <p:nvPr/>
          </p:nvSpPr>
          <p:spPr>
            <a:xfrm>
              <a:off x="7543228" y="1689552"/>
              <a:ext cx="209047" cy="189779"/>
            </a:xfrm>
            <a:custGeom>
              <a:avLst/>
              <a:gdLst/>
              <a:ahLst/>
              <a:cxnLst/>
              <a:rect l="l" t="t" r="r" b="b"/>
              <a:pathLst>
                <a:path w="7985" h="7249" extrusionOk="0">
                  <a:moveTo>
                    <a:pt x="6582" y="1"/>
                  </a:moveTo>
                  <a:lnTo>
                    <a:pt x="6582" y="1"/>
                  </a:lnTo>
                  <a:cubicBezTo>
                    <a:pt x="6991" y="1557"/>
                    <a:pt x="6505" y="3378"/>
                    <a:pt x="5175" y="4709"/>
                  </a:cubicBezTo>
                  <a:cubicBezTo>
                    <a:pt x="4593" y="5295"/>
                    <a:pt x="3887" y="5737"/>
                    <a:pt x="3104" y="6001"/>
                  </a:cubicBezTo>
                  <a:lnTo>
                    <a:pt x="2172" y="6212"/>
                  </a:lnTo>
                  <a:cubicBezTo>
                    <a:pt x="1963" y="6242"/>
                    <a:pt x="1754" y="6254"/>
                    <a:pt x="1542" y="6254"/>
                  </a:cubicBezTo>
                  <a:cubicBezTo>
                    <a:pt x="1477" y="6254"/>
                    <a:pt x="1412" y="6253"/>
                    <a:pt x="1346" y="6251"/>
                  </a:cubicBezTo>
                  <a:cubicBezTo>
                    <a:pt x="841" y="6222"/>
                    <a:pt x="361" y="6006"/>
                    <a:pt x="1" y="5650"/>
                  </a:cubicBezTo>
                  <a:lnTo>
                    <a:pt x="1" y="5650"/>
                  </a:lnTo>
                  <a:lnTo>
                    <a:pt x="995" y="6645"/>
                  </a:lnTo>
                  <a:cubicBezTo>
                    <a:pt x="1355" y="7005"/>
                    <a:pt x="1836" y="7216"/>
                    <a:pt x="2345" y="7245"/>
                  </a:cubicBezTo>
                  <a:cubicBezTo>
                    <a:pt x="2410" y="7247"/>
                    <a:pt x="2474" y="7249"/>
                    <a:pt x="2539" y="7249"/>
                  </a:cubicBezTo>
                  <a:cubicBezTo>
                    <a:pt x="2748" y="7249"/>
                    <a:pt x="2957" y="7236"/>
                    <a:pt x="3166" y="7207"/>
                  </a:cubicBezTo>
                  <a:lnTo>
                    <a:pt x="4098" y="6995"/>
                  </a:lnTo>
                  <a:cubicBezTo>
                    <a:pt x="4882" y="6726"/>
                    <a:pt x="5588" y="6289"/>
                    <a:pt x="6174" y="5703"/>
                  </a:cubicBezTo>
                  <a:cubicBezTo>
                    <a:pt x="7500" y="4372"/>
                    <a:pt x="7985" y="2552"/>
                    <a:pt x="7577" y="995"/>
                  </a:cubicBezTo>
                  <a:lnTo>
                    <a:pt x="6582" y="1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8" name="Google Shape;11848;p89"/>
            <p:cNvSpPr/>
            <p:nvPr/>
          </p:nvSpPr>
          <p:spPr>
            <a:xfrm>
              <a:off x="7494690" y="1516188"/>
              <a:ext cx="374557" cy="368614"/>
            </a:xfrm>
            <a:custGeom>
              <a:avLst/>
              <a:gdLst/>
              <a:ahLst/>
              <a:cxnLst/>
              <a:rect l="l" t="t" r="r" b="b"/>
              <a:pathLst>
                <a:path w="14307" h="14080" extrusionOk="0">
                  <a:moveTo>
                    <a:pt x="6952" y="3703"/>
                  </a:moveTo>
                  <a:cubicBezTo>
                    <a:pt x="6979" y="3703"/>
                    <a:pt x="7007" y="3714"/>
                    <a:pt x="7029" y="3735"/>
                  </a:cubicBezTo>
                  <a:lnTo>
                    <a:pt x="10473" y="7180"/>
                  </a:lnTo>
                  <a:cubicBezTo>
                    <a:pt x="10516" y="7223"/>
                    <a:pt x="10521" y="7290"/>
                    <a:pt x="10478" y="7334"/>
                  </a:cubicBezTo>
                  <a:lnTo>
                    <a:pt x="10473" y="7334"/>
                  </a:lnTo>
                  <a:cubicBezTo>
                    <a:pt x="10026" y="7771"/>
                    <a:pt x="10036" y="7809"/>
                    <a:pt x="9954" y="7809"/>
                  </a:cubicBezTo>
                  <a:cubicBezTo>
                    <a:pt x="9873" y="7809"/>
                    <a:pt x="9877" y="7756"/>
                    <a:pt x="9580" y="7473"/>
                  </a:cubicBezTo>
                  <a:cubicBezTo>
                    <a:pt x="6236" y="4129"/>
                    <a:pt x="6404" y="4322"/>
                    <a:pt x="6404" y="4254"/>
                  </a:cubicBezTo>
                  <a:cubicBezTo>
                    <a:pt x="6404" y="4177"/>
                    <a:pt x="6438" y="4187"/>
                    <a:pt x="6875" y="3735"/>
                  </a:cubicBezTo>
                  <a:cubicBezTo>
                    <a:pt x="6896" y="3714"/>
                    <a:pt x="6924" y="3703"/>
                    <a:pt x="6952" y="3703"/>
                  </a:cubicBezTo>
                  <a:close/>
                  <a:moveTo>
                    <a:pt x="13270" y="0"/>
                  </a:moveTo>
                  <a:cubicBezTo>
                    <a:pt x="13049" y="0"/>
                    <a:pt x="12828" y="78"/>
                    <a:pt x="12649" y="233"/>
                  </a:cubicBezTo>
                  <a:lnTo>
                    <a:pt x="11223" y="1492"/>
                  </a:lnTo>
                  <a:cubicBezTo>
                    <a:pt x="11053" y="1631"/>
                    <a:pt x="11188" y="1857"/>
                    <a:pt x="11354" y="1857"/>
                  </a:cubicBezTo>
                  <a:cubicBezTo>
                    <a:pt x="11399" y="1857"/>
                    <a:pt x="11447" y="1840"/>
                    <a:pt x="11492" y="1799"/>
                  </a:cubicBezTo>
                  <a:lnTo>
                    <a:pt x="12923" y="541"/>
                  </a:lnTo>
                  <a:cubicBezTo>
                    <a:pt x="13022" y="454"/>
                    <a:pt x="13146" y="410"/>
                    <a:pt x="13270" y="410"/>
                  </a:cubicBezTo>
                  <a:cubicBezTo>
                    <a:pt x="13405" y="410"/>
                    <a:pt x="13541" y="462"/>
                    <a:pt x="13644" y="565"/>
                  </a:cubicBezTo>
                  <a:cubicBezTo>
                    <a:pt x="13846" y="762"/>
                    <a:pt x="13855" y="1079"/>
                    <a:pt x="13668" y="1290"/>
                  </a:cubicBezTo>
                  <a:lnTo>
                    <a:pt x="9690" y="5811"/>
                  </a:lnTo>
                  <a:lnTo>
                    <a:pt x="8398" y="4519"/>
                  </a:lnTo>
                  <a:lnTo>
                    <a:pt x="10708" y="2486"/>
                  </a:lnTo>
                  <a:cubicBezTo>
                    <a:pt x="10877" y="2344"/>
                    <a:pt x="10741" y="2119"/>
                    <a:pt x="10578" y="2119"/>
                  </a:cubicBezTo>
                  <a:cubicBezTo>
                    <a:pt x="10532" y="2119"/>
                    <a:pt x="10484" y="2137"/>
                    <a:pt x="10439" y="2179"/>
                  </a:cubicBezTo>
                  <a:lnTo>
                    <a:pt x="8109" y="4226"/>
                  </a:lnTo>
                  <a:lnTo>
                    <a:pt x="7322" y="3442"/>
                  </a:lnTo>
                  <a:cubicBezTo>
                    <a:pt x="7221" y="3339"/>
                    <a:pt x="7089" y="3288"/>
                    <a:pt x="6957" y="3288"/>
                  </a:cubicBezTo>
                  <a:cubicBezTo>
                    <a:pt x="6824" y="3288"/>
                    <a:pt x="6692" y="3339"/>
                    <a:pt x="6591" y="3442"/>
                  </a:cubicBezTo>
                  <a:lnTo>
                    <a:pt x="6149" y="3884"/>
                  </a:lnTo>
                  <a:cubicBezTo>
                    <a:pt x="5996" y="4038"/>
                    <a:pt x="5952" y="4274"/>
                    <a:pt x="6049" y="4466"/>
                  </a:cubicBezTo>
                  <a:cubicBezTo>
                    <a:pt x="5858" y="4443"/>
                    <a:pt x="5668" y="4432"/>
                    <a:pt x="5479" y="4432"/>
                  </a:cubicBezTo>
                  <a:cubicBezTo>
                    <a:pt x="2586" y="4432"/>
                    <a:pt x="0" y="7052"/>
                    <a:pt x="149" y="10024"/>
                  </a:cubicBezTo>
                  <a:cubicBezTo>
                    <a:pt x="178" y="10581"/>
                    <a:pt x="413" y="11110"/>
                    <a:pt x="807" y="11508"/>
                  </a:cubicBezTo>
                  <a:lnTo>
                    <a:pt x="2705" y="13406"/>
                  </a:lnTo>
                  <a:cubicBezTo>
                    <a:pt x="3203" y="13904"/>
                    <a:pt x="3783" y="14079"/>
                    <a:pt x="4437" y="14079"/>
                  </a:cubicBezTo>
                  <a:cubicBezTo>
                    <a:pt x="4635" y="14079"/>
                    <a:pt x="4839" y="14063"/>
                    <a:pt x="5049" y="14035"/>
                  </a:cubicBezTo>
                  <a:cubicBezTo>
                    <a:pt x="5160" y="14021"/>
                    <a:pt x="5241" y="13915"/>
                    <a:pt x="5227" y="13805"/>
                  </a:cubicBezTo>
                  <a:cubicBezTo>
                    <a:pt x="5214" y="13698"/>
                    <a:pt x="5123" y="13621"/>
                    <a:pt x="5022" y="13621"/>
                  </a:cubicBezTo>
                  <a:cubicBezTo>
                    <a:pt x="5013" y="13621"/>
                    <a:pt x="5005" y="13621"/>
                    <a:pt x="4996" y="13622"/>
                  </a:cubicBezTo>
                  <a:cubicBezTo>
                    <a:pt x="4800" y="13648"/>
                    <a:pt x="4611" y="13663"/>
                    <a:pt x="4429" y="13663"/>
                  </a:cubicBezTo>
                  <a:cubicBezTo>
                    <a:pt x="3887" y="13663"/>
                    <a:pt x="3410" y="13527"/>
                    <a:pt x="2993" y="13113"/>
                  </a:cubicBezTo>
                  <a:lnTo>
                    <a:pt x="1100" y="11211"/>
                  </a:lnTo>
                  <a:cubicBezTo>
                    <a:pt x="774" y="10889"/>
                    <a:pt x="582" y="10456"/>
                    <a:pt x="553" y="10000"/>
                  </a:cubicBezTo>
                  <a:cubicBezTo>
                    <a:pt x="416" y="7256"/>
                    <a:pt x="2841" y="4838"/>
                    <a:pt x="5476" y="4838"/>
                  </a:cubicBezTo>
                  <a:cubicBezTo>
                    <a:pt x="5812" y="4838"/>
                    <a:pt x="6152" y="4877"/>
                    <a:pt x="6491" y="4961"/>
                  </a:cubicBezTo>
                  <a:lnTo>
                    <a:pt x="9248" y="7718"/>
                  </a:lnTo>
                  <a:cubicBezTo>
                    <a:pt x="9810" y="10010"/>
                    <a:pt x="8350" y="12484"/>
                    <a:pt x="6073" y="13353"/>
                  </a:cubicBezTo>
                  <a:cubicBezTo>
                    <a:pt x="5848" y="13439"/>
                    <a:pt x="5942" y="13750"/>
                    <a:pt x="6144" y="13750"/>
                  </a:cubicBezTo>
                  <a:cubicBezTo>
                    <a:pt x="6167" y="13750"/>
                    <a:pt x="6191" y="13746"/>
                    <a:pt x="6217" y="13737"/>
                  </a:cubicBezTo>
                  <a:cubicBezTo>
                    <a:pt x="8494" y="12873"/>
                    <a:pt x="10026" y="10519"/>
                    <a:pt x="9743" y="8160"/>
                  </a:cubicBezTo>
                  <a:lnTo>
                    <a:pt x="9743" y="8160"/>
                  </a:lnTo>
                  <a:cubicBezTo>
                    <a:pt x="9813" y="8194"/>
                    <a:pt x="9889" y="8211"/>
                    <a:pt x="9964" y="8211"/>
                  </a:cubicBezTo>
                  <a:cubicBezTo>
                    <a:pt x="10098" y="8211"/>
                    <a:pt x="10230" y="8158"/>
                    <a:pt x="10329" y="8059"/>
                  </a:cubicBezTo>
                  <a:lnTo>
                    <a:pt x="10766" y="7622"/>
                  </a:lnTo>
                  <a:cubicBezTo>
                    <a:pt x="10973" y="7420"/>
                    <a:pt x="10973" y="7089"/>
                    <a:pt x="10766" y="6887"/>
                  </a:cubicBezTo>
                  <a:lnTo>
                    <a:pt x="9983" y="6109"/>
                  </a:lnTo>
                  <a:lnTo>
                    <a:pt x="13980" y="1564"/>
                  </a:lnTo>
                  <a:cubicBezTo>
                    <a:pt x="14307" y="1189"/>
                    <a:pt x="14288" y="627"/>
                    <a:pt x="13937" y="277"/>
                  </a:cubicBezTo>
                  <a:cubicBezTo>
                    <a:pt x="13753" y="93"/>
                    <a:pt x="13512" y="0"/>
                    <a:pt x="1327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9" name="Google Shape;11849;p89"/>
          <p:cNvGrpSpPr/>
          <p:nvPr/>
        </p:nvGrpSpPr>
        <p:grpSpPr>
          <a:xfrm>
            <a:off x="5314707" y="3154619"/>
            <a:ext cx="381731" cy="368405"/>
            <a:chOff x="5314707" y="3360019"/>
            <a:chExt cx="381731" cy="368405"/>
          </a:xfrm>
        </p:grpSpPr>
        <p:sp>
          <p:nvSpPr>
            <p:cNvPr id="11850" name="Google Shape;11850;p89"/>
            <p:cNvSpPr/>
            <p:nvPr/>
          </p:nvSpPr>
          <p:spPr>
            <a:xfrm>
              <a:off x="5452179" y="3369444"/>
              <a:ext cx="60397" cy="187056"/>
            </a:xfrm>
            <a:custGeom>
              <a:avLst/>
              <a:gdLst/>
              <a:ahLst/>
              <a:cxnLst/>
              <a:rect l="l" t="t" r="r" b="b"/>
              <a:pathLst>
                <a:path w="2307" h="7145" extrusionOk="0">
                  <a:moveTo>
                    <a:pt x="0" y="1"/>
                  </a:moveTo>
                  <a:cubicBezTo>
                    <a:pt x="116" y="111"/>
                    <a:pt x="178" y="265"/>
                    <a:pt x="178" y="424"/>
                  </a:cubicBezTo>
                  <a:lnTo>
                    <a:pt x="178" y="6722"/>
                  </a:lnTo>
                  <a:cubicBezTo>
                    <a:pt x="178" y="6880"/>
                    <a:pt x="116" y="7034"/>
                    <a:pt x="0" y="7145"/>
                  </a:cubicBezTo>
                  <a:lnTo>
                    <a:pt x="1091" y="7145"/>
                  </a:lnTo>
                  <a:cubicBezTo>
                    <a:pt x="1763" y="7145"/>
                    <a:pt x="2306" y="6597"/>
                    <a:pt x="2306" y="5929"/>
                  </a:cubicBezTo>
                  <a:lnTo>
                    <a:pt x="2306" y="1216"/>
                  </a:lnTo>
                  <a:cubicBezTo>
                    <a:pt x="2306" y="544"/>
                    <a:pt x="1759" y="1"/>
                    <a:pt x="1091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89"/>
            <p:cNvSpPr/>
            <p:nvPr/>
          </p:nvSpPr>
          <p:spPr>
            <a:xfrm>
              <a:off x="5452179" y="3369575"/>
              <a:ext cx="22044" cy="186925"/>
            </a:xfrm>
            <a:custGeom>
              <a:avLst/>
              <a:gdLst/>
              <a:ahLst/>
              <a:cxnLst/>
              <a:rect l="l" t="t" r="r" b="b"/>
              <a:pathLst>
                <a:path w="842" h="7140" extrusionOk="0">
                  <a:moveTo>
                    <a:pt x="0" y="1"/>
                  </a:moveTo>
                  <a:cubicBezTo>
                    <a:pt x="116" y="106"/>
                    <a:pt x="178" y="260"/>
                    <a:pt x="183" y="419"/>
                  </a:cubicBezTo>
                  <a:lnTo>
                    <a:pt x="183" y="6722"/>
                  </a:lnTo>
                  <a:cubicBezTo>
                    <a:pt x="183" y="6880"/>
                    <a:pt x="116" y="7029"/>
                    <a:pt x="0" y="7140"/>
                  </a:cubicBezTo>
                  <a:lnTo>
                    <a:pt x="663" y="7140"/>
                  </a:lnTo>
                  <a:cubicBezTo>
                    <a:pt x="779" y="7029"/>
                    <a:pt x="841" y="6880"/>
                    <a:pt x="841" y="6722"/>
                  </a:cubicBezTo>
                  <a:lnTo>
                    <a:pt x="841" y="419"/>
                  </a:lnTo>
                  <a:cubicBezTo>
                    <a:pt x="841" y="260"/>
                    <a:pt x="779" y="106"/>
                    <a:pt x="663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89"/>
            <p:cNvSpPr/>
            <p:nvPr/>
          </p:nvSpPr>
          <p:spPr>
            <a:xfrm>
              <a:off x="5534305" y="3443402"/>
              <a:ext cx="68330" cy="21782"/>
            </a:xfrm>
            <a:custGeom>
              <a:avLst/>
              <a:gdLst/>
              <a:ahLst/>
              <a:cxnLst/>
              <a:rect l="l" t="t" r="r" b="b"/>
              <a:pathLst>
                <a:path w="2610" h="832" extrusionOk="0">
                  <a:moveTo>
                    <a:pt x="361" y="1"/>
                  </a:moveTo>
                  <a:cubicBezTo>
                    <a:pt x="159" y="1"/>
                    <a:pt x="0" y="159"/>
                    <a:pt x="0" y="361"/>
                  </a:cubicBezTo>
                  <a:lnTo>
                    <a:pt x="0" y="472"/>
                  </a:lnTo>
                  <a:cubicBezTo>
                    <a:pt x="0" y="668"/>
                    <a:pt x="159" y="832"/>
                    <a:pt x="361" y="832"/>
                  </a:cubicBezTo>
                  <a:lnTo>
                    <a:pt x="2249" y="832"/>
                  </a:lnTo>
                  <a:cubicBezTo>
                    <a:pt x="2446" y="832"/>
                    <a:pt x="2609" y="668"/>
                    <a:pt x="2609" y="472"/>
                  </a:cubicBezTo>
                  <a:lnTo>
                    <a:pt x="2609" y="361"/>
                  </a:lnTo>
                  <a:cubicBezTo>
                    <a:pt x="2609" y="159"/>
                    <a:pt x="2446" y="1"/>
                    <a:pt x="2249" y="1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3" name="Google Shape;11853;p89"/>
            <p:cNvSpPr/>
            <p:nvPr/>
          </p:nvSpPr>
          <p:spPr>
            <a:xfrm>
              <a:off x="5576193" y="3443533"/>
              <a:ext cx="26442" cy="21782"/>
            </a:xfrm>
            <a:custGeom>
              <a:avLst/>
              <a:gdLst/>
              <a:ahLst/>
              <a:cxnLst/>
              <a:rect l="l" t="t" r="r" b="b"/>
              <a:pathLst>
                <a:path w="1010" h="832" extrusionOk="0">
                  <a:moveTo>
                    <a:pt x="0" y="1"/>
                  </a:moveTo>
                  <a:cubicBezTo>
                    <a:pt x="197" y="1"/>
                    <a:pt x="360" y="159"/>
                    <a:pt x="360" y="361"/>
                  </a:cubicBezTo>
                  <a:lnTo>
                    <a:pt x="360" y="471"/>
                  </a:lnTo>
                  <a:cubicBezTo>
                    <a:pt x="360" y="668"/>
                    <a:pt x="197" y="832"/>
                    <a:pt x="0" y="832"/>
                  </a:cubicBezTo>
                  <a:lnTo>
                    <a:pt x="649" y="832"/>
                  </a:lnTo>
                  <a:cubicBezTo>
                    <a:pt x="846" y="832"/>
                    <a:pt x="1009" y="668"/>
                    <a:pt x="1009" y="471"/>
                  </a:cubicBezTo>
                  <a:lnTo>
                    <a:pt x="1009" y="361"/>
                  </a:lnTo>
                  <a:cubicBezTo>
                    <a:pt x="1009" y="159"/>
                    <a:pt x="846" y="1"/>
                    <a:pt x="64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4" name="Google Shape;11854;p89"/>
            <p:cNvSpPr/>
            <p:nvPr/>
          </p:nvSpPr>
          <p:spPr>
            <a:xfrm>
              <a:off x="5602085" y="3549562"/>
              <a:ext cx="68330" cy="21782"/>
            </a:xfrm>
            <a:custGeom>
              <a:avLst/>
              <a:gdLst/>
              <a:ahLst/>
              <a:cxnLst/>
              <a:rect l="l" t="t" r="r" b="b"/>
              <a:pathLst>
                <a:path w="2610" h="832" extrusionOk="0">
                  <a:moveTo>
                    <a:pt x="361" y="0"/>
                  </a:moveTo>
                  <a:cubicBezTo>
                    <a:pt x="159" y="0"/>
                    <a:pt x="1" y="164"/>
                    <a:pt x="1" y="361"/>
                  </a:cubicBezTo>
                  <a:lnTo>
                    <a:pt x="1" y="471"/>
                  </a:lnTo>
                  <a:cubicBezTo>
                    <a:pt x="1" y="673"/>
                    <a:pt x="159" y="831"/>
                    <a:pt x="361" y="831"/>
                  </a:cubicBezTo>
                  <a:lnTo>
                    <a:pt x="2249" y="831"/>
                  </a:lnTo>
                  <a:cubicBezTo>
                    <a:pt x="2446" y="831"/>
                    <a:pt x="2609" y="673"/>
                    <a:pt x="2609" y="471"/>
                  </a:cubicBezTo>
                  <a:lnTo>
                    <a:pt x="2609" y="361"/>
                  </a:lnTo>
                  <a:cubicBezTo>
                    <a:pt x="2609" y="164"/>
                    <a:pt x="2446" y="0"/>
                    <a:pt x="2249" y="0"/>
                  </a:cubicBezTo>
                  <a:close/>
                </a:path>
              </a:pathLst>
            </a:custGeom>
            <a:solidFill>
              <a:srgbClr val="91A8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89"/>
            <p:cNvSpPr/>
            <p:nvPr/>
          </p:nvSpPr>
          <p:spPr>
            <a:xfrm>
              <a:off x="5645492" y="3549798"/>
              <a:ext cx="24923" cy="21808"/>
            </a:xfrm>
            <a:custGeom>
              <a:avLst/>
              <a:gdLst/>
              <a:ahLst/>
              <a:cxnLst/>
              <a:rect l="l" t="t" r="r" b="b"/>
              <a:pathLst>
                <a:path w="952" h="833" extrusionOk="0">
                  <a:moveTo>
                    <a:pt x="0" y="1"/>
                  </a:moveTo>
                  <a:cubicBezTo>
                    <a:pt x="197" y="1"/>
                    <a:pt x="361" y="159"/>
                    <a:pt x="361" y="361"/>
                  </a:cubicBezTo>
                  <a:lnTo>
                    <a:pt x="361" y="472"/>
                  </a:lnTo>
                  <a:cubicBezTo>
                    <a:pt x="361" y="669"/>
                    <a:pt x="197" y="832"/>
                    <a:pt x="0" y="832"/>
                  </a:cubicBezTo>
                  <a:lnTo>
                    <a:pt x="591" y="832"/>
                  </a:lnTo>
                  <a:cubicBezTo>
                    <a:pt x="788" y="832"/>
                    <a:pt x="951" y="669"/>
                    <a:pt x="951" y="472"/>
                  </a:cubicBezTo>
                  <a:lnTo>
                    <a:pt x="951" y="361"/>
                  </a:lnTo>
                  <a:cubicBezTo>
                    <a:pt x="951" y="159"/>
                    <a:pt x="788" y="1"/>
                    <a:pt x="591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89"/>
            <p:cNvSpPr/>
            <p:nvPr/>
          </p:nvSpPr>
          <p:spPr>
            <a:xfrm>
              <a:off x="5581717" y="3481520"/>
              <a:ext cx="109066" cy="69456"/>
            </a:xfrm>
            <a:custGeom>
              <a:avLst/>
              <a:gdLst/>
              <a:ahLst/>
              <a:cxnLst/>
              <a:rect l="l" t="t" r="r" b="b"/>
              <a:pathLst>
                <a:path w="4166" h="2653" extrusionOk="0">
                  <a:moveTo>
                    <a:pt x="2081" y="0"/>
                  </a:moveTo>
                  <a:cubicBezTo>
                    <a:pt x="702" y="0"/>
                    <a:pt x="1" y="1663"/>
                    <a:pt x="966" y="2652"/>
                  </a:cubicBezTo>
                  <a:cubicBezTo>
                    <a:pt x="1019" y="2623"/>
                    <a:pt x="1077" y="2609"/>
                    <a:pt x="1134" y="2609"/>
                  </a:cubicBezTo>
                  <a:lnTo>
                    <a:pt x="3027" y="2609"/>
                  </a:lnTo>
                  <a:cubicBezTo>
                    <a:pt x="3090" y="2609"/>
                    <a:pt x="3147" y="2623"/>
                    <a:pt x="3200" y="2652"/>
                  </a:cubicBezTo>
                  <a:cubicBezTo>
                    <a:pt x="4166" y="1663"/>
                    <a:pt x="3464" y="0"/>
                    <a:pt x="2081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89"/>
            <p:cNvSpPr/>
            <p:nvPr/>
          </p:nvSpPr>
          <p:spPr>
            <a:xfrm>
              <a:off x="5605986" y="3549798"/>
              <a:ext cx="5445" cy="1178"/>
            </a:xfrm>
            <a:custGeom>
              <a:avLst/>
              <a:gdLst/>
              <a:ahLst/>
              <a:cxnLst/>
              <a:rect l="l" t="t" r="r" b="b"/>
              <a:pathLst>
                <a:path w="208" h="45" extrusionOk="0">
                  <a:moveTo>
                    <a:pt x="1" y="1"/>
                  </a:moveTo>
                  <a:cubicBezTo>
                    <a:pt x="10" y="15"/>
                    <a:pt x="25" y="30"/>
                    <a:pt x="34" y="44"/>
                  </a:cubicBezTo>
                  <a:cubicBezTo>
                    <a:pt x="87" y="15"/>
                    <a:pt x="150" y="1"/>
                    <a:pt x="207" y="1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8" name="Google Shape;11858;p89"/>
            <p:cNvSpPr/>
            <p:nvPr/>
          </p:nvSpPr>
          <p:spPr>
            <a:xfrm>
              <a:off x="5626616" y="3481651"/>
              <a:ext cx="64036" cy="69325"/>
            </a:xfrm>
            <a:custGeom>
              <a:avLst/>
              <a:gdLst/>
              <a:ahLst/>
              <a:cxnLst/>
              <a:rect l="l" t="t" r="r" b="b"/>
              <a:pathLst>
                <a:path w="2446" h="2648" extrusionOk="0">
                  <a:moveTo>
                    <a:pt x="366" y="0"/>
                  </a:moveTo>
                  <a:cubicBezTo>
                    <a:pt x="241" y="0"/>
                    <a:pt x="121" y="15"/>
                    <a:pt x="1" y="43"/>
                  </a:cubicBezTo>
                  <a:cubicBezTo>
                    <a:pt x="1149" y="322"/>
                    <a:pt x="1581" y="1725"/>
                    <a:pt x="793" y="2604"/>
                  </a:cubicBezTo>
                  <a:lnTo>
                    <a:pt x="1312" y="2604"/>
                  </a:lnTo>
                  <a:cubicBezTo>
                    <a:pt x="1375" y="2604"/>
                    <a:pt x="1432" y="2618"/>
                    <a:pt x="1485" y="2647"/>
                  </a:cubicBezTo>
                  <a:cubicBezTo>
                    <a:pt x="2446" y="1658"/>
                    <a:pt x="1744" y="0"/>
                    <a:pt x="366" y="0"/>
                  </a:cubicBezTo>
                  <a:close/>
                </a:path>
              </a:pathLst>
            </a:custGeom>
            <a:solidFill>
              <a:srgbClr val="E0E7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89"/>
            <p:cNvSpPr/>
            <p:nvPr/>
          </p:nvSpPr>
          <p:spPr>
            <a:xfrm>
              <a:off x="5559464" y="3365412"/>
              <a:ext cx="44297" cy="78147"/>
            </a:xfrm>
            <a:custGeom>
              <a:avLst/>
              <a:gdLst/>
              <a:ahLst/>
              <a:cxnLst/>
              <a:rect l="l" t="t" r="r" b="b"/>
              <a:pathLst>
                <a:path w="1692" h="2985" extrusionOk="0">
                  <a:moveTo>
                    <a:pt x="306" y="1"/>
                  </a:moveTo>
                  <a:cubicBezTo>
                    <a:pt x="203" y="1"/>
                    <a:pt x="100" y="20"/>
                    <a:pt x="0" y="54"/>
                  </a:cubicBezTo>
                  <a:cubicBezTo>
                    <a:pt x="548" y="227"/>
                    <a:pt x="956" y="794"/>
                    <a:pt x="1004" y="1495"/>
                  </a:cubicBezTo>
                  <a:lnTo>
                    <a:pt x="951" y="2173"/>
                  </a:lnTo>
                  <a:cubicBezTo>
                    <a:pt x="899" y="2490"/>
                    <a:pt x="798" y="2807"/>
                    <a:pt x="658" y="2985"/>
                  </a:cubicBezTo>
                  <a:lnTo>
                    <a:pt x="1350" y="2985"/>
                  </a:lnTo>
                  <a:cubicBezTo>
                    <a:pt x="1480" y="2807"/>
                    <a:pt x="1586" y="2490"/>
                    <a:pt x="1643" y="2173"/>
                  </a:cubicBezTo>
                  <a:lnTo>
                    <a:pt x="1691" y="1495"/>
                  </a:lnTo>
                  <a:cubicBezTo>
                    <a:pt x="1638" y="659"/>
                    <a:pt x="1057" y="1"/>
                    <a:pt x="341" y="1"/>
                  </a:cubicBezTo>
                  <a:cubicBezTo>
                    <a:pt x="330" y="1"/>
                    <a:pt x="318" y="1"/>
                    <a:pt x="306" y="1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89"/>
            <p:cNvSpPr/>
            <p:nvPr/>
          </p:nvSpPr>
          <p:spPr>
            <a:xfrm>
              <a:off x="5532918" y="3365438"/>
              <a:ext cx="71340" cy="78121"/>
            </a:xfrm>
            <a:custGeom>
              <a:avLst/>
              <a:gdLst/>
              <a:ahLst/>
              <a:cxnLst/>
              <a:rect l="l" t="t" r="r" b="b"/>
              <a:pathLst>
                <a:path w="2725" h="2984" extrusionOk="0">
                  <a:moveTo>
                    <a:pt x="1355" y="0"/>
                  </a:moveTo>
                  <a:cubicBezTo>
                    <a:pt x="611" y="0"/>
                    <a:pt x="1" y="726"/>
                    <a:pt x="1" y="1624"/>
                  </a:cubicBezTo>
                  <a:cubicBezTo>
                    <a:pt x="1" y="2037"/>
                    <a:pt x="135" y="2695"/>
                    <a:pt x="346" y="2984"/>
                  </a:cubicBezTo>
                  <a:lnTo>
                    <a:pt x="2369" y="2984"/>
                  </a:lnTo>
                  <a:cubicBezTo>
                    <a:pt x="2503" y="2801"/>
                    <a:pt x="2604" y="2484"/>
                    <a:pt x="2662" y="2167"/>
                  </a:cubicBezTo>
                  <a:cubicBezTo>
                    <a:pt x="2705" y="1946"/>
                    <a:pt x="2724" y="1715"/>
                    <a:pt x="2715" y="1489"/>
                  </a:cubicBezTo>
                  <a:cubicBezTo>
                    <a:pt x="2652" y="658"/>
                    <a:pt x="2071" y="0"/>
                    <a:pt x="1355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89"/>
            <p:cNvSpPr/>
            <p:nvPr/>
          </p:nvSpPr>
          <p:spPr>
            <a:xfrm>
              <a:off x="5319734" y="3365438"/>
              <a:ext cx="137236" cy="195093"/>
            </a:xfrm>
            <a:custGeom>
              <a:avLst/>
              <a:gdLst/>
              <a:ahLst/>
              <a:cxnLst/>
              <a:rect l="l" t="t" r="r" b="b"/>
              <a:pathLst>
                <a:path w="5242" h="7452" extrusionOk="0">
                  <a:moveTo>
                    <a:pt x="4669" y="0"/>
                  </a:moveTo>
                  <a:cubicBezTo>
                    <a:pt x="4666" y="0"/>
                    <a:pt x="4664" y="0"/>
                    <a:pt x="4661" y="0"/>
                  </a:cubicBezTo>
                  <a:lnTo>
                    <a:pt x="1216" y="0"/>
                  </a:lnTo>
                  <a:cubicBezTo>
                    <a:pt x="544" y="0"/>
                    <a:pt x="1" y="543"/>
                    <a:pt x="1" y="1216"/>
                  </a:cubicBezTo>
                  <a:lnTo>
                    <a:pt x="1" y="6236"/>
                  </a:lnTo>
                  <a:cubicBezTo>
                    <a:pt x="1" y="6908"/>
                    <a:pt x="544" y="7451"/>
                    <a:pt x="1216" y="7451"/>
                  </a:cubicBezTo>
                  <a:lnTo>
                    <a:pt x="4661" y="7451"/>
                  </a:lnTo>
                  <a:cubicBezTo>
                    <a:pt x="4978" y="7451"/>
                    <a:pt x="5237" y="7192"/>
                    <a:pt x="5242" y="6870"/>
                  </a:cubicBezTo>
                  <a:lnTo>
                    <a:pt x="5242" y="577"/>
                  </a:lnTo>
                  <a:cubicBezTo>
                    <a:pt x="5237" y="258"/>
                    <a:pt x="4982" y="0"/>
                    <a:pt x="4669" y="0"/>
                  </a:cubicBezTo>
                  <a:close/>
                </a:path>
              </a:pathLst>
            </a:custGeom>
            <a:solidFill>
              <a:srgbClr val="AABB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89"/>
            <p:cNvSpPr/>
            <p:nvPr/>
          </p:nvSpPr>
          <p:spPr>
            <a:xfrm>
              <a:off x="5319734" y="3367323"/>
              <a:ext cx="137236" cy="193208"/>
            </a:xfrm>
            <a:custGeom>
              <a:avLst/>
              <a:gdLst/>
              <a:ahLst/>
              <a:cxnLst/>
              <a:rect l="l" t="t" r="r" b="b"/>
              <a:pathLst>
                <a:path w="5242" h="7380" extrusionOk="0">
                  <a:moveTo>
                    <a:pt x="793" y="0"/>
                  </a:moveTo>
                  <a:cubicBezTo>
                    <a:pt x="318" y="178"/>
                    <a:pt x="1" y="634"/>
                    <a:pt x="6" y="1144"/>
                  </a:cubicBezTo>
                  <a:lnTo>
                    <a:pt x="6" y="6164"/>
                  </a:lnTo>
                  <a:cubicBezTo>
                    <a:pt x="6" y="6836"/>
                    <a:pt x="548" y="7379"/>
                    <a:pt x="1221" y="7379"/>
                  </a:cubicBezTo>
                  <a:lnTo>
                    <a:pt x="4665" y="7379"/>
                  </a:lnTo>
                  <a:cubicBezTo>
                    <a:pt x="4983" y="7379"/>
                    <a:pt x="5242" y="7120"/>
                    <a:pt x="5242" y="6803"/>
                  </a:cubicBezTo>
                  <a:lnTo>
                    <a:pt x="5242" y="6663"/>
                  </a:lnTo>
                  <a:lnTo>
                    <a:pt x="1932" y="6663"/>
                  </a:lnTo>
                  <a:cubicBezTo>
                    <a:pt x="1264" y="6663"/>
                    <a:pt x="717" y="6121"/>
                    <a:pt x="717" y="5448"/>
                  </a:cubicBezTo>
                  <a:lnTo>
                    <a:pt x="717" y="428"/>
                  </a:lnTo>
                  <a:cubicBezTo>
                    <a:pt x="717" y="284"/>
                    <a:pt x="745" y="140"/>
                    <a:pt x="793" y="0"/>
                  </a:cubicBezTo>
                  <a:close/>
                </a:path>
              </a:pathLst>
            </a:custGeom>
            <a:solidFill>
              <a:srgbClr val="9CB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89"/>
            <p:cNvSpPr/>
            <p:nvPr/>
          </p:nvSpPr>
          <p:spPr>
            <a:xfrm>
              <a:off x="5314707" y="3360019"/>
              <a:ext cx="381731" cy="368405"/>
            </a:xfrm>
            <a:custGeom>
              <a:avLst/>
              <a:gdLst/>
              <a:ahLst/>
              <a:cxnLst/>
              <a:rect l="l" t="t" r="r" b="b"/>
              <a:pathLst>
                <a:path w="14581" h="14072" extrusionOk="0">
                  <a:moveTo>
                    <a:pt x="10646" y="3392"/>
                  </a:moveTo>
                  <a:cubicBezTo>
                    <a:pt x="10728" y="3392"/>
                    <a:pt x="10795" y="3460"/>
                    <a:pt x="10795" y="3546"/>
                  </a:cubicBezTo>
                  <a:lnTo>
                    <a:pt x="10795" y="3657"/>
                  </a:lnTo>
                  <a:cubicBezTo>
                    <a:pt x="10795" y="3738"/>
                    <a:pt x="10728" y="3805"/>
                    <a:pt x="10646" y="3805"/>
                  </a:cubicBezTo>
                  <a:lnTo>
                    <a:pt x="8754" y="3805"/>
                  </a:lnTo>
                  <a:cubicBezTo>
                    <a:pt x="8672" y="3805"/>
                    <a:pt x="8605" y="3738"/>
                    <a:pt x="8605" y="3657"/>
                  </a:cubicBezTo>
                  <a:lnTo>
                    <a:pt x="8605" y="3546"/>
                  </a:lnTo>
                  <a:cubicBezTo>
                    <a:pt x="8605" y="3460"/>
                    <a:pt x="8672" y="3392"/>
                    <a:pt x="8758" y="3392"/>
                  </a:cubicBezTo>
                  <a:close/>
                  <a:moveTo>
                    <a:pt x="12289" y="4858"/>
                  </a:moveTo>
                  <a:cubicBezTo>
                    <a:pt x="13433" y="4858"/>
                    <a:pt x="14048" y="6179"/>
                    <a:pt x="13346" y="7058"/>
                  </a:cubicBezTo>
                  <a:cubicBezTo>
                    <a:pt x="13296" y="7048"/>
                    <a:pt x="13283" y="7046"/>
                    <a:pt x="13038" y="7046"/>
                  </a:cubicBezTo>
                  <a:cubicBezTo>
                    <a:pt x="12794" y="7046"/>
                    <a:pt x="12318" y="7048"/>
                    <a:pt x="11343" y="7048"/>
                  </a:cubicBezTo>
                  <a:cubicBezTo>
                    <a:pt x="11309" y="7048"/>
                    <a:pt x="11271" y="7048"/>
                    <a:pt x="11237" y="7058"/>
                  </a:cubicBezTo>
                  <a:cubicBezTo>
                    <a:pt x="10531" y="6183"/>
                    <a:pt x="11146" y="4858"/>
                    <a:pt x="12289" y="4858"/>
                  </a:cubicBezTo>
                  <a:close/>
                  <a:moveTo>
                    <a:pt x="5616" y="558"/>
                  </a:moveTo>
                  <a:lnTo>
                    <a:pt x="6352" y="563"/>
                  </a:lnTo>
                  <a:lnTo>
                    <a:pt x="6352" y="568"/>
                  </a:lnTo>
                  <a:cubicBezTo>
                    <a:pt x="6909" y="568"/>
                    <a:pt x="7360" y="1014"/>
                    <a:pt x="7360" y="1572"/>
                  </a:cubicBezTo>
                  <a:lnTo>
                    <a:pt x="7360" y="6284"/>
                  </a:lnTo>
                  <a:cubicBezTo>
                    <a:pt x="7360" y="6842"/>
                    <a:pt x="6909" y="7288"/>
                    <a:pt x="6352" y="7293"/>
                  </a:cubicBezTo>
                  <a:lnTo>
                    <a:pt x="5616" y="7293"/>
                  </a:lnTo>
                  <a:cubicBezTo>
                    <a:pt x="5636" y="7221"/>
                    <a:pt x="5645" y="7149"/>
                    <a:pt x="5650" y="7072"/>
                  </a:cubicBezTo>
                  <a:cubicBezTo>
                    <a:pt x="5636" y="476"/>
                    <a:pt x="5679" y="760"/>
                    <a:pt x="5616" y="558"/>
                  </a:cubicBezTo>
                  <a:close/>
                  <a:moveTo>
                    <a:pt x="13236" y="7457"/>
                  </a:moveTo>
                  <a:cubicBezTo>
                    <a:pt x="13317" y="7457"/>
                    <a:pt x="13385" y="7524"/>
                    <a:pt x="13385" y="7605"/>
                  </a:cubicBezTo>
                  <a:lnTo>
                    <a:pt x="13385" y="7716"/>
                  </a:lnTo>
                  <a:cubicBezTo>
                    <a:pt x="13385" y="7802"/>
                    <a:pt x="13317" y="7870"/>
                    <a:pt x="13236" y="7870"/>
                  </a:cubicBezTo>
                  <a:lnTo>
                    <a:pt x="11343" y="7870"/>
                  </a:lnTo>
                  <a:cubicBezTo>
                    <a:pt x="11261" y="7870"/>
                    <a:pt x="11194" y="7802"/>
                    <a:pt x="11194" y="7716"/>
                  </a:cubicBezTo>
                  <a:lnTo>
                    <a:pt x="11194" y="7605"/>
                  </a:lnTo>
                  <a:cubicBezTo>
                    <a:pt x="11194" y="7524"/>
                    <a:pt x="11261" y="7457"/>
                    <a:pt x="11343" y="7457"/>
                  </a:cubicBezTo>
                  <a:close/>
                  <a:moveTo>
                    <a:pt x="1423" y="1"/>
                  </a:moveTo>
                  <a:cubicBezTo>
                    <a:pt x="635" y="1"/>
                    <a:pt x="1" y="640"/>
                    <a:pt x="1" y="1423"/>
                  </a:cubicBezTo>
                  <a:lnTo>
                    <a:pt x="1" y="6443"/>
                  </a:lnTo>
                  <a:cubicBezTo>
                    <a:pt x="1" y="7231"/>
                    <a:pt x="635" y="7865"/>
                    <a:pt x="1423" y="7865"/>
                  </a:cubicBezTo>
                  <a:lnTo>
                    <a:pt x="2624" y="7865"/>
                  </a:lnTo>
                  <a:lnTo>
                    <a:pt x="2624" y="11756"/>
                  </a:lnTo>
                  <a:cubicBezTo>
                    <a:pt x="2624" y="13034"/>
                    <a:pt x="3661" y="14072"/>
                    <a:pt x="4939" y="14072"/>
                  </a:cubicBezTo>
                  <a:lnTo>
                    <a:pt x="10190" y="14072"/>
                  </a:lnTo>
                  <a:cubicBezTo>
                    <a:pt x="11468" y="14072"/>
                    <a:pt x="12501" y="13034"/>
                    <a:pt x="12506" y="11756"/>
                  </a:cubicBezTo>
                  <a:lnTo>
                    <a:pt x="12506" y="8278"/>
                  </a:lnTo>
                  <a:lnTo>
                    <a:pt x="13245" y="8278"/>
                  </a:lnTo>
                  <a:cubicBezTo>
                    <a:pt x="13558" y="8278"/>
                    <a:pt x="13807" y="8028"/>
                    <a:pt x="13807" y="7716"/>
                  </a:cubicBezTo>
                  <a:cubicBezTo>
                    <a:pt x="13798" y="7649"/>
                    <a:pt x="13851" y="7490"/>
                    <a:pt x="13692" y="7279"/>
                  </a:cubicBezTo>
                  <a:cubicBezTo>
                    <a:pt x="14581" y="6107"/>
                    <a:pt x="13740" y="4440"/>
                    <a:pt x="12289" y="4440"/>
                  </a:cubicBezTo>
                  <a:cubicBezTo>
                    <a:pt x="10834" y="4440"/>
                    <a:pt x="9998" y="6107"/>
                    <a:pt x="10901" y="7279"/>
                  </a:cubicBezTo>
                  <a:cubicBezTo>
                    <a:pt x="10742" y="7490"/>
                    <a:pt x="10795" y="7649"/>
                    <a:pt x="10786" y="7716"/>
                  </a:cubicBezTo>
                  <a:cubicBezTo>
                    <a:pt x="10786" y="8023"/>
                    <a:pt x="11035" y="8278"/>
                    <a:pt x="11348" y="8278"/>
                  </a:cubicBezTo>
                  <a:lnTo>
                    <a:pt x="12088" y="8278"/>
                  </a:lnTo>
                  <a:lnTo>
                    <a:pt x="12088" y="11756"/>
                  </a:lnTo>
                  <a:cubicBezTo>
                    <a:pt x="12083" y="12808"/>
                    <a:pt x="11232" y="13659"/>
                    <a:pt x="10180" y="13663"/>
                  </a:cubicBezTo>
                  <a:lnTo>
                    <a:pt x="4930" y="13663"/>
                  </a:lnTo>
                  <a:cubicBezTo>
                    <a:pt x="3882" y="13659"/>
                    <a:pt x="3027" y="12808"/>
                    <a:pt x="3027" y="11756"/>
                  </a:cubicBezTo>
                  <a:lnTo>
                    <a:pt x="3027" y="7865"/>
                  </a:lnTo>
                  <a:lnTo>
                    <a:pt x="4862" y="7865"/>
                  </a:lnTo>
                  <a:cubicBezTo>
                    <a:pt x="5026" y="7865"/>
                    <a:pt x="5179" y="7807"/>
                    <a:pt x="5304" y="7706"/>
                  </a:cubicBezTo>
                  <a:lnTo>
                    <a:pt x="5592" y="7706"/>
                  </a:lnTo>
                  <a:lnTo>
                    <a:pt x="5592" y="10108"/>
                  </a:lnTo>
                  <a:cubicBezTo>
                    <a:pt x="5592" y="11002"/>
                    <a:pt x="6313" y="11722"/>
                    <a:pt x="7207" y="11722"/>
                  </a:cubicBezTo>
                  <a:lnTo>
                    <a:pt x="8292" y="11722"/>
                  </a:lnTo>
                  <a:cubicBezTo>
                    <a:pt x="9186" y="11722"/>
                    <a:pt x="9907" y="11002"/>
                    <a:pt x="9907" y="10108"/>
                  </a:cubicBezTo>
                  <a:lnTo>
                    <a:pt x="9907" y="4219"/>
                  </a:lnTo>
                  <a:lnTo>
                    <a:pt x="10646" y="4219"/>
                  </a:lnTo>
                  <a:cubicBezTo>
                    <a:pt x="10959" y="4219"/>
                    <a:pt x="11208" y="3969"/>
                    <a:pt x="11208" y="3657"/>
                  </a:cubicBezTo>
                  <a:lnTo>
                    <a:pt x="11208" y="3546"/>
                  </a:lnTo>
                  <a:cubicBezTo>
                    <a:pt x="11208" y="3373"/>
                    <a:pt x="11127" y="3215"/>
                    <a:pt x="10992" y="3109"/>
                  </a:cubicBezTo>
                  <a:cubicBezTo>
                    <a:pt x="11093" y="2888"/>
                    <a:pt x="11165" y="2652"/>
                    <a:pt x="11204" y="2407"/>
                  </a:cubicBezTo>
                  <a:cubicBezTo>
                    <a:pt x="11242" y="2248"/>
                    <a:pt x="11119" y="2153"/>
                    <a:pt x="10999" y="2153"/>
                  </a:cubicBezTo>
                  <a:cubicBezTo>
                    <a:pt x="10906" y="2153"/>
                    <a:pt x="10815" y="2210"/>
                    <a:pt x="10800" y="2335"/>
                  </a:cubicBezTo>
                  <a:cubicBezTo>
                    <a:pt x="10762" y="2561"/>
                    <a:pt x="10694" y="2777"/>
                    <a:pt x="10598" y="2984"/>
                  </a:cubicBezTo>
                  <a:lnTo>
                    <a:pt x="8806" y="2984"/>
                  </a:lnTo>
                  <a:cubicBezTo>
                    <a:pt x="8653" y="2705"/>
                    <a:pt x="8552" y="2187"/>
                    <a:pt x="8552" y="1831"/>
                  </a:cubicBezTo>
                  <a:cubicBezTo>
                    <a:pt x="8552" y="1053"/>
                    <a:pt x="9066" y="414"/>
                    <a:pt x="9700" y="414"/>
                  </a:cubicBezTo>
                  <a:cubicBezTo>
                    <a:pt x="10209" y="414"/>
                    <a:pt x="10661" y="837"/>
                    <a:pt x="10800" y="1447"/>
                  </a:cubicBezTo>
                  <a:cubicBezTo>
                    <a:pt x="10830" y="1550"/>
                    <a:pt x="10912" y="1596"/>
                    <a:pt x="10995" y="1596"/>
                  </a:cubicBezTo>
                  <a:cubicBezTo>
                    <a:pt x="11113" y="1596"/>
                    <a:pt x="11232" y="1503"/>
                    <a:pt x="11204" y="1351"/>
                  </a:cubicBezTo>
                  <a:cubicBezTo>
                    <a:pt x="11026" y="558"/>
                    <a:pt x="10401" y="1"/>
                    <a:pt x="9700" y="1"/>
                  </a:cubicBezTo>
                  <a:cubicBezTo>
                    <a:pt x="8840" y="1"/>
                    <a:pt x="8139" y="827"/>
                    <a:pt x="8139" y="1831"/>
                  </a:cubicBezTo>
                  <a:cubicBezTo>
                    <a:pt x="8139" y="2167"/>
                    <a:pt x="8230" y="2725"/>
                    <a:pt x="8417" y="3109"/>
                  </a:cubicBezTo>
                  <a:cubicBezTo>
                    <a:pt x="8273" y="3210"/>
                    <a:pt x="8191" y="3373"/>
                    <a:pt x="8187" y="3546"/>
                  </a:cubicBezTo>
                  <a:lnTo>
                    <a:pt x="8187" y="3657"/>
                  </a:lnTo>
                  <a:cubicBezTo>
                    <a:pt x="8187" y="3969"/>
                    <a:pt x="8441" y="4223"/>
                    <a:pt x="8754" y="4223"/>
                  </a:cubicBezTo>
                  <a:lnTo>
                    <a:pt x="9493" y="4223"/>
                  </a:lnTo>
                  <a:lnTo>
                    <a:pt x="9493" y="10113"/>
                  </a:lnTo>
                  <a:cubicBezTo>
                    <a:pt x="9493" y="10776"/>
                    <a:pt x="8955" y="11314"/>
                    <a:pt x="8292" y="11314"/>
                  </a:cubicBezTo>
                  <a:lnTo>
                    <a:pt x="7202" y="11314"/>
                  </a:lnTo>
                  <a:cubicBezTo>
                    <a:pt x="6539" y="11314"/>
                    <a:pt x="6001" y="10776"/>
                    <a:pt x="6001" y="10113"/>
                  </a:cubicBezTo>
                  <a:lnTo>
                    <a:pt x="6001" y="7711"/>
                  </a:lnTo>
                  <a:lnTo>
                    <a:pt x="6347" y="7711"/>
                  </a:lnTo>
                  <a:cubicBezTo>
                    <a:pt x="7130" y="7711"/>
                    <a:pt x="7769" y="7077"/>
                    <a:pt x="7769" y="6289"/>
                  </a:cubicBezTo>
                  <a:lnTo>
                    <a:pt x="7769" y="1576"/>
                  </a:lnTo>
                  <a:cubicBezTo>
                    <a:pt x="7769" y="793"/>
                    <a:pt x="7130" y="159"/>
                    <a:pt x="6347" y="159"/>
                  </a:cubicBezTo>
                  <a:lnTo>
                    <a:pt x="5304" y="159"/>
                  </a:lnTo>
                  <a:cubicBezTo>
                    <a:pt x="5175" y="58"/>
                    <a:pt x="5021" y="5"/>
                    <a:pt x="4857" y="1"/>
                  </a:cubicBezTo>
                  <a:lnTo>
                    <a:pt x="2960" y="1"/>
                  </a:lnTo>
                  <a:cubicBezTo>
                    <a:pt x="2686" y="1"/>
                    <a:pt x="2686" y="409"/>
                    <a:pt x="2960" y="409"/>
                  </a:cubicBezTo>
                  <a:lnTo>
                    <a:pt x="4857" y="409"/>
                  </a:lnTo>
                  <a:cubicBezTo>
                    <a:pt x="5059" y="414"/>
                    <a:pt x="5227" y="577"/>
                    <a:pt x="5232" y="784"/>
                  </a:cubicBezTo>
                  <a:cubicBezTo>
                    <a:pt x="5218" y="7730"/>
                    <a:pt x="5266" y="7096"/>
                    <a:pt x="5184" y="7250"/>
                  </a:cubicBezTo>
                  <a:cubicBezTo>
                    <a:pt x="5122" y="7375"/>
                    <a:pt x="4997" y="7452"/>
                    <a:pt x="4857" y="7452"/>
                  </a:cubicBezTo>
                  <a:lnTo>
                    <a:pt x="1423" y="7452"/>
                  </a:lnTo>
                  <a:cubicBezTo>
                    <a:pt x="865" y="7452"/>
                    <a:pt x="414" y="7000"/>
                    <a:pt x="414" y="6448"/>
                  </a:cubicBezTo>
                  <a:lnTo>
                    <a:pt x="414" y="1423"/>
                  </a:lnTo>
                  <a:cubicBezTo>
                    <a:pt x="414" y="865"/>
                    <a:pt x="865" y="414"/>
                    <a:pt x="1423" y="414"/>
                  </a:cubicBezTo>
                  <a:lnTo>
                    <a:pt x="1951" y="414"/>
                  </a:lnTo>
                  <a:cubicBezTo>
                    <a:pt x="2220" y="414"/>
                    <a:pt x="2220" y="1"/>
                    <a:pt x="195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89"/>
            <p:cNvSpPr/>
            <p:nvPr/>
          </p:nvSpPr>
          <p:spPr>
            <a:xfrm>
              <a:off x="5631014" y="3497150"/>
              <a:ext cx="10839" cy="27777"/>
            </a:xfrm>
            <a:custGeom>
              <a:avLst/>
              <a:gdLst/>
              <a:ahLst/>
              <a:cxnLst/>
              <a:rect l="l" t="t" r="r" b="b"/>
              <a:pathLst>
                <a:path w="414" h="1061" extrusionOk="0">
                  <a:moveTo>
                    <a:pt x="207" y="0"/>
                  </a:moveTo>
                  <a:cubicBezTo>
                    <a:pt x="104" y="0"/>
                    <a:pt x="1" y="69"/>
                    <a:pt x="1" y="206"/>
                  </a:cubicBezTo>
                  <a:lnTo>
                    <a:pt x="1" y="859"/>
                  </a:lnTo>
                  <a:cubicBezTo>
                    <a:pt x="1" y="969"/>
                    <a:pt x="92" y="1061"/>
                    <a:pt x="207" y="1061"/>
                  </a:cubicBezTo>
                  <a:cubicBezTo>
                    <a:pt x="323" y="1061"/>
                    <a:pt x="414" y="969"/>
                    <a:pt x="414" y="859"/>
                  </a:cubicBezTo>
                  <a:lnTo>
                    <a:pt x="414" y="206"/>
                  </a:lnTo>
                  <a:cubicBezTo>
                    <a:pt x="414" y="69"/>
                    <a:pt x="311" y="0"/>
                    <a:pt x="2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5" name="Google Shape;11865;p89"/>
          <p:cNvGrpSpPr/>
          <p:nvPr/>
        </p:nvGrpSpPr>
        <p:grpSpPr>
          <a:xfrm>
            <a:off x="5308058" y="1311756"/>
            <a:ext cx="374295" cy="366599"/>
            <a:chOff x="5308058" y="1517156"/>
            <a:chExt cx="374295" cy="366599"/>
          </a:xfrm>
        </p:grpSpPr>
        <p:sp>
          <p:nvSpPr>
            <p:cNvPr id="11866" name="Google Shape;11866;p89"/>
            <p:cNvSpPr/>
            <p:nvPr/>
          </p:nvSpPr>
          <p:spPr>
            <a:xfrm>
              <a:off x="5315493" y="1522078"/>
              <a:ext cx="359425" cy="357043"/>
            </a:xfrm>
            <a:custGeom>
              <a:avLst/>
              <a:gdLst/>
              <a:ahLst/>
              <a:cxnLst/>
              <a:rect l="l" t="t" r="r" b="b"/>
              <a:pathLst>
                <a:path w="13729" h="13638" extrusionOk="0">
                  <a:moveTo>
                    <a:pt x="10004" y="1"/>
                  </a:moveTo>
                  <a:cubicBezTo>
                    <a:pt x="9972" y="1"/>
                    <a:pt x="9941" y="2"/>
                    <a:pt x="9910" y="4"/>
                  </a:cubicBezTo>
                  <a:cubicBezTo>
                    <a:pt x="9487" y="23"/>
                    <a:pt x="9089" y="205"/>
                    <a:pt x="8796" y="513"/>
                  </a:cubicBezTo>
                  <a:cubicBezTo>
                    <a:pt x="8373" y="955"/>
                    <a:pt x="8224" y="1594"/>
                    <a:pt x="8411" y="2175"/>
                  </a:cubicBezTo>
                  <a:cubicBezTo>
                    <a:pt x="8522" y="2530"/>
                    <a:pt x="8426" y="2920"/>
                    <a:pt x="8161" y="3184"/>
                  </a:cubicBezTo>
                  <a:lnTo>
                    <a:pt x="3233" y="8113"/>
                  </a:lnTo>
                  <a:cubicBezTo>
                    <a:pt x="3041" y="8304"/>
                    <a:pt x="2783" y="8408"/>
                    <a:pt x="2521" y="8408"/>
                  </a:cubicBezTo>
                  <a:cubicBezTo>
                    <a:pt x="2421" y="8408"/>
                    <a:pt x="2321" y="8393"/>
                    <a:pt x="2224" y="8363"/>
                  </a:cubicBezTo>
                  <a:cubicBezTo>
                    <a:pt x="2053" y="8308"/>
                    <a:pt x="1881" y="8282"/>
                    <a:pt x="1713" y="8282"/>
                  </a:cubicBezTo>
                  <a:cubicBezTo>
                    <a:pt x="846" y="8282"/>
                    <a:pt x="79" y="8965"/>
                    <a:pt x="43" y="9890"/>
                  </a:cubicBezTo>
                  <a:cubicBezTo>
                    <a:pt x="0" y="10861"/>
                    <a:pt x="785" y="11638"/>
                    <a:pt x="1710" y="11638"/>
                  </a:cubicBezTo>
                  <a:cubicBezTo>
                    <a:pt x="1833" y="11638"/>
                    <a:pt x="1958" y="11624"/>
                    <a:pt x="2084" y="11596"/>
                  </a:cubicBezTo>
                  <a:lnTo>
                    <a:pt x="2084" y="11596"/>
                  </a:lnTo>
                  <a:cubicBezTo>
                    <a:pt x="1955" y="12158"/>
                    <a:pt x="2123" y="12749"/>
                    <a:pt x="2536" y="13157"/>
                  </a:cubicBezTo>
                  <a:cubicBezTo>
                    <a:pt x="2866" y="13478"/>
                    <a:pt x="3294" y="13638"/>
                    <a:pt x="3721" y="13638"/>
                  </a:cubicBezTo>
                  <a:cubicBezTo>
                    <a:pt x="4163" y="13638"/>
                    <a:pt x="4605" y="13466"/>
                    <a:pt x="4938" y="13123"/>
                  </a:cubicBezTo>
                  <a:cubicBezTo>
                    <a:pt x="5361" y="12681"/>
                    <a:pt x="5505" y="12042"/>
                    <a:pt x="5322" y="11461"/>
                  </a:cubicBezTo>
                  <a:cubicBezTo>
                    <a:pt x="5207" y="11106"/>
                    <a:pt x="5303" y="10717"/>
                    <a:pt x="5572" y="10452"/>
                  </a:cubicBezTo>
                  <a:lnTo>
                    <a:pt x="6634" y="9391"/>
                  </a:lnTo>
                  <a:lnTo>
                    <a:pt x="7374" y="8646"/>
                  </a:lnTo>
                  <a:lnTo>
                    <a:pt x="10496" y="5523"/>
                  </a:lnTo>
                  <a:cubicBezTo>
                    <a:pt x="10688" y="5332"/>
                    <a:pt x="10945" y="5228"/>
                    <a:pt x="11208" y="5228"/>
                  </a:cubicBezTo>
                  <a:cubicBezTo>
                    <a:pt x="11307" y="5228"/>
                    <a:pt x="11408" y="5243"/>
                    <a:pt x="11505" y="5274"/>
                  </a:cubicBezTo>
                  <a:cubicBezTo>
                    <a:pt x="11676" y="5328"/>
                    <a:pt x="11848" y="5354"/>
                    <a:pt x="12016" y="5354"/>
                  </a:cubicBezTo>
                  <a:cubicBezTo>
                    <a:pt x="12881" y="5354"/>
                    <a:pt x="13646" y="4672"/>
                    <a:pt x="13686" y="3751"/>
                  </a:cubicBezTo>
                  <a:cubicBezTo>
                    <a:pt x="13729" y="2774"/>
                    <a:pt x="12941" y="1999"/>
                    <a:pt x="12014" y="1999"/>
                  </a:cubicBezTo>
                  <a:cubicBezTo>
                    <a:pt x="11893" y="1999"/>
                    <a:pt x="11769" y="2013"/>
                    <a:pt x="11644" y="2040"/>
                  </a:cubicBezTo>
                  <a:cubicBezTo>
                    <a:pt x="11774" y="1478"/>
                    <a:pt x="11606" y="887"/>
                    <a:pt x="11193" y="479"/>
                  </a:cubicBezTo>
                  <a:cubicBezTo>
                    <a:pt x="11034" y="325"/>
                    <a:pt x="10847" y="201"/>
                    <a:pt x="10636" y="119"/>
                  </a:cubicBezTo>
                  <a:cubicBezTo>
                    <a:pt x="10434" y="43"/>
                    <a:pt x="10218" y="1"/>
                    <a:pt x="10004" y="1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7" name="Google Shape;11867;p89"/>
            <p:cNvSpPr/>
            <p:nvPr/>
          </p:nvSpPr>
          <p:spPr>
            <a:xfrm>
              <a:off x="5372199" y="1577632"/>
              <a:ext cx="306149" cy="301594"/>
            </a:xfrm>
            <a:custGeom>
              <a:avLst/>
              <a:gdLst/>
              <a:ahLst/>
              <a:cxnLst/>
              <a:rect l="l" t="t" r="r" b="b"/>
              <a:pathLst>
                <a:path w="11694" h="11520" extrusionOk="0">
                  <a:moveTo>
                    <a:pt x="10482" y="0"/>
                  </a:moveTo>
                  <a:cubicBezTo>
                    <a:pt x="10742" y="639"/>
                    <a:pt x="10588" y="1374"/>
                    <a:pt x="10093" y="1859"/>
                  </a:cubicBezTo>
                  <a:cubicBezTo>
                    <a:pt x="9776" y="2159"/>
                    <a:pt x="9358" y="2320"/>
                    <a:pt x="8933" y="2320"/>
                  </a:cubicBezTo>
                  <a:cubicBezTo>
                    <a:pt x="8765" y="2320"/>
                    <a:pt x="8596" y="2295"/>
                    <a:pt x="8431" y="2244"/>
                  </a:cubicBezTo>
                  <a:cubicBezTo>
                    <a:pt x="8331" y="2211"/>
                    <a:pt x="8229" y="2196"/>
                    <a:pt x="8127" y="2196"/>
                  </a:cubicBezTo>
                  <a:cubicBezTo>
                    <a:pt x="7867" y="2196"/>
                    <a:pt x="7612" y="2299"/>
                    <a:pt x="7422" y="2489"/>
                  </a:cubicBezTo>
                  <a:lnTo>
                    <a:pt x="4300" y="5611"/>
                  </a:lnTo>
                  <a:lnTo>
                    <a:pt x="3555" y="6361"/>
                  </a:lnTo>
                  <a:lnTo>
                    <a:pt x="2489" y="7422"/>
                  </a:lnTo>
                  <a:cubicBezTo>
                    <a:pt x="2224" y="7687"/>
                    <a:pt x="2128" y="8076"/>
                    <a:pt x="2239" y="8431"/>
                  </a:cubicBezTo>
                  <a:cubicBezTo>
                    <a:pt x="2426" y="9012"/>
                    <a:pt x="2277" y="9651"/>
                    <a:pt x="1854" y="10093"/>
                  </a:cubicBezTo>
                  <a:cubicBezTo>
                    <a:pt x="1529" y="10428"/>
                    <a:pt x="1087" y="10607"/>
                    <a:pt x="638" y="10607"/>
                  </a:cubicBezTo>
                  <a:cubicBezTo>
                    <a:pt x="423" y="10607"/>
                    <a:pt x="206" y="10566"/>
                    <a:pt x="0" y="10483"/>
                  </a:cubicBezTo>
                  <a:lnTo>
                    <a:pt x="0" y="10483"/>
                  </a:lnTo>
                  <a:cubicBezTo>
                    <a:pt x="82" y="10689"/>
                    <a:pt x="207" y="10876"/>
                    <a:pt x="365" y="11035"/>
                  </a:cubicBezTo>
                  <a:cubicBezTo>
                    <a:pt x="695" y="11358"/>
                    <a:pt x="1123" y="11519"/>
                    <a:pt x="1550" y="11519"/>
                  </a:cubicBezTo>
                  <a:cubicBezTo>
                    <a:pt x="1993" y="11519"/>
                    <a:pt x="2435" y="11346"/>
                    <a:pt x="2767" y="11001"/>
                  </a:cubicBezTo>
                  <a:cubicBezTo>
                    <a:pt x="3190" y="10559"/>
                    <a:pt x="3339" y="9920"/>
                    <a:pt x="3151" y="9339"/>
                  </a:cubicBezTo>
                  <a:cubicBezTo>
                    <a:pt x="3041" y="8984"/>
                    <a:pt x="3137" y="8595"/>
                    <a:pt x="3401" y="8330"/>
                  </a:cubicBezTo>
                  <a:lnTo>
                    <a:pt x="4463" y="7269"/>
                  </a:lnTo>
                  <a:lnTo>
                    <a:pt x="5208" y="6524"/>
                  </a:lnTo>
                  <a:lnTo>
                    <a:pt x="8330" y="3401"/>
                  </a:lnTo>
                  <a:cubicBezTo>
                    <a:pt x="8521" y="3208"/>
                    <a:pt x="8776" y="3104"/>
                    <a:pt x="9036" y="3104"/>
                  </a:cubicBezTo>
                  <a:cubicBezTo>
                    <a:pt x="9137" y="3104"/>
                    <a:pt x="9240" y="3119"/>
                    <a:pt x="9339" y="3152"/>
                  </a:cubicBezTo>
                  <a:cubicBezTo>
                    <a:pt x="9505" y="3204"/>
                    <a:pt x="9676" y="3229"/>
                    <a:pt x="9845" y="3229"/>
                  </a:cubicBezTo>
                  <a:cubicBezTo>
                    <a:pt x="10269" y="3229"/>
                    <a:pt x="10685" y="3069"/>
                    <a:pt x="11001" y="2767"/>
                  </a:cubicBezTo>
                  <a:cubicBezTo>
                    <a:pt x="11674" y="2114"/>
                    <a:pt x="11693" y="1038"/>
                    <a:pt x="11040" y="370"/>
                  </a:cubicBezTo>
                  <a:cubicBezTo>
                    <a:pt x="10881" y="207"/>
                    <a:pt x="10689" y="82"/>
                    <a:pt x="1048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8" name="Google Shape;11868;p89"/>
            <p:cNvSpPr/>
            <p:nvPr/>
          </p:nvSpPr>
          <p:spPr>
            <a:xfrm>
              <a:off x="5308058" y="1517156"/>
              <a:ext cx="266539" cy="366599"/>
            </a:xfrm>
            <a:custGeom>
              <a:avLst/>
              <a:gdLst/>
              <a:ahLst/>
              <a:cxnLst/>
              <a:rect l="l" t="t" r="r" b="b"/>
              <a:pathLst>
                <a:path w="10181" h="14003" extrusionOk="0">
                  <a:moveTo>
                    <a:pt x="9898" y="1"/>
                  </a:moveTo>
                  <a:cubicBezTo>
                    <a:pt x="9885" y="1"/>
                    <a:pt x="9872" y="2"/>
                    <a:pt x="9858" y="4"/>
                  </a:cubicBezTo>
                  <a:cubicBezTo>
                    <a:pt x="8791" y="254"/>
                    <a:pt x="8167" y="1354"/>
                    <a:pt x="8498" y="2397"/>
                  </a:cubicBezTo>
                  <a:cubicBezTo>
                    <a:pt x="8590" y="2680"/>
                    <a:pt x="8513" y="2992"/>
                    <a:pt x="8301" y="3199"/>
                  </a:cubicBezTo>
                  <a:lnTo>
                    <a:pt x="3372" y="8133"/>
                  </a:lnTo>
                  <a:cubicBezTo>
                    <a:pt x="3220" y="8285"/>
                    <a:pt x="3018" y="8367"/>
                    <a:pt x="2811" y="8367"/>
                  </a:cubicBezTo>
                  <a:cubicBezTo>
                    <a:pt x="2730" y="8367"/>
                    <a:pt x="2649" y="8355"/>
                    <a:pt x="2570" y="8330"/>
                  </a:cubicBezTo>
                  <a:cubicBezTo>
                    <a:pt x="2382" y="8271"/>
                    <a:pt x="2192" y="8243"/>
                    <a:pt x="2007" y="8243"/>
                  </a:cubicBezTo>
                  <a:cubicBezTo>
                    <a:pt x="1084" y="8243"/>
                    <a:pt x="255" y="8929"/>
                    <a:pt x="139" y="9900"/>
                  </a:cubicBezTo>
                  <a:cubicBezTo>
                    <a:pt x="0" y="11026"/>
                    <a:pt x="884" y="12004"/>
                    <a:pt x="2002" y="12004"/>
                  </a:cubicBezTo>
                  <a:cubicBezTo>
                    <a:pt x="2044" y="12004"/>
                    <a:pt x="2086" y="12003"/>
                    <a:pt x="2128" y="12000"/>
                  </a:cubicBezTo>
                  <a:lnTo>
                    <a:pt x="2128" y="12000"/>
                  </a:lnTo>
                  <a:cubicBezTo>
                    <a:pt x="2056" y="13100"/>
                    <a:pt x="2932" y="14002"/>
                    <a:pt x="4000" y="14002"/>
                  </a:cubicBezTo>
                  <a:cubicBezTo>
                    <a:pt x="4075" y="14002"/>
                    <a:pt x="4151" y="13998"/>
                    <a:pt x="4228" y="13989"/>
                  </a:cubicBezTo>
                  <a:cubicBezTo>
                    <a:pt x="5395" y="13849"/>
                    <a:pt x="6149" y="12682"/>
                    <a:pt x="5798" y="11558"/>
                  </a:cubicBezTo>
                  <a:cubicBezTo>
                    <a:pt x="5707" y="11274"/>
                    <a:pt x="5784" y="10967"/>
                    <a:pt x="5995" y="10756"/>
                  </a:cubicBezTo>
                  <a:lnTo>
                    <a:pt x="7062" y="9694"/>
                  </a:lnTo>
                  <a:cubicBezTo>
                    <a:pt x="7139" y="9612"/>
                    <a:pt x="7139" y="9483"/>
                    <a:pt x="7062" y="9401"/>
                  </a:cubicBezTo>
                  <a:cubicBezTo>
                    <a:pt x="7022" y="9365"/>
                    <a:pt x="6970" y="9347"/>
                    <a:pt x="6919" y="9347"/>
                  </a:cubicBezTo>
                  <a:cubicBezTo>
                    <a:pt x="6865" y="9347"/>
                    <a:pt x="6813" y="9367"/>
                    <a:pt x="6774" y="9406"/>
                  </a:cubicBezTo>
                  <a:lnTo>
                    <a:pt x="5707" y="10472"/>
                  </a:lnTo>
                  <a:cubicBezTo>
                    <a:pt x="5390" y="10789"/>
                    <a:pt x="5275" y="11255"/>
                    <a:pt x="5409" y="11688"/>
                  </a:cubicBezTo>
                  <a:cubicBezTo>
                    <a:pt x="5698" y="12610"/>
                    <a:pt x="5030" y="13556"/>
                    <a:pt x="4064" y="13595"/>
                  </a:cubicBezTo>
                  <a:cubicBezTo>
                    <a:pt x="4042" y="13596"/>
                    <a:pt x="4019" y="13596"/>
                    <a:pt x="3997" y="13596"/>
                  </a:cubicBezTo>
                  <a:cubicBezTo>
                    <a:pt x="3064" y="13596"/>
                    <a:pt x="2364" y="12727"/>
                    <a:pt x="2565" y="11808"/>
                  </a:cubicBezTo>
                  <a:cubicBezTo>
                    <a:pt x="2595" y="11676"/>
                    <a:pt x="2497" y="11556"/>
                    <a:pt x="2372" y="11556"/>
                  </a:cubicBezTo>
                  <a:cubicBezTo>
                    <a:pt x="2355" y="11556"/>
                    <a:pt x="2338" y="11558"/>
                    <a:pt x="2320" y="11563"/>
                  </a:cubicBezTo>
                  <a:cubicBezTo>
                    <a:pt x="2213" y="11586"/>
                    <a:pt x="2107" y="11597"/>
                    <a:pt x="2003" y="11597"/>
                  </a:cubicBezTo>
                  <a:cubicBezTo>
                    <a:pt x="1189" y="11597"/>
                    <a:pt x="495" y="10915"/>
                    <a:pt x="533" y="10059"/>
                  </a:cubicBezTo>
                  <a:cubicBezTo>
                    <a:pt x="565" y="9248"/>
                    <a:pt x="1238" y="8651"/>
                    <a:pt x="1999" y="8651"/>
                  </a:cubicBezTo>
                  <a:cubicBezTo>
                    <a:pt x="2144" y="8651"/>
                    <a:pt x="2293" y="8672"/>
                    <a:pt x="2440" y="8719"/>
                  </a:cubicBezTo>
                  <a:cubicBezTo>
                    <a:pt x="2560" y="8756"/>
                    <a:pt x="2681" y="8774"/>
                    <a:pt x="2802" y="8774"/>
                  </a:cubicBezTo>
                  <a:cubicBezTo>
                    <a:pt x="3118" y="8774"/>
                    <a:pt x="3426" y="8649"/>
                    <a:pt x="3656" y="8416"/>
                  </a:cubicBezTo>
                  <a:lnTo>
                    <a:pt x="8590" y="3487"/>
                  </a:lnTo>
                  <a:cubicBezTo>
                    <a:pt x="8907" y="3170"/>
                    <a:pt x="9022" y="2699"/>
                    <a:pt x="8887" y="2272"/>
                  </a:cubicBezTo>
                  <a:cubicBezTo>
                    <a:pt x="8628" y="1460"/>
                    <a:pt x="9118" y="595"/>
                    <a:pt x="9949" y="403"/>
                  </a:cubicBezTo>
                  <a:cubicBezTo>
                    <a:pt x="10181" y="330"/>
                    <a:pt x="10116" y="1"/>
                    <a:pt x="98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89"/>
            <p:cNvSpPr/>
            <p:nvPr/>
          </p:nvSpPr>
          <p:spPr>
            <a:xfrm>
              <a:off x="5501476" y="1519068"/>
              <a:ext cx="180878" cy="234023"/>
            </a:xfrm>
            <a:custGeom>
              <a:avLst/>
              <a:gdLst/>
              <a:ahLst/>
              <a:cxnLst/>
              <a:rect l="l" t="t" r="r" b="b"/>
              <a:pathLst>
                <a:path w="6909" h="8939" extrusionOk="0">
                  <a:moveTo>
                    <a:pt x="3522" y="1"/>
                  </a:moveTo>
                  <a:cubicBezTo>
                    <a:pt x="3325" y="1"/>
                    <a:pt x="3234" y="312"/>
                    <a:pt x="3459" y="397"/>
                  </a:cubicBezTo>
                  <a:cubicBezTo>
                    <a:pt x="4127" y="661"/>
                    <a:pt x="4502" y="1377"/>
                    <a:pt x="4343" y="2083"/>
                  </a:cubicBezTo>
                  <a:cubicBezTo>
                    <a:pt x="4313" y="2212"/>
                    <a:pt x="4414" y="2334"/>
                    <a:pt x="4542" y="2334"/>
                  </a:cubicBezTo>
                  <a:cubicBezTo>
                    <a:pt x="4557" y="2334"/>
                    <a:pt x="4573" y="2332"/>
                    <a:pt x="4588" y="2328"/>
                  </a:cubicBezTo>
                  <a:cubicBezTo>
                    <a:pt x="4700" y="2303"/>
                    <a:pt x="4811" y="2291"/>
                    <a:pt x="4919" y="2291"/>
                  </a:cubicBezTo>
                  <a:cubicBezTo>
                    <a:pt x="5732" y="2291"/>
                    <a:pt x="6423" y="2971"/>
                    <a:pt x="6385" y="3827"/>
                  </a:cubicBezTo>
                  <a:cubicBezTo>
                    <a:pt x="6353" y="4640"/>
                    <a:pt x="5677" y="5237"/>
                    <a:pt x="4916" y="5237"/>
                  </a:cubicBezTo>
                  <a:cubicBezTo>
                    <a:pt x="4768" y="5237"/>
                    <a:pt x="4618" y="5215"/>
                    <a:pt x="4468" y="5168"/>
                  </a:cubicBezTo>
                  <a:cubicBezTo>
                    <a:pt x="4349" y="5130"/>
                    <a:pt x="4227" y="5112"/>
                    <a:pt x="4107" y="5112"/>
                  </a:cubicBezTo>
                  <a:cubicBezTo>
                    <a:pt x="3790" y="5112"/>
                    <a:pt x="3483" y="5237"/>
                    <a:pt x="3253" y="5470"/>
                  </a:cubicBezTo>
                  <a:lnTo>
                    <a:pt x="130" y="8588"/>
                  </a:lnTo>
                  <a:cubicBezTo>
                    <a:pt x="1" y="8718"/>
                    <a:pt x="92" y="8939"/>
                    <a:pt x="274" y="8939"/>
                  </a:cubicBezTo>
                  <a:cubicBezTo>
                    <a:pt x="279" y="8939"/>
                    <a:pt x="283" y="8939"/>
                    <a:pt x="287" y="8939"/>
                  </a:cubicBezTo>
                  <a:cubicBezTo>
                    <a:pt x="432" y="8939"/>
                    <a:pt x="364" y="8898"/>
                    <a:pt x="3541" y="5758"/>
                  </a:cubicBezTo>
                  <a:cubicBezTo>
                    <a:pt x="3694" y="5602"/>
                    <a:pt x="3896" y="5519"/>
                    <a:pt x="4104" y="5519"/>
                  </a:cubicBezTo>
                  <a:cubicBezTo>
                    <a:pt x="4184" y="5519"/>
                    <a:pt x="4265" y="5531"/>
                    <a:pt x="4343" y="5557"/>
                  </a:cubicBezTo>
                  <a:cubicBezTo>
                    <a:pt x="4533" y="5615"/>
                    <a:pt x="4723" y="5643"/>
                    <a:pt x="4909" y="5643"/>
                  </a:cubicBezTo>
                  <a:cubicBezTo>
                    <a:pt x="5833" y="5643"/>
                    <a:pt x="6658" y="4958"/>
                    <a:pt x="6774" y="3986"/>
                  </a:cubicBezTo>
                  <a:cubicBezTo>
                    <a:pt x="6909" y="2856"/>
                    <a:pt x="6025" y="1878"/>
                    <a:pt x="4911" y="1878"/>
                  </a:cubicBezTo>
                  <a:cubicBezTo>
                    <a:pt x="4870" y="1878"/>
                    <a:pt x="4828" y="1879"/>
                    <a:pt x="4786" y="1882"/>
                  </a:cubicBezTo>
                  <a:lnTo>
                    <a:pt x="4786" y="1882"/>
                  </a:lnTo>
                  <a:cubicBezTo>
                    <a:pt x="4836" y="1072"/>
                    <a:pt x="4361" y="315"/>
                    <a:pt x="3604" y="18"/>
                  </a:cubicBezTo>
                  <a:cubicBezTo>
                    <a:pt x="3575" y="6"/>
                    <a:pt x="3548" y="1"/>
                    <a:pt x="352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0" name="Google Shape;11870;p89"/>
          <p:cNvGrpSpPr/>
          <p:nvPr/>
        </p:nvGrpSpPr>
        <p:grpSpPr>
          <a:xfrm>
            <a:off x="6184800" y="1335502"/>
            <a:ext cx="370761" cy="319108"/>
            <a:chOff x="6184800" y="1540902"/>
            <a:chExt cx="370761" cy="319108"/>
          </a:xfrm>
        </p:grpSpPr>
        <p:sp>
          <p:nvSpPr>
            <p:cNvPr id="11871" name="Google Shape;11871;p89"/>
            <p:cNvSpPr/>
            <p:nvPr/>
          </p:nvSpPr>
          <p:spPr>
            <a:xfrm>
              <a:off x="639269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2421" y="0"/>
                  </a:moveTo>
                  <a:cubicBezTo>
                    <a:pt x="1686" y="0"/>
                    <a:pt x="524" y="567"/>
                    <a:pt x="461" y="1297"/>
                  </a:cubicBezTo>
                  <a:lnTo>
                    <a:pt x="370" y="2374"/>
                  </a:lnTo>
                  <a:cubicBezTo>
                    <a:pt x="807" y="2873"/>
                    <a:pt x="1437" y="3368"/>
                    <a:pt x="2234" y="3378"/>
                  </a:cubicBezTo>
                  <a:lnTo>
                    <a:pt x="2215" y="4617"/>
                  </a:lnTo>
                  <a:lnTo>
                    <a:pt x="2224" y="4622"/>
                  </a:lnTo>
                  <a:lnTo>
                    <a:pt x="2220" y="4622"/>
                  </a:lnTo>
                  <a:cubicBezTo>
                    <a:pt x="1432" y="4612"/>
                    <a:pt x="774" y="4319"/>
                    <a:pt x="245" y="3935"/>
                  </a:cubicBezTo>
                  <a:lnTo>
                    <a:pt x="96" y="6308"/>
                  </a:lnTo>
                  <a:cubicBezTo>
                    <a:pt x="0" y="7394"/>
                    <a:pt x="860" y="8326"/>
                    <a:pt x="1951" y="8326"/>
                  </a:cubicBezTo>
                  <a:lnTo>
                    <a:pt x="5424" y="8326"/>
                  </a:lnTo>
                  <a:cubicBezTo>
                    <a:pt x="5746" y="8326"/>
                    <a:pt x="5996" y="8042"/>
                    <a:pt x="5952" y="7720"/>
                  </a:cubicBezTo>
                  <a:cubicBezTo>
                    <a:pt x="5534" y="4564"/>
                    <a:pt x="5131" y="1514"/>
                    <a:pt x="3200" y="236"/>
                  </a:cubicBezTo>
                  <a:cubicBezTo>
                    <a:pt x="2969" y="82"/>
                    <a:pt x="2700" y="0"/>
                    <a:pt x="2421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2" name="Google Shape;11872;p89"/>
            <p:cNvSpPr/>
            <p:nvPr/>
          </p:nvSpPr>
          <p:spPr>
            <a:xfrm>
              <a:off x="6438850" y="1636485"/>
              <a:ext cx="110689" cy="217975"/>
            </a:xfrm>
            <a:custGeom>
              <a:avLst/>
              <a:gdLst/>
              <a:ahLst/>
              <a:cxnLst/>
              <a:rect l="l" t="t" r="r" b="b"/>
              <a:pathLst>
                <a:path w="4228" h="8326" extrusionOk="0">
                  <a:moveTo>
                    <a:pt x="654" y="0"/>
                  </a:moveTo>
                  <a:cubicBezTo>
                    <a:pt x="433" y="5"/>
                    <a:pt x="212" y="44"/>
                    <a:pt x="0" y="116"/>
                  </a:cubicBezTo>
                  <a:cubicBezTo>
                    <a:pt x="77" y="149"/>
                    <a:pt x="154" y="193"/>
                    <a:pt x="226" y="236"/>
                  </a:cubicBezTo>
                  <a:cubicBezTo>
                    <a:pt x="2152" y="1514"/>
                    <a:pt x="2556" y="4564"/>
                    <a:pt x="2974" y="7720"/>
                  </a:cubicBezTo>
                  <a:cubicBezTo>
                    <a:pt x="3022" y="8038"/>
                    <a:pt x="2772" y="8326"/>
                    <a:pt x="2445" y="8326"/>
                  </a:cubicBezTo>
                  <a:lnTo>
                    <a:pt x="3646" y="8326"/>
                  </a:lnTo>
                  <a:cubicBezTo>
                    <a:pt x="3649" y="8326"/>
                    <a:pt x="3652" y="8326"/>
                    <a:pt x="3655" y="8326"/>
                  </a:cubicBezTo>
                  <a:cubicBezTo>
                    <a:pt x="3977" y="8326"/>
                    <a:pt x="4227" y="8040"/>
                    <a:pt x="4185" y="7720"/>
                  </a:cubicBezTo>
                  <a:cubicBezTo>
                    <a:pt x="3767" y="4569"/>
                    <a:pt x="3363" y="1514"/>
                    <a:pt x="1432" y="236"/>
                  </a:cubicBezTo>
                  <a:cubicBezTo>
                    <a:pt x="1201" y="87"/>
                    <a:pt x="932" y="5"/>
                    <a:pt x="654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3" name="Google Shape;11873;p89"/>
            <p:cNvSpPr/>
            <p:nvPr/>
          </p:nvSpPr>
          <p:spPr>
            <a:xfrm>
              <a:off x="6190455" y="1636485"/>
              <a:ext cx="156975" cy="217975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3574" y="0"/>
                  </a:moveTo>
                  <a:cubicBezTo>
                    <a:pt x="3296" y="0"/>
                    <a:pt x="3027" y="82"/>
                    <a:pt x="2796" y="236"/>
                  </a:cubicBezTo>
                  <a:cubicBezTo>
                    <a:pt x="865" y="1514"/>
                    <a:pt x="461" y="4564"/>
                    <a:pt x="43" y="7720"/>
                  </a:cubicBezTo>
                  <a:cubicBezTo>
                    <a:pt x="0" y="8042"/>
                    <a:pt x="250" y="8326"/>
                    <a:pt x="572" y="8326"/>
                  </a:cubicBezTo>
                  <a:lnTo>
                    <a:pt x="4045" y="8326"/>
                  </a:lnTo>
                  <a:cubicBezTo>
                    <a:pt x="5136" y="8326"/>
                    <a:pt x="5996" y="7394"/>
                    <a:pt x="5904" y="6308"/>
                  </a:cubicBezTo>
                  <a:lnTo>
                    <a:pt x="5751" y="3935"/>
                  </a:lnTo>
                  <a:cubicBezTo>
                    <a:pt x="5217" y="4319"/>
                    <a:pt x="4559" y="4612"/>
                    <a:pt x="3771" y="4622"/>
                  </a:cubicBezTo>
                  <a:lnTo>
                    <a:pt x="3767" y="4622"/>
                  </a:lnTo>
                  <a:lnTo>
                    <a:pt x="3781" y="4617"/>
                  </a:lnTo>
                  <a:lnTo>
                    <a:pt x="3762" y="3378"/>
                  </a:lnTo>
                  <a:cubicBezTo>
                    <a:pt x="4559" y="3368"/>
                    <a:pt x="5189" y="2873"/>
                    <a:pt x="5626" y="2374"/>
                  </a:cubicBezTo>
                  <a:lnTo>
                    <a:pt x="5534" y="1297"/>
                  </a:lnTo>
                  <a:cubicBezTo>
                    <a:pt x="5472" y="567"/>
                    <a:pt x="4309" y="0"/>
                    <a:pt x="3574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4" name="Google Shape;11874;p89"/>
            <p:cNvSpPr/>
            <p:nvPr/>
          </p:nvSpPr>
          <p:spPr>
            <a:xfrm>
              <a:off x="6190455" y="1636485"/>
              <a:ext cx="110820" cy="217975"/>
            </a:xfrm>
            <a:custGeom>
              <a:avLst/>
              <a:gdLst/>
              <a:ahLst/>
              <a:cxnLst/>
              <a:rect l="l" t="t" r="r" b="b"/>
              <a:pathLst>
                <a:path w="4233" h="8326" extrusionOk="0">
                  <a:moveTo>
                    <a:pt x="3579" y="0"/>
                  </a:moveTo>
                  <a:cubicBezTo>
                    <a:pt x="3301" y="0"/>
                    <a:pt x="3032" y="87"/>
                    <a:pt x="2796" y="236"/>
                  </a:cubicBezTo>
                  <a:cubicBezTo>
                    <a:pt x="870" y="1514"/>
                    <a:pt x="466" y="4569"/>
                    <a:pt x="48" y="7720"/>
                  </a:cubicBezTo>
                  <a:cubicBezTo>
                    <a:pt x="1" y="8044"/>
                    <a:pt x="251" y="8326"/>
                    <a:pt x="573" y="8326"/>
                  </a:cubicBezTo>
                  <a:cubicBezTo>
                    <a:pt x="576" y="8326"/>
                    <a:pt x="579" y="8326"/>
                    <a:pt x="581" y="8326"/>
                  </a:cubicBezTo>
                  <a:lnTo>
                    <a:pt x="1782" y="8326"/>
                  </a:lnTo>
                  <a:cubicBezTo>
                    <a:pt x="1461" y="8326"/>
                    <a:pt x="1211" y="8038"/>
                    <a:pt x="1254" y="7720"/>
                  </a:cubicBezTo>
                  <a:cubicBezTo>
                    <a:pt x="1677" y="4564"/>
                    <a:pt x="2076" y="1514"/>
                    <a:pt x="4007" y="236"/>
                  </a:cubicBezTo>
                  <a:cubicBezTo>
                    <a:pt x="4079" y="193"/>
                    <a:pt x="4151" y="149"/>
                    <a:pt x="4233" y="116"/>
                  </a:cubicBezTo>
                  <a:cubicBezTo>
                    <a:pt x="4021" y="44"/>
                    <a:pt x="3800" y="5"/>
                    <a:pt x="357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89"/>
            <p:cNvSpPr/>
            <p:nvPr/>
          </p:nvSpPr>
          <p:spPr>
            <a:xfrm>
              <a:off x="6274964" y="1709684"/>
              <a:ext cx="27698" cy="63277"/>
            </a:xfrm>
            <a:custGeom>
              <a:avLst/>
              <a:gdLst/>
              <a:ahLst/>
              <a:cxnLst/>
              <a:rect l="l" t="t" r="r" b="b"/>
              <a:pathLst>
                <a:path w="1058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57" y="1874"/>
                    <a:pt x="1057" y="1206"/>
                  </a:cubicBezTo>
                  <a:cubicBezTo>
                    <a:pt x="1057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89"/>
            <p:cNvSpPr/>
            <p:nvPr/>
          </p:nvSpPr>
          <p:spPr>
            <a:xfrm>
              <a:off x="6437332" y="1709684"/>
              <a:ext cx="27829" cy="63277"/>
            </a:xfrm>
            <a:custGeom>
              <a:avLst/>
              <a:gdLst/>
              <a:ahLst/>
              <a:cxnLst/>
              <a:rect l="l" t="t" r="r" b="b"/>
              <a:pathLst>
                <a:path w="1063" h="2417" extrusionOk="0">
                  <a:moveTo>
                    <a:pt x="529" y="0"/>
                  </a:moveTo>
                  <a:cubicBezTo>
                    <a:pt x="236" y="0"/>
                    <a:pt x="1" y="538"/>
                    <a:pt x="1" y="1206"/>
                  </a:cubicBezTo>
                  <a:cubicBezTo>
                    <a:pt x="1" y="1874"/>
                    <a:pt x="236" y="2417"/>
                    <a:pt x="529" y="2417"/>
                  </a:cubicBezTo>
                  <a:cubicBezTo>
                    <a:pt x="822" y="2417"/>
                    <a:pt x="1062" y="1874"/>
                    <a:pt x="1062" y="1206"/>
                  </a:cubicBezTo>
                  <a:cubicBezTo>
                    <a:pt x="1062" y="538"/>
                    <a:pt x="822" y="0"/>
                    <a:pt x="52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7" name="Google Shape;11877;p89"/>
            <p:cNvSpPr/>
            <p:nvPr/>
          </p:nvSpPr>
          <p:spPr>
            <a:xfrm>
              <a:off x="6288054" y="1546295"/>
              <a:ext cx="163128" cy="211194"/>
            </a:xfrm>
            <a:custGeom>
              <a:avLst/>
              <a:gdLst/>
              <a:ahLst/>
              <a:cxnLst/>
              <a:rect l="l" t="t" r="r" b="b"/>
              <a:pathLst>
                <a:path w="6231" h="8067" extrusionOk="0">
                  <a:moveTo>
                    <a:pt x="2498" y="1"/>
                  </a:moveTo>
                  <a:lnTo>
                    <a:pt x="2498" y="4642"/>
                  </a:lnTo>
                  <a:cubicBezTo>
                    <a:pt x="2498" y="4829"/>
                    <a:pt x="2445" y="5012"/>
                    <a:pt x="2349" y="5170"/>
                  </a:cubicBezTo>
                  <a:cubicBezTo>
                    <a:pt x="2205" y="5405"/>
                    <a:pt x="2042" y="5626"/>
                    <a:pt x="1859" y="5833"/>
                  </a:cubicBezTo>
                  <a:cubicBezTo>
                    <a:pt x="1288" y="6482"/>
                    <a:pt x="658" y="6823"/>
                    <a:pt x="0" y="6827"/>
                  </a:cubicBezTo>
                  <a:lnTo>
                    <a:pt x="5" y="8067"/>
                  </a:lnTo>
                  <a:lnTo>
                    <a:pt x="15" y="8067"/>
                  </a:lnTo>
                  <a:cubicBezTo>
                    <a:pt x="1168" y="8048"/>
                    <a:pt x="2042" y="7442"/>
                    <a:pt x="2647" y="6799"/>
                  </a:cubicBezTo>
                  <a:cubicBezTo>
                    <a:pt x="2774" y="6667"/>
                    <a:pt x="2944" y="6600"/>
                    <a:pt x="3113" y="6600"/>
                  </a:cubicBezTo>
                  <a:cubicBezTo>
                    <a:pt x="3281" y="6600"/>
                    <a:pt x="3449" y="6667"/>
                    <a:pt x="3574" y="6799"/>
                  </a:cubicBezTo>
                  <a:cubicBezTo>
                    <a:pt x="4180" y="7442"/>
                    <a:pt x="5059" y="8048"/>
                    <a:pt x="6212" y="8067"/>
                  </a:cubicBezTo>
                  <a:lnTo>
                    <a:pt x="6217" y="8067"/>
                  </a:lnTo>
                  <a:lnTo>
                    <a:pt x="6231" y="6832"/>
                  </a:lnTo>
                  <a:cubicBezTo>
                    <a:pt x="5059" y="6818"/>
                    <a:pt x="4247" y="5756"/>
                    <a:pt x="3887" y="5170"/>
                  </a:cubicBezTo>
                  <a:cubicBezTo>
                    <a:pt x="3791" y="5012"/>
                    <a:pt x="3738" y="4829"/>
                    <a:pt x="3738" y="4642"/>
                  </a:cubicBezTo>
                  <a:lnTo>
                    <a:pt x="3738" y="1"/>
                  </a:lnTo>
                  <a:close/>
                </a:path>
              </a:pathLst>
            </a:custGeom>
            <a:solidFill>
              <a:srgbClr val="A3B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8" name="Google Shape;11878;p89"/>
            <p:cNvSpPr/>
            <p:nvPr/>
          </p:nvSpPr>
          <p:spPr>
            <a:xfrm>
              <a:off x="6272084" y="1713611"/>
              <a:ext cx="196088" cy="146137"/>
            </a:xfrm>
            <a:custGeom>
              <a:avLst/>
              <a:gdLst/>
              <a:ahLst/>
              <a:cxnLst/>
              <a:rect l="l" t="t" r="r" b="b"/>
              <a:pathLst>
                <a:path w="7490" h="5582" extrusionOk="0">
                  <a:moveTo>
                    <a:pt x="3729" y="0"/>
                  </a:moveTo>
                  <a:cubicBezTo>
                    <a:pt x="3506" y="0"/>
                    <a:pt x="3284" y="88"/>
                    <a:pt x="3118" y="263"/>
                  </a:cubicBezTo>
                  <a:cubicBezTo>
                    <a:pt x="2009" y="1434"/>
                    <a:pt x="879" y="1464"/>
                    <a:pt x="661" y="1464"/>
                  </a:cubicBezTo>
                  <a:cubicBezTo>
                    <a:pt x="649" y="1464"/>
                    <a:pt x="640" y="1464"/>
                    <a:pt x="634" y="1464"/>
                  </a:cubicBezTo>
                  <a:cubicBezTo>
                    <a:pt x="629" y="1464"/>
                    <a:pt x="626" y="1464"/>
                    <a:pt x="625" y="1465"/>
                  </a:cubicBezTo>
                  <a:cubicBezTo>
                    <a:pt x="351" y="1465"/>
                    <a:pt x="351" y="1873"/>
                    <a:pt x="625" y="1873"/>
                  </a:cubicBezTo>
                  <a:cubicBezTo>
                    <a:pt x="793" y="1873"/>
                    <a:pt x="961" y="1858"/>
                    <a:pt x="1129" y="1830"/>
                  </a:cubicBezTo>
                  <a:lnTo>
                    <a:pt x="1129" y="1830"/>
                  </a:lnTo>
                  <a:cubicBezTo>
                    <a:pt x="1100" y="2065"/>
                    <a:pt x="994" y="2401"/>
                    <a:pt x="649" y="2478"/>
                  </a:cubicBezTo>
                  <a:cubicBezTo>
                    <a:pt x="408" y="2536"/>
                    <a:pt x="461" y="2888"/>
                    <a:pt x="685" y="2888"/>
                  </a:cubicBezTo>
                  <a:cubicBezTo>
                    <a:pt x="702" y="2888"/>
                    <a:pt x="721" y="2886"/>
                    <a:pt x="740" y="2882"/>
                  </a:cubicBezTo>
                  <a:cubicBezTo>
                    <a:pt x="1350" y="2742"/>
                    <a:pt x="1533" y="2142"/>
                    <a:pt x="1552" y="1738"/>
                  </a:cubicBezTo>
                  <a:cubicBezTo>
                    <a:pt x="1720" y="1685"/>
                    <a:pt x="1888" y="1623"/>
                    <a:pt x="2051" y="1546"/>
                  </a:cubicBezTo>
                  <a:cubicBezTo>
                    <a:pt x="2056" y="1546"/>
                    <a:pt x="2402" y="1368"/>
                    <a:pt x="2455" y="1335"/>
                  </a:cubicBezTo>
                  <a:cubicBezTo>
                    <a:pt x="2574" y="3240"/>
                    <a:pt x="2583" y="3371"/>
                    <a:pt x="2584" y="3371"/>
                  </a:cubicBezTo>
                  <a:cubicBezTo>
                    <a:pt x="2584" y="3371"/>
                    <a:pt x="2584" y="3368"/>
                    <a:pt x="2584" y="3368"/>
                  </a:cubicBezTo>
                  <a:cubicBezTo>
                    <a:pt x="2584" y="3368"/>
                    <a:pt x="2584" y="3369"/>
                    <a:pt x="2585" y="3372"/>
                  </a:cubicBezTo>
                  <a:cubicBezTo>
                    <a:pt x="2666" y="4337"/>
                    <a:pt x="1907" y="5168"/>
                    <a:pt x="937" y="5173"/>
                  </a:cubicBezTo>
                  <a:lnTo>
                    <a:pt x="274" y="5173"/>
                  </a:lnTo>
                  <a:cubicBezTo>
                    <a:pt x="272" y="5173"/>
                    <a:pt x="271" y="5173"/>
                    <a:pt x="269" y="5173"/>
                  </a:cubicBezTo>
                  <a:cubicBezTo>
                    <a:pt x="0" y="5173"/>
                    <a:pt x="2" y="5582"/>
                    <a:pt x="274" y="5582"/>
                  </a:cubicBezTo>
                  <a:lnTo>
                    <a:pt x="927" y="5582"/>
                  </a:lnTo>
                  <a:cubicBezTo>
                    <a:pt x="2138" y="5582"/>
                    <a:pt x="3089" y="4549"/>
                    <a:pt x="2988" y="3343"/>
                  </a:cubicBezTo>
                  <a:lnTo>
                    <a:pt x="2839" y="1056"/>
                  </a:lnTo>
                  <a:cubicBezTo>
                    <a:pt x="3041" y="898"/>
                    <a:pt x="3228" y="729"/>
                    <a:pt x="3406" y="542"/>
                  </a:cubicBezTo>
                  <a:cubicBezTo>
                    <a:pt x="3488" y="460"/>
                    <a:pt x="3598" y="408"/>
                    <a:pt x="3718" y="408"/>
                  </a:cubicBezTo>
                  <a:cubicBezTo>
                    <a:pt x="4016" y="408"/>
                    <a:pt x="3992" y="590"/>
                    <a:pt x="4626" y="1075"/>
                  </a:cubicBezTo>
                  <a:lnTo>
                    <a:pt x="4482" y="3338"/>
                  </a:lnTo>
                  <a:cubicBezTo>
                    <a:pt x="4381" y="4544"/>
                    <a:pt x="5333" y="5577"/>
                    <a:pt x="6543" y="5577"/>
                  </a:cubicBezTo>
                  <a:lnTo>
                    <a:pt x="7283" y="5577"/>
                  </a:lnTo>
                  <a:cubicBezTo>
                    <a:pt x="7398" y="5577"/>
                    <a:pt x="7490" y="5485"/>
                    <a:pt x="7490" y="5370"/>
                  </a:cubicBezTo>
                  <a:cubicBezTo>
                    <a:pt x="7490" y="5262"/>
                    <a:pt x="7407" y="5173"/>
                    <a:pt x="7301" y="5173"/>
                  </a:cubicBezTo>
                  <a:cubicBezTo>
                    <a:pt x="7298" y="5173"/>
                    <a:pt x="7295" y="5173"/>
                    <a:pt x="7293" y="5173"/>
                  </a:cubicBezTo>
                  <a:lnTo>
                    <a:pt x="6553" y="5173"/>
                  </a:lnTo>
                  <a:cubicBezTo>
                    <a:pt x="5582" y="5168"/>
                    <a:pt x="4818" y="4342"/>
                    <a:pt x="4905" y="3372"/>
                  </a:cubicBezTo>
                  <a:lnTo>
                    <a:pt x="5035" y="1354"/>
                  </a:lnTo>
                  <a:cubicBezTo>
                    <a:pt x="5107" y="1397"/>
                    <a:pt x="5184" y="1436"/>
                    <a:pt x="5260" y="1469"/>
                  </a:cubicBezTo>
                  <a:cubicBezTo>
                    <a:pt x="5457" y="1580"/>
                    <a:pt x="5669" y="1666"/>
                    <a:pt x="5890" y="1734"/>
                  </a:cubicBezTo>
                  <a:cubicBezTo>
                    <a:pt x="5909" y="2137"/>
                    <a:pt x="6092" y="2742"/>
                    <a:pt x="6702" y="2882"/>
                  </a:cubicBezTo>
                  <a:cubicBezTo>
                    <a:pt x="6721" y="2886"/>
                    <a:pt x="6739" y="2888"/>
                    <a:pt x="6756" y="2888"/>
                  </a:cubicBezTo>
                  <a:cubicBezTo>
                    <a:pt x="6981" y="2888"/>
                    <a:pt x="7038" y="2536"/>
                    <a:pt x="6793" y="2478"/>
                  </a:cubicBezTo>
                  <a:cubicBezTo>
                    <a:pt x="6442" y="2401"/>
                    <a:pt x="6341" y="2060"/>
                    <a:pt x="6313" y="1830"/>
                  </a:cubicBezTo>
                  <a:lnTo>
                    <a:pt x="6313" y="1830"/>
                  </a:lnTo>
                  <a:cubicBezTo>
                    <a:pt x="6485" y="1854"/>
                    <a:pt x="6658" y="1873"/>
                    <a:pt x="6836" y="1873"/>
                  </a:cubicBezTo>
                  <a:cubicBezTo>
                    <a:pt x="7110" y="1873"/>
                    <a:pt x="7110" y="1465"/>
                    <a:pt x="6836" y="1465"/>
                  </a:cubicBezTo>
                  <a:lnTo>
                    <a:pt x="6831" y="1465"/>
                  </a:lnTo>
                  <a:cubicBezTo>
                    <a:pt x="5895" y="1450"/>
                    <a:pt x="5011" y="974"/>
                    <a:pt x="4343" y="263"/>
                  </a:cubicBezTo>
                  <a:cubicBezTo>
                    <a:pt x="4175" y="88"/>
                    <a:pt x="3951" y="0"/>
                    <a:pt x="372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89"/>
            <p:cNvSpPr/>
            <p:nvPr/>
          </p:nvSpPr>
          <p:spPr>
            <a:xfrm>
              <a:off x="6380495" y="1540902"/>
              <a:ext cx="175066" cy="318977"/>
            </a:xfrm>
            <a:custGeom>
              <a:avLst/>
              <a:gdLst/>
              <a:ahLst/>
              <a:cxnLst/>
              <a:rect l="l" t="t" r="r" b="b"/>
              <a:pathLst>
                <a:path w="6687" h="12184" extrusionOk="0">
                  <a:moveTo>
                    <a:pt x="207" y="0"/>
                  </a:moveTo>
                  <a:cubicBezTo>
                    <a:pt x="103" y="0"/>
                    <a:pt x="0" y="68"/>
                    <a:pt x="0" y="202"/>
                  </a:cubicBezTo>
                  <a:lnTo>
                    <a:pt x="0" y="4843"/>
                  </a:lnTo>
                  <a:cubicBezTo>
                    <a:pt x="0" y="5069"/>
                    <a:pt x="63" y="5290"/>
                    <a:pt x="183" y="5487"/>
                  </a:cubicBezTo>
                  <a:cubicBezTo>
                    <a:pt x="332" y="5727"/>
                    <a:pt x="500" y="5953"/>
                    <a:pt x="682" y="6169"/>
                  </a:cubicBezTo>
                  <a:cubicBezTo>
                    <a:pt x="942" y="6471"/>
                    <a:pt x="1254" y="6731"/>
                    <a:pt x="1605" y="6928"/>
                  </a:cubicBezTo>
                  <a:cubicBezTo>
                    <a:pt x="1614" y="6933"/>
                    <a:pt x="1629" y="6952"/>
                    <a:pt x="1648" y="6957"/>
                  </a:cubicBezTo>
                  <a:cubicBezTo>
                    <a:pt x="1667" y="6971"/>
                    <a:pt x="1691" y="6981"/>
                    <a:pt x="1715" y="6985"/>
                  </a:cubicBezTo>
                  <a:cubicBezTo>
                    <a:pt x="2023" y="7144"/>
                    <a:pt x="2364" y="7230"/>
                    <a:pt x="2710" y="7240"/>
                  </a:cubicBezTo>
                  <a:cubicBezTo>
                    <a:pt x="2734" y="7240"/>
                    <a:pt x="2762" y="7226"/>
                    <a:pt x="2786" y="7211"/>
                  </a:cubicBezTo>
                  <a:cubicBezTo>
                    <a:pt x="2810" y="7202"/>
                    <a:pt x="2835" y="7202"/>
                    <a:pt x="2854" y="7182"/>
                  </a:cubicBezTo>
                  <a:cubicBezTo>
                    <a:pt x="2979" y="7053"/>
                    <a:pt x="2892" y="6832"/>
                    <a:pt x="2710" y="6832"/>
                  </a:cubicBezTo>
                  <a:cubicBezTo>
                    <a:pt x="2614" y="6822"/>
                    <a:pt x="2513" y="6812"/>
                    <a:pt x="2417" y="6793"/>
                  </a:cubicBezTo>
                  <a:cubicBezTo>
                    <a:pt x="2652" y="6625"/>
                    <a:pt x="2820" y="6380"/>
                    <a:pt x="2892" y="6101"/>
                  </a:cubicBezTo>
                  <a:cubicBezTo>
                    <a:pt x="2935" y="5941"/>
                    <a:pt x="2810" y="5838"/>
                    <a:pt x="2688" y="5838"/>
                  </a:cubicBezTo>
                  <a:cubicBezTo>
                    <a:pt x="2606" y="5838"/>
                    <a:pt x="2525" y="5885"/>
                    <a:pt x="2498" y="5991"/>
                  </a:cubicBezTo>
                  <a:cubicBezTo>
                    <a:pt x="2426" y="6308"/>
                    <a:pt x="2162" y="6548"/>
                    <a:pt x="1840" y="6591"/>
                  </a:cubicBezTo>
                  <a:cubicBezTo>
                    <a:pt x="1547" y="6428"/>
                    <a:pt x="1283" y="6217"/>
                    <a:pt x="1057" y="5967"/>
                  </a:cubicBezTo>
                  <a:lnTo>
                    <a:pt x="1139" y="4977"/>
                  </a:lnTo>
                  <a:cubicBezTo>
                    <a:pt x="1187" y="4377"/>
                    <a:pt x="2248" y="3868"/>
                    <a:pt x="2892" y="3868"/>
                  </a:cubicBezTo>
                  <a:cubicBezTo>
                    <a:pt x="3128" y="3868"/>
                    <a:pt x="3358" y="3940"/>
                    <a:pt x="3555" y="4069"/>
                  </a:cubicBezTo>
                  <a:cubicBezTo>
                    <a:pt x="5395" y="5285"/>
                    <a:pt x="5794" y="8234"/>
                    <a:pt x="6212" y="11357"/>
                  </a:cubicBezTo>
                  <a:lnTo>
                    <a:pt x="6217" y="11405"/>
                  </a:lnTo>
                  <a:cubicBezTo>
                    <a:pt x="6241" y="11602"/>
                    <a:pt x="6092" y="11775"/>
                    <a:pt x="5895" y="11775"/>
                  </a:cubicBezTo>
                  <a:lnTo>
                    <a:pt x="4064" y="11775"/>
                  </a:lnTo>
                  <a:cubicBezTo>
                    <a:pt x="3791" y="11775"/>
                    <a:pt x="3791" y="12183"/>
                    <a:pt x="4064" y="12183"/>
                  </a:cubicBezTo>
                  <a:lnTo>
                    <a:pt x="5895" y="12183"/>
                  </a:lnTo>
                  <a:cubicBezTo>
                    <a:pt x="5897" y="12183"/>
                    <a:pt x="5900" y="12183"/>
                    <a:pt x="5903" y="12183"/>
                  </a:cubicBezTo>
                  <a:cubicBezTo>
                    <a:pt x="6346" y="12183"/>
                    <a:pt x="6687" y="11792"/>
                    <a:pt x="6630" y="11347"/>
                  </a:cubicBezTo>
                  <a:lnTo>
                    <a:pt x="6610" y="11299"/>
                  </a:lnTo>
                  <a:cubicBezTo>
                    <a:pt x="6178" y="8081"/>
                    <a:pt x="5770" y="5045"/>
                    <a:pt x="3776" y="3723"/>
                  </a:cubicBezTo>
                  <a:cubicBezTo>
                    <a:pt x="3518" y="3550"/>
                    <a:pt x="3214" y="3454"/>
                    <a:pt x="2905" y="3454"/>
                  </a:cubicBezTo>
                  <a:cubicBezTo>
                    <a:pt x="2898" y="3454"/>
                    <a:pt x="2890" y="3454"/>
                    <a:pt x="2883" y="3454"/>
                  </a:cubicBezTo>
                  <a:cubicBezTo>
                    <a:pt x="2061" y="3454"/>
                    <a:pt x="788" y="4079"/>
                    <a:pt x="721" y="4939"/>
                  </a:cubicBezTo>
                  <a:lnTo>
                    <a:pt x="677" y="5487"/>
                  </a:lnTo>
                  <a:cubicBezTo>
                    <a:pt x="524" y="5266"/>
                    <a:pt x="413" y="5112"/>
                    <a:pt x="413" y="4843"/>
                  </a:cubicBezTo>
                  <a:lnTo>
                    <a:pt x="413" y="202"/>
                  </a:lnTo>
                  <a:cubicBezTo>
                    <a:pt x="413" y="68"/>
                    <a:pt x="310" y="0"/>
                    <a:pt x="20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89"/>
            <p:cNvSpPr/>
            <p:nvPr/>
          </p:nvSpPr>
          <p:spPr>
            <a:xfrm>
              <a:off x="6184800" y="1540928"/>
              <a:ext cx="174071" cy="319082"/>
            </a:xfrm>
            <a:custGeom>
              <a:avLst/>
              <a:gdLst/>
              <a:ahLst/>
              <a:cxnLst/>
              <a:rect l="l" t="t" r="r" b="b"/>
              <a:pathLst>
                <a:path w="6649" h="12188" extrusionOk="0">
                  <a:moveTo>
                    <a:pt x="6445" y="1"/>
                  </a:moveTo>
                  <a:cubicBezTo>
                    <a:pt x="6343" y="1"/>
                    <a:pt x="6240" y="69"/>
                    <a:pt x="6240" y="206"/>
                  </a:cubicBezTo>
                  <a:lnTo>
                    <a:pt x="6240" y="4847"/>
                  </a:lnTo>
                  <a:cubicBezTo>
                    <a:pt x="6240" y="5178"/>
                    <a:pt x="6053" y="5351"/>
                    <a:pt x="6000" y="5428"/>
                  </a:cubicBezTo>
                  <a:lnTo>
                    <a:pt x="5957" y="4938"/>
                  </a:lnTo>
                  <a:cubicBezTo>
                    <a:pt x="5885" y="4073"/>
                    <a:pt x="4612" y="3453"/>
                    <a:pt x="3795" y="3453"/>
                  </a:cubicBezTo>
                  <a:cubicBezTo>
                    <a:pt x="3478" y="3453"/>
                    <a:pt x="3166" y="3545"/>
                    <a:pt x="2902" y="3722"/>
                  </a:cubicBezTo>
                  <a:cubicBezTo>
                    <a:pt x="783" y="5125"/>
                    <a:pt x="428" y="8599"/>
                    <a:pt x="62" y="11346"/>
                  </a:cubicBezTo>
                  <a:cubicBezTo>
                    <a:pt x="0" y="11793"/>
                    <a:pt x="346" y="12187"/>
                    <a:pt x="793" y="12187"/>
                  </a:cubicBezTo>
                  <a:lnTo>
                    <a:pt x="2426" y="12187"/>
                  </a:lnTo>
                  <a:cubicBezTo>
                    <a:pt x="2700" y="12187"/>
                    <a:pt x="2700" y="11779"/>
                    <a:pt x="2426" y="11779"/>
                  </a:cubicBezTo>
                  <a:lnTo>
                    <a:pt x="793" y="11779"/>
                  </a:lnTo>
                  <a:cubicBezTo>
                    <a:pt x="701" y="11779"/>
                    <a:pt x="610" y="11740"/>
                    <a:pt x="548" y="11668"/>
                  </a:cubicBezTo>
                  <a:cubicBezTo>
                    <a:pt x="476" y="11582"/>
                    <a:pt x="452" y="11467"/>
                    <a:pt x="480" y="11361"/>
                  </a:cubicBezTo>
                  <a:cubicBezTo>
                    <a:pt x="889" y="8229"/>
                    <a:pt x="1287" y="5284"/>
                    <a:pt x="3127" y="4059"/>
                  </a:cubicBezTo>
                  <a:cubicBezTo>
                    <a:pt x="3324" y="3929"/>
                    <a:pt x="3555" y="3862"/>
                    <a:pt x="3790" y="3862"/>
                  </a:cubicBezTo>
                  <a:cubicBezTo>
                    <a:pt x="4434" y="3862"/>
                    <a:pt x="5496" y="4371"/>
                    <a:pt x="5544" y="4972"/>
                  </a:cubicBezTo>
                  <a:lnTo>
                    <a:pt x="5626" y="5928"/>
                  </a:lnTo>
                  <a:cubicBezTo>
                    <a:pt x="5553" y="6009"/>
                    <a:pt x="5481" y="6072"/>
                    <a:pt x="5405" y="6144"/>
                  </a:cubicBezTo>
                  <a:cubicBezTo>
                    <a:pt x="5227" y="6312"/>
                    <a:pt x="5304" y="6273"/>
                    <a:pt x="4982" y="6480"/>
                  </a:cubicBezTo>
                  <a:cubicBezTo>
                    <a:pt x="4929" y="6514"/>
                    <a:pt x="4876" y="6557"/>
                    <a:pt x="4818" y="6590"/>
                  </a:cubicBezTo>
                  <a:cubicBezTo>
                    <a:pt x="4487" y="6552"/>
                    <a:pt x="4218" y="6312"/>
                    <a:pt x="4141" y="5990"/>
                  </a:cubicBezTo>
                  <a:cubicBezTo>
                    <a:pt x="4117" y="5898"/>
                    <a:pt x="4033" y="5839"/>
                    <a:pt x="3944" y="5839"/>
                  </a:cubicBezTo>
                  <a:cubicBezTo>
                    <a:pt x="3926" y="5839"/>
                    <a:pt x="3909" y="5841"/>
                    <a:pt x="3891" y="5846"/>
                  </a:cubicBezTo>
                  <a:cubicBezTo>
                    <a:pt x="3776" y="5875"/>
                    <a:pt x="3714" y="5985"/>
                    <a:pt x="3742" y="6096"/>
                  </a:cubicBezTo>
                  <a:cubicBezTo>
                    <a:pt x="3814" y="6379"/>
                    <a:pt x="3983" y="6624"/>
                    <a:pt x="4218" y="6792"/>
                  </a:cubicBezTo>
                  <a:cubicBezTo>
                    <a:pt x="4127" y="6811"/>
                    <a:pt x="4035" y="6826"/>
                    <a:pt x="3939" y="6831"/>
                  </a:cubicBezTo>
                  <a:cubicBezTo>
                    <a:pt x="3757" y="6831"/>
                    <a:pt x="3665" y="7056"/>
                    <a:pt x="3800" y="7181"/>
                  </a:cubicBezTo>
                  <a:cubicBezTo>
                    <a:pt x="3810" y="7196"/>
                    <a:pt x="3834" y="7196"/>
                    <a:pt x="3848" y="7201"/>
                  </a:cubicBezTo>
                  <a:cubicBezTo>
                    <a:pt x="3877" y="7225"/>
                    <a:pt x="3911" y="7234"/>
                    <a:pt x="3944" y="7239"/>
                  </a:cubicBezTo>
                  <a:cubicBezTo>
                    <a:pt x="4247" y="7234"/>
                    <a:pt x="4737" y="7100"/>
                    <a:pt x="4996" y="6960"/>
                  </a:cubicBezTo>
                  <a:cubicBezTo>
                    <a:pt x="5616" y="6629"/>
                    <a:pt x="6135" y="6019"/>
                    <a:pt x="6466" y="5481"/>
                  </a:cubicBezTo>
                  <a:cubicBezTo>
                    <a:pt x="6586" y="5289"/>
                    <a:pt x="6649" y="5068"/>
                    <a:pt x="6649" y="4842"/>
                  </a:cubicBezTo>
                  <a:lnTo>
                    <a:pt x="6649" y="206"/>
                  </a:lnTo>
                  <a:cubicBezTo>
                    <a:pt x="6649" y="69"/>
                    <a:pt x="6547" y="1"/>
                    <a:pt x="64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81" name="Google Shape;11881;p89"/>
          <p:cNvGrpSpPr/>
          <p:nvPr/>
        </p:nvGrpSpPr>
        <p:grpSpPr>
          <a:xfrm>
            <a:off x="7060102" y="1310971"/>
            <a:ext cx="370709" cy="367829"/>
            <a:chOff x="7060102" y="1516371"/>
            <a:chExt cx="370709" cy="367829"/>
          </a:xfrm>
        </p:grpSpPr>
        <p:sp>
          <p:nvSpPr>
            <p:cNvPr id="11882" name="Google Shape;11882;p89"/>
            <p:cNvSpPr/>
            <p:nvPr/>
          </p:nvSpPr>
          <p:spPr>
            <a:xfrm>
              <a:off x="7066699" y="1521790"/>
              <a:ext cx="356833" cy="357069"/>
            </a:xfrm>
            <a:custGeom>
              <a:avLst/>
              <a:gdLst/>
              <a:ahLst/>
              <a:cxnLst/>
              <a:rect l="l" t="t" r="r" b="b"/>
              <a:pathLst>
                <a:path w="13630" h="13639" extrusionOk="0">
                  <a:moveTo>
                    <a:pt x="6894" y="0"/>
                  </a:moveTo>
                  <a:cubicBezTo>
                    <a:pt x="6783" y="149"/>
                    <a:pt x="6682" y="308"/>
                    <a:pt x="6577" y="485"/>
                  </a:cubicBezTo>
                  <a:cubicBezTo>
                    <a:pt x="6039" y="1403"/>
                    <a:pt x="5477" y="2902"/>
                    <a:pt x="5678" y="4982"/>
                  </a:cubicBezTo>
                  <a:cubicBezTo>
                    <a:pt x="4429" y="5847"/>
                    <a:pt x="3300" y="6870"/>
                    <a:pt x="2316" y="8023"/>
                  </a:cubicBezTo>
                  <a:cubicBezTo>
                    <a:pt x="1427" y="9061"/>
                    <a:pt x="649" y="10189"/>
                    <a:pt x="0" y="11386"/>
                  </a:cubicBezTo>
                  <a:lnTo>
                    <a:pt x="2239" y="13639"/>
                  </a:lnTo>
                  <a:cubicBezTo>
                    <a:pt x="2873" y="12289"/>
                    <a:pt x="3690" y="11035"/>
                    <a:pt x="4670" y="9911"/>
                  </a:cubicBezTo>
                  <a:cubicBezTo>
                    <a:pt x="6197" y="8153"/>
                    <a:pt x="7711" y="6976"/>
                    <a:pt x="9723" y="6178"/>
                  </a:cubicBezTo>
                  <a:lnTo>
                    <a:pt x="10545" y="5866"/>
                  </a:lnTo>
                  <a:cubicBezTo>
                    <a:pt x="11544" y="5525"/>
                    <a:pt x="12577" y="5294"/>
                    <a:pt x="13629" y="5184"/>
                  </a:cubicBezTo>
                  <a:lnTo>
                    <a:pt x="13629" y="2162"/>
                  </a:lnTo>
                  <a:cubicBezTo>
                    <a:pt x="13581" y="2162"/>
                    <a:pt x="13533" y="2162"/>
                    <a:pt x="13485" y="2167"/>
                  </a:cubicBezTo>
                  <a:cubicBezTo>
                    <a:pt x="11847" y="2320"/>
                    <a:pt x="10237" y="2714"/>
                    <a:pt x="8710" y="3334"/>
                  </a:cubicBezTo>
                  <a:cubicBezTo>
                    <a:pt x="8950" y="1898"/>
                    <a:pt x="10041" y="500"/>
                    <a:pt x="10790" y="0"/>
                  </a:cubicBezTo>
                  <a:close/>
                </a:path>
              </a:pathLst>
            </a:custGeom>
            <a:solidFill>
              <a:srgbClr val="B7C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89"/>
            <p:cNvSpPr/>
            <p:nvPr/>
          </p:nvSpPr>
          <p:spPr>
            <a:xfrm>
              <a:off x="7121180" y="1786156"/>
              <a:ext cx="22515" cy="19216"/>
            </a:xfrm>
            <a:custGeom>
              <a:avLst/>
              <a:gdLst/>
              <a:ahLst/>
              <a:cxnLst/>
              <a:rect l="l" t="t" r="r" b="b"/>
              <a:pathLst>
                <a:path w="860" h="734" extrusionOk="0">
                  <a:moveTo>
                    <a:pt x="488" y="0"/>
                  </a:moveTo>
                  <a:cubicBezTo>
                    <a:pt x="161" y="0"/>
                    <a:pt x="1" y="396"/>
                    <a:pt x="230" y="625"/>
                  </a:cubicBezTo>
                  <a:cubicBezTo>
                    <a:pt x="305" y="700"/>
                    <a:pt x="398" y="734"/>
                    <a:pt x="489" y="734"/>
                  </a:cubicBezTo>
                  <a:cubicBezTo>
                    <a:pt x="676" y="734"/>
                    <a:pt x="856" y="590"/>
                    <a:pt x="859" y="370"/>
                  </a:cubicBezTo>
                  <a:cubicBezTo>
                    <a:pt x="859" y="164"/>
                    <a:pt x="696" y="0"/>
                    <a:pt x="494" y="0"/>
                  </a:cubicBezTo>
                  <a:cubicBezTo>
                    <a:pt x="492" y="0"/>
                    <a:pt x="490" y="0"/>
                    <a:pt x="488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89"/>
            <p:cNvSpPr/>
            <p:nvPr/>
          </p:nvSpPr>
          <p:spPr>
            <a:xfrm>
              <a:off x="7256347" y="1559123"/>
              <a:ext cx="22672" cy="19347"/>
            </a:xfrm>
            <a:custGeom>
              <a:avLst/>
              <a:gdLst/>
              <a:ahLst/>
              <a:cxnLst/>
              <a:rect l="l" t="t" r="r" b="b"/>
              <a:pathLst>
                <a:path w="866" h="739" extrusionOk="0">
                  <a:moveTo>
                    <a:pt x="495" y="1"/>
                  </a:moveTo>
                  <a:cubicBezTo>
                    <a:pt x="164" y="1"/>
                    <a:pt x="1" y="400"/>
                    <a:pt x="236" y="630"/>
                  </a:cubicBezTo>
                  <a:cubicBezTo>
                    <a:pt x="310" y="705"/>
                    <a:pt x="402" y="738"/>
                    <a:pt x="492" y="738"/>
                  </a:cubicBezTo>
                  <a:cubicBezTo>
                    <a:pt x="680" y="738"/>
                    <a:pt x="860" y="592"/>
                    <a:pt x="860" y="371"/>
                  </a:cubicBezTo>
                  <a:cubicBezTo>
                    <a:pt x="865" y="164"/>
                    <a:pt x="697" y="1"/>
                    <a:pt x="495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89"/>
            <p:cNvSpPr/>
            <p:nvPr/>
          </p:nvSpPr>
          <p:spPr>
            <a:xfrm>
              <a:off x="7299623" y="1651198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9" y="0"/>
                  </a:moveTo>
                  <a:cubicBezTo>
                    <a:pt x="496" y="0"/>
                    <a:pt x="493" y="0"/>
                    <a:pt x="490" y="0"/>
                  </a:cubicBezTo>
                  <a:cubicBezTo>
                    <a:pt x="163" y="0"/>
                    <a:pt x="0" y="399"/>
                    <a:pt x="231" y="630"/>
                  </a:cubicBezTo>
                  <a:cubicBezTo>
                    <a:pt x="305" y="704"/>
                    <a:pt x="397" y="738"/>
                    <a:pt x="488" y="738"/>
                  </a:cubicBezTo>
                  <a:cubicBezTo>
                    <a:pt x="677" y="738"/>
                    <a:pt x="860" y="591"/>
                    <a:pt x="860" y="370"/>
                  </a:cubicBezTo>
                  <a:cubicBezTo>
                    <a:pt x="865" y="167"/>
                    <a:pt x="701" y="0"/>
                    <a:pt x="499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89"/>
            <p:cNvSpPr/>
            <p:nvPr/>
          </p:nvSpPr>
          <p:spPr>
            <a:xfrm>
              <a:off x="7236738" y="1632715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5" y="0"/>
                  </a:moveTo>
                  <a:cubicBezTo>
                    <a:pt x="168" y="0"/>
                    <a:pt x="0" y="394"/>
                    <a:pt x="236" y="630"/>
                  </a:cubicBezTo>
                  <a:cubicBezTo>
                    <a:pt x="310" y="704"/>
                    <a:pt x="402" y="737"/>
                    <a:pt x="492" y="737"/>
                  </a:cubicBezTo>
                  <a:cubicBezTo>
                    <a:pt x="682" y="737"/>
                    <a:pt x="865" y="590"/>
                    <a:pt x="865" y="365"/>
                  </a:cubicBezTo>
                  <a:cubicBezTo>
                    <a:pt x="860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89"/>
            <p:cNvSpPr/>
            <p:nvPr/>
          </p:nvSpPr>
          <p:spPr>
            <a:xfrm>
              <a:off x="7209825" y="1707799"/>
              <a:ext cx="22515" cy="19321"/>
            </a:xfrm>
            <a:custGeom>
              <a:avLst/>
              <a:gdLst/>
              <a:ahLst/>
              <a:cxnLst/>
              <a:rect l="l" t="t" r="r" b="b"/>
              <a:pathLst>
                <a:path w="860" h="738" extrusionOk="0">
                  <a:moveTo>
                    <a:pt x="495" y="0"/>
                  </a:moveTo>
                  <a:cubicBezTo>
                    <a:pt x="163" y="0"/>
                    <a:pt x="0" y="394"/>
                    <a:pt x="231" y="630"/>
                  </a:cubicBezTo>
                  <a:cubicBezTo>
                    <a:pt x="307" y="704"/>
                    <a:pt x="399" y="737"/>
                    <a:pt x="489" y="737"/>
                  </a:cubicBezTo>
                  <a:cubicBezTo>
                    <a:pt x="679" y="737"/>
                    <a:pt x="860" y="590"/>
                    <a:pt x="860" y="365"/>
                  </a:cubicBezTo>
                  <a:cubicBezTo>
                    <a:pt x="860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89"/>
            <p:cNvSpPr/>
            <p:nvPr/>
          </p:nvSpPr>
          <p:spPr>
            <a:xfrm>
              <a:off x="7374812" y="1606928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6" y="0"/>
                  </a:moveTo>
                  <a:cubicBezTo>
                    <a:pt x="164" y="0"/>
                    <a:pt x="1" y="399"/>
                    <a:pt x="232" y="630"/>
                  </a:cubicBezTo>
                  <a:cubicBezTo>
                    <a:pt x="308" y="704"/>
                    <a:pt x="400" y="738"/>
                    <a:pt x="491" y="738"/>
                  </a:cubicBezTo>
                  <a:cubicBezTo>
                    <a:pt x="680" y="738"/>
                    <a:pt x="861" y="591"/>
                    <a:pt x="861" y="370"/>
                  </a:cubicBezTo>
                  <a:cubicBezTo>
                    <a:pt x="861" y="169"/>
                    <a:pt x="698" y="0"/>
                    <a:pt x="496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89"/>
            <p:cNvSpPr/>
            <p:nvPr/>
          </p:nvSpPr>
          <p:spPr>
            <a:xfrm>
              <a:off x="7089580" y="1805529"/>
              <a:ext cx="22672" cy="19321"/>
            </a:xfrm>
            <a:custGeom>
              <a:avLst/>
              <a:gdLst/>
              <a:ahLst/>
              <a:cxnLst/>
              <a:rect l="l" t="t" r="r" b="b"/>
              <a:pathLst>
                <a:path w="866" h="738" extrusionOk="0">
                  <a:moveTo>
                    <a:pt x="495" y="0"/>
                  </a:moveTo>
                  <a:cubicBezTo>
                    <a:pt x="169" y="0"/>
                    <a:pt x="0" y="399"/>
                    <a:pt x="236" y="629"/>
                  </a:cubicBezTo>
                  <a:cubicBezTo>
                    <a:pt x="310" y="704"/>
                    <a:pt x="402" y="737"/>
                    <a:pt x="493" y="737"/>
                  </a:cubicBezTo>
                  <a:cubicBezTo>
                    <a:pt x="682" y="737"/>
                    <a:pt x="865" y="591"/>
                    <a:pt x="865" y="370"/>
                  </a:cubicBezTo>
                  <a:cubicBezTo>
                    <a:pt x="860" y="163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89"/>
            <p:cNvSpPr/>
            <p:nvPr/>
          </p:nvSpPr>
          <p:spPr>
            <a:xfrm>
              <a:off x="7108954" y="1835819"/>
              <a:ext cx="22646" cy="19295"/>
            </a:xfrm>
            <a:custGeom>
              <a:avLst/>
              <a:gdLst/>
              <a:ahLst/>
              <a:cxnLst/>
              <a:rect l="l" t="t" r="r" b="b"/>
              <a:pathLst>
                <a:path w="865" h="737" extrusionOk="0">
                  <a:moveTo>
                    <a:pt x="504" y="1"/>
                  </a:moveTo>
                  <a:cubicBezTo>
                    <a:pt x="501" y="1"/>
                    <a:pt x="498" y="1"/>
                    <a:pt x="495" y="1"/>
                  </a:cubicBezTo>
                  <a:cubicBezTo>
                    <a:pt x="168" y="1"/>
                    <a:pt x="0" y="395"/>
                    <a:pt x="236" y="625"/>
                  </a:cubicBezTo>
                  <a:cubicBezTo>
                    <a:pt x="311" y="702"/>
                    <a:pt x="404" y="736"/>
                    <a:pt x="495" y="736"/>
                  </a:cubicBezTo>
                  <a:cubicBezTo>
                    <a:pt x="684" y="736"/>
                    <a:pt x="865" y="589"/>
                    <a:pt x="865" y="366"/>
                  </a:cubicBezTo>
                  <a:cubicBezTo>
                    <a:pt x="865" y="167"/>
                    <a:pt x="706" y="1"/>
                    <a:pt x="504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1" name="Google Shape;11891;p89"/>
            <p:cNvSpPr/>
            <p:nvPr/>
          </p:nvSpPr>
          <p:spPr>
            <a:xfrm>
              <a:off x="7109949" y="1578261"/>
              <a:ext cx="313689" cy="300599"/>
            </a:xfrm>
            <a:custGeom>
              <a:avLst/>
              <a:gdLst/>
              <a:ahLst/>
              <a:cxnLst/>
              <a:rect l="l" t="t" r="r" b="b"/>
              <a:pathLst>
                <a:path w="11982" h="11482" extrusionOk="0">
                  <a:moveTo>
                    <a:pt x="11982" y="0"/>
                  </a:moveTo>
                  <a:cubicBezTo>
                    <a:pt x="11934" y="5"/>
                    <a:pt x="11881" y="5"/>
                    <a:pt x="11838" y="15"/>
                  </a:cubicBezTo>
                  <a:cubicBezTo>
                    <a:pt x="11689" y="24"/>
                    <a:pt x="11540" y="43"/>
                    <a:pt x="11396" y="63"/>
                  </a:cubicBezTo>
                  <a:lnTo>
                    <a:pt x="11396" y="1595"/>
                  </a:lnTo>
                  <a:cubicBezTo>
                    <a:pt x="11396" y="2071"/>
                    <a:pt x="11055" y="2469"/>
                    <a:pt x="10589" y="2546"/>
                  </a:cubicBezTo>
                  <a:cubicBezTo>
                    <a:pt x="9815" y="2671"/>
                    <a:pt x="9051" y="2863"/>
                    <a:pt x="8307" y="3118"/>
                  </a:cubicBezTo>
                  <a:lnTo>
                    <a:pt x="7485" y="3435"/>
                  </a:lnTo>
                  <a:cubicBezTo>
                    <a:pt x="5472" y="4232"/>
                    <a:pt x="3959" y="5405"/>
                    <a:pt x="2431" y="7168"/>
                  </a:cubicBezTo>
                  <a:cubicBezTo>
                    <a:pt x="1451" y="8292"/>
                    <a:pt x="635" y="9546"/>
                    <a:pt x="1" y="10896"/>
                  </a:cubicBezTo>
                  <a:lnTo>
                    <a:pt x="592" y="11482"/>
                  </a:lnTo>
                  <a:cubicBezTo>
                    <a:pt x="1226" y="10137"/>
                    <a:pt x="2042" y="8878"/>
                    <a:pt x="3018" y="7754"/>
                  </a:cubicBezTo>
                  <a:cubicBezTo>
                    <a:pt x="4550" y="5996"/>
                    <a:pt x="6063" y="4819"/>
                    <a:pt x="8076" y="4026"/>
                  </a:cubicBezTo>
                  <a:lnTo>
                    <a:pt x="8893" y="3709"/>
                  </a:lnTo>
                  <a:cubicBezTo>
                    <a:pt x="9892" y="3368"/>
                    <a:pt x="10930" y="3137"/>
                    <a:pt x="11982" y="3031"/>
                  </a:cubicBezTo>
                  <a:lnTo>
                    <a:pt x="11982" y="0"/>
                  </a:ln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2" name="Google Shape;11892;p89"/>
            <p:cNvSpPr/>
            <p:nvPr/>
          </p:nvSpPr>
          <p:spPr>
            <a:xfrm>
              <a:off x="7098010" y="1662141"/>
              <a:ext cx="105165" cy="110113"/>
            </a:xfrm>
            <a:custGeom>
              <a:avLst/>
              <a:gdLst/>
              <a:ahLst/>
              <a:cxnLst/>
              <a:rect l="l" t="t" r="r" b="b"/>
              <a:pathLst>
                <a:path w="4017" h="4206" extrusionOk="0">
                  <a:moveTo>
                    <a:pt x="3959" y="0"/>
                  </a:moveTo>
                  <a:cubicBezTo>
                    <a:pt x="2912" y="783"/>
                    <a:pt x="1960" y="1677"/>
                    <a:pt x="1110" y="2667"/>
                  </a:cubicBezTo>
                  <a:cubicBezTo>
                    <a:pt x="697" y="3157"/>
                    <a:pt x="327" y="3632"/>
                    <a:pt x="0" y="4103"/>
                  </a:cubicBezTo>
                  <a:cubicBezTo>
                    <a:pt x="20" y="4102"/>
                    <a:pt x="38" y="4102"/>
                    <a:pt x="56" y="4102"/>
                  </a:cubicBezTo>
                  <a:cubicBezTo>
                    <a:pt x="340" y="4102"/>
                    <a:pt x="362" y="4206"/>
                    <a:pt x="552" y="4206"/>
                  </a:cubicBezTo>
                  <a:cubicBezTo>
                    <a:pt x="620" y="4206"/>
                    <a:pt x="710" y="4192"/>
                    <a:pt x="841" y="4156"/>
                  </a:cubicBezTo>
                  <a:cubicBezTo>
                    <a:pt x="1100" y="4084"/>
                    <a:pt x="1307" y="3772"/>
                    <a:pt x="1610" y="3623"/>
                  </a:cubicBezTo>
                  <a:cubicBezTo>
                    <a:pt x="1859" y="3498"/>
                    <a:pt x="2239" y="3517"/>
                    <a:pt x="2489" y="3315"/>
                  </a:cubicBezTo>
                  <a:cubicBezTo>
                    <a:pt x="2710" y="3133"/>
                    <a:pt x="2767" y="2768"/>
                    <a:pt x="2960" y="2513"/>
                  </a:cubicBezTo>
                  <a:cubicBezTo>
                    <a:pt x="3132" y="2282"/>
                    <a:pt x="3474" y="2138"/>
                    <a:pt x="3603" y="1840"/>
                  </a:cubicBezTo>
                  <a:cubicBezTo>
                    <a:pt x="3723" y="1581"/>
                    <a:pt x="3608" y="1230"/>
                    <a:pt x="3675" y="913"/>
                  </a:cubicBezTo>
                  <a:cubicBezTo>
                    <a:pt x="3738" y="635"/>
                    <a:pt x="3997" y="366"/>
                    <a:pt x="4016" y="44"/>
                  </a:cubicBezTo>
                  <a:lnTo>
                    <a:pt x="3959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89"/>
            <p:cNvSpPr/>
            <p:nvPr/>
          </p:nvSpPr>
          <p:spPr>
            <a:xfrm>
              <a:off x="7098010" y="1662141"/>
              <a:ext cx="105165" cy="110035"/>
            </a:xfrm>
            <a:custGeom>
              <a:avLst/>
              <a:gdLst/>
              <a:ahLst/>
              <a:cxnLst/>
              <a:rect l="l" t="t" r="r" b="b"/>
              <a:pathLst>
                <a:path w="4017" h="4203" extrusionOk="0">
                  <a:moveTo>
                    <a:pt x="3954" y="0"/>
                  </a:moveTo>
                  <a:cubicBezTo>
                    <a:pt x="3714" y="183"/>
                    <a:pt x="3478" y="366"/>
                    <a:pt x="3248" y="558"/>
                  </a:cubicBezTo>
                  <a:cubicBezTo>
                    <a:pt x="3205" y="860"/>
                    <a:pt x="3296" y="1182"/>
                    <a:pt x="3190" y="1422"/>
                  </a:cubicBezTo>
                  <a:cubicBezTo>
                    <a:pt x="3056" y="1720"/>
                    <a:pt x="2715" y="1864"/>
                    <a:pt x="2542" y="2090"/>
                  </a:cubicBezTo>
                  <a:cubicBezTo>
                    <a:pt x="2349" y="2345"/>
                    <a:pt x="2297" y="2710"/>
                    <a:pt x="2071" y="2892"/>
                  </a:cubicBezTo>
                  <a:cubicBezTo>
                    <a:pt x="1821" y="3099"/>
                    <a:pt x="1446" y="3075"/>
                    <a:pt x="1192" y="3200"/>
                  </a:cubicBezTo>
                  <a:cubicBezTo>
                    <a:pt x="894" y="3354"/>
                    <a:pt x="687" y="3661"/>
                    <a:pt x="428" y="3733"/>
                  </a:cubicBezTo>
                  <a:cubicBezTo>
                    <a:pt x="361" y="3752"/>
                    <a:pt x="298" y="3767"/>
                    <a:pt x="231" y="3776"/>
                  </a:cubicBezTo>
                  <a:cubicBezTo>
                    <a:pt x="154" y="3882"/>
                    <a:pt x="72" y="3993"/>
                    <a:pt x="0" y="4098"/>
                  </a:cubicBezTo>
                  <a:cubicBezTo>
                    <a:pt x="20" y="4097"/>
                    <a:pt x="38" y="4097"/>
                    <a:pt x="55" y="4097"/>
                  </a:cubicBezTo>
                  <a:cubicBezTo>
                    <a:pt x="343" y="4097"/>
                    <a:pt x="366" y="4203"/>
                    <a:pt x="555" y="4203"/>
                  </a:cubicBezTo>
                  <a:cubicBezTo>
                    <a:pt x="623" y="4203"/>
                    <a:pt x="714" y="4189"/>
                    <a:pt x="846" y="4151"/>
                  </a:cubicBezTo>
                  <a:cubicBezTo>
                    <a:pt x="1100" y="4079"/>
                    <a:pt x="1312" y="3772"/>
                    <a:pt x="1610" y="3618"/>
                  </a:cubicBezTo>
                  <a:cubicBezTo>
                    <a:pt x="1864" y="3493"/>
                    <a:pt x="2244" y="3512"/>
                    <a:pt x="2489" y="3310"/>
                  </a:cubicBezTo>
                  <a:cubicBezTo>
                    <a:pt x="2715" y="3133"/>
                    <a:pt x="2767" y="2763"/>
                    <a:pt x="2960" y="2508"/>
                  </a:cubicBezTo>
                  <a:cubicBezTo>
                    <a:pt x="3132" y="2282"/>
                    <a:pt x="3478" y="2133"/>
                    <a:pt x="3608" y="1840"/>
                  </a:cubicBezTo>
                  <a:cubicBezTo>
                    <a:pt x="3723" y="1581"/>
                    <a:pt x="3608" y="1230"/>
                    <a:pt x="3680" y="913"/>
                  </a:cubicBezTo>
                  <a:cubicBezTo>
                    <a:pt x="3738" y="635"/>
                    <a:pt x="3997" y="366"/>
                    <a:pt x="4016" y="44"/>
                  </a:cubicBezTo>
                  <a:lnTo>
                    <a:pt x="3954" y="0"/>
                  </a:ln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89"/>
            <p:cNvSpPr/>
            <p:nvPr/>
          </p:nvSpPr>
          <p:spPr>
            <a:xfrm>
              <a:off x="7116624" y="1783014"/>
              <a:ext cx="22541" cy="19242"/>
            </a:xfrm>
            <a:custGeom>
              <a:avLst/>
              <a:gdLst/>
              <a:ahLst/>
              <a:cxnLst/>
              <a:rect l="l" t="t" r="r" b="b"/>
              <a:pathLst>
                <a:path w="861" h="735" extrusionOk="0">
                  <a:moveTo>
                    <a:pt x="490" y="0"/>
                  </a:moveTo>
                  <a:cubicBezTo>
                    <a:pt x="164" y="0"/>
                    <a:pt x="0" y="394"/>
                    <a:pt x="231" y="625"/>
                  </a:cubicBezTo>
                  <a:cubicBezTo>
                    <a:pt x="305" y="701"/>
                    <a:pt x="398" y="735"/>
                    <a:pt x="488" y="735"/>
                  </a:cubicBezTo>
                  <a:cubicBezTo>
                    <a:pt x="678" y="735"/>
                    <a:pt x="860" y="586"/>
                    <a:pt x="860" y="365"/>
                  </a:cubicBezTo>
                  <a:cubicBezTo>
                    <a:pt x="860" y="163"/>
                    <a:pt x="697" y="0"/>
                    <a:pt x="490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5" name="Google Shape;11895;p89"/>
            <p:cNvSpPr/>
            <p:nvPr/>
          </p:nvSpPr>
          <p:spPr>
            <a:xfrm>
              <a:off x="7251949" y="1555877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0" y="0"/>
                  </a:moveTo>
                  <a:cubicBezTo>
                    <a:pt x="164" y="0"/>
                    <a:pt x="0" y="394"/>
                    <a:pt x="231" y="629"/>
                  </a:cubicBezTo>
                  <a:cubicBezTo>
                    <a:pt x="306" y="704"/>
                    <a:pt x="398" y="737"/>
                    <a:pt x="488" y="737"/>
                  </a:cubicBezTo>
                  <a:cubicBezTo>
                    <a:pt x="678" y="737"/>
                    <a:pt x="860" y="591"/>
                    <a:pt x="860" y="370"/>
                  </a:cubicBezTo>
                  <a:cubicBezTo>
                    <a:pt x="860" y="163"/>
                    <a:pt x="697" y="0"/>
                    <a:pt x="490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6" name="Google Shape;11896;p89"/>
            <p:cNvSpPr/>
            <p:nvPr/>
          </p:nvSpPr>
          <p:spPr>
            <a:xfrm>
              <a:off x="7295093" y="1648056"/>
              <a:ext cx="22646" cy="19268"/>
            </a:xfrm>
            <a:custGeom>
              <a:avLst/>
              <a:gdLst/>
              <a:ahLst/>
              <a:cxnLst/>
              <a:rect l="l" t="t" r="r" b="b"/>
              <a:pathLst>
                <a:path w="865" h="736" extrusionOk="0">
                  <a:moveTo>
                    <a:pt x="503" y="0"/>
                  </a:moveTo>
                  <a:cubicBezTo>
                    <a:pt x="501" y="0"/>
                    <a:pt x="498" y="0"/>
                    <a:pt x="495" y="0"/>
                  </a:cubicBezTo>
                  <a:cubicBezTo>
                    <a:pt x="168" y="0"/>
                    <a:pt x="0" y="394"/>
                    <a:pt x="236" y="625"/>
                  </a:cubicBezTo>
                  <a:cubicBezTo>
                    <a:pt x="311" y="702"/>
                    <a:pt x="404" y="736"/>
                    <a:pt x="495" y="736"/>
                  </a:cubicBezTo>
                  <a:cubicBezTo>
                    <a:pt x="684" y="736"/>
                    <a:pt x="865" y="589"/>
                    <a:pt x="865" y="365"/>
                  </a:cubicBezTo>
                  <a:cubicBezTo>
                    <a:pt x="865" y="167"/>
                    <a:pt x="701" y="0"/>
                    <a:pt x="503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89"/>
            <p:cNvSpPr/>
            <p:nvPr/>
          </p:nvSpPr>
          <p:spPr>
            <a:xfrm>
              <a:off x="7232209" y="1629442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495" y="0"/>
                  </a:moveTo>
                  <a:cubicBezTo>
                    <a:pt x="164" y="0"/>
                    <a:pt x="0" y="399"/>
                    <a:pt x="236" y="630"/>
                  </a:cubicBezTo>
                  <a:cubicBezTo>
                    <a:pt x="310" y="704"/>
                    <a:pt x="402" y="738"/>
                    <a:pt x="492" y="738"/>
                  </a:cubicBezTo>
                  <a:cubicBezTo>
                    <a:pt x="680" y="738"/>
                    <a:pt x="860" y="591"/>
                    <a:pt x="860" y="370"/>
                  </a:cubicBezTo>
                  <a:cubicBezTo>
                    <a:pt x="865" y="164"/>
                    <a:pt x="697" y="0"/>
                    <a:pt x="495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89"/>
            <p:cNvSpPr/>
            <p:nvPr/>
          </p:nvSpPr>
          <p:spPr>
            <a:xfrm>
              <a:off x="7205296" y="1704527"/>
              <a:ext cx="22646" cy="19321"/>
            </a:xfrm>
            <a:custGeom>
              <a:avLst/>
              <a:gdLst/>
              <a:ahLst/>
              <a:cxnLst/>
              <a:rect l="l" t="t" r="r" b="b"/>
              <a:pathLst>
                <a:path w="865" h="738" extrusionOk="0">
                  <a:moveTo>
                    <a:pt x="503" y="0"/>
                  </a:moveTo>
                  <a:cubicBezTo>
                    <a:pt x="501" y="0"/>
                    <a:pt x="498" y="0"/>
                    <a:pt x="495" y="0"/>
                  </a:cubicBezTo>
                  <a:cubicBezTo>
                    <a:pt x="163" y="0"/>
                    <a:pt x="0" y="399"/>
                    <a:pt x="231" y="630"/>
                  </a:cubicBezTo>
                  <a:cubicBezTo>
                    <a:pt x="307" y="704"/>
                    <a:pt x="399" y="738"/>
                    <a:pt x="490" y="738"/>
                  </a:cubicBezTo>
                  <a:cubicBezTo>
                    <a:pt x="680" y="738"/>
                    <a:pt x="860" y="591"/>
                    <a:pt x="860" y="370"/>
                  </a:cubicBezTo>
                  <a:cubicBezTo>
                    <a:pt x="865" y="167"/>
                    <a:pt x="701" y="0"/>
                    <a:pt x="503" y="0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9" name="Google Shape;11899;p89"/>
            <p:cNvSpPr/>
            <p:nvPr/>
          </p:nvSpPr>
          <p:spPr>
            <a:xfrm>
              <a:off x="7370413" y="1603655"/>
              <a:ext cx="22541" cy="19321"/>
            </a:xfrm>
            <a:custGeom>
              <a:avLst/>
              <a:gdLst/>
              <a:ahLst/>
              <a:cxnLst/>
              <a:rect l="l" t="t" r="r" b="b"/>
              <a:pathLst>
                <a:path w="861" h="738" extrusionOk="0">
                  <a:moveTo>
                    <a:pt x="491" y="1"/>
                  </a:moveTo>
                  <a:cubicBezTo>
                    <a:pt x="164" y="1"/>
                    <a:pt x="1" y="399"/>
                    <a:pt x="231" y="630"/>
                  </a:cubicBezTo>
                  <a:cubicBezTo>
                    <a:pt x="306" y="704"/>
                    <a:pt x="398" y="738"/>
                    <a:pt x="489" y="738"/>
                  </a:cubicBezTo>
                  <a:cubicBezTo>
                    <a:pt x="678" y="738"/>
                    <a:pt x="861" y="592"/>
                    <a:pt x="861" y="370"/>
                  </a:cubicBezTo>
                  <a:cubicBezTo>
                    <a:pt x="861" y="164"/>
                    <a:pt x="697" y="1"/>
                    <a:pt x="491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0" name="Google Shape;11900;p89"/>
            <p:cNvSpPr/>
            <p:nvPr/>
          </p:nvSpPr>
          <p:spPr>
            <a:xfrm>
              <a:off x="7085051" y="1802361"/>
              <a:ext cx="22672" cy="19268"/>
            </a:xfrm>
            <a:custGeom>
              <a:avLst/>
              <a:gdLst/>
              <a:ahLst/>
              <a:cxnLst/>
              <a:rect l="l" t="t" r="r" b="b"/>
              <a:pathLst>
                <a:path w="866" h="736" extrusionOk="0">
                  <a:moveTo>
                    <a:pt x="504" y="1"/>
                  </a:moveTo>
                  <a:cubicBezTo>
                    <a:pt x="501" y="1"/>
                    <a:pt x="498" y="1"/>
                    <a:pt x="495" y="1"/>
                  </a:cubicBezTo>
                  <a:cubicBezTo>
                    <a:pt x="169" y="1"/>
                    <a:pt x="0" y="395"/>
                    <a:pt x="236" y="625"/>
                  </a:cubicBezTo>
                  <a:cubicBezTo>
                    <a:pt x="310" y="702"/>
                    <a:pt x="403" y="735"/>
                    <a:pt x="493" y="735"/>
                  </a:cubicBezTo>
                  <a:cubicBezTo>
                    <a:pt x="683" y="735"/>
                    <a:pt x="865" y="587"/>
                    <a:pt x="865" y="366"/>
                  </a:cubicBezTo>
                  <a:cubicBezTo>
                    <a:pt x="865" y="167"/>
                    <a:pt x="702" y="1"/>
                    <a:pt x="504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1" name="Google Shape;11901;p89"/>
            <p:cNvSpPr/>
            <p:nvPr/>
          </p:nvSpPr>
          <p:spPr>
            <a:xfrm>
              <a:off x="7104555" y="1832547"/>
              <a:ext cx="22515" cy="19268"/>
            </a:xfrm>
            <a:custGeom>
              <a:avLst/>
              <a:gdLst/>
              <a:ahLst/>
              <a:cxnLst/>
              <a:rect l="l" t="t" r="r" b="b"/>
              <a:pathLst>
                <a:path w="860" h="736" extrusionOk="0">
                  <a:moveTo>
                    <a:pt x="495" y="1"/>
                  </a:moveTo>
                  <a:cubicBezTo>
                    <a:pt x="163" y="1"/>
                    <a:pt x="0" y="395"/>
                    <a:pt x="231" y="625"/>
                  </a:cubicBezTo>
                  <a:cubicBezTo>
                    <a:pt x="307" y="702"/>
                    <a:pt x="400" y="735"/>
                    <a:pt x="490" y="735"/>
                  </a:cubicBezTo>
                  <a:cubicBezTo>
                    <a:pt x="680" y="735"/>
                    <a:pt x="860" y="587"/>
                    <a:pt x="860" y="366"/>
                  </a:cubicBezTo>
                  <a:cubicBezTo>
                    <a:pt x="860" y="164"/>
                    <a:pt x="697" y="1"/>
                    <a:pt x="495" y="1"/>
                  </a:cubicBezTo>
                  <a:close/>
                </a:path>
              </a:pathLst>
            </a:custGeom>
            <a:solidFill>
              <a:srgbClr val="6A8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89"/>
            <p:cNvSpPr/>
            <p:nvPr/>
          </p:nvSpPr>
          <p:spPr>
            <a:xfrm>
              <a:off x="7139008" y="1744661"/>
              <a:ext cx="84928" cy="95845"/>
            </a:xfrm>
            <a:custGeom>
              <a:avLst/>
              <a:gdLst/>
              <a:ahLst/>
              <a:cxnLst/>
              <a:rect l="l" t="t" r="r" b="b"/>
              <a:pathLst>
                <a:path w="3244" h="3661" extrusionOk="0">
                  <a:moveTo>
                    <a:pt x="2811" y="0"/>
                  </a:moveTo>
                  <a:cubicBezTo>
                    <a:pt x="2685" y="0"/>
                    <a:pt x="2565" y="11"/>
                    <a:pt x="2460" y="58"/>
                  </a:cubicBezTo>
                  <a:cubicBezTo>
                    <a:pt x="2167" y="187"/>
                    <a:pt x="2018" y="528"/>
                    <a:pt x="1792" y="701"/>
                  </a:cubicBezTo>
                  <a:cubicBezTo>
                    <a:pt x="1533" y="893"/>
                    <a:pt x="1168" y="951"/>
                    <a:pt x="985" y="1172"/>
                  </a:cubicBezTo>
                  <a:cubicBezTo>
                    <a:pt x="783" y="1422"/>
                    <a:pt x="807" y="1801"/>
                    <a:pt x="678" y="2051"/>
                  </a:cubicBezTo>
                  <a:cubicBezTo>
                    <a:pt x="529" y="2354"/>
                    <a:pt x="217" y="2560"/>
                    <a:pt x="144" y="2820"/>
                  </a:cubicBezTo>
                  <a:cubicBezTo>
                    <a:pt x="0" y="3334"/>
                    <a:pt x="221" y="3204"/>
                    <a:pt x="202" y="3661"/>
                  </a:cubicBezTo>
                  <a:cubicBezTo>
                    <a:pt x="202" y="3661"/>
                    <a:pt x="226" y="3656"/>
                    <a:pt x="265" y="3656"/>
                  </a:cubicBezTo>
                  <a:cubicBezTo>
                    <a:pt x="745" y="2858"/>
                    <a:pt x="1293" y="2104"/>
                    <a:pt x="1903" y="1403"/>
                  </a:cubicBezTo>
                  <a:cubicBezTo>
                    <a:pt x="2321" y="913"/>
                    <a:pt x="2768" y="451"/>
                    <a:pt x="3243" y="14"/>
                  </a:cubicBezTo>
                  <a:lnTo>
                    <a:pt x="3224" y="5"/>
                  </a:lnTo>
                  <a:cubicBezTo>
                    <a:pt x="3190" y="6"/>
                    <a:pt x="3157" y="7"/>
                    <a:pt x="3123" y="7"/>
                  </a:cubicBezTo>
                  <a:cubicBezTo>
                    <a:pt x="3018" y="7"/>
                    <a:pt x="2912" y="0"/>
                    <a:pt x="2811" y="0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89"/>
            <p:cNvSpPr/>
            <p:nvPr/>
          </p:nvSpPr>
          <p:spPr>
            <a:xfrm>
              <a:off x="7288810" y="1516371"/>
              <a:ext cx="142000" cy="98227"/>
            </a:xfrm>
            <a:custGeom>
              <a:avLst/>
              <a:gdLst/>
              <a:ahLst/>
              <a:cxnLst/>
              <a:rect l="l" t="t" r="r" b="b"/>
              <a:pathLst>
                <a:path w="5424" h="3752" extrusionOk="0">
                  <a:moveTo>
                    <a:pt x="2315" y="0"/>
                  </a:moveTo>
                  <a:cubicBezTo>
                    <a:pt x="2277" y="0"/>
                    <a:pt x="2236" y="12"/>
                    <a:pt x="2195" y="39"/>
                  </a:cubicBezTo>
                  <a:cubicBezTo>
                    <a:pt x="1312" y="630"/>
                    <a:pt x="259" y="2114"/>
                    <a:pt x="24" y="3512"/>
                  </a:cubicBezTo>
                  <a:cubicBezTo>
                    <a:pt x="1" y="3641"/>
                    <a:pt x="105" y="3751"/>
                    <a:pt x="224" y="3751"/>
                  </a:cubicBezTo>
                  <a:cubicBezTo>
                    <a:pt x="252" y="3751"/>
                    <a:pt x="280" y="3746"/>
                    <a:pt x="307" y="3733"/>
                  </a:cubicBezTo>
                  <a:cubicBezTo>
                    <a:pt x="1816" y="3123"/>
                    <a:pt x="3406" y="2734"/>
                    <a:pt x="5025" y="2580"/>
                  </a:cubicBezTo>
                  <a:cubicBezTo>
                    <a:pt x="5068" y="2576"/>
                    <a:pt x="5107" y="2571"/>
                    <a:pt x="5155" y="2571"/>
                  </a:cubicBezTo>
                  <a:cubicBezTo>
                    <a:pt x="5424" y="2571"/>
                    <a:pt x="5424" y="2162"/>
                    <a:pt x="5155" y="2162"/>
                  </a:cubicBezTo>
                  <a:cubicBezTo>
                    <a:pt x="4280" y="2186"/>
                    <a:pt x="2277" y="2537"/>
                    <a:pt x="519" y="3210"/>
                  </a:cubicBezTo>
                  <a:cubicBezTo>
                    <a:pt x="860" y="1922"/>
                    <a:pt x="1826" y="784"/>
                    <a:pt x="2431" y="385"/>
                  </a:cubicBezTo>
                  <a:cubicBezTo>
                    <a:pt x="2617" y="254"/>
                    <a:pt x="2493" y="0"/>
                    <a:pt x="23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89"/>
            <p:cNvSpPr/>
            <p:nvPr/>
          </p:nvSpPr>
          <p:spPr>
            <a:xfrm>
              <a:off x="7060102" y="1516528"/>
              <a:ext cx="194308" cy="308531"/>
            </a:xfrm>
            <a:custGeom>
              <a:avLst/>
              <a:gdLst/>
              <a:ahLst/>
              <a:cxnLst/>
              <a:rect l="l" t="t" r="r" b="b"/>
              <a:pathLst>
                <a:path w="7422" h="11785" extrusionOk="0">
                  <a:moveTo>
                    <a:pt x="5056" y="6096"/>
                  </a:moveTo>
                  <a:cubicBezTo>
                    <a:pt x="4922" y="6360"/>
                    <a:pt x="4883" y="6485"/>
                    <a:pt x="4893" y="6917"/>
                  </a:cubicBezTo>
                  <a:cubicBezTo>
                    <a:pt x="4907" y="7321"/>
                    <a:pt x="4893" y="7374"/>
                    <a:pt x="4542" y="7662"/>
                  </a:cubicBezTo>
                  <a:cubicBezTo>
                    <a:pt x="4263" y="7883"/>
                    <a:pt x="4191" y="7964"/>
                    <a:pt x="4018" y="8354"/>
                  </a:cubicBezTo>
                  <a:cubicBezTo>
                    <a:pt x="3850" y="8733"/>
                    <a:pt x="3812" y="8781"/>
                    <a:pt x="3370" y="8872"/>
                  </a:cubicBezTo>
                  <a:cubicBezTo>
                    <a:pt x="3014" y="8949"/>
                    <a:pt x="2904" y="8993"/>
                    <a:pt x="2548" y="9295"/>
                  </a:cubicBezTo>
                  <a:cubicBezTo>
                    <a:pt x="2433" y="9396"/>
                    <a:pt x="2327" y="9487"/>
                    <a:pt x="2231" y="9516"/>
                  </a:cubicBezTo>
                  <a:cubicBezTo>
                    <a:pt x="2126" y="9544"/>
                    <a:pt x="2061" y="9556"/>
                    <a:pt x="2010" y="9556"/>
                  </a:cubicBezTo>
                  <a:cubicBezTo>
                    <a:pt x="1947" y="9556"/>
                    <a:pt x="1904" y="9538"/>
                    <a:pt x="1833" y="9511"/>
                  </a:cubicBezTo>
                  <a:cubicBezTo>
                    <a:pt x="2116" y="9122"/>
                    <a:pt x="2404" y="8733"/>
                    <a:pt x="2717" y="8368"/>
                  </a:cubicBezTo>
                  <a:cubicBezTo>
                    <a:pt x="3423" y="7537"/>
                    <a:pt x="4211" y="6778"/>
                    <a:pt x="5056" y="6096"/>
                  </a:cubicBezTo>
                  <a:close/>
                  <a:moveTo>
                    <a:pt x="7135" y="0"/>
                  </a:moveTo>
                  <a:cubicBezTo>
                    <a:pt x="7077" y="0"/>
                    <a:pt x="7018" y="27"/>
                    <a:pt x="6973" y="91"/>
                  </a:cubicBezTo>
                  <a:cubicBezTo>
                    <a:pt x="5950" y="1522"/>
                    <a:pt x="5556" y="3285"/>
                    <a:pt x="5709" y="5087"/>
                  </a:cubicBezTo>
                  <a:cubicBezTo>
                    <a:pt x="3327" y="6754"/>
                    <a:pt x="1405" y="9026"/>
                    <a:pt x="69" y="11495"/>
                  </a:cubicBezTo>
                  <a:cubicBezTo>
                    <a:pt x="0" y="11654"/>
                    <a:pt x="128" y="11785"/>
                    <a:pt x="261" y="11785"/>
                  </a:cubicBezTo>
                  <a:cubicBezTo>
                    <a:pt x="322" y="11785"/>
                    <a:pt x="385" y="11757"/>
                    <a:pt x="430" y="11692"/>
                  </a:cubicBezTo>
                  <a:cubicBezTo>
                    <a:pt x="771" y="11068"/>
                    <a:pt x="1146" y="10463"/>
                    <a:pt x="1559" y="9876"/>
                  </a:cubicBezTo>
                  <a:cubicBezTo>
                    <a:pt x="1738" y="9890"/>
                    <a:pt x="1805" y="9972"/>
                    <a:pt x="1997" y="9972"/>
                  </a:cubicBezTo>
                  <a:cubicBezTo>
                    <a:pt x="2082" y="9972"/>
                    <a:pt x="2191" y="9956"/>
                    <a:pt x="2347" y="9910"/>
                  </a:cubicBezTo>
                  <a:cubicBezTo>
                    <a:pt x="2659" y="9819"/>
                    <a:pt x="2875" y="9502"/>
                    <a:pt x="3149" y="9367"/>
                  </a:cubicBezTo>
                  <a:cubicBezTo>
                    <a:pt x="3245" y="9324"/>
                    <a:pt x="3351" y="9295"/>
                    <a:pt x="3456" y="9276"/>
                  </a:cubicBezTo>
                  <a:cubicBezTo>
                    <a:pt x="4047" y="9151"/>
                    <a:pt x="4182" y="9007"/>
                    <a:pt x="4398" y="8522"/>
                  </a:cubicBezTo>
                  <a:cubicBezTo>
                    <a:pt x="4537" y="8200"/>
                    <a:pt x="4571" y="8166"/>
                    <a:pt x="4801" y="7979"/>
                  </a:cubicBezTo>
                  <a:cubicBezTo>
                    <a:pt x="5277" y="7599"/>
                    <a:pt x="5325" y="7412"/>
                    <a:pt x="5306" y="6903"/>
                  </a:cubicBezTo>
                  <a:cubicBezTo>
                    <a:pt x="5296" y="6538"/>
                    <a:pt x="5311" y="6494"/>
                    <a:pt x="5460" y="6216"/>
                  </a:cubicBezTo>
                  <a:cubicBezTo>
                    <a:pt x="5551" y="6048"/>
                    <a:pt x="5647" y="5855"/>
                    <a:pt x="5661" y="5639"/>
                  </a:cubicBezTo>
                  <a:cubicBezTo>
                    <a:pt x="5791" y="5548"/>
                    <a:pt x="5911" y="5447"/>
                    <a:pt x="6036" y="5361"/>
                  </a:cubicBezTo>
                  <a:cubicBezTo>
                    <a:pt x="6099" y="5317"/>
                    <a:pt x="6132" y="5245"/>
                    <a:pt x="6127" y="5173"/>
                  </a:cubicBezTo>
                  <a:cubicBezTo>
                    <a:pt x="5964" y="3453"/>
                    <a:pt x="6300" y="1734"/>
                    <a:pt x="7304" y="331"/>
                  </a:cubicBezTo>
                  <a:cubicBezTo>
                    <a:pt x="7421" y="169"/>
                    <a:pt x="7282" y="0"/>
                    <a:pt x="713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5" name="Google Shape;11905;p89"/>
            <p:cNvSpPr/>
            <p:nvPr/>
          </p:nvSpPr>
          <p:spPr>
            <a:xfrm>
              <a:off x="7118536" y="1678216"/>
              <a:ext cx="208785" cy="205984"/>
            </a:xfrm>
            <a:custGeom>
              <a:avLst/>
              <a:gdLst/>
              <a:ahLst/>
              <a:cxnLst/>
              <a:rect l="l" t="t" r="r" b="b"/>
              <a:pathLst>
                <a:path w="7975" h="7868" extrusionOk="0">
                  <a:moveTo>
                    <a:pt x="3525" y="2749"/>
                  </a:moveTo>
                  <a:lnTo>
                    <a:pt x="3525" y="2749"/>
                  </a:lnTo>
                  <a:cubicBezTo>
                    <a:pt x="2603" y="3643"/>
                    <a:pt x="1791" y="4637"/>
                    <a:pt x="1104" y="5723"/>
                  </a:cubicBezTo>
                  <a:cubicBezTo>
                    <a:pt x="1085" y="5665"/>
                    <a:pt x="1080" y="5603"/>
                    <a:pt x="1133" y="5411"/>
                  </a:cubicBezTo>
                  <a:cubicBezTo>
                    <a:pt x="1162" y="5319"/>
                    <a:pt x="1253" y="5209"/>
                    <a:pt x="1354" y="5094"/>
                  </a:cubicBezTo>
                  <a:cubicBezTo>
                    <a:pt x="1652" y="4743"/>
                    <a:pt x="1700" y="4632"/>
                    <a:pt x="1772" y="4277"/>
                  </a:cubicBezTo>
                  <a:cubicBezTo>
                    <a:pt x="1868" y="3830"/>
                    <a:pt x="1916" y="3792"/>
                    <a:pt x="2296" y="3624"/>
                  </a:cubicBezTo>
                  <a:cubicBezTo>
                    <a:pt x="2685" y="3451"/>
                    <a:pt x="2766" y="3379"/>
                    <a:pt x="2987" y="3100"/>
                  </a:cubicBezTo>
                  <a:cubicBezTo>
                    <a:pt x="3223" y="2807"/>
                    <a:pt x="3300" y="2754"/>
                    <a:pt x="3525" y="2749"/>
                  </a:cubicBezTo>
                  <a:close/>
                  <a:moveTo>
                    <a:pt x="7745" y="1"/>
                  </a:moveTo>
                  <a:cubicBezTo>
                    <a:pt x="7720" y="1"/>
                    <a:pt x="7695" y="5"/>
                    <a:pt x="7671" y="16"/>
                  </a:cubicBezTo>
                  <a:cubicBezTo>
                    <a:pt x="6297" y="549"/>
                    <a:pt x="5039" y="1337"/>
                    <a:pt x="3963" y="2341"/>
                  </a:cubicBezTo>
                  <a:cubicBezTo>
                    <a:pt x="3950" y="2341"/>
                    <a:pt x="3937" y="2341"/>
                    <a:pt x="3924" y="2341"/>
                  </a:cubicBezTo>
                  <a:cubicBezTo>
                    <a:pt x="3806" y="2341"/>
                    <a:pt x="3691" y="2333"/>
                    <a:pt x="3578" y="2333"/>
                  </a:cubicBezTo>
                  <a:cubicBezTo>
                    <a:pt x="3435" y="2333"/>
                    <a:pt x="3294" y="2346"/>
                    <a:pt x="3156" y="2408"/>
                  </a:cubicBezTo>
                  <a:cubicBezTo>
                    <a:pt x="2810" y="2562"/>
                    <a:pt x="2646" y="2927"/>
                    <a:pt x="2449" y="3076"/>
                  </a:cubicBezTo>
                  <a:cubicBezTo>
                    <a:pt x="2348" y="3148"/>
                    <a:pt x="2238" y="3206"/>
                    <a:pt x="2123" y="3249"/>
                  </a:cubicBezTo>
                  <a:cubicBezTo>
                    <a:pt x="1642" y="3465"/>
                    <a:pt x="1498" y="3600"/>
                    <a:pt x="1368" y="4195"/>
                  </a:cubicBezTo>
                  <a:cubicBezTo>
                    <a:pt x="1311" y="4488"/>
                    <a:pt x="1292" y="4536"/>
                    <a:pt x="1037" y="4829"/>
                  </a:cubicBezTo>
                  <a:cubicBezTo>
                    <a:pt x="917" y="4969"/>
                    <a:pt x="782" y="5122"/>
                    <a:pt x="730" y="5300"/>
                  </a:cubicBezTo>
                  <a:cubicBezTo>
                    <a:pt x="566" y="5872"/>
                    <a:pt x="792" y="5829"/>
                    <a:pt x="773" y="6194"/>
                  </a:cubicBezTo>
                  <a:cubicBezTo>
                    <a:pt x="773" y="6203"/>
                    <a:pt x="787" y="6213"/>
                    <a:pt x="787" y="6227"/>
                  </a:cubicBezTo>
                  <a:cubicBezTo>
                    <a:pt x="523" y="6665"/>
                    <a:pt x="283" y="7116"/>
                    <a:pt x="67" y="7582"/>
                  </a:cubicBezTo>
                  <a:cubicBezTo>
                    <a:pt x="0" y="7743"/>
                    <a:pt x="132" y="7867"/>
                    <a:pt x="263" y="7867"/>
                  </a:cubicBezTo>
                  <a:cubicBezTo>
                    <a:pt x="332" y="7867"/>
                    <a:pt x="400" y="7834"/>
                    <a:pt x="441" y="7755"/>
                  </a:cubicBezTo>
                  <a:cubicBezTo>
                    <a:pt x="1066" y="6424"/>
                    <a:pt x="1873" y="5185"/>
                    <a:pt x="2839" y="4075"/>
                  </a:cubicBezTo>
                  <a:cubicBezTo>
                    <a:pt x="4419" y="2250"/>
                    <a:pt x="5908" y="1154"/>
                    <a:pt x="7816" y="400"/>
                  </a:cubicBezTo>
                  <a:cubicBezTo>
                    <a:pt x="7921" y="357"/>
                    <a:pt x="7974" y="237"/>
                    <a:pt x="7931" y="131"/>
                  </a:cubicBezTo>
                  <a:cubicBezTo>
                    <a:pt x="7902" y="50"/>
                    <a:pt x="7825" y="1"/>
                    <a:pt x="77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6" name="Google Shape;11906;p89"/>
            <p:cNvSpPr/>
            <p:nvPr/>
          </p:nvSpPr>
          <p:spPr>
            <a:xfrm>
              <a:off x="7335018" y="1652193"/>
              <a:ext cx="94169" cy="28693"/>
            </a:xfrm>
            <a:custGeom>
              <a:avLst/>
              <a:gdLst/>
              <a:ahLst/>
              <a:cxnLst/>
              <a:rect l="l" t="t" r="r" b="b"/>
              <a:pathLst>
                <a:path w="3597" h="1096" extrusionOk="0">
                  <a:moveTo>
                    <a:pt x="3379" y="0"/>
                  </a:moveTo>
                  <a:cubicBezTo>
                    <a:pt x="3373" y="0"/>
                    <a:pt x="3367" y="0"/>
                    <a:pt x="3361" y="1"/>
                  </a:cubicBezTo>
                  <a:cubicBezTo>
                    <a:pt x="2294" y="111"/>
                    <a:pt x="1242" y="342"/>
                    <a:pt x="229" y="693"/>
                  </a:cubicBezTo>
                  <a:cubicBezTo>
                    <a:pt x="0" y="770"/>
                    <a:pt x="81" y="1095"/>
                    <a:pt x="288" y="1095"/>
                  </a:cubicBezTo>
                  <a:cubicBezTo>
                    <a:pt x="311" y="1095"/>
                    <a:pt x="337" y="1091"/>
                    <a:pt x="363" y="1082"/>
                  </a:cubicBezTo>
                  <a:cubicBezTo>
                    <a:pt x="1348" y="741"/>
                    <a:pt x="2371" y="520"/>
                    <a:pt x="3404" y="414"/>
                  </a:cubicBezTo>
                  <a:cubicBezTo>
                    <a:pt x="3519" y="400"/>
                    <a:pt x="3596" y="299"/>
                    <a:pt x="3587" y="188"/>
                  </a:cubicBezTo>
                  <a:cubicBezTo>
                    <a:pt x="3573" y="79"/>
                    <a:pt x="3482" y="0"/>
                    <a:pt x="337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7" name="Google Shape;11907;p89"/>
          <p:cNvGrpSpPr/>
          <p:nvPr/>
        </p:nvGrpSpPr>
        <p:grpSpPr>
          <a:xfrm>
            <a:off x="7935247" y="1310762"/>
            <a:ext cx="381704" cy="368588"/>
            <a:chOff x="7935247" y="1516162"/>
            <a:chExt cx="381704" cy="368588"/>
          </a:xfrm>
        </p:grpSpPr>
        <p:sp>
          <p:nvSpPr>
            <p:cNvPr id="11908" name="Google Shape;11908;p89"/>
            <p:cNvSpPr/>
            <p:nvPr/>
          </p:nvSpPr>
          <p:spPr>
            <a:xfrm>
              <a:off x="8127801" y="1641773"/>
              <a:ext cx="52098" cy="51496"/>
            </a:xfrm>
            <a:custGeom>
              <a:avLst/>
              <a:gdLst/>
              <a:ahLst/>
              <a:cxnLst/>
              <a:rect l="l" t="t" r="r" b="b"/>
              <a:pathLst>
                <a:path w="1990" h="1967" extrusionOk="0">
                  <a:moveTo>
                    <a:pt x="808" y="0"/>
                  </a:moveTo>
                  <a:lnTo>
                    <a:pt x="111" y="697"/>
                  </a:lnTo>
                  <a:cubicBezTo>
                    <a:pt x="1" y="812"/>
                    <a:pt x="1" y="990"/>
                    <a:pt x="111" y="1100"/>
                  </a:cubicBezTo>
                  <a:lnTo>
                    <a:pt x="890" y="1883"/>
                  </a:lnTo>
                  <a:cubicBezTo>
                    <a:pt x="947" y="1939"/>
                    <a:pt x="1021" y="1966"/>
                    <a:pt x="1093" y="1966"/>
                  </a:cubicBezTo>
                  <a:cubicBezTo>
                    <a:pt x="1166" y="1966"/>
                    <a:pt x="1238" y="1939"/>
                    <a:pt x="1293" y="1883"/>
                  </a:cubicBezTo>
                  <a:lnTo>
                    <a:pt x="1990" y="1187"/>
                  </a:lnTo>
                  <a:cubicBezTo>
                    <a:pt x="1735" y="1052"/>
                    <a:pt x="1505" y="884"/>
                    <a:pt x="1303" y="682"/>
                  </a:cubicBezTo>
                  <a:cubicBezTo>
                    <a:pt x="1101" y="485"/>
                    <a:pt x="933" y="255"/>
                    <a:pt x="80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9" name="Google Shape;11909;p89"/>
            <p:cNvSpPr/>
            <p:nvPr/>
          </p:nvSpPr>
          <p:spPr>
            <a:xfrm>
              <a:off x="8130707" y="1661879"/>
              <a:ext cx="49323" cy="31259"/>
            </a:xfrm>
            <a:custGeom>
              <a:avLst/>
              <a:gdLst/>
              <a:ahLst/>
              <a:cxnLst/>
              <a:rect l="l" t="t" r="r" b="b"/>
              <a:pathLst>
                <a:path w="1884" h="1194" extrusionOk="0">
                  <a:moveTo>
                    <a:pt x="0" y="327"/>
                  </a:moveTo>
                  <a:lnTo>
                    <a:pt x="274" y="606"/>
                  </a:lnTo>
                  <a:cubicBezTo>
                    <a:pt x="282" y="613"/>
                    <a:pt x="289" y="620"/>
                    <a:pt x="297" y="626"/>
                  </a:cubicBezTo>
                  <a:lnTo>
                    <a:pt x="297" y="626"/>
                  </a:lnTo>
                  <a:lnTo>
                    <a:pt x="0" y="327"/>
                  </a:lnTo>
                  <a:close/>
                  <a:moveTo>
                    <a:pt x="1283" y="1"/>
                  </a:moveTo>
                  <a:lnTo>
                    <a:pt x="678" y="606"/>
                  </a:lnTo>
                  <a:cubicBezTo>
                    <a:pt x="622" y="661"/>
                    <a:pt x="550" y="689"/>
                    <a:pt x="478" y="689"/>
                  </a:cubicBezTo>
                  <a:cubicBezTo>
                    <a:pt x="414" y="689"/>
                    <a:pt x="350" y="668"/>
                    <a:pt x="297" y="626"/>
                  </a:cubicBezTo>
                  <a:lnTo>
                    <a:pt x="297" y="626"/>
                  </a:lnTo>
                  <a:lnTo>
                    <a:pt x="779" y="1111"/>
                  </a:lnTo>
                  <a:cubicBezTo>
                    <a:pt x="836" y="1166"/>
                    <a:pt x="910" y="1193"/>
                    <a:pt x="982" y="1193"/>
                  </a:cubicBezTo>
                  <a:cubicBezTo>
                    <a:pt x="1055" y="1193"/>
                    <a:pt x="1127" y="1166"/>
                    <a:pt x="1182" y="1111"/>
                  </a:cubicBezTo>
                  <a:lnTo>
                    <a:pt x="1884" y="414"/>
                  </a:lnTo>
                  <a:cubicBezTo>
                    <a:pt x="1663" y="308"/>
                    <a:pt x="1461" y="169"/>
                    <a:pt x="1283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89"/>
            <p:cNvSpPr/>
            <p:nvPr/>
          </p:nvSpPr>
          <p:spPr>
            <a:xfrm>
              <a:off x="7938022" y="1671435"/>
              <a:ext cx="213210" cy="207581"/>
            </a:xfrm>
            <a:custGeom>
              <a:avLst/>
              <a:gdLst/>
              <a:ahLst/>
              <a:cxnLst/>
              <a:rect l="l" t="t" r="r" b="b"/>
              <a:pathLst>
                <a:path w="8144" h="7929" extrusionOk="0">
                  <a:moveTo>
                    <a:pt x="7394" y="1"/>
                  </a:moveTo>
                  <a:cubicBezTo>
                    <a:pt x="7043" y="299"/>
                    <a:pt x="6433" y="971"/>
                    <a:pt x="5934" y="2355"/>
                  </a:cubicBezTo>
                  <a:cubicBezTo>
                    <a:pt x="5479" y="3617"/>
                    <a:pt x="4678" y="4123"/>
                    <a:pt x="3486" y="4123"/>
                  </a:cubicBezTo>
                  <a:cubicBezTo>
                    <a:pt x="3480" y="4123"/>
                    <a:pt x="3475" y="4123"/>
                    <a:pt x="3469" y="4123"/>
                  </a:cubicBezTo>
                  <a:cubicBezTo>
                    <a:pt x="3467" y="4123"/>
                    <a:pt x="3466" y="4123"/>
                    <a:pt x="3464" y="4123"/>
                  </a:cubicBezTo>
                  <a:cubicBezTo>
                    <a:pt x="898" y="4123"/>
                    <a:pt x="1" y="7678"/>
                    <a:pt x="169" y="7846"/>
                  </a:cubicBezTo>
                  <a:cubicBezTo>
                    <a:pt x="202" y="7875"/>
                    <a:pt x="236" y="7904"/>
                    <a:pt x="279" y="7923"/>
                  </a:cubicBezTo>
                  <a:cubicBezTo>
                    <a:pt x="285" y="7926"/>
                    <a:pt x="292" y="7928"/>
                    <a:pt x="299" y="7928"/>
                  </a:cubicBezTo>
                  <a:cubicBezTo>
                    <a:pt x="577" y="7928"/>
                    <a:pt x="1702" y="5145"/>
                    <a:pt x="3656" y="5145"/>
                  </a:cubicBezTo>
                  <a:cubicBezTo>
                    <a:pt x="3682" y="5145"/>
                    <a:pt x="3707" y="5145"/>
                    <a:pt x="3733" y="5146"/>
                  </a:cubicBezTo>
                  <a:cubicBezTo>
                    <a:pt x="3775" y="5148"/>
                    <a:pt x="3816" y="5148"/>
                    <a:pt x="3858" y="5148"/>
                  </a:cubicBezTo>
                  <a:cubicBezTo>
                    <a:pt x="5097" y="5148"/>
                    <a:pt x="6296" y="4449"/>
                    <a:pt x="6923" y="2710"/>
                  </a:cubicBezTo>
                  <a:cubicBezTo>
                    <a:pt x="7418" y="1341"/>
                    <a:pt x="8004" y="851"/>
                    <a:pt x="8143" y="750"/>
                  </a:cubicBezTo>
                  <a:lnTo>
                    <a:pt x="8139" y="746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89"/>
            <p:cNvSpPr/>
            <p:nvPr/>
          </p:nvSpPr>
          <p:spPr>
            <a:xfrm>
              <a:off x="8131466" y="1671435"/>
              <a:ext cx="9948" cy="9844"/>
            </a:xfrm>
            <a:custGeom>
              <a:avLst/>
              <a:gdLst/>
              <a:ahLst/>
              <a:cxnLst/>
              <a:rect l="l" t="t" r="r" b="b"/>
              <a:pathLst>
                <a:path w="380" h="376" extrusionOk="0">
                  <a:moveTo>
                    <a:pt x="380" y="376"/>
                  </a:moveTo>
                  <a:lnTo>
                    <a:pt x="380" y="37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89"/>
            <p:cNvSpPr/>
            <p:nvPr/>
          </p:nvSpPr>
          <p:spPr>
            <a:xfrm>
              <a:off x="7941294" y="1681514"/>
              <a:ext cx="209937" cy="197371"/>
            </a:xfrm>
            <a:custGeom>
              <a:avLst/>
              <a:gdLst/>
              <a:ahLst/>
              <a:cxnLst/>
              <a:rect l="l" t="t" r="r" b="b"/>
              <a:pathLst>
                <a:path w="8019" h="7539" extrusionOk="0">
                  <a:moveTo>
                    <a:pt x="7653" y="0"/>
                  </a:moveTo>
                  <a:cubicBezTo>
                    <a:pt x="7519" y="101"/>
                    <a:pt x="6928" y="596"/>
                    <a:pt x="6433" y="1960"/>
                  </a:cubicBezTo>
                  <a:cubicBezTo>
                    <a:pt x="5806" y="3699"/>
                    <a:pt x="4611" y="4398"/>
                    <a:pt x="3360" y="4398"/>
                  </a:cubicBezTo>
                  <a:cubicBezTo>
                    <a:pt x="3318" y="4398"/>
                    <a:pt x="3276" y="4397"/>
                    <a:pt x="3234" y="4396"/>
                  </a:cubicBezTo>
                  <a:cubicBezTo>
                    <a:pt x="3206" y="4395"/>
                    <a:pt x="3178" y="4394"/>
                    <a:pt x="3151" y="4394"/>
                  </a:cubicBezTo>
                  <a:cubicBezTo>
                    <a:pt x="1645" y="4394"/>
                    <a:pt x="635" y="6053"/>
                    <a:pt x="121" y="6808"/>
                  </a:cubicBezTo>
                  <a:cubicBezTo>
                    <a:pt x="20" y="7163"/>
                    <a:pt x="0" y="7408"/>
                    <a:pt x="39" y="7451"/>
                  </a:cubicBezTo>
                  <a:cubicBezTo>
                    <a:pt x="73" y="7485"/>
                    <a:pt x="106" y="7514"/>
                    <a:pt x="149" y="7533"/>
                  </a:cubicBezTo>
                  <a:cubicBezTo>
                    <a:pt x="155" y="7537"/>
                    <a:pt x="162" y="7538"/>
                    <a:pt x="169" y="7538"/>
                  </a:cubicBezTo>
                  <a:cubicBezTo>
                    <a:pt x="447" y="7538"/>
                    <a:pt x="1572" y="4755"/>
                    <a:pt x="3526" y="4755"/>
                  </a:cubicBezTo>
                  <a:cubicBezTo>
                    <a:pt x="3552" y="4755"/>
                    <a:pt x="3578" y="4755"/>
                    <a:pt x="3603" y="4756"/>
                  </a:cubicBezTo>
                  <a:cubicBezTo>
                    <a:pt x="3649" y="4758"/>
                    <a:pt x="3695" y="4759"/>
                    <a:pt x="3740" y="4759"/>
                  </a:cubicBezTo>
                  <a:cubicBezTo>
                    <a:pt x="4979" y="4759"/>
                    <a:pt x="6173" y="4058"/>
                    <a:pt x="6798" y="2321"/>
                  </a:cubicBezTo>
                  <a:cubicBezTo>
                    <a:pt x="7293" y="951"/>
                    <a:pt x="7879" y="466"/>
                    <a:pt x="8018" y="365"/>
                  </a:cubicBezTo>
                  <a:cubicBezTo>
                    <a:pt x="8014" y="361"/>
                    <a:pt x="8014" y="361"/>
                    <a:pt x="8009" y="356"/>
                  </a:cubicBezTo>
                  <a:lnTo>
                    <a:pt x="7653" y="0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89"/>
            <p:cNvSpPr/>
            <p:nvPr/>
          </p:nvSpPr>
          <p:spPr>
            <a:xfrm>
              <a:off x="8134215" y="1523125"/>
              <a:ext cx="178757" cy="156164"/>
            </a:xfrm>
            <a:custGeom>
              <a:avLst/>
              <a:gdLst/>
              <a:ahLst/>
              <a:cxnLst/>
              <a:rect l="l" t="t" r="r" b="b"/>
              <a:pathLst>
                <a:path w="6828" h="5965" extrusionOk="0">
                  <a:moveTo>
                    <a:pt x="4614" y="1"/>
                  </a:moveTo>
                  <a:cubicBezTo>
                    <a:pt x="3998" y="1"/>
                    <a:pt x="3290" y="199"/>
                    <a:pt x="2638" y="516"/>
                  </a:cubicBezTo>
                  <a:cubicBezTo>
                    <a:pt x="2413" y="627"/>
                    <a:pt x="2192" y="747"/>
                    <a:pt x="1980" y="881"/>
                  </a:cubicBezTo>
                  <a:cubicBezTo>
                    <a:pt x="1702" y="1064"/>
                    <a:pt x="1437" y="1275"/>
                    <a:pt x="1202" y="1510"/>
                  </a:cubicBezTo>
                  <a:cubicBezTo>
                    <a:pt x="1" y="2711"/>
                    <a:pt x="73" y="4230"/>
                    <a:pt x="1058" y="5214"/>
                  </a:cubicBezTo>
                  <a:cubicBezTo>
                    <a:pt x="1543" y="5700"/>
                    <a:pt x="2158" y="5965"/>
                    <a:pt x="2801" y="5965"/>
                  </a:cubicBezTo>
                  <a:cubicBezTo>
                    <a:pt x="3462" y="5965"/>
                    <a:pt x="4153" y="5684"/>
                    <a:pt x="4762" y="5075"/>
                  </a:cubicBezTo>
                  <a:cubicBezTo>
                    <a:pt x="5963" y="3869"/>
                    <a:pt x="6827" y="1410"/>
                    <a:pt x="5843" y="430"/>
                  </a:cubicBezTo>
                  <a:cubicBezTo>
                    <a:pt x="5545" y="130"/>
                    <a:pt x="5109" y="1"/>
                    <a:pt x="4614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4" name="Google Shape;11914;p89"/>
            <p:cNvSpPr/>
            <p:nvPr/>
          </p:nvSpPr>
          <p:spPr>
            <a:xfrm>
              <a:off x="8153981" y="1527183"/>
              <a:ext cx="158991" cy="152001"/>
            </a:xfrm>
            <a:custGeom>
              <a:avLst/>
              <a:gdLst/>
              <a:ahLst/>
              <a:cxnLst/>
              <a:rect l="l" t="t" r="r" b="b"/>
              <a:pathLst>
                <a:path w="6073" h="5806" extrusionOk="0">
                  <a:moveTo>
                    <a:pt x="4694" y="1"/>
                  </a:moveTo>
                  <a:lnTo>
                    <a:pt x="4694" y="1"/>
                  </a:lnTo>
                  <a:cubicBezTo>
                    <a:pt x="5198" y="1144"/>
                    <a:pt x="4401" y="3186"/>
                    <a:pt x="3344" y="4252"/>
                  </a:cubicBezTo>
                  <a:cubicBezTo>
                    <a:pt x="2737" y="4862"/>
                    <a:pt x="2043" y="5142"/>
                    <a:pt x="1380" y="5142"/>
                  </a:cubicBezTo>
                  <a:cubicBezTo>
                    <a:pt x="887" y="5142"/>
                    <a:pt x="411" y="4988"/>
                    <a:pt x="0" y="4699"/>
                  </a:cubicBezTo>
                  <a:lnTo>
                    <a:pt x="0" y="4699"/>
                  </a:lnTo>
                  <a:cubicBezTo>
                    <a:pt x="87" y="4829"/>
                    <a:pt x="192" y="4949"/>
                    <a:pt x="303" y="5059"/>
                  </a:cubicBezTo>
                  <a:cubicBezTo>
                    <a:pt x="788" y="5542"/>
                    <a:pt x="1402" y="5805"/>
                    <a:pt x="2044" y="5805"/>
                  </a:cubicBezTo>
                  <a:cubicBezTo>
                    <a:pt x="2707" y="5805"/>
                    <a:pt x="3399" y="5525"/>
                    <a:pt x="4011" y="4915"/>
                  </a:cubicBezTo>
                  <a:cubicBezTo>
                    <a:pt x="5213" y="3714"/>
                    <a:pt x="6072" y="1255"/>
                    <a:pt x="5088" y="275"/>
                  </a:cubicBezTo>
                  <a:cubicBezTo>
                    <a:pt x="4977" y="159"/>
                    <a:pt x="4838" y="68"/>
                    <a:pt x="4694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89"/>
            <p:cNvSpPr/>
            <p:nvPr/>
          </p:nvSpPr>
          <p:spPr>
            <a:xfrm>
              <a:off x="8041145" y="1521633"/>
              <a:ext cx="92232" cy="80503"/>
            </a:xfrm>
            <a:custGeom>
              <a:avLst/>
              <a:gdLst/>
              <a:ahLst/>
              <a:cxnLst/>
              <a:rect l="l" t="t" r="r" b="b"/>
              <a:pathLst>
                <a:path w="3523" h="3075" extrusionOk="0">
                  <a:moveTo>
                    <a:pt x="2382" y="1"/>
                  </a:moveTo>
                  <a:cubicBezTo>
                    <a:pt x="1797" y="1"/>
                    <a:pt x="1052" y="348"/>
                    <a:pt x="621" y="780"/>
                  </a:cubicBezTo>
                  <a:cubicBezTo>
                    <a:pt x="1" y="1399"/>
                    <a:pt x="39" y="2187"/>
                    <a:pt x="544" y="2692"/>
                  </a:cubicBezTo>
                  <a:cubicBezTo>
                    <a:pt x="794" y="2939"/>
                    <a:pt x="1110" y="3075"/>
                    <a:pt x="1441" y="3075"/>
                  </a:cubicBezTo>
                  <a:cubicBezTo>
                    <a:pt x="1783" y="3075"/>
                    <a:pt x="2141" y="2930"/>
                    <a:pt x="2456" y="2615"/>
                  </a:cubicBezTo>
                  <a:cubicBezTo>
                    <a:pt x="3075" y="1995"/>
                    <a:pt x="3522" y="727"/>
                    <a:pt x="3018" y="222"/>
                  </a:cubicBezTo>
                  <a:cubicBezTo>
                    <a:pt x="2863" y="67"/>
                    <a:pt x="2638" y="1"/>
                    <a:pt x="238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89"/>
            <p:cNvSpPr/>
            <p:nvPr/>
          </p:nvSpPr>
          <p:spPr>
            <a:xfrm>
              <a:off x="8049339" y="1522419"/>
              <a:ext cx="84038" cy="79613"/>
            </a:xfrm>
            <a:custGeom>
              <a:avLst/>
              <a:gdLst/>
              <a:ahLst/>
              <a:cxnLst/>
              <a:rect l="l" t="t" r="r" b="b"/>
              <a:pathLst>
                <a:path w="3210" h="3041" extrusionOk="0">
                  <a:moveTo>
                    <a:pt x="2359" y="0"/>
                  </a:moveTo>
                  <a:lnTo>
                    <a:pt x="2359" y="0"/>
                  </a:lnTo>
                  <a:cubicBezTo>
                    <a:pt x="2508" y="605"/>
                    <a:pt x="2119" y="1547"/>
                    <a:pt x="1609" y="2056"/>
                  </a:cubicBezTo>
                  <a:cubicBezTo>
                    <a:pt x="1297" y="2369"/>
                    <a:pt x="941" y="2513"/>
                    <a:pt x="599" y="2513"/>
                  </a:cubicBezTo>
                  <a:cubicBezTo>
                    <a:pt x="389" y="2513"/>
                    <a:pt x="185" y="2458"/>
                    <a:pt x="0" y="2354"/>
                  </a:cubicBezTo>
                  <a:lnTo>
                    <a:pt x="0" y="2354"/>
                  </a:lnTo>
                  <a:cubicBezTo>
                    <a:pt x="63" y="2465"/>
                    <a:pt x="139" y="2566"/>
                    <a:pt x="226" y="2657"/>
                  </a:cubicBezTo>
                  <a:cubicBezTo>
                    <a:pt x="476" y="2905"/>
                    <a:pt x="793" y="3040"/>
                    <a:pt x="1123" y="3040"/>
                  </a:cubicBezTo>
                  <a:cubicBezTo>
                    <a:pt x="1465" y="3040"/>
                    <a:pt x="1823" y="2895"/>
                    <a:pt x="2138" y="2580"/>
                  </a:cubicBezTo>
                  <a:cubicBezTo>
                    <a:pt x="2758" y="1960"/>
                    <a:pt x="3209" y="697"/>
                    <a:pt x="2700" y="188"/>
                  </a:cubicBezTo>
                  <a:cubicBezTo>
                    <a:pt x="2604" y="96"/>
                    <a:pt x="2489" y="34"/>
                    <a:pt x="2359" y="0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89"/>
            <p:cNvSpPr/>
            <p:nvPr/>
          </p:nvSpPr>
          <p:spPr>
            <a:xfrm>
              <a:off x="8037768" y="1582790"/>
              <a:ext cx="26939" cy="26468"/>
            </a:xfrm>
            <a:custGeom>
              <a:avLst/>
              <a:gdLst/>
              <a:ahLst/>
              <a:cxnLst/>
              <a:rect l="l" t="t" r="r" b="b"/>
              <a:pathLst>
                <a:path w="1029" h="1011" extrusionOk="0">
                  <a:moveTo>
                    <a:pt x="418" y="0"/>
                  </a:moveTo>
                  <a:lnTo>
                    <a:pt x="58" y="360"/>
                  </a:lnTo>
                  <a:cubicBezTo>
                    <a:pt x="0" y="418"/>
                    <a:pt x="0" y="509"/>
                    <a:pt x="58" y="567"/>
                  </a:cubicBezTo>
                  <a:lnTo>
                    <a:pt x="457" y="971"/>
                  </a:lnTo>
                  <a:cubicBezTo>
                    <a:pt x="485" y="997"/>
                    <a:pt x="524" y="1010"/>
                    <a:pt x="562" y="1010"/>
                  </a:cubicBezTo>
                  <a:cubicBezTo>
                    <a:pt x="601" y="1010"/>
                    <a:pt x="639" y="997"/>
                    <a:pt x="668" y="971"/>
                  </a:cubicBezTo>
                  <a:lnTo>
                    <a:pt x="1028" y="610"/>
                  </a:lnTo>
                  <a:cubicBezTo>
                    <a:pt x="899" y="543"/>
                    <a:pt x="778" y="456"/>
                    <a:pt x="673" y="356"/>
                  </a:cubicBezTo>
                  <a:cubicBezTo>
                    <a:pt x="572" y="250"/>
                    <a:pt x="485" y="130"/>
                    <a:pt x="418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8" name="Google Shape;11918;p89"/>
            <p:cNvSpPr/>
            <p:nvPr/>
          </p:nvSpPr>
          <p:spPr>
            <a:xfrm>
              <a:off x="7939907" y="1598000"/>
              <a:ext cx="109956" cy="107129"/>
            </a:xfrm>
            <a:custGeom>
              <a:avLst/>
              <a:gdLst/>
              <a:ahLst/>
              <a:cxnLst/>
              <a:rect l="l" t="t" r="r" b="b"/>
              <a:pathLst>
                <a:path w="4200" h="4092" extrusionOk="0">
                  <a:moveTo>
                    <a:pt x="3810" y="0"/>
                  </a:moveTo>
                  <a:cubicBezTo>
                    <a:pt x="3632" y="154"/>
                    <a:pt x="3315" y="505"/>
                    <a:pt x="3056" y="1216"/>
                  </a:cubicBezTo>
                  <a:cubicBezTo>
                    <a:pt x="2821" y="1869"/>
                    <a:pt x="2407" y="2129"/>
                    <a:pt x="1788" y="2129"/>
                  </a:cubicBezTo>
                  <a:cubicBezTo>
                    <a:pt x="462" y="2129"/>
                    <a:pt x="1" y="3964"/>
                    <a:pt x="87" y="4050"/>
                  </a:cubicBezTo>
                  <a:cubicBezTo>
                    <a:pt x="101" y="4065"/>
                    <a:pt x="121" y="4079"/>
                    <a:pt x="140" y="4089"/>
                  </a:cubicBezTo>
                  <a:cubicBezTo>
                    <a:pt x="143" y="4090"/>
                    <a:pt x="146" y="4091"/>
                    <a:pt x="150" y="4091"/>
                  </a:cubicBezTo>
                  <a:cubicBezTo>
                    <a:pt x="297" y="4091"/>
                    <a:pt x="874" y="2656"/>
                    <a:pt x="1879" y="2656"/>
                  </a:cubicBezTo>
                  <a:cubicBezTo>
                    <a:pt x="1893" y="2656"/>
                    <a:pt x="1908" y="2656"/>
                    <a:pt x="1922" y="2657"/>
                  </a:cubicBezTo>
                  <a:cubicBezTo>
                    <a:pt x="1950" y="2659"/>
                    <a:pt x="1979" y="2659"/>
                    <a:pt x="2007" y="2659"/>
                  </a:cubicBezTo>
                  <a:cubicBezTo>
                    <a:pt x="2314" y="2659"/>
                    <a:pt x="2613" y="2564"/>
                    <a:pt x="2869" y="2388"/>
                  </a:cubicBezTo>
                  <a:cubicBezTo>
                    <a:pt x="3003" y="2297"/>
                    <a:pt x="3123" y="2181"/>
                    <a:pt x="3219" y="2047"/>
                  </a:cubicBezTo>
                  <a:cubicBezTo>
                    <a:pt x="3368" y="1850"/>
                    <a:pt x="3488" y="1634"/>
                    <a:pt x="3570" y="1398"/>
                  </a:cubicBezTo>
                  <a:cubicBezTo>
                    <a:pt x="3825" y="687"/>
                    <a:pt x="4127" y="438"/>
                    <a:pt x="4199" y="390"/>
                  </a:cubicBezTo>
                  <a:lnTo>
                    <a:pt x="4195" y="385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9" name="Google Shape;11919;p89"/>
            <p:cNvSpPr/>
            <p:nvPr/>
          </p:nvSpPr>
          <p:spPr>
            <a:xfrm>
              <a:off x="8213724" y="1695809"/>
              <a:ext cx="92206" cy="80451"/>
            </a:xfrm>
            <a:custGeom>
              <a:avLst/>
              <a:gdLst/>
              <a:ahLst/>
              <a:cxnLst/>
              <a:rect l="l" t="t" r="r" b="b"/>
              <a:pathLst>
                <a:path w="3522" h="3073" extrusionOk="0">
                  <a:moveTo>
                    <a:pt x="2378" y="1"/>
                  </a:moveTo>
                  <a:cubicBezTo>
                    <a:pt x="1794" y="1"/>
                    <a:pt x="1050" y="346"/>
                    <a:pt x="620" y="780"/>
                  </a:cubicBezTo>
                  <a:cubicBezTo>
                    <a:pt x="0" y="1400"/>
                    <a:pt x="38" y="2188"/>
                    <a:pt x="543" y="2687"/>
                  </a:cubicBezTo>
                  <a:cubicBezTo>
                    <a:pt x="794" y="2936"/>
                    <a:pt x="1112" y="3073"/>
                    <a:pt x="1444" y="3073"/>
                  </a:cubicBezTo>
                  <a:cubicBezTo>
                    <a:pt x="1785" y="3073"/>
                    <a:pt x="2141" y="2929"/>
                    <a:pt x="2455" y="2615"/>
                  </a:cubicBezTo>
                  <a:cubicBezTo>
                    <a:pt x="3079" y="1996"/>
                    <a:pt x="3521" y="727"/>
                    <a:pt x="3017" y="223"/>
                  </a:cubicBezTo>
                  <a:cubicBezTo>
                    <a:pt x="2861" y="67"/>
                    <a:pt x="2635" y="1"/>
                    <a:pt x="2378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0" name="Google Shape;11920;p89"/>
            <p:cNvSpPr/>
            <p:nvPr/>
          </p:nvSpPr>
          <p:spPr>
            <a:xfrm>
              <a:off x="8221630" y="1696463"/>
              <a:ext cx="84169" cy="79744"/>
            </a:xfrm>
            <a:custGeom>
              <a:avLst/>
              <a:gdLst/>
              <a:ahLst/>
              <a:cxnLst/>
              <a:rect l="l" t="t" r="r" b="b"/>
              <a:pathLst>
                <a:path w="3215" h="3046" extrusionOk="0">
                  <a:moveTo>
                    <a:pt x="2340" y="1"/>
                  </a:moveTo>
                  <a:lnTo>
                    <a:pt x="2340" y="1"/>
                  </a:lnTo>
                  <a:cubicBezTo>
                    <a:pt x="2480" y="606"/>
                    <a:pt x="2095" y="1529"/>
                    <a:pt x="1591" y="2028"/>
                  </a:cubicBezTo>
                  <a:cubicBezTo>
                    <a:pt x="1277" y="2342"/>
                    <a:pt x="921" y="2487"/>
                    <a:pt x="579" y="2487"/>
                  </a:cubicBezTo>
                  <a:cubicBezTo>
                    <a:pt x="378" y="2487"/>
                    <a:pt x="181" y="2437"/>
                    <a:pt x="1" y="2340"/>
                  </a:cubicBezTo>
                  <a:lnTo>
                    <a:pt x="1" y="2340"/>
                  </a:lnTo>
                  <a:cubicBezTo>
                    <a:pt x="63" y="2461"/>
                    <a:pt x="145" y="2566"/>
                    <a:pt x="241" y="2662"/>
                  </a:cubicBezTo>
                  <a:cubicBezTo>
                    <a:pt x="491" y="2910"/>
                    <a:pt x="808" y="3046"/>
                    <a:pt x="1138" y="3046"/>
                  </a:cubicBezTo>
                  <a:cubicBezTo>
                    <a:pt x="1480" y="3046"/>
                    <a:pt x="1838" y="2901"/>
                    <a:pt x="2153" y="2585"/>
                  </a:cubicBezTo>
                  <a:cubicBezTo>
                    <a:pt x="2773" y="1966"/>
                    <a:pt x="3215" y="698"/>
                    <a:pt x="2710" y="193"/>
                  </a:cubicBezTo>
                  <a:cubicBezTo>
                    <a:pt x="2609" y="97"/>
                    <a:pt x="2480" y="30"/>
                    <a:pt x="2340" y="1"/>
                  </a:cubicBez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1" name="Google Shape;11921;p89"/>
            <p:cNvSpPr/>
            <p:nvPr/>
          </p:nvSpPr>
          <p:spPr>
            <a:xfrm>
              <a:off x="8210320" y="1756834"/>
              <a:ext cx="26939" cy="26573"/>
            </a:xfrm>
            <a:custGeom>
              <a:avLst/>
              <a:gdLst/>
              <a:ahLst/>
              <a:cxnLst/>
              <a:rect l="l" t="t" r="r" b="b"/>
              <a:pathLst>
                <a:path w="1029" h="1015" extrusionOk="0">
                  <a:moveTo>
                    <a:pt x="418" y="1"/>
                  </a:moveTo>
                  <a:lnTo>
                    <a:pt x="58" y="361"/>
                  </a:lnTo>
                  <a:cubicBezTo>
                    <a:pt x="0" y="419"/>
                    <a:pt x="0" y="515"/>
                    <a:pt x="58" y="573"/>
                  </a:cubicBezTo>
                  <a:lnTo>
                    <a:pt x="457" y="971"/>
                  </a:lnTo>
                  <a:cubicBezTo>
                    <a:pt x="486" y="1000"/>
                    <a:pt x="523" y="1015"/>
                    <a:pt x="561" y="1015"/>
                  </a:cubicBezTo>
                  <a:cubicBezTo>
                    <a:pt x="598" y="1015"/>
                    <a:pt x="637" y="1000"/>
                    <a:pt x="668" y="971"/>
                  </a:cubicBezTo>
                  <a:lnTo>
                    <a:pt x="1028" y="611"/>
                  </a:lnTo>
                  <a:cubicBezTo>
                    <a:pt x="894" y="544"/>
                    <a:pt x="774" y="457"/>
                    <a:pt x="673" y="356"/>
                  </a:cubicBezTo>
                  <a:cubicBezTo>
                    <a:pt x="567" y="251"/>
                    <a:pt x="481" y="135"/>
                    <a:pt x="418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2" name="Google Shape;11922;p89"/>
            <p:cNvSpPr/>
            <p:nvPr/>
          </p:nvSpPr>
          <p:spPr>
            <a:xfrm>
              <a:off x="8112459" y="1772176"/>
              <a:ext cx="109825" cy="107129"/>
            </a:xfrm>
            <a:custGeom>
              <a:avLst/>
              <a:gdLst/>
              <a:ahLst/>
              <a:cxnLst/>
              <a:rect l="l" t="t" r="r" b="b"/>
              <a:pathLst>
                <a:path w="4195" h="4092" extrusionOk="0">
                  <a:moveTo>
                    <a:pt x="3810" y="1"/>
                  </a:moveTo>
                  <a:cubicBezTo>
                    <a:pt x="3628" y="155"/>
                    <a:pt x="3316" y="505"/>
                    <a:pt x="3056" y="1216"/>
                  </a:cubicBezTo>
                  <a:cubicBezTo>
                    <a:pt x="2821" y="1870"/>
                    <a:pt x="2408" y="2129"/>
                    <a:pt x="1788" y="2129"/>
                  </a:cubicBezTo>
                  <a:cubicBezTo>
                    <a:pt x="462" y="2129"/>
                    <a:pt x="1" y="3964"/>
                    <a:pt x="82" y="4051"/>
                  </a:cubicBezTo>
                  <a:cubicBezTo>
                    <a:pt x="102" y="4065"/>
                    <a:pt x="121" y="4080"/>
                    <a:pt x="140" y="4089"/>
                  </a:cubicBezTo>
                  <a:cubicBezTo>
                    <a:pt x="143" y="4091"/>
                    <a:pt x="147" y="4092"/>
                    <a:pt x="150" y="4092"/>
                  </a:cubicBezTo>
                  <a:cubicBezTo>
                    <a:pt x="297" y="4092"/>
                    <a:pt x="870" y="2657"/>
                    <a:pt x="1879" y="2657"/>
                  </a:cubicBezTo>
                  <a:cubicBezTo>
                    <a:pt x="1893" y="2657"/>
                    <a:pt x="1908" y="2657"/>
                    <a:pt x="1922" y="2658"/>
                  </a:cubicBezTo>
                  <a:cubicBezTo>
                    <a:pt x="1945" y="2659"/>
                    <a:pt x="1967" y="2659"/>
                    <a:pt x="1989" y="2659"/>
                  </a:cubicBezTo>
                  <a:cubicBezTo>
                    <a:pt x="2307" y="2659"/>
                    <a:pt x="2618" y="2563"/>
                    <a:pt x="2883" y="2379"/>
                  </a:cubicBezTo>
                  <a:cubicBezTo>
                    <a:pt x="3018" y="2288"/>
                    <a:pt x="3224" y="2047"/>
                    <a:pt x="3224" y="2047"/>
                  </a:cubicBezTo>
                  <a:cubicBezTo>
                    <a:pt x="3373" y="1850"/>
                    <a:pt x="3489" y="1634"/>
                    <a:pt x="3570" y="1399"/>
                  </a:cubicBezTo>
                  <a:cubicBezTo>
                    <a:pt x="3820" y="688"/>
                    <a:pt x="4127" y="438"/>
                    <a:pt x="4195" y="390"/>
                  </a:cubicBezTo>
                  <a:lnTo>
                    <a:pt x="4195" y="385"/>
                  </a:lnTo>
                  <a:lnTo>
                    <a:pt x="3810" y="1"/>
                  </a:ln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89"/>
            <p:cNvSpPr/>
            <p:nvPr/>
          </p:nvSpPr>
          <p:spPr>
            <a:xfrm>
              <a:off x="7935247" y="1517680"/>
              <a:ext cx="378013" cy="366651"/>
            </a:xfrm>
            <a:custGeom>
              <a:avLst/>
              <a:gdLst/>
              <a:ahLst/>
              <a:cxnLst/>
              <a:rect l="l" t="t" r="r" b="b"/>
              <a:pathLst>
                <a:path w="14439" h="14005" extrusionOk="0">
                  <a:moveTo>
                    <a:pt x="8115" y="5076"/>
                  </a:moveTo>
                  <a:cubicBezTo>
                    <a:pt x="8331" y="5422"/>
                    <a:pt x="8624" y="5715"/>
                    <a:pt x="8970" y="5941"/>
                  </a:cubicBezTo>
                  <a:cubicBezTo>
                    <a:pt x="8984" y="5946"/>
                    <a:pt x="8989" y="5956"/>
                    <a:pt x="9004" y="5965"/>
                  </a:cubicBezTo>
                  <a:cubicBezTo>
                    <a:pt x="8494" y="6450"/>
                    <a:pt x="8504" y="6494"/>
                    <a:pt x="8437" y="6494"/>
                  </a:cubicBezTo>
                  <a:cubicBezTo>
                    <a:pt x="8370" y="6494"/>
                    <a:pt x="8398" y="6465"/>
                    <a:pt x="7606" y="5691"/>
                  </a:cubicBezTo>
                  <a:cubicBezTo>
                    <a:pt x="7591" y="5677"/>
                    <a:pt x="7582" y="5658"/>
                    <a:pt x="7586" y="5639"/>
                  </a:cubicBezTo>
                  <a:cubicBezTo>
                    <a:pt x="7586" y="5576"/>
                    <a:pt x="7634" y="5581"/>
                    <a:pt x="8115" y="5076"/>
                  </a:cubicBezTo>
                  <a:close/>
                  <a:moveTo>
                    <a:pt x="7490" y="6157"/>
                  </a:moveTo>
                  <a:lnTo>
                    <a:pt x="7947" y="6614"/>
                  </a:lnTo>
                  <a:cubicBezTo>
                    <a:pt x="7683" y="6868"/>
                    <a:pt x="7226" y="7430"/>
                    <a:pt x="6837" y="8516"/>
                  </a:cubicBezTo>
                  <a:cubicBezTo>
                    <a:pt x="6301" y="10002"/>
                    <a:pt x="5283" y="10815"/>
                    <a:pt x="3964" y="10815"/>
                  </a:cubicBezTo>
                  <a:cubicBezTo>
                    <a:pt x="3923" y="10815"/>
                    <a:pt x="3881" y="10814"/>
                    <a:pt x="3839" y="10812"/>
                  </a:cubicBezTo>
                  <a:cubicBezTo>
                    <a:pt x="3811" y="10811"/>
                    <a:pt x="3783" y="10811"/>
                    <a:pt x="3755" y="10811"/>
                  </a:cubicBezTo>
                  <a:cubicBezTo>
                    <a:pt x="2231" y="10811"/>
                    <a:pt x="1206" y="12341"/>
                    <a:pt x="649" y="13166"/>
                  </a:cubicBezTo>
                  <a:cubicBezTo>
                    <a:pt x="597" y="13253"/>
                    <a:pt x="534" y="13344"/>
                    <a:pt x="476" y="13421"/>
                  </a:cubicBezTo>
                  <a:cubicBezTo>
                    <a:pt x="563" y="12969"/>
                    <a:pt x="885" y="11985"/>
                    <a:pt x="1557" y="11206"/>
                  </a:cubicBezTo>
                  <a:cubicBezTo>
                    <a:pt x="2091" y="10587"/>
                    <a:pt x="2758" y="10198"/>
                    <a:pt x="3575" y="10198"/>
                  </a:cubicBezTo>
                  <a:cubicBezTo>
                    <a:pt x="4915" y="10198"/>
                    <a:pt x="5761" y="9592"/>
                    <a:pt x="6227" y="8295"/>
                  </a:cubicBezTo>
                  <a:cubicBezTo>
                    <a:pt x="6654" y="7118"/>
                    <a:pt x="7159" y="6479"/>
                    <a:pt x="7490" y="6157"/>
                  </a:cubicBezTo>
                  <a:close/>
                  <a:moveTo>
                    <a:pt x="12199" y="1"/>
                  </a:moveTo>
                  <a:cubicBezTo>
                    <a:pt x="11652" y="1"/>
                    <a:pt x="11014" y="150"/>
                    <a:pt x="10325" y="455"/>
                  </a:cubicBezTo>
                  <a:cubicBezTo>
                    <a:pt x="10120" y="557"/>
                    <a:pt x="10222" y="845"/>
                    <a:pt x="10415" y="845"/>
                  </a:cubicBezTo>
                  <a:cubicBezTo>
                    <a:pt x="10440" y="845"/>
                    <a:pt x="10466" y="840"/>
                    <a:pt x="10493" y="830"/>
                  </a:cubicBezTo>
                  <a:cubicBezTo>
                    <a:pt x="11113" y="552"/>
                    <a:pt x="11706" y="414"/>
                    <a:pt x="12203" y="414"/>
                  </a:cubicBezTo>
                  <a:cubicBezTo>
                    <a:pt x="12670" y="414"/>
                    <a:pt x="13052" y="535"/>
                    <a:pt x="13294" y="777"/>
                  </a:cubicBezTo>
                  <a:cubicBezTo>
                    <a:pt x="14192" y="1680"/>
                    <a:pt x="13294" y="4048"/>
                    <a:pt x="12213" y="5134"/>
                  </a:cubicBezTo>
                  <a:cubicBezTo>
                    <a:pt x="11634" y="5712"/>
                    <a:pt x="10997" y="5953"/>
                    <a:pt x="10402" y="5953"/>
                  </a:cubicBezTo>
                  <a:cubicBezTo>
                    <a:pt x="8368" y="5953"/>
                    <a:pt x="6814" y="3135"/>
                    <a:pt x="9691" y="1262"/>
                  </a:cubicBezTo>
                  <a:cubicBezTo>
                    <a:pt x="9877" y="1139"/>
                    <a:pt x="9758" y="884"/>
                    <a:pt x="9581" y="884"/>
                  </a:cubicBezTo>
                  <a:cubicBezTo>
                    <a:pt x="9544" y="884"/>
                    <a:pt x="9505" y="895"/>
                    <a:pt x="9465" y="921"/>
                  </a:cubicBezTo>
                  <a:cubicBezTo>
                    <a:pt x="7750" y="2036"/>
                    <a:pt x="7409" y="3530"/>
                    <a:pt x="7913" y="4697"/>
                  </a:cubicBezTo>
                  <a:lnTo>
                    <a:pt x="7317" y="5293"/>
                  </a:lnTo>
                  <a:cubicBezTo>
                    <a:pt x="7173" y="5432"/>
                    <a:pt x="7135" y="5653"/>
                    <a:pt x="7221" y="5840"/>
                  </a:cubicBezTo>
                  <a:cubicBezTo>
                    <a:pt x="6861" y="6186"/>
                    <a:pt x="6299" y="6883"/>
                    <a:pt x="5843" y="8151"/>
                  </a:cubicBezTo>
                  <a:cubicBezTo>
                    <a:pt x="5415" y="9342"/>
                    <a:pt x="4685" y="9780"/>
                    <a:pt x="3570" y="9784"/>
                  </a:cubicBezTo>
                  <a:cubicBezTo>
                    <a:pt x="1658" y="9784"/>
                    <a:pt x="702" y="11600"/>
                    <a:pt x="376" y="12383"/>
                  </a:cubicBezTo>
                  <a:cubicBezTo>
                    <a:pt x="255" y="12667"/>
                    <a:pt x="159" y="12960"/>
                    <a:pt x="92" y="13263"/>
                  </a:cubicBezTo>
                  <a:cubicBezTo>
                    <a:pt x="1" y="13690"/>
                    <a:pt x="25" y="13825"/>
                    <a:pt x="275" y="13969"/>
                  </a:cubicBezTo>
                  <a:cubicBezTo>
                    <a:pt x="317" y="13994"/>
                    <a:pt x="358" y="14005"/>
                    <a:pt x="398" y="14005"/>
                  </a:cubicBezTo>
                  <a:cubicBezTo>
                    <a:pt x="511" y="14005"/>
                    <a:pt x="613" y="13916"/>
                    <a:pt x="702" y="13805"/>
                  </a:cubicBezTo>
                  <a:cubicBezTo>
                    <a:pt x="1119" y="13294"/>
                    <a:pt x="2175" y="11219"/>
                    <a:pt x="3755" y="11219"/>
                  </a:cubicBezTo>
                  <a:cubicBezTo>
                    <a:pt x="3778" y="11219"/>
                    <a:pt x="3802" y="11220"/>
                    <a:pt x="3825" y="11221"/>
                  </a:cubicBezTo>
                  <a:cubicBezTo>
                    <a:pt x="3872" y="11223"/>
                    <a:pt x="3919" y="11223"/>
                    <a:pt x="3965" y="11223"/>
                  </a:cubicBezTo>
                  <a:cubicBezTo>
                    <a:pt x="5553" y="11223"/>
                    <a:pt x="6671" y="10191"/>
                    <a:pt x="7226" y="8651"/>
                  </a:cubicBezTo>
                  <a:cubicBezTo>
                    <a:pt x="7620" y="7555"/>
                    <a:pt x="8072" y="7056"/>
                    <a:pt x="8269" y="6873"/>
                  </a:cubicBezTo>
                  <a:cubicBezTo>
                    <a:pt x="8326" y="6894"/>
                    <a:pt x="8385" y="6904"/>
                    <a:pt x="8443" y="6904"/>
                  </a:cubicBezTo>
                  <a:cubicBezTo>
                    <a:pt x="8570" y="6904"/>
                    <a:pt x="8694" y="6855"/>
                    <a:pt x="8783" y="6763"/>
                  </a:cubicBezTo>
                  <a:lnTo>
                    <a:pt x="9378" y="6167"/>
                  </a:lnTo>
                  <a:cubicBezTo>
                    <a:pt x="9713" y="6311"/>
                    <a:pt x="10054" y="6379"/>
                    <a:pt x="10389" y="6379"/>
                  </a:cubicBezTo>
                  <a:cubicBezTo>
                    <a:pt x="11160" y="6379"/>
                    <a:pt x="11905" y="6023"/>
                    <a:pt x="12501" y="5427"/>
                  </a:cubicBezTo>
                  <a:cubicBezTo>
                    <a:pt x="13121" y="4807"/>
                    <a:pt x="13664" y="3851"/>
                    <a:pt x="13913" y="2934"/>
                  </a:cubicBezTo>
                  <a:cubicBezTo>
                    <a:pt x="14438" y="1022"/>
                    <a:pt x="13630" y="1"/>
                    <a:pt x="121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89"/>
            <p:cNvSpPr/>
            <p:nvPr/>
          </p:nvSpPr>
          <p:spPr>
            <a:xfrm>
              <a:off x="7935875" y="1516162"/>
              <a:ext cx="204413" cy="194544"/>
            </a:xfrm>
            <a:custGeom>
              <a:avLst/>
              <a:gdLst/>
              <a:ahLst/>
              <a:cxnLst/>
              <a:rect l="l" t="t" r="r" b="b"/>
              <a:pathLst>
                <a:path w="7808" h="7431" extrusionOk="0">
                  <a:moveTo>
                    <a:pt x="6403" y="414"/>
                  </a:moveTo>
                  <a:cubicBezTo>
                    <a:pt x="6606" y="414"/>
                    <a:pt x="6778" y="464"/>
                    <a:pt x="6890" y="575"/>
                  </a:cubicBezTo>
                  <a:cubicBezTo>
                    <a:pt x="7390" y="1080"/>
                    <a:pt x="6626" y="3064"/>
                    <a:pt x="5477" y="3078"/>
                  </a:cubicBezTo>
                  <a:cubicBezTo>
                    <a:pt x="5472" y="3078"/>
                    <a:pt x="5466" y="3078"/>
                    <a:pt x="5461" y="3078"/>
                  </a:cubicBezTo>
                  <a:cubicBezTo>
                    <a:pt x="4646" y="3078"/>
                    <a:pt x="3898" y="2020"/>
                    <a:pt x="4786" y="1133"/>
                  </a:cubicBezTo>
                  <a:cubicBezTo>
                    <a:pt x="5192" y="727"/>
                    <a:pt x="5893" y="414"/>
                    <a:pt x="6403" y="414"/>
                  </a:cubicBezTo>
                  <a:close/>
                  <a:moveTo>
                    <a:pt x="4272" y="2877"/>
                  </a:moveTo>
                  <a:cubicBezTo>
                    <a:pt x="4363" y="2992"/>
                    <a:pt x="4469" y="3098"/>
                    <a:pt x="4589" y="3194"/>
                  </a:cubicBezTo>
                  <a:lnTo>
                    <a:pt x="4454" y="3328"/>
                  </a:lnTo>
                  <a:lnTo>
                    <a:pt x="4137" y="3011"/>
                  </a:lnTo>
                  <a:lnTo>
                    <a:pt x="4272" y="2877"/>
                  </a:lnTo>
                  <a:close/>
                  <a:moveTo>
                    <a:pt x="6396" y="1"/>
                  </a:moveTo>
                  <a:cubicBezTo>
                    <a:pt x="5732" y="1"/>
                    <a:pt x="4930" y="398"/>
                    <a:pt x="4488" y="840"/>
                  </a:cubicBezTo>
                  <a:cubicBezTo>
                    <a:pt x="4036" y="1291"/>
                    <a:pt x="3835" y="1887"/>
                    <a:pt x="4060" y="2492"/>
                  </a:cubicBezTo>
                  <a:cubicBezTo>
                    <a:pt x="3854" y="2732"/>
                    <a:pt x="3647" y="2805"/>
                    <a:pt x="3710" y="3083"/>
                  </a:cubicBezTo>
                  <a:cubicBezTo>
                    <a:pt x="2816" y="3986"/>
                    <a:pt x="3191" y="5029"/>
                    <a:pt x="1937" y="5048"/>
                  </a:cubicBezTo>
                  <a:cubicBezTo>
                    <a:pt x="890" y="5048"/>
                    <a:pt x="371" y="6028"/>
                    <a:pt x="198" y="6446"/>
                  </a:cubicBezTo>
                  <a:cubicBezTo>
                    <a:pt x="131" y="6600"/>
                    <a:pt x="83" y="6758"/>
                    <a:pt x="44" y="6922"/>
                  </a:cubicBezTo>
                  <a:cubicBezTo>
                    <a:pt x="6" y="7099"/>
                    <a:pt x="1" y="7229"/>
                    <a:pt x="87" y="7315"/>
                  </a:cubicBezTo>
                  <a:cubicBezTo>
                    <a:pt x="145" y="7378"/>
                    <a:pt x="222" y="7421"/>
                    <a:pt x="308" y="7431"/>
                  </a:cubicBezTo>
                  <a:cubicBezTo>
                    <a:pt x="481" y="7431"/>
                    <a:pt x="592" y="7224"/>
                    <a:pt x="697" y="7070"/>
                  </a:cubicBezTo>
                  <a:cubicBezTo>
                    <a:pt x="953" y="6692"/>
                    <a:pt x="1417" y="5989"/>
                    <a:pt x="2036" y="5989"/>
                  </a:cubicBezTo>
                  <a:cubicBezTo>
                    <a:pt x="2046" y="5989"/>
                    <a:pt x="2056" y="5989"/>
                    <a:pt x="2067" y="5990"/>
                  </a:cubicBezTo>
                  <a:cubicBezTo>
                    <a:pt x="2096" y="5991"/>
                    <a:pt x="2126" y="5992"/>
                    <a:pt x="2156" y="5992"/>
                  </a:cubicBezTo>
                  <a:cubicBezTo>
                    <a:pt x="2509" y="5992"/>
                    <a:pt x="2850" y="5887"/>
                    <a:pt x="3138" y="5692"/>
                  </a:cubicBezTo>
                  <a:cubicBezTo>
                    <a:pt x="3308" y="5557"/>
                    <a:pt x="3188" y="5321"/>
                    <a:pt x="3016" y="5321"/>
                  </a:cubicBezTo>
                  <a:cubicBezTo>
                    <a:pt x="2980" y="5321"/>
                    <a:pt x="2941" y="5331"/>
                    <a:pt x="2903" y="5355"/>
                  </a:cubicBezTo>
                  <a:cubicBezTo>
                    <a:pt x="2680" y="5506"/>
                    <a:pt x="2417" y="5588"/>
                    <a:pt x="2151" y="5588"/>
                  </a:cubicBezTo>
                  <a:cubicBezTo>
                    <a:pt x="2129" y="5588"/>
                    <a:pt x="2108" y="5587"/>
                    <a:pt x="2086" y="5586"/>
                  </a:cubicBezTo>
                  <a:cubicBezTo>
                    <a:pt x="2069" y="5585"/>
                    <a:pt x="2051" y="5585"/>
                    <a:pt x="2034" y="5585"/>
                  </a:cubicBezTo>
                  <a:cubicBezTo>
                    <a:pt x="1459" y="5585"/>
                    <a:pt x="1020" y="5972"/>
                    <a:pt x="702" y="6359"/>
                  </a:cubicBezTo>
                  <a:cubicBezTo>
                    <a:pt x="962" y="5878"/>
                    <a:pt x="1380" y="5466"/>
                    <a:pt x="1919" y="5466"/>
                  </a:cubicBezTo>
                  <a:cubicBezTo>
                    <a:pt x="1928" y="5466"/>
                    <a:pt x="1937" y="5466"/>
                    <a:pt x="1947" y="5466"/>
                  </a:cubicBezTo>
                  <a:cubicBezTo>
                    <a:pt x="2677" y="5466"/>
                    <a:pt x="3152" y="5125"/>
                    <a:pt x="3407" y="4419"/>
                  </a:cubicBezTo>
                  <a:cubicBezTo>
                    <a:pt x="3589" y="3905"/>
                    <a:pt x="3810" y="3602"/>
                    <a:pt x="3964" y="3424"/>
                  </a:cubicBezTo>
                  <a:lnTo>
                    <a:pt x="4060" y="3520"/>
                  </a:lnTo>
                  <a:cubicBezTo>
                    <a:pt x="3662" y="3957"/>
                    <a:pt x="3570" y="4457"/>
                    <a:pt x="3388" y="4789"/>
                  </a:cubicBezTo>
                  <a:cubicBezTo>
                    <a:pt x="3319" y="4948"/>
                    <a:pt x="3446" y="5079"/>
                    <a:pt x="3577" y="5079"/>
                  </a:cubicBezTo>
                  <a:cubicBezTo>
                    <a:pt x="3640" y="5079"/>
                    <a:pt x="3703" y="5050"/>
                    <a:pt x="3748" y="4981"/>
                  </a:cubicBezTo>
                  <a:cubicBezTo>
                    <a:pt x="3950" y="4606"/>
                    <a:pt x="4041" y="4106"/>
                    <a:pt x="4406" y="3746"/>
                  </a:cubicBezTo>
                  <a:cubicBezTo>
                    <a:pt x="4421" y="3746"/>
                    <a:pt x="4435" y="3765"/>
                    <a:pt x="4449" y="3765"/>
                  </a:cubicBezTo>
                  <a:cubicBezTo>
                    <a:pt x="4675" y="3765"/>
                    <a:pt x="4752" y="3583"/>
                    <a:pt x="4963" y="3395"/>
                  </a:cubicBezTo>
                  <a:cubicBezTo>
                    <a:pt x="5135" y="3460"/>
                    <a:pt x="5306" y="3491"/>
                    <a:pt x="5472" y="3491"/>
                  </a:cubicBezTo>
                  <a:cubicBezTo>
                    <a:pt x="5895" y="3491"/>
                    <a:pt x="6292" y="3294"/>
                    <a:pt x="6616" y="2973"/>
                  </a:cubicBezTo>
                  <a:cubicBezTo>
                    <a:pt x="7260" y="2324"/>
                    <a:pt x="7807" y="917"/>
                    <a:pt x="7173" y="282"/>
                  </a:cubicBezTo>
                  <a:cubicBezTo>
                    <a:pt x="6975" y="84"/>
                    <a:pt x="6700" y="1"/>
                    <a:pt x="639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5" name="Google Shape;11925;p89"/>
            <p:cNvSpPr/>
            <p:nvPr/>
          </p:nvSpPr>
          <p:spPr>
            <a:xfrm>
              <a:off x="8108454" y="1690337"/>
              <a:ext cx="208498" cy="194413"/>
            </a:xfrm>
            <a:custGeom>
              <a:avLst/>
              <a:gdLst/>
              <a:ahLst/>
              <a:cxnLst/>
              <a:rect l="l" t="t" r="r" b="b"/>
              <a:pathLst>
                <a:path w="7964" h="7426" extrusionOk="0">
                  <a:moveTo>
                    <a:pt x="6400" y="410"/>
                  </a:moveTo>
                  <a:cubicBezTo>
                    <a:pt x="6603" y="410"/>
                    <a:pt x="6776" y="459"/>
                    <a:pt x="6889" y="571"/>
                  </a:cubicBezTo>
                  <a:cubicBezTo>
                    <a:pt x="7278" y="960"/>
                    <a:pt x="6899" y="2108"/>
                    <a:pt x="6332" y="2675"/>
                  </a:cubicBezTo>
                  <a:lnTo>
                    <a:pt x="6327" y="2675"/>
                  </a:lnTo>
                  <a:cubicBezTo>
                    <a:pt x="6048" y="2956"/>
                    <a:pt x="5743" y="3073"/>
                    <a:pt x="5461" y="3073"/>
                  </a:cubicBezTo>
                  <a:cubicBezTo>
                    <a:pt x="4596" y="3073"/>
                    <a:pt x="3930" y="1979"/>
                    <a:pt x="4785" y="1128"/>
                  </a:cubicBezTo>
                  <a:cubicBezTo>
                    <a:pt x="5191" y="723"/>
                    <a:pt x="5890" y="410"/>
                    <a:pt x="6400" y="410"/>
                  </a:cubicBezTo>
                  <a:close/>
                  <a:moveTo>
                    <a:pt x="4271" y="2872"/>
                  </a:moveTo>
                  <a:cubicBezTo>
                    <a:pt x="4357" y="2992"/>
                    <a:pt x="4468" y="3098"/>
                    <a:pt x="4588" y="3189"/>
                  </a:cubicBezTo>
                  <a:lnTo>
                    <a:pt x="4453" y="3324"/>
                  </a:lnTo>
                  <a:lnTo>
                    <a:pt x="4132" y="3007"/>
                  </a:lnTo>
                  <a:lnTo>
                    <a:pt x="4271" y="2872"/>
                  </a:lnTo>
                  <a:close/>
                  <a:moveTo>
                    <a:pt x="6398" y="1"/>
                  </a:moveTo>
                  <a:cubicBezTo>
                    <a:pt x="5734" y="1"/>
                    <a:pt x="4933" y="396"/>
                    <a:pt x="4492" y="840"/>
                  </a:cubicBezTo>
                  <a:cubicBezTo>
                    <a:pt x="4040" y="1292"/>
                    <a:pt x="3838" y="1888"/>
                    <a:pt x="4069" y="2493"/>
                  </a:cubicBezTo>
                  <a:cubicBezTo>
                    <a:pt x="3858" y="2733"/>
                    <a:pt x="3651" y="2805"/>
                    <a:pt x="3714" y="3084"/>
                  </a:cubicBezTo>
                  <a:cubicBezTo>
                    <a:pt x="2820" y="3987"/>
                    <a:pt x="3195" y="5029"/>
                    <a:pt x="1941" y="5049"/>
                  </a:cubicBezTo>
                  <a:cubicBezTo>
                    <a:pt x="898" y="5049"/>
                    <a:pt x="375" y="6024"/>
                    <a:pt x="202" y="6447"/>
                  </a:cubicBezTo>
                  <a:cubicBezTo>
                    <a:pt x="139" y="6600"/>
                    <a:pt x="87" y="6759"/>
                    <a:pt x="48" y="6922"/>
                  </a:cubicBezTo>
                  <a:cubicBezTo>
                    <a:pt x="0" y="7143"/>
                    <a:pt x="0" y="7282"/>
                    <a:pt x="187" y="7393"/>
                  </a:cubicBezTo>
                  <a:cubicBezTo>
                    <a:pt x="227" y="7416"/>
                    <a:pt x="266" y="7426"/>
                    <a:pt x="303" y="7426"/>
                  </a:cubicBezTo>
                  <a:cubicBezTo>
                    <a:pt x="391" y="7426"/>
                    <a:pt x="470" y="7368"/>
                    <a:pt x="538" y="7287"/>
                  </a:cubicBezTo>
                  <a:cubicBezTo>
                    <a:pt x="756" y="7018"/>
                    <a:pt x="1276" y="5989"/>
                    <a:pt x="2030" y="5989"/>
                  </a:cubicBezTo>
                  <a:cubicBezTo>
                    <a:pt x="2042" y="5989"/>
                    <a:pt x="2054" y="5990"/>
                    <a:pt x="2066" y="5990"/>
                  </a:cubicBezTo>
                  <a:cubicBezTo>
                    <a:pt x="2094" y="5992"/>
                    <a:pt x="2122" y="5992"/>
                    <a:pt x="2150" y="5992"/>
                  </a:cubicBezTo>
                  <a:cubicBezTo>
                    <a:pt x="2510" y="5992"/>
                    <a:pt x="2862" y="5878"/>
                    <a:pt x="3151" y="5668"/>
                  </a:cubicBezTo>
                  <a:cubicBezTo>
                    <a:pt x="3243" y="5606"/>
                    <a:pt x="3267" y="5476"/>
                    <a:pt x="3200" y="5385"/>
                  </a:cubicBezTo>
                  <a:cubicBezTo>
                    <a:pt x="3158" y="5328"/>
                    <a:pt x="3093" y="5297"/>
                    <a:pt x="3029" y="5297"/>
                  </a:cubicBezTo>
                  <a:cubicBezTo>
                    <a:pt x="2990" y="5297"/>
                    <a:pt x="2950" y="5308"/>
                    <a:pt x="2916" y="5332"/>
                  </a:cubicBezTo>
                  <a:cubicBezTo>
                    <a:pt x="2694" y="5489"/>
                    <a:pt x="2431" y="5575"/>
                    <a:pt x="2162" y="5575"/>
                  </a:cubicBezTo>
                  <a:cubicBezTo>
                    <a:pt x="2135" y="5575"/>
                    <a:pt x="2107" y="5574"/>
                    <a:pt x="2080" y="5572"/>
                  </a:cubicBezTo>
                  <a:cubicBezTo>
                    <a:pt x="2066" y="5572"/>
                    <a:pt x="2052" y="5572"/>
                    <a:pt x="2039" y="5572"/>
                  </a:cubicBezTo>
                  <a:cubicBezTo>
                    <a:pt x="1459" y="5572"/>
                    <a:pt x="1016" y="5961"/>
                    <a:pt x="697" y="6350"/>
                  </a:cubicBezTo>
                  <a:cubicBezTo>
                    <a:pt x="955" y="5871"/>
                    <a:pt x="1370" y="5456"/>
                    <a:pt x="1905" y="5456"/>
                  </a:cubicBezTo>
                  <a:cubicBezTo>
                    <a:pt x="1917" y="5456"/>
                    <a:pt x="1929" y="5456"/>
                    <a:pt x="1941" y="5457"/>
                  </a:cubicBezTo>
                  <a:cubicBezTo>
                    <a:pt x="2671" y="5457"/>
                    <a:pt x="3147" y="5111"/>
                    <a:pt x="3401" y="4410"/>
                  </a:cubicBezTo>
                  <a:cubicBezTo>
                    <a:pt x="3584" y="3896"/>
                    <a:pt x="3805" y="3588"/>
                    <a:pt x="3959" y="3415"/>
                  </a:cubicBezTo>
                  <a:lnTo>
                    <a:pt x="4055" y="3506"/>
                  </a:lnTo>
                  <a:cubicBezTo>
                    <a:pt x="3646" y="3963"/>
                    <a:pt x="3565" y="4458"/>
                    <a:pt x="3368" y="4813"/>
                  </a:cubicBezTo>
                  <a:cubicBezTo>
                    <a:pt x="3276" y="4977"/>
                    <a:pt x="3414" y="5123"/>
                    <a:pt x="3554" y="5123"/>
                  </a:cubicBezTo>
                  <a:cubicBezTo>
                    <a:pt x="3620" y="5123"/>
                    <a:pt x="3685" y="5091"/>
                    <a:pt x="3728" y="5015"/>
                  </a:cubicBezTo>
                  <a:cubicBezTo>
                    <a:pt x="3949" y="4621"/>
                    <a:pt x="4035" y="4107"/>
                    <a:pt x="4410" y="3737"/>
                  </a:cubicBezTo>
                  <a:cubicBezTo>
                    <a:pt x="4425" y="3742"/>
                    <a:pt x="4439" y="3756"/>
                    <a:pt x="4453" y="3756"/>
                  </a:cubicBezTo>
                  <a:cubicBezTo>
                    <a:pt x="4674" y="3756"/>
                    <a:pt x="4751" y="3579"/>
                    <a:pt x="4967" y="3386"/>
                  </a:cubicBezTo>
                  <a:cubicBezTo>
                    <a:pt x="5142" y="3452"/>
                    <a:pt x="5312" y="3482"/>
                    <a:pt x="5477" y="3482"/>
                  </a:cubicBezTo>
                  <a:cubicBezTo>
                    <a:pt x="6954" y="3482"/>
                    <a:pt x="7964" y="1070"/>
                    <a:pt x="7177" y="283"/>
                  </a:cubicBezTo>
                  <a:cubicBezTo>
                    <a:pt x="6978" y="84"/>
                    <a:pt x="6702" y="1"/>
                    <a:pt x="639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6" name="Google Shape;11926;p89"/>
          <p:cNvGrpSpPr/>
          <p:nvPr/>
        </p:nvGrpSpPr>
        <p:grpSpPr>
          <a:xfrm>
            <a:off x="5738169" y="1354430"/>
            <a:ext cx="389035" cy="281147"/>
            <a:chOff x="5738169" y="1559830"/>
            <a:chExt cx="389035" cy="281147"/>
          </a:xfrm>
        </p:grpSpPr>
        <p:sp>
          <p:nvSpPr>
            <p:cNvPr id="11927" name="Google Shape;11927;p89"/>
            <p:cNvSpPr/>
            <p:nvPr/>
          </p:nvSpPr>
          <p:spPr>
            <a:xfrm>
              <a:off x="5753772" y="1565249"/>
              <a:ext cx="128936" cy="220540"/>
            </a:xfrm>
            <a:custGeom>
              <a:avLst/>
              <a:gdLst/>
              <a:ahLst/>
              <a:cxnLst/>
              <a:rect l="l" t="t" r="r" b="b"/>
              <a:pathLst>
                <a:path w="4925" h="8424" extrusionOk="0">
                  <a:moveTo>
                    <a:pt x="2708" y="1"/>
                  </a:moveTo>
                  <a:cubicBezTo>
                    <a:pt x="2415" y="1"/>
                    <a:pt x="2118" y="67"/>
                    <a:pt x="1840" y="204"/>
                  </a:cubicBezTo>
                  <a:cubicBezTo>
                    <a:pt x="1840" y="209"/>
                    <a:pt x="1413" y="406"/>
                    <a:pt x="1187" y="733"/>
                  </a:cubicBezTo>
                  <a:cubicBezTo>
                    <a:pt x="1149" y="785"/>
                    <a:pt x="1110" y="829"/>
                    <a:pt x="1077" y="877"/>
                  </a:cubicBezTo>
                  <a:cubicBezTo>
                    <a:pt x="361" y="1953"/>
                    <a:pt x="1" y="3072"/>
                    <a:pt x="1" y="4215"/>
                  </a:cubicBezTo>
                  <a:cubicBezTo>
                    <a:pt x="1" y="5354"/>
                    <a:pt x="361" y="6478"/>
                    <a:pt x="1081" y="7549"/>
                  </a:cubicBezTo>
                  <a:cubicBezTo>
                    <a:pt x="1459" y="8116"/>
                    <a:pt x="2082" y="8424"/>
                    <a:pt x="2716" y="8424"/>
                  </a:cubicBezTo>
                  <a:cubicBezTo>
                    <a:pt x="3083" y="8424"/>
                    <a:pt x="3453" y="8321"/>
                    <a:pt x="3781" y="8107"/>
                  </a:cubicBezTo>
                  <a:cubicBezTo>
                    <a:pt x="4689" y="7511"/>
                    <a:pt x="4925" y="6267"/>
                    <a:pt x="4324" y="5354"/>
                  </a:cubicBezTo>
                  <a:lnTo>
                    <a:pt x="4310" y="5330"/>
                  </a:lnTo>
                  <a:cubicBezTo>
                    <a:pt x="4185" y="5128"/>
                    <a:pt x="4185" y="4878"/>
                    <a:pt x="4310" y="4681"/>
                  </a:cubicBezTo>
                  <a:cubicBezTo>
                    <a:pt x="4391" y="4542"/>
                    <a:pt x="4439" y="4379"/>
                    <a:pt x="4439" y="4215"/>
                  </a:cubicBezTo>
                  <a:cubicBezTo>
                    <a:pt x="4439" y="4047"/>
                    <a:pt x="4391" y="3884"/>
                    <a:pt x="4310" y="3740"/>
                  </a:cubicBezTo>
                  <a:cubicBezTo>
                    <a:pt x="4185" y="3543"/>
                    <a:pt x="4180" y="3298"/>
                    <a:pt x="4305" y="3096"/>
                  </a:cubicBezTo>
                  <a:lnTo>
                    <a:pt x="4339" y="3043"/>
                  </a:lnTo>
                  <a:cubicBezTo>
                    <a:pt x="4829" y="2308"/>
                    <a:pt x="4766" y="1333"/>
                    <a:pt x="4180" y="665"/>
                  </a:cubicBezTo>
                  <a:cubicBezTo>
                    <a:pt x="3798" y="233"/>
                    <a:pt x="3258" y="1"/>
                    <a:pt x="2708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89"/>
            <p:cNvSpPr/>
            <p:nvPr/>
          </p:nvSpPr>
          <p:spPr>
            <a:xfrm>
              <a:off x="5753772" y="1565406"/>
              <a:ext cx="82284" cy="220383"/>
            </a:xfrm>
            <a:custGeom>
              <a:avLst/>
              <a:gdLst/>
              <a:ahLst/>
              <a:cxnLst/>
              <a:rect l="l" t="t" r="r" b="b"/>
              <a:pathLst>
                <a:path w="3143" h="8418" extrusionOk="0">
                  <a:moveTo>
                    <a:pt x="2709" y="0"/>
                  </a:moveTo>
                  <a:cubicBezTo>
                    <a:pt x="2412" y="0"/>
                    <a:pt x="2118" y="70"/>
                    <a:pt x="1845" y="203"/>
                  </a:cubicBezTo>
                  <a:lnTo>
                    <a:pt x="1187" y="727"/>
                  </a:lnTo>
                  <a:cubicBezTo>
                    <a:pt x="1149" y="775"/>
                    <a:pt x="1115" y="823"/>
                    <a:pt x="1077" y="871"/>
                  </a:cubicBezTo>
                  <a:cubicBezTo>
                    <a:pt x="366" y="1947"/>
                    <a:pt x="1" y="3066"/>
                    <a:pt x="1" y="4209"/>
                  </a:cubicBezTo>
                  <a:cubicBezTo>
                    <a:pt x="1" y="5348"/>
                    <a:pt x="361" y="6472"/>
                    <a:pt x="1081" y="7543"/>
                  </a:cubicBezTo>
                  <a:cubicBezTo>
                    <a:pt x="1451" y="8098"/>
                    <a:pt x="2066" y="8418"/>
                    <a:pt x="2711" y="8418"/>
                  </a:cubicBezTo>
                  <a:cubicBezTo>
                    <a:pt x="2854" y="8418"/>
                    <a:pt x="2999" y="8402"/>
                    <a:pt x="3142" y="8370"/>
                  </a:cubicBezTo>
                  <a:cubicBezTo>
                    <a:pt x="2643" y="8264"/>
                    <a:pt x="2210" y="7966"/>
                    <a:pt x="1932" y="7543"/>
                  </a:cubicBezTo>
                  <a:cubicBezTo>
                    <a:pt x="1216" y="6472"/>
                    <a:pt x="851" y="5348"/>
                    <a:pt x="851" y="4209"/>
                  </a:cubicBezTo>
                  <a:cubicBezTo>
                    <a:pt x="851" y="3066"/>
                    <a:pt x="1211" y="1947"/>
                    <a:pt x="1927" y="871"/>
                  </a:cubicBezTo>
                  <a:cubicBezTo>
                    <a:pt x="1961" y="823"/>
                    <a:pt x="1994" y="775"/>
                    <a:pt x="2033" y="727"/>
                  </a:cubicBezTo>
                  <a:lnTo>
                    <a:pt x="2696" y="203"/>
                  </a:lnTo>
                  <a:cubicBezTo>
                    <a:pt x="2835" y="136"/>
                    <a:pt x="2984" y="83"/>
                    <a:pt x="3138" y="49"/>
                  </a:cubicBezTo>
                  <a:cubicBezTo>
                    <a:pt x="2996" y="16"/>
                    <a:pt x="2852" y="0"/>
                    <a:pt x="2709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89"/>
            <p:cNvSpPr/>
            <p:nvPr/>
          </p:nvSpPr>
          <p:spPr>
            <a:xfrm>
              <a:off x="5982559" y="1565249"/>
              <a:ext cx="128936" cy="220540"/>
            </a:xfrm>
            <a:custGeom>
              <a:avLst/>
              <a:gdLst/>
              <a:ahLst/>
              <a:cxnLst/>
              <a:rect l="l" t="t" r="r" b="b"/>
              <a:pathLst>
                <a:path w="4925" h="8424" extrusionOk="0">
                  <a:moveTo>
                    <a:pt x="2214" y="1"/>
                  </a:moveTo>
                  <a:cubicBezTo>
                    <a:pt x="1664" y="1"/>
                    <a:pt x="1122" y="233"/>
                    <a:pt x="740" y="665"/>
                  </a:cubicBezTo>
                  <a:cubicBezTo>
                    <a:pt x="159" y="1333"/>
                    <a:pt x="91" y="2308"/>
                    <a:pt x="581" y="3043"/>
                  </a:cubicBezTo>
                  <a:lnTo>
                    <a:pt x="620" y="3096"/>
                  </a:lnTo>
                  <a:cubicBezTo>
                    <a:pt x="740" y="3293"/>
                    <a:pt x="740" y="3548"/>
                    <a:pt x="615" y="3740"/>
                  </a:cubicBezTo>
                  <a:cubicBezTo>
                    <a:pt x="529" y="3884"/>
                    <a:pt x="480" y="4047"/>
                    <a:pt x="480" y="4215"/>
                  </a:cubicBezTo>
                  <a:cubicBezTo>
                    <a:pt x="480" y="4379"/>
                    <a:pt x="529" y="4542"/>
                    <a:pt x="615" y="4681"/>
                  </a:cubicBezTo>
                  <a:cubicBezTo>
                    <a:pt x="740" y="4878"/>
                    <a:pt x="740" y="5133"/>
                    <a:pt x="615" y="5330"/>
                  </a:cubicBezTo>
                  <a:lnTo>
                    <a:pt x="596" y="5354"/>
                  </a:lnTo>
                  <a:cubicBezTo>
                    <a:pt x="0" y="6267"/>
                    <a:pt x="231" y="7511"/>
                    <a:pt x="1139" y="8107"/>
                  </a:cubicBezTo>
                  <a:cubicBezTo>
                    <a:pt x="1469" y="8321"/>
                    <a:pt x="1840" y="8424"/>
                    <a:pt x="2207" y="8424"/>
                  </a:cubicBezTo>
                  <a:cubicBezTo>
                    <a:pt x="2843" y="8424"/>
                    <a:pt x="3466" y="8116"/>
                    <a:pt x="3843" y="7549"/>
                  </a:cubicBezTo>
                  <a:cubicBezTo>
                    <a:pt x="4564" y="6478"/>
                    <a:pt x="4924" y="5354"/>
                    <a:pt x="4924" y="4215"/>
                  </a:cubicBezTo>
                  <a:cubicBezTo>
                    <a:pt x="4924" y="3072"/>
                    <a:pt x="4564" y="1953"/>
                    <a:pt x="3848" y="877"/>
                  </a:cubicBezTo>
                  <a:cubicBezTo>
                    <a:pt x="3815" y="829"/>
                    <a:pt x="3776" y="785"/>
                    <a:pt x="3742" y="733"/>
                  </a:cubicBezTo>
                  <a:cubicBezTo>
                    <a:pt x="3555" y="464"/>
                    <a:pt x="3084" y="209"/>
                    <a:pt x="3079" y="204"/>
                  </a:cubicBezTo>
                  <a:cubicBezTo>
                    <a:pt x="2804" y="67"/>
                    <a:pt x="2507" y="1"/>
                    <a:pt x="2214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89"/>
            <p:cNvSpPr/>
            <p:nvPr/>
          </p:nvSpPr>
          <p:spPr>
            <a:xfrm>
              <a:off x="6027694" y="1565354"/>
              <a:ext cx="83933" cy="220436"/>
            </a:xfrm>
            <a:custGeom>
              <a:avLst/>
              <a:gdLst/>
              <a:ahLst/>
              <a:cxnLst/>
              <a:rect l="l" t="t" r="r" b="b"/>
              <a:pathLst>
                <a:path w="3206" h="8420" extrusionOk="0">
                  <a:moveTo>
                    <a:pt x="482" y="1"/>
                  </a:moveTo>
                  <a:cubicBezTo>
                    <a:pt x="321" y="1"/>
                    <a:pt x="160" y="21"/>
                    <a:pt x="1" y="61"/>
                  </a:cubicBezTo>
                  <a:cubicBezTo>
                    <a:pt x="135" y="94"/>
                    <a:pt x="260" y="142"/>
                    <a:pt x="380" y="205"/>
                  </a:cubicBezTo>
                  <a:lnTo>
                    <a:pt x="1043" y="729"/>
                  </a:lnTo>
                  <a:cubicBezTo>
                    <a:pt x="1082" y="777"/>
                    <a:pt x="1115" y="825"/>
                    <a:pt x="1149" y="873"/>
                  </a:cubicBezTo>
                  <a:cubicBezTo>
                    <a:pt x="1865" y="1949"/>
                    <a:pt x="2225" y="3068"/>
                    <a:pt x="2225" y="4211"/>
                  </a:cubicBezTo>
                  <a:cubicBezTo>
                    <a:pt x="2225" y="5350"/>
                    <a:pt x="1865" y="6474"/>
                    <a:pt x="1144" y="7545"/>
                  </a:cubicBezTo>
                  <a:cubicBezTo>
                    <a:pt x="875" y="7949"/>
                    <a:pt x="472" y="8237"/>
                    <a:pt x="6" y="8357"/>
                  </a:cubicBezTo>
                  <a:cubicBezTo>
                    <a:pt x="164" y="8401"/>
                    <a:pt x="327" y="8420"/>
                    <a:pt x="491" y="8420"/>
                  </a:cubicBezTo>
                  <a:cubicBezTo>
                    <a:pt x="1149" y="8420"/>
                    <a:pt x="1759" y="8093"/>
                    <a:pt x="2124" y="7545"/>
                  </a:cubicBezTo>
                  <a:cubicBezTo>
                    <a:pt x="2840" y="6474"/>
                    <a:pt x="3205" y="5350"/>
                    <a:pt x="3205" y="4211"/>
                  </a:cubicBezTo>
                  <a:cubicBezTo>
                    <a:pt x="3205" y="3068"/>
                    <a:pt x="2840" y="1949"/>
                    <a:pt x="2124" y="873"/>
                  </a:cubicBezTo>
                  <a:cubicBezTo>
                    <a:pt x="2091" y="825"/>
                    <a:pt x="2052" y="777"/>
                    <a:pt x="2014" y="729"/>
                  </a:cubicBezTo>
                  <a:lnTo>
                    <a:pt x="1355" y="205"/>
                  </a:lnTo>
                  <a:cubicBezTo>
                    <a:pt x="1083" y="70"/>
                    <a:pt x="784" y="1"/>
                    <a:pt x="48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89"/>
            <p:cNvSpPr/>
            <p:nvPr/>
          </p:nvSpPr>
          <p:spPr>
            <a:xfrm>
              <a:off x="5738169" y="1559908"/>
              <a:ext cx="187056" cy="280938"/>
            </a:xfrm>
            <a:custGeom>
              <a:avLst/>
              <a:gdLst/>
              <a:ahLst/>
              <a:cxnLst/>
              <a:rect l="l" t="t" r="r" b="b"/>
              <a:pathLst>
                <a:path w="7145" h="10731" extrusionOk="0">
                  <a:moveTo>
                    <a:pt x="3318" y="1"/>
                  </a:moveTo>
                  <a:cubicBezTo>
                    <a:pt x="3003" y="1"/>
                    <a:pt x="2676" y="72"/>
                    <a:pt x="2355" y="230"/>
                  </a:cubicBezTo>
                  <a:cubicBezTo>
                    <a:pt x="2164" y="345"/>
                    <a:pt x="2265" y="621"/>
                    <a:pt x="2457" y="621"/>
                  </a:cubicBezTo>
                  <a:cubicBezTo>
                    <a:pt x="2482" y="621"/>
                    <a:pt x="2509" y="616"/>
                    <a:pt x="2537" y="605"/>
                  </a:cubicBezTo>
                  <a:cubicBezTo>
                    <a:pt x="2794" y="479"/>
                    <a:pt x="3056" y="422"/>
                    <a:pt x="3310" y="422"/>
                  </a:cubicBezTo>
                  <a:cubicBezTo>
                    <a:pt x="4570" y="422"/>
                    <a:pt x="5624" y="1824"/>
                    <a:pt x="4733" y="3199"/>
                  </a:cubicBezTo>
                  <a:cubicBezTo>
                    <a:pt x="4569" y="3463"/>
                    <a:pt x="4569" y="3800"/>
                    <a:pt x="4733" y="4059"/>
                  </a:cubicBezTo>
                  <a:cubicBezTo>
                    <a:pt x="4867" y="4285"/>
                    <a:pt x="4867" y="4559"/>
                    <a:pt x="4733" y="4785"/>
                  </a:cubicBezTo>
                  <a:cubicBezTo>
                    <a:pt x="4560" y="5058"/>
                    <a:pt x="4569" y="5409"/>
                    <a:pt x="4752" y="5678"/>
                  </a:cubicBezTo>
                  <a:cubicBezTo>
                    <a:pt x="5016" y="6082"/>
                    <a:pt x="5108" y="6572"/>
                    <a:pt x="5011" y="7042"/>
                  </a:cubicBezTo>
                  <a:cubicBezTo>
                    <a:pt x="4826" y="7931"/>
                    <a:pt x="4067" y="8425"/>
                    <a:pt x="3299" y="8425"/>
                  </a:cubicBezTo>
                  <a:cubicBezTo>
                    <a:pt x="2756" y="8425"/>
                    <a:pt x="2208" y="8177"/>
                    <a:pt x="1855" y="7648"/>
                  </a:cubicBezTo>
                  <a:cubicBezTo>
                    <a:pt x="481" y="5587"/>
                    <a:pt x="443" y="3324"/>
                    <a:pt x="1855" y="1201"/>
                  </a:cubicBezTo>
                  <a:cubicBezTo>
                    <a:pt x="1964" y="1038"/>
                    <a:pt x="1823" y="875"/>
                    <a:pt x="1676" y="875"/>
                  </a:cubicBezTo>
                  <a:cubicBezTo>
                    <a:pt x="1616" y="875"/>
                    <a:pt x="1554" y="903"/>
                    <a:pt x="1509" y="970"/>
                  </a:cubicBezTo>
                  <a:cubicBezTo>
                    <a:pt x="49" y="3161"/>
                    <a:pt x="1" y="5611"/>
                    <a:pt x="1509" y="7869"/>
                  </a:cubicBezTo>
                  <a:cubicBezTo>
                    <a:pt x="1947" y="8524"/>
                    <a:pt x="2626" y="8830"/>
                    <a:pt x="3299" y="8830"/>
                  </a:cubicBezTo>
                  <a:cubicBezTo>
                    <a:pt x="4250" y="8830"/>
                    <a:pt x="5189" y="8219"/>
                    <a:pt x="5420" y="7119"/>
                  </a:cubicBezTo>
                  <a:cubicBezTo>
                    <a:pt x="5535" y="6562"/>
                    <a:pt x="5439" y="5976"/>
                    <a:pt x="5083" y="5419"/>
                  </a:cubicBezTo>
                  <a:cubicBezTo>
                    <a:pt x="5002" y="5289"/>
                    <a:pt x="5002" y="5126"/>
                    <a:pt x="5088" y="4996"/>
                  </a:cubicBezTo>
                  <a:cubicBezTo>
                    <a:pt x="5141" y="4909"/>
                    <a:pt x="5180" y="4813"/>
                    <a:pt x="5208" y="4713"/>
                  </a:cubicBezTo>
                  <a:lnTo>
                    <a:pt x="5463" y="4713"/>
                  </a:lnTo>
                  <a:cubicBezTo>
                    <a:pt x="6164" y="4713"/>
                    <a:pt x="6731" y="5284"/>
                    <a:pt x="6736" y="5986"/>
                  </a:cubicBezTo>
                  <a:lnTo>
                    <a:pt x="6736" y="10525"/>
                  </a:lnTo>
                  <a:cubicBezTo>
                    <a:pt x="6736" y="10662"/>
                    <a:pt x="6838" y="10731"/>
                    <a:pt x="6940" y="10731"/>
                  </a:cubicBezTo>
                  <a:cubicBezTo>
                    <a:pt x="7042" y="10731"/>
                    <a:pt x="7144" y="10662"/>
                    <a:pt x="7144" y="10525"/>
                  </a:cubicBezTo>
                  <a:lnTo>
                    <a:pt x="7144" y="5990"/>
                  </a:lnTo>
                  <a:cubicBezTo>
                    <a:pt x="7135" y="5178"/>
                    <a:pt x="6558" y="4492"/>
                    <a:pt x="5766" y="4338"/>
                  </a:cubicBezTo>
                  <a:cubicBezTo>
                    <a:pt x="6275" y="4170"/>
                    <a:pt x="6650" y="3632"/>
                    <a:pt x="6650" y="2993"/>
                  </a:cubicBezTo>
                  <a:lnTo>
                    <a:pt x="6650" y="2724"/>
                  </a:lnTo>
                  <a:cubicBezTo>
                    <a:pt x="6650" y="2587"/>
                    <a:pt x="6546" y="2518"/>
                    <a:pt x="6443" y="2518"/>
                  </a:cubicBezTo>
                  <a:cubicBezTo>
                    <a:pt x="6340" y="2518"/>
                    <a:pt x="6236" y="2587"/>
                    <a:pt x="6236" y="2724"/>
                  </a:cubicBezTo>
                  <a:lnTo>
                    <a:pt x="6236" y="2993"/>
                  </a:lnTo>
                  <a:cubicBezTo>
                    <a:pt x="6236" y="3540"/>
                    <a:pt x="5876" y="3987"/>
                    <a:pt x="5434" y="3987"/>
                  </a:cubicBezTo>
                  <a:lnTo>
                    <a:pt x="5146" y="3987"/>
                  </a:lnTo>
                  <a:cubicBezTo>
                    <a:pt x="5132" y="3939"/>
                    <a:pt x="5108" y="3891"/>
                    <a:pt x="5088" y="3843"/>
                  </a:cubicBezTo>
                  <a:cubicBezTo>
                    <a:pt x="5002" y="3713"/>
                    <a:pt x="5002" y="3550"/>
                    <a:pt x="5083" y="3420"/>
                  </a:cubicBezTo>
                  <a:cubicBezTo>
                    <a:pt x="6155" y="1754"/>
                    <a:pt x="4878" y="1"/>
                    <a:pt x="33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89"/>
            <p:cNvSpPr/>
            <p:nvPr/>
          </p:nvSpPr>
          <p:spPr>
            <a:xfrm>
              <a:off x="5940278" y="1559830"/>
              <a:ext cx="186925" cy="281147"/>
            </a:xfrm>
            <a:custGeom>
              <a:avLst/>
              <a:gdLst/>
              <a:ahLst/>
              <a:cxnLst/>
              <a:rect l="l" t="t" r="r" b="b"/>
              <a:pathLst>
                <a:path w="7140" h="10739" extrusionOk="0">
                  <a:moveTo>
                    <a:pt x="3831" y="1"/>
                  </a:moveTo>
                  <a:cubicBezTo>
                    <a:pt x="2269" y="1"/>
                    <a:pt x="990" y="1755"/>
                    <a:pt x="2062" y="3423"/>
                  </a:cubicBezTo>
                  <a:cubicBezTo>
                    <a:pt x="2139" y="3548"/>
                    <a:pt x="2139" y="3711"/>
                    <a:pt x="2057" y="3841"/>
                  </a:cubicBezTo>
                  <a:cubicBezTo>
                    <a:pt x="2033" y="3889"/>
                    <a:pt x="2014" y="3937"/>
                    <a:pt x="1999" y="3990"/>
                  </a:cubicBezTo>
                  <a:lnTo>
                    <a:pt x="1711" y="3990"/>
                  </a:lnTo>
                  <a:cubicBezTo>
                    <a:pt x="1269" y="3990"/>
                    <a:pt x="909" y="3543"/>
                    <a:pt x="909" y="2991"/>
                  </a:cubicBezTo>
                  <a:lnTo>
                    <a:pt x="909" y="2727"/>
                  </a:lnTo>
                  <a:cubicBezTo>
                    <a:pt x="906" y="2590"/>
                    <a:pt x="803" y="2521"/>
                    <a:pt x="701" y="2521"/>
                  </a:cubicBezTo>
                  <a:cubicBezTo>
                    <a:pt x="598" y="2521"/>
                    <a:pt x="496" y="2590"/>
                    <a:pt x="496" y="2727"/>
                  </a:cubicBezTo>
                  <a:lnTo>
                    <a:pt x="496" y="2996"/>
                  </a:lnTo>
                  <a:cubicBezTo>
                    <a:pt x="496" y="3635"/>
                    <a:pt x="870" y="4173"/>
                    <a:pt x="1380" y="4341"/>
                  </a:cubicBezTo>
                  <a:cubicBezTo>
                    <a:pt x="582" y="4490"/>
                    <a:pt x="6" y="5186"/>
                    <a:pt x="1" y="5993"/>
                  </a:cubicBezTo>
                  <a:lnTo>
                    <a:pt x="1" y="10533"/>
                  </a:lnTo>
                  <a:cubicBezTo>
                    <a:pt x="1" y="10670"/>
                    <a:pt x="104" y="10739"/>
                    <a:pt x="207" y="10739"/>
                  </a:cubicBezTo>
                  <a:cubicBezTo>
                    <a:pt x="311" y="10739"/>
                    <a:pt x="414" y="10670"/>
                    <a:pt x="414" y="10533"/>
                  </a:cubicBezTo>
                  <a:lnTo>
                    <a:pt x="414" y="5993"/>
                  </a:lnTo>
                  <a:cubicBezTo>
                    <a:pt x="414" y="5292"/>
                    <a:pt x="981" y="4720"/>
                    <a:pt x="1682" y="4720"/>
                  </a:cubicBezTo>
                  <a:lnTo>
                    <a:pt x="1942" y="4720"/>
                  </a:lnTo>
                  <a:cubicBezTo>
                    <a:pt x="1966" y="4821"/>
                    <a:pt x="2009" y="4912"/>
                    <a:pt x="2062" y="5004"/>
                  </a:cubicBezTo>
                  <a:cubicBezTo>
                    <a:pt x="2148" y="5143"/>
                    <a:pt x="2144" y="5321"/>
                    <a:pt x="2047" y="5451"/>
                  </a:cubicBezTo>
                  <a:cubicBezTo>
                    <a:pt x="1111" y="6877"/>
                    <a:pt x="2071" y="8837"/>
                    <a:pt x="3835" y="8837"/>
                  </a:cubicBezTo>
                  <a:cubicBezTo>
                    <a:pt x="3839" y="8837"/>
                    <a:pt x="3844" y="8837"/>
                    <a:pt x="3849" y="8837"/>
                  </a:cubicBezTo>
                  <a:cubicBezTo>
                    <a:pt x="4564" y="8837"/>
                    <a:pt x="5235" y="8478"/>
                    <a:pt x="5636" y="7877"/>
                  </a:cubicBezTo>
                  <a:cubicBezTo>
                    <a:pt x="7097" y="5681"/>
                    <a:pt x="7140" y="3241"/>
                    <a:pt x="5636" y="973"/>
                  </a:cubicBezTo>
                  <a:cubicBezTo>
                    <a:pt x="5594" y="916"/>
                    <a:pt x="5529" y="883"/>
                    <a:pt x="5463" y="883"/>
                  </a:cubicBezTo>
                  <a:cubicBezTo>
                    <a:pt x="5424" y="883"/>
                    <a:pt x="5384" y="895"/>
                    <a:pt x="5348" y="920"/>
                  </a:cubicBezTo>
                  <a:cubicBezTo>
                    <a:pt x="5252" y="983"/>
                    <a:pt x="5228" y="1112"/>
                    <a:pt x="5290" y="1204"/>
                  </a:cubicBezTo>
                  <a:cubicBezTo>
                    <a:pt x="6669" y="3269"/>
                    <a:pt x="6698" y="5537"/>
                    <a:pt x="5290" y="7651"/>
                  </a:cubicBezTo>
                  <a:cubicBezTo>
                    <a:pt x="4968" y="8136"/>
                    <a:pt x="4416" y="8429"/>
                    <a:pt x="3830" y="8429"/>
                  </a:cubicBezTo>
                  <a:cubicBezTo>
                    <a:pt x="2461" y="8429"/>
                    <a:pt x="1596" y="6916"/>
                    <a:pt x="2408" y="5652"/>
                  </a:cubicBezTo>
                  <a:cubicBezTo>
                    <a:pt x="2576" y="5388"/>
                    <a:pt x="2576" y="5052"/>
                    <a:pt x="2413" y="4788"/>
                  </a:cubicBezTo>
                  <a:cubicBezTo>
                    <a:pt x="2278" y="4567"/>
                    <a:pt x="2278" y="4288"/>
                    <a:pt x="2413" y="4062"/>
                  </a:cubicBezTo>
                  <a:cubicBezTo>
                    <a:pt x="2576" y="3798"/>
                    <a:pt x="2576" y="3462"/>
                    <a:pt x="2413" y="3202"/>
                  </a:cubicBezTo>
                  <a:cubicBezTo>
                    <a:pt x="1529" y="1832"/>
                    <a:pt x="2568" y="418"/>
                    <a:pt x="3829" y="418"/>
                  </a:cubicBezTo>
                  <a:cubicBezTo>
                    <a:pt x="4084" y="418"/>
                    <a:pt x="4349" y="476"/>
                    <a:pt x="4608" y="603"/>
                  </a:cubicBezTo>
                  <a:cubicBezTo>
                    <a:pt x="4636" y="614"/>
                    <a:pt x="4663" y="619"/>
                    <a:pt x="4688" y="619"/>
                  </a:cubicBezTo>
                  <a:cubicBezTo>
                    <a:pt x="4880" y="619"/>
                    <a:pt x="4981" y="343"/>
                    <a:pt x="4791" y="229"/>
                  </a:cubicBezTo>
                  <a:cubicBezTo>
                    <a:pt x="4470" y="72"/>
                    <a:pt x="4145" y="1"/>
                    <a:pt x="38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3" name="Google Shape;11933;p89"/>
          <p:cNvGrpSpPr/>
          <p:nvPr/>
        </p:nvGrpSpPr>
        <p:grpSpPr>
          <a:xfrm>
            <a:off x="6192470" y="3155116"/>
            <a:ext cx="368510" cy="367750"/>
            <a:chOff x="6192470" y="3360516"/>
            <a:chExt cx="368510" cy="367750"/>
          </a:xfrm>
        </p:grpSpPr>
        <p:sp>
          <p:nvSpPr>
            <p:cNvPr id="11934" name="Google Shape;11934;p89"/>
            <p:cNvSpPr/>
            <p:nvPr/>
          </p:nvSpPr>
          <p:spPr>
            <a:xfrm>
              <a:off x="6200141" y="3365543"/>
              <a:ext cx="353561" cy="357121"/>
            </a:xfrm>
            <a:custGeom>
              <a:avLst/>
              <a:gdLst/>
              <a:ahLst/>
              <a:cxnLst/>
              <a:rect l="l" t="t" r="r" b="b"/>
              <a:pathLst>
                <a:path w="13505" h="13641" extrusionOk="0">
                  <a:moveTo>
                    <a:pt x="6074" y="1"/>
                  </a:moveTo>
                  <a:cubicBezTo>
                    <a:pt x="5973" y="1"/>
                    <a:pt x="5869" y="12"/>
                    <a:pt x="5765" y="35"/>
                  </a:cubicBezTo>
                  <a:cubicBezTo>
                    <a:pt x="5477" y="97"/>
                    <a:pt x="5212" y="256"/>
                    <a:pt x="5025" y="477"/>
                  </a:cubicBezTo>
                  <a:cubicBezTo>
                    <a:pt x="4850" y="355"/>
                    <a:pt x="4625" y="288"/>
                    <a:pt x="4383" y="288"/>
                  </a:cubicBezTo>
                  <a:cubicBezTo>
                    <a:pt x="4214" y="288"/>
                    <a:pt x="4037" y="321"/>
                    <a:pt x="3863" y="390"/>
                  </a:cubicBezTo>
                  <a:cubicBezTo>
                    <a:pt x="3598" y="496"/>
                    <a:pt x="3368" y="683"/>
                    <a:pt x="3214" y="928"/>
                  </a:cubicBezTo>
                  <a:cubicBezTo>
                    <a:pt x="3137" y="906"/>
                    <a:pt x="3055" y="895"/>
                    <a:pt x="2971" y="895"/>
                  </a:cubicBezTo>
                  <a:cubicBezTo>
                    <a:pt x="2639" y="895"/>
                    <a:pt x="2274" y="1067"/>
                    <a:pt x="2013" y="1389"/>
                  </a:cubicBezTo>
                  <a:cubicBezTo>
                    <a:pt x="1845" y="1596"/>
                    <a:pt x="1739" y="1846"/>
                    <a:pt x="1715" y="2110"/>
                  </a:cubicBezTo>
                  <a:cubicBezTo>
                    <a:pt x="1268" y="2129"/>
                    <a:pt x="850" y="2523"/>
                    <a:pt x="730" y="3080"/>
                  </a:cubicBezTo>
                  <a:cubicBezTo>
                    <a:pt x="673" y="3335"/>
                    <a:pt x="687" y="3604"/>
                    <a:pt x="778" y="3844"/>
                  </a:cubicBezTo>
                  <a:cubicBezTo>
                    <a:pt x="269" y="3988"/>
                    <a:pt x="0" y="4613"/>
                    <a:pt x="173" y="5237"/>
                  </a:cubicBezTo>
                  <a:cubicBezTo>
                    <a:pt x="235" y="5463"/>
                    <a:pt x="351" y="5665"/>
                    <a:pt x="514" y="5833"/>
                  </a:cubicBezTo>
                  <a:cubicBezTo>
                    <a:pt x="461" y="6059"/>
                    <a:pt x="466" y="6294"/>
                    <a:pt x="529" y="6515"/>
                  </a:cubicBezTo>
                  <a:cubicBezTo>
                    <a:pt x="682" y="7057"/>
                    <a:pt x="1116" y="7424"/>
                    <a:pt x="1555" y="7424"/>
                  </a:cubicBezTo>
                  <a:cubicBezTo>
                    <a:pt x="1626" y="7424"/>
                    <a:pt x="1698" y="7415"/>
                    <a:pt x="1768" y="7394"/>
                  </a:cubicBezTo>
                  <a:cubicBezTo>
                    <a:pt x="1821" y="7380"/>
                    <a:pt x="1874" y="7361"/>
                    <a:pt x="1927" y="7337"/>
                  </a:cubicBezTo>
                  <a:cubicBezTo>
                    <a:pt x="2024" y="7600"/>
                    <a:pt x="2432" y="7811"/>
                    <a:pt x="2803" y="7811"/>
                  </a:cubicBezTo>
                  <a:cubicBezTo>
                    <a:pt x="2905" y="7811"/>
                    <a:pt x="3005" y="7795"/>
                    <a:pt x="3094" y="7760"/>
                  </a:cubicBezTo>
                  <a:cubicBezTo>
                    <a:pt x="3599" y="8916"/>
                    <a:pt x="4369" y="9502"/>
                    <a:pt x="5566" y="9502"/>
                  </a:cubicBezTo>
                  <a:cubicBezTo>
                    <a:pt x="5895" y="9502"/>
                    <a:pt x="6257" y="9458"/>
                    <a:pt x="6654" y="9369"/>
                  </a:cubicBezTo>
                  <a:cubicBezTo>
                    <a:pt x="6750" y="9878"/>
                    <a:pt x="7072" y="10498"/>
                    <a:pt x="7941" y="11002"/>
                  </a:cubicBezTo>
                  <a:cubicBezTo>
                    <a:pt x="9397" y="11838"/>
                    <a:pt x="10041" y="12487"/>
                    <a:pt x="10141" y="13145"/>
                  </a:cubicBezTo>
                  <a:cubicBezTo>
                    <a:pt x="10184" y="13434"/>
                    <a:pt x="10430" y="13641"/>
                    <a:pt x="10713" y="13641"/>
                  </a:cubicBezTo>
                  <a:cubicBezTo>
                    <a:pt x="10749" y="13641"/>
                    <a:pt x="10786" y="13637"/>
                    <a:pt x="10824" y="13630"/>
                  </a:cubicBezTo>
                  <a:cubicBezTo>
                    <a:pt x="11146" y="13572"/>
                    <a:pt x="11357" y="13255"/>
                    <a:pt x="11285" y="12933"/>
                  </a:cubicBezTo>
                  <a:lnTo>
                    <a:pt x="10718" y="10330"/>
                  </a:lnTo>
                  <a:lnTo>
                    <a:pt x="10622" y="8658"/>
                  </a:lnTo>
                  <a:lnTo>
                    <a:pt x="11563" y="8298"/>
                  </a:lnTo>
                  <a:cubicBezTo>
                    <a:pt x="11669" y="8346"/>
                    <a:pt x="11781" y="8369"/>
                    <a:pt x="11895" y="8369"/>
                  </a:cubicBezTo>
                  <a:cubicBezTo>
                    <a:pt x="12296" y="8369"/>
                    <a:pt x="12713" y="8080"/>
                    <a:pt x="12923" y="7615"/>
                  </a:cubicBezTo>
                  <a:cubicBezTo>
                    <a:pt x="13058" y="7318"/>
                    <a:pt x="13082" y="6981"/>
                    <a:pt x="12981" y="6664"/>
                  </a:cubicBezTo>
                  <a:cubicBezTo>
                    <a:pt x="13192" y="6472"/>
                    <a:pt x="13336" y="6217"/>
                    <a:pt x="13394" y="5939"/>
                  </a:cubicBezTo>
                  <a:cubicBezTo>
                    <a:pt x="13504" y="5415"/>
                    <a:pt x="13317" y="4916"/>
                    <a:pt x="12961" y="4690"/>
                  </a:cubicBezTo>
                  <a:cubicBezTo>
                    <a:pt x="13048" y="4363"/>
                    <a:pt x="12976" y="3960"/>
                    <a:pt x="12721" y="3623"/>
                  </a:cubicBezTo>
                  <a:cubicBezTo>
                    <a:pt x="12543" y="3378"/>
                    <a:pt x="12284" y="3201"/>
                    <a:pt x="11986" y="3119"/>
                  </a:cubicBezTo>
                  <a:cubicBezTo>
                    <a:pt x="12068" y="2835"/>
                    <a:pt x="12001" y="2504"/>
                    <a:pt x="11799" y="2221"/>
                  </a:cubicBezTo>
                  <a:cubicBezTo>
                    <a:pt x="11799" y="2221"/>
                    <a:pt x="11439" y="1793"/>
                    <a:pt x="11203" y="1740"/>
                  </a:cubicBezTo>
                  <a:cubicBezTo>
                    <a:pt x="11011" y="1694"/>
                    <a:pt x="10829" y="1630"/>
                    <a:pt x="10656" y="1630"/>
                  </a:cubicBezTo>
                  <a:cubicBezTo>
                    <a:pt x="10630" y="1630"/>
                    <a:pt x="10604" y="1631"/>
                    <a:pt x="10579" y="1634"/>
                  </a:cubicBezTo>
                  <a:cubicBezTo>
                    <a:pt x="10492" y="1308"/>
                    <a:pt x="10233" y="995"/>
                    <a:pt x="9853" y="827"/>
                  </a:cubicBezTo>
                  <a:cubicBezTo>
                    <a:pt x="9677" y="744"/>
                    <a:pt x="9485" y="702"/>
                    <a:pt x="9293" y="702"/>
                  </a:cubicBezTo>
                  <a:cubicBezTo>
                    <a:pt x="9186" y="702"/>
                    <a:pt x="9079" y="715"/>
                    <a:pt x="8974" y="741"/>
                  </a:cubicBezTo>
                  <a:cubicBezTo>
                    <a:pt x="8811" y="400"/>
                    <a:pt x="8412" y="150"/>
                    <a:pt x="7932" y="121"/>
                  </a:cubicBezTo>
                  <a:cubicBezTo>
                    <a:pt x="7901" y="119"/>
                    <a:pt x="7870" y="118"/>
                    <a:pt x="7840" y="118"/>
                  </a:cubicBezTo>
                  <a:cubicBezTo>
                    <a:pt x="7531" y="118"/>
                    <a:pt x="7231" y="228"/>
                    <a:pt x="6995" y="429"/>
                  </a:cubicBezTo>
                  <a:cubicBezTo>
                    <a:pt x="6808" y="162"/>
                    <a:pt x="6461" y="1"/>
                    <a:pt x="607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89"/>
            <p:cNvSpPr/>
            <p:nvPr/>
          </p:nvSpPr>
          <p:spPr>
            <a:xfrm>
              <a:off x="6247920" y="3365674"/>
              <a:ext cx="305782" cy="218498"/>
            </a:xfrm>
            <a:custGeom>
              <a:avLst/>
              <a:gdLst/>
              <a:ahLst/>
              <a:cxnLst/>
              <a:rect l="l" t="t" r="r" b="b"/>
              <a:pathLst>
                <a:path w="11680" h="8346" extrusionOk="0">
                  <a:moveTo>
                    <a:pt x="4251" y="1"/>
                  </a:moveTo>
                  <a:cubicBezTo>
                    <a:pt x="4150" y="1"/>
                    <a:pt x="4045" y="12"/>
                    <a:pt x="3940" y="34"/>
                  </a:cubicBezTo>
                  <a:cubicBezTo>
                    <a:pt x="3652" y="97"/>
                    <a:pt x="3392" y="251"/>
                    <a:pt x="3200" y="476"/>
                  </a:cubicBezTo>
                  <a:cubicBezTo>
                    <a:pt x="3028" y="355"/>
                    <a:pt x="2802" y="288"/>
                    <a:pt x="2560" y="288"/>
                  </a:cubicBezTo>
                  <a:cubicBezTo>
                    <a:pt x="2391" y="288"/>
                    <a:pt x="2214" y="321"/>
                    <a:pt x="2042" y="390"/>
                  </a:cubicBezTo>
                  <a:cubicBezTo>
                    <a:pt x="1773" y="496"/>
                    <a:pt x="1548" y="683"/>
                    <a:pt x="1394" y="928"/>
                  </a:cubicBezTo>
                  <a:cubicBezTo>
                    <a:pt x="1314" y="904"/>
                    <a:pt x="1231" y="893"/>
                    <a:pt x="1145" y="893"/>
                  </a:cubicBezTo>
                  <a:cubicBezTo>
                    <a:pt x="812" y="893"/>
                    <a:pt x="449" y="1068"/>
                    <a:pt x="193" y="1389"/>
                  </a:cubicBezTo>
                  <a:cubicBezTo>
                    <a:pt x="116" y="1480"/>
                    <a:pt x="53" y="1581"/>
                    <a:pt x="1" y="1687"/>
                  </a:cubicBezTo>
                  <a:cubicBezTo>
                    <a:pt x="63" y="1673"/>
                    <a:pt x="121" y="1658"/>
                    <a:pt x="178" y="1649"/>
                  </a:cubicBezTo>
                  <a:cubicBezTo>
                    <a:pt x="414" y="1620"/>
                    <a:pt x="635" y="1524"/>
                    <a:pt x="817" y="1370"/>
                  </a:cubicBezTo>
                  <a:cubicBezTo>
                    <a:pt x="933" y="1274"/>
                    <a:pt x="1058" y="1197"/>
                    <a:pt x="1197" y="1144"/>
                  </a:cubicBezTo>
                  <a:cubicBezTo>
                    <a:pt x="1358" y="1074"/>
                    <a:pt x="1531" y="1038"/>
                    <a:pt x="1707" y="1038"/>
                  </a:cubicBezTo>
                  <a:cubicBezTo>
                    <a:pt x="1782" y="1038"/>
                    <a:pt x="1857" y="1045"/>
                    <a:pt x="1932" y="1058"/>
                  </a:cubicBezTo>
                  <a:cubicBezTo>
                    <a:pt x="2003" y="1070"/>
                    <a:pt x="2075" y="1077"/>
                    <a:pt x="2146" y="1077"/>
                  </a:cubicBezTo>
                  <a:cubicBezTo>
                    <a:pt x="2344" y="1077"/>
                    <a:pt x="2538" y="1028"/>
                    <a:pt x="2715" y="933"/>
                  </a:cubicBezTo>
                  <a:cubicBezTo>
                    <a:pt x="2835" y="866"/>
                    <a:pt x="2965" y="818"/>
                    <a:pt x="3099" y="784"/>
                  </a:cubicBezTo>
                  <a:cubicBezTo>
                    <a:pt x="3198" y="761"/>
                    <a:pt x="3298" y="750"/>
                    <a:pt x="3398" y="750"/>
                  </a:cubicBezTo>
                  <a:cubicBezTo>
                    <a:pt x="3590" y="750"/>
                    <a:pt x="3782" y="791"/>
                    <a:pt x="3959" y="870"/>
                  </a:cubicBezTo>
                  <a:cubicBezTo>
                    <a:pt x="4111" y="941"/>
                    <a:pt x="4275" y="977"/>
                    <a:pt x="4440" y="977"/>
                  </a:cubicBezTo>
                  <a:cubicBezTo>
                    <a:pt x="4556" y="977"/>
                    <a:pt x="4672" y="959"/>
                    <a:pt x="4785" y="923"/>
                  </a:cubicBezTo>
                  <a:cubicBezTo>
                    <a:pt x="4913" y="887"/>
                    <a:pt x="5048" y="868"/>
                    <a:pt x="5183" y="868"/>
                  </a:cubicBezTo>
                  <a:cubicBezTo>
                    <a:pt x="5211" y="868"/>
                    <a:pt x="5238" y="869"/>
                    <a:pt x="5266" y="870"/>
                  </a:cubicBezTo>
                  <a:cubicBezTo>
                    <a:pt x="5559" y="885"/>
                    <a:pt x="5838" y="990"/>
                    <a:pt x="6063" y="1178"/>
                  </a:cubicBezTo>
                  <a:cubicBezTo>
                    <a:pt x="6251" y="1341"/>
                    <a:pt x="6486" y="1437"/>
                    <a:pt x="6736" y="1456"/>
                  </a:cubicBezTo>
                  <a:cubicBezTo>
                    <a:pt x="6894" y="1471"/>
                    <a:pt x="7043" y="1514"/>
                    <a:pt x="7188" y="1577"/>
                  </a:cubicBezTo>
                  <a:cubicBezTo>
                    <a:pt x="7399" y="1673"/>
                    <a:pt x="7586" y="1817"/>
                    <a:pt x="7726" y="2004"/>
                  </a:cubicBezTo>
                  <a:cubicBezTo>
                    <a:pt x="7889" y="2225"/>
                    <a:pt x="8124" y="2384"/>
                    <a:pt x="8389" y="2451"/>
                  </a:cubicBezTo>
                  <a:lnTo>
                    <a:pt x="8537" y="2489"/>
                  </a:lnTo>
                  <a:cubicBezTo>
                    <a:pt x="8773" y="2542"/>
                    <a:pt x="9128" y="2970"/>
                    <a:pt x="9128" y="2970"/>
                  </a:cubicBezTo>
                  <a:cubicBezTo>
                    <a:pt x="9224" y="3109"/>
                    <a:pt x="9292" y="3258"/>
                    <a:pt x="9330" y="3421"/>
                  </a:cubicBezTo>
                  <a:cubicBezTo>
                    <a:pt x="9388" y="3690"/>
                    <a:pt x="9541" y="3926"/>
                    <a:pt x="9762" y="4084"/>
                  </a:cubicBezTo>
                  <a:cubicBezTo>
                    <a:pt x="9873" y="4171"/>
                    <a:pt x="9969" y="4267"/>
                    <a:pt x="10056" y="4377"/>
                  </a:cubicBezTo>
                  <a:cubicBezTo>
                    <a:pt x="10209" y="4589"/>
                    <a:pt x="10305" y="4834"/>
                    <a:pt x="10325" y="5093"/>
                  </a:cubicBezTo>
                  <a:cubicBezTo>
                    <a:pt x="10344" y="5309"/>
                    <a:pt x="10421" y="5521"/>
                    <a:pt x="10546" y="5694"/>
                  </a:cubicBezTo>
                  <a:cubicBezTo>
                    <a:pt x="10738" y="5991"/>
                    <a:pt x="10800" y="6352"/>
                    <a:pt x="10718" y="6693"/>
                  </a:cubicBezTo>
                  <a:cubicBezTo>
                    <a:pt x="10680" y="6899"/>
                    <a:pt x="10589" y="7092"/>
                    <a:pt x="10459" y="7255"/>
                  </a:cubicBezTo>
                  <a:cubicBezTo>
                    <a:pt x="10377" y="7361"/>
                    <a:pt x="10339" y="7495"/>
                    <a:pt x="10358" y="7630"/>
                  </a:cubicBezTo>
                  <a:cubicBezTo>
                    <a:pt x="10387" y="7875"/>
                    <a:pt x="10353" y="8120"/>
                    <a:pt x="10252" y="8345"/>
                  </a:cubicBezTo>
                  <a:cubicBezTo>
                    <a:pt x="10589" y="8269"/>
                    <a:pt x="10911" y="8004"/>
                    <a:pt x="11088" y="7615"/>
                  </a:cubicBezTo>
                  <a:cubicBezTo>
                    <a:pt x="11228" y="7317"/>
                    <a:pt x="11252" y="6976"/>
                    <a:pt x="11151" y="6664"/>
                  </a:cubicBezTo>
                  <a:cubicBezTo>
                    <a:pt x="11362" y="6472"/>
                    <a:pt x="11506" y="6217"/>
                    <a:pt x="11564" y="5939"/>
                  </a:cubicBezTo>
                  <a:cubicBezTo>
                    <a:pt x="11679" y="5415"/>
                    <a:pt x="11497" y="4915"/>
                    <a:pt x="11141" y="4694"/>
                  </a:cubicBezTo>
                  <a:cubicBezTo>
                    <a:pt x="11233" y="4368"/>
                    <a:pt x="11151" y="3964"/>
                    <a:pt x="10901" y="3623"/>
                  </a:cubicBezTo>
                  <a:cubicBezTo>
                    <a:pt x="10718" y="3378"/>
                    <a:pt x="10459" y="3200"/>
                    <a:pt x="10161" y="3123"/>
                  </a:cubicBezTo>
                  <a:cubicBezTo>
                    <a:pt x="10248" y="2835"/>
                    <a:pt x="10176" y="2499"/>
                    <a:pt x="9974" y="2220"/>
                  </a:cubicBezTo>
                  <a:cubicBezTo>
                    <a:pt x="9974" y="2220"/>
                    <a:pt x="9618" y="1793"/>
                    <a:pt x="9383" y="1740"/>
                  </a:cubicBezTo>
                  <a:cubicBezTo>
                    <a:pt x="9186" y="1697"/>
                    <a:pt x="9000" y="1631"/>
                    <a:pt x="8819" y="1631"/>
                  </a:cubicBezTo>
                  <a:cubicBezTo>
                    <a:pt x="8797" y="1631"/>
                    <a:pt x="8775" y="1632"/>
                    <a:pt x="8754" y="1634"/>
                  </a:cubicBezTo>
                  <a:cubicBezTo>
                    <a:pt x="8672" y="1308"/>
                    <a:pt x="8413" y="995"/>
                    <a:pt x="8033" y="827"/>
                  </a:cubicBezTo>
                  <a:cubicBezTo>
                    <a:pt x="7857" y="744"/>
                    <a:pt x="7665" y="702"/>
                    <a:pt x="7473" y="702"/>
                  </a:cubicBezTo>
                  <a:cubicBezTo>
                    <a:pt x="7366" y="702"/>
                    <a:pt x="7259" y="715"/>
                    <a:pt x="7154" y="741"/>
                  </a:cubicBezTo>
                  <a:cubicBezTo>
                    <a:pt x="6986" y="400"/>
                    <a:pt x="6587" y="145"/>
                    <a:pt x="6111" y="121"/>
                  </a:cubicBezTo>
                  <a:cubicBezTo>
                    <a:pt x="6081" y="119"/>
                    <a:pt x="6050" y="118"/>
                    <a:pt x="6019" y="118"/>
                  </a:cubicBezTo>
                  <a:cubicBezTo>
                    <a:pt x="5710" y="118"/>
                    <a:pt x="5410" y="227"/>
                    <a:pt x="5170" y="428"/>
                  </a:cubicBezTo>
                  <a:cubicBezTo>
                    <a:pt x="4983" y="162"/>
                    <a:pt x="4639" y="1"/>
                    <a:pt x="4251" y="1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89"/>
            <p:cNvSpPr/>
            <p:nvPr/>
          </p:nvSpPr>
          <p:spPr>
            <a:xfrm>
              <a:off x="6221007" y="3434108"/>
              <a:ext cx="3299" cy="6571"/>
            </a:xfrm>
            <a:custGeom>
              <a:avLst/>
              <a:gdLst/>
              <a:ahLst/>
              <a:cxnLst/>
              <a:rect l="l" t="t" r="r" b="b"/>
              <a:pathLst>
                <a:path w="126" h="251" extrusionOk="0">
                  <a:moveTo>
                    <a:pt x="125" y="0"/>
                  </a:moveTo>
                  <a:lnTo>
                    <a:pt x="125" y="0"/>
                  </a:lnTo>
                  <a:cubicBezTo>
                    <a:pt x="73" y="82"/>
                    <a:pt x="34" y="164"/>
                    <a:pt x="1" y="250"/>
                  </a:cubicBezTo>
                  <a:cubicBezTo>
                    <a:pt x="25" y="250"/>
                    <a:pt x="49" y="245"/>
                    <a:pt x="77" y="245"/>
                  </a:cubicBezTo>
                  <a:cubicBezTo>
                    <a:pt x="82" y="164"/>
                    <a:pt x="101" y="82"/>
                    <a:pt x="125" y="0"/>
                  </a:cubicBezTo>
                  <a:close/>
                </a:path>
              </a:pathLst>
            </a:custGeom>
            <a:solidFill>
              <a:srgbClr val="9EA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7" name="Google Shape;11937;p89"/>
            <p:cNvSpPr/>
            <p:nvPr/>
          </p:nvSpPr>
          <p:spPr>
            <a:xfrm>
              <a:off x="6360363" y="3584905"/>
              <a:ext cx="137105" cy="137759"/>
            </a:xfrm>
            <a:custGeom>
              <a:avLst/>
              <a:gdLst/>
              <a:ahLst/>
              <a:cxnLst/>
              <a:rect l="l" t="t" r="r" b="b"/>
              <a:pathLst>
                <a:path w="5237" h="5262" extrusionOk="0">
                  <a:moveTo>
                    <a:pt x="587" y="0"/>
                  </a:moveTo>
                  <a:cubicBezTo>
                    <a:pt x="587" y="0"/>
                    <a:pt x="1" y="1576"/>
                    <a:pt x="1821" y="2623"/>
                  </a:cubicBezTo>
                  <a:cubicBezTo>
                    <a:pt x="3277" y="3459"/>
                    <a:pt x="3921" y="4108"/>
                    <a:pt x="4021" y="4766"/>
                  </a:cubicBezTo>
                  <a:cubicBezTo>
                    <a:pt x="4064" y="5055"/>
                    <a:pt x="4310" y="5262"/>
                    <a:pt x="4593" y="5262"/>
                  </a:cubicBezTo>
                  <a:cubicBezTo>
                    <a:pt x="4629" y="5262"/>
                    <a:pt x="4666" y="5258"/>
                    <a:pt x="4704" y="5251"/>
                  </a:cubicBezTo>
                  <a:cubicBezTo>
                    <a:pt x="5026" y="5193"/>
                    <a:pt x="5237" y="4876"/>
                    <a:pt x="5165" y="4554"/>
                  </a:cubicBezTo>
                  <a:lnTo>
                    <a:pt x="4598" y="1951"/>
                  </a:lnTo>
                  <a:lnTo>
                    <a:pt x="4084" y="658"/>
                  </a:lnTo>
                  <a:cubicBezTo>
                    <a:pt x="4084" y="658"/>
                    <a:pt x="3518" y="696"/>
                    <a:pt x="2889" y="696"/>
                  </a:cubicBezTo>
                  <a:cubicBezTo>
                    <a:pt x="2172" y="696"/>
                    <a:pt x="1373" y="647"/>
                    <a:pt x="1235" y="437"/>
                  </a:cubicBezTo>
                  <a:cubicBezTo>
                    <a:pt x="1091" y="207"/>
                    <a:pt x="856" y="48"/>
                    <a:pt x="587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8" name="Google Shape;11938;p89"/>
            <p:cNvSpPr/>
            <p:nvPr/>
          </p:nvSpPr>
          <p:spPr>
            <a:xfrm>
              <a:off x="6451810" y="3602001"/>
              <a:ext cx="46208" cy="120768"/>
            </a:xfrm>
            <a:custGeom>
              <a:avLst/>
              <a:gdLst/>
              <a:ahLst/>
              <a:cxnLst/>
              <a:rect l="l" t="t" r="r" b="b"/>
              <a:pathLst>
                <a:path w="1765" h="4613" extrusionOk="0">
                  <a:moveTo>
                    <a:pt x="596" y="1"/>
                  </a:moveTo>
                  <a:cubicBezTo>
                    <a:pt x="596" y="1"/>
                    <a:pt x="351" y="20"/>
                    <a:pt x="0" y="29"/>
                  </a:cubicBezTo>
                  <a:lnTo>
                    <a:pt x="495" y="1278"/>
                  </a:lnTo>
                  <a:lnTo>
                    <a:pt x="1062" y="3882"/>
                  </a:lnTo>
                  <a:cubicBezTo>
                    <a:pt x="1115" y="4127"/>
                    <a:pt x="1004" y="4382"/>
                    <a:pt x="783" y="4512"/>
                  </a:cubicBezTo>
                  <a:cubicBezTo>
                    <a:pt x="886" y="4581"/>
                    <a:pt x="997" y="4612"/>
                    <a:pt x="1105" y="4612"/>
                  </a:cubicBezTo>
                  <a:cubicBezTo>
                    <a:pt x="1451" y="4612"/>
                    <a:pt x="1764" y="4293"/>
                    <a:pt x="1677" y="3901"/>
                  </a:cubicBezTo>
                  <a:lnTo>
                    <a:pt x="1681" y="3901"/>
                  </a:lnTo>
                  <a:lnTo>
                    <a:pt x="1115" y="1298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9" name="Google Shape;11939;p89"/>
            <p:cNvSpPr/>
            <p:nvPr/>
          </p:nvSpPr>
          <p:spPr>
            <a:xfrm>
              <a:off x="6412330" y="3579486"/>
              <a:ext cx="100714" cy="55737"/>
            </a:xfrm>
            <a:custGeom>
              <a:avLst/>
              <a:gdLst/>
              <a:ahLst/>
              <a:cxnLst/>
              <a:rect l="l" t="t" r="r" b="b"/>
              <a:pathLst>
                <a:path w="3847" h="2129" extrusionOk="0">
                  <a:moveTo>
                    <a:pt x="804" y="1"/>
                  </a:moveTo>
                  <a:cubicBezTo>
                    <a:pt x="337" y="1"/>
                    <a:pt x="0" y="440"/>
                    <a:pt x="115" y="894"/>
                  </a:cubicBezTo>
                  <a:lnTo>
                    <a:pt x="192" y="1288"/>
                  </a:lnTo>
                  <a:cubicBezTo>
                    <a:pt x="317" y="1783"/>
                    <a:pt x="763" y="2129"/>
                    <a:pt x="1273" y="2129"/>
                  </a:cubicBezTo>
                  <a:lnTo>
                    <a:pt x="2575" y="2129"/>
                  </a:lnTo>
                  <a:cubicBezTo>
                    <a:pt x="3084" y="2129"/>
                    <a:pt x="3531" y="1783"/>
                    <a:pt x="3655" y="1288"/>
                  </a:cubicBezTo>
                  <a:lnTo>
                    <a:pt x="3732" y="894"/>
                  </a:lnTo>
                  <a:cubicBezTo>
                    <a:pt x="3847" y="440"/>
                    <a:pt x="3510" y="1"/>
                    <a:pt x="3043" y="1"/>
                  </a:cubicBezTo>
                  <a:cubicBezTo>
                    <a:pt x="3041" y="1"/>
                    <a:pt x="3038" y="1"/>
                    <a:pt x="3036" y="1"/>
                  </a:cubicBezTo>
                  <a:lnTo>
                    <a:pt x="811" y="1"/>
                  </a:lnTo>
                  <a:cubicBezTo>
                    <a:pt x="809" y="1"/>
                    <a:pt x="806" y="1"/>
                    <a:pt x="8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89"/>
            <p:cNvSpPr/>
            <p:nvPr/>
          </p:nvSpPr>
          <p:spPr>
            <a:xfrm>
              <a:off x="6418587" y="3579748"/>
              <a:ext cx="94117" cy="55475"/>
            </a:xfrm>
            <a:custGeom>
              <a:avLst/>
              <a:gdLst/>
              <a:ahLst/>
              <a:cxnLst/>
              <a:rect l="l" t="t" r="r" b="b"/>
              <a:pathLst>
                <a:path w="3595" h="2119" extrusionOk="0">
                  <a:moveTo>
                    <a:pt x="2898" y="0"/>
                  </a:moveTo>
                  <a:lnTo>
                    <a:pt x="2898" y="0"/>
                  </a:lnTo>
                  <a:cubicBezTo>
                    <a:pt x="2912" y="92"/>
                    <a:pt x="2907" y="188"/>
                    <a:pt x="2883" y="284"/>
                  </a:cubicBezTo>
                  <a:lnTo>
                    <a:pt x="2806" y="678"/>
                  </a:lnTo>
                  <a:cubicBezTo>
                    <a:pt x="2681" y="1172"/>
                    <a:pt x="2235" y="1518"/>
                    <a:pt x="1725" y="1518"/>
                  </a:cubicBezTo>
                  <a:lnTo>
                    <a:pt x="428" y="1518"/>
                  </a:lnTo>
                  <a:cubicBezTo>
                    <a:pt x="279" y="1518"/>
                    <a:pt x="135" y="1490"/>
                    <a:pt x="1" y="1432"/>
                  </a:cubicBezTo>
                  <a:lnTo>
                    <a:pt x="1" y="1432"/>
                  </a:lnTo>
                  <a:cubicBezTo>
                    <a:pt x="174" y="1850"/>
                    <a:pt x="577" y="2119"/>
                    <a:pt x="1029" y="2119"/>
                  </a:cubicBezTo>
                  <a:lnTo>
                    <a:pt x="2336" y="2119"/>
                  </a:lnTo>
                  <a:cubicBezTo>
                    <a:pt x="2845" y="2119"/>
                    <a:pt x="3287" y="1778"/>
                    <a:pt x="3416" y="1283"/>
                  </a:cubicBezTo>
                  <a:lnTo>
                    <a:pt x="3493" y="884"/>
                  </a:lnTo>
                  <a:cubicBezTo>
                    <a:pt x="3594" y="471"/>
                    <a:pt x="3320" y="63"/>
                    <a:pt x="2898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89"/>
            <p:cNvSpPr/>
            <p:nvPr/>
          </p:nvSpPr>
          <p:spPr>
            <a:xfrm>
              <a:off x="6373374" y="3416227"/>
              <a:ext cx="99955" cy="61261"/>
            </a:xfrm>
            <a:custGeom>
              <a:avLst/>
              <a:gdLst/>
              <a:ahLst/>
              <a:cxnLst/>
              <a:rect l="l" t="t" r="r" b="b"/>
              <a:pathLst>
                <a:path w="3818" h="2340" extrusionOk="0">
                  <a:moveTo>
                    <a:pt x="900" y="0"/>
                  </a:moveTo>
                  <a:cubicBezTo>
                    <a:pt x="674" y="0"/>
                    <a:pt x="446" y="49"/>
                    <a:pt x="229" y="150"/>
                  </a:cubicBezTo>
                  <a:cubicBezTo>
                    <a:pt x="1" y="241"/>
                    <a:pt x="105" y="550"/>
                    <a:pt x="302" y="550"/>
                  </a:cubicBezTo>
                  <a:cubicBezTo>
                    <a:pt x="333" y="550"/>
                    <a:pt x="367" y="543"/>
                    <a:pt x="402" y="525"/>
                  </a:cubicBezTo>
                  <a:cubicBezTo>
                    <a:pt x="561" y="452"/>
                    <a:pt x="729" y="417"/>
                    <a:pt x="895" y="417"/>
                  </a:cubicBezTo>
                  <a:cubicBezTo>
                    <a:pt x="1307" y="417"/>
                    <a:pt x="1704" y="633"/>
                    <a:pt x="1920" y="1010"/>
                  </a:cubicBezTo>
                  <a:cubicBezTo>
                    <a:pt x="1622" y="1346"/>
                    <a:pt x="1550" y="1822"/>
                    <a:pt x="1737" y="2225"/>
                  </a:cubicBezTo>
                  <a:cubicBezTo>
                    <a:pt x="1778" y="2306"/>
                    <a:pt x="1847" y="2340"/>
                    <a:pt x="1915" y="2340"/>
                  </a:cubicBezTo>
                  <a:cubicBezTo>
                    <a:pt x="2047" y="2340"/>
                    <a:pt x="2178" y="2214"/>
                    <a:pt x="2112" y="2052"/>
                  </a:cubicBezTo>
                  <a:cubicBezTo>
                    <a:pt x="1949" y="1697"/>
                    <a:pt x="2098" y="1279"/>
                    <a:pt x="2453" y="1111"/>
                  </a:cubicBezTo>
                  <a:cubicBezTo>
                    <a:pt x="2551" y="1066"/>
                    <a:pt x="2653" y="1045"/>
                    <a:pt x="2754" y="1045"/>
                  </a:cubicBezTo>
                  <a:cubicBezTo>
                    <a:pt x="3021" y="1045"/>
                    <a:pt x="3276" y="1194"/>
                    <a:pt x="3395" y="1452"/>
                  </a:cubicBezTo>
                  <a:cubicBezTo>
                    <a:pt x="3433" y="1525"/>
                    <a:pt x="3506" y="1568"/>
                    <a:pt x="3582" y="1568"/>
                  </a:cubicBezTo>
                  <a:cubicBezTo>
                    <a:pt x="3611" y="1568"/>
                    <a:pt x="3641" y="1561"/>
                    <a:pt x="3669" y="1548"/>
                  </a:cubicBezTo>
                  <a:cubicBezTo>
                    <a:pt x="3769" y="1500"/>
                    <a:pt x="3818" y="1380"/>
                    <a:pt x="3769" y="1274"/>
                  </a:cubicBezTo>
                  <a:cubicBezTo>
                    <a:pt x="3582" y="869"/>
                    <a:pt x="3182" y="630"/>
                    <a:pt x="2765" y="630"/>
                  </a:cubicBezTo>
                  <a:cubicBezTo>
                    <a:pt x="2594" y="630"/>
                    <a:pt x="2420" y="670"/>
                    <a:pt x="2256" y="755"/>
                  </a:cubicBezTo>
                  <a:cubicBezTo>
                    <a:pt x="1955" y="272"/>
                    <a:pt x="1436" y="0"/>
                    <a:pt x="90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89"/>
            <p:cNvSpPr/>
            <p:nvPr/>
          </p:nvSpPr>
          <p:spPr>
            <a:xfrm>
              <a:off x="6249517" y="3463456"/>
              <a:ext cx="84771" cy="48093"/>
            </a:xfrm>
            <a:custGeom>
              <a:avLst/>
              <a:gdLst/>
              <a:ahLst/>
              <a:cxnLst/>
              <a:rect l="l" t="t" r="r" b="b"/>
              <a:pathLst>
                <a:path w="3238" h="1837" extrusionOk="0">
                  <a:moveTo>
                    <a:pt x="2481" y="0"/>
                  </a:moveTo>
                  <a:cubicBezTo>
                    <a:pt x="2023" y="0"/>
                    <a:pt x="1585" y="255"/>
                    <a:pt x="1366" y="695"/>
                  </a:cubicBezTo>
                  <a:cubicBezTo>
                    <a:pt x="1212" y="646"/>
                    <a:pt x="1053" y="622"/>
                    <a:pt x="895" y="622"/>
                  </a:cubicBezTo>
                  <a:cubicBezTo>
                    <a:pt x="668" y="622"/>
                    <a:pt x="442" y="671"/>
                    <a:pt x="233" y="767"/>
                  </a:cubicBezTo>
                  <a:cubicBezTo>
                    <a:pt x="1" y="858"/>
                    <a:pt x="105" y="1168"/>
                    <a:pt x="304" y="1168"/>
                  </a:cubicBezTo>
                  <a:cubicBezTo>
                    <a:pt x="336" y="1168"/>
                    <a:pt x="370" y="1160"/>
                    <a:pt x="406" y="1142"/>
                  </a:cubicBezTo>
                  <a:cubicBezTo>
                    <a:pt x="568" y="1066"/>
                    <a:pt x="739" y="1030"/>
                    <a:pt x="907" y="1030"/>
                  </a:cubicBezTo>
                  <a:cubicBezTo>
                    <a:pt x="1355" y="1030"/>
                    <a:pt x="1784" y="1285"/>
                    <a:pt x="1986" y="1718"/>
                  </a:cubicBezTo>
                  <a:cubicBezTo>
                    <a:pt x="2026" y="1802"/>
                    <a:pt x="2095" y="1837"/>
                    <a:pt x="2164" y="1837"/>
                  </a:cubicBezTo>
                  <a:cubicBezTo>
                    <a:pt x="2297" y="1837"/>
                    <a:pt x="2432" y="1707"/>
                    <a:pt x="2356" y="1545"/>
                  </a:cubicBezTo>
                  <a:cubicBezTo>
                    <a:pt x="2226" y="1262"/>
                    <a:pt x="2010" y="1022"/>
                    <a:pt x="1746" y="858"/>
                  </a:cubicBezTo>
                  <a:cubicBezTo>
                    <a:pt x="1894" y="577"/>
                    <a:pt x="2182" y="413"/>
                    <a:pt x="2481" y="413"/>
                  </a:cubicBezTo>
                  <a:cubicBezTo>
                    <a:pt x="2601" y="413"/>
                    <a:pt x="2722" y="439"/>
                    <a:pt x="2836" y="493"/>
                  </a:cubicBezTo>
                  <a:cubicBezTo>
                    <a:pt x="2871" y="511"/>
                    <a:pt x="2905" y="519"/>
                    <a:pt x="2936" y="519"/>
                  </a:cubicBezTo>
                  <a:cubicBezTo>
                    <a:pt x="3133" y="519"/>
                    <a:pt x="3237" y="210"/>
                    <a:pt x="3009" y="119"/>
                  </a:cubicBezTo>
                  <a:cubicBezTo>
                    <a:pt x="2838" y="38"/>
                    <a:pt x="2658" y="0"/>
                    <a:pt x="248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89"/>
            <p:cNvSpPr/>
            <p:nvPr/>
          </p:nvSpPr>
          <p:spPr>
            <a:xfrm>
              <a:off x="6412618" y="3514821"/>
              <a:ext cx="53407" cy="22305"/>
            </a:xfrm>
            <a:custGeom>
              <a:avLst/>
              <a:gdLst/>
              <a:ahLst/>
              <a:cxnLst/>
              <a:rect l="l" t="t" r="r" b="b"/>
              <a:pathLst>
                <a:path w="2040" h="852" extrusionOk="0">
                  <a:moveTo>
                    <a:pt x="918" y="1"/>
                  </a:moveTo>
                  <a:cubicBezTo>
                    <a:pt x="662" y="1"/>
                    <a:pt x="404" y="78"/>
                    <a:pt x="181" y="237"/>
                  </a:cubicBezTo>
                  <a:cubicBezTo>
                    <a:pt x="1" y="370"/>
                    <a:pt x="127" y="615"/>
                    <a:pt x="300" y="615"/>
                  </a:cubicBezTo>
                  <a:cubicBezTo>
                    <a:pt x="339" y="615"/>
                    <a:pt x="380" y="602"/>
                    <a:pt x="421" y="573"/>
                  </a:cubicBezTo>
                  <a:cubicBezTo>
                    <a:pt x="572" y="465"/>
                    <a:pt x="746" y="413"/>
                    <a:pt x="917" y="413"/>
                  </a:cubicBezTo>
                  <a:cubicBezTo>
                    <a:pt x="1182" y="413"/>
                    <a:pt x="1443" y="537"/>
                    <a:pt x="1612" y="770"/>
                  </a:cubicBezTo>
                  <a:cubicBezTo>
                    <a:pt x="1651" y="823"/>
                    <a:pt x="1708" y="852"/>
                    <a:pt x="1776" y="852"/>
                  </a:cubicBezTo>
                  <a:cubicBezTo>
                    <a:pt x="1944" y="852"/>
                    <a:pt x="2040" y="664"/>
                    <a:pt x="1944" y="525"/>
                  </a:cubicBezTo>
                  <a:cubicBezTo>
                    <a:pt x="1697" y="182"/>
                    <a:pt x="1310" y="1"/>
                    <a:pt x="9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4" name="Google Shape;11944;p89"/>
            <p:cNvSpPr/>
            <p:nvPr/>
          </p:nvSpPr>
          <p:spPr>
            <a:xfrm>
              <a:off x="6337848" y="3489086"/>
              <a:ext cx="45475" cy="33720"/>
            </a:xfrm>
            <a:custGeom>
              <a:avLst/>
              <a:gdLst/>
              <a:ahLst/>
              <a:cxnLst/>
              <a:rect l="l" t="t" r="r" b="b"/>
              <a:pathLst>
                <a:path w="1737" h="1288" extrusionOk="0">
                  <a:moveTo>
                    <a:pt x="1513" y="0"/>
                  </a:moveTo>
                  <a:cubicBezTo>
                    <a:pt x="1425" y="0"/>
                    <a:pt x="1337" y="51"/>
                    <a:pt x="1312" y="163"/>
                  </a:cubicBezTo>
                  <a:cubicBezTo>
                    <a:pt x="1247" y="577"/>
                    <a:pt x="884" y="871"/>
                    <a:pt x="477" y="871"/>
                  </a:cubicBezTo>
                  <a:cubicBezTo>
                    <a:pt x="431" y="871"/>
                    <a:pt x="384" y="867"/>
                    <a:pt x="337" y="860"/>
                  </a:cubicBezTo>
                  <a:cubicBezTo>
                    <a:pt x="318" y="855"/>
                    <a:pt x="300" y="853"/>
                    <a:pt x="283" y="853"/>
                  </a:cubicBezTo>
                  <a:cubicBezTo>
                    <a:pt x="45" y="853"/>
                    <a:pt x="0" y="1236"/>
                    <a:pt x="270" y="1268"/>
                  </a:cubicBezTo>
                  <a:cubicBezTo>
                    <a:pt x="342" y="1277"/>
                    <a:pt x="409" y="1287"/>
                    <a:pt x="481" y="1287"/>
                  </a:cubicBezTo>
                  <a:cubicBezTo>
                    <a:pt x="1096" y="1282"/>
                    <a:pt x="1620" y="835"/>
                    <a:pt x="1720" y="225"/>
                  </a:cubicBezTo>
                  <a:cubicBezTo>
                    <a:pt x="1737" y="83"/>
                    <a:pt x="1624" y="0"/>
                    <a:pt x="15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89"/>
            <p:cNvSpPr/>
            <p:nvPr/>
          </p:nvSpPr>
          <p:spPr>
            <a:xfrm>
              <a:off x="6192470" y="3360516"/>
              <a:ext cx="368510" cy="367750"/>
            </a:xfrm>
            <a:custGeom>
              <a:avLst/>
              <a:gdLst/>
              <a:ahLst/>
              <a:cxnLst/>
              <a:rect l="l" t="t" r="r" b="b"/>
              <a:pathLst>
                <a:path w="14076" h="14047" extrusionOk="0">
                  <a:moveTo>
                    <a:pt x="6375" y="1"/>
                  </a:moveTo>
                  <a:cubicBezTo>
                    <a:pt x="5984" y="1"/>
                    <a:pt x="5582" y="142"/>
                    <a:pt x="5285" y="419"/>
                  </a:cubicBezTo>
                  <a:cubicBezTo>
                    <a:pt x="5101" y="330"/>
                    <a:pt x="4898" y="288"/>
                    <a:pt x="4691" y="288"/>
                  </a:cubicBezTo>
                  <a:cubicBezTo>
                    <a:pt x="4215" y="288"/>
                    <a:pt x="3723" y="511"/>
                    <a:pt x="3425" y="899"/>
                  </a:cubicBezTo>
                  <a:cubicBezTo>
                    <a:pt x="3375" y="893"/>
                    <a:pt x="3325" y="889"/>
                    <a:pt x="3274" y="889"/>
                  </a:cubicBezTo>
                  <a:cubicBezTo>
                    <a:pt x="2625" y="889"/>
                    <a:pt x="1977" y="1421"/>
                    <a:pt x="1826" y="2134"/>
                  </a:cubicBezTo>
                  <a:cubicBezTo>
                    <a:pt x="1119" y="2283"/>
                    <a:pt x="639" y="3138"/>
                    <a:pt x="822" y="3931"/>
                  </a:cubicBezTo>
                  <a:cubicBezTo>
                    <a:pt x="125" y="4300"/>
                    <a:pt x="0" y="5405"/>
                    <a:pt x="581" y="6097"/>
                  </a:cubicBezTo>
                  <a:cubicBezTo>
                    <a:pt x="441" y="6985"/>
                    <a:pt x="1099" y="7830"/>
                    <a:pt x="1847" y="7830"/>
                  </a:cubicBezTo>
                  <a:cubicBezTo>
                    <a:pt x="1942" y="7830"/>
                    <a:pt x="2037" y="7817"/>
                    <a:pt x="2133" y="7788"/>
                  </a:cubicBezTo>
                  <a:cubicBezTo>
                    <a:pt x="2332" y="8037"/>
                    <a:pt x="2719" y="8215"/>
                    <a:pt x="3096" y="8215"/>
                  </a:cubicBezTo>
                  <a:cubicBezTo>
                    <a:pt x="3155" y="8215"/>
                    <a:pt x="3214" y="8210"/>
                    <a:pt x="3272" y="8201"/>
                  </a:cubicBezTo>
                  <a:cubicBezTo>
                    <a:pt x="3850" y="9401"/>
                    <a:pt x="4710" y="9900"/>
                    <a:pt x="5845" y="9900"/>
                  </a:cubicBezTo>
                  <a:cubicBezTo>
                    <a:pt x="6142" y="9900"/>
                    <a:pt x="6458" y="9866"/>
                    <a:pt x="6793" y="9801"/>
                  </a:cubicBezTo>
                  <a:cubicBezTo>
                    <a:pt x="6932" y="10291"/>
                    <a:pt x="7283" y="10887"/>
                    <a:pt x="8129" y="11377"/>
                  </a:cubicBezTo>
                  <a:cubicBezTo>
                    <a:pt x="9493" y="12160"/>
                    <a:pt x="10137" y="12775"/>
                    <a:pt x="10228" y="13375"/>
                  </a:cubicBezTo>
                  <a:cubicBezTo>
                    <a:pt x="10288" y="13768"/>
                    <a:pt x="10624" y="14047"/>
                    <a:pt x="11005" y="14047"/>
                  </a:cubicBezTo>
                  <a:cubicBezTo>
                    <a:pt x="11053" y="14047"/>
                    <a:pt x="11102" y="14043"/>
                    <a:pt x="11150" y="14033"/>
                  </a:cubicBezTo>
                  <a:cubicBezTo>
                    <a:pt x="11592" y="13957"/>
                    <a:pt x="11876" y="13524"/>
                    <a:pt x="11780" y="13092"/>
                  </a:cubicBezTo>
                  <a:lnTo>
                    <a:pt x="11251" y="10661"/>
                  </a:lnTo>
                  <a:cubicBezTo>
                    <a:pt x="11799" y="10541"/>
                    <a:pt x="12174" y="10104"/>
                    <a:pt x="12250" y="9700"/>
                  </a:cubicBezTo>
                  <a:cubicBezTo>
                    <a:pt x="12289" y="9345"/>
                    <a:pt x="12423" y="9177"/>
                    <a:pt x="12270" y="8759"/>
                  </a:cubicBezTo>
                  <a:cubicBezTo>
                    <a:pt x="13101" y="8691"/>
                    <a:pt x="13696" y="7759"/>
                    <a:pt x="13504" y="6933"/>
                  </a:cubicBezTo>
                  <a:cubicBezTo>
                    <a:pt x="14066" y="6328"/>
                    <a:pt x="14076" y="5300"/>
                    <a:pt x="13490" y="4800"/>
                  </a:cubicBezTo>
                  <a:cubicBezTo>
                    <a:pt x="13586" y="4142"/>
                    <a:pt x="13158" y="3431"/>
                    <a:pt x="12519" y="3172"/>
                  </a:cubicBezTo>
                  <a:cubicBezTo>
                    <a:pt x="12539" y="2917"/>
                    <a:pt x="12486" y="2662"/>
                    <a:pt x="12356" y="2441"/>
                  </a:cubicBezTo>
                  <a:cubicBezTo>
                    <a:pt x="12317" y="2350"/>
                    <a:pt x="12246" y="2313"/>
                    <a:pt x="12175" y="2313"/>
                  </a:cubicBezTo>
                  <a:cubicBezTo>
                    <a:pt x="12029" y="2313"/>
                    <a:pt x="11879" y="2472"/>
                    <a:pt x="11996" y="2643"/>
                  </a:cubicBezTo>
                  <a:cubicBezTo>
                    <a:pt x="12106" y="2826"/>
                    <a:pt x="12140" y="3047"/>
                    <a:pt x="12087" y="3258"/>
                  </a:cubicBezTo>
                  <a:cubicBezTo>
                    <a:pt x="12053" y="3373"/>
                    <a:pt x="12121" y="3489"/>
                    <a:pt x="12236" y="3517"/>
                  </a:cubicBezTo>
                  <a:cubicBezTo>
                    <a:pt x="12803" y="3652"/>
                    <a:pt x="13206" y="4315"/>
                    <a:pt x="13062" y="4839"/>
                  </a:cubicBezTo>
                  <a:cubicBezTo>
                    <a:pt x="13038" y="4925"/>
                    <a:pt x="13072" y="5016"/>
                    <a:pt x="13149" y="5069"/>
                  </a:cubicBezTo>
                  <a:cubicBezTo>
                    <a:pt x="13519" y="5305"/>
                    <a:pt x="13644" y="5929"/>
                    <a:pt x="13360" y="6438"/>
                  </a:cubicBezTo>
                  <a:cubicBezTo>
                    <a:pt x="13245" y="6169"/>
                    <a:pt x="13067" y="5929"/>
                    <a:pt x="12841" y="5737"/>
                  </a:cubicBezTo>
                  <a:cubicBezTo>
                    <a:pt x="12795" y="5691"/>
                    <a:pt x="12744" y="5671"/>
                    <a:pt x="12696" y="5671"/>
                  </a:cubicBezTo>
                  <a:cubicBezTo>
                    <a:pt x="12529" y="5671"/>
                    <a:pt x="12392" y="5903"/>
                    <a:pt x="12567" y="6044"/>
                  </a:cubicBezTo>
                  <a:cubicBezTo>
                    <a:pt x="12832" y="6265"/>
                    <a:pt x="13009" y="6568"/>
                    <a:pt x="13077" y="6904"/>
                  </a:cubicBezTo>
                  <a:cubicBezTo>
                    <a:pt x="13081" y="6914"/>
                    <a:pt x="13072" y="6923"/>
                    <a:pt x="13081" y="6933"/>
                  </a:cubicBezTo>
                  <a:cubicBezTo>
                    <a:pt x="13303" y="7586"/>
                    <a:pt x="12760" y="8366"/>
                    <a:pt x="12190" y="8366"/>
                  </a:cubicBezTo>
                  <a:cubicBezTo>
                    <a:pt x="12106" y="8366"/>
                    <a:pt x="12021" y="8349"/>
                    <a:pt x="11938" y="8312"/>
                  </a:cubicBezTo>
                  <a:cubicBezTo>
                    <a:pt x="11935" y="8311"/>
                    <a:pt x="11932" y="8310"/>
                    <a:pt x="11930" y="8310"/>
                  </a:cubicBezTo>
                  <a:cubicBezTo>
                    <a:pt x="11922" y="8310"/>
                    <a:pt x="11916" y="8313"/>
                    <a:pt x="11908" y="8313"/>
                  </a:cubicBezTo>
                  <a:cubicBezTo>
                    <a:pt x="11906" y="8313"/>
                    <a:pt x="11903" y="8313"/>
                    <a:pt x="11900" y="8312"/>
                  </a:cubicBezTo>
                  <a:cubicBezTo>
                    <a:pt x="11760" y="8216"/>
                    <a:pt x="11597" y="8168"/>
                    <a:pt x="11429" y="8163"/>
                  </a:cubicBezTo>
                  <a:lnTo>
                    <a:pt x="10410" y="8163"/>
                  </a:lnTo>
                  <a:cubicBezTo>
                    <a:pt x="10137" y="8163"/>
                    <a:pt x="10137" y="8571"/>
                    <a:pt x="10410" y="8571"/>
                  </a:cubicBezTo>
                  <a:lnTo>
                    <a:pt x="11424" y="8571"/>
                  </a:lnTo>
                  <a:cubicBezTo>
                    <a:pt x="11760" y="8571"/>
                    <a:pt x="12005" y="8888"/>
                    <a:pt x="11924" y="9210"/>
                  </a:cubicBezTo>
                  <a:cubicBezTo>
                    <a:pt x="11919" y="9220"/>
                    <a:pt x="11904" y="9301"/>
                    <a:pt x="11847" y="9614"/>
                  </a:cubicBezTo>
                  <a:cubicBezTo>
                    <a:pt x="11741" y="10012"/>
                    <a:pt x="11381" y="10291"/>
                    <a:pt x="10968" y="10291"/>
                  </a:cubicBezTo>
                  <a:lnTo>
                    <a:pt x="9666" y="10291"/>
                  </a:lnTo>
                  <a:cubicBezTo>
                    <a:pt x="9248" y="10291"/>
                    <a:pt x="8888" y="10012"/>
                    <a:pt x="8787" y="9614"/>
                  </a:cubicBezTo>
                  <a:cubicBezTo>
                    <a:pt x="8724" y="9301"/>
                    <a:pt x="8715" y="9225"/>
                    <a:pt x="8710" y="9210"/>
                  </a:cubicBezTo>
                  <a:cubicBezTo>
                    <a:pt x="8628" y="8888"/>
                    <a:pt x="8873" y="8571"/>
                    <a:pt x="9205" y="8571"/>
                  </a:cubicBezTo>
                  <a:lnTo>
                    <a:pt x="9526" y="8571"/>
                  </a:lnTo>
                  <a:cubicBezTo>
                    <a:pt x="9800" y="8571"/>
                    <a:pt x="9800" y="8163"/>
                    <a:pt x="9526" y="8163"/>
                  </a:cubicBezTo>
                  <a:lnTo>
                    <a:pt x="9205" y="8163"/>
                  </a:lnTo>
                  <a:cubicBezTo>
                    <a:pt x="8604" y="8163"/>
                    <a:pt x="8167" y="8725"/>
                    <a:pt x="8311" y="9306"/>
                  </a:cubicBezTo>
                  <a:cubicBezTo>
                    <a:pt x="8364" y="9609"/>
                    <a:pt x="8383" y="9700"/>
                    <a:pt x="8383" y="9710"/>
                  </a:cubicBezTo>
                  <a:cubicBezTo>
                    <a:pt x="8532" y="10296"/>
                    <a:pt x="9060" y="10704"/>
                    <a:pt x="9666" y="10704"/>
                  </a:cubicBezTo>
                  <a:lnTo>
                    <a:pt x="10843" y="10704"/>
                  </a:lnTo>
                  <a:lnTo>
                    <a:pt x="11381" y="13174"/>
                  </a:lnTo>
                  <a:cubicBezTo>
                    <a:pt x="11429" y="13380"/>
                    <a:pt x="11290" y="13587"/>
                    <a:pt x="11078" y="13625"/>
                  </a:cubicBezTo>
                  <a:cubicBezTo>
                    <a:pt x="11056" y="13629"/>
                    <a:pt x="11033" y="13631"/>
                    <a:pt x="11011" y="13631"/>
                  </a:cubicBezTo>
                  <a:cubicBezTo>
                    <a:pt x="10830" y="13631"/>
                    <a:pt x="10667" y="13496"/>
                    <a:pt x="10641" y="13308"/>
                  </a:cubicBezTo>
                  <a:cubicBezTo>
                    <a:pt x="10521" y="12559"/>
                    <a:pt x="9834" y="11876"/>
                    <a:pt x="8340" y="11017"/>
                  </a:cubicBezTo>
                  <a:cubicBezTo>
                    <a:pt x="7326" y="10430"/>
                    <a:pt x="7019" y="9590"/>
                    <a:pt x="7144" y="8864"/>
                  </a:cubicBezTo>
                  <a:lnTo>
                    <a:pt x="7144" y="8864"/>
                  </a:lnTo>
                  <a:cubicBezTo>
                    <a:pt x="7518" y="9037"/>
                    <a:pt x="7456" y="9215"/>
                    <a:pt x="7653" y="9215"/>
                  </a:cubicBezTo>
                  <a:cubicBezTo>
                    <a:pt x="7816" y="9210"/>
                    <a:pt x="7912" y="9023"/>
                    <a:pt x="7816" y="8888"/>
                  </a:cubicBezTo>
                  <a:cubicBezTo>
                    <a:pt x="7648" y="8663"/>
                    <a:pt x="7408" y="8499"/>
                    <a:pt x="7134" y="8432"/>
                  </a:cubicBezTo>
                  <a:cubicBezTo>
                    <a:pt x="7115" y="8413"/>
                    <a:pt x="7105" y="8389"/>
                    <a:pt x="7076" y="8379"/>
                  </a:cubicBezTo>
                  <a:cubicBezTo>
                    <a:pt x="7051" y="8370"/>
                    <a:pt x="7025" y="8365"/>
                    <a:pt x="7000" y="8365"/>
                  </a:cubicBezTo>
                  <a:cubicBezTo>
                    <a:pt x="6971" y="8365"/>
                    <a:pt x="6943" y="8371"/>
                    <a:pt x="6918" y="8384"/>
                  </a:cubicBezTo>
                  <a:cubicBezTo>
                    <a:pt x="6871" y="8379"/>
                    <a:pt x="6825" y="8376"/>
                    <a:pt x="6778" y="8376"/>
                  </a:cubicBezTo>
                  <a:cubicBezTo>
                    <a:pt x="6522" y="8376"/>
                    <a:pt x="6269" y="8454"/>
                    <a:pt x="6058" y="8600"/>
                  </a:cubicBezTo>
                  <a:cubicBezTo>
                    <a:pt x="5877" y="8730"/>
                    <a:pt x="6005" y="8978"/>
                    <a:pt x="6178" y="8978"/>
                  </a:cubicBezTo>
                  <a:cubicBezTo>
                    <a:pt x="6217" y="8978"/>
                    <a:pt x="6258" y="8965"/>
                    <a:pt x="6298" y="8936"/>
                  </a:cubicBezTo>
                  <a:cubicBezTo>
                    <a:pt x="6428" y="8845"/>
                    <a:pt x="6582" y="8797"/>
                    <a:pt x="6740" y="8792"/>
                  </a:cubicBezTo>
                  <a:lnTo>
                    <a:pt x="6740" y="8792"/>
                  </a:lnTo>
                  <a:cubicBezTo>
                    <a:pt x="6711" y="8989"/>
                    <a:pt x="6707" y="9191"/>
                    <a:pt x="6726" y="9388"/>
                  </a:cubicBezTo>
                  <a:cubicBezTo>
                    <a:pt x="6409" y="9450"/>
                    <a:pt x="6118" y="9482"/>
                    <a:pt x="5850" y="9482"/>
                  </a:cubicBezTo>
                  <a:cubicBezTo>
                    <a:pt x="4775" y="9482"/>
                    <a:pt x="4069" y="8972"/>
                    <a:pt x="3589" y="7884"/>
                  </a:cubicBezTo>
                  <a:cubicBezTo>
                    <a:pt x="3536" y="7678"/>
                    <a:pt x="3488" y="7341"/>
                    <a:pt x="3536" y="7197"/>
                  </a:cubicBezTo>
                  <a:cubicBezTo>
                    <a:pt x="3569" y="7092"/>
                    <a:pt x="3512" y="6976"/>
                    <a:pt x="3406" y="6938"/>
                  </a:cubicBezTo>
                  <a:cubicBezTo>
                    <a:pt x="3385" y="6931"/>
                    <a:pt x="3364" y="6928"/>
                    <a:pt x="3343" y="6928"/>
                  </a:cubicBezTo>
                  <a:cubicBezTo>
                    <a:pt x="3254" y="6928"/>
                    <a:pt x="3173" y="6983"/>
                    <a:pt x="3142" y="7072"/>
                  </a:cubicBezTo>
                  <a:cubicBezTo>
                    <a:pt x="3075" y="7274"/>
                    <a:pt x="3108" y="7572"/>
                    <a:pt x="3147" y="7779"/>
                  </a:cubicBezTo>
                  <a:cubicBezTo>
                    <a:pt x="3122" y="7780"/>
                    <a:pt x="3097" y="7781"/>
                    <a:pt x="3073" y="7781"/>
                  </a:cubicBezTo>
                  <a:cubicBezTo>
                    <a:pt x="2722" y="7781"/>
                    <a:pt x="2466" y="7592"/>
                    <a:pt x="2412" y="7457"/>
                  </a:cubicBezTo>
                  <a:cubicBezTo>
                    <a:pt x="2392" y="7399"/>
                    <a:pt x="2349" y="7356"/>
                    <a:pt x="2292" y="7337"/>
                  </a:cubicBezTo>
                  <a:cubicBezTo>
                    <a:pt x="2264" y="7325"/>
                    <a:pt x="2240" y="7321"/>
                    <a:pt x="2218" y="7321"/>
                  </a:cubicBezTo>
                  <a:cubicBezTo>
                    <a:pt x="2147" y="7321"/>
                    <a:pt x="2095" y="7368"/>
                    <a:pt x="2003" y="7389"/>
                  </a:cubicBezTo>
                  <a:cubicBezTo>
                    <a:pt x="1950" y="7405"/>
                    <a:pt x="1896" y="7412"/>
                    <a:pt x="1843" y="7412"/>
                  </a:cubicBezTo>
                  <a:cubicBezTo>
                    <a:pt x="1320" y="7412"/>
                    <a:pt x="851" y="6719"/>
                    <a:pt x="1004" y="6073"/>
                  </a:cubicBezTo>
                  <a:cubicBezTo>
                    <a:pt x="1057" y="5862"/>
                    <a:pt x="798" y="5862"/>
                    <a:pt x="668" y="5377"/>
                  </a:cubicBezTo>
                  <a:cubicBezTo>
                    <a:pt x="524" y="4863"/>
                    <a:pt x="725" y="4353"/>
                    <a:pt x="1129" y="4243"/>
                  </a:cubicBezTo>
                  <a:cubicBezTo>
                    <a:pt x="1244" y="4209"/>
                    <a:pt x="1312" y="4084"/>
                    <a:pt x="1264" y="3969"/>
                  </a:cubicBezTo>
                  <a:cubicBezTo>
                    <a:pt x="1023" y="3340"/>
                    <a:pt x="1441" y="2537"/>
                    <a:pt x="2013" y="2513"/>
                  </a:cubicBezTo>
                  <a:cubicBezTo>
                    <a:pt x="2119" y="2509"/>
                    <a:pt x="2205" y="2427"/>
                    <a:pt x="2215" y="2326"/>
                  </a:cubicBezTo>
                  <a:cubicBezTo>
                    <a:pt x="2261" y="1771"/>
                    <a:pt x="2775" y="1290"/>
                    <a:pt x="3265" y="1290"/>
                  </a:cubicBezTo>
                  <a:cubicBezTo>
                    <a:pt x="3331" y="1290"/>
                    <a:pt x="3396" y="1299"/>
                    <a:pt x="3459" y="1317"/>
                  </a:cubicBezTo>
                  <a:cubicBezTo>
                    <a:pt x="3479" y="1324"/>
                    <a:pt x="3500" y="1327"/>
                    <a:pt x="3520" y="1327"/>
                  </a:cubicBezTo>
                  <a:cubicBezTo>
                    <a:pt x="3591" y="1327"/>
                    <a:pt x="3657" y="1289"/>
                    <a:pt x="3694" y="1226"/>
                  </a:cubicBezTo>
                  <a:cubicBezTo>
                    <a:pt x="3893" y="896"/>
                    <a:pt x="4299" y="689"/>
                    <a:pt x="4687" y="689"/>
                  </a:cubicBezTo>
                  <a:cubicBezTo>
                    <a:pt x="4796" y="689"/>
                    <a:pt x="4904" y="706"/>
                    <a:pt x="5006" y="741"/>
                  </a:cubicBezTo>
                  <a:cubicBezTo>
                    <a:pt x="4915" y="870"/>
                    <a:pt x="4862" y="1019"/>
                    <a:pt x="4847" y="1173"/>
                  </a:cubicBezTo>
                  <a:cubicBezTo>
                    <a:pt x="4804" y="1183"/>
                    <a:pt x="4761" y="1192"/>
                    <a:pt x="4722" y="1202"/>
                  </a:cubicBezTo>
                  <a:cubicBezTo>
                    <a:pt x="4530" y="1269"/>
                    <a:pt x="4353" y="1375"/>
                    <a:pt x="4204" y="1509"/>
                  </a:cubicBezTo>
                  <a:cubicBezTo>
                    <a:pt x="4127" y="1591"/>
                    <a:pt x="4122" y="1721"/>
                    <a:pt x="4204" y="1802"/>
                  </a:cubicBezTo>
                  <a:cubicBezTo>
                    <a:pt x="4242" y="1843"/>
                    <a:pt x="4295" y="1864"/>
                    <a:pt x="4348" y="1864"/>
                  </a:cubicBezTo>
                  <a:cubicBezTo>
                    <a:pt x="4402" y="1864"/>
                    <a:pt x="4456" y="1843"/>
                    <a:pt x="4497" y="1802"/>
                  </a:cubicBezTo>
                  <a:cubicBezTo>
                    <a:pt x="4509" y="1790"/>
                    <a:pt x="4748" y="1559"/>
                    <a:pt x="5067" y="1559"/>
                  </a:cubicBezTo>
                  <a:cubicBezTo>
                    <a:pt x="5231" y="1559"/>
                    <a:pt x="5416" y="1620"/>
                    <a:pt x="5602" y="1802"/>
                  </a:cubicBezTo>
                  <a:cubicBezTo>
                    <a:pt x="5640" y="1841"/>
                    <a:pt x="5693" y="1865"/>
                    <a:pt x="5746" y="1865"/>
                  </a:cubicBezTo>
                  <a:cubicBezTo>
                    <a:pt x="5928" y="1865"/>
                    <a:pt x="6020" y="1644"/>
                    <a:pt x="5890" y="1514"/>
                  </a:cubicBezTo>
                  <a:cubicBezTo>
                    <a:pt x="5722" y="1336"/>
                    <a:pt x="5505" y="1216"/>
                    <a:pt x="5265" y="1168"/>
                  </a:cubicBezTo>
                  <a:cubicBezTo>
                    <a:pt x="5304" y="1039"/>
                    <a:pt x="5376" y="918"/>
                    <a:pt x="5472" y="822"/>
                  </a:cubicBezTo>
                  <a:cubicBezTo>
                    <a:pt x="5472" y="818"/>
                    <a:pt x="5477" y="818"/>
                    <a:pt x="5477" y="813"/>
                  </a:cubicBezTo>
                  <a:cubicBezTo>
                    <a:pt x="5735" y="530"/>
                    <a:pt x="6073" y="404"/>
                    <a:pt x="6385" y="404"/>
                  </a:cubicBezTo>
                  <a:cubicBezTo>
                    <a:pt x="6694" y="404"/>
                    <a:pt x="6976" y="528"/>
                    <a:pt x="7129" y="746"/>
                  </a:cubicBezTo>
                  <a:cubicBezTo>
                    <a:pt x="7163" y="794"/>
                    <a:pt x="7216" y="822"/>
                    <a:pt x="7273" y="827"/>
                  </a:cubicBezTo>
                  <a:cubicBezTo>
                    <a:pt x="7283" y="829"/>
                    <a:pt x="7293" y="830"/>
                    <a:pt x="7303" y="830"/>
                  </a:cubicBezTo>
                  <a:cubicBezTo>
                    <a:pt x="7352" y="830"/>
                    <a:pt x="7401" y="811"/>
                    <a:pt x="7437" y="779"/>
                  </a:cubicBezTo>
                  <a:cubicBezTo>
                    <a:pt x="7631" y="605"/>
                    <a:pt x="7894" y="523"/>
                    <a:pt x="8157" y="523"/>
                  </a:cubicBezTo>
                  <a:cubicBezTo>
                    <a:pt x="8546" y="523"/>
                    <a:pt x="8934" y="702"/>
                    <a:pt x="9094" y="1029"/>
                  </a:cubicBezTo>
                  <a:cubicBezTo>
                    <a:pt x="9129" y="1102"/>
                    <a:pt x="9201" y="1148"/>
                    <a:pt x="9278" y="1148"/>
                  </a:cubicBezTo>
                  <a:cubicBezTo>
                    <a:pt x="9297" y="1148"/>
                    <a:pt x="9316" y="1145"/>
                    <a:pt x="9334" y="1139"/>
                  </a:cubicBezTo>
                  <a:cubicBezTo>
                    <a:pt x="9419" y="1117"/>
                    <a:pt x="9506" y="1106"/>
                    <a:pt x="9593" y="1106"/>
                  </a:cubicBezTo>
                  <a:cubicBezTo>
                    <a:pt x="10077" y="1106"/>
                    <a:pt x="10570" y="1436"/>
                    <a:pt x="10684" y="1884"/>
                  </a:cubicBezTo>
                  <a:cubicBezTo>
                    <a:pt x="10707" y="1978"/>
                    <a:pt x="10792" y="2039"/>
                    <a:pt x="10885" y="2039"/>
                  </a:cubicBezTo>
                  <a:cubicBezTo>
                    <a:pt x="10892" y="2039"/>
                    <a:pt x="10898" y="2038"/>
                    <a:pt x="10905" y="2038"/>
                  </a:cubicBezTo>
                  <a:cubicBezTo>
                    <a:pt x="10935" y="2035"/>
                    <a:pt x="10965" y="2034"/>
                    <a:pt x="10994" y="2034"/>
                  </a:cubicBezTo>
                  <a:cubicBezTo>
                    <a:pt x="11142" y="2034"/>
                    <a:pt x="11288" y="2064"/>
                    <a:pt x="11424" y="2124"/>
                  </a:cubicBezTo>
                  <a:cubicBezTo>
                    <a:pt x="11458" y="2140"/>
                    <a:pt x="11491" y="2147"/>
                    <a:pt x="11521" y="2147"/>
                  </a:cubicBezTo>
                  <a:cubicBezTo>
                    <a:pt x="11720" y="2147"/>
                    <a:pt x="11817" y="1841"/>
                    <a:pt x="11587" y="1750"/>
                  </a:cubicBezTo>
                  <a:cubicBezTo>
                    <a:pt x="11414" y="1673"/>
                    <a:pt x="11222" y="1629"/>
                    <a:pt x="11030" y="1620"/>
                  </a:cubicBezTo>
                  <a:cubicBezTo>
                    <a:pt x="10801" y="1071"/>
                    <a:pt x="10196" y="697"/>
                    <a:pt x="9587" y="697"/>
                  </a:cubicBezTo>
                  <a:cubicBezTo>
                    <a:pt x="9519" y="697"/>
                    <a:pt x="9450" y="702"/>
                    <a:pt x="9382" y="712"/>
                  </a:cubicBezTo>
                  <a:cubicBezTo>
                    <a:pt x="9118" y="327"/>
                    <a:pt x="8639" y="116"/>
                    <a:pt x="8156" y="116"/>
                  </a:cubicBezTo>
                  <a:cubicBezTo>
                    <a:pt x="7866" y="116"/>
                    <a:pt x="7575" y="191"/>
                    <a:pt x="7326" y="352"/>
                  </a:cubicBezTo>
                  <a:cubicBezTo>
                    <a:pt x="7075" y="116"/>
                    <a:pt x="6729" y="1"/>
                    <a:pt x="63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46" name="Google Shape;11946;p89"/>
          <p:cNvGrpSpPr/>
          <p:nvPr/>
        </p:nvGrpSpPr>
        <p:grpSpPr>
          <a:xfrm>
            <a:off x="4935019" y="1310709"/>
            <a:ext cx="246642" cy="368667"/>
            <a:chOff x="4935019" y="1516109"/>
            <a:chExt cx="246642" cy="368667"/>
          </a:xfrm>
        </p:grpSpPr>
        <p:sp>
          <p:nvSpPr>
            <p:cNvPr id="11947" name="Google Shape;11947;p89"/>
            <p:cNvSpPr/>
            <p:nvPr/>
          </p:nvSpPr>
          <p:spPr>
            <a:xfrm>
              <a:off x="4993112" y="1521528"/>
              <a:ext cx="42150" cy="117993"/>
            </a:xfrm>
            <a:custGeom>
              <a:avLst/>
              <a:gdLst/>
              <a:ahLst/>
              <a:cxnLst/>
              <a:rect l="l" t="t" r="r" b="b"/>
              <a:pathLst>
                <a:path w="1610" h="4507" extrusionOk="0">
                  <a:moveTo>
                    <a:pt x="803" y="1"/>
                  </a:moveTo>
                  <a:cubicBezTo>
                    <a:pt x="361" y="1"/>
                    <a:pt x="1" y="361"/>
                    <a:pt x="1" y="808"/>
                  </a:cubicBezTo>
                  <a:lnTo>
                    <a:pt x="1" y="4507"/>
                  </a:lnTo>
                  <a:cubicBezTo>
                    <a:pt x="246" y="4108"/>
                    <a:pt x="688" y="3863"/>
                    <a:pt x="1158" y="3863"/>
                  </a:cubicBezTo>
                  <a:cubicBezTo>
                    <a:pt x="1312" y="3868"/>
                    <a:pt x="1466" y="3892"/>
                    <a:pt x="1610" y="3940"/>
                  </a:cubicBezTo>
                  <a:lnTo>
                    <a:pt x="1610" y="808"/>
                  </a:lnTo>
                  <a:cubicBezTo>
                    <a:pt x="1610" y="361"/>
                    <a:pt x="1250" y="1"/>
                    <a:pt x="803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8" name="Google Shape;11948;p89"/>
            <p:cNvSpPr/>
            <p:nvPr/>
          </p:nvSpPr>
          <p:spPr>
            <a:xfrm>
              <a:off x="4992981" y="1604912"/>
              <a:ext cx="42281" cy="34610"/>
            </a:xfrm>
            <a:custGeom>
              <a:avLst/>
              <a:gdLst/>
              <a:ahLst/>
              <a:cxnLst/>
              <a:rect l="l" t="t" r="r" b="b"/>
              <a:pathLst>
                <a:path w="1615" h="1322" extrusionOk="0">
                  <a:moveTo>
                    <a:pt x="1163" y="1"/>
                  </a:moveTo>
                  <a:cubicBezTo>
                    <a:pt x="688" y="1"/>
                    <a:pt x="251" y="246"/>
                    <a:pt x="1" y="644"/>
                  </a:cubicBezTo>
                  <a:lnTo>
                    <a:pt x="1" y="1322"/>
                  </a:lnTo>
                  <a:cubicBezTo>
                    <a:pt x="251" y="923"/>
                    <a:pt x="693" y="678"/>
                    <a:pt x="1163" y="678"/>
                  </a:cubicBezTo>
                  <a:cubicBezTo>
                    <a:pt x="1317" y="678"/>
                    <a:pt x="1471" y="707"/>
                    <a:pt x="1615" y="760"/>
                  </a:cubicBezTo>
                  <a:lnTo>
                    <a:pt x="1615" y="82"/>
                  </a:lnTo>
                  <a:cubicBezTo>
                    <a:pt x="1471" y="29"/>
                    <a:pt x="1317" y="1"/>
                    <a:pt x="1163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9" name="Google Shape;11949;p89"/>
            <p:cNvSpPr/>
            <p:nvPr/>
          </p:nvSpPr>
          <p:spPr>
            <a:xfrm>
              <a:off x="4940176" y="1557055"/>
              <a:ext cx="200879" cy="322197"/>
            </a:xfrm>
            <a:custGeom>
              <a:avLst/>
              <a:gdLst/>
              <a:ahLst/>
              <a:cxnLst/>
              <a:rect l="l" t="t" r="r" b="b"/>
              <a:pathLst>
                <a:path w="7673" h="12307" extrusionOk="0">
                  <a:moveTo>
                    <a:pt x="1465" y="8876"/>
                  </a:moveTo>
                  <a:cubicBezTo>
                    <a:pt x="1816" y="8876"/>
                    <a:pt x="2104" y="9160"/>
                    <a:pt x="2104" y="9510"/>
                  </a:cubicBezTo>
                  <a:lnTo>
                    <a:pt x="2104" y="10692"/>
                  </a:lnTo>
                  <a:cubicBezTo>
                    <a:pt x="2104" y="11043"/>
                    <a:pt x="1816" y="11326"/>
                    <a:pt x="1465" y="11326"/>
                  </a:cubicBezTo>
                  <a:cubicBezTo>
                    <a:pt x="1115" y="11326"/>
                    <a:pt x="831" y="11043"/>
                    <a:pt x="831" y="10692"/>
                  </a:cubicBezTo>
                  <a:lnTo>
                    <a:pt x="831" y="9510"/>
                  </a:lnTo>
                  <a:cubicBezTo>
                    <a:pt x="831" y="9160"/>
                    <a:pt x="1115" y="8876"/>
                    <a:pt x="1465" y="8876"/>
                  </a:cubicBezTo>
                  <a:close/>
                  <a:moveTo>
                    <a:pt x="6784" y="1"/>
                  </a:moveTo>
                  <a:cubicBezTo>
                    <a:pt x="6578" y="1"/>
                    <a:pt x="6373" y="80"/>
                    <a:pt x="6217" y="238"/>
                  </a:cubicBezTo>
                  <a:lnTo>
                    <a:pt x="3795" y="2660"/>
                  </a:lnTo>
                  <a:cubicBezTo>
                    <a:pt x="3603" y="2559"/>
                    <a:pt x="3392" y="2511"/>
                    <a:pt x="3176" y="2511"/>
                  </a:cubicBezTo>
                  <a:cubicBezTo>
                    <a:pt x="2032" y="2511"/>
                    <a:pt x="1393" y="3832"/>
                    <a:pt x="2099" y="4730"/>
                  </a:cubicBezTo>
                  <a:lnTo>
                    <a:pt x="2099" y="8035"/>
                  </a:lnTo>
                  <a:cubicBezTo>
                    <a:pt x="1911" y="7943"/>
                    <a:pt x="1704" y="7891"/>
                    <a:pt x="1493" y="7891"/>
                  </a:cubicBezTo>
                  <a:cubicBezTo>
                    <a:pt x="1484" y="7891"/>
                    <a:pt x="1475" y="7891"/>
                    <a:pt x="1465" y="7891"/>
                  </a:cubicBezTo>
                  <a:cubicBezTo>
                    <a:pt x="653" y="7891"/>
                    <a:pt x="0" y="8545"/>
                    <a:pt x="0" y="9356"/>
                  </a:cubicBezTo>
                  <a:lnTo>
                    <a:pt x="0" y="10841"/>
                  </a:lnTo>
                  <a:cubicBezTo>
                    <a:pt x="0" y="11648"/>
                    <a:pt x="653" y="12306"/>
                    <a:pt x="1465" y="12306"/>
                  </a:cubicBezTo>
                  <a:cubicBezTo>
                    <a:pt x="2277" y="12306"/>
                    <a:pt x="2935" y="11648"/>
                    <a:pt x="2935" y="10841"/>
                  </a:cubicBezTo>
                  <a:lnTo>
                    <a:pt x="2935" y="5230"/>
                  </a:lnTo>
                  <a:cubicBezTo>
                    <a:pt x="3012" y="5239"/>
                    <a:pt x="3094" y="5249"/>
                    <a:pt x="3176" y="5249"/>
                  </a:cubicBezTo>
                  <a:cubicBezTo>
                    <a:pt x="3795" y="5249"/>
                    <a:pt x="4338" y="4831"/>
                    <a:pt x="4497" y="4235"/>
                  </a:cubicBezTo>
                  <a:lnTo>
                    <a:pt x="7355" y="1377"/>
                  </a:lnTo>
                  <a:cubicBezTo>
                    <a:pt x="7672" y="1060"/>
                    <a:pt x="7672" y="551"/>
                    <a:pt x="7355" y="238"/>
                  </a:cubicBezTo>
                  <a:cubicBezTo>
                    <a:pt x="7197" y="80"/>
                    <a:pt x="6990" y="1"/>
                    <a:pt x="6784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89"/>
            <p:cNvSpPr/>
            <p:nvPr/>
          </p:nvSpPr>
          <p:spPr>
            <a:xfrm>
              <a:off x="5032618" y="1681253"/>
              <a:ext cx="145666" cy="189072"/>
            </a:xfrm>
            <a:custGeom>
              <a:avLst/>
              <a:gdLst/>
              <a:ahLst/>
              <a:cxnLst/>
              <a:rect l="l" t="t" r="r" b="b"/>
              <a:pathLst>
                <a:path w="5564" h="7222" extrusionOk="0">
                  <a:moveTo>
                    <a:pt x="3777" y="4813"/>
                  </a:moveTo>
                  <a:cubicBezTo>
                    <a:pt x="4166" y="4813"/>
                    <a:pt x="4540" y="5115"/>
                    <a:pt x="4540" y="5573"/>
                  </a:cubicBezTo>
                  <a:cubicBezTo>
                    <a:pt x="4540" y="5991"/>
                    <a:pt x="4204" y="6332"/>
                    <a:pt x="3781" y="6332"/>
                  </a:cubicBezTo>
                  <a:cubicBezTo>
                    <a:pt x="3108" y="6332"/>
                    <a:pt x="2767" y="5516"/>
                    <a:pt x="3248" y="5035"/>
                  </a:cubicBezTo>
                  <a:cubicBezTo>
                    <a:pt x="3401" y="4882"/>
                    <a:pt x="3591" y="4813"/>
                    <a:pt x="3777" y="4813"/>
                  </a:cubicBezTo>
                  <a:close/>
                  <a:moveTo>
                    <a:pt x="706" y="1"/>
                  </a:moveTo>
                  <a:cubicBezTo>
                    <a:pt x="529" y="222"/>
                    <a:pt x="279" y="385"/>
                    <a:pt x="0" y="457"/>
                  </a:cubicBezTo>
                  <a:lnTo>
                    <a:pt x="1792" y="4829"/>
                  </a:lnTo>
                  <a:cubicBezTo>
                    <a:pt x="1946" y="5203"/>
                    <a:pt x="2080" y="5593"/>
                    <a:pt x="2186" y="5986"/>
                  </a:cubicBezTo>
                  <a:cubicBezTo>
                    <a:pt x="2376" y="6715"/>
                    <a:pt x="3029" y="7221"/>
                    <a:pt x="3779" y="7221"/>
                  </a:cubicBezTo>
                  <a:cubicBezTo>
                    <a:pt x="3786" y="7221"/>
                    <a:pt x="3793" y="7221"/>
                    <a:pt x="3800" y="7221"/>
                  </a:cubicBezTo>
                  <a:cubicBezTo>
                    <a:pt x="4554" y="7216"/>
                    <a:pt x="5212" y="6693"/>
                    <a:pt x="5385" y="5958"/>
                  </a:cubicBezTo>
                  <a:cubicBezTo>
                    <a:pt x="5563" y="5218"/>
                    <a:pt x="5217" y="4459"/>
                    <a:pt x="4545" y="4108"/>
                  </a:cubicBezTo>
                  <a:cubicBezTo>
                    <a:pt x="4303" y="3982"/>
                    <a:pt x="4042" y="3921"/>
                    <a:pt x="3782" y="3921"/>
                  </a:cubicBezTo>
                  <a:cubicBezTo>
                    <a:pt x="3321" y="3921"/>
                    <a:pt x="2866" y="4115"/>
                    <a:pt x="2546" y="4478"/>
                  </a:cubicBezTo>
                  <a:lnTo>
                    <a:pt x="706" y="1"/>
                  </a:ln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89"/>
            <p:cNvSpPr/>
            <p:nvPr/>
          </p:nvSpPr>
          <p:spPr>
            <a:xfrm>
              <a:off x="5032618" y="1681253"/>
              <a:ext cx="25159" cy="27332"/>
            </a:xfrm>
            <a:custGeom>
              <a:avLst/>
              <a:gdLst/>
              <a:ahLst/>
              <a:cxnLst/>
              <a:rect l="l" t="t" r="r" b="b"/>
              <a:pathLst>
                <a:path w="961" h="1044" extrusionOk="0">
                  <a:moveTo>
                    <a:pt x="706" y="1"/>
                  </a:moveTo>
                  <a:cubicBezTo>
                    <a:pt x="524" y="226"/>
                    <a:pt x="279" y="385"/>
                    <a:pt x="0" y="457"/>
                  </a:cubicBezTo>
                  <a:lnTo>
                    <a:pt x="240" y="1043"/>
                  </a:lnTo>
                  <a:cubicBezTo>
                    <a:pt x="519" y="981"/>
                    <a:pt x="769" y="827"/>
                    <a:pt x="961" y="611"/>
                  </a:cubicBezTo>
                  <a:lnTo>
                    <a:pt x="706" y="1"/>
                  </a:ln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2" name="Google Shape;11952;p89"/>
            <p:cNvSpPr/>
            <p:nvPr/>
          </p:nvSpPr>
          <p:spPr>
            <a:xfrm>
              <a:off x="5006438" y="1646041"/>
              <a:ext cx="30343" cy="25866"/>
            </a:xfrm>
            <a:custGeom>
              <a:avLst/>
              <a:gdLst/>
              <a:ahLst/>
              <a:cxnLst/>
              <a:rect l="l" t="t" r="r" b="b"/>
              <a:pathLst>
                <a:path w="1159" h="988" extrusionOk="0">
                  <a:moveTo>
                    <a:pt x="664" y="1"/>
                  </a:moveTo>
                  <a:cubicBezTo>
                    <a:pt x="222" y="1"/>
                    <a:pt x="1" y="534"/>
                    <a:pt x="313" y="841"/>
                  </a:cubicBezTo>
                  <a:cubicBezTo>
                    <a:pt x="414" y="942"/>
                    <a:pt x="538" y="988"/>
                    <a:pt x="659" y="988"/>
                  </a:cubicBezTo>
                  <a:cubicBezTo>
                    <a:pt x="912" y="988"/>
                    <a:pt x="1154" y="791"/>
                    <a:pt x="1154" y="495"/>
                  </a:cubicBezTo>
                  <a:cubicBezTo>
                    <a:pt x="1159" y="222"/>
                    <a:pt x="933" y="1"/>
                    <a:pt x="664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3" name="Google Shape;11953;p89"/>
            <p:cNvSpPr/>
            <p:nvPr/>
          </p:nvSpPr>
          <p:spPr>
            <a:xfrm>
              <a:off x="4956513" y="1783878"/>
              <a:ext cx="44297" cy="75110"/>
            </a:xfrm>
            <a:custGeom>
              <a:avLst/>
              <a:gdLst/>
              <a:ahLst/>
              <a:cxnLst/>
              <a:rect l="l" t="t" r="r" b="b"/>
              <a:pathLst>
                <a:path w="1692" h="2869" extrusionOk="0">
                  <a:moveTo>
                    <a:pt x="846" y="414"/>
                  </a:moveTo>
                  <a:cubicBezTo>
                    <a:pt x="1086" y="414"/>
                    <a:pt x="1278" y="606"/>
                    <a:pt x="1278" y="846"/>
                  </a:cubicBezTo>
                  <a:lnTo>
                    <a:pt x="1278" y="2028"/>
                  </a:lnTo>
                  <a:cubicBezTo>
                    <a:pt x="1278" y="2263"/>
                    <a:pt x="1086" y="2460"/>
                    <a:pt x="846" y="2460"/>
                  </a:cubicBezTo>
                  <a:cubicBezTo>
                    <a:pt x="606" y="2460"/>
                    <a:pt x="414" y="2263"/>
                    <a:pt x="414" y="2028"/>
                  </a:cubicBezTo>
                  <a:lnTo>
                    <a:pt x="414" y="846"/>
                  </a:lnTo>
                  <a:cubicBezTo>
                    <a:pt x="414" y="606"/>
                    <a:pt x="606" y="414"/>
                    <a:pt x="846" y="414"/>
                  </a:cubicBezTo>
                  <a:close/>
                  <a:moveTo>
                    <a:pt x="846" y="1"/>
                  </a:moveTo>
                  <a:cubicBezTo>
                    <a:pt x="380" y="1"/>
                    <a:pt x="1" y="375"/>
                    <a:pt x="1" y="841"/>
                  </a:cubicBezTo>
                  <a:lnTo>
                    <a:pt x="1" y="2023"/>
                  </a:lnTo>
                  <a:cubicBezTo>
                    <a:pt x="1" y="2489"/>
                    <a:pt x="380" y="2869"/>
                    <a:pt x="846" y="2869"/>
                  </a:cubicBezTo>
                  <a:cubicBezTo>
                    <a:pt x="1312" y="2869"/>
                    <a:pt x="1692" y="2489"/>
                    <a:pt x="1692" y="2023"/>
                  </a:cubicBezTo>
                  <a:lnTo>
                    <a:pt x="1692" y="841"/>
                  </a:lnTo>
                  <a:cubicBezTo>
                    <a:pt x="1687" y="375"/>
                    <a:pt x="1312" y="1"/>
                    <a:pt x="84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89"/>
            <p:cNvSpPr/>
            <p:nvPr/>
          </p:nvSpPr>
          <p:spPr>
            <a:xfrm>
              <a:off x="4999160" y="1640621"/>
              <a:ext cx="43040" cy="36783"/>
            </a:xfrm>
            <a:custGeom>
              <a:avLst/>
              <a:gdLst/>
              <a:ahLst/>
              <a:cxnLst/>
              <a:rect l="l" t="t" r="r" b="b"/>
              <a:pathLst>
                <a:path w="1644" h="1405" extrusionOk="0">
                  <a:moveTo>
                    <a:pt x="938" y="410"/>
                  </a:moveTo>
                  <a:cubicBezTo>
                    <a:pt x="1087" y="410"/>
                    <a:pt x="1230" y="527"/>
                    <a:pt x="1230" y="702"/>
                  </a:cubicBezTo>
                  <a:cubicBezTo>
                    <a:pt x="1230" y="861"/>
                    <a:pt x="1100" y="991"/>
                    <a:pt x="937" y="995"/>
                  </a:cubicBezTo>
                  <a:lnTo>
                    <a:pt x="937" y="991"/>
                  </a:lnTo>
                  <a:cubicBezTo>
                    <a:pt x="682" y="991"/>
                    <a:pt x="553" y="678"/>
                    <a:pt x="735" y="496"/>
                  </a:cubicBezTo>
                  <a:cubicBezTo>
                    <a:pt x="794" y="437"/>
                    <a:pt x="867" y="410"/>
                    <a:pt x="938" y="410"/>
                  </a:cubicBezTo>
                  <a:close/>
                  <a:moveTo>
                    <a:pt x="937" y="1"/>
                  </a:moveTo>
                  <a:cubicBezTo>
                    <a:pt x="312" y="1"/>
                    <a:pt x="0" y="755"/>
                    <a:pt x="442" y="1197"/>
                  </a:cubicBezTo>
                  <a:cubicBezTo>
                    <a:pt x="585" y="1340"/>
                    <a:pt x="761" y="1404"/>
                    <a:pt x="935" y="1404"/>
                  </a:cubicBezTo>
                  <a:cubicBezTo>
                    <a:pt x="1296" y="1404"/>
                    <a:pt x="1643" y="1125"/>
                    <a:pt x="1643" y="702"/>
                  </a:cubicBezTo>
                  <a:cubicBezTo>
                    <a:pt x="1638" y="313"/>
                    <a:pt x="1326" y="1"/>
                    <a:pt x="93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89"/>
            <p:cNvSpPr/>
            <p:nvPr/>
          </p:nvSpPr>
          <p:spPr>
            <a:xfrm>
              <a:off x="5106445" y="1802126"/>
              <a:ext cx="58879" cy="50318"/>
            </a:xfrm>
            <a:custGeom>
              <a:avLst/>
              <a:gdLst/>
              <a:ahLst/>
              <a:cxnLst/>
              <a:rect l="l" t="t" r="r" b="b"/>
              <a:pathLst>
                <a:path w="2249" h="1922" extrusionOk="0">
                  <a:moveTo>
                    <a:pt x="961" y="409"/>
                  </a:moveTo>
                  <a:cubicBezTo>
                    <a:pt x="1456" y="409"/>
                    <a:pt x="1701" y="1000"/>
                    <a:pt x="1355" y="1350"/>
                  </a:cubicBezTo>
                  <a:cubicBezTo>
                    <a:pt x="1241" y="1462"/>
                    <a:pt x="1103" y="1512"/>
                    <a:pt x="967" y="1512"/>
                  </a:cubicBezTo>
                  <a:cubicBezTo>
                    <a:pt x="684" y="1512"/>
                    <a:pt x="413" y="1293"/>
                    <a:pt x="413" y="961"/>
                  </a:cubicBezTo>
                  <a:cubicBezTo>
                    <a:pt x="413" y="654"/>
                    <a:pt x="658" y="409"/>
                    <a:pt x="961" y="409"/>
                  </a:cubicBezTo>
                  <a:close/>
                  <a:moveTo>
                    <a:pt x="969" y="0"/>
                  </a:moveTo>
                  <a:cubicBezTo>
                    <a:pt x="475" y="0"/>
                    <a:pt x="0" y="383"/>
                    <a:pt x="0" y="961"/>
                  </a:cubicBezTo>
                  <a:cubicBezTo>
                    <a:pt x="0" y="1490"/>
                    <a:pt x="432" y="1922"/>
                    <a:pt x="961" y="1922"/>
                  </a:cubicBezTo>
                  <a:cubicBezTo>
                    <a:pt x="1821" y="1922"/>
                    <a:pt x="2248" y="889"/>
                    <a:pt x="1643" y="284"/>
                  </a:cubicBezTo>
                  <a:cubicBezTo>
                    <a:pt x="1447" y="88"/>
                    <a:pt x="1206" y="0"/>
                    <a:pt x="96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6" name="Google Shape;11956;p89"/>
            <p:cNvSpPr/>
            <p:nvPr/>
          </p:nvSpPr>
          <p:spPr>
            <a:xfrm>
              <a:off x="4935019" y="1516109"/>
              <a:ext cx="246642" cy="368667"/>
            </a:xfrm>
            <a:custGeom>
              <a:avLst/>
              <a:gdLst/>
              <a:ahLst/>
              <a:cxnLst/>
              <a:rect l="l" t="t" r="r" b="b"/>
              <a:pathLst>
                <a:path w="9421" h="14082" extrusionOk="0">
                  <a:moveTo>
                    <a:pt x="3022" y="414"/>
                  </a:moveTo>
                  <a:cubicBezTo>
                    <a:pt x="3353" y="414"/>
                    <a:pt x="3622" y="683"/>
                    <a:pt x="3622" y="1015"/>
                  </a:cubicBezTo>
                  <a:lnTo>
                    <a:pt x="3622" y="3887"/>
                  </a:lnTo>
                  <a:cubicBezTo>
                    <a:pt x="3545" y="3876"/>
                    <a:pt x="3467" y="3870"/>
                    <a:pt x="3390" y="3870"/>
                  </a:cubicBezTo>
                  <a:cubicBezTo>
                    <a:pt x="3057" y="3870"/>
                    <a:pt x="2728" y="3976"/>
                    <a:pt x="2455" y="4171"/>
                  </a:cubicBezTo>
                  <a:cubicBezTo>
                    <a:pt x="2445" y="4176"/>
                    <a:pt x="2436" y="4180"/>
                    <a:pt x="2426" y="4190"/>
                  </a:cubicBezTo>
                  <a:lnTo>
                    <a:pt x="2426" y="1015"/>
                  </a:lnTo>
                  <a:lnTo>
                    <a:pt x="2421" y="1015"/>
                  </a:lnTo>
                  <a:cubicBezTo>
                    <a:pt x="2421" y="683"/>
                    <a:pt x="2690" y="414"/>
                    <a:pt x="3022" y="414"/>
                  </a:cubicBezTo>
                  <a:close/>
                  <a:moveTo>
                    <a:pt x="3031" y="1"/>
                  </a:moveTo>
                  <a:cubicBezTo>
                    <a:pt x="2474" y="1"/>
                    <a:pt x="2018" y="453"/>
                    <a:pt x="2018" y="1015"/>
                  </a:cubicBezTo>
                  <a:lnTo>
                    <a:pt x="2018" y="4670"/>
                  </a:lnTo>
                  <a:cubicBezTo>
                    <a:pt x="1710" y="5199"/>
                    <a:pt x="1744" y="5867"/>
                    <a:pt x="2109" y="6361"/>
                  </a:cubicBezTo>
                  <a:lnTo>
                    <a:pt x="2109" y="9306"/>
                  </a:lnTo>
                  <a:cubicBezTo>
                    <a:pt x="1965" y="9268"/>
                    <a:pt x="1821" y="9249"/>
                    <a:pt x="1677" y="9249"/>
                  </a:cubicBezTo>
                  <a:cubicBezTo>
                    <a:pt x="750" y="9249"/>
                    <a:pt x="0" y="9998"/>
                    <a:pt x="0" y="10925"/>
                  </a:cubicBezTo>
                  <a:lnTo>
                    <a:pt x="0" y="12405"/>
                  </a:lnTo>
                  <a:cubicBezTo>
                    <a:pt x="0" y="13332"/>
                    <a:pt x="750" y="14082"/>
                    <a:pt x="1677" y="14082"/>
                  </a:cubicBezTo>
                  <a:cubicBezTo>
                    <a:pt x="2604" y="14082"/>
                    <a:pt x="3353" y="13332"/>
                    <a:pt x="3353" y="12405"/>
                  </a:cubicBezTo>
                  <a:lnTo>
                    <a:pt x="3353" y="7015"/>
                  </a:lnTo>
                  <a:cubicBezTo>
                    <a:pt x="3364" y="7015"/>
                    <a:pt x="3374" y="7015"/>
                    <a:pt x="3383" y="7015"/>
                  </a:cubicBezTo>
                  <a:cubicBezTo>
                    <a:pt x="3479" y="7015"/>
                    <a:pt x="3511" y="6994"/>
                    <a:pt x="3598" y="6981"/>
                  </a:cubicBezTo>
                  <a:lnTo>
                    <a:pt x="4357" y="8831"/>
                  </a:lnTo>
                  <a:cubicBezTo>
                    <a:pt x="4397" y="8916"/>
                    <a:pt x="4469" y="8952"/>
                    <a:pt x="4541" y="8952"/>
                  </a:cubicBezTo>
                  <a:cubicBezTo>
                    <a:pt x="4672" y="8952"/>
                    <a:pt x="4804" y="8833"/>
                    <a:pt x="4742" y="8672"/>
                  </a:cubicBezTo>
                  <a:lnTo>
                    <a:pt x="4011" y="6885"/>
                  </a:lnTo>
                  <a:cubicBezTo>
                    <a:pt x="4088" y="6847"/>
                    <a:pt x="4160" y="6803"/>
                    <a:pt x="4232" y="6751"/>
                  </a:cubicBezTo>
                  <a:cubicBezTo>
                    <a:pt x="4237" y="6751"/>
                    <a:pt x="4353" y="6683"/>
                    <a:pt x="4372" y="6664"/>
                  </a:cubicBezTo>
                  <a:lnTo>
                    <a:pt x="6092" y="10858"/>
                  </a:lnTo>
                  <a:cubicBezTo>
                    <a:pt x="6126" y="10943"/>
                    <a:pt x="6205" y="10990"/>
                    <a:pt x="6285" y="10990"/>
                  </a:cubicBezTo>
                  <a:cubicBezTo>
                    <a:pt x="6341" y="10990"/>
                    <a:pt x="6396" y="10968"/>
                    <a:pt x="6438" y="10920"/>
                  </a:cubicBezTo>
                  <a:cubicBezTo>
                    <a:pt x="6715" y="10606"/>
                    <a:pt x="7112" y="10430"/>
                    <a:pt x="7523" y="10430"/>
                  </a:cubicBezTo>
                  <a:cubicBezTo>
                    <a:pt x="7539" y="10430"/>
                    <a:pt x="7555" y="10430"/>
                    <a:pt x="7571" y="10430"/>
                  </a:cubicBezTo>
                  <a:cubicBezTo>
                    <a:pt x="8835" y="10474"/>
                    <a:pt x="9421" y="12001"/>
                    <a:pt x="8551" y="12890"/>
                  </a:cubicBezTo>
                  <a:cubicBezTo>
                    <a:pt x="8261" y="13184"/>
                    <a:pt x="7892" y="13320"/>
                    <a:pt x="7529" y="13320"/>
                  </a:cubicBezTo>
                  <a:cubicBezTo>
                    <a:pt x="6908" y="13320"/>
                    <a:pt x="6301" y="12922"/>
                    <a:pt x="6125" y="12237"/>
                  </a:cubicBezTo>
                  <a:cubicBezTo>
                    <a:pt x="5919" y="11425"/>
                    <a:pt x="5606" y="10810"/>
                    <a:pt x="5155" y="9667"/>
                  </a:cubicBezTo>
                  <a:cubicBezTo>
                    <a:pt x="5115" y="9579"/>
                    <a:pt x="5042" y="9542"/>
                    <a:pt x="4969" y="9542"/>
                  </a:cubicBezTo>
                  <a:cubicBezTo>
                    <a:pt x="4839" y="9542"/>
                    <a:pt x="4709" y="9660"/>
                    <a:pt x="4771" y="9820"/>
                  </a:cubicBezTo>
                  <a:cubicBezTo>
                    <a:pt x="5222" y="10959"/>
                    <a:pt x="5525" y="11564"/>
                    <a:pt x="5727" y="12338"/>
                  </a:cubicBezTo>
                  <a:cubicBezTo>
                    <a:pt x="5941" y="13164"/>
                    <a:pt x="6689" y="13728"/>
                    <a:pt x="7521" y="13728"/>
                  </a:cubicBezTo>
                  <a:cubicBezTo>
                    <a:pt x="7603" y="13728"/>
                    <a:pt x="7685" y="13723"/>
                    <a:pt x="7768" y="13712"/>
                  </a:cubicBezTo>
                  <a:cubicBezTo>
                    <a:pt x="8700" y="13582"/>
                    <a:pt x="9392" y="12784"/>
                    <a:pt x="9378" y="11843"/>
                  </a:cubicBezTo>
                  <a:cubicBezTo>
                    <a:pt x="9354" y="10766"/>
                    <a:pt x="8448" y="10028"/>
                    <a:pt x="7497" y="10028"/>
                  </a:cubicBezTo>
                  <a:cubicBezTo>
                    <a:pt x="7103" y="10028"/>
                    <a:pt x="6701" y="10154"/>
                    <a:pt x="6351" y="10435"/>
                  </a:cubicBezTo>
                  <a:lnTo>
                    <a:pt x="4670" y="6337"/>
                  </a:lnTo>
                  <a:cubicBezTo>
                    <a:pt x="4766" y="6203"/>
                    <a:pt x="4838" y="6054"/>
                    <a:pt x="4886" y="5900"/>
                  </a:cubicBezTo>
                  <a:lnTo>
                    <a:pt x="5948" y="4839"/>
                  </a:lnTo>
                  <a:cubicBezTo>
                    <a:pt x="6095" y="4688"/>
                    <a:pt x="5957" y="4480"/>
                    <a:pt x="5798" y="4480"/>
                  </a:cubicBezTo>
                  <a:cubicBezTo>
                    <a:pt x="5750" y="4480"/>
                    <a:pt x="5699" y="4500"/>
                    <a:pt x="5654" y="4546"/>
                  </a:cubicBezTo>
                  <a:cubicBezTo>
                    <a:pt x="4497" y="5718"/>
                    <a:pt x="4526" y="5641"/>
                    <a:pt x="4502" y="5737"/>
                  </a:cubicBezTo>
                  <a:cubicBezTo>
                    <a:pt x="4439" y="5939"/>
                    <a:pt x="4329" y="6126"/>
                    <a:pt x="4175" y="6270"/>
                  </a:cubicBezTo>
                  <a:cubicBezTo>
                    <a:pt x="4088" y="6361"/>
                    <a:pt x="3983" y="6434"/>
                    <a:pt x="3867" y="6482"/>
                  </a:cubicBezTo>
                  <a:cubicBezTo>
                    <a:pt x="3819" y="6506"/>
                    <a:pt x="3766" y="6530"/>
                    <a:pt x="3714" y="6549"/>
                  </a:cubicBezTo>
                  <a:cubicBezTo>
                    <a:pt x="3606" y="6585"/>
                    <a:pt x="3492" y="6604"/>
                    <a:pt x="3378" y="6604"/>
                  </a:cubicBezTo>
                  <a:cubicBezTo>
                    <a:pt x="3309" y="6604"/>
                    <a:pt x="3240" y="6597"/>
                    <a:pt x="3171" y="6582"/>
                  </a:cubicBezTo>
                  <a:cubicBezTo>
                    <a:pt x="3160" y="6581"/>
                    <a:pt x="3149" y="6580"/>
                    <a:pt x="3139" y="6580"/>
                  </a:cubicBezTo>
                  <a:cubicBezTo>
                    <a:pt x="3027" y="6580"/>
                    <a:pt x="2931" y="6670"/>
                    <a:pt x="2931" y="6789"/>
                  </a:cubicBezTo>
                  <a:lnTo>
                    <a:pt x="2931" y="12405"/>
                  </a:lnTo>
                  <a:cubicBezTo>
                    <a:pt x="2897" y="13073"/>
                    <a:pt x="2344" y="13601"/>
                    <a:pt x="1672" y="13601"/>
                  </a:cubicBezTo>
                  <a:cubicBezTo>
                    <a:pt x="999" y="13601"/>
                    <a:pt x="442" y="13073"/>
                    <a:pt x="413" y="12405"/>
                  </a:cubicBezTo>
                  <a:lnTo>
                    <a:pt x="413" y="10920"/>
                  </a:lnTo>
                  <a:cubicBezTo>
                    <a:pt x="413" y="10189"/>
                    <a:pt x="1012" y="9655"/>
                    <a:pt x="1673" y="9655"/>
                  </a:cubicBezTo>
                  <a:cubicBezTo>
                    <a:pt x="1854" y="9655"/>
                    <a:pt x="2040" y="9695"/>
                    <a:pt x="2220" y="9782"/>
                  </a:cubicBezTo>
                  <a:cubicBezTo>
                    <a:pt x="2249" y="9797"/>
                    <a:pt x="2279" y="9803"/>
                    <a:pt x="2309" y="9803"/>
                  </a:cubicBezTo>
                  <a:cubicBezTo>
                    <a:pt x="2416" y="9803"/>
                    <a:pt x="2514" y="9716"/>
                    <a:pt x="2517" y="9599"/>
                  </a:cubicBezTo>
                  <a:cubicBezTo>
                    <a:pt x="2498" y="6174"/>
                    <a:pt x="2551" y="6270"/>
                    <a:pt x="2469" y="6165"/>
                  </a:cubicBezTo>
                  <a:cubicBezTo>
                    <a:pt x="1847" y="5375"/>
                    <a:pt x="2466" y="4279"/>
                    <a:pt x="3373" y="4279"/>
                  </a:cubicBezTo>
                  <a:cubicBezTo>
                    <a:pt x="3488" y="4279"/>
                    <a:pt x="3607" y="4297"/>
                    <a:pt x="3728" y="4334"/>
                  </a:cubicBezTo>
                  <a:cubicBezTo>
                    <a:pt x="3791" y="4353"/>
                    <a:pt x="3848" y="4377"/>
                    <a:pt x="3906" y="4401"/>
                  </a:cubicBezTo>
                  <a:cubicBezTo>
                    <a:pt x="3937" y="4418"/>
                    <a:pt x="3970" y="4426"/>
                    <a:pt x="4003" y="4426"/>
                  </a:cubicBezTo>
                  <a:cubicBezTo>
                    <a:pt x="4056" y="4426"/>
                    <a:pt x="4107" y="4405"/>
                    <a:pt x="4146" y="4363"/>
                  </a:cubicBezTo>
                  <a:lnTo>
                    <a:pt x="6567" y="1942"/>
                  </a:lnTo>
                  <a:cubicBezTo>
                    <a:pt x="6681" y="1847"/>
                    <a:pt x="6819" y="1800"/>
                    <a:pt x="6958" y="1800"/>
                  </a:cubicBezTo>
                  <a:cubicBezTo>
                    <a:pt x="7113" y="1800"/>
                    <a:pt x="7267" y="1859"/>
                    <a:pt x="7384" y="1975"/>
                  </a:cubicBezTo>
                  <a:cubicBezTo>
                    <a:pt x="7605" y="2196"/>
                    <a:pt x="7619" y="2552"/>
                    <a:pt x="7418" y="2792"/>
                  </a:cubicBezTo>
                  <a:lnTo>
                    <a:pt x="6303" y="3902"/>
                  </a:lnTo>
                  <a:cubicBezTo>
                    <a:pt x="6156" y="4053"/>
                    <a:pt x="6293" y="4260"/>
                    <a:pt x="6452" y="4260"/>
                  </a:cubicBezTo>
                  <a:cubicBezTo>
                    <a:pt x="6501" y="4260"/>
                    <a:pt x="6551" y="4241"/>
                    <a:pt x="6596" y="4195"/>
                  </a:cubicBezTo>
                  <a:lnTo>
                    <a:pt x="7711" y="3085"/>
                  </a:lnTo>
                  <a:cubicBezTo>
                    <a:pt x="8340" y="2451"/>
                    <a:pt x="7888" y="1356"/>
                    <a:pt x="6995" y="1356"/>
                  </a:cubicBezTo>
                  <a:cubicBezTo>
                    <a:pt x="6726" y="1356"/>
                    <a:pt x="6471" y="1461"/>
                    <a:pt x="6279" y="1649"/>
                  </a:cubicBezTo>
                  <a:lnTo>
                    <a:pt x="4045" y="3887"/>
                  </a:lnTo>
                  <a:lnTo>
                    <a:pt x="4045" y="1015"/>
                  </a:lnTo>
                  <a:cubicBezTo>
                    <a:pt x="4045" y="453"/>
                    <a:pt x="3594" y="1"/>
                    <a:pt x="30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7" name="Google Shape;11957;p89"/>
          <p:cNvGrpSpPr/>
          <p:nvPr/>
        </p:nvGrpSpPr>
        <p:grpSpPr>
          <a:xfrm>
            <a:off x="7989335" y="3154619"/>
            <a:ext cx="291698" cy="368405"/>
            <a:chOff x="7989335" y="3360019"/>
            <a:chExt cx="291698" cy="368405"/>
          </a:xfrm>
        </p:grpSpPr>
        <p:sp>
          <p:nvSpPr>
            <p:cNvPr id="11958" name="Google Shape;11958;p89"/>
            <p:cNvSpPr/>
            <p:nvPr/>
          </p:nvSpPr>
          <p:spPr>
            <a:xfrm>
              <a:off x="7996142" y="3384419"/>
              <a:ext cx="278215" cy="337094"/>
            </a:xfrm>
            <a:custGeom>
              <a:avLst/>
              <a:gdLst/>
              <a:ahLst/>
              <a:cxnLst/>
              <a:rect l="l" t="t" r="r" b="b"/>
              <a:pathLst>
                <a:path w="10627" h="12876" extrusionOk="0">
                  <a:moveTo>
                    <a:pt x="615" y="1"/>
                  </a:moveTo>
                  <a:cubicBezTo>
                    <a:pt x="274" y="1"/>
                    <a:pt x="0" y="274"/>
                    <a:pt x="0" y="611"/>
                  </a:cubicBezTo>
                  <a:lnTo>
                    <a:pt x="0" y="12265"/>
                  </a:lnTo>
                  <a:cubicBezTo>
                    <a:pt x="0" y="12602"/>
                    <a:pt x="274" y="12875"/>
                    <a:pt x="615" y="12875"/>
                  </a:cubicBezTo>
                  <a:lnTo>
                    <a:pt x="10016" y="12875"/>
                  </a:lnTo>
                  <a:cubicBezTo>
                    <a:pt x="10353" y="12875"/>
                    <a:pt x="10627" y="12602"/>
                    <a:pt x="10627" y="12265"/>
                  </a:cubicBezTo>
                  <a:lnTo>
                    <a:pt x="10627" y="611"/>
                  </a:lnTo>
                  <a:cubicBezTo>
                    <a:pt x="10627" y="274"/>
                    <a:pt x="10353" y="1"/>
                    <a:pt x="10016" y="1"/>
                  </a:cubicBezTo>
                  <a:close/>
                </a:path>
              </a:pathLst>
            </a:custGeom>
            <a:solidFill>
              <a:srgbClr val="829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9" name="Google Shape;11959;p89"/>
            <p:cNvSpPr/>
            <p:nvPr/>
          </p:nvSpPr>
          <p:spPr>
            <a:xfrm>
              <a:off x="8210058" y="3384419"/>
              <a:ext cx="64298" cy="337094"/>
            </a:xfrm>
            <a:custGeom>
              <a:avLst/>
              <a:gdLst/>
              <a:ahLst/>
              <a:cxnLst/>
              <a:rect l="l" t="t" r="r" b="b"/>
              <a:pathLst>
                <a:path w="2456" h="12876" extrusionOk="0">
                  <a:moveTo>
                    <a:pt x="1" y="1"/>
                  </a:moveTo>
                  <a:cubicBezTo>
                    <a:pt x="337" y="1"/>
                    <a:pt x="611" y="274"/>
                    <a:pt x="611" y="611"/>
                  </a:cubicBezTo>
                  <a:lnTo>
                    <a:pt x="611" y="12265"/>
                  </a:lnTo>
                  <a:cubicBezTo>
                    <a:pt x="611" y="12602"/>
                    <a:pt x="337" y="12875"/>
                    <a:pt x="1" y="12875"/>
                  </a:cubicBezTo>
                  <a:lnTo>
                    <a:pt x="1845" y="12875"/>
                  </a:lnTo>
                  <a:cubicBezTo>
                    <a:pt x="2182" y="12875"/>
                    <a:pt x="2456" y="12602"/>
                    <a:pt x="2456" y="12265"/>
                  </a:cubicBezTo>
                  <a:lnTo>
                    <a:pt x="2456" y="611"/>
                  </a:lnTo>
                  <a:cubicBezTo>
                    <a:pt x="2456" y="274"/>
                    <a:pt x="2182" y="1"/>
                    <a:pt x="1845" y="1"/>
                  </a:cubicBezTo>
                  <a:close/>
                </a:path>
              </a:pathLst>
            </a:custGeom>
            <a:solidFill>
              <a:srgbClr val="68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0" name="Google Shape;11960;p89"/>
            <p:cNvSpPr/>
            <p:nvPr/>
          </p:nvSpPr>
          <p:spPr>
            <a:xfrm>
              <a:off x="8030202" y="3384419"/>
              <a:ext cx="210068" cy="305782"/>
            </a:xfrm>
            <a:custGeom>
              <a:avLst/>
              <a:gdLst/>
              <a:ahLst/>
              <a:cxnLst/>
              <a:rect l="l" t="t" r="r" b="b"/>
              <a:pathLst>
                <a:path w="8024" h="11680" extrusionOk="0">
                  <a:moveTo>
                    <a:pt x="1" y="1"/>
                  </a:moveTo>
                  <a:lnTo>
                    <a:pt x="1" y="11679"/>
                  </a:lnTo>
                  <a:lnTo>
                    <a:pt x="8024" y="11679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89"/>
            <p:cNvSpPr/>
            <p:nvPr/>
          </p:nvSpPr>
          <p:spPr>
            <a:xfrm>
              <a:off x="8030202" y="3384419"/>
              <a:ext cx="210068" cy="305782"/>
            </a:xfrm>
            <a:custGeom>
              <a:avLst/>
              <a:gdLst/>
              <a:ahLst/>
              <a:cxnLst/>
              <a:rect l="l" t="t" r="r" b="b"/>
              <a:pathLst>
                <a:path w="8024" h="11680" extrusionOk="0">
                  <a:moveTo>
                    <a:pt x="6880" y="1"/>
                  </a:moveTo>
                  <a:lnTo>
                    <a:pt x="6880" y="7336"/>
                  </a:lnTo>
                  <a:cubicBezTo>
                    <a:pt x="6880" y="9099"/>
                    <a:pt x="5454" y="10531"/>
                    <a:pt x="3690" y="10531"/>
                  </a:cubicBezTo>
                  <a:lnTo>
                    <a:pt x="1" y="10531"/>
                  </a:lnTo>
                  <a:lnTo>
                    <a:pt x="1" y="11679"/>
                  </a:lnTo>
                  <a:lnTo>
                    <a:pt x="8024" y="11679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89"/>
            <p:cNvSpPr/>
            <p:nvPr/>
          </p:nvSpPr>
          <p:spPr>
            <a:xfrm>
              <a:off x="8063162" y="3367192"/>
              <a:ext cx="144540" cy="70843"/>
            </a:xfrm>
            <a:custGeom>
              <a:avLst/>
              <a:gdLst/>
              <a:ahLst/>
              <a:cxnLst/>
              <a:rect l="l" t="t" r="r" b="b"/>
              <a:pathLst>
                <a:path w="5521" h="2706" extrusionOk="0">
                  <a:moveTo>
                    <a:pt x="438" y="1"/>
                  </a:moveTo>
                  <a:cubicBezTo>
                    <a:pt x="198" y="1"/>
                    <a:pt x="1" y="197"/>
                    <a:pt x="1" y="442"/>
                  </a:cubicBezTo>
                  <a:lnTo>
                    <a:pt x="1" y="1326"/>
                  </a:lnTo>
                  <a:cubicBezTo>
                    <a:pt x="1" y="1567"/>
                    <a:pt x="198" y="1764"/>
                    <a:pt x="438" y="1764"/>
                  </a:cubicBezTo>
                  <a:lnTo>
                    <a:pt x="1591" y="1764"/>
                  </a:lnTo>
                  <a:cubicBezTo>
                    <a:pt x="1591" y="2282"/>
                    <a:pt x="2013" y="2705"/>
                    <a:pt x="2532" y="2705"/>
                  </a:cubicBezTo>
                  <a:lnTo>
                    <a:pt x="2989" y="2705"/>
                  </a:lnTo>
                  <a:cubicBezTo>
                    <a:pt x="3508" y="2705"/>
                    <a:pt x="3925" y="2282"/>
                    <a:pt x="3925" y="1764"/>
                  </a:cubicBezTo>
                  <a:lnTo>
                    <a:pt x="5078" y="1764"/>
                  </a:lnTo>
                  <a:cubicBezTo>
                    <a:pt x="5319" y="1764"/>
                    <a:pt x="5516" y="1567"/>
                    <a:pt x="5520" y="1326"/>
                  </a:cubicBezTo>
                  <a:lnTo>
                    <a:pt x="5520" y="442"/>
                  </a:lnTo>
                  <a:cubicBezTo>
                    <a:pt x="5511" y="197"/>
                    <a:pt x="5314" y="5"/>
                    <a:pt x="5069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3" name="Google Shape;11963;p89"/>
            <p:cNvSpPr/>
            <p:nvPr/>
          </p:nvSpPr>
          <p:spPr>
            <a:xfrm>
              <a:off x="8132330" y="3367192"/>
              <a:ext cx="75110" cy="70843"/>
            </a:xfrm>
            <a:custGeom>
              <a:avLst/>
              <a:gdLst/>
              <a:ahLst/>
              <a:cxnLst/>
              <a:rect l="l" t="t" r="r" b="b"/>
              <a:pathLst>
                <a:path w="2869" h="2706" extrusionOk="0">
                  <a:moveTo>
                    <a:pt x="789" y="1"/>
                  </a:moveTo>
                  <a:cubicBezTo>
                    <a:pt x="1101" y="981"/>
                    <a:pt x="789" y="2047"/>
                    <a:pt x="1" y="2705"/>
                  </a:cubicBezTo>
                  <a:lnTo>
                    <a:pt x="337" y="2705"/>
                  </a:lnTo>
                  <a:cubicBezTo>
                    <a:pt x="856" y="2705"/>
                    <a:pt x="1279" y="2282"/>
                    <a:pt x="1279" y="1764"/>
                  </a:cubicBezTo>
                  <a:lnTo>
                    <a:pt x="2427" y="1764"/>
                  </a:lnTo>
                  <a:cubicBezTo>
                    <a:pt x="2672" y="1764"/>
                    <a:pt x="2869" y="1567"/>
                    <a:pt x="2869" y="1326"/>
                  </a:cubicBezTo>
                  <a:lnTo>
                    <a:pt x="2869" y="442"/>
                  </a:lnTo>
                  <a:cubicBezTo>
                    <a:pt x="2869" y="197"/>
                    <a:pt x="2672" y="1"/>
                    <a:pt x="2427" y="1"/>
                  </a:cubicBezTo>
                  <a:close/>
                </a:path>
              </a:pathLst>
            </a:custGeom>
            <a:solidFill>
              <a:srgbClr val="223D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4" name="Google Shape;11964;p89"/>
            <p:cNvSpPr/>
            <p:nvPr/>
          </p:nvSpPr>
          <p:spPr>
            <a:xfrm>
              <a:off x="7989335" y="3360019"/>
              <a:ext cx="291698" cy="368405"/>
            </a:xfrm>
            <a:custGeom>
              <a:avLst/>
              <a:gdLst/>
              <a:ahLst/>
              <a:cxnLst/>
              <a:rect l="l" t="t" r="r" b="b"/>
              <a:pathLst>
                <a:path w="11142" h="14072" extrusionOk="0">
                  <a:moveTo>
                    <a:pt x="7918" y="409"/>
                  </a:moveTo>
                  <a:cubicBezTo>
                    <a:pt x="8047" y="409"/>
                    <a:pt x="8158" y="520"/>
                    <a:pt x="8158" y="649"/>
                  </a:cubicBezTo>
                  <a:lnTo>
                    <a:pt x="8158" y="1543"/>
                  </a:lnTo>
                  <a:cubicBezTo>
                    <a:pt x="8158" y="1672"/>
                    <a:pt x="8047" y="1783"/>
                    <a:pt x="7918" y="1783"/>
                  </a:cubicBezTo>
                  <a:lnTo>
                    <a:pt x="6755" y="1783"/>
                  </a:lnTo>
                  <a:cubicBezTo>
                    <a:pt x="6640" y="1783"/>
                    <a:pt x="6549" y="1874"/>
                    <a:pt x="6549" y="1985"/>
                  </a:cubicBezTo>
                  <a:cubicBezTo>
                    <a:pt x="6549" y="2393"/>
                    <a:pt x="6217" y="2725"/>
                    <a:pt x="5809" y="2725"/>
                  </a:cubicBezTo>
                  <a:lnTo>
                    <a:pt x="5348" y="2725"/>
                  </a:lnTo>
                  <a:cubicBezTo>
                    <a:pt x="4939" y="2725"/>
                    <a:pt x="4608" y="2393"/>
                    <a:pt x="4608" y="1985"/>
                  </a:cubicBezTo>
                  <a:cubicBezTo>
                    <a:pt x="4608" y="1874"/>
                    <a:pt x="4516" y="1783"/>
                    <a:pt x="4406" y="1783"/>
                  </a:cubicBezTo>
                  <a:lnTo>
                    <a:pt x="3243" y="1783"/>
                  </a:lnTo>
                  <a:cubicBezTo>
                    <a:pt x="3109" y="1783"/>
                    <a:pt x="3003" y="1672"/>
                    <a:pt x="3003" y="1543"/>
                  </a:cubicBezTo>
                  <a:lnTo>
                    <a:pt x="3003" y="654"/>
                  </a:lnTo>
                  <a:lnTo>
                    <a:pt x="2998" y="649"/>
                  </a:lnTo>
                  <a:cubicBezTo>
                    <a:pt x="2998" y="520"/>
                    <a:pt x="3104" y="409"/>
                    <a:pt x="3239" y="409"/>
                  </a:cubicBezTo>
                  <a:close/>
                  <a:moveTo>
                    <a:pt x="3229" y="1"/>
                  </a:moveTo>
                  <a:cubicBezTo>
                    <a:pt x="2873" y="1"/>
                    <a:pt x="2580" y="294"/>
                    <a:pt x="2580" y="654"/>
                  </a:cubicBezTo>
                  <a:lnTo>
                    <a:pt x="2580" y="664"/>
                  </a:lnTo>
                  <a:lnTo>
                    <a:pt x="822" y="664"/>
                  </a:lnTo>
                  <a:cubicBezTo>
                    <a:pt x="371" y="664"/>
                    <a:pt x="1" y="1029"/>
                    <a:pt x="1" y="1485"/>
                  </a:cubicBezTo>
                  <a:lnTo>
                    <a:pt x="1" y="9762"/>
                  </a:lnTo>
                  <a:cubicBezTo>
                    <a:pt x="1" y="9899"/>
                    <a:pt x="104" y="9968"/>
                    <a:pt x="207" y="9968"/>
                  </a:cubicBezTo>
                  <a:cubicBezTo>
                    <a:pt x="309" y="9968"/>
                    <a:pt x="411" y="9899"/>
                    <a:pt x="409" y="9762"/>
                  </a:cubicBezTo>
                  <a:lnTo>
                    <a:pt x="409" y="1480"/>
                  </a:lnTo>
                  <a:cubicBezTo>
                    <a:pt x="409" y="1255"/>
                    <a:pt x="596" y="1072"/>
                    <a:pt x="822" y="1072"/>
                  </a:cubicBezTo>
                  <a:lnTo>
                    <a:pt x="1307" y="1072"/>
                  </a:lnTo>
                  <a:lnTo>
                    <a:pt x="1307" y="12664"/>
                  </a:lnTo>
                  <a:cubicBezTo>
                    <a:pt x="1307" y="12775"/>
                    <a:pt x="1399" y="12866"/>
                    <a:pt x="1514" y="12866"/>
                  </a:cubicBezTo>
                  <a:lnTo>
                    <a:pt x="9623" y="12866"/>
                  </a:lnTo>
                  <a:cubicBezTo>
                    <a:pt x="9738" y="12866"/>
                    <a:pt x="9830" y="12775"/>
                    <a:pt x="9830" y="12664"/>
                  </a:cubicBezTo>
                  <a:lnTo>
                    <a:pt x="9830" y="1072"/>
                  </a:lnTo>
                  <a:lnTo>
                    <a:pt x="10320" y="1072"/>
                  </a:lnTo>
                  <a:cubicBezTo>
                    <a:pt x="10545" y="1072"/>
                    <a:pt x="10728" y="1255"/>
                    <a:pt x="10728" y="1480"/>
                  </a:cubicBezTo>
                  <a:lnTo>
                    <a:pt x="10728" y="13250"/>
                  </a:lnTo>
                  <a:cubicBezTo>
                    <a:pt x="10728" y="13476"/>
                    <a:pt x="10545" y="13663"/>
                    <a:pt x="10320" y="13663"/>
                  </a:cubicBezTo>
                  <a:lnTo>
                    <a:pt x="822" y="13663"/>
                  </a:lnTo>
                  <a:cubicBezTo>
                    <a:pt x="596" y="13663"/>
                    <a:pt x="414" y="13476"/>
                    <a:pt x="414" y="13250"/>
                  </a:cubicBezTo>
                  <a:lnTo>
                    <a:pt x="414" y="10728"/>
                  </a:lnTo>
                  <a:cubicBezTo>
                    <a:pt x="414" y="10591"/>
                    <a:pt x="312" y="10523"/>
                    <a:pt x="210" y="10523"/>
                  </a:cubicBezTo>
                  <a:cubicBezTo>
                    <a:pt x="107" y="10523"/>
                    <a:pt x="5" y="10591"/>
                    <a:pt x="5" y="10728"/>
                  </a:cubicBezTo>
                  <a:lnTo>
                    <a:pt x="5" y="13250"/>
                  </a:lnTo>
                  <a:cubicBezTo>
                    <a:pt x="5" y="13707"/>
                    <a:pt x="371" y="14072"/>
                    <a:pt x="827" y="14072"/>
                  </a:cubicBezTo>
                  <a:lnTo>
                    <a:pt x="10320" y="14072"/>
                  </a:lnTo>
                  <a:cubicBezTo>
                    <a:pt x="10776" y="14072"/>
                    <a:pt x="11141" y="13707"/>
                    <a:pt x="11141" y="13250"/>
                  </a:cubicBezTo>
                  <a:lnTo>
                    <a:pt x="11141" y="1480"/>
                  </a:lnTo>
                  <a:cubicBezTo>
                    <a:pt x="11141" y="1029"/>
                    <a:pt x="10776" y="659"/>
                    <a:pt x="10325" y="659"/>
                  </a:cubicBezTo>
                  <a:lnTo>
                    <a:pt x="9296" y="659"/>
                  </a:lnTo>
                  <a:cubicBezTo>
                    <a:pt x="9023" y="659"/>
                    <a:pt x="9023" y="1072"/>
                    <a:pt x="9296" y="1072"/>
                  </a:cubicBezTo>
                  <a:lnTo>
                    <a:pt x="9421" y="1072"/>
                  </a:lnTo>
                  <a:lnTo>
                    <a:pt x="9421" y="12457"/>
                  </a:lnTo>
                  <a:lnTo>
                    <a:pt x="1725" y="12457"/>
                  </a:lnTo>
                  <a:lnTo>
                    <a:pt x="1725" y="1072"/>
                  </a:lnTo>
                  <a:lnTo>
                    <a:pt x="2580" y="1072"/>
                  </a:lnTo>
                  <a:lnTo>
                    <a:pt x="2580" y="1543"/>
                  </a:lnTo>
                  <a:cubicBezTo>
                    <a:pt x="2580" y="1898"/>
                    <a:pt x="2873" y="2191"/>
                    <a:pt x="3234" y="2191"/>
                  </a:cubicBezTo>
                  <a:lnTo>
                    <a:pt x="4209" y="2191"/>
                  </a:lnTo>
                  <a:cubicBezTo>
                    <a:pt x="4310" y="2739"/>
                    <a:pt x="4785" y="3138"/>
                    <a:pt x="5343" y="3138"/>
                  </a:cubicBezTo>
                  <a:lnTo>
                    <a:pt x="5804" y="3138"/>
                  </a:lnTo>
                  <a:cubicBezTo>
                    <a:pt x="6361" y="3138"/>
                    <a:pt x="6837" y="2739"/>
                    <a:pt x="6938" y="2191"/>
                  </a:cubicBezTo>
                  <a:lnTo>
                    <a:pt x="7913" y="2191"/>
                  </a:lnTo>
                  <a:cubicBezTo>
                    <a:pt x="8273" y="2191"/>
                    <a:pt x="8566" y="1898"/>
                    <a:pt x="8566" y="1543"/>
                  </a:cubicBezTo>
                  <a:lnTo>
                    <a:pt x="8566" y="654"/>
                  </a:lnTo>
                  <a:cubicBezTo>
                    <a:pt x="8566" y="294"/>
                    <a:pt x="8273" y="1"/>
                    <a:pt x="79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89"/>
            <p:cNvSpPr/>
            <p:nvPr/>
          </p:nvSpPr>
          <p:spPr>
            <a:xfrm>
              <a:off x="8059262" y="3454476"/>
              <a:ext cx="150064" cy="105165"/>
            </a:xfrm>
            <a:custGeom>
              <a:avLst/>
              <a:gdLst/>
              <a:ahLst/>
              <a:cxnLst/>
              <a:rect l="l" t="t" r="r" b="b"/>
              <a:pathLst>
                <a:path w="5732" h="4017" extrusionOk="0">
                  <a:moveTo>
                    <a:pt x="3550" y="0"/>
                  </a:moveTo>
                  <a:cubicBezTo>
                    <a:pt x="3463" y="0"/>
                    <a:pt x="3376" y="52"/>
                    <a:pt x="3349" y="154"/>
                  </a:cubicBezTo>
                  <a:lnTo>
                    <a:pt x="2600" y="3099"/>
                  </a:lnTo>
                  <a:lnTo>
                    <a:pt x="1874" y="1000"/>
                  </a:lnTo>
                  <a:cubicBezTo>
                    <a:pt x="1843" y="908"/>
                    <a:pt x="1762" y="859"/>
                    <a:pt x="1680" y="859"/>
                  </a:cubicBezTo>
                  <a:cubicBezTo>
                    <a:pt x="1611" y="859"/>
                    <a:pt x="1541" y="894"/>
                    <a:pt x="1500" y="966"/>
                  </a:cubicBezTo>
                  <a:lnTo>
                    <a:pt x="899" y="2033"/>
                  </a:lnTo>
                  <a:lnTo>
                    <a:pt x="274" y="2033"/>
                  </a:lnTo>
                  <a:cubicBezTo>
                    <a:pt x="1" y="2033"/>
                    <a:pt x="1" y="2446"/>
                    <a:pt x="274" y="2446"/>
                  </a:cubicBezTo>
                  <a:lnTo>
                    <a:pt x="1019" y="2446"/>
                  </a:lnTo>
                  <a:cubicBezTo>
                    <a:pt x="1096" y="2446"/>
                    <a:pt x="1168" y="2403"/>
                    <a:pt x="1202" y="2335"/>
                  </a:cubicBezTo>
                  <a:lnTo>
                    <a:pt x="1634" y="1557"/>
                  </a:lnTo>
                  <a:lnTo>
                    <a:pt x="2432" y="3877"/>
                  </a:lnTo>
                  <a:cubicBezTo>
                    <a:pt x="2464" y="3970"/>
                    <a:pt x="2546" y="4016"/>
                    <a:pt x="2628" y="4016"/>
                  </a:cubicBezTo>
                  <a:cubicBezTo>
                    <a:pt x="2715" y="4016"/>
                    <a:pt x="2801" y="3964"/>
                    <a:pt x="2825" y="3863"/>
                  </a:cubicBezTo>
                  <a:lnTo>
                    <a:pt x="3584" y="894"/>
                  </a:lnTo>
                  <a:lnTo>
                    <a:pt x="4099" y="2302"/>
                  </a:lnTo>
                  <a:cubicBezTo>
                    <a:pt x="4127" y="2383"/>
                    <a:pt x="4204" y="2436"/>
                    <a:pt x="4291" y="2436"/>
                  </a:cubicBezTo>
                  <a:lnTo>
                    <a:pt x="5525" y="2436"/>
                  </a:lnTo>
                  <a:cubicBezTo>
                    <a:pt x="5636" y="2436"/>
                    <a:pt x="5732" y="2345"/>
                    <a:pt x="5732" y="2234"/>
                  </a:cubicBezTo>
                  <a:cubicBezTo>
                    <a:pt x="5732" y="2127"/>
                    <a:pt x="5645" y="2037"/>
                    <a:pt x="5538" y="2037"/>
                  </a:cubicBezTo>
                  <a:cubicBezTo>
                    <a:pt x="5536" y="2037"/>
                    <a:pt x="5533" y="2037"/>
                    <a:pt x="5530" y="2037"/>
                  </a:cubicBezTo>
                  <a:lnTo>
                    <a:pt x="4440" y="2037"/>
                  </a:lnTo>
                  <a:lnTo>
                    <a:pt x="3743" y="135"/>
                  </a:lnTo>
                  <a:cubicBezTo>
                    <a:pt x="3711" y="45"/>
                    <a:pt x="3630" y="0"/>
                    <a:pt x="355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89"/>
            <p:cNvSpPr/>
            <p:nvPr/>
          </p:nvSpPr>
          <p:spPr>
            <a:xfrm>
              <a:off x="8059392" y="3596712"/>
              <a:ext cx="151818" cy="10734"/>
            </a:xfrm>
            <a:custGeom>
              <a:avLst/>
              <a:gdLst/>
              <a:ahLst/>
              <a:cxnLst/>
              <a:rect l="l" t="t" r="r" b="b"/>
              <a:pathLst>
                <a:path w="5799" h="410" extrusionOk="0">
                  <a:moveTo>
                    <a:pt x="274" y="1"/>
                  </a:moveTo>
                  <a:cubicBezTo>
                    <a:pt x="0" y="1"/>
                    <a:pt x="0" y="409"/>
                    <a:pt x="274" y="409"/>
                  </a:cubicBezTo>
                  <a:lnTo>
                    <a:pt x="5525" y="409"/>
                  </a:lnTo>
                  <a:cubicBezTo>
                    <a:pt x="5799" y="409"/>
                    <a:pt x="5799" y="1"/>
                    <a:pt x="552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89"/>
            <p:cNvSpPr/>
            <p:nvPr/>
          </p:nvSpPr>
          <p:spPr>
            <a:xfrm>
              <a:off x="8059392" y="3644386"/>
              <a:ext cx="151818" cy="10708"/>
            </a:xfrm>
            <a:custGeom>
              <a:avLst/>
              <a:gdLst/>
              <a:ahLst/>
              <a:cxnLst/>
              <a:rect l="l" t="t" r="r" b="b"/>
              <a:pathLst>
                <a:path w="5799" h="409" extrusionOk="0">
                  <a:moveTo>
                    <a:pt x="270" y="1"/>
                  </a:moveTo>
                  <a:cubicBezTo>
                    <a:pt x="0" y="1"/>
                    <a:pt x="2" y="409"/>
                    <a:pt x="274" y="409"/>
                  </a:cubicBezTo>
                  <a:lnTo>
                    <a:pt x="5525" y="409"/>
                  </a:lnTo>
                  <a:cubicBezTo>
                    <a:pt x="5799" y="409"/>
                    <a:pt x="5799" y="1"/>
                    <a:pt x="5525" y="1"/>
                  </a:cubicBezTo>
                  <a:lnTo>
                    <a:pt x="274" y="1"/>
                  </a:lnTo>
                  <a:cubicBezTo>
                    <a:pt x="273" y="1"/>
                    <a:pt x="271" y="1"/>
                    <a:pt x="270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8" name="Google Shape;11968;p89"/>
          <p:cNvGrpSpPr/>
          <p:nvPr/>
        </p:nvGrpSpPr>
        <p:grpSpPr>
          <a:xfrm>
            <a:off x="6633158" y="3154383"/>
            <a:ext cx="368143" cy="368771"/>
            <a:chOff x="6633158" y="3359783"/>
            <a:chExt cx="368143" cy="368771"/>
          </a:xfrm>
        </p:grpSpPr>
        <p:sp>
          <p:nvSpPr>
            <p:cNvPr id="11969" name="Google Shape;11969;p89"/>
            <p:cNvSpPr/>
            <p:nvPr/>
          </p:nvSpPr>
          <p:spPr>
            <a:xfrm>
              <a:off x="6698059" y="3428296"/>
              <a:ext cx="237479" cy="232243"/>
            </a:xfrm>
            <a:custGeom>
              <a:avLst/>
              <a:gdLst/>
              <a:ahLst/>
              <a:cxnLst/>
              <a:rect l="l" t="t" r="r" b="b"/>
              <a:pathLst>
                <a:path w="9071" h="8871" extrusionOk="0">
                  <a:moveTo>
                    <a:pt x="3629" y="1"/>
                  </a:moveTo>
                  <a:cubicBezTo>
                    <a:pt x="3596" y="1"/>
                    <a:pt x="3563" y="4"/>
                    <a:pt x="3531" y="11"/>
                  </a:cubicBezTo>
                  <a:cubicBezTo>
                    <a:pt x="3205" y="83"/>
                    <a:pt x="3012" y="501"/>
                    <a:pt x="2715" y="645"/>
                  </a:cubicBezTo>
                  <a:cubicBezTo>
                    <a:pt x="2417" y="789"/>
                    <a:pt x="1965" y="683"/>
                    <a:pt x="1711" y="890"/>
                  </a:cubicBezTo>
                  <a:cubicBezTo>
                    <a:pt x="1456" y="1097"/>
                    <a:pt x="1456" y="1567"/>
                    <a:pt x="1249" y="1817"/>
                  </a:cubicBezTo>
                  <a:cubicBezTo>
                    <a:pt x="1043" y="2067"/>
                    <a:pt x="586" y="2177"/>
                    <a:pt x="447" y="2471"/>
                  </a:cubicBezTo>
                  <a:cubicBezTo>
                    <a:pt x="313" y="2764"/>
                    <a:pt x="514" y="3182"/>
                    <a:pt x="438" y="3503"/>
                  </a:cubicBezTo>
                  <a:cubicBezTo>
                    <a:pt x="361" y="3811"/>
                    <a:pt x="0" y="4104"/>
                    <a:pt x="0" y="4435"/>
                  </a:cubicBezTo>
                  <a:cubicBezTo>
                    <a:pt x="0" y="4772"/>
                    <a:pt x="365" y="5060"/>
                    <a:pt x="438" y="5372"/>
                  </a:cubicBezTo>
                  <a:cubicBezTo>
                    <a:pt x="510" y="5694"/>
                    <a:pt x="308" y="6112"/>
                    <a:pt x="447" y="6405"/>
                  </a:cubicBezTo>
                  <a:cubicBezTo>
                    <a:pt x="586" y="6693"/>
                    <a:pt x="1043" y="6799"/>
                    <a:pt x="1249" y="7054"/>
                  </a:cubicBezTo>
                  <a:cubicBezTo>
                    <a:pt x="1456" y="7313"/>
                    <a:pt x="1456" y="7779"/>
                    <a:pt x="1711" y="7981"/>
                  </a:cubicBezTo>
                  <a:cubicBezTo>
                    <a:pt x="1965" y="8187"/>
                    <a:pt x="2422" y="8086"/>
                    <a:pt x="2715" y="8226"/>
                  </a:cubicBezTo>
                  <a:cubicBezTo>
                    <a:pt x="3008" y="8370"/>
                    <a:pt x="3209" y="8783"/>
                    <a:pt x="3531" y="8860"/>
                  </a:cubicBezTo>
                  <a:cubicBezTo>
                    <a:pt x="3564" y="8867"/>
                    <a:pt x="3597" y="8870"/>
                    <a:pt x="3631" y="8870"/>
                  </a:cubicBezTo>
                  <a:cubicBezTo>
                    <a:pt x="3916" y="8870"/>
                    <a:pt x="4239" y="8644"/>
                    <a:pt x="4535" y="8644"/>
                  </a:cubicBezTo>
                  <a:cubicBezTo>
                    <a:pt x="4836" y="8644"/>
                    <a:pt x="5156" y="8870"/>
                    <a:pt x="5443" y="8870"/>
                  </a:cubicBezTo>
                  <a:cubicBezTo>
                    <a:pt x="5477" y="8870"/>
                    <a:pt x="5511" y="8867"/>
                    <a:pt x="5544" y="8860"/>
                  </a:cubicBezTo>
                  <a:cubicBezTo>
                    <a:pt x="5871" y="8788"/>
                    <a:pt x="6063" y="8370"/>
                    <a:pt x="6361" y="8226"/>
                  </a:cubicBezTo>
                  <a:cubicBezTo>
                    <a:pt x="6659" y="8082"/>
                    <a:pt x="7110" y="8187"/>
                    <a:pt x="7365" y="7981"/>
                  </a:cubicBezTo>
                  <a:cubicBezTo>
                    <a:pt x="7620" y="7774"/>
                    <a:pt x="7620" y="7308"/>
                    <a:pt x="7826" y="7054"/>
                  </a:cubicBezTo>
                  <a:cubicBezTo>
                    <a:pt x="8028" y="6804"/>
                    <a:pt x="8484" y="6698"/>
                    <a:pt x="8624" y="6405"/>
                  </a:cubicBezTo>
                  <a:cubicBezTo>
                    <a:pt x="8763" y="6112"/>
                    <a:pt x="8561" y="5694"/>
                    <a:pt x="8638" y="5372"/>
                  </a:cubicBezTo>
                  <a:cubicBezTo>
                    <a:pt x="8710" y="5060"/>
                    <a:pt x="9070" y="4772"/>
                    <a:pt x="9070" y="4435"/>
                  </a:cubicBezTo>
                  <a:cubicBezTo>
                    <a:pt x="9070" y="4104"/>
                    <a:pt x="8705" y="3811"/>
                    <a:pt x="8638" y="3503"/>
                  </a:cubicBezTo>
                  <a:cubicBezTo>
                    <a:pt x="8566" y="3177"/>
                    <a:pt x="8763" y="2759"/>
                    <a:pt x="8624" y="2471"/>
                  </a:cubicBezTo>
                  <a:cubicBezTo>
                    <a:pt x="8484" y="2177"/>
                    <a:pt x="8028" y="2077"/>
                    <a:pt x="7826" y="1817"/>
                  </a:cubicBezTo>
                  <a:cubicBezTo>
                    <a:pt x="7620" y="1558"/>
                    <a:pt x="7620" y="1097"/>
                    <a:pt x="7365" y="890"/>
                  </a:cubicBezTo>
                  <a:cubicBezTo>
                    <a:pt x="7259" y="818"/>
                    <a:pt x="7139" y="775"/>
                    <a:pt x="7014" y="760"/>
                  </a:cubicBezTo>
                  <a:lnTo>
                    <a:pt x="6294" y="607"/>
                  </a:lnTo>
                  <a:cubicBezTo>
                    <a:pt x="6034" y="443"/>
                    <a:pt x="5847" y="83"/>
                    <a:pt x="5544" y="11"/>
                  </a:cubicBezTo>
                  <a:cubicBezTo>
                    <a:pt x="5512" y="4"/>
                    <a:pt x="5478" y="1"/>
                    <a:pt x="5445" y="1"/>
                  </a:cubicBezTo>
                  <a:cubicBezTo>
                    <a:pt x="5157" y="1"/>
                    <a:pt x="4837" y="232"/>
                    <a:pt x="4535" y="232"/>
                  </a:cubicBezTo>
                  <a:cubicBezTo>
                    <a:pt x="4239" y="232"/>
                    <a:pt x="3915" y="1"/>
                    <a:pt x="3629" y="1"/>
                  </a:cubicBezTo>
                  <a:close/>
                </a:path>
              </a:pathLst>
            </a:custGeom>
            <a:solidFill>
              <a:srgbClr val="B8C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0" name="Google Shape;11970;p89"/>
            <p:cNvSpPr/>
            <p:nvPr/>
          </p:nvSpPr>
          <p:spPr>
            <a:xfrm>
              <a:off x="6737800" y="3445052"/>
              <a:ext cx="197868" cy="215592"/>
            </a:xfrm>
            <a:custGeom>
              <a:avLst/>
              <a:gdLst/>
              <a:ahLst/>
              <a:cxnLst/>
              <a:rect l="l" t="t" r="r" b="b"/>
              <a:pathLst>
                <a:path w="7558" h="8235" extrusionOk="0">
                  <a:moveTo>
                    <a:pt x="4920" y="0"/>
                  </a:moveTo>
                  <a:lnTo>
                    <a:pt x="4920" y="0"/>
                  </a:lnTo>
                  <a:cubicBezTo>
                    <a:pt x="6308" y="1523"/>
                    <a:pt x="6457" y="3805"/>
                    <a:pt x="5280" y="5491"/>
                  </a:cubicBezTo>
                  <a:cubicBezTo>
                    <a:pt x="4433" y="6703"/>
                    <a:pt x="3069" y="7379"/>
                    <a:pt x="1662" y="7379"/>
                  </a:cubicBezTo>
                  <a:cubicBezTo>
                    <a:pt x="1105" y="7379"/>
                    <a:pt x="541" y="7273"/>
                    <a:pt x="0" y="7052"/>
                  </a:cubicBezTo>
                  <a:lnTo>
                    <a:pt x="0" y="7052"/>
                  </a:lnTo>
                  <a:cubicBezTo>
                    <a:pt x="39" y="7163"/>
                    <a:pt x="106" y="7264"/>
                    <a:pt x="197" y="7346"/>
                  </a:cubicBezTo>
                  <a:cubicBezTo>
                    <a:pt x="452" y="7552"/>
                    <a:pt x="904" y="7446"/>
                    <a:pt x="1201" y="7591"/>
                  </a:cubicBezTo>
                  <a:cubicBezTo>
                    <a:pt x="1494" y="7735"/>
                    <a:pt x="1691" y="8153"/>
                    <a:pt x="2013" y="8225"/>
                  </a:cubicBezTo>
                  <a:cubicBezTo>
                    <a:pt x="2046" y="8232"/>
                    <a:pt x="2080" y="8235"/>
                    <a:pt x="2114" y="8235"/>
                  </a:cubicBezTo>
                  <a:cubicBezTo>
                    <a:pt x="2403" y="8235"/>
                    <a:pt x="2726" y="8008"/>
                    <a:pt x="3022" y="8008"/>
                  </a:cubicBezTo>
                  <a:cubicBezTo>
                    <a:pt x="3323" y="8008"/>
                    <a:pt x="3643" y="8235"/>
                    <a:pt x="3930" y="8235"/>
                  </a:cubicBezTo>
                  <a:cubicBezTo>
                    <a:pt x="3964" y="8235"/>
                    <a:pt x="3998" y="8232"/>
                    <a:pt x="4031" y="8225"/>
                  </a:cubicBezTo>
                  <a:cubicBezTo>
                    <a:pt x="4353" y="8148"/>
                    <a:pt x="4555" y="7735"/>
                    <a:pt x="4848" y="7591"/>
                  </a:cubicBezTo>
                  <a:cubicBezTo>
                    <a:pt x="5141" y="7451"/>
                    <a:pt x="5597" y="7552"/>
                    <a:pt x="5852" y="7346"/>
                  </a:cubicBezTo>
                  <a:cubicBezTo>
                    <a:pt x="6106" y="7144"/>
                    <a:pt x="6106" y="6678"/>
                    <a:pt x="6313" y="6418"/>
                  </a:cubicBezTo>
                  <a:cubicBezTo>
                    <a:pt x="6515" y="6164"/>
                    <a:pt x="6971" y="6058"/>
                    <a:pt x="7110" y="5770"/>
                  </a:cubicBezTo>
                  <a:cubicBezTo>
                    <a:pt x="7250" y="5477"/>
                    <a:pt x="7048" y="5054"/>
                    <a:pt x="7125" y="4732"/>
                  </a:cubicBezTo>
                  <a:cubicBezTo>
                    <a:pt x="7192" y="4420"/>
                    <a:pt x="7557" y="4132"/>
                    <a:pt x="7557" y="3795"/>
                  </a:cubicBezTo>
                  <a:cubicBezTo>
                    <a:pt x="7557" y="3459"/>
                    <a:pt x="7197" y="3171"/>
                    <a:pt x="7125" y="2859"/>
                  </a:cubicBezTo>
                  <a:cubicBezTo>
                    <a:pt x="7048" y="2537"/>
                    <a:pt x="7250" y="2119"/>
                    <a:pt x="7110" y="1826"/>
                  </a:cubicBezTo>
                  <a:cubicBezTo>
                    <a:pt x="6971" y="1533"/>
                    <a:pt x="6515" y="1427"/>
                    <a:pt x="6308" y="1177"/>
                  </a:cubicBezTo>
                  <a:cubicBezTo>
                    <a:pt x="6106" y="923"/>
                    <a:pt x="6106" y="457"/>
                    <a:pt x="5852" y="250"/>
                  </a:cubicBezTo>
                  <a:cubicBezTo>
                    <a:pt x="5746" y="178"/>
                    <a:pt x="5626" y="130"/>
                    <a:pt x="5496" y="120"/>
                  </a:cubicBezTo>
                  <a:lnTo>
                    <a:pt x="4920" y="0"/>
                  </a:lnTo>
                  <a:close/>
                </a:path>
              </a:pathLst>
            </a:custGeom>
            <a:solidFill>
              <a:srgbClr val="A5B8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1" name="Google Shape;11971;p89"/>
            <p:cNvSpPr/>
            <p:nvPr/>
          </p:nvSpPr>
          <p:spPr>
            <a:xfrm>
              <a:off x="6761833" y="3472959"/>
              <a:ext cx="32830" cy="28039"/>
            </a:xfrm>
            <a:custGeom>
              <a:avLst/>
              <a:gdLst/>
              <a:ahLst/>
              <a:cxnLst/>
              <a:rect l="l" t="t" r="r" b="b"/>
              <a:pathLst>
                <a:path w="1254" h="1071" extrusionOk="0">
                  <a:moveTo>
                    <a:pt x="716" y="1"/>
                  </a:moveTo>
                  <a:cubicBezTo>
                    <a:pt x="240" y="1"/>
                    <a:pt x="0" y="577"/>
                    <a:pt x="336" y="913"/>
                  </a:cubicBezTo>
                  <a:cubicBezTo>
                    <a:pt x="446" y="1022"/>
                    <a:pt x="581" y="1070"/>
                    <a:pt x="712" y="1070"/>
                  </a:cubicBezTo>
                  <a:cubicBezTo>
                    <a:pt x="989" y="1070"/>
                    <a:pt x="1254" y="856"/>
                    <a:pt x="1254" y="534"/>
                  </a:cubicBezTo>
                  <a:cubicBezTo>
                    <a:pt x="1254" y="241"/>
                    <a:pt x="1014" y="1"/>
                    <a:pt x="71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2" name="Google Shape;11972;p89"/>
            <p:cNvSpPr/>
            <p:nvPr/>
          </p:nvSpPr>
          <p:spPr>
            <a:xfrm>
              <a:off x="6798171" y="3365674"/>
              <a:ext cx="32856" cy="28039"/>
            </a:xfrm>
            <a:custGeom>
              <a:avLst/>
              <a:gdLst/>
              <a:ahLst/>
              <a:cxnLst/>
              <a:rect l="l" t="t" r="r" b="b"/>
              <a:pathLst>
                <a:path w="1255" h="1071" extrusionOk="0">
                  <a:moveTo>
                    <a:pt x="716" y="1"/>
                  </a:moveTo>
                  <a:cubicBezTo>
                    <a:pt x="241" y="1"/>
                    <a:pt x="0" y="573"/>
                    <a:pt x="337" y="914"/>
                  </a:cubicBezTo>
                  <a:cubicBezTo>
                    <a:pt x="447" y="1022"/>
                    <a:pt x="581" y="1071"/>
                    <a:pt x="713" y="1071"/>
                  </a:cubicBezTo>
                  <a:cubicBezTo>
                    <a:pt x="990" y="1071"/>
                    <a:pt x="1254" y="856"/>
                    <a:pt x="1254" y="534"/>
                  </a:cubicBezTo>
                  <a:cubicBezTo>
                    <a:pt x="1254" y="236"/>
                    <a:pt x="1014" y="1"/>
                    <a:pt x="716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3" name="Google Shape;11973;p89"/>
            <p:cNvSpPr/>
            <p:nvPr/>
          </p:nvSpPr>
          <p:spPr>
            <a:xfrm>
              <a:off x="6852887" y="3519377"/>
              <a:ext cx="32830" cy="28039"/>
            </a:xfrm>
            <a:custGeom>
              <a:avLst/>
              <a:gdLst/>
              <a:ahLst/>
              <a:cxnLst/>
              <a:rect l="l" t="t" r="r" b="b"/>
              <a:pathLst>
                <a:path w="1254" h="1071" extrusionOk="0">
                  <a:moveTo>
                    <a:pt x="716" y="0"/>
                  </a:moveTo>
                  <a:cubicBezTo>
                    <a:pt x="240" y="0"/>
                    <a:pt x="0" y="577"/>
                    <a:pt x="336" y="913"/>
                  </a:cubicBezTo>
                  <a:cubicBezTo>
                    <a:pt x="446" y="1022"/>
                    <a:pt x="581" y="1070"/>
                    <a:pt x="713" y="1070"/>
                  </a:cubicBezTo>
                  <a:cubicBezTo>
                    <a:pt x="989" y="1070"/>
                    <a:pt x="1254" y="856"/>
                    <a:pt x="1254" y="534"/>
                  </a:cubicBezTo>
                  <a:cubicBezTo>
                    <a:pt x="1254" y="241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4" name="Google Shape;11974;p89"/>
            <p:cNvSpPr/>
            <p:nvPr/>
          </p:nvSpPr>
          <p:spPr>
            <a:xfrm>
              <a:off x="6750890" y="3564642"/>
              <a:ext cx="51836" cy="44401"/>
            </a:xfrm>
            <a:custGeom>
              <a:avLst/>
              <a:gdLst/>
              <a:ahLst/>
              <a:cxnLst/>
              <a:rect l="l" t="t" r="r" b="b"/>
              <a:pathLst>
                <a:path w="1980" h="1696" extrusionOk="0">
                  <a:moveTo>
                    <a:pt x="1134" y="1"/>
                  </a:moveTo>
                  <a:cubicBezTo>
                    <a:pt x="375" y="1"/>
                    <a:pt x="0" y="914"/>
                    <a:pt x="533" y="1447"/>
                  </a:cubicBezTo>
                  <a:cubicBezTo>
                    <a:pt x="705" y="1619"/>
                    <a:pt x="917" y="1696"/>
                    <a:pt x="1124" y="1696"/>
                  </a:cubicBezTo>
                  <a:cubicBezTo>
                    <a:pt x="1560" y="1696"/>
                    <a:pt x="1979" y="1356"/>
                    <a:pt x="1979" y="842"/>
                  </a:cubicBezTo>
                  <a:cubicBezTo>
                    <a:pt x="1975" y="376"/>
                    <a:pt x="1600" y="1"/>
                    <a:pt x="113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89"/>
            <p:cNvSpPr/>
            <p:nvPr/>
          </p:nvSpPr>
          <p:spPr>
            <a:xfrm>
              <a:off x="6939543" y="3387037"/>
              <a:ext cx="36364" cy="34636"/>
            </a:xfrm>
            <a:custGeom>
              <a:avLst/>
              <a:gdLst/>
              <a:ahLst/>
              <a:cxnLst/>
              <a:rect l="l" t="t" r="r" b="b"/>
              <a:pathLst>
                <a:path w="1389" h="1323" extrusionOk="0">
                  <a:moveTo>
                    <a:pt x="666" y="0"/>
                  </a:moveTo>
                  <a:cubicBezTo>
                    <a:pt x="326" y="0"/>
                    <a:pt x="0" y="263"/>
                    <a:pt x="0" y="660"/>
                  </a:cubicBezTo>
                  <a:cubicBezTo>
                    <a:pt x="0" y="1059"/>
                    <a:pt x="325" y="1322"/>
                    <a:pt x="664" y="1322"/>
                  </a:cubicBezTo>
                  <a:cubicBezTo>
                    <a:pt x="827" y="1322"/>
                    <a:pt x="993" y="1261"/>
                    <a:pt x="1129" y="1126"/>
                  </a:cubicBezTo>
                  <a:cubicBezTo>
                    <a:pt x="1389" y="871"/>
                    <a:pt x="1389" y="453"/>
                    <a:pt x="1129" y="194"/>
                  </a:cubicBezTo>
                  <a:cubicBezTo>
                    <a:pt x="994" y="60"/>
                    <a:pt x="828" y="0"/>
                    <a:pt x="66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89"/>
            <p:cNvSpPr/>
            <p:nvPr/>
          </p:nvSpPr>
          <p:spPr>
            <a:xfrm>
              <a:off x="6962922" y="3530451"/>
              <a:ext cx="32856" cy="28013"/>
            </a:xfrm>
            <a:custGeom>
              <a:avLst/>
              <a:gdLst/>
              <a:ahLst/>
              <a:cxnLst/>
              <a:rect l="l" t="t" r="r" b="b"/>
              <a:pathLst>
                <a:path w="1255" h="1070" extrusionOk="0">
                  <a:moveTo>
                    <a:pt x="716" y="0"/>
                  </a:moveTo>
                  <a:cubicBezTo>
                    <a:pt x="241" y="0"/>
                    <a:pt x="1" y="577"/>
                    <a:pt x="337" y="913"/>
                  </a:cubicBezTo>
                  <a:cubicBezTo>
                    <a:pt x="447" y="1021"/>
                    <a:pt x="581" y="1070"/>
                    <a:pt x="713" y="1070"/>
                  </a:cubicBezTo>
                  <a:cubicBezTo>
                    <a:pt x="990" y="1070"/>
                    <a:pt x="1255" y="856"/>
                    <a:pt x="1255" y="533"/>
                  </a:cubicBezTo>
                  <a:cubicBezTo>
                    <a:pt x="1255" y="240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89"/>
            <p:cNvSpPr/>
            <p:nvPr/>
          </p:nvSpPr>
          <p:spPr>
            <a:xfrm>
              <a:off x="6931479" y="3659021"/>
              <a:ext cx="38013" cy="36207"/>
            </a:xfrm>
            <a:custGeom>
              <a:avLst/>
              <a:gdLst/>
              <a:ahLst/>
              <a:cxnLst/>
              <a:rect l="l" t="t" r="r" b="b"/>
              <a:pathLst>
                <a:path w="1452" h="1383" extrusionOk="0">
                  <a:moveTo>
                    <a:pt x="694" y="0"/>
                  </a:moveTo>
                  <a:cubicBezTo>
                    <a:pt x="341" y="0"/>
                    <a:pt x="1" y="275"/>
                    <a:pt x="1" y="691"/>
                  </a:cubicBezTo>
                  <a:cubicBezTo>
                    <a:pt x="1" y="1107"/>
                    <a:pt x="342" y="1383"/>
                    <a:pt x="697" y="1383"/>
                  </a:cubicBezTo>
                  <a:cubicBezTo>
                    <a:pt x="866" y="1383"/>
                    <a:pt x="1038" y="1320"/>
                    <a:pt x="1178" y="1181"/>
                  </a:cubicBezTo>
                  <a:cubicBezTo>
                    <a:pt x="1452" y="912"/>
                    <a:pt x="1452" y="474"/>
                    <a:pt x="1178" y="205"/>
                  </a:cubicBezTo>
                  <a:cubicBezTo>
                    <a:pt x="1037" y="64"/>
                    <a:pt x="864" y="0"/>
                    <a:pt x="694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8" name="Google Shape;11978;p89"/>
            <p:cNvSpPr/>
            <p:nvPr/>
          </p:nvSpPr>
          <p:spPr>
            <a:xfrm>
              <a:off x="6798171" y="3695202"/>
              <a:ext cx="32856" cy="28039"/>
            </a:xfrm>
            <a:custGeom>
              <a:avLst/>
              <a:gdLst/>
              <a:ahLst/>
              <a:cxnLst/>
              <a:rect l="l" t="t" r="r" b="b"/>
              <a:pathLst>
                <a:path w="1255" h="1071" extrusionOk="0">
                  <a:moveTo>
                    <a:pt x="716" y="0"/>
                  </a:moveTo>
                  <a:cubicBezTo>
                    <a:pt x="241" y="0"/>
                    <a:pt x="0" y="577"/>
                    <a:pt x="337" y="913"/>
                  </a:cubicBezTo>
                  <a:cubicBezTo>
                    <a:pt x="447" y="1022"/>
                    <a:pt x="581" y="1070"/>
                    <a:pt x="713" y="1070"/>
                  </a:cubicBezTo>
                  <a:cubicBezTo>
                    <a:pt x="990" y="1070"/>
                    <a:pt x="1254" y="856"/>
                    <a:pt x="1254" y="534"/>
                  </a:cubicBezTo>
                  <a:cubicBezTo>
                    <a:pt x="1254" y="241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9" name="Google Shape;11979;p89"/>
            <p:cNvSpPr/>
            <p:nvPr/>
          </p:nvSpPr>
          <p:spPr>
            <a:xfrm>
              <a:off x="6686225" y="3646847"/>
              <a:ext cx="29583" cy="28196"/>
            </a:xfrm>
            <a:custGeom>
              <a:avLst/>
              <a:gdLst/>
              <a:ahLst/>
              <a:cxnLst/>
              <a:rect l="l" t="t" r="r" b="b"/>
              <a:pathLst>
                <a:path w="1130" h="1077" extrusionOk="0">
                  <a:moveTo>
                    <a:pt x="541" y="1"/>
                  </a:moveTo>
                  <a:cubicBezTo>
                    <a:pt x="266" y="1"/>
                    <a:pt x="1" y="215"/>
                    <a:pt x="1" y="536"/>
                  </a:cubicBezTo>
                  <a:cubicBezTo>
                    <a:pt x="1" y="862"/>
                    <a:pt x="268" y="1077"/>
                    <a:pt x="545" y="1077"/>
                  </a:cubicBezTo>
                  <a:cubicBezTo>
                    <a:pt x="676" y="1077"/>
                    <a:pt x="810" y="1028"/>
                    <a:pt x="918" y="920"/>
                  </a:cubicBezTo>
                  <a:cubicBezTo>
                    <a:pt x="1130" y="709"/>
                    <a:pt x="1130" y="368"/>
                    <a:pt x="918" y="161"/>
                  </a:cubicBezTo>
                  <a:cubicBezTo>
                    <a:pt x="809" y="50"/>
                    <a:pt x="674" y="1"/>
                    <a:pt x="541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89"/>
            <p:cNvSpPr/>
            <p:nvPr/>
          </p:nvSpPr>
          <p:spPr>
            <a:xfrm>
              <a:off x="6633289" y="3530451"/>
              <a:ext cx="32856" cy="28013"/>
            </a:xfrm>
            <a:custGeom>
              <a:avLst/>
              <a:gdLst/>
              <a:ahLst/>
              <a:cxnLst/>
              <a:rect l="l" t="t" r="r" b="b"/>
              <a:pathLst>
                <a:path w="1255" h="1070" extrusionOk="0">
                  <a:moveTo>
                    <a:pt x="716" y="0"/>
                  </a:moveTo>
                  <a:cubicBezTo>
                    <a:pt x="240" y="0"/>
                    <a:pt x="0" y="577"/>
                    <a:pt x="341" y="913"/>
                  </a:cubicBezTo>
                  <a:cubicBezTo>
                    <a:pt x="450" y="1021"/>
                    <a:pt x="583" y="1070"/>
                    <a:pt x="714" y="1070"/>
                  </a:cubicBezTo>
                  <a:cubicBezTo>
                    <a:pt x="989" y="1070"/>
                    <a:pt x="1254" y="856"/>
                    <a:pt x="1254" y="533"/>
                  </a:cubicBezTo>
                  <a:cubicBezTo>
                    <a:pt x="1254" y="240"/>
                    <a:pt x="1014" y="0"/>
                    <a:pt x="716" y="0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1" name="Google Shape;11981;p89"/>
            <p:cNvSpPr/>
            <p:nvPr/>
          </p:nvSpPr>
          <p:spPr>
            <a:xfrm>
              <a:off x="6665491" y="3393032"/>
              <a:ext cx="39008" cy="37149"/>
            </a:xfrm>
            <a:custGeom>
              <a:avLst/>
              <a:gdLst/>
              <a:ahLst/>
              <a:cxnLst/>
              <a:rect l="l" t="t" r="r" b="b"/>
              <a:pathLst>
                <a:path w="1490" h="1419" extrusionOk="0">
                  <a:moveTo>
                    <a:pt x="714" y="1"/>
                  </a:moveTo>
                  <a:cubicBezTo>
                    <a:pt x="350" y="1"/>
                    <a:pt x="0" y="283"/>
                    <a:pt x="0" y="709"/>
                  </a:cubicBezTo>
                  <a:cubicBezTo>
                    <a:pt x="0" y="1135"/>
                    <a:pt x="350" y="1418"/>
                    <a:pt x="714" y="1418"/>
                  </a:cubicBezTo>
                  <a:cubicBezTo>
                    <a:pt x="889" y="1418"/>
                    <a:pt x="1066" y="1353"/>
                    <a:pt x="1211" y="1209"/>
                  </a:cubicBezTo>
                  <a:cubicBezTo>
                    <a:pt x="1489" y="935"/>
                    <a:pt x="1489" y="484"/>
                    <a:pt x="1211" y="210"/>
                  </a:cubicBezTo>
                  <a:cubicBezTo>
                    <a:pt x="1066" y="65"/>
                    <a:pt x="889" y="1"/>
                    <a:pt x="714" y="1"/>
                  </a:cubicBezTo>
                  <a:close/>
                </a:path>
              </a:pathLst>
            </a:custGeom>
            <a:solidFill>
              <a:srgbClr val="C0C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2" name="Google Shape;11982;p89"/>
            <p:cNvSpPr/>
            <p:nvPr/>
          </p:nvSpPr>
          <p:spPr>
            <a:xfrm>
              <a:off x="6754529" y="3467488"/>
              <a:ext cx="45422" cy="38956"/>
            </a:xfrm>
            <a:custGeom>
              <a:avLst/>
              <a:gdLst/>
              <a:ahLst/>
              <a:cxnLst/>
              <a:rect l="l" t="t" r="r" b="b"/>
              <a:pathLst>
                <a:path w="1735" h="1488" extrusionOk="0">
                  <a:moveTo>
                    <a:pt x="996" y="413"/>
                  </a:moveTo>
                  <a:cubicBezTo>
                    <a:pt x="1078" y="413"/>
                    <a:pt x="1162" y="444"/>
                    <a:pt x="1230" y="512"/>
                  </a:cubicBezTo>
                  <a:cubicBezTo>
                    <a:pt x="1437" y="719"/>
                    <a:pt x="1288" y="1074"/>
                    <a:pt x="995" y="1074"/>
                  </a:cubicBezTo>
                  <a:cubicBezTo>
                    <a:pt x="812" y="1074"/>
                    <a:pt x="663" y="925"/>
                    <a:pt x="663" y="743"/>
                  </a:cubicBezTo>
                  <a:cubicBezTo>
                    <a:pt x="663" y="545"/>
                    <a:pt x="825" y="413"/>
                    <a:pt x="996" y="413"/>
                  </a:cubicBezTo>
                  <a:close/>
                  <a:moveTo>
                    <a:pt x="989" y="0"/>
                  </a:moveTo>
                  <a:cubicBezTo>
                    <a:pt x="806" y="0"/>
                    <a:pt x="619" y="68"/>
                    <a:pt x="466" y="219"/>
                  </a:cubicBezTo>
                  <a:cubicBezTo>
                    <a:pt x="0" y="685"/>
                    <a:pt x="332" y="1488"/>
                    <a:pt x="995" y="1488"/>
                  </a:cubicBezTo>
                  <a:cubicBezTo>
                    <a:pt x="1403" y="1488"/>
                    <a:pt x="1735" y="1156"/>
                    <a:pt x="1735" y="743"/>
                  </a:cubicBezTo>
                  <a:cubicBezTo>
                    <a:pt x="1735" y="295"/>
                    <a:pt x="1370" y="0"/>
                    <a:pt x="98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89"/>
            <p:cNvSpPr/>
            <p:nvPr/>
          </p:nvSpPr>
          <p:spPr>
            <a:xfrm>
              <a:off x="6852128" y="3513957"/>
              <a:ext cx="45422" cy="38930"/>
            </a:xfrm>
            <a:custGeom>
              <a:avLst/>
              <a:gdLst/>
              <a:ahLst/>
              <a:cxnLst/>
              <a:rect l="l" t="t" r="r" b="b"/>
              <a:pathLst>
                <a:path w="1735" h="1487" extrusionOk="0">
                  <a:moveTo>
                    <a:pt x="740" y="409"/>
                  </a:moveTo>
                  <a:cubicBezTo>
                    <a:pt x="1033" y="409"/>
                    <a:pt x="1182" y="769"/>
                    <a:pt x="976" y="976"/>
                  </a:cubicBezTo>
                  <a:cubicBezTo>
                    <a:pt x="907" y="1043"/>
                    <a:pt x="823" y="1073"/>
                    <a:pt x="742" y="1073"/>
                  </a:cubicBezTo>
                  <a:cubicBezTo>
                    <a:pt x="571" y="1073"/>
                    <a:pt x="409" y="942"/>
                    <a:pt x="409" y="741"/>
                  </a:cubicBezTo>
                  <a:cubicBezTo>
                    <a:pt x="409" y="561"/>
                    <a:pt x="553" y="414"/>
                    <a:pt x="732" y="414"/>
                  </a:cubicBezTo>
                  <a:cubicBezTo>
                    <a:pt x="734" y="414"/>
                    <a:pt x="737" y="414"/>
                    <a:pt x="740" y="414"/>
                  </a:cubicBezTo>
                  <a:lnTo>
                    <a:pt x="740" y="409"/>
                  </a:lnTo>
                  <a:close/>
                  <a:moveTo>
                    <a:pt x="745" y="1"/>
                  </a:moveTo>
                  <a:cubicBezTo>
                    <a:pt x="332" y="1"/>
                    <a:pt x="0" y="332"/>
                    <a:pt x="0" y="741"/>
                  </a:cubicBezTo>
                  <a:cubicBezTo>
                    <a:pt x="0" y="1190"/>
                    <a:pt x="368" y="1487"/>
                    <a:pt x="751" y="1487"/>
                  </a:cubicBezTo>
                  <a:cubicBezTo>
                    <a:pt x="933" y="1487"/>
                    <a:pt x="1118" y="1419"/>
                    <a:pt x="1269" y="1269"/>
                  </a:cubicBezTo>
                  <a:cubicBezTo>
                    <a:pt x="1735" y="798"/>
                    <a:pt x="1403" y="1"/>
                    <a:pt x="74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89"/>
            <p:cNvSpPr/>
            <p:nvPr/>
          </p:nvSpPr>
          <p:spPr>
            <a:xfrm>
              <a:off x="6753010" y="3559118"/>
              <a:ext cx="64298" cy="55187"/>
            </a:xfrm>
            <a:custGeom>
              <a:avLst/>
              <a:gdLst/>
              <a:ahLst/>
              <a:cxnLst/>
              <a:rect l="l" t="t" r="r" b="b"/>
              <a:pathLst>
                <a:path w="2456" h="2108" extrusionOk="0">
                  <a:moveTo>
                    <a:pt x="1050" y="414"/>
                  </a:moveTo>
                  <a:lnTo>
                    <a:pt x="1050" y="414"/>
                  </a:lnTo>
                  <a:cubicBezTo>
                    <a:pt x="1620" y="416"/>
                    <a:pt x="1903" y="1106"/>
                    <a:pt x="1500" y="1504"/>
                  </a:cubicBezTo>
                  <a:cubicBezTo>
                    <a:pt x="1370" y="1635"/>
                    <a:pt x="1210" y="1694"/>
                    <a:pt x="1053" y="1694"/>
                  </a:cubicBezTo>
                  <a:cubicBezTo>
                    <a:pt x="725" y="1694"/>
                    <a:pt x="409" y="1439"/>
                    <a:pt x="409" y="1053"/>
                  </a:cubicBezTo>
                  <a:cubicBezTo>
                    <a:pt x="409" y="703"/>
                    <a:pt x="696" y="415"/>
                    <a:pt x="1050" y="414"/>
                  </a:cubicBezTo>
                  <a:close/>
                  <a:moveTo>
                    <a:pt x="1048" y="0"/>
                  </a:moveTo>
                  <a:cubicBezTo>
                    <a:pt x="472" y="5"/>
                    <a:pt x="1" y="476"/>
                    <a:pt x="1" y="1053"/>
                  </a:cubicBezTo>
                  <a:cubicBezTo>
                    <a:pt x="1" y="1687"/>
                    <a:pt x="518" y="2107"/>
                    <a:pt x="1058" y="2107"/>
                  </a:cubicBezTo>
                  <a:cubicBezTo>
                    <a:pt x="1316" y="2107"/>
                    <a:pt x="1578" y="2011"/>
                    <a:pt x="1793" y="1797"/>
                  </a:cubicBezTo>
                  <a:cubicBezTo>
                    <a:pt x="2456" y="1134"/>
                    <a:pt x="1985" y="0"/>
                    <a:pt x="104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89"/>
            <p:cNvSpPr/>
            <p:nvPr/>
          </p:nvSpPr>
          <p:spPr>
            <a:xfrm>
              <a:off x="6633158" y="3359783"/>
              <a:ext cx="368143" cy="368771"/>
            </a:xfrm>
            <a:custGeom>
              <a:avLst/>
              <a:gdLst/>
              <a:ahLst/>
              <a:cxnLst/>
              <a:rect l="l" t="t" r="r" b="b"/>
              <a:pathLst>
                <a:path w="14062" h="14086" extrusionOk="0">
                  <a:moveTo>
                    <a:pt x="7025" y="428"/>
                  </a:moveTo>
                  <a:cubicBezTo>
                    <a:pt x="7106" y="428"/>
                    <a:pt x="7188" y="457"/>
                    <a:pt x="7255" y="524"/>
                  </a:cubicBezTo>
                  <a:cubicBezTo>
                    <a:pt x="7461" y="735"/>
                    <a:pt x="7317" y="1091"/>
                    <a:pt x="7019" y="1091"/>
                  </a:cubicBezTo>
                  <a:cubicBezTo>
                    <a:pt x="6837" y="1086"/>
                    <a:pt x="6693" y="942"/>
                    <a:pt x="6688" y="759"/>
                  </a:cubicBezTo>
                  <a:cubicBezTo>
                    <a:pt x="6688" y="560"/>
                    <a:pt x="6854" y="428"/>
                    <a:pt x="7025" y="428"/>
                  </a:cubicBezTo>
                  <a:close/>
                  <a:moveTo>
                    <a:pt x="12366" y="1254"/>
                  </a:moveTo>
                  <a:cubicBezTo>
                    <a:pt x="12688" y="1254"/>
                    <a:pt x="12909" y="1581"/>
                    <a:pt x="12784" y="1878"/>
                  </a:cubicBezTo>
                  <a:cubicBezTo>
                    <a:pt x="12711" y="2061"/>
                    <a:pt x="12541" y="2162"/>
                    <a:pt x="12366" y="2162"/>
                  </a:cubicBezTo>
                  <a:cubicBezTo>
                    <a:pt x="12252" y="2162"/>
                    <a:pt x="12135" y="2119"/>
                    <a:pt x="12044" y="2027"/>
                  </a:cubicBezTo>
                  <a:cubicBezTo>
                    <a:pt x="11761" y="1739"/>
                    <a:pt x="11963" y="1254"/>
                    <a:pt x="12366" y="1254"/>
                  </a:cubicBezTo>
                  <a:close/>
                  <a:moveTo>
                    <a:pt x="1946" y="1480"/>
                  </a:moveTo>
                  <a:cubicBezTo>
                    <a:pt x="2393" y="1480"/>
                    <a:pt x="2614" y="2023"/>
                    <a:pt x="2302" y="2335"/>
                  </a:cubicBezTo>
                  <a:cubicBezTo>
                    <a:pt x="2203" y="2433"/>
                    <a:pt x="2075" y="2483"/>
                    <a:pt x="1946" y="2483"/>
                  </a:cubicBezTo>
                  <a:cubicBezTo>
                    <a:pt x="1818" y="2483"/>
                    <a:pt x="1689" y="2433"/>
                    <a:pt x="1591" y="2335"/>
                  </a:cubicBezTo>
                  <a:cubicBezTo>
                    <a:pt x="1278" y="2023"/>
                    <a:pt x="1499" y="1480"/>
                    <a:pt x="1946" y="1480"/>
                  </a:cubicBezTo>
                  <a:close/>
                  <a:moveTo>
                    <a:pt x="721" y="6725"/>
                  </a:moveTo>
                  <a:cubicBezTo>
                    <a:pt x="890" y="6725"/>
                    <a:pt x="1053" y="6856"/>
                    <a:pt x="1053" y="7057"/>
                  </a:cubicBezTo>
                  <a:cubicBezTo>
                    <a:pt x="1053" y="7240"/>
                    <a:pt x="904" y="7389"/>
                    <a:pt x="721" y="7389"/>
                  </a:cubicBezTo>
                  <a:cubicBezTo>
                    <a:pt x="428" y="7389"/>
                    <a:pt x="279" y="7028"/>
                    <a:pt x="490" y="6822"/>
                  </a:cubicBezTo>
                  <a:cubicBezTo>
                    <a:pt x="557" y="6755"/>
                    <a:pt x="640" y="6725"/>
                    <a:pt x="721" y="6725"/>
                  </a:cubicBezTo>
                  <a:close/>
                  <a:moveTo>
                    <a:pt x="13312" y="6725"/>
                  </a:moveTo>
                  <a:cubicBezTo>
                    <a:pt x="13482" y="6725"/>
                    <a:pt x="13644" y="6856"/>
                    <a:pt x="13644" y="7057"/>
                  </a:cubicBezTo>
                  <a:cubicBezTo>
                    <a:pt x="13644" y="7240"/>
                    <a:pt x="13495" y="7389"/>
                    <a:pt x="13312" y="7389"/>
                  </a:cubicBezTo>
                  <a:cubicBezTo>
                    <a:pt x="13019" y="7389"/>
                    <a:pt x="12871" y="7028"/>
                    <a:pt x="13082" y="6822"/>
                  </a:cubicBezTo>
                  <a:cubicBezTo>
                    <a:pt x="13149" y="6755"/>
                    <a:pt x="13231" y="6725"/>
                    <a:pt x="13312" y="6725"/>
                  </a:cubicBezTo>
                  <a:close/>
                  <a:moveTo>
                    <a:pt x="2566" y="11179"/>
                  </a:moveTo>
                  <a:cubicBezTo>
                    <a:pt x="2859" y="11179"/>
                    <a:pt x="3008" y="11530"/>
                    <a:pt x="2801" y="11736"/>
                  </a:cubicBezTo>
                  <a:lnTo>
                    <a:pt x="2801" y="11741"/>
                  </a:lnTo>
                  <a:cubicBezTo>
                    <a:pt x="2735" y="11806"/>
                    <a:pt x="2651" y="11836"/>
                    <a:pt x="2569" y="11836"/>
                  </a:cubicBezTo>
                  <a:cubicBezTo>
                    <a:pt x="2442" y="11836"/>
                    <a:pt x="2318" y="11764"/>
                    <a:pt x="2263" y="11631"/>
                  </a:cubicBezTo>
                  <a:cubicBezTo>
                    <a:pt x="2177" y="11414"/>
                    <a:pt x="2335" y="11179"/>
                    <a:pt x="2566" y="11179"/>
                  </a:cubicBezTo>
                  <a:close/>
                  <a:moveTo>
                    <a:pt x="7014" y="13019"/>
                  </a:moveTo>
                  <a:cubicBezTo>
                    <a:pt x="7197" y="13019"/>
                    <a:pt x="7346" y="13163"/>
                    <a:pt x="7346" y="13346"/>
                  </a:cubicBezTo>
                  <a:lnTo>
                    <a:pt x="7346" y="13350"/>
                  </a:lnTo>
                  <a:cubicBezTo>
                    <a:pt x="7346" y="13549"/>
                    <a:pt x="7182" y="13682"/>
                    <a:pt x="7012" y="13682"/>
                  </a:cubicBezTo>
                  <a:cubicBezTo>
                    <a:pt x="6932" y="13682"/>
                    <a:pt x="6850" y="13652"/>
                    <a:pt x="6784" y="13586"/>
                  </a:cubicBezTo>
                  <a:cubicBezTo>
                    <a:pt x="6572" y="13374"/>
                    <a:pt x="6721" y="13019"/>
                    <a:pt x="7014" y="13019"/>
                  </a:cubicBezTo>
                  <a:close/>
                  <a:moveTo>
                    <a:pt x="7038" y="0"/>
                  </a:moveTo>
                  <a:cubicBezTo>
                    <a:pt x="6625" y="0"/>
                    <a:pt x="6294" y="332"/>
                    <a:pt x="6294" y="745"/>
                  </a:cubicBezTo>
                  <a:cubicBezTo>
                    <a:pt x="6294" y="1071"/>
                    <a:pt x="6515" y="1355"/>
                    <a:pt x="6827" y="1441"/>
                  </a:cubicBezTo>
                  <a:lnTo>
                    <a:pt x="6827" y="2585"/>
                  </a:lnTo>
                  <a:cubicBezTo>
                    <a:pt x="6769" y="2565"/>
                    <a:pt x="6707" y="2546"/>
                    <a:pt x="6649" y="2522"/>
                  </a:cubicBezTo>
                  <a:cubicBezTo>
                    <a:pt x="6434" y="2442"/>
                    <a:pt x="6269" y="2398"/>
                    <a:pt x="6123" y="2398"/>
                  </a:cubicBezTo>
                  <a:cubicBezTo>
                    <a:pt x="5882" y="2398"/>
                    <a:pt x="5693" y="2520"/>
                    <a:pt x="5415" y="2810"/>
                  </a:cubicBezTo>
                  <a:cubicBezTo>
                    <a:pt x="5333" y="2911"/>
                    <a:pt x="5232" y="2993"/>
                    <a:pt x="5122" y="3060"/>
                  </a:cubicBezTo>
                  <a:cubicBezTo>
                    <a:pt x="5026" y="3108"/>
                    <a:pt x="4881" y="3123"/>
                    <a:pt x="4732" y="3137"/>
                  </a:cubicBezTo>
                  <a:cubicBezTo>
                    <a:pt x="4319" y="3176"/>
                    <a:pt x="4065" y="3228"/>
                    <a:pt x="3877" y="3589"/>
                  </a:cubicBezTo>
                  <a:lnTo>
                    <a:pt x="2724" y="2441"/>
                  </a:lnTo>
                  <a:cubicBezTo>
                    <a:pt x="2950" y="2085"/>
                    <a:pt x="2902" y="1619"/>
                    <a:pt x="2609" y="1321"/>
                  </a:cubicBezTo>
                  <a:cubicBezTo>
                    <a:pt x="2431" y="1143"/>
                    <a:pt x="2198" y="1055"/>
                    <a:pt x="1965" y="1055"/>
                  </a:cubicBezTo>
                  <a:cubicBezTo>
                    <a:pt x="1731" y="1055"/>
                    <a:pt x="1497" y="1143"/>
                    <a:pt x="1317" y="1321"/>
                  </a:cubicBezTo>
                  <a:cubicBezTo>
                    <a:pt x="714" y="1924"/>
                    <a:pt x="1210" y="2880"/>
                    <a:pt x="1936" y="2880"/>
                  </a:cubicBezTo>
                  <a:cubicBezTo>
                    <a:pt x="2095" y="2880"/>
                    <a:pt x="2264" y="2834"/>
                    <a:pt x="2436" y="2729"/>
                  </a:cubicBezTo>
                  <a:lnTo>
                    <a:pt x="3719" y="4011"/>
                  </a:lnTo>
                  <a:cubicBezTo>
                    <a:pt x="3618" y="4295"/>
                    <a:pt x="3579" y="4333"/>
                    <a:pt x="3277" y="4516"/>
                  </a:cubicBezTo>
                  <a:cubicBezTo>
                    <a:pt x="2729" y="4843"/>
                    <a:pt x="2638" y="5044"/>
                    <a:pt x="2720" y="5659"/>
                  </a:cubicBezTo>
                  <a:cubicBezTo>
                    <a:pt x="2739" y="5803"/>
                    <a:pt x="2758" y="5947"/>
                    <a:pt x="2734" y="6053"/>
                  </a:cubicBezTo>
                  <a:cubicBezTo>
                    <a:pt x="2686" y="6265"/>
                    <a:pt x="2465" y="6447"/>
                    <a:pt x="2345" y="6836"/>
                  </a:cubicBezTo>
                  <a:lnTo>
                    <a:pt x="1442" y="6836"/>
                  </a:lnTo>
                  <a:cubicBezTo>
                    <a:pt x="1355" y="6524"/>
                    <a:pt x="1072" y="6303"/>
                    <a:pt x="745" y="6298"/>
                  </a:cubicBezTo>
                  <a:cubicBezTo>
                    <a:pt x="332" y="6298"/>
                    <a:pt x="0" y="6634"/>
                    <a:pt x="0" y="7043"/>
                  </a:cubicBezTo>
                  <a:cubicBezTo>
                    <a:pt x="0" y="7456"/>
                    <a:pt x="332" y="7787"/>
                    <a:pt x="745" y="7787"/>
                  </a:cubicBezTo>
                  <a:cubicBezTo>
                    <a:pt x="1072" y="7783"/>
                    <a:pt x="1355" y="7566"/>
                    <a:pt x="1442" y="7249"/>
                  </a:cubicBezTo>
                  <a:lnTo>
                    <a:pt x="2345" y="7249"/>
                  </a:lnTo>
                  <a:cubicBezTo>
                    <a:pt x="2460" y="7634"/>
                    <a:pt x="2686" y="7821"/>
                    <a:pt x="2734" y="8032"/>
                  </a:cubicBezTo>
                  <a:cubicBezTo>
                    <a:pt x="2796" y="8301"/>
                    <a:pt x="2590" y="8748"/>
                    <a:pt x="2763" y="9108"/>
                  </a:cubicBezTo>
                  <a:cubicBezTo>
                    <a:pt x="2936" y="9469"/>
                    <a:pt x="3416" y="9589"/>
                    <a:pt x="3584" y="9800"/>
                  </a:cubicBezTo>
                  <a:cubicBezTo>
                    <a:pt x="3642" y="9887"/>
                    <a:pt x="3685" y="9983"/>
                    <a:pt x="3714" y="10079"/>
                  </a:cubicBezTo>
                  <a:lnTo>
                    <a:pt x="2931" y="10857"/>
                  </a:lnTo>
                  <a:cubicBezTo>
                    <a:pt x="2816" y="10793"/>
                    <a:pt x="2692" y="10763"/>
                    <a:pt x="2571" y="10763"/>
                  </a:cubicBezTo>
                  <a:cubicBezTo>
                    <a:pt x="2248" y="10763"/>
                    <a:pt x="1942" y="10976"/>
                    <a:pt x="1855" y="11318"/>
                  </a:cubicBezTo>
                  <a:cubicBezTo>
                    <a:pt x="1735" y="11787"/>
                    <a:pt x="2091" y="12241"/>
                    <a:pt x="2573" y="12241"/>
                  </a:cubicBezTo>
                  <a:cubicBezTo>
                    <a:pt x="2575" y="12241"/>
                    <a:pt x="2578" y="12241"/>
                    <a:pt x="2580" y="12241"/>
                  </a:cubicBezTo>
                  <a:cubicBezTo>
                    <a:pt x="2582" y="12241"/>
                    <a:pt x="2585" y="12241"/>
                    <a:pt x="2587" y="12241"/>
                  </a:cubicBezTo>
                  <a:cubicBezTo>
                    <a:pt x="3145" y="12241"/>
                    <a:pt x="3497" y="11638"/>
                    <a:pt x="3224" y="11150"/>
                  </a:cubicBezTo>
                  <a:lnTo>
                    <a:pt x="3877" y="10497"/>
                  </a:lnTo>
                  <a:cubicBezTo>
                    <a:pt x="4185" y="11083"/>
                    <a:pt x="4795" y="10872"/>
                    <a:pt x="5117" y="11025"/>
                  </a:cubicBezTo>
                  <a:cubicBezTo>
                    <a:pt x="5357" y="11141"/>
                    <a:pt x="5583" y="11583"/>
                    <a:pt x="5977" y="11674"/>
                  </a:cubicBezTo>
                  <a:cubicBezTo>
                    <a:pt x="6027" y="11685"/>
                    <a:pt x="6076" y="11690"/>
                    <a:pt x="6125" y="11690"/>
                  </a:cubicBezTo>
                  <a:cubicBezTo>
                    <a:pt x="6369" y="11690"/>
                    <a:pt x="6602" y="11569"/>
                    <a:pt x="6822" y="11501"/>
                  </a:cubicBezTo>
                  <a:lnTo>
                    <a:pt x="6822" y="12639"/>
                  </a:lnTo>
                  <a:cubicBezTo>
                    <a:pt x="6510" y="12731"/>
                    <a:pt x="6294" y="13014"/>
                    <a:pt x="6289" y="13341"/>
                  </a:cubicBezTo>
                  <a:cubicBezTo>
                    <a:pt x="6289" y="13749"/>
                    <a:pt x="6620" y="14085"/>
                    <a:pt x="7034" y="14085"/>
                  </a:cubicBezTo>
                  <a:cubicBezTo>
                    <a:pt x="7442" y="14085"/>
                    <a:pt x="7773" y="13749"/>
                    <a:pt x="7773" y="13341"/>
                  </a:cubicBezTo>
                  <a:cubicBezTo>
                    <a:pt x="7773" y="13014"/>
                    <a:pt x="7557" y="12731"/>
                    <a:pt x="7240" y="12639"/>
                  </a:cubicBezTo>
                  <a:lnTo>
                    <a:pt x="7240" y="11501"/>
                  </a:lnTo>
                  <a:cubicBezTo>
                    <a:pt x="7463" y="11573"/>
                    <a:pt x="7696" y="11690"/>
                    <a:pt x="7936" y="11690"/>
                  </a:cubicBezTo>
                  <a:cubicBezTo>
                    <a:pt x="7986" y="11690"/>
                    <a:pt x="8035" y="11685"/>
                    <a:pt x="8086" y="11674"/>
                  </a:cubicBezTo>
                  <a:cubicBezTo>
                    <a:pt x="8489" y="11583"/>
                    <a:pt x="8705" y="11141"/>
                    <a:pt x="8946" y="11025"/>
                  </a:cubicBezTo>
                  <a:cubicBezTo>
                    <a:pt x="9272" y="10867"/>
                    <a:pt x="9882" y="11083"/>
                    <a:pt x="10185" y="10497"/>
                  </a:cubicBezTo>
                  <a:lnTo>
                    <a:pt x="10406" y="10713"/>
                  </a:lnTo>
                  <a:cubicBezTo>
                    <a:pt x="10451" y="10759"/>
                    <a:pt x="10501" y="10778"/>
                    <a:pt x="10550" y="10778"/>
                  </a:cubicBezTo>
                  <a:cubicBezTo>
                    <a:pt x="10709" y="10778"/>
                    <a:pt x="10846" y="10571"/>
                    <a:pt x="10699" y="10420"/>
                  </a:cubicBezTo>
                  <a:lnTo>
                    <a:pt x="10353" y="10079"/>
                  </a:lnTo>
                  <a:cubicBezTo>
                    <a:pt x="10454" y="9791"/>
                    <a:pt x="10488" y="9752"/>
                    <a:pt x="10795" y="9570"/>
                  </a:cubicBezTo>
                  <a:cubicBezTo>
                    <a:pt x="11338" y="9243"/>
                    <a:pt x="11429" y="9041"/>
                    <a:pt x="11348" y="8431"/>
                  </a:cubicBezTo>
                  <a:cubicBezTo>
                    <a:pt x="11300" y="8047"/>
                    <a:pt x="11309" y="8008"/>
                    <a:pt x="11511" y="7696"/>
                  </a:cubicBezTo>
                  <a:cubicBezTo>
                    <a:pt x="11602" y="7562"/>
                    <a:pt x="11674" y="7413"/>
                    <a:pt x="11722" y="7254"/>
                  </a:cubicBezTo>
                  <a:lnTo>
                    <a:pt x="12626" y="7254"/>
                  </a:lnTo>
                  <a:cubicBezTo>
                    <a:pt x="12712" y="7566"/>
                    <a:pt x="12995" y="7787"/>
                    <a:pt x="13322" y="7787"/>
                  </a:cubicBezTo>
                  <a:cubicBezTo>
                    <a:pt x="13325" y="7787"/>
                    <a:pt x="13328" y="7787"/>
                    <a:pt x="13331" y="7787"/>
                  </a:cubicBezTo>
                  <a:cubicBezTo>
                    <a:pt x="13735" y="7787"/>
                    <a:pt x="14062" y="7458"/>
                    <a:pt x="14062" y="7048"/>
                  </a:cubicBezTo>
                  <a:cubicBezTo>
                    <a:pt x="14062" y="6639"/>
                    <a:pt x="13730" y="6308"/>
                    <a:pt x="13322" y="6308"/>
                  </a:cubicBezTo>
                  <a:lnTo>
                    <a:pt x="13312" y="6308"/>
                  </a:lnTo>
                  <a:cubicBezTo>
                    <a:pt x="12986" y="6313"/>
                    <a:pt x="12702" y="6529"/>
                    <a:pt x="12616" y="6846"/>
                  </a:cubicBezTo>
                  <a:lnTo>
                    <a:pt x="11713" y="6846"/>
                  </a:lnTo>
                  <a:cubicBezTo>
                    <a:pt x="11597" y="6461"/>
                    <a:pt x="11372" y="6274"/>
                    <a:pt x="11324" y="6063"/>
                  </a:cubicBezTo>
                  <a:cubicBezTo>
                    <a:pt x="11266" y="5794"/>
                    <a:pt x="11468" y="5352"/>
                    <a:pt x="11295" y="4987"/>
                  </a:cubicBezTo>
                  <a:cubicBezTo>
                    <a:pt x="11122" y="4626"/>
                    <a:pt x="10641" y="4506"/>
                    <a:pt x="10473" y="4295"/>
                  </a:cubicBezTo>
                  <a:cubicBezTo>
                    <a:pt x="10416" y="4208"/>
                    <a:pt x="10372" y="4117"/>
                    <a:pt x="10344" y="4016"/>
                  </a:cubicBezTo>
                  <a:lnTo>
                    <a:pt x="11934" y="2426"/>
                  </a:lnTo>
                  <a:cubicBezTo>
                    <a:pt x="12074" y="2518"/>
                    <a:pt x="12231" y="2562"/>
                    <a:pt x="12387" y="2562"/>
                  </a:cubicBezTo>
                  <a:cubicBezTo>
                    <a:pt x="12606" y="2562"/>
                    <a:pt x="12823" y="2474"/>
                    <a:pt x="12986" y="2306"/>
                  </a:cubicBezTo>
                  <a:cubicBezTo>
                    <a:pt x="13322" y="1970"/>
                    <a:pt x="13322" y="1422"/>
                    <a:pt x="12986" y="1081"/>
                  </a:cubicBezTo>
                  <a:cubicBezTo>
                    <a:pt x="12815" y="913"/>
                    <a:pt x="12593" y="829"/>
                    <a:pt x="12372" y="829"/>
                  </a:cubicBezTo>
                  <a:cubicBezTo>
                    <a:pt x="12150" y="829"/>
                    <a:pt x="11929" y="913"/>
                    <a:pt x="11761" y="1081"/>
                  </a:cubicBezTo>
                  <a:cubicBezTo>
                    <a:pt x="11482" y="1364"/>
                    <a:pt x="11434" y="1797"/>
                    <a:pt x="11641" y="2133"/>
                  </a:cubicBezTo>
                  <a:lnTo>
                    <a:pt x="10180" y="3593"/>
                  </a:lnTo>
                  <a:cubicBezTo>
                    <a:pt x="10055" y="3348"/>
                    <a:pt x="9897" y="3214"/>
                    <a:pt x="9532" y="3161"/>
                  </a:cubicBezTo>
                  <a:cubicBezTo>
                    <a:pt x="9515" y="3158"/>
                    <a:pt x="9500" y="3157"/>
                    <a:pt x="9485" y="3157"/>
                  </a:cubicBezTo>
                  <a:cubicBezTo>
                    <a:pt x="9242" y="3157"/>
                    <a:pt x="9202" y="3537"/>
                    <a:pt x="9469" y="3565"/>
                  </a:cubicBezTo>
                  <a:cubicBezTo>
                    <a:pt x="9762" y="3608"/>
                    <a:pt x="9806" y="3685"/>
                    <a:pt x="9926" y="4059"/>
                  </a:cubicBezTo>
                  <a:cubicBezTo>
                    <a:pt x="10079" y="4521"/>
                    <a:pt x="10161" y="4626"/>
                    <a:pt x="10579" y="4871"/>
                  </a:cubicBezTo>
                  <a:cubicBezTo>
                    <a:pt x="10978" y="5112"/>
                    <a:pt x="10992" y="5155"/>
                    <a:pt x="10934" y="5606"/>
                  </a:cubicBezTo>
                  <a:cubicBezTo>
                    <a:pt x="10872" y="6096"/>
                    <a:pt x="10901" y="6226"/>
                    <a:pt x="11165" y="6620"/>
                  </a:cubicBezTo>
                  <a:cubicBezTo>
                    <a:pt x="11425" y="7014"/>
                    <a:pt x="11420" y="7067"/>
                    <a:pt x="11165" y="7461"/>
                  </a:cubicBezTo>
                  <a:cubicBezTo>
                    <a:pt x="10906" y="7850"/>
                    <a:pt x="10872" y="7989"/>
                    <a:pt x="10934" y="8474"/>
                  </a:cubicBezTo>
                  <a:cubicBezTo>
                    <a:pt x="10992" y="8921"/>
                    <a:pt x="10973" y="8964"/>
                    <a:pt x="10579" y="9205"/>
                  </a:cubicBezTo>
                  <a:cubicBezTo>
                    <a:pt x="10161" y="9450"/>
                    <a:pt x="10079" y="9560"/>
                    <a:pt x="9930" y="10021"/>
                  </a:cubicBezTo>
                  <a:cubicBezTo>
                    <a:pt x="9786" y="10458"/>
                    <a:pt x="9748" y="10487"/>
                    <a:pt x="9292" y="10530"/>
                  </a:cubicBezTo>
                  <a:cubicBezTo>
                    <a:pt x="8811" y="10574"/>
                    <a:pt x="8686" y="10636"/>
                    <a:pt x="8355" y="10982"/>
                  </a:cubicBezTo>
                  <a:cubicBezTo>
                    <a:pt x="8161" y="11184"/>
                    <a:pt x="8067" y="11267"/>
                    <a:pt x="7930" y="11267"/>
                  </a:cubicBezTo>
                  <a:cubicBezTo>
                    <a:pt x="7839" y="11267"/>
                    <a:pt x="7730" y="11231"/>
                    <a:pt x="7562" y="11169"/>
                  </a:cubicBezTo>
                  <a:cubicBezTo>
                    <a:pt x="7394" y="11107"/>
                    <a:pt x="7216" y="11040"/>
                    <a:pt x="7029" y="11040"/>
                  </a:cubicBezTo>
                  <a:cubicBezTo>
                    <a:pt x="6696" y="11040"/>
                    <a:pt x="6355" y="11267"/>
                    <a:pt x="6130" y="11267"/>
                  </a:cubicBezTo>
                  <a:cubicBezTo>
                    <a:pt x="6108" y="11267"/>
                    <a:pt x="6087" y="11265"/>
                    <a:pt x="6068" y="11261"/>
                  </a:cubicBezTo>
                  <a:cubicBezTo>
                    <a:pt x="5948" y="11232"/>
                    <a:pt x="5833" y="11112"/>
                    <a:pt x="5708" y="10982"/>
                  </a:cubicBezTo>
                  <a:cubicBezTo>
                    <a:pt x="5376" y="10636"/>
                    <a:pt x="5256" y="10574"/>
                    <a:pt x="4771" y="10530"/>
                  </a:cubicBezTo>
                  <a:cubicBezTo>
                    <a:pt x="4315" y="10487"/>
                    <a:pt x="4276" y="10458"/>
                    <a:pt x="4132" y="10021"/>
                  </a:cubicBezTo>
                  <a:cubicBezTo>
                    <a:pt x="3983" y="9560"/>
                    <a:pt x="3897" y="9454"/>
                    <a:pt x="3483" y="9205"/>
                  </a:cubicBezTo>
                  <a:cubicBezTo>
                    <a:pt x="3085" y="8964"/>
                    <a:pt x="3065" y="8921"/>
                    <a:pt x="3128" y="8470"/>
                  </a:cubicBezTo>
                  <a:cubicBezTo>
                    <a:pt x="3186" y="7984"/>
                    <a:pt x="3157" y="7850"/>
                    <a:pt x="2897" y="7456"/>
                  </a:cubicBezTo>
                  <a:cubicBezTo>
                    <a:pt x="2638" y="7062"/>
                    <a:pt x="2638" y="7009"/>
                    <a:pt x="2897" y="6620"/>
                  </a:cubicBezTo>
                  <a:cubicBezTo>
                    <a:pt x="3157" y="6231"/>
                    <a:pt x="3190" y="6092"/>
                    <a:pt x="3128" y="5606"/>
                  </a:cubicBezTo>
                  <a:cubicBezTo>
                    <a:pt x="3065" y="5155"/>
                    <a:pt x="3085" y="5112"/>
                    <a:pt x="3483" y="4871"/>
                  </a:cubicBezTo>
                  <a:cubicBezTo>
                    <a:pt x="3632" y="4780"/>
                    <a:pt x="3796" y="4689"/>
                    <a:pt x="3906" y="4545"/>
                  </a:cubicBezTo>
                  <a:cubicBezTo>
                    <a:pt x="4012" y="4396"/>
                    <a:pt x="4089" y="4232"/>
                    <a:pt x="4137" y="4055"/>
                  </a:cubicBezTo>
                  <a:cubicBezTo>
                    <a:pt x="4190" y="3887"/>
                    <a:pt x="4242" y="3728"/>
                    <a:pt x="4339" y="3651"/>
                  </a:cubicBezTo>
                  <a:cubicBezTo>
                    <a:pt x="4430" y="3574"/>
                    <a:pt x="4598" y="3560"/>
                    <a:pt x="4771" y="3545"/>
                  </a:cubicBezTo>
                  <a:cubicBezTo>
                    <a:pt x="5256" y="3502"/>
                    <a:pt x="5376" y="3435"/>
                    <a:pt x="5708" y="3094"/>
                  </a:cubicBezTo>
                  <a:cubicBezTo>
                    <a:pt x="5902" y="2891"/>
                    <a:pt x="5996" y="2807"/>
                    <a:pt x="6134" y="2807"/>
                  </a:cubicBezTo>
                  <a:cubicBezTo>
                    <a:pt x="6225" y="2807"/>
                    <a:pt x="6335" y="2844"/>
                    <a:pt x="6505" y="2906"/>
                  </a:cubicBezTo>
                  <a:cubicBezTo>
                    <a:pt x="6736" y="2993"/>
                    <a:pt x="6886" y="3036"/>
                    <a:pt x="7036" y="3036"/>
                  </a:cubicBezTo>
                  <a:cubicBezTo>
                    <a:pt x="7186" y="3036"/>
                    <a:pt x="7336" y="2993"/>
                    <a:pt x="7567" y="2906"/>
                  </a:cubicBezTo>
                  <a:cubicBezTo>
                    <a:pt x="7740" y="2842"/>
                    <a:pt x="7851" y="2809"/>
                    <a:pt x="7939" y="2809"/>
                  </a:cubicBezTo>
                  <a:cubicBezTo>
                    <a:pt x="8113" y="2809"/>
                    <a:pt x="8192" y="2941"/>
                    <a:pt x="8480" y="3219"/>
                  </a:cubicBezTo>
                  <a:cubicBezTo>
                    <a:pt x="8523" y="3258"/>
                    <a:pt x="8571" y="3275"/>
                    <a:pt x="8617" y="3275"/>
                  </a:cubicBezTo>
                  <a:cubicBezTo>
                    <a:pt x="8776" y="3275"/>
                    <a:pt x="8910" y="3070"/>
                    <a:pt x="8768" y="2921"/>
                  </a:cubicBezTo>
                  <a:lnTo>
                    <a:pt x="8657" y="2810"/>
                  </a:lnTo>
                  <a:cubicBezTo>
                    <a:pt x="8379" y="2520"/>
                    <a:pt x="8188" y="2398"/>
                    <a:pt x="7947" y="2398"/>
                  </a:cubicBezTo>
                  <a:cubicBezTo>
                    <a:pt x="7801" y="2398"/>
                    <a:pt x="7636" y="2442"/>
                    <a:pt x="7423" y="2522"/>
                  </a:cubicBezTo>
                  <a:cubicBezTo>
                    <a:pt x="7365" y="2546"/>
                    <a:pt x="7303" y="2565"/>
                    <a:pt x="7245" y="2585"/>
                  </a:cubicBezTo>
                  <a:lnTo>
                    <a:pt x="7245" y="1441"/>
                  </a:lnTo>
                  <a:cubicBezTo>
                    <a:pt x="7557" y="1355"/>
                    <a:pt x="7778" y="1071"/>
                    <a:pt x="7778" y="745"/>
                  </a:cubicBezTo>
                  <a:cubicBezTo>
                    <a:pt x="7778" y="332"/>
                    <a:pt x="7447" y="0"/>
                    <a:pt x="70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89"/>
            <p:cNvSpPr/>
            <p:nvPr/>
          </p:nvSpPr>
          <p:spPr>
            <a:xfrm>
              <a:off x="6916819" y="3646585"/>
              <a:ext cx="63251" cy="53983"/>
            </a:xfrm>
            <a:custGeom>
              <a:avLst/>
              <a:gdLst/>
              <a:ahLst/>
              <a:cxnLst/>
              <a:rect l="l" t="t" r="r" b="b"/>
              <a:pathLst>
                <a:path w="2416" h="2062" extrusionOk="0">
                  <a:moveTo>
                    <a:pt x="1259" y="688"/>
                  </a:moveTo>
                  <a:cubicBezTo>
                    <a:pt x="1376" y="688"/>
                    <a:pt x="1496" y="732"/>
                    <a:pt x="1594" y="829"/>
                  </a:cubicBezTo>
                  <a:cubicBezTo>
                    <a:pt x="1786" y="1017"/>
                    <a:pt x="1786" y="1324"/>
                    <a:pt x="1594" y="1511"/>
                  </a:cubicBezTo>
                  <a:cubicBezTo>
                    <a:pt x="1497" y="1607"/>
                    <a:pt x="1378" y="1650"/>
                    <a:pt x="1261" y="1650"/>
                  </a:cubicBezTo>
                  <a:cubicBezTo>
                    <a:pt x="1014" y="1650"/>
                    <a:pt x="777" y="1458"/>
                    <a:pt x="777" y="1170"/>
                  </a:cubicBezTo>
                  <a:cubicBezTo>
                    <a:pt x="777" y="881"/>
                    <a:pt x="1013" y="688"/>
                    <a:pt x="1259" y="688"/>
                  </a:cubicBezTo>
                  <a:close/>
                  <a:moveTo>
                    <a:pt x="297" y="0"/>
                  </a:moveTo>
                  <a:cubicBezTo>
                    <a:pt x="138" y="0"/>
                    <a:pt x="0" y="208"/>
                    <a:pt x="148" y="359"/>
                  </a:cubicBezTo>
                  <a:lnTo>
                    <a:pt x="503" y="709"/>
                  </a:lnTo>
                  <a:cubicBezTo>
                    <a:pt x="135" y="1314"/>
                    <a:pt x="580" y="2062"/>
                    <a:pt x="1257" y="2062"/>
                  </a:cubicBezTo>
                  <a:cubicBezTo>
                    <a:pt x="1295" y="2062"/>
                    <a:pt x="1333" y="2059"/>
                    <a:pt x="1373" y="2054"/>
                  </a:cubicBezTo>
                  <a:cubicBezTo>
                    <a:pt x="2108" y="1963"/>
                    <a:pt x="2415" y="1060"/>
                    <a:pt x="1882" y="536"/>
                  </a:cubicBezTo>
                  <a:cubicBezTo>
                    <a:pt x="1713" y="368"/>
                    <a:pt x="1489" y="280"/>
                    <a:pt x="1263" y="280"/>
                  </a:cubicBezTo>
                  <a:cubicBezTo>
                    <a:pt x="1102" y="280"/>
                    <a:pt x="940" y="324"/>
                    <a:pt x="796" y="416"/>
                  </a:cubicBezTo>
                  <a:lnTo>
                    <a:pt x="441" y="65"/>
                  </a:lnTo>
                  <a:cubicBezTo>
                    <a:pt x="396" y="19"/>
                    <a:pt x="345" y="0"/>
                    <a:pt x="29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7" name="Google Shape;11987;p89"/>
          <p:cNvGrpSpPr/>
          <p:nvPr/>
        </p:nvGrpSpPr>
        <p:grpSpPr>
          <a:xfrm>
            <a:off x="7940666" y="1814805"/>
            <a:ext cx="383249" cy="286488"/>
            <a:chOff x="7940666" y="2020205"/>
            <a:chExt cx="383249" cy="286488"/>
          </a:xfrm>
        </p:grpSpPr>
        <p:sp>
          <p:nvSpPr>
            <p:cNvPr id="11988" name="Google Shape;11988;p89"/>
            <p:cNvSpPr/>
            <p:nvPr/>
          </p:nvSpPr>
          <p:spPr>
            <a:xfrm>
              <a:off x="7971742" y="2025205"/>
              <a:ext cx="326124" cy="275859"/>
            </a:xfrm>
            <a:custGeom>
              <a:avLst/>
              <a:gdLst/>
              <a:ahLst/>
              <a:cxnLst/>
              <a:rect l="l" t="t" r="r" b="b"/>
              <a:pathLst>
                <a:path w="12457" h="10537" extrusionOk="0">
                  <a:moveTo>
                    <a:pt x="9004" y="1"/>
                  </a:moveTo>
                  <a:cubicBezTo>
                    <a:pt x="8951" y="1"/>
                    <a:pt x="8898" y="3"/>
                    <a:pt x="8844" y="6"/>
                  </a:cubicBezTo>
                  <a:cubicBezTo>
                    <a:pt x="7821" y="74"/>
                    <a:pt x="6889" y="434"/>
                    <a:pt x="6231" y="1126"/>
                  </a:cubicBezTo>
                  <a:cubicBezTo>
                    <a:pt x="5532" y="398"/>
                    <a:pt x="4581" y="8"/>
                    <a:pt x="3612" y="8"/>
                  </a:cubicBezTo>
                  <a:cubicBezTo>
                    <a:pt x="3161" y="8"/>
                    <a:pt x="2707" y="92"/>
                    <a:pt x="2272" y="266"/>
                  </a:cubicBezTo>
                  <a:cubicBezTo>
                    <a:pt x="898" y="818"/>
                    <a:pt x="0" y="2144"/>
                    <a:pt x="0" y="3624"/>
                  </a:cubicBezTo>
                  <a:cubicBezTo>
                    <a:pt x="0" y="5646"/>
                    <a:pt x="1403" y="7059"/>
                    <a:pt x="2623" y="8068"/>
                  </a:cubicBezTo>
                  <a:cubicBezTo>
                    <a:pt x="3147" y="8495"/>
                    <a:pt x="3699" y="8899"/>
                    <a:pt x="4266" y="9269"/>
                  </a:cubicBezTo>
                  <a:lnTo>
                    <a:pt x="6231" y="10537"/>
                  </a:lnTo>
                  <a:lnTo>
                    <a:pt x="8191" y="9269"/>
                  </a:lnTo>
                  <a:cubicBezTo>
                    <a:pt x="8758" y="8894"/>
                    <a:pt x="9310" y="8495"/>
                    <a:pt x="9834" y="8068"/>
                  </a:cubicBezTo>
                  <a:cubicBezTo>
                    <a:pt x="11059" y="7064"/>
                    <a:pt x="12457" y="5646"/>
                    <a:pt x="12457" y="3624"/>
                  </a:cubicBezTo>
                  <a:cubicBezTo>
                    <a:pt x="12457" y="1933"/>
                    <a:pt x="11290" y="468"/>
                    <a:pt x="9642" y="98"/>
                  </a:cubicBezTo>
                  <a:cubicBezTo>
                    <a:pt x="9434" y="32"/>
                    <a:pt x="9219" y="1"/>
                    <a:pt x="900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9" name="Google Shape;11989;p89"/>
            <p:cNvSpPr/>
            <p:nvPr/>
          </p:nvSpPr>
          <p:spPr>
            <a:xfrm>
              <a:off x="8080781" y="2029394"/>
              <a:ext cx="217085" cy="271801"/>
            </a:xfrm>
            <a:custGeom>
              <a:avLst/>
              <a:gdLst/>
              <a:ahLst/>
              <a:cxnLst/>
              <a:rect l="l" t="t" r="r" b="b"/>
              <a:pathLst>
                <a:path w="8292" h="10382" extrusionOk="0">
                  <a:moveTo>
                    <a:pt x="5712" y="0"/>
                  </a:moveTo>
                  <a:cubicBezTo>
                    <a:pt x="6130" y="2215"/>
                    <a:pt x="6409" y="7542"/>
                    <a:pt x="0" y="9041"/>
                  </a:cubicBezTo>
                  <a:cubicBezTo>
                    <a:pt x="53" y="9075"/>
                    <a:pt x="91" y="9104"/>
                    <a:pt x="101" y="9113"/>
                  </a:cubicBezTo>
                  <a:lnTo>
                    <a:pt x="2066" y="10382"/>
                  </a:lnTo>
                  <a:lnTo>
                    <a:pt x="4026" y="9113"/>
                  </a:lnTo>
                  <a:cubicBezTo>
                    <a:pt x="4593" y="8739"/>
                    <a:pt x="5140" y="8340"/>
                    <a:pt x="5669" y="7912"/>
                  </a:cubicBezTo>
                  <a:cubicBezTo>
                    <a:pt x="6889" y="6904"/>
                    <a:pt x="8292" y="5491"/>
                    <a:pt x="8292" y="3469"/>
                  </a:cubicBezTo>
                  <a:cubicBezTo>
                    <a:pt x="8292" y="1869"/>
                    <a:pt x="7245" y="457"/>
                    <a:pt x="5712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0" name="Google Shape;11990;p89"/>
            <p:cNvSpPr/>
            <p:nvPr/>
          </p:nvSpPr>
          <p:spPr>
            <a:xfrm>
              <a:off x="8180396" y="2144717"/>
              <a:ext cx="96971" cy="77624"/>
            </a:xfrm>
            <a:custGeom>
              <a:avLst/>
              <a:gdLst/>
              <a:ahLst/>
              <a:cxnLst/>
              <a:rect l="l" t="t" r="r" b="b"/>
              <a:pathLst>
                <a:path w="3704" h="2965" extrusionOk="0">
                  <a:moveTo>
                    <a:pt x="2107" y="0"/>
                  </a:moveTo>
                  <a:cubicBezTo>
                    <a:pt x="2103" y="0"/>
                    <a:pt x="2099" y="0"/>
                    <a:pt x="2095" y="0"/>
                  </a:cubicBezTo>
                  <a:cubicBezTo>
                    <a:pt x="2013" y="5"/>
                    <a:pt x="1941" y="63"/>
                    <a:pt x="1912" y="140"/>
                  </a:cubicBezTo>
                  <a:lnTo>
                    <a:pt x="1254" y="2181"/>
                  </a:lnTo>
                  <a:lnTo>
                    <a:pt x="442" y="332"/>
                  </a:lnTo>
                  <a:cubicBezTo>
                    <a:pt x="401" y="246"/>
                    <a:pt x="331" y="210"/>
                    <a:pt x="260" y="210"/>
                  </a:cubicBezTo>
                  <a:cubicBezTo>
                    <a:pt x="130" y="210"/>
                    <a:pt x="0" y="333"/>
                    <a:pt x="62" y="495"/>
                  </a:cubicBezTo>
                  <a:lnTo>
                    <a:pt x="1090" y="2844"/>
                  </a:lnTo>
                  <a:cubicBezTo>
                    <a:pt x="1129" y="2916"/>
                    <a:pt x="1201" y="2965"/>
                    <a:pt x="1283" y="2965"/>
                  </a:cubicBezTo>
                  <a:lnTo>
                    <a:pt x="1292" y="2965"/>
                  </a:lnTo>
                  <a:cubicBezTo>
                    <a:pt x="1379" y="2960"/>
                    <a:pt x="1451" y="2902"/>
                    <a:pt x="1475" y="2820"/>
                  </a:cubicBezTo>
                  <a:lnTo>
                    <a:pt x="2143" y="745"/>
                  </a:lnTo>
                  <a:lnTo>
                    <a:pt x="2690" y="1840"/>
                  </a:lnTo>
                  <a:cubicBezTo>
                    <a:pt x="2724" y="1912"/>
                    <a:pt x="2791" y="1956"/>
                    <a:pt x="2868" y="1956"/>
                  </a:cubicBezTo>
                  <a:lnTo>
                    <a:pt x="3411" y="1956"/>
                  </a:lnTo>
                  <a:cubicBezTo>
                    <a:pt x="3512" y="1826"/>
                    <a:pt x="3613" y="1687"/>
                    <a:pt x="3704" y="1543"/>
                  </a:cubicBezTo>
                  <a:lnTo>
                    <a:pt x="3704" y="1543"/>
                  </a:lnTo>
                  <a:lnTo>
                    <a:pt x="3007" y="1547"/>
                  </a:lnTo>
                  <a:lnTo>
                    <a:pt x="2291" y="116"/>
                  </a:lnTo>
                  <a:cubicBezTo>
                    <a:pt x="2260" y="43"/>
                    <a:pt x="2184" y="0"/>
                    <a:pt x="2107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89"/>
            <p:cNvSpPr/>
            <p:nvPr/>
          </p:nvSpPr>
          <p:spPr>
            <a:xfrm>
              <a:off x="7991979" y="2106599"/>
              <a:ext cx="194910" cy="127444"/>
            </a:xfrm>
            <a:custGeom>
              <a:avLst/>
              <a:gdLst/>
              <a:ahLst/>
              <a:cxnLst/>
              <a:rect l="l" t="t" r="r" b="b"/>
              <a:pathLst>
                <a:path w="7445" h="4868" extrusionOk="0">
                  <a:moveTo>
                    <a:pt x="6728" y="1"/>
                  </a:moveTo>
                  <a:cubicBezTo>
                    <a:pt x="6724" y="1"/>
                    <a:pt x="6721" y="1"/>
                    <a:pt x="6717" y="1"/>
                  </a:cubicBezTo>
                  <a:cubicBezTo>
                    <a:pt x="6635" y="1"/>
                    <a:pt x="6563" y="54"/>
                    <a:pt x="6529" y="131"/>
                  </a:cubicBezTo>
                  <a:lnTo>
                    <a:pt x="5559" y="2523"/>
                  </a:lnTo>
                  <a:lnTo>
                    <a:pt x="4742" y="1149"/>
                  </a:lnTo>
                  <a:cubicBezTo>
                    <a:pt x="4702" y="1079"/>
                    <a:pt x="4633" y="1045"/>
                    <a:pt x="4564" y="1045"/>
                  </a:cubicBezTo>
                  <a:cubicBezTo>
                    <a:pt x="4478" y="1045"/>
                    <a:pt x="4392" y="1098"/>
                    <a:pt x="4363" y="1197"/>
                  </a:cubicBezTo>
                  <a:lnTo>
                    <a:pt x="3541" y="3979"/>
                  </a:lnTo>
                  <a:lnTo>
                    <a:pt x="2489" y="880"/>
                  </a:lnTo>
                  <a:cubicBezTo>
                    <a:pt x="2460" y="803"/>
                    <a:pt x="2388" y="750"/>
                    <a:pt x="2306" y="745"/>
                  </a:cubicBezTo>
                  <a:cubicBezTo>
                    <a:pt x="2299" y="745"/>
                    <a:pt x="2293" y="744"/>
                    <a:pt x="2286" y="744"/>
                  </a:cubicBezTo>
                  <a:cubicBezTo>
                    <a:pt x="2211" y="744"/>
                    <a:pt x="2140" y="790"/>
                    <a:pt x="2109" y="861"/>
                  </a:cubicBezTo>
                  <a:lnTo>
                    <a:pt x="1062" y="3008"/>
                  </a:lnTo>
                  <a:lnTo>
                    <a:pt x="0" y="3008"/>
                  </a:lnTo>
                  <a:cubicBezTo>
                    <a:pt x="92" y="3147"/>
                    <a:pt x="193" y="3287"/>
                    <a:pt x="294" y="3421"/>
                  </a:cubicBezTo>
                  <a:lnTo>
                    <a:pt x="1192" y="3421"/>
                  </a:lnTo>
                  <a:cubicBezTo>
                    <a:pt x="1274" y="3421"/>
                    <a:pt x="1346" y="3373"/>
                    <a:pt x="1379" y="3301"/>
                  </a:cubicBezTo>
                  <a:lnTo>
                    <a:pt x="2258" y="1490"/>
                  </a:lnTo>
                  <a:lnTo>
                    <a:pt x="3359" y="4728"/>
                  </a:lnTo>
                  <a:cubicBezTo>
                    <a:pt x="3387" y="4810"/>
                    <a:pt x="3464" y="4867"/>
                    <a:pt x="3555" y="4867"/>
                  </a:cubicBezTo>
                  <a:cubicBezTo>
                    <a:pt x="3647" y="4862"/>
                    <a:pt x="3724" y="4805"/>
                    <a:pt x="3748" y="4718"/>
                  </a:cubicBezTo>
                  <a:lnTo>
                    <a:pt x="4622" y="1764"/>
                  </a:lnTo>
                  <a:lnTo>
                    <a:pt x="5410" y="3085"/>
                  </a:lnTo>
                  <a:cubicBezTo>
                    <a:pt x="5446" y="3148"/>
                    <a:pt x="5512" y="3186"/>
                    <a:pt x="5588" y="3186"/>
                  </a:cubicBezTo>
                  <a:cubicBezTo>
                    <a:pt x="5593" y="3186"/>
                    <a:pt x="5597" y="3186"/>
                    <a:pt x="5602" y="3186"/>
                  </a:cubicBezTo>
                  <a:cubicBezTo>
                    <a:pt x="5679" y="3181"/>
                    <a:pt x="5746" y="3133"/>
                    <a:pt x="5775" y="3056"/>
                  </a:cubicBezTo>
                  <a:lnTo>
                    <a:pt x="6721" y="731"/>
                  </a:lnTo>
                  <a:lnTo>
                    <a:pt x="7000" y="1375"/>
                  </a:lnTo>
                  <a:cubicBezTo>
                    <a:pt x="7041" y="1459"/>
                    <a:pt x="7112" y="1495"/>
                    <a:pt x="7183" y="1495"/>
                  </a:cubicBezTo>
                  <a:cubicBezTo>
                    <a:pt x="7314" y="1495"/>
                    <a:pt x="7445" y="1373"/>
                    <a:pt x="7380" y="1211"/>
                  </a:cubicBezTo>
                  <a:lnTo>
                    <a:pt x="6909" y="121"/>
                  </a:lnTo>
                  <a:cubicBezTo>
                    <a:pt x="6877" y="48"/>
                    <a:pt x="6810" y="1"/>
                    <a:pt x="6728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89"/>
            <p:cNvSpPr/>
            <p:nvPr/>
          </p:nvSpPr>
          <p:spPr>
            <a:xfrm>
              <a:off x="7940666" y="2020205"/>
              <a:ext cx="383249" cy="286488"/>
            </a:xfrm>
            <a:custGeom>
              <a:avLst/>
              <a:gdLst/>
              <a:ahLst/>
              <a:cxnLst/>
              <a:rect l="l" t="t" r="r" b="b"/>
              <a:pathLst>
                <a:path w="14639" h="10943" extrusionOk="0">
                  <a:moveTo>
                    <a:pt x="4809" y="0"/>
                  </a:moveTo>
                  <a:cubicBezTo>
                    <a:pt x="4803" y="0"/>
                    <a:pt x="4796" y="0"/>
                    <a:pt x="4790" y="0"/>
                  </a:cubicBezTo>
                  <a:cubicBezTo>
                    <a:pt x="2076" y="0"/>
                    <a:pt x="0" y="2830"/>
                    <a:pt x="1432" y="5799"/>
                  </a:cubicBezTo>
                  <a:lnTo>
                    <a:pt x="567" y="5799"/>
                  </a:lnTo>
                  <a:cubicBezTo>
                    <a:pt x="293" y="5799"/>
                    <a:pt x="293" y="6212"/>
                    <a:pt x="567" y="6212"/>
                  </a:cubicBezTo>
                  <a:lnTo>
                    <a:pt x="1653" y="6212"/>
                  </a:lnTo>
                  <a:cubicBezTo>
                    <a:pt x="2844" y="8206"/>
                    <a:pt x="5347" y="9652"/>
                    <a:pt x="7288" y="10910"/>
                  </a:cubicBezTo>
                  <a:cubicBezTo>
                    <a:pt x="7322" y="10932"/>
                    <a:pt x="7360" y="10943"/>
                    <a:pt x="7399" y="10943"/>
                  </a:cubicBezTo>
                  <a:cubicBezTo>
                    <a:pt x="7437" y="10943"/>
                    <a:pt x="7476" y="10932"/>
                    <a:pt x="7509" y="10910"/>
                  </a:cubicBezTo>
                  <a:cubicBezTo>
                    <a:pt x="9450" y="9657"/>
                    <a:pt x="11953" y="8211"/>
                    <a:pt x="13144" y="6212"/>
                  </a:cubicBezTo>
                  <a:lnTo>
                    <a:pt x="14230" y="6212"/>
                  </a:lnTo>
                  <a:cubicBezTo>
                    <a:pt x="14345" y="6212"/>
                    <a:pt x="14437" y="6121"/>
                    <a:pt x="14437" y="6005"/>
                  </a:cubicBezTo>
                  <a:cubicBezTo>
                    <a:pt x="14451" y="5895"/>
                    <a:pt x="14360" y="5794"/>
                    <a:pt x="14249" y="5794"/>
                  </a:cubicBezTo>
                  <a:lnTo>
                    <a:pt x="13389" y="5794"/>
                  </a:lnTo>
                  <a:cubicBezTo>
                    <a:pt x="14638" y="3195"/>
                    <a:pt x="13216" y="615"/>
                    <a:pt x="10877" y="87"/>
                  </a:cubicBezTo>
                  <a:cubicBezTo>
                    <a:pt x="10864" y="85"/>
                    <a:pt x="10852" y="84"/>
                    <a:pt x="10840" y="84"/>
                  </a:cubicBezTo>
                  <a:cubicBezTo>
                    <a:pt x="10610" y="84"/>
                    <a:pt x="10548" y="426"/>
                    <a:pt x="10786" y="490"/>
                  </a:cubicBezTo>
                  <a:cubicBezTo>
                    <a:pt x="12923" y="971"/>
                    <a:pt x="14216" y="3392"/>
                    <a:pt x="12933" y="5799"/>
                  </a:cubicBezTo>
                  <a:lnTo>
                    <a:pt x="12169" y="5799"/>
                  </a:lnTo>
                  <a:lnTo>
                    <a:pt x="11453" y="4363"/>
                  </a:lnTo>
                  <a:cubicBezTo>
                    <a:pt x="11415" y="4287"/>
                    <a:pt x="11343" y="4250"/>
                    <a:pt x="11271" y="4250"/>
                  </a:cubicBezTo>
                  <a:cubicBezTo>
                    <a:pt x="11188" y="4250"/>
                    <a:pt x="11105" y="4299"/>
                    <a:pt x="11074" y="4391"/>
                  </a:cubicBezTo>
                  <a:lnTo>
                    <a:pt x="10411" y="6433"/>
                  </a:lnTo>
                  <a:lnTo>
                    <a:pt x="9676" y="4752"/>
                  </a:lnTo>
                  <a:cubicBezTo>
                    <a:pt x="9635" y="4666"/>
                    <a:pt x="9564" y="4629"/>
                    <a:pt x="9493" y="4629"/>
                  </a:cubicBezTo>
                  <a:cubicBezTo>
                    <a:pt x="9361" y="4629"/>
                    <a:pt x="9231" y="4753"/>
                    <a:pt x="9296" y="4915"/>
                  </a:cubicBezTo>
                  <a:lnTo>
                    <a:pt x="10252" y="7096"/>
                  </a:lnTo>
                  <a:cubicBezTo>
                    <a:pt x="10289" y="7178"/>
                    <a:pt x="10365" y="7218"/>
                    <a:pt x="10440" y="7218"/>
                  </a:cubicBezTo>
                  <a:cubicBezTo>
                    <a:pt x="10523" y="7218"/>
                    <a:pt x="10606" y="7170"/>
                    <a:pt x="10637" y="7077"/>
                  </a:cubicBezTo>
                  <a:lnTo>
                    <a:pt x="11304" y="5001"/>
                  </a:lnTo>
                  <a:lnTo>
                    <a:pt x="11847" y="6097"/>
                  </a:lnTo>
                  <a:cubicBezTo>
                    <a:pt x="11886" y="6169"/>
                    <a:pt x="11953" y="6212"/>
                    <a:pt x="12030" y="6217"/>
                  </a:cubicBezTo>
                  <a:lnTo>
                    <a:pt x="12674" y="6217"/>
                  </a:lnTo>
                  <a:cubicBezTo>
                    <a:pt x="11357" y="8211"/>
                    <a:pt x="8513" y="9733"/>
                    <a:pt x="7408" y="10497"/>
                  </a:cubicBezTo>
                  <a:cubicBezTo>
                    <a:pt x="5655" y="9354"/>
                    <a:pt x="3320" y="7994"/>
                    <a:pt x="2148" y="6217"/>
                  </a:cubicBezTo>
                  <a:lnTo>
                    <a:pt x="3147" y="6217"/>
                  </a:lnTo>
                  <a:cubicBezTo>
                    <a:pt x="3224" y="6217"/>
                    <a:pt x="3301" y="6169"/>
                    <a:pt x="3334" y="6097"/>
                  </a:cubicBezTo>
                  <a:lnTo>
                    <a:pt x="4209" y="4286"/>
                  </a:lnTo>
                  <a:lnTo>
                    <a:pt x="5314" y="7524"/>
                  </a:lnTo>
                  <a:cubicBezTo>
                    <a:pt x="5347" y="7614"/>
                    <a:pt x="5428" y="7659"/>
                    <a:pt x="5509" y="7659"/>
                  </a:cubicBezTo>
                  <a:cubicBezTo>
                    <a:pt x="5593" y="7659"/>
                    <a:pt x="5676" y="7611"/>
                    <a:pt x="5708" y="7514"/>
                  </a:cubicBezTo>
                  <a:lnTo>
                    <a:pt x="6577" y="4564"/>
                  </a:lnTo>
                  <a:lnTo>
                    <a:pt x="7365" y="5885"/>
                  </a:lnTo>
                  <a:cubicBezTo>
                    <a:pt x="7405" y="5952"/>
                    <a:pt x="7473" y="5985"/>
                    <a:pt x="7542" y="5985"/>
                  </a:cubicBezTo>
                  <a:cubicBezTo>
                    <a:pt x="7620" y="5985"/>
                    <a:pt x="7699" y="5941"/>
                    <a:pt x="7735" y="5857"/>
                  </a:cubicBezTo>
                  <a:lnTo>
                    <a:pt x="8677" y="3531"/>
                  </a:lnTo>
                  <a:lnTo>
                    <a:pt x="8960" y="4175"/>
                  </a:lnTo>
                  <a:cubicBezTo>
                    <a:pt x="8998" y="4259"/>
                    <a:pt x="9068" y="4294"/>
                    <a:pt x="9137" y="4294"/>
                  </a:cubicBezTo>
                  <a:cubicBezTo>
                    <a:pt x="9268" y="4294"/>
                    <a:pt x="9400" y="4170"/>
                    <a:pt x="9335" y="4007"/>
                  </a:cubicBezTo>
                  <a:lnTo>
                    <a:pt x="8854" y="2921"/>
                  </a:lnTo>
                  <a:cubicBezTo>
                    <a:pt x="8819" y="2838"/>
                    <a:pt x="8744" y="2798"/>
                    <a:pt x="8668" y="2798"/>
                  </a:cubicBezTo>
                  <a:cubicBezTo>
                    <a:pt x="8591" y="2798"/>
                    <a:pt x="8514" y="2841"/>
                    <a:pt x="8480" y="2926"/>
                  </a:cubicBezTo>
                  <a:lnTo>
                    <a:pt x="7504" y="5319"/>
                  </a:lnTo>
                  <a:lnTo>
                    <a:pt x="6688" y="3945"/>
                  </a:lnTo>
                  <a:cubicBezTo>
                    <a:pt x="6647" y="3877"/>
                    <a:pt x="6580" y="3844"/>
                    <a:pt x="6513" y="3844"/>
                  </a:cubicBezTo>
                  <a:cubicBezTo>
                    <a:pt x="6428" y="3844"/>
                    <a:pt x="6345" y="3896"/>
                    <a:pt x="6318" y="3993"/>
                  </a:cubicBezTo>
                  <a:lnTo>
                    <a:pt x="5491" y="6779"/>
                  </a:lnTo>
                  <a:lnTo>
                    <a:pt x="4439" y="3676"/>
                  </a:lnTo>
                  <a:cubicBezTo>
                    <a:pt x="4406" y="3584"/>
                    <a:pt x="4324" y="3537"/>
                    <a:pt x="4242" y="3537"/>
                  </a:cubicBezTo>
                  <a:cubicBezTo>
                    <a:pt x="4169" y="3537"/>
                    <a:pt x="4096" y="3575"/>
                    <a:pt x="4060" y="3652"/>
                  </a:cubicBezTo>
                  <a:lnTo>
                    <a:pt x="3013" y="5799"/>
                  </a:lnTo>
                  <a:lnTo>
                    <a:pt x="1893" y="5799"/>
                  </a:lnTo>
                  <a:cubicBezTo>
                    <a:pt x="442" y="3080"/>
                    <a:pt x="2287" y="414"/>
                    <a:pt x="4790" y="414"/>
                  </a:cubicBezTo>
                  <a:cubicBezTo>
                    <a:pt x="4796" y="414"/>
                    <a:pt x="4802" y="414"/>
                    <a:pt x="4807" y="414"/>
                  </a:cubicBezTo>
                  <a:cubicBezTo>
                    <a:pt x="5733" y="414"/>
                    <a:pt x="6620" y="797"/>
                    <a:pt x="7255" y="1471"/>
                  </a:cubicBezTo>
                  <a:cubicBezTo>
                    <a:pt x="7293" y="1511"/>
                    <a:pt x="7347" y="1532"/>
                    <a:pt x="7401" y="1532"/>
                  </a:cubicBezTo>
                  <a:cubicBezTo>
                    <a:pt x="7455" y="1532"/>
                    <a:pt x="7509" y="1511"/>
                    <a:pt x="7548" y="1471"/>
                  </a:cubicBezTo>
                  <a:cubicBezTo>
                    <a:pt x="8114" y="880"/>
                    <a:pt x="8874" y="510"/>
                    <a:pt x="9685" y="428"/>
                  </a:cubicBezTo>
                  <a:cubicBezTo>
                    <a:pt x="9951" y="405"/>
                    <a:pt x="9923" y="19"/>
                    <a:pt x="9674" y="19"/>
                  </a:cubicBezTo>
                  <a:cubicBezTo>
                    <a:pt x="9667" y="19"/>
                    <a:pt x="9659" y="19"/>
                    <a:pt x="9652" y="20"/>
                  </a:cubicBezTo>
                  <a:cubicBezTo>
                    <a:pt x="8806" y="101"/>
                    <a:pt x="8018" y="457"/>
                    <a:pt x="7403" y="1033"/>
                  </a:cubicBezTo>
                  <a:cubicBezTo>
                    <a:pt x="6697" y="370"/>
                    <a:pt x="5772" y="0"/>
                    <a:pt x="480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3" name="Google Shape;11993;p89"/>
          <p:cNvGrpSpPr/>
          <p:nvPr/>
        </p:nvGrpSpPr>
        <p:grpSpPr>
          <a:xfrm>
            <a:off x="7508513" y="1818078"/>
            <a:ext cx="372175" cy="279995"/>
            <a:chOff x="7508513" y="2023478"/>
            <a:chExt cx="372175" cy="279995"/>
          </a:xfrm>
        </p:grpSpPr>
        <p:sp>
          <p:nvSpPr>
            <p:cNvPr id="11994" name="Google Shape;11994;p89"/>
            <p:cNvSpPr/>
            <p:nvPr/>
          </p:nvSpPr>
          <p:spPr>
            <a:xfrm>
              <a:off x="7515686" y="2133512"/>
              <a:ext cx="357724" cy="164541"/>
            </a:xfrm>
            <a:custGeom>
              <a:avLst/>
              <a:gdLst/>
              <a:ahLst/>
              <a:cxnLst/>
              <a:rect l="l" t="t" r="r" b="b"/>
              <a:pathLst>
                <a:path w="13664" h="6285" extrusionOk="0">
                  <a:moveTo>
                    <a:pt x="1" y="1"/>
                  </a:moveTo>
                  <a:lnTo>
                    <a:pt x="1" y="6285"/>
                  </a:lnTo>
                  <a:lnTo>
                    <a:pt x="13663" y="6285"/>
                  </a:lnTo>
                  <a:lnTo>
                    <a:pt x="13663" y="1"/>
                  </a:lnTo>
                  <a:lnTo>
                    <a:pt x="9873" y="1"/>
                  </a:lnTo>
                  <a:cubicBezTo>
                    <a:pt x="9493" y="1"/>
                    <a:pt x="9215" y="347"/>
                    <a:pt x="9292" y="717"/>
                  </a:cubicBezTo>
                  <a:cubicBezTo>
                    <a:pt x="9325" y="870"/>
                    <a:pt x="9344" y="1029"/>
                    <a:pt x="9344" y="1192"/>
                  </a:cubicBezTo>
                  <a:cubicBezTo>
                    <a:pt x="9373" y="2590"/>
                    <a:pt x="8254" y="3748"/>
                    <a:pt x="6851" y="3762"/>
                  </a:cubicBezTo>
                  <a:cubicBezTo>
                    <a:pt x="6842" y="3763"/>
                    <a:pt x="6834" y="3763"/>
                    <a:pt x="6825" y="3763"/>
                  </a:cubicBezTo>
                  <a:cubicBezTo>
                    <a:pt x="5439" y="3763"/>
                    <a:pt x="4310" y="2630"/>
                    <a:pt x="4315" y="1240"/>
                  </a:cubicBezTo>
                  <a:cubicBezTo>
                    <a:pt x="4315" y="1063"/>
                    <a:pt x="4329" y="890"/>
                    <a:pt x="4367" y="717"/>
                  </a:cubicBezTo>
                  <a:cubicBezTo>
                    <a:pt x="4444" y="347"/>
                    <a:pt x="4161" y="1"/>
                    <a:pt x="3781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5" name="Google Shape;11995;p89"/>
            <p:cNvSpPr/>
            <p:nvPr/>
          </p:nvSpPr>
          <p:spPr>
            <a:xfrm>
              <a:off x="7757694" y="2147728"/>
              <a:ext cx="116475" cy="39532"/>
            </a:xfrm>
            <a:custGeom>
              <a:avLst/>
              <a:gdLst/>
              <a:ahLst/>
              <a:cxnLst/>
              <a:rect l="l" t="t" r="r" b="b"/>
              <a:pathLst>
                <a:path w="4449" h="1510" extrusionOk="0">
                  <a:moveTo>
                    <a:pt x="655" y="1"/>
                  </a:moveTo>
                  <a:cubicBezTo>
                    <a:pt x="279" y="1"/>
                    <a:pt x="0" y="344"/>
                    <a:pt x="76" y="712"/>
                  </a:cubicBezTo>
                  <a:cubicBezTo>
                    <a:pt x="110" y="885"/>
                    <a:pt x="129" y="1058"/>
                    <a:pt x="129" y="1235"/>
                  </a:cubicBezTo>
                  <a:cubicBezTo>
                    <a:pt x="129" y="1322"/>
                    <a:pt x="124" y="1404"/>
                    <a:pt x="115" y="1490"/>
                  </a:cubicBezTo>
                  <a:lnTo>
                    <a:pt x="129" y="1509"/>
                  </a:lnTo>
                  <a:cubicBezTo>
                    <a:pt x="562" y="1509"/>
                    <a:pt x="562" y="962"/>
                    <a:pt x="994" y="962"/>
                  </a:cubicBezTo>
                  <a:cubicBezTo>
                    <a:pt x="1422" y="962"/>
                    <a:pt x="1422" y="1509"/>
                    <a:pt x="1854" y="1509"/>
                  </a:cubicBezTo>
                  <a:cubicBezTo>
                    <a:pt x="2286" y="1509"/>
                    <a:pt x="2286" y="962"/>
                    <a:pt x="2719" y="962"/>
                  </a:cubicBezTo>
                  <a:cubicBezTo>
                    <a:pt x="3151" y="962"/>
                    <a:pt x="3151" y="1509"/>
                    <a:pt x="3579" y="1509"/>
                  </a:cubicBezTo>
                  <a:cubicBezTo>
                    <a:pt x="4016" y="1509"/>
                    <a:pt x="4016" y="962"/>
                    <a:pt x="4448" y="962"/>
                  </a:cubicBezTo>
                  <a:lnTo>
                    <a:pt x="4448" y="1"/>
                  </a:lnTo>
                  <a:lnTo>
                    <a:pt x="662" y="1"/>
                  </a:lnTo>
                  <a:cubicBezTo>
                    <a:pt x="660" y="1"/>
                    <a:pt x="657" y="1"/>
                    <a:pt x="655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6" name="Google Shape;11996;p89"/>
            <p:cNvSpPr/>
            <p:nvPr/>
          </p:nvSpPr>
          <p:spPr>
            <a:xfrm>
              <a:off x="7515555" y="2147597"/>
              <a:ext cx="116501" cy="39663"/>
            </a:xfrm>
            <a:custGeom>
              <a:avLst/>
              <a:gdLst/>
              <a:ahLst/>
              <a:cxnLst/>
              <a:rect l="l" t="t" r="r" b="b"/>
              <a:pathLst>
                <a:path w="4450" h="1515" extrusionOk="0">
                  <a:moveTo>
                    <a:pt x="1" y="1"/>
                  </a:moveTo>
                  <a:lnTo>
                    <a:pt x="1" y="962"/>
                  </a:lnTo>
                  <a:cubicBezTo>
                    <a:pt x="438" y="967"/>
                    <a:pt x="438" y="1514"/>
                    <a:pt x="870" y="1514"/>
                  </a:cubicBezTo>
                  <a:cubicBezTo>
                    <a:pt x="1298" y="1514"/>
                    <a:pt x="1298" y="967"/>
                    <a:pt x="1730" y="967"/>
                  </a:cubicBezTo>
                  <a:cubicBezTo>
                    <a:pt x="2163" y="967"/>
                    <a:pt x="2163" y="1514"/>
                    <a:pt x="2595" y="1514"/>
                  </a:cubicBezTo>
                  <a:cubicBezTo>
                    <a:pt x="3027" y="1514"/>
                    <a:pt x="3022" y="967"/>
                    <a:pt x="3455" y="967"/>
                  </a:cubicBezTo>
                  <a:cubicBezTo>
                    <a:pt x="3892" y="967"/>
                    <a:pt x="3887" y="1514"/>
                    <a:pt x="4320" y="1514"/>
                  </a:cubicBezTo>
                  <a:lnTo>
                    <a:pt x="4334" y="1495"/>
                  </a:lnTo>
                  <a:cubicBezTo>
                    <a:pt x="4324" y="1409"/>
                    <a:pt x="4320" y="1327"/>
                    <a:pt x="4320" y="1240"/>
                  </a:cubicBezTo>
                  <a:cubicBezTo>
                    <a:pt x="4320" y="1063"/>
                    <a:pt x="4339" y="890"/>
                    <a:pt x="4372" y="717"/>
                  </a:cubicBezTo>
                  <a:cubicBezTo>
                    <a:pt x="4449" y="347"/>
                    <a:pt x="4166" y="1"/>
                    <a:pt x="3786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89"/>
            <p:cNvSpPr/>
            <p:nvPr/>
          </p:nvSpPr>
          <p:spPr>
            <a:xfrm>
              <a:off x="7515555" y="2133643"/>
              <a:ext cx="116501" cy="39637"/>
            </a:xfrm>
            <a:custGeom>
              <a:avLst/>
              <a:gdLst/>
              <a:ahLst/>
              <a:cxnLst/>
              <a:rect l="l" t="t" r="r" b="b"/>
              <a:pathLst>
                <a:path w="4450" h="1514" extrusionOk="0">
                  <a:moveTo>
                    <a:pt x="1" y="1"/>
                  </a:moveTo>
                  <a:lnTo>
                    <a:pt x="1" y="962"/>
                  </a:lnTo>
                  <a:cubicBezTo>
                    <a:pt x="438" y="962"/>
                    <a:pt x="438" y="1514"/>
                    <a:pt x="870" y="1514"/>
                  </a:cubicBezTo>
                  <a:cubicBezTo>
                    <a:pt x="1298" y="1514"/>
                    <a:pt x="1298" y="966"/>
                    <a:pt x="1730" y="966"/>
                  </a:cubicBezTo>
                  <a:cubicBezTo>
                    <a:pt x="2163" y="966"/>
                    <a:pt x="2163" y="1514"/>
                    <a:pt x="2595" y="1514"/>
                  </a:cubicBezTo>
                  <a:cubicBezTo>
                    <a:pt x="3027" y="1514"/>
                    <a:pt x="3027" y="966"/>
                    <a:pt x="3455" y="966"/>
                  </a:cubicBezTo>
                  <a:cubicBezTo>
                    <a:pt x="3887" y="966"/>
                    <a:pt x="3887" y="1514"/>
                    <a:pt x="4320" y="1514"/>
                  </a:cubicBezTo>
                  <a:lnTo>
                    <a:pt x="4334" y="1495"/>
                  </a:lnTo>
                  <a:cubicBezTo>
                    <a:pt x="4324" y="1408"/>
                    <a:pt x="4320" y="1327"/>
                    <a:pt x="4320" y="1240"/>
                  </a:cubicBezTo>
                  <a:cubicBezTo>
                    <a:pt x="4320" y="1062"/>
                    <a:pt x="4339" y="889"/>
                    <a:pt x="4372" y="716"/>
                  </a:cubicBezTo>
                  <a:cubicBezTo>
                    <a:pt x="4449" y="347"/>
                    <a:pt x="4166" y="1"/>
                    <a:pt x="3786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89"/>
            <p:cNvSpPr/>
            <p:nvPr/>
          </p:nvSpPr>
          <p:spPr>
            <a:xfrm>
              <a:off x="7757668" y="2133643"/>
              <a:ext cx="116501" cy="39637"/>
            </a:xfrm>
            <a:custGeom>
              <a:avLst/>
              <a:gdLst/>
              <a:ahLst/>
              <a:cxnLst/>
              <a:rect l="l" t="t" r="r" b="b"/>
              <a:pathLst>
                <a:path w="4450" h="1514" extrusionOk="0">
                  <a:moveTo>
                    <a:pt x="663" y="1"/>
                  </a:moveTo>
                  <a:cubicBezTo>
                    <a:pt x="284" y="1"/>
                    <a:pt x="1" y="347"/>
                    <a:pt x="77" y="716"/>
                  </a:cubicBezTo>
                  <a:cubicBezTo>
                    <a:pt x="111" y="889"/>
                    <a:pt x="130" y="1062"/>
                    <a:pt x="130" y="1240"/>
                  </a:cubicBezTo>
                  <a:cubicBezTo>
                    <a:pt x="130" y="1327"/>
                    <a:pt x="125" y="1408"/>
                    <a:pt x="116" y="1495"/>
                  </a:cubicBezTo>
                  <a:lnTo>
                    <a:pt x="130" y="1514"/>
                  </a:lnTo>
                  <a:cubicBezTo>
                    <a:pt x="563" y="1514"/>
                    <a:pt x="563" y="966"/>
                    <a:pt x="995" y="966"/>
                  </a:cubicBezTo>
                  <a:cubicBezTo>
                    <a:pt x="1423" y="966"/>
                    <a:pt x="1423" y="1514"/>
                    <a:pt x="1855" y="1514"/>
                  </a:cubicBezTo>
                  <a:cubicBezTo>
                    <a:pt x="2287" y="1514"/>
                    <a:pt x="2287" y="966"/>
                    <a:pt x="2720" y="966"/>
                  </a:cubicBezTo>
                  <a:cubicBezTo>
                    <a:pt x="3152" y="966"/>
                    <a:pt x="3152" y="1514"/>
                    <a:pt x="3580" y="1514"/>
                  </a:cubicBezTo>
                  <a:cubicBezTo>
                    <a:pt x="4017" y="1514"/>
                    <a:pt x="4017" y="962"/>
                    <a:pt x="4449" y="962"/>
                  </a:cubicBezTo>
                  <a:lnTo>
                    <a:pt x="4449" y="1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89"/>
            <p:cNvSpPr/>
            <p:nvPr/>
          </p:nvSpPr>
          <p:spPr>
            <a:xfrm>
              <a:off x="7600824" y="2227839"/>
              <a:ext cx="22044" cy="18902"/>
            </a:xfrm>
            <a:custGeom>
              <a:avLst/>
              <a:gdLst/>
              <a:ahLst/>
              <a:cxnLst/>
              <a:rect l="l" t="t" r="r" b="b"/>
              <a:pathLst>
                <a:path w="842" h="722" extrusionOk="0">
                  <a:moveTo>
                    <a:pt x="481" y="1"/>
                  </a:moveTo>
                  <a:cubicBezTo>
                    <a:pt x="159" y="1"/>
                    <a:pt x="1" y="390"/>
                    <a:pt x="227" y="616"/>
                  </a:cubicBezTo>
                  <a:cubicBezTo>
                    <a:pt x="300" y="689"/>
                    <a:pt x="390" y="722"/>
                    <a:pt x="479" y="722"/>
                  </a:cubicBezTo>
                  <a:cubicBezTo>
                    <a:pt x="664" y="722"/>
                    <a:pt x="842" y="579"/>
                    <a:pt x="842" y="361"/>
                  </a:cubicBezTo>
                  <a:cubicBezTo>
                    <a:pt x="842" y="164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89"/>
            <p:cNvSpPr/>
            <p:nvPr/>
          </p:nvSpPr>
          <p:spPr>
            <a:xfrm>
              <a:off x="7523723" y="2251610"/>
              <a:ext cx="22174" cy="18876"/>
            </a:xfrm>
            <a:custGeom>
              <a:avLst/>
              <a:gdLst/>
              <a:ahLst/>
              <a:cxnLst/>
              <a:rect l="l" t="t" r="r" b="b"/>
              <a:pathLst>
                <a:path w="847" h="721" extrusionOk="0">
                  <a:moveTo>
                    <a:pt x="486" y="1"/>
                  </a:moveTo>
                  <a:cubicBezTo>
                    <a:pt x="164" y="1"/>
                    <a:pt x="1" y="385"/>
                    <a:pt x="232" y="616"/>
                  </a:cubicBezTo>
                  <a:cubicBezTo>
                    <a:pt x="304" y="688"/>
                    <a:pt x="394" y="721"/>
                    <a:pt x="482" y="721"/>
                  </a:cubicBezTo>
                  <a:cubicBezTo>
                    <a:pt x="667" y="721"/>
                    <a:pt x="846" y="576"/>
                    <a:pt x="846" y="361"/>
                  </a:cubicBezTo>
                  <a:cubicBezTo>
                    <a:pt x="846" y="159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89"/>
            <p:cNvSpPr/>
            <p:nvPr/>
          </p:nvSpPr>
          <p:spPr>
            <a:xfrm>
              <a:off x="7547495" y="2205455"/>
              <a:ext cx="22044" cy="18954"/>
            </a:xfrm>
            <a:custGeom>
              <a:avLst/>
              <a:gdLst/>
              <a:ahLst/>
              <a:cxnLst/>
              <a:rect l="l" t="t" r="r" b="b"/>
              <a:pathLst>
                <a:path w="842" h="724" extrusionOk="0">
                  <a:moveTo>
                    <a:pt x="481" y="1"/>
                  </a:moveTo>
                  <a:cubicBezTo>
                    <a:pt x="159" y="1"/>
                    <a:pt x="1" y="390"/>
                    <a:pt x="227" y="616"/>
                  </a:cubicBezTo>
                  <a:cubicBezTo>
                    <a:pt x="300" y="690"/>
                    <a:pt x="390" y="724"/>
                    <a:pt x="479" y="724"/>
                  </a:cubicBezTo>
                  <a:cubicBezTo>
                    <a:pt x="664" y="724"/>
                    <a:pt x="842" y="579"/>
                    <a:pt x="842" y="361"/>
                  </a:cubicBezTo>
                  <a:cubicBezTo>
                    <a:pt x="842" y="164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89"/>
            <p:cNvSpPr/>
            <p:nvPr/>
          </p:nvSpPr>
          <p:spPr>
            <a:xfrm>
              <a:off x="7762825" y="2227839"/>
              <a:ext cx="22148" cy="18902"/>
            </a:xfrm>
            <a:custGeom>
              <a:avLst/>
              <a:gdLst/>
              <a:ahLst/>
              <a:cxnLst/>
              <a:rect l="l" t="t" r="r" b="b"/>
              <a:pathLst>
                <a:path w="846" h="722" extrusionOk="0">
                  <a:moveTo>
                    <a:pt x="486" y="1"/>
                  </a:moveTo>
                  <a:cubicBezTo>
                    <a:pt x="164" y="1"/>
                    <a:pt x="0" y="390"/>
                    <a:pt x="226" y="616"/>
                  </a:cubicBezTo>
                  <a:cubicBezTo>
                    <a:pt x="301" y="689"/>
                    <a:pt x="392" y="722"/>
                    <a:pt x="482" y="722"/>
                  </a:cubicBezTo>
                  <a:cubicBezTo>
                    <a:pt x="668" y="722"/>
                    <a:pt x="846" y="579"/>
                    <a:pt x="846" y="361"/>
                  </a:cubicBezTo>
                  <a:cubicBezTo>
                    <a:pt x="846" y="164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3" name="Google Shape;12003;p89"/>
            <p:cNvSpPr/>
            <p:nvPr/>
          </p:nvSpPr>
          <p:spPr>
            <a:xfrm>
              <a:off x="7839925" y="2251610"/>
              <a:ext cx="22044" cy="18876"/>
            </a:xfrm>
            <a:custGeom>
              <a:avLst/>
              <a:gdLst/>
              <a:ahLst/>
              <a:cxnLst/>
              <a:rect l="l" t="t" r="r" b="b"/>
              <a:pathLst>
                <a:path w="842" h="721" extrusionOk="0">
                  <a:moveTo>
                    <a:pt x="481" y="1"/>
                  </a:moveTo>
                  <a:cubicBezTo>
                    <a:pt x="159" y="1"/>
                    <a:pt x="0" y="385"/>
                    <a:pt x="226" y="616"/>
                  </a:cubicBezTo>
                  <a:cubicBezTo>
                    <a:pt x="299" y="688"/>
                    <a:pt x="388" y="721"/>
                    <a:pt x="476" y="721"/>
                  </a:cubicBezTo>
                  <a:cubicBezTo>
                    <a:pt x="662" y="721"/>
                    <a:pt x="841" y="576"/>
                    <a:pt x="841" y="361"/>
                  </a:cubicBezTo>
                  <a:cubicBezTo>
                    <a:pt x="841" y="159"/>
                    <a:pt x="678" y="1"/>
                    <a:pt x="481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4" name="Google Shape;12004;p89"/>
            <p:cNvSpPr/>
            <p:nvPr/>
          </p:nvSpPr>
          <p:spPr>
            <a:xfrm>
              <a:off x="7816154" y="2205455"/>
              <a:ext cx="22148" cy="18954"/>
            </a:xfrm>
            <a:custGeom>
              <a:avLst/>
              <a:gdLst/>
              <a:ahLst/>
              <a:cxnLst/>
              <a:rect l="l" t="t" r="r" b="b"/>
              <a:pathLst>
                <a:path w="846" h="724" extrusionOk="0">
                  <a:moveTo>
                    <a:pt x="486" y="1"/>
                  </a:moveTo>
                  <a:cubicBezTo>
                    <a:pt x="164" y="1"/>
                    <a:pt x="0" y="390"/>
                    <a:pt x="226" y="616"/>
                  </a:cubicBezTo>
                  <a:cubicBezTo>
                    <a:pt x="301" y="690"/>
                    <a:pt x="392" y="724"/>
                    <a:pt x="482" y="724"/>
                  </a:cubicBezTo>
                  <a:cubicBezTo>
                    <a:pt x="668" y="724"/>
                    <a:pt x="846" y="579"/>
                    <a:pt x="846" y="361"/>
                  </a:cubicBezTo>
                  <a:cubicBezTo>
                    <a:pt x="846" y="164"/>
                    <a:pt x="683" y="1"/>
                    <a:pt x="486" y="1"/>
                  </a:cubicBezTo>
                  <a:close/>
                </a:path>
              </a:pathLst>
            </a:custGeom>
            <a:solidFill>
              <a:srgbClr val="B4C3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5" name="Google Shape;12005;p89"/>
            <p:cNvSpPr/>
            <p:nvPr/>
          </p:nvSpPr>
          <p:spPr>
            <a:xfrm>
              <a:off x="7642345" y="2028923"/>
              <a:ext cx="104772" cy="177841"/>
            </a:xfrm>
            <a:custGeom>
              <a:avLst/>
              <a:gdLst/>
              <a:ahLst/>
              <a:cxnLst/>
              <a:rect l="l" t="t" r="r" b="b"/>
              <a:pathLst>
                <a:path w="4002" h="6793" extrusionOk="0">
                  <a:moveTo>
                    <a:pt x="1996" y="0"/>
                  </a:moveTo>
                  <a:cubicBezTo>
                    <a:pt x="1957" y="0"/>
                    <a:pt x="1917" y="25"/>
                    <a:pt x="1907" y="76"/>
                  </a:cubicBezTo>
                  <a:lnTo>
                    <a:pt x="1475" y="2771"/>
                  </a:lnTo>
                  <a:cubicBezTo>
                    <a:pt x="1379" y="3333"/>
                    <a:pt x="1139" y="3861"/>
                    <a:pt x="783" y="4308"/>
                  </a:cubicBezTo>
                  <a:cubicBezTo>
                    <a:pt x="0" y="5307"/>
                    <a:pt x="702" y="6773"/>
                    <a:pt x="1975" y="6792"/>
                  </a:cubicBezTo>
                  <a:cubicBezTo>
                    <a:pt x="1983" y="6792"/>
                    <a:pt x="1991" y="6792"/>
                    <a:pt x="1999" y="6792"/>
                  </a:cubicBezTo>
                  <a:cubicBezTo>
                    <a:pt x="3281" y="6792"/>
                    <a:pt x="4002" y="5296"/>
                    <a:pt x="3190" y="4289"/>
                  </a:cubicBezTo>
                  <a:cubicBezTo>
                    <a:pt x="2892" y="3919"/>
                    <a:pt x="2676" y="3482"/>
                    <a:pt x="2566" y="3021"/>
                  </a:cubicBezTo>
                  <a:lnTo>
                    <a:pt x="2417" y="2137"/>
                  </a:lnTo>
                  <a:lnTo>
                    <a:pt x="2080" y="76"/>
                  </a:lnTo>
                  <a:cubicBezTo>
                    <a:pt x="2073" y="25"/>
                    <a:pt x="2035" y="0"/>
                    <a:pt x="1996" y="0"/>
                  </a:cubicBez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89"/>
            <p:cNvSpPr/>
            <p:nvPr/>
          </p:nvSpPr>
          <p:spPr>
            <a:xfrm>
              <a:off x="7685594" y="2028871"/>
              <a:ext cx="52229" cy="177788"/>
            </a:xfrm>
            <a:custGeom>
              <a:avLst/>
              <a:gdLst/>
              <a:ahLst/>
              <a:cxnLst/>
              <a:rect l="l" t="t" r="r" b="b"/>
              <a:pathLst>
                <a:path w="1995" h="6791" extrusionOk="0">
                  <a:moveTo>
                    <a:pt x="345" y="1"/>
                  </a:moveTo>
                  <a:cubicBezTo>
                    <a:pt x="306" y="1"/>
                    <a:pt x="267" y="25"/>
                    <a:pt x="260" y="73"/>
                  </a:cubicBezTo>
                  <a:lnTo>
                    <a:pt x="1" y="1668"/>
                  </a:lnTo>
                  <a:lnTo>
                    <a:pt x="78" y="2134"/>
                  </a:lnTo>
                  <a:lnTo>
                    <a:pt x="227" y="3018"/>
                  </a:lnTo>
                  <a:cubicBezTo>
                    <a:pt x="337" y="3484"/>
                    <a:pt x="548" y="3916"/>
                    <a:pt x="851" y="4291"/>
                  </a:cubicBezTo>
                  <a:cubicBezTo>
                    <a:pt x="1562" y="5170"/>
                    <a:pt x="1106" y="6496"/>
                    <a:pt x="1" y="6751"/>
                  </a:cubicBezTo>
                  <a:cubicBezTo>
                    <a:pt x="116" y="6777"/>
                    <a:pt x="231" y="6790"/>
                    <a:pt x="346" y="6790"/>
                  </a:cubicBezTo>
                  <a:cubicBezTo>
                    <a:pt x="867" y="6790"/>
                    <a:pt x="1361" y="6521"/>
                    <a:pt x="1649" y="6068"/>
                  </a:cubicBezTo>
                  <a:cubicBezTo>
                    <a:pt x="1994" y="5511"/>
                    <a:pt x="1951" y="4800"/>
                    <a:pt x="1543" y="4291"/>
                  </a:cubicBezTo>
                  <a:lnTo>
                    <a:pt x="1538" y="4291"/>
                  </a:lnTo>
                  <a:cubicBezTo>
                    <a:pt x="1235" y="3916"/>
                    <a:pt x="1024" y="3484"/>
                    <a:pt x="914" y="3018"/>
                  </a:cubicBezTo>
                  <a:lnTo>
                    <a:pt x="765" y="2139"/>
                  </a:lnTo>
                  <a:lnTo>
                    <a:pt x="433" y="73"/>
                  </a:lnTo>
                  <a:cubicBezTo>
                    <a:pt x="424" y="25"/>
                    <a:pt x="384" y="1"/>
                    <a:pt x="345" y="1"/>
                  </a:cubicBezTo>
                  <a:close/>
                </a:path>
              </a:pathLst>
            </a:custGeom>
            <a:solidFill>
              <a:srgbClr val="294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7" name="Google Shape;12007;p89"/>
            <p:cNvSpPr/>
            <p:nvPr/>
          </p:nvSpPr>
          <p:spPr>
            <a:xfrm>
              <a:off x="7508513" y="2292608"/>
              <a:ext cx="372070" cy="10865"/>
            </a:xfrm>
            <a:custGeom>
              <a:avLst/>
              <a:gdLst/>
              <a:ahLst/>
              <a:cxnLst/>
              <a:rect l="l" t="t" r="r" b="b"/>
              <a:pathLst>
                <a:path w="14212" h="415" extrusionOk="0">
                  <a:moveTo>
                    <a:pt x="275" y="1"/>
                  </a:moveTo>
                  <a:cubicBezTo>
                    <a:pt x="1" y="1"/>
                    <a:pt x="1" y="414"/>
                    <a:pt x="275" y="414"/>
                  </a:cubicBezTo>
                  <a:lnTo>
                    <a:pt x="13937" y="414"/>
                  </a:lnTo>
                  <a:cubicBezTo>
                    <a:pt x="14211" y="414"/>
                    <a:pt x="14211" y="1"/>
                    <a:pt x="1393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8" name="Google Shape;12008;p89"/>
            <p:cNvSpPr/>
            <p:nvPr/>
          </p:nvSpPr>
          <p:spPr>
            <a:xfrm>
              <a:off x="7508644" y="2128119"/>
              <a:ext cx="372044" cy="109066"/>
            </a:xfrm>
            <a:custGeom>
              <a:avLst/>
              <a:gdLst/>
              <a:ahLst/>
              <a:cxnLst/>
              <a:rect l="l" t="t" r="r" b="b"/>
              <a:pathLst>
                <a:path w="14211" h="4166" extrusionOk="0">
                  <a:moveTo>
                    <a:pt x="10147" y="0"/>
                  </a:moveTo>
                  <a:cubicBezTo>
                    <a:pt x="9642" y="0"/>
                    <a:pt x="9263" y="466"/>
                    <a:pt x="9364" y="961"/>
                  </a:cubicBezTo>
                  <a:cubicBezTo>
                    <a:pt x="9698" y="2537"/>
                    <a:pt x="8424" y="3760"/>
                    <a:pt x="7072" y="3760"/>
                  </a:cubicBezTo>
                  <a:cubicBezTo>
                    <a:pt x="6520" y="3760"/>
                    <a:pt x="5955" y="3556"/>
                    <a:pt x="5482" y="3089"/>
                  </a:cubicBezTo>
                  <a:cubicBezTo>
                    <a:pt x="4925" y="2537"/>
                    <a:pt x="4684" y="1735"/>
                    <a:pt x="4848" y="966"/>
                  </a:cubicBezTo>
                  <a:cubicBezTo>
                    <a:pt x="4953" y="471"/>
                    <a:pt x="4569" y="5"/>
                    <a:pt x="4060" y="5"/>
                  </a:cubicBezTo>
                  <a:lnTo>
                    <a:pt x="274" y="5"/>
                  </a:lnTo>
                  <a:cubicBezTo>
                    <a:pt x="0" y="5"/>
                    <a:pt x="0" y="418"/>
                    <a:pt x="274" y="418"/>
                  </a:cubicBezTo>
                  <a:lnTo>
                    <a:pt x="4060" y="418"/>
                  </a:lnTo>
                  <a:cubicBezTo>
                    <a:pt x="4062" y="418"/>
                    <a:pt x="4065" y="418"/>
                    <a:pt x="4068" y="418"/>
                  </a:cubicBezTo>
                  <a:cubicBezTo>
                    <a:pt x="4309" y="418"/>
                    <a:pt x="4492" y="642"/>
                    <a:pt x="4444" y="879"/>
                  </a:cubicBezTo>
                  <a:cubicBezTo>
                    <a:pt x="4411" y="1048"/>
                    <a:pt x="4391" y="1221"/>
                    <a:pt x="4391" y="1398"/>
                  </a:cubicBezTo>
                  <a:cubicBezTo>
                    <a:pt x="4214" y="1201"/>
                    <a:pt x="4074" y="966"/>
                    <a:pt x="3724" y="966"/>
                  </a:cubicBezTo>
                  <a:cubicBezTo>
                    <a:pt x="3195" y="966"/>
                    <a:pt x="3128" y="1514"/>
                    <a:pt x="2859" y="1514"/>
                  </a:cubicBezTo>
                  <a:cubicBezTo>
                    <a:pt x="2595" y="1514"/>
                    <a:pt x="2527" y="966"/>
                    <a:pt x="1999" y="966"/>
                  </a:cubicBezTo>
                  <a:cubicBezTo>
                    <a:pt x="1471" y="966"/>
                    <a:pt x="1403" y="1514"/>
                    <a:pt x="1134" y="1514"/>
                  </a:cubicBezTo>
                  <a:cubicBezTo>
                    <a:pt x="865" y="1514"/>
                    <a:pt x="803" y="966"/>
                    <a:pt x="270" y="966"/>
                  </a:cubicBezTo>
                  <a:cubicBezTo>
                    <a:pt x="0" y="966"/>
                    <a:pt x="0" y="1379"/>
                    <a:pt x="270" y="1379"/>
                  </a:cubicBezTo>
                  <a:cubicBezTo>
                    <a:pt x="380" y="1379"/>
                    <a:pt x="428" y="1432"/>
                    <a:pt x="543" y="1571"/>
                  </a:cubicBezTo>
                  <a:cubicBezTo>
                    <a:pt x="654" y="1715"/>
                    <a:pt x="817" y="1927"/>
                    <a:pt x="1139" y="1927"/>
                  </a:cubicBezTo>
                  <a:cubicBezTo>
                    <a:pt x="1668" y="1927"/>
                    <a:pt x="1735" y="1379"/>
                    <a:pt x="1999" y="1379"/>
                  </a:cubicBezTo>
                  <a:cubicBezTo>
                    <a:pt x="2268" y="1379"/>
                    <a:pt x="2335" y="1927"/>
                    <a:pt x="2864" y="1927"/>
                  </a:cubicBezTo>
                  <a:cubicBezTo>
                    <a:pt x="3392" y="1927"/>
                    <a:pt x="3459" y="1379"/>
                    <a:pt x="3728" y="1379"/>
                  </a:cubicBezTo>
                  <a:cubicBezTo>
                    <a:pt x="3973" y="1379"/>
                    <a:pt x="4021" y="1792"/>
                    <a:pt x="4430" y="1898"/>
                  </a:cubicBezTo>
                  <a:cubicBezTo>
                    <a:pt x="4665" y="3314"/>
                    <a:pt x="5873" y="4165"/>
                    <a:pt x="7117" y="4165"/>
                  </a:cubicBezTo>
                  <a:cubicBezTo>
                    <a:pt x="7806" y="4165"/>
                    <a:pt x="8505" y="3904"/>
                    <a:pt x="9056" y="3334"/>
                  </a:cubicBezTo>
                  <a:cubicBezTo>
                    <a:pt x="9440" y="2940"/>
                    <a:pt x="9695" y="2436"/>
                    <a:pt x="9786" y="1893"/>
                  </a:cubicBezTo>
                  <a:cubicBezTo>
                    <a:pt x="10175" y="1783"/>
                    <a:pt x="10238" y="1374"/>
                    <a:pt x="10478" y="1374"/>
                  </a:cubicBezTo>
                  <a:cubicBezTo>
                    <a:pt x="10747" y="1374"/>
                    <a:pt x="10810" y="1922"/>
                    <a:pt x="11338" y="1922"/>
                  </a:cubicBezTo>
                  <a:cubicBezTo>
                    <a:pt x="11867" y="1922"/>
                    <a:pt x="11934" y="1374"/>
                    <a:pt x="12203" y="1374"/>
                  </a:cubicBezTo>
                  <a:cubicBezTo>
                    <a:pt x="12472" y="1374"/>
                    <a:pt x="12534" y="1922"/>
                    <a:pt x="13063" y="1922"/>
                  </a:cubicBezTo>
                  <a:cubicBezTo>
                    <a:pt x="13596" y="1922"/>
                    <a:pt x="13658" y="1374"/>
                    <a:pt x="13927" y="1374"/>
                  </a:cubicBezTo>
                  <a:cubicBezTo>
                    <a:pt x="14201" y="1374"/>
                    <a:pt x="14201" y="961"/>
                    <a:pt x="13927" y="961"/>
                  </a:cubicBezTo>
                  <a:cubicBezTo>
                    <a:pt x="13399" y="961"/>
                    <a:pt x="13332" y="1509"/>
                    <a:pt x="13063" y="1509"/>
                  </a:cubicBezTo>
                  <a:cubicBezTo>
                    <a:pt x="12798" y="1509"/>
                    <a:pt x="12731" y="961"/>
                    <a:pt x="12203" y="961"/>
                  </a:cubicBezTo>
                  <a:cubicBezTo>
                    <a:pt x="11674" y="961"/>
                    <a:pt x="11607" y="1509"/>
                    <a:pt x="11338" y="1509"/>
                  </a:cubicBezTo>
                  <a:cubicBezTo>
                    <a:pt x="11069" y="1509"/>
                    <a:pt x="11007" y="961"/>
                    <a:pt x="10478" y="961"/>
                  </a:cubicBezTo>
                  <a:cubicBezTo>
                    <a:pt x="10142" y="961"/>
                    <a:pt x="9998" y="1182"/>
                    <a:pt x="9825" y="1379"/>
                  </a:cubicBezTo>
                  <a:cubicBezTo>
                    <a:pt x="9820" y="1211"/>
                    <a:pt x="9801" y="1043"/>
                    <a:pt x="9767" y="879"/>
                  </a:cubicBezTo>
                  <a:cubicBezTo>
                    <a:pt x="9719" y="639"/>
                    <a:pt x="9902" y="413"/>
                    <a:pt x="10147" y="413"/>
                  </a:cubicBezTo>
                  <a:lnTo>
                    <a:pt x="13942" y="413"/>
                  </a:lnTo>
                  <a:cubicBezTo>
                    <a:pt x="14211" y="409"/>
                    <a:pt x="14211" y="0"/>
                    <a:pt x="139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9" name="Google Shape;12009;p89"/>
            <p:cNvSpPr/>
            <p:nvPr/>
          </p:nvSpPr>
          <p:spPr>
            <a:xfrm>
              <a:off x="7644361" y="2023478"/>
              <a:ext cx="109930" cy="188548"/>
            </a:xfrm>
            <a:custGeom>
              <a:avLst/>
              <a:gdLst/>
              <a:ahLst/>
              <a:cxnLst/>
              <a:rect l="l" t="t" r="r" b="b"/>
              <a:pathLst>
                <a:path w="4199" h="7202" extrusionOk="0">
                  <a:moveTo>
                    <a:pt x="1915" y="0"/>
                  </a:moveTo>
                  <a:cubicBezTo>
                    <a:pt x="1784" y="0"/>
                    <a:pt x="1653" y="82"/>
                    <a:pt x="1629" y="245"/>
                  </a:cubicBezTo>
                  <a:lnTo>
                    <a:pt x="1191" y="2945"/>
                  </a:lnTo>
                  <a:cubicBezTo>
                    <a:pt x="1100" y="3474"/>
                    <a:pt x="879" y="3968"/>
                    <a:pt x="543" y="4386"/>
                  </a:cubicBezTo>
                  <a:cubicBezTo>
                    <a:pt x="0" y="5083"/>
                    <a:pt x="63" y="6082"/>
                    <a:pt x="697" y="6702"/>
                  </a:cubicBezTo>
                  <a:cubicBezTo>
                    <a:pt x="1023" y="7024"/>
                    <a:pt x="1461" y="7202"/>
                    <a:pt x="1917" y="7202"/>
                  </a:cubicBezTo>
                  <a:cubicBezTo>
                    <a:pt x="3368" y="7202"/>
                    <a:pt x="4199" y="5511"/>
                    <a:pt x="3272" y="4367"/>
                  </a:cubicBezTo>
                  <a:cubicBezTo>
                    <a:pt x="3027" y="4065"/>
                    <a:pt x="2844" y="3714"/>
                    <a:pt x="2734" y="3339"/>
                  </a:cubicBezTo>
                  <a:cubicBezTo>
                    <a:pt x="2706" y="3249"/>
                    <a:pt x="2624" y="3191"/>
                    <a:pt x="2535" y="3191"/>
                  </a:cubicBezTo>
                  <a:cubicBezTo>
                    <a:pt x="2515" y="3191"/>
                    <a:pt x="2494" y="3194"/>
                    <a:pt x="2474" y="3200"/>
                  </a:cubicBezTo>
                  <a:cubicBezTo>
                    <a:pt x="2368" y="3233"/>
                    <a:pt x="2306" y="3349"/>
                    <a:pt x="2335" y="3459"/>
                  </a:cubicBezTo>
                  <a:cubicBezTo>
                    <a:pt x="2686" y="4612"/>
                    <a:pt x="3248" y="4636"/>
                    <a:pt x="3248" y="5458"/>
                  </a:cubicBezTo>
                  <a:cubicBezTo>
                    <a:pt x="3248" y="6192"/>
                    <a:pt x="2652" y="6789"/>
                    <a:pt x="1920" y="6789"/>
                  </a:cubicBezTo>
                  <a:cubicBezTo>
                    <a:pt x="1914" y="6789"/>
                    <a:pt x="1908" y="6789"/>
                    <a:pt x="1902" y="6788"/>
                  </a:cubicBezTo>
                  <a:cubicBezTo>
                    <a:pt x="822" y="6769"/>
                    <a:pt x="192" y="5506"/>
                    <a:pt x="874" y="4641"/>
                  </a:cubicBezTo>
                  <a:cubicBezTo>
                    <a:pt x="1249" y="4165"/>
                    <a:pt x="1499" y="3608"/>
                    <a:pt x="1605" y="3012"/>
                  </a:cubicBezTo>
                  <a:lnTo>
                    <a:pt x="1922" y="1038"/>
                  </a:lnTo>
                  <a:lnTo>
                    <a:pt x="2133" y="2374"/>
                  </a:lnTo>
                  <a:cubicBezTo>
                    <a:pt x="2148" y="2500"/>
                    <a:pt x="2241" y="2557"/>
                    <a:pt x="2335" y="2557"/>
                  </a:cubicBezTo>
                  <a:cubicBezTo>
                    <a:pt x="2455" y="2557"/>
                    <a:pt x="2576" y="2465"/>
                    <a:pt x="2541" y="2306"/>
                  </a:cubicBezTo>
                  <a:lnTo>
                    <a:pt x="2205" y="245"/>
                  </a:lnTo>
                  <a:cubicBezTo>
                    <a:pt x="2179" y="82"/>
                    <a:pt x="2047" y="0"/>
                    <a:pt x="1915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0" name="Google Shape;12010;p89"/>
          <p:cNvGrpSpPr/>
          <p:nvPr/>
        </p:nvGrpSpPr>
        <p:grpSpPr>
          <a:xfrm>
            <a:off x="7070705" y="1790903"/>
            <a:ext cx="368405" cy="334449"/>
            <a:chOff x="7070705" y="1996303"/>
            <a:chExt cx="368405" cy="334449"/>
          </a:xfrm>
        </p:grpSpPr>
        <p:sp>
          <p:nvSpPr>
            <p:cNvPr id="12011" name="Google Shape;12011;p89"/>
            <p:cNvSpPr/>
            <p:nvPr/>
          </p:nvSpPr>
          <p:spPr>
            <a:xfrm>
              <a:off x="7410155" y="2127360"/>
              <a:ext cx="23562" cy="197999"/>
            </a:xfrm>
            <a:custGeom>
              <a:avLst/>
              <a:gdLst/>
              <a:ahLst/>
              <a:cxnLst/>
              <a:rect l="l" t="t" r="r" b="b"/>
              <a:pathLst>
                <a:path w="900" h="7563" extrusionOk="0">
                  <a:moveTo>
                    <a:pt x="452" y="0"/>
                  </a:moveTo>
                  <a:cubicBezTo>
                    <a:pt x="207" y="0"/>
                    <a:pt x="11" y="193"/>
                    <a:pt x="1" y="433"/>
                  </a:cubicBezTo>
                  <a:lnTo>
                    <a:pt x="1" y="7562"/>
                  </a:lnTo>
                  <a:lnTo>
                    <a:pt x="899" y="7562"/>
                  </a:lnTo>
                  <a:lnTo>
                    <a:pt x="899" y="433"/>
                  </a:lnTo>
                  <a:cubicBezTo>
                    <a:pt x="890" y="193"/>
                    <a:pt x="693" y="0"/>
                    <a:pt x="452" y="0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2" name="Google Shape;12012;p89"/>
            <p:cNvSpPr/>
            <p:nvPr/>
          </p:nvSpPr>
          <p:spPr>
            <a:xfrm>
              <a:off x="7416071" y="2126993"/>
              <a:ext cx="17645" cy="198366"/>
            </a:xfrm>
            <a:custGeom>
              <a:avLst/>
              <a:gdLst/>
              <a:ahLst/>
              <a:cxnLst/>
              <a:rect l="l" t="t" r="r" b="b"/>
              <a:pathLst>
                <a:path w="674" h="7577" extrusionOk="0">
                  <a:moveTo>
                    <a:pt x="226" y="0"/>
                  </a:moveTo>
                  <a:cubicBezTo>
                    <a:pt x="145" y="0"/>
                    <a:pt x="68" y="24"/>
                    <a:pt x="1" y="63"/>
                  </a:cubicBezTo>
                  <a:cubicBezTo>
                    <a:pt x="140" y="139"/>
                    <a:pt x="226" y="288"/>
                    <a:pt x="226" y="447"/>
                  </a:cubicBezTo>
                  <a:lnTo>
                    <a:pt x="226" y="7576"/>
                  </a:lnTo>
                  <a:lnTo>
                    <a:pt x="673" y="7576"/>
                  </a:lnTo>
                  <a:lnTo>
                    <a:pt x="673" y="447"/>
                  </a:lnTo>
                  <a:cubicBezTo>
                    <a:pt x="673" y="202"/>
                    <a:pt x="472" y="0"/>
                    <a:pt x="226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3" name="Google Shape;12013;p89"/>
            <p:cNvSpPr/>
            <p:nvPr/>
          </p:nvSpPr>
          <p:spPr>
            <a:xfrm>
              <a:off x="7099267" y="2170243"/>
              <a:ext cx="103647" cy="93594"/>
            </a:xfrm>
            <a:custGeom>
              <a:avLst/>
              <a:gdLst/>
              <a:ahLst/>
              <a:cxnLst/>
              <a:rect l="l" t="t" r="r" b="b"/>
              <a:pathLst>
                <a:path w="3959" h="3575" extrusionOk="0">
                  <a:moveTo>
                    <a:pt x="0" y="1"/>
                  </a:moveTo>
                  <a:lnTo>
                    <a:pt x="0" y="3575"/>
                  </a:lnTo>
                  <a:lnTo>
                    <a:pt x="3959" y="3575"/>
                  </a:lnTo>
                  <a:lnTo>
                    <a:pt x="3959" y="1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4" name="Google Shape;12014;p89"/>
            <p:cNvSpPr/>
            <p:nvPr/>
          </p:nvSpPr>
          <p:spPr>
            <a:xfrm>
              <a:off x="7185164" y="2170243"/>
              <a:ext cx="17750" cy="93594"/>
            </a:xfrm>
            <a:custGeom>
              <a:avLst/>
              <a:gdLst/>
              <a:ahLst/>
              <a:cxnLst/>
              <a:rect l="l" t="t" r="r" b="b"/>
              <a:pathLst>
                <a:path w="678" h="3575" extrusionOk="0">
                  <a:moveTo>
                    <a:pt x="0" y="1"/>
                  </a:moveTo>
                  <a:lnTo>
                    <a:pt x="0" y="3575"/>
                  </a:lnTo>
                  <a:lnTo>
                    <a:pt x="678" y="3575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EFF2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89"/>
            <p:cNvSpPr/>
            <p:nvPr/>
          </p:nvSpPr>
          <p:spPr>
            <a:xfrm>
              <a:off x="7099267" y="2099688"/>
              <a:ext cx="70712" cy="70581"/>
            </a:xfrm>
            <a:custGeom>
              <a:avLst/>
              <a:gdLst/>
              <a:ahLst/>
              <a:cxnLst/>
              <a:rect l="l" t="t" r="r" b="b"/>
              <a:pathLst>
                <a:path w="2701" h="2696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0" y="2696"/>
                  </a:lnTo>
                  <a:lnTo>
                    <a:pt x="2695" y="2696"/>
                  </a:lnTo>
                  <a:cubicBezTo>
                    <a:pt x="2700" y="1209"/>
                    <a:pt x="1494" y="1"/>
                    <a:pt x="9" y="1"/>
                  </a:cubicBezTo>
                  <a:close/>
                </a:path>
              </a:pathLst>
            </a:custGeom>
            <a:solidFill>
              <a:srgbClr val="F2F5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89"/>
            <p:cNvSpPr/>
            <p:nvPr/>
          </p:nvSpPr>
          <p:spPr>
            <a:xfrm>
              <a:off x="7099267" y="2099688"/>
              <a:ext cx="70581" cy="70450"/>
            </a:xfrm>
            <a:custGeom>
              <a:avLst/>
              <a:gdLst/>
              <a:ahLst/>
              <a:cxnLst/>
              <a:rect l="l" t="t" r="r" b="b"/>
              <a:pathLst>
                <a:path w="2696" h="2691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0" y="519"/>
                  </a:lnTo>
                  <a:cubicBezTo>
                    <a:pt x="1105" y="721"/>
                    <a:pt x="1970" y="1586"/>
                    <a:pt x="2172" y="2691"/>
                  </a:cubicBezTo>
                  <a:lnTo>
                    <a:pt x="2691" y="2691"/>
                  </a:lnTo>
                  <a:cubicBezTo>
                    <a:pt x="2695" y="1209"/>
                    <a:pt x="1494" y="1"/>
                    <a:pt x="9" y="1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7" name="Google Shape;12017;p89"/>
            <p:cNvSpPr/>
            <p:nvPr/>
          </p:nvSpPr>
          <p:spPr>
            <a:xfrm>
              <a:off x="7134610" y="2263810"/>
              <a:ext cx="16624" cy="61549"/>
            </a:xfrm>
            <a:custGeom>
              <a:avLst/>
              <a:gdLst/>
              <a:ahLst/>
              <a:cxnLst/>
              <a:rect l="l" t="t" r="r" b="b"/>
              <a:pathLst>
                <a:path w="635" h="2351" extrusionOk="0">
                  <a:moveTo>
                    <a:pt x="0" y="1"/>
                  </a:moveTo>
                  <a:lnTo>
                    <a:pt x="0" y="2350"/>
                  </a:lnTo>
                  <a:lnTo>
                    <a:pt x="634" y="2350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8" name="Google Shape;12018;p89"/>
            <p:cNvSpPr/>
            <p:nvPr/>
          </p:nvSpPr>
          <p:spPr>
            <a:xfrm>
              <a:off x="7172074" y="2039709"/>
              <a:ext cx="44061" cy="47569"/>
            </a:xfrm>
            <a:custGeom>
              <a:avLst/>
              <a:gdLst/>
              <a:ahLst/>
              <a:cxnLst/>
              <a:rect l="l" t="t" r="r" b="b"/>
              <a:pathLst>
                <a:path w="1683" h="1817" extrusionOk="0">
                  <a:moveTo>
                    <a:pt x="1" y="0"/>
                  </a:moveTo>
                  <a:lnTo>
                    <a:pt x="145" y="1566"/>
                  </a:lnTo>
                  <a:cubicBezTo>
                    <a:pt x="155" y="1706"/>
                    <a:pt x="275" y="1816"/>
                    <a:pt x="419" y="1816"/>
                  </a:cubicBezTo>
                  <a:lnTo>
                    <a:pt x="1264" y="1816"/>
                  </a:lnTo>
                  <a:cubicBezTo>
                    <a:pt x="1404" y="1816"/>
                    <a:pt x="1524" y="1706"/>
                    <a:pt x="1538" y="1566"/>
                  </a:cubicBezTo>
                  <a:lnTo>
                    <a:pt x="1682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89"/>
            <p:cNvSpPr/>
            <p:nvPr/>
          </p:nvSpPr>
          <p:spPr>
            <a:xfrm>
              <a:off x="7192075" y="2039709"/>
              <a:ext cx="24190" cy="47438"/>
            </a:xfrm>
            <a:custGeom>
              <a:avLst/>
              <a:gdLst/>
              <a:ahLst/>
              <a:cxnLst/>
              <a:rect l="l" t="t" r="r" b="b"/>
              <a:pathLst>
                <a:path w="924" h="1812" extrusionOk="0">
                  <a:moveTo>
                    <a:pt x="419" y="0"/>
                  </a:moveTo>
                  <a:lnTo>
                    <a:pt x="275" y="1561"/>
                  </a:lnTo>
                  <a:cubicBezTo>
                    <a:pt x="260" y="1706"/>
                    <a:pt x="140" y="1811"/>
                    <a:pt x="1" y="1811"/>
                  </a:cubicBezTo>
                  <a:lnTo>
                    <a:pt x="505" y="1811"/>
                  </a:lnTo>
                  <a:cubicBezTo>
                    <a:pt x="644" y="1811"/>
                    <a:pt x="765" y="1706"/>
                    <a:pt x="779" y="1561"/>
                  </a:cubicBezTo>
                  <a:lnTo>
                    <a:pt x="923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89"/>
            <p:cNvSpPr/>
            <p:nvPr/>
          </p:nvSpPr>
          <p:spPr>
            <a:xfrm>
              <a:off x="7203018" y="2154404"/>
              <a:ext cx="207293" cy="128046"/>
            </a:xfrm>
            <a:custGeom>
              <a:avLst/>
              <a:gdLst/>
              <a:ahLst/>
              <a:cxnLst/>
              <a:rect l="l" t="t" r="r" b="b"/>
              <a:pathLst>
                <a:path w="7918" h="4891" extrusionOk="0">
                  <a:moveTo>
                    <a:pt x="1" y="0"/>
                  </a:moveTo>
                  <a:lnTo>
                    <a:pt x="1" y="4891"/>
                  </a:lnTo>
                  <a:lnTo>
                    <a:pt x="7918" y="4891"/>
                  </a:lnTo>
                  <a:lnTo>
                    <a:pt x="7918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89"/>
            <p:cNvSpPr/>
            <p:nvPr/>
          </p:nvSpPr>
          <p:spPr>
            <a:xfrm>
              <a:off x="7383870" y="2154404"/>
              <a:ext cx="26311" cy="128046"/>
            </a:xfrm>
            <a:custGeom>
              <a:avLst/>
              <a:gdLst/>
              <a:ahLst/>
              <a:cxnLst/>
              <a:rect l="l" t="t" r="r" b="b"/>
              <a:pathLst>
                <a:path w="1005" h="4891" extrusionOk="0">
                  <a:moveTo>
                    <a:pt x="1" y="0"/>
                  </a:moveTo>
                  <a:lnTo>
                    <a:pt x="1" y="4891"/>
                  </a:lnTo>
                  <a:lnTo>
                    <a:pt x="1005" y="4891"/>
                  </a:lnTo>
                  <a:lnTo>
                    <a:pt x="1005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89"/>
            <p:cNvSpPr/>
            <p:nvPr/>
          </p:nvSpPr>
          <p:spPr>
            <a:xfrm>
              <a:off x="7134610" y="2001591"/>
              <a:ext cx="84404" cy="120768"/>
            </a:xfrm>
            <a:custGeom>
              <a:avLst/>
              <a:gdLst/>
              <a:ahLst/>
              <a:cxnLst/>
              <a:rect l="l" t="t" r="r" b="b"/>
              <a:pathLst>
                <a:path w="3224" h="4613" extrusionOk="0">
                  <a:moveTo>
                    <a:pt x="2901" y="0"/>
                  </a:moveTo>
                  <a:cubicBezTo>
                    <a:pt x="2898" y="0"/>
                    <a:pt x="2895" y="0"/>
                    <a:pt x="2892" y="0"/>
                  </a:cubicBezTo>
                  <a:lnTo>
                    <a:pt x="634" y="0"/>
                  </a:lnTo>
                  <a:lnTo>
                    <a:pt x="634" y="5"/>
                  </a:lnTo>
                  <a:lnTo>
                    <a:pt x="380" y="5"/>
                  </a:lnTo>
                  <a:cubicBezTo>
                    <a:pt x="168" y="5"/>
                    <a:pt x="0" y="178"/>
                    <a:pt x="0" y="385"/>
                  </a:cubicBezTo>
                  <a:lnTo>
                    <a:pt x="0" y="4103"/>
                  </a:lnTo>
                  <a:cubicBezTo>
                    <a:pt x="236" y="4238"/>
                    <a:pt x="452" y="4411"/>
                    <a:pt x="634" y="4612"/>
                  </a:cubicBezTo>
                  <a:lnTo>
                    <a:pt x="634" y="639"/>
                  </a:lnTo>
                  <a:lnTo>
                    <a:pt x="2892" y="639"/>
                  </a:lnTo>
                  <a:cubicBezTo>
                    <a:pt x="2895" y="639"/>
                    <a:pt x="2898" y="640"/>
                    <a:pt x="2901" y="640"/>
                  </a:cubicBezTo>
                  <a:cubicBezTo>
                    <a:pt x="3075" y="640"/>
                    <a:pt x="3224" y="497"/>
                    <a:pt x="3224" y="322"/>
                  </a:cubicBezTo>
                  <a:cubicBezTo>
                    <a:pt x="3224" y="143"/>
                    <a:pt x="3075" y="0"/>
                    <a:pt x="2901" y="0"/>
                  </a:cubicBezTo>
                  <a:close/>
                </a:path>
              </a:pathLst>
            </a:custGeom>
            <a:solidFill>
              <a:srgbClr val="EAEE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89"/>
            <p:cNvSpPr/>
            <p:nvPr/>
          </p:nvSpPr>
          <p:spPr>
            <a:xfrm>
              <a:off x="7075993" y="2029132"/>
              <a:ext cx="23536" cy="296227"/>
            </a:xfrm>
            <a:custGeom>
              <a:avLst/>
              <a:gdLst/>
              <a:ahLst/>
              <a:cxnLst/>
              <a:rect l="l" t="t" r="r" b="b"/>
              <a:pathLst>
                <a:path w="899" h="11315" extrusionOk="0">
                  <a:moveTo>
                    <a:pt x="447" y="1"/>
                  </a:moveTo>
                  <a:cubicBezTo>
                    <a:pt x="207" y="1"/>
                    <a:pt x="10" y="193"/>
                    <a:pt x="1" y="433"/>
                  </a:cubicBezTo>
                  <a:lnTo>
                    <a:pt x="1" y="11314"/>
                  </a:lnTo>
                  <a:lnTo>
                    <a:pt x="899" y="11314"/>
                  </a:lnTo>
                  <a:lnTo>
                    <a:pt x="899" y="433"/>
                  </a:lnTo>
                  <a:cubicBezTo>
                    <a:pt x="889" y="193"/>
                    <a:pt x="692" y="1"/>
                    <a:pt x="447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89"/>
            <p:cNvSpPr/>
            <p:nvPr/>
          </p:nvSpPr>
          <p:spPr>
            <a:xfrm>
              <a:off x="7081779" y="2028871"/>
              <a:ext cx="17514" cy="296488"/>
            </a:xfrm>
            <a:custGeom>
              <a:avLst/>
              <a:gdLst/>
              <a:ahLst/>
              <a:cxnLst/>
              <a:rect l="l" t="t" r="r" b="b"/>
              <a:pathLst>
                <a:path w="669" h="11325" extrusionOk="0">
                  <a:moveTo>
                    <a:pt x="222" y="1"/>
                  </a:moveTo>
                  <a:cubicBezTo>
                    <a:pt x="145" y="1"/>
                    <a:pt x="68" y="20"/>
                    <a:pt x="1" y="59"/>
                  </a:cubicBezTo>
                  <a:cubicBezTo>
                    <a:pt x="135" y="140"/>
                    <a:pt x="222" y="289"/>
                    <a:pt x="222" y="448"/>
                  </a:cubicBezTo>
                  <a:lnTo>
                    <a:pt x="222" y="11324"/>
                  </a:lnTo>
                  <a:lnTo>
                    <a:pt x="668" y="11324"/>
                  </a:lnTo>
                  <a:lnTo>
                    <a:pt x="668" y="448"/>
                  </a:lnTo>
                  <a:cubicBezTo>
                    <a:pt x="668" y="198"/>
                    <a:pt x="471" y="1"/>
                    <a:pt x="222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89"/>
            <p:cNvSpPr/>
            <p:nvPr/>
          </p:nvSpPr>
          <p:spPr>
            <a:xfrm>
              <a:off x="7070705" y="1996303"/>
              <a:ext cx="368405" cy="334449"/>
            </a:xfrm>
            <a:custGeom>
              <a:avLst/>
              <a:gdLst/>
              <a:ahLst/>
              <a:cxnLst/>
              <a:rect l="l" t="t" r="r" b="b"/>
              <a:pathLst>
                <a:path w="14072" h="12775" extrusionOk="0">
                  <a:moveTo>
                    <a:pt x="5328" y="1865"/>
                  </a:moveTo>
                  <a:lnTo>
                    <a:pt x="5204" y="3200"/>
                  </a:lnTo>
                  <a:cubicBezTo>
                    <a:pt x="5199" y="3234"/>
                    <a:pt x="5170" y="3258"/>
                    <a:pt x="5136" y="3263"/>
                  </a:cubicBezTo>
                  <a:lnTo>
                    <a:pt x="4291" y="3263"/>
                  </a:lnTo>
                  <a:cubicBezTo>
                    <a:pt x="4257" y="3258"/>
                    <a:pt x="4228" y="3234"/>
                    <a:pt x="4219" y="3200"/>
                  </a:cubicBezTo>
                  <a:lnTo>
                    <a:pt x="4094" y="1865"/>
                  </a:lnTo>
                  <a:close/>
                  <a:moveTo>
                    <a:pt x="1303" y="4161"/>
                  </a:moveTo>
                  <a:cubicBezTo>
                    <a:pt x="2507" y="4271"/>
                    <a:pt x="3462" y="5225"/>
                    <a:pt x="3575" y="6433"/>
                  </a:cubicBezTo>
                  <a:lnTo>
                    <a:pt x="1303" y="6433"/>
                  </a:lnTo>
                  <a:lnTo>
                    <a:pt x="1303" y="4161"/>
                  </a:lnTo>
                  <a:close/>
                  <a:moveTo>
                    <a:pt x="4843" y="6846"/>
                  </a:moveTo>
                  <a:lnTo>
                    <a:pt x="4843" y="10007"/>
                  </a:lnTo>
                  <a:lnTo>
                    <a:pt x="1303" y="10007"/>
                  </a:lnTo>
                  <a:lnTo>
                    <a:pt x="1303" y="6846"/>
                  </a:lnTo>
                  <a:close/>
                  <a:moveTo>
                    <a:pt x="2864" y="10425"/>
                  </a:moveTo>
                  <a:lnTo>
                    <a:pt x="2864" y="12361"/>
                  </a:lnTo>
                  <a:lnTo>
                    <a:pt x="2643" y="12361"/>
                  </a:lnTo>
                  <a:lnTo>
                    <a:pt x="2643" y="10425"/>
                  </a:lnTo>
                  <a:close/>
                  <a:moveTo>
                    <a:pt x="13414" y="5201"/>
                  </a:moveTo>
                  <a:cubicBezTo>
                    <a:pt x="13534" y="5201"/>
                    <a:pt x="13654" y="5280"/>
                    <a:pt x="13654" y="5439"/>
                  </a:cubicBezTo>
                  <a:lnTo>
                    <a:pt x="13659" y="12361"/>
                  </a:lnTo>
                  <a:lnTo>
                    <a:pt x="13173" y="12361"/>
                  </a:lnTo>
                  <a:lnTo>
                    <a:pt x="13173" y="5439"/>
                  </a:lnTo>
                  <a:cubicBezTo>
                    <a:pt x="13173" y="5280"/>
                    <a:pt x="13294" y="5201"/>
                    <a:pt x="13414" y="5201"/>
                  </a:cubicBezTo>
                  <a:close/>
                  <a:moveTo>
                    <a:pt x="2826" y="1"/>
                  </a:moveTo>
                  <a:cubicBezTo>
                    <a:pt x="2504" y="1"/>
                    <a:pt x="2239" y="265"/>
                    <a:pt x="2239" y="587"/>
                  </a:cubicBezTo>
                  <a:lnTo>
                    <a:pt x="2239" y="3974"/>
                  </a:lnTo>
                  <a:cubicBezTo>
                    <a:pt x="1942" y="3849"/>
                    <a:pt x="1625" y="3777"/>
                    <a:pt x="1303" y="3762"/>
                  </a:cubicBezTo>
                  <a:lnTo>
                    <a:pt x="1303" y="1687"/>
                  </a:lnTo>
                  <a:cubicBezTo>
                    <a:pt x="1303" y="1327"/>
                    <a:pt x="1014" y="1038"/>
                    <a:pt x="654" y="1038"/>
                  </a:cubicBezTo>
                  <a:cubicBezTo>
                    <a:pt x="294" y="1038"/>
                    <a:pt x="1" y="1327"/>
                    <a:pt x="1" y="1687"/>
                  </a:cubicBezTo>
                  <a:lnTo>
                    <a:pt x="1" y="6049"/>
                  </a:lnTo>
                  <a:cubicBezTo>
                    <a:pt x="1" y="6186"/>
                    <a:pt x="103" y="6254"/>
                    <a:pt x="205" y="6254"/>
                  </a:cubicBezTo>
                  <a:cubicBezTo>
                    <a:pt x="307" y="6254"/>
                    <a:pt x="409" y="6186"/>
                    <a:pt x="409" y="6049"/>
                  </a:cubicBezTo>
                  <a:lnTo>
                    <a:pt x="409" y="1687"/>
                  </a:lnTo>
                  <a:cubicBezTo>
                    <a:pt x="409" y="1526"/>
                    <a:pt x="529" y="1446"/>
                    <a:pt x="649" y="1446"/>
                  </a:cubicBezTo>
                  <a:cubicBezTo>
                    <a:pt x="769" y="1446"/>
                    <a:pt x="890" y="1526"/>
                    <a:pt x="890" y="1687"/>
                  </a:cubicBezTo>
                  <a:lnTo>
                    <a:pt x="890" y="12361"/>
                  </a:lnTo>
                  <a:lnTo>
                    <a:pt x="409" y="12361"/>
                  </a:lnTo>
                  <a:lnTo>
                    <a:pt x="409" y="7067"/>
                  </a:lnTo>
                  <a:cubicBezTo>
                    <a:pt x="409" y="6931"/>
                    <a:pt x="307" y="6862"/>
                    <a:pt x="205" y="6862"/>
                  </a:cubicBezTo>
                  <a:cubicBezTo>
                    <a:pt x="103" y="6862"/>
                    <a:pt x="1" y="6931"/>
                    <a:pt x="1" y="7067"/>
                  </a:cubicBezTo>
                  <a:lnTo>
                    <a:pt x="1" y="12568"/>
                  </a:lnTo>
                  <a:cubicBezTo>
                    <a:pt x="1" y="12683"/>
                    <a:pt x="92" y="12775"/>
                    <a:pt x="207" y="12775"/>
                  </a:cubicBezTo>
                  <a:lnTo>
                    <a:pt x="1101" y="12775"/>
                  </a:lnTo>
                  <a:cubicBezTo>
                    <a:pt x="1211" y="12775"/>
                    <a:pt x="1303" y="12683"/>
                    <a:pt x="1303" y="12568"/>
                  </a:cubicBezTo>
                  <a:lnTo>
                    <a:pt x="1303" y="10421"/>
                  </a:lnTo>
                  <a:lnTo>
                    <a:pt x="2239" y="10421"/>
                  </a:lnTo>
                  <a:lnTo>
                    <a:pt x="2239" y="12568"/>
                  </a:lnTo>
                  <a:cubicBezTo>
                    <a:pt x="2239" y="12683"/>
                    <a:pt x="2331" y="12775"/>
                    <a:pt x="2441" y="12775"/>
                  </a:cubicBezTo>
                  <a:lnTo>
                    <a:pt x="3075" y="12775"/>
                  </a:lnTo>
                  <a:cubicBezTo>
                    <a:pt x="3191" y="12775"/>
                    <a:pt x="3282" y="12683"/>
                    <a:pt x="3282" y="12568"/>
                  </a:cubicBezTo>
                  <a:lnTo>
                    <a:pt x="3282" y="10421"/>
                  </a:lnTo>
                  <a:lnTo>
                    <a:pt x="4848" y="10421"/>
                  </a:lnTo>
                  <a:lnTo>
                    <a:pt x="4848" y="10930"/>
                  </a:lnTo>
                  <a:cubicBezTo>
                    <a:pt x="4848" y="11040"/>
                    <a:pt x="4939" y="11132"/>
                    <a:pt x="5055" y="11132"/>
                  </a:cubicBezTo>
                  <a:lnTo>
                    <a:pt x="8903" y="11132"/>
                  </a:lnTo>
                  <a:cubicBezTo>
                    <a:pt x="9177" y="11132"/>
                    <a:pt x="9177" y="10723"/>
                    <a:pt x="8903" y="10723"/>
                  </a:cubicBezTo>
                  <a:lnTo>
                    <a:pt x="5261" y="10723"/>
                  </a:lnTo>
                  <a:lnTo>
                    <a:pt x="5261" y="6246"/>
                  </a:lnTo>
                  <a:lnTo>
                    <a:pt x="12770" y="6246"/>
                  </a:lnTo>
                  <a:lnTo>
                    <a:pt x="12770" y="10723"/>
                  </a:lnTo>
                  <a:lnTo>
                    <a:pt x="9868" y="10723"/>
                  </a:lnTo>
                  <a:cubicBezTo>
                    <a:pt x="9594" y="10723"/>
                    <a:pt x="9594" y="11132"/>
                    <a:pt x="9868" y="11132"/>
                  </a:cubicBezTo>
                  <a:lnTo>
                    <a:pt x="12770" y="11132"/>
                  </a:lnTo>
                  <a:lnTo>
                    <a:pt x="12770" y="12563"/>
                  </a:lnTo>
                  <a:cubicBezTo>
                    <a:pt x="12770" y="12671"/>
                    <a:pt x="12857" y="12765"/>
                    <a:pt x="12964" y="12765"/>
                  </a:cubicBezTo>
                  <a:cubicBezTo>
                    <a:pt x="12966" y="12765"/>
                    <a:pt x="12969" y="12765"/>
                    <a:pt x="12972" y="12765"/>
                  </a:cubicBezTo>
                  <a:lnTo>
                    <a:pt x="13865" y="12765"/>
                  </a:lnTo>
                  <a:cubicBezTo>
                    <a:pt x="13868" y="12765"/>
                    <a:pt x="13871" y="12765"/>
                    <a:pt x="13874" y="12765"/>
                  </a:cubicBezTo>
                  <a:cubicBezTo>
                    <a:pt x="13985" y="12765"/>
                    <a:pt x="14072" y="12671"/>
                    <a:pt x="14072" y="12563"/>
                  </a:cubicBezTo>
                  <a:lnTo>
                    <a:pt x="14072" y="5434"/>
                  </a:lnTo>
                  <a:cubicBezTo>
                    <a:pt x="14072" y="5077"/>
                    <a:pt x="13784" y="4785"/>
                    <a:pt x="13427" y="4785"/>
                  </a:cubicBezTo>
                  <a:cubicBezTo>
                    <a:pt x="13424" y="4785"/>
                    <a:pt x="13421" y="4785"/>
                    <a:pt x="13418" y="4786"/>
                  </a:cubicBezTo>
                  <a:cubicBezTo>
                    <a:pt x="13058" y="4786"/>
                    <a:pt x="12765" y="5079"/>
                    <a:pt x="12765" y="5439"/>
                  </a:cubicBezTo>
                  <a:lnTo>
                    <a:pt x="12765" y="5828"/>
                  </a:lnTo>
                  <a:lnTo>
                    <a:pt x="5055" y="5828"/>
                  </a:lnTo>
                  <a:cubicBezTo>
                    <a:pt x="4939" y="5828"/>
                    <a:pt x="4848" y="5919"/>
                    <a:pt x="4848" y="6035"/>
                  </a:cubicBezTo>
                  <a:lnTo>
                    <a:pt x="4848" y="6433"/>
                  </a:lnTo>
                  <a:lnTo>
                    <a:pt x="3974" y="6433"/>
                  </a:lnTo>
                  <a:cubicBezTo>
                    <a:pt x="3930" y="5814"/>
                    <a:pt x="3685" y="5223"/>
                    <a:pt x="3282" y="4752"/>
                  </a:cubicBezTo>
                  <a:lnTo>
                    <a:pt x="3282" y="1043"/>
                  </a:lnTo>
                  <a:lnTo>
                    <a:pt x="4507" y="1043"/>
                  </a:lnTo>
                  <a:lnTo>
                    <a:pt x="4507" y="1452"/>
                  </a:lnTo>
                  <a:lnTo>
                    <a:pt x="3873" y="1452"/>
                  </a:lnTo>
                  <a:cubicBezTo>
                    <a:pt x="3753" y="1452"/>
                    <a:pt x="3657" y="1552"/>
                    <a:pt x="3666" y="1673"/>
                  </a:cubicBezTo>
                  <a:lnTo>
                    <a:pt x="3815" y="3239"/>
                  </a:lnTo>
                  <a:cubicBezTo>
                    <a:pt x="3834" y="3488"/>
                    <a:pt x="4046" y="3676"/>
                    <a:pt x="4296" y="3676"/>
                  </a:cubicBezTo>
                  <a:lnTo>
                    <a:pt x="4512" y="3676"/>
                  </a:lnTo>
                  <a:lnTo>
                    <a:pt x="4512" y="4829"/>
                  </a:lnTo>
                  <a:cubicBezTo>
                    <a:pt x="4512" y="4963"/>
                    <a:pt x="4615" y="5031"/>
                    <a:pt x="4718" y="5031"/>
                  </a:cubicBezTo>
                  <a:cubicBezTo>
                    <a:pt x="4822" y="5031"/>
                    <a:pt x="4925" y="4963"/>
                    <a:pt x="4925" y="4829"/>
                  </a:cubicBezTo>
                  <a:lnTo>
                    <a:pt x="4925" y="3676"/>
                  </a:lnTo>
                  <a:lnTo>
                    <a:pt x="5146" y="3676"/>
                  </a:lnTo>
                  <a:cubicBezTo>
                    <a:pt x="5391" y="3676"/>
                    <a:pt x="5602" y="3488"/>
                    <a:pt x="5626" y="3239"/>
                  </a:cubicBezTo>
                  <a:lnTo>
                    <a:pt x="5770" y="1673"/>
                  </a:lnTo>
                  <a:cubicBezTo>
                    <a:pt x="5775" y="1615"/>
                    <a:pt x="5756" y="1557"/>
                    <a:pt x="5718" y="1519"/>
                  </a:cubicBezTo>
                  <a:cubicBezTo>
                    <a:pt x="5679" y="1476"/>
                    <a:pt x="5622" y="1452"/>
                    <a:pt x="5564" y="1452"/>
                  </a:cubicBezTo>
                  <a:lnTo>
                    <a:pt x="4930" y="1452"/>
                  </a:lnTo>
                  <a:lnTo>
                    <a:pt x="4930" y="1043"/>
                  </a:lnTo>
                  <a:lnTo>
                    <a:pt x="5343" y="1043"/>
                  </a:lnTo>
                  <a:cubicBezTo>
                    <a:pt x="5631" y="1043"/>
                    <a:pt x="5862" y="813"/>
                    <a:pt x="5862" y="524"/>
                  </a:cubicBezTo>
                  <a:cubicBezTo>
                    <a:pt x="5862" y="231"/>
                    <a:pt x="5631" y="1"/>
                    <a:pt x="5343" y="1"/>
                  </a:cubicBezTo>
                  <a:lnTo>
                    <a:pt x="4420" y="1"/>
                  </a:lnTo>
                  <a:cubicBezTo>
                    <a:pt x="4147" y="1"/>
                    <a:pt x="4147" y="409"/>
                    <a:pt x="4420" y="409"/>
                  </a:cubicBezTo>
                  <a:lnTo>
                    <a:pt x="5343" y="409"/>
                  </a:lnTo>
                  <a:cubicBezTo>
                    <a:pt x="5346" y="409"/>
                    <a:pt x="5349" y="409"/>
                    <a:pt x="5352" y="409"/>
                  </a:cubicBezTo>
                  <a:cubicBezTo>
                    <a:pt x="5494" y="409"/>
                    <a:pt x="5494" y="630"/>
                    <a:pt x="5352" y="630"/>
                  </a:cubicBezTo>
                  <a:cubicBezTo>
                    <a:pt x="5349" y="630"/>
                    <a:pt x="5346" y="630"/>
                    <a:pt x="5343" y="630"/>
                  </a:cubicBezTo>
                  <a:lnTo>
                    <a:pt x="3075" y="630"/>
                  </a:lnTo>
                  <a:cubicBezTo>
                    <a:pt x="2965" y="630"/>
                    <a:pt x="2874" y="721"/>
                    <a:pt x="2874" y="832"/>
                  </a:cubicBezTo>
                  <a:lnTo>
                    <a:pt x="2874" y="4344"/>
                  </a:lnTo>
                  <a:cubicBezTo>
                    <a:pt x="2845" y="4320"/>
                    <a:pt x="2653" y="4190"/>
                    <a:pt x="2653" y="4185"/>
                  </a:cubicBezTo>
                  <a:lnTo>
                    <a:pt x="2653" y="582"/>
                  </a:lnTo>
                  <a:cubicBezTo>
                    <a:pt x="2653" y="491"/>
                    <a:pt x="2729" y="414"/>
                    <a:pt x="2826" y="409"/>
                  </a:cubicBezTo>
                  <a:lnTo>
                    <a:pt x="3469" y="409"/>
                  </a:lnTo>
                  <a:cubicBezTo>
                    <a:pt x="3743" y="409"/>
                    <a:pt x="3743" y="1"/>
                    <a:pt x="346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6" name="Google Shape;12026;p89"/>
          <p:cNvGrpSpPr/>
          <p:nvPr/>
        </p:nvGrpSpPr>
        <p:grpSpPr>
          <a:xfrm>
            <a:off x="6630645" y="1834938"/>
            <a:ext cx="368536" cy="246275"/>
            <a:chOff x="6630645" y="2040338"/>
            <a:chExt cx="368536" cy="246275"/>
          </a:xfrm>
        </p:grpSpPr>
        <p:sp>
          <p:nvSpPr>
            <p:cNvPr id="12027" name="Google Shape;12027;p89"/>
            <p:cNvSpPr/>
            <p:nvPr/>
          </p:nvSpPr>
          <p:spPr>
            <a:xfrm>
              <a:off x="6635933" y="2045862"/>
              <a:ext cx="357828" cy="217975"/>
            </a:xfrm>
            <a:custGeom>
              <a:avLst/>
              <a:gdLst/>
              <a:ahLst/>
              <a:cxnLst/>
              <a:rect l="l" t="t" r="r" b="b"/>
              <a:pathLst>
                <a:path w="13668" h="8326" extrusionOk="0">
                  <a:moveTo>
                    <a:pt x="453" y="0"/>
                  </a:moveTo>
                  <a:cubicBezTo>
                    <a:pt x="202" y="0"/>
                    <a:pt x="0" y="205"/>
                    <a:pt x="5" y="457"/>
                  </a:cubicBezTo>
                  <a:lnTo>
                    <a:pt x="5" y="7865"/>
                  </a:lnTo>
                  <a:cubicBezTo>
                    <a:pt x="0" y="8119"/>
                    <a:pt x="207" y="8326"/>
                    <a:pt x="461" y="8326"/>
                  </a:cubicBezTo>
                  <a:lnTo>
                    <a:pt x="13206" y="8326"/>
                  </a:lnTo>
                  <a:cubicBezTo>
                    <a:pt x="13461" y="8326"/>
                    <a:pt x="13668" y="8119"/>
                    <a:pt x="13668" y="7869"/>
                  </a:cubicBezTo>
                  <a:lnTo>
                    <a:pt x="13668" y="457"/>
                  </a:lnTo>
                  <a:cubicBezTo>
                    <a:pt x="13668" y="205"/>
                    <a:pt x="13466" y="0"/>
                    <a:pt x="13215" y="0"/>
                  </a:cubicBezTo>
                  <a:cubicBezTo>
                    <a:pt x="13212" y="0"/>
                    <a:pt x="13209" y="0"/>
                    <a:pt x="13206" y="0"/>
                  </a:cubicBezTo>
                  <a:lnTo>
                    <a:pt x="461" y="0"/>
                  </a:lnTo>
                  <a:cubicBezTo>
                    <a:pt x="458" y="0"/>
                    <a:pt x="456" y="0"/>
                    <a:pt x="453" y="0"/>
                  </a:cubicBez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89"/>
            <p:cNvSpPr/>
            <p:nvPr/>
          </p:nvSpPr>
          <p:spPr>
            <a:xfrm>
              <a:off x="6636038" y="2045731"/>
              <a:ext cx="357724" cy="218106"/>
            </a:xfrm>
            <a:custGeom>
              <a:avLst/>
              <a:gdLst/>
              <a:ahLst/>
              <a:cxnLst/>
              <a:rect l="l" t="t" r="r" b="b"/>
              <a:pathLst>
                <a:path w="13664" h="8331" extrusionOk="0">
                  <a:moveTo>
                    <a:pt x="12722" y="1"/>
                  </a:moveTo>
                  <a:lnTo>
                    <a:pt x="12722" y="6933"/>
                  </a:lnTo>
                  <a:cubicBezTo>
                    <a:pt x="12722" y="7185"/>
                    <a:pt x="12520" y="7389"/>
                    <a:pt x="12270" y="7389"/>
                  </a:cubicBezTo>
                  <a:cubicBezTo>
                    <a:pt x="12267" y="7389"/>
                    <a:pt x="12264" y="7389"/>
                    <a:pt x="12261" y="7389"/>
                  </a:cubicBezTo>
                  <a:lnTo>
                    <a:pt x="1" y="7389"/>
                  </a:lnTo>
                  <a:lnTo>
                    <a:pt x="1" y="7870"/>
                  </a:lnTo>
                  <a:cubicBezTo>
                    <a:pt x="1" y="8124"/>
                    <a:pt x="208" y="8331"/>
                    <a:pt x="457" y="8331"/>
                  </a:cubicBezTo>
                  <a:lnTo>
                    <a:pt x="13202" y="8331"/>
                  </a:lnTo>
                  <a:cubicBezTo>
                    <a:pt x="13457" y="8331"/>
                    <a:pt x="13664" y="8124"/>
                    <a:pt x="13664" y="7870"/>
                  </a:cubicBezTo>
                  <a:lnTo>
                    <a:pt x="13664" y="462"/>
                  </a:lnTo>
                  <a:cubicBezTo>
                    <a:pt x="13664" y="207"/>
                    <a:pt x="13457" y="1"/>
                    <a:pt x="13202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9" name="Google Shape;12029;p89"/>
            <p:cNvSpPr/>
            <p:nvPr/>
          </p:nvSpPr>
          <p:spPr>
            <a:xfrm>
              <a:off x="6675910" y="2263810"/>
              <a:ext cx="64796" cy="17384"/>
            </a:xfrm>
            <a:custGeom>
              <a:avLst/>
              <a:gdLst/>
              <a:ahLst/>
              <a:cxnLst/>
              <a:rect l="l" t="t" r="r" b="b"/>
              <a:pathLst>
                <a:path w="2475" h="664" extrusionOk="0">
                  <a:moveTo>
                    <a:pt x="1" y="1"/>
                  </a:moveTo>
                  <a:lnTo>
                    <a:pt x="1" y="664"/>
                  </a:lnTo>
                  <a:lnTo>
                    <a:pt x="2475" y="664"/>
                  </a:lnTo>
                  <a:lnTo>
                    <a:pt x="2475" y="1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0" name="Google Shape;12030;p89"/>
            <p:cNvSpPr/>
            <p:nvPr/>
          </p:nvSpPr>
          <p:spPr>
            <a:xfrm>
              <a:off x="6888963" y="2263810"/>
              <a:ext cx="64796" cy="17384"/>
            </a:xfrm>
            <a:custGeom>
              <a:avLst/>
              <a:gdLst/>
              <a:ahLst/>
              <a:cxnLst/>
              <a:rect l="l" t="t" r="r" b="b"/>
              <a:pathLst>
                <a:path w="2475" h="664" extrusionOk="0">
                  <a:moveTo>
                    <a:pt x="1" y="1"/>
                  </a:moveTo>
                  <a:lnTo>
                    <a:pt x="1" y="664"/>
                  </a:lnTo>
                  <a:lnTo>
                    <a:pt x="2475" y="664"/>
                  </a:lnTo>
                  <a:lnTo>
                    <a:pt x="2475" y="1"/>
                  </a:lnTo>
                  <a:close/>
                </a:path>
              </a:pathLst>
            </a:custGeom>
            <a:solidFill>
              <a:srgbClr val="F7F9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89"/>
            <p:cNvSpPr/>
            <p:nvPr/>
          </p:nvSpPr>
          <p:spPr>
            <a:xfrm>
              <a:off x="6660831" y="2073769"/>
              <a:ext cx="189438" cy="162028"/>
            </a:xfrm>
            <a:custGeom>
              <a:avLst/>
              <a:gdLst/>
              <a:ahLst/>
              <a:cxnLst/>
              <a:rect l="l" t="t" r="r" b="b"/>
              <a:pathLst>
                <a:path w="7236" h="6189" extrusionOk="0">
                  <a:moveTo>
                    <a:pt x="0" y="1"/>
                  </a:moveTo>
                  <a:lnTo>
                    <a:pt x="0" y="6189"/>
                  </a:lnTo>
                  <a:lnTo>
                    <a:pt x="7235" y="6189"/>
                  </a:lnTo>
                  <a:lnTo>
                    <a:pt x="7235" y="1"/>
                  </a:lnTo>
                  <a:close/>
                </a:path>
              </a:pathLst>
            </a:custGeom>
            <a:solidFill>
              <a:srgbClr val="B0C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89"/>
            <p:cNvSpPr/>
            <p:nvPr/>
          </p:nvSpPr>
          <p:spPr>
            <a:xfrm>
              <a:off x="6660831" y="2073769"/>
              <a:ext cx="189438" cy="162028"/>
            </a:xfrm>
            <a:custGeom>
              <a:avLst/>
              <a:gdLst/>
              <a:ahLst/>
              <a:cxnLst/>
              <a:rect l="l" t="t" r="r" b="b"/>
              <a:pathLst>
                <a:path w="7236" h="6189" extrusionOk="0">
                  <a:moveTo>
                    <a:pt x="6505" y="1"/>
                  </a:moveTo>
                  <a:lnTo>
                    <a:pt x="6505" y="4272"/>
                  </a:lnTo>
                  <a:cubicBezTo>
                    <a:pt x="6510" y="4930"/>
                    <a:pt x="5977" y="5463"/>
                    <a:pt x="5318" y="5468"/>
                  </a:cubicBezTo>
                  <a:lnTo>
                    <a:pt x="0" y="5468"/>
                  </a:lnTo>
                  <a:lnTo>
                    <a:pt x="0" y="6189"/>
                  </a:lnTo>
                  <a:lnTo>
                    <a:pt x="7235" y="6189"/>
                  </a:lnTo>
                  <a:lnTo>
                    <a:pt x="7235" y="1"/>
                  </a:lnTo>
                  <a:lnTo>
                    <a:pt x="6510" y="6"/>
                  </a:lnTo>
                  <a:lnTo>
                    <a:pt x="6505" y="1"/>
                  </a:ln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89"/>
            <p:cNvSpPr/>
            <p:nvPr/>
          </p:nvSpPr>
          <p:spPr>
            <a:xfrm>
              <a:off x="6884067" y="2179929"/>
              <a:ext cx="74220" cy="63591"/>
            </a:xfrm>
            <a:custGeom>
              <a:avLst/>
              <a:gdLst/>
              <a:ahLst/>
              <a:cxnLst/>
              <a:rect l="l" t="t" r="r" b="b"/>
              <a:pathLst>
                <a:path w="2835" h="2429" extrusionOk="0">
                  <a:moveTo>
                    <a:pt x="1624" y="1"/>
                  </a:moveTo>
                  <a:cubicBezTo>
                    <a:pt x="543" y="1"/>
                    <a:pt x="1" y="1307"/>
                    <a:pt x="764" y="2071"/>
                  </a:cubicBezTo>
                  <a:cubicBezTo>
                    <a:pt x="1011" y="2318"/>
                    <a:pt x="1314" y="2428"/>
                    <a:pt x="1612" y="2428"/>
                  </a:cubicBezTo>
                  <a:cubicBezTo>
                    <a:pt x="2236" y="2428"/>
                    <a:pt x="2835" y="1943"/>
                    <a:pt x="2835" y="1211"/>
                  </a:cubicBezTo>
                  <a:cubicBezTo>
                    <a:pt x="2830" y="543"/>
                    <a:pt x="2292" y="1"/>
                    <a:pt x="162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89"/>
            <p:cNvSpPr/>
            <p:nvPr/>
          </p:nvSpPr>
          <p:spPr>
            <a:xfrm>
              <a:off x="6916897" y="2179929"/>
              <a:ext cx="40658" cy="63539"/>
            </a:xfrm>
            <a:custGeom>
              <a:avLst/>
              <a:gdLst/>
              <a:ahLst/>
              <a:cxnLst/>
              <a:rect l="l" t="t" r="r" b="b"/>
              <a:pathLst>
                <a:path w="1553" h="2427" extrusionOk="0">
                  <a:moveTo>
                    <a:pt x="370" y="1"/>
                  </a:moveTo>
                  <a:cubicBezTo>
                    <a:pt x="241" y="1"/>
                    <a:pt x="121" y="20"/>
                    <a:pt x="0" y="63"/>
                  </a:cubicBezTo>
                  <a:cubicBezTo>
                    <a:pt x="500" y="222"/>
                    <a:pt x="846" y="688"/>
                    <a:pt x="846" y="1211"/>
                  </a:cubicBezTo>
                  <a:cubicBezTo>
                    <a:pt x="846" y="1740"/>
                    <a:pt x="500" y="2206"/>
                    <a:pt x="0" y="2364"/>
                  </a:cubicBezTo>
                  <a:cubicBezTo>
                    <a:pt x="121" y="2403"/>
                    <a:pt x="241" y="2427"/>
                    <a:pt x="370" y="2427"/>
                  </a:cubicBezTo>
                  <a:cubicBezTo>
                    <a:pt x="1028" y="2412"/>
                    <a:pt x="1552" y="1874"/>
                    <a:pt x="1552" y="1211"/>
                  </a:cubicBezTo>
                  <a:cubicBezTo>
                    <a:pt x="1552" y="553"/>
                    <a:pt x="1028" y="15"/>
                    <a:pt x="370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5" name="Google Shape;12035;p89"/>
            <p:cNvSpPr/>
            <p:nvPr/>
          </p:nvSpPr>
          <p:spPr>
            <a:xfrm>
              <a:off x="6881057" y="2073900"/>
              <a:ext cx="40396" cy="19399"/>
            </a:xfrm>
            <a:custGeom>
              <a:avLst/>
              <a:gdLst/>
              <a:ahLst/>
              <a:cxnLst/>
              <a:rect l="l" t="t" r="r" b="b"/>
              <a:pathLst>
                <a:path w="1543" h="741" extrusionOk="0">
                  <a:moveTo>
                    <a:pt x="323" y="1"/>
                  </a:moveTo>
                  <a:cubicBezTo>
                    <a:pt x="145" y="1"/>
                    <a:pt x="0" y="148"/>
                    <a:pt x="0" y="327"/>
                  </a:cubicBezTo>
                  <a:lnTo>
                    <a:pt x="0" y="409"/>
                  </a:lnTo>
                  <a:cubicBezTo>
                    <a:pt x="0" y="592"/>
                    <a:pt x="149" y="741"/>
                    <a:pt x="332" y="741"/>
                  </a:cubicBezTo>
                  <a:lnTo>
                    <a:pt x="1211" y="741"/>
                  </a:lnTo>
                  <a:cubicBezTo>
                    <a:pt x="1393" y="741"/>
                    <a:pt x="1538" y="592"/>
                    <a:pt x="1542" y="409"/>
                  </a:cubicBezTo>
                  <a:lnTo>
                    <a:pt x="1542" y="327"/>
                  </a:lnTo>
                  <a:cubicBezTo>
                    <a:pt x="1542" y="148"/>
                    <a:pt x="1398" y="1"/>
                    <a:pt x="1219" y="1"/>
                  </a:cubicBezTo>
                  <a:cubicBezTo>
                    <a:pt x="1217" y="1"/>
                    <a:pt x="1214" y="1"/>
                    <a:pt x="1211" y="1"/>
                  </a:cubicBezTo>
                  <a:lnTo>
                    <a:pt x="332" y="1"/>
                  </a:lnTo>
                  <a:cubicBezTo>
                    <a:pt x="329" y="1"/>
                    <a:pt x="326" y="1"/>
                    <a:pt x="32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6" name="Google Shape;12036;p89"/>
            <p:cNvSpPr/>
            <p:nvPr/>
          </p:nvSpPr>
          <p:spPr>
            <a:xfrm>
              <a:off x="6900168" y="2073769"/>
              <a:ext cx="21284" cy="19530"/>
            </a:xfrm>
            <a:custGeom>
              <a:avLst/>
              <a:gdLst/>
              <a:ahLst/>
              <a:cxnLst/>
              <a:rect l="l" t="t" r="r" b="b"/>
              <a:pathLst>
                <a:path w="813" h="746" extrusionOk="0">
                  <a:moveTo>
                    <a:pt x="0" y="1"/>
                  </a:moveTo>
                  <a:cubicBezTo>
                    <a:pt x="183" y="1"/>
                    <a:pt x="332" y="150"/>
                    <a:pt x="332" y="332"/>
                  </a:cubicBezTo>
                  <a:lnTo>
                    <a:pt x="332" y="414"/>
                  </a:lnTo>
                  <a:cubicBezTo>
                    <a:pt x="332" y="597"/>
                    <a:pt x="183" y="746"/>
                    <a:pt x="0" y="746"/>
                  </a:cubicBezTo>
                  <a:lnTo>
                    <a:pt x="481" y="746"/>
                  </a:lnTo>
                  <a:cubicBezTo>
                    <a:pt x="663" y="746"/>
                    <a:pt x="812" y="597"/>
                    <a:pt x="812" y="414"/>
                  </a:cubicBezTo>
                  <a:lnTo>
                    <a:pt x="812" y="332"/>
                  </a:lnTo>
                  <a:cubicBezTo>
                    <a:pt x="808" y="150"/>
                    <a:pt x="663" y="6"/>
                    <a:pt x="481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89"/>
            <p:cNvSpPr/>
            <p:nvPr/>
          </p:nvSpPr>
          <p:spPr>
            <a:xfrm>
              <a:off x="6881057" y="2108379"/>
              <a:ext cx="40396" cy="19504"/>
            </a:xfrm>
            <a:custGeom>
              <a:avLst/>
              <a:gdLst/>
              <a:ahLst/>
              <a:cxnLst/>
              <a:rect l="l" t="t" r="r" b="b"/>
              <a:pathLst>
                <a:path w="1543" h="745" extrusionOk="0">
                  <a:moveTo>
                    <a:pt x="332" y="0"/>
                  </a:moveTo>
                  <a:cubicBezTo>
                    <a:pt x="149" y="0"/>
                    <a:pt x="0" y="149"/>
                    <a:pt x="0" y="332"/>
                  </a:cubicBezTo>
                  <a:lnTo>
                    <a:pt x="0" y="413"/>
                  </a:lnTo>
                  <a:cubicBezTo>
                    <a:pt x="0" y="596"/>
                    <a:pt x="149" y="745"/>
                    <a:pt x="332" y="745"/>
                  </a:cubicBezTo>
                  <a:lnTo>
                    <a:pt x="1211" y="745"/>
                  </a:lnTo>
                  <a:cubicBezTo>
                    <a:pt x="1393" y="745"/>
                    <a:pt x="1542" y="596"/>
                    <a:pt x="1542" y="413"/>
                  </a:cubicBezTo>
                  <a:lnTo>
                    <a:pt x="1542" y="332"/>
                  </a:lnTo>
                  <a:cubicBezTo>
                    <a:pt x="1542" y="149"/>
                    <a:pt x="1393" y="0"/>
                    <a:pt x="12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89"/>
            <p:cNvSpPr/>
            <p:nvPr/>
          </p:nvSpPr>
          <p:spPr>
            <a:xfrm>
              <a:off x="6881057" y="2142963"/>
              <a:ext cx="40396" cy="19504"/>
            </a:xfrm>
            <a:custGeom>
              <a:avLst/>
              <a:gdLst/>
              <a:ahLst/>
              <a:cxnLst/>
              <a:rect l="l" t="t" r="r" b="b"/>
              <a:pathLst>
                <a:path w="1543" h="745" extrusionOk="0">
                  <a:moveTo>
                    <a:pt x="332" y="0"/>
                  </a:moveTo>
                  <a:cubicBezTo>
                    <a:pt x="149" y="0"/>
                    <a:pt x="0" y="149"/>
                    <a:pt x="0" y="332"/>
                  </a:cubicBezTo>
                  <a:lnTo>
                    <a:pt x="0" y="413"/>
                  </a:lnTo>
                  <a:cubicBezTo>
                    <a:pt x="0" y="596"/>
                    <a:pt x="149" y="745"/>
                    <a:pt x="332" y="745"/>
                  </a:cubicBezTo>
                  <a:lnTo>
                    <a:pt x="1211" y="745"/>
                  </a:lnTo>
                  <a:cubicBezTo>
                    <a:pt x="1393" y="740"/>
                    <a:pt x="1542" y="596"/>
                    <a:pt x="1542" y="413"/>
                  </a:cubicBezTo>
                  <a:lnTo>
                    <a:pt x="1542" y="332"/>
                  </a:lnTo>
                  <a:cubicBezTo>
                    <a:pt x="1542" y="149"/>
                    <a:pt x="1393" y="0"/>
                    <a:pt x="121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89"/>
            <p:cNvSpPr/>
            <p:nvPr/>
          </p:nvSpPr>
          <p:spPr>
            <a:xfrm>
              <a:off x="6900168" y="2108379"/>
              <a:ext cx="21284" cy="19504"/>
            </a:xfrm>
            <a:custGeom>
              <a:avLst/>
              <a:gdLst/>
              <a:ahLst/>
              <a:cxnLst/>
              <a:rect l="l" t="t" r="r" b="b"/>
              <a:pathLst>
                <a:path w="813" h="745" extrusionOk="0">
                  <a:moveTo>
                    <a:pt x="0" y="0"/>
                  </a:moveTo>
                  <a:cubicBezTo>
                    <a:pt x="183" y="0"/>
                    <a:pt x="332" y="149"/>
                    <a:pt x="332" y="332"/>
                  </a:cubicBezTo>
                  <a:lnTo>
                    <a:pt x="332" y="413"/>
                  </a:lnTo>
                  <a:cubicBezTo>
                    <a:pt x="332" y="596"/>
                    <a:pt x="183" y="745"/>
                    <a:pt x="0" y="745"/>
                  </a:cubicBezTo>
                  <a:lnTo>
                    <a:pt x="481" y="745"/>
                  </a:lnTo>
                  <a:cubicBezTo>
                    <a:pt x="663" y="745"/>
                    <a:pt x="812" y="596"/>
                    <a:pt x="812" y="413"/>
                  </a:cubicBezTo>
                  <a:lnTo>
                    <a:pt x="812" y="332"/>
                  </a:lnTo>
                  <a:cubicBezTo>
                    <a:pt x="808" y="149"/>
                    <a:pt x="663" y="5"/>
                    <a:pt x="481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89"/>
            <p:cNvSpPr/>
            <p:nvPr/>
          </p:nvSpPr>
          <p:spPr>
            <a:xfrm>
              <a:off x="6900168" y="2142963"/>
              <a:ext cx="21284" cy="19504"/>
            </a:xfrm>
            <a:custGeom>
              <a:avLst/>
              <a:gdLst/>
              <a:ahLst/>
              <a:cxnLst/>
              <a:rect l="l" t="t" r="r" b="b"/>
              <a:pathLst>
                <a:path w="813" h="745" extrusionOk="0">
                  <a:moveTo>
                    <a:pt x="0" y="0"/>
                  </a:moveTo>
                  <a:cubicBezTo>
                    <a:pt x="183" y="0"/>
                    <a:pt x="332" y="149"/>
                    <a:pt x="332" y="332"/>
                  </a:cubicBezTo>
                  <a:lnTo>
                    <a:pt x="332" y="413"/>
                  </a:lnTo>
                  <a:cubicBezTo>
                    <a:pt x="332" y="596"/>
                    <a:pt x="183" y="745"/>
                    <a:pt x="0" y="745"/>
                  </a:cubicBezTo>
                  <a:lnTo>
                    <a:pt x="481" y="745"/>
                  </a:lnTo>
                  <a:cubicBezTo>
                    <a:pt x="663" y="745"/>
                    <a:pt x="812" y="596"/>
                    <a:pt x="812" y="413"/>
                  </a:cubicBezTo>
                  <a:lnTo>
                    <a:pt x="812" y="332"/>
                  </a:lnTo>
                  <a:cubicBezTo>
                    <a:pt x="808" y="149"/>
                    <a:pt x="663" y="5"/>
                    <a:pt x="481" y="0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89"/>
            <p:cNvSpPr/>
            <p:nvPr/>
          </p:nvSpPr>
          <p:spPr>
            <a:xfrm>
              <a:off x="6938915" y="2073900"/>
              <a:ext cx="33092" cy="88567"/>
            </a:xfrm>
            <a:custGeom>
              <a:avLst/>
              <a:gdLst/>
              <a:ahLst/>
              <a:cxnLst/>
              <a:rect l="l" t="t" r="r" b="b"/>
              <a:pathLst>
                <a:path w="1264" h="3383" extrusionOk="0">
                  <a:moveTo>
                    <a:pt x="303" y="1"/>
                  </a:moveTo>
                  <a:cubicBezTo>
                    <a:pt x="135" y="1"/>
                    <a:pt x="0" y="140"/>
                    <a:pt x="0" y="308"/>
                  </a:cubicBezTo>
                  <a:lnTo>
                    <a:pt x="0" y="3075"/>
                  </a:lnTo>
                  <a:cubicBezTo>
                    <a:pt x="0" y="3244"/>
                    <a:pt x="135" y="3383"/>
                    <a:pt x="303" y="3383"/>
                  </a:cubicBezTo>
                  <a:lnTo>
                    <a:pt x="956" y="3383"/>
                  </a:lnTo>
                  <a:cubicBezTo>
                    <a:pt x="1124" y="3383"/>
                    <a:pt x="1264" y="3244"/>
                    <a:pt x="1264" y="3075"/>
                  </a:cubicBezTo>
                  <a:lnTo>
                    <a:pt x="1264" y="308"/>
                  </a:lnTo>
                  <a:cubicBezTo>
                    <a:pt x="1264" y="140"/>
                    <a:pt x="1124" y="1"/>
                    <a:pt x="956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2" name="Google Shape;12042;p89"/>
            <p:cNvSpPr/>
            <p:nvPr/>
          </p:nvSpPr>
          <p:spPr>
            <a:xfrm>
              <a:off x="6951612" y="2073769"/>
              <a:ext cx="20394" cy="88462"/>
            </a:xfrm>
            <a:custGeom>
              <a:avLst/>
              <a:gdLst/>
              <a:ahLst/>
              <a:cxnLst/>
              <a:rect l="l" t="t" r="r" b="b"/>
              <a:pathLst>
                <a:path w="779" h="3379" extrusionOk="0">
                  <a:moveTo>
                    <a:pt x="0" y="3378"/>
                  </a:moveTo>
                  <a:cubicBezTo>
                    <a:pt x="3" y="3378"/>
                    <a:pt x="6" y="3378"/>
                    <a:pt x="9" y="3378"/>
                  </a:cubicBezTo>
                  <a:cubicBezTo>
                    <a:pt x="12" y="3378"/>
                    <a:pt x="14" y="3378"/>
                    <a:pt x="17" y="3378"/>
                  </a:cubicBezTo>
                  <a:close/>
                  <a:moveTo>
                    <a:pt x="0" y="1"/>
                  </a:moveTo>
                  <a:cubicBezTo>
                    <a:pt x="168" y="1"/>
                    <a:pt x="303" y="135"/>
                    <a:pt x="303" y="308"/>
                  </a:cubicBezTo>
                  <a:lnTo>
                    <a:pt x="303" y="3076"/>
                  </a:lnTo>
                  <a:cubicBezTo>
                    <a:pt x="303" y="3238"/>
                    <a:pt x="177" y="3374"/>
                    <a:pt x="17" y="3378"/>
                  </a:cubicBezTo>
                  <a:lnTo>
                    <a:pt x="471" y="3378"/>
                  </a:lnTo>
                  <a:cubicBezTo>
                    <a:pt x="474" y="3378"/>
                    <a:pt x="477" y="3378"/>
                    <a:pt x="480" y="3378"/>
                  </a:cubicBezTo>
                  <a:cubicBezTo>
                    <a:pt x="644" y="3378"/>
                    <a:pt x="779" y="3241"/>
                    <a:pt x="779" y="3076"/>
                  </a:cubicBezTo>
                  <a:lnTo>
                    <a:pt x="779" y="308"/>
                  </a:lnTo>
                  <a:cubicBezTo>
                    <a:pt x="779" y="140"/>
                    <a:pt x="639" y="1"/>
                    <a:pt x="471" y="1"/>
                  </a:cubicBezTo>
                  <a:close/>
                </a:path>
              </a:pathLst>
            </a:custGeom>
            <a:solidFill>
              <a:srgbClr val="5A7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89"/>
            <p:cNvSpPr/>
            <p:nvPr/>
          </p:nvSpPr>
          <p:spPr>
            <a:xfrm>
              <a:off x="6889356" y="2174536"/>
              <a:ext cx="86682" cy="74351"/>
            </a:xfrm>
            <a:custGeom>
              <a:avLst/>
              <a:gdLst/>
              <a:ahLst/>
              <a:cxnLst/>
              <a:rect l="l" t="t" r="r" b="b"/>
              <a:pathLst>
                <a:path w="3311" h="2840" extrusionOk="0">
                  <a:moveTo>
                    <a:pt x="1416" y="418"/>
                  </a:moveTo>
                  <a:cubicBezTo>
                    <a:pt x="1418" y="418"/>
                    <a:pt x="1420" y="418"/>
                    <a:pt x="1422" y="418"/>
                  </a:cubicBezTo>
                  <a:cubicBezTo>
                    <a:pt x="1975" y="418"/>
                    <a:pt x="2422" y="865"/>
                    <a:pt x="2426" y="1417"/>
                  </a:cubicBezTo>
                  <a:cubicBezTo>
                    <a:pt x="2426" y="2026"/>
                    <a:pt x="1928" y="2427"/>
                    <a:pt x="1411" y="2427"/>
                  </a:cubicBezTo>
                  <a:cubicBezTo>
                    <a:pt x="1165" y="2427"/>
                    <a:pt x="914" y="2336"/>
                    <a:pt x="711" y="2133"/>
                  </a:cubicBezTo>
                  <a:cubicBezTo>
                    <a:pt x="79" y="1500"/>
                    <a:pt x="522" y="418"/>
                    <a:pt x="1416" y="418"/>
                  </a:cubicBezTo>
                  <a:close/>
                  <a:moveTo>
                    <a:pt x="1418" y="0"/>
                  </a:moveTo>
                  <a:cubicBezTo>
                    <a:pt x="634" y="5"/>
                    <a:pt x="0" y="639"/>
                    <a:pt x="0" y="1417"/>
                  </a:cubicBezTo>
                  <a:cubicBezTo>
                    <a:pt x="0" y="2272"/>
                    <a:pt x="700" y="2839"/>
                    <a:pt x="1428" y="2839"/>
                  </a:cubicBezTo>
                  <a:cubicBezTo>
                    <a:pt x="1776" y="2839"/>
                    <a:pt x="2130" y="2710"/>
                    <a:pt x="2417" y="2421"/>
                  </a:cubicBezTo>
                  <a:cubicBezTo>
                    <a:pt x="3310" y="1528"/>
                    <a:pt x="2681" y="0"/>
                    <a:pt x="141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89"/>
            <p:cNvSpPr/>
            <p:nvPr/>
          </p:nvSpPr>
          <p:spPr>
            <a:xfrm>
              <a:off x="6875768" y="2068376"/>
              <a:ext cx="50972" cy="30212"/>
            </a:xfrm>
            <a:custGeom>
              <a:avLst/>
              <a:gdLst/>
              <a:ahLst/>
              <a:cxnLst/>
              <a:rect l="l" t="t" r="r" b="b"/>
              <a:pathLst>
                <a:path w="1947" h="1154" extrusionOk="0">
                  <a:moveTo>
                    <a:pt x="1413" y="418"/>
                  </a:moveTo>
                  <a:cubicBezTo>
                    <a:pt x="1480" y="418"/>
                    <a:pt x="1533" y="476"/>
                    <a:pt x="1533" y="538"/>
                  </a:cubicBezTo>
                  <a:lnTo>
                    <a:pt x="1533" y="620"/>
                  </a:lnTo>
                  <a:cubicBezTo>
                    <a:pt x="1533" y="687"/>
                    <a:pt x="1480" y="740"/>
                    <a:pt x="1413" y="740"/>
                  </a:cubicBezTo>
                  <a:lnTo>
                    <a:pt x="534" y="740"/>
                  </a:lnTo>
                  <a:cubicBezTo>
                    <a:pt x="466" y="740"/>
                    <a:pt x="414" y="687"/>
                    <a:pt x="414" y="620"/>
                  </a:cubicBezTo>
                  <a:lnTo>
                    <a:pt x="414" y="538"/>
                  </a:lnTo>
                  <a:cubicBezTo>
                    <a:pt x="414" y="476"/>
                    <a:pt x="466" y="418"/>
                    <a:pt x="534" y="418"/>
                  </a:cubicBezTo>
                  <a:close/>
                  <a:moveTo>
                    <a:pt x="534" y="0"/>
                  </a:moveTo>
                  <a:cubicBezTo>
                    <a:pt x="241" y="0"/>
                    <a:pt x="0" y="241"/>
                    <a:pt x="0" y="538"/>
                  </a:cubicBezTo>
                  <a:lnTo>
                    <a:pt x="0" y="620"/>
                  </a:lnTo>
                  <a:cubicBezTo>
                    <a:pt x="0" y="913"/>
                    <a:pt x="241" y="1153"/>
                    <a:pt x="534" y="1153"/>
                  </a:cubicBezTo>
                  <a:lnTo>
                    <a:pt x="1413" y="1153"/>
                  </a:lnTo>
                  <a:cubicBezTo>
                    <a:pt x="1711" y="1153"/>
                    <a:pt x="1946" y="913"/>
                    <a:pt x="1946" y="620"/>
                  </a:cubicBezTo>
                  <a:lnTo>
                    <a:pt x="1946" y="538"/>
                  </a:lnTo>
                  <a:cubicBezTo>
                    <a:pt x="1946" y="241"/>
                    <a:pt x="1706" y="5"/>
                    <a:pt x="14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89"/>
            <p:cNvSpPr/>
            <p:nvPr/>
          </p:nvSpPr>
          <p:spPr>
            <a:xfrm>
              <a:off x="6875638" y="2103091"/>
              <a:ext cx="51103" cy="30081"/>
            </a:xfrm>
            <a:custGeom>
              <a:avLst/>
              <a:gdLst/>
              <a:ahLst/>
              <a:cxnLst/>
              <a:rect l="l" t="t" r="r" b="b"/>
              <a:pathLst>
                <a:path w="1952" h="1149" extrusionOk="0">
                  <a:moveTo>
                    <a:pt x="1413" y="413"/>
                  </a:moveTo>
                  <a:cubicBezTo>
                    <a:pt x="1480" y="413"/>
                    <a:pt x="1533" y="466"/>
                    <a:pt x="1533" y="534"/>
                  </a:cubicBezTo>
                  <a:lnTo>
                    <a:pt x="1533" y="615"/>
                  </a:lnTo>
                  <a:cubicBezTo>
                    <a:pt x="1533" y="682"/>
                    <a:pt x="1480" y="735"/>
                    <a:pt x="1413" y="735"/>
                  </a:cubicBezTo>
                  <a:lnTo>
                    <a:pt x="534" y="735"/>
                  </a:lnTo>
                  <a:cubicBezTo>
                    <a:pt x="467" y="735"/>
                    <a:pt x="414" y="682"/>
                    <a:pt x="414" y="615"/>
                  </a:cubicBezTo>
                  <a:lnTo>
                    <a:pt x="414" y="534"/>
                  </a:lnTo>
                  <a:cubicBezTo>
                    <a:pt x="414" y="466"/>
                    <a:pt x="467" y="413"/>
                    <a:pt x="534" y="413"/>
                  </a:cubicBezTo>
                  <a:close/>
                  <a:moveTo>
                    <a:pt x="534" y="0"/>
                  </a:moveTo>
                  <a:cubicBezTo>
                    <a:pt x="241" y="0"/>
                    <a:pt x="1" y="236"/>
                    <a:pt x="1" y="534"/>
                  </a:cubicBezTo>
                  <a:lnTo>
                    <a:pt x="1" y="615"/>
                  </a:lnTo>
                  <a:cubicBezTo>
                    <a:pt x="1" y="913"/>
                    <a:pt x="241" y="1148"/>
                    <a:pt x="534" y="1148"/>
                  </a:cubicBezTo>
                  <a:lnTo>
                    <a:pt x="1413" y="1148"/>
                  </a:lnTo>
                  <a:cubicBezTo>
                    <a:pt x="1711" y="1148"/>
                    <a:pt x="1951" y="913"/>
                    <a:pt x="1951" y="615"/>
                  </a:cubicBezTo>
                  <a:lnTo>
                    <a:pt x="1951" y="534"/>
                  </a:lnTo>
                  <a:cubicBezTo>
                    <a:pt x="1951" y="236"/>
                    <a:pt x="1711" y="0"/>
                    <a:pt x="14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89"/>
            <p:cNvSpPr/>
            <p:nvPr/>
          </p:nvSpPr>
          <p:spPr>
            <a:xfrm>
              <a:off x="6875638" y="2137544"/>
              <a:ext cx="51103" cy="30212"/>
            </a:xfrm>
            <a:custGeom>
              <a:avLst/>
              <a:gdLst/>
              <a:ahLst/>
              <a:cxnLst/>
              <a:rect l="l" t="t" r="r" b="b"/>
              <a:pathLst>
                <a:path w="1952" h="1154" extrusionOk="0">
                  <a:moveTo>
                    <a:pt x="1413" y="419"/>
                  </a:moveTo>
                  <a:cubicBezTo>
                    <a:pt x="1480" y="419"/>
                    <a:pt x="1533" y="471"/>
                    <a:pt x="1533" y="539"/>
                  </a:cubicBezTo>
                  <a:lnTo>
                    <a:pt x="1533" y="620"/>
                  </a:lnTo>
                  <a:cubicBezTo>
                    <a:pt x="1533" y="683"/>
                    <a:pt x="1480" y="740"/>
                    <a:pt x="1413" y="740"/>
                  </a:cubicBezTo>
                  <a:lnTo>
                    <a:pt x="534" y="740"/>
                  </a:lnTo>
                  <a:cubicBezTo>
                    <a:pt x="467" y="740"/>
                    <a:pt x="414" y="683"/>
                    <a:pt x="414" y="620"/>
                  </a:cubicBezTo>
                  <a:lnTo>
                    <a:pt x="414" y="539"/>
                  </a:lnTo>
                  <a:cubicBezTo>
                    <a:pt x="414" y="471"/>
                    <a:pt x="467" y="419"/>
                    <a:pt x="534" y="419"/>
                  </a:cubicBezTo>
                  <a:close/>
                  <a:moveTo>
                    <a:pt x="534" y="1"/>
                  </a:moveTo>
                  <a:cubicBezTo>
                    <a:pt x="241" y="1"/>
                    <a:pt x="1" y="241"/>
                    <a:pt x="1" y="539"/>
                  </a:cubicBezTo>
                  <a:lnTo>
                    <a:pt x="1" y="620"/>
                  </a:lnTo>
                  <a:cubicBezTo>
                    <a:pt x="1" y="913"/>
                    <a:pt x="241" y="1154"/>
                    <a:pt x="534" y="1154"/>
                  </a:cubicBezTo>
                  <a:lnTo>
                    <a:pt x="1413" y="1154"/>
                  </a:lnTo>
                  <a:cubicBezTo>
                    <a:pt x="1711" y="1154"/>
                    <a:pt x="1951" y="913"/>
                    <a:pt x="1951" y="620"/>
                  </a:cubicBezTo>
                  <a:lnTo>
                    <a:pt x="1951" y="539"/>
                  </a:lnTo>
                  <a:cubicBezTo>
                    <a:pt x="1951" y="241"/>
                    <a:pt x="1711" y="1"/>
                    <a:pt x="1413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7" name="Google Shape;12047;p89"/>
            <p:cNvSpPr/>
            <p:nvPr/>
          </p:nvSpPr>
          <p:spPr>
            <a:xfrm>
              <a:off x="6933495" y="2068376"/>
              <a:ext cx="43930" cy="99379"/>
            </a:xfrm>
            <a:custGeom>
              <a:avLst/>
              <a:gdLst/>
              <a:ahLst/>
              <a:cxnLst/>
              <a:rect l="l" t="t" r="r" b="b"/>
              <a:pathLst>
                <a:path w="1678" h="3796" extrusionOk="0">
                  <a:moveTo>
                    <a:pt x="1168" y="414"/>
                  </a:moveTo>
                  <a:cubicBezTo>
                    <a:pt x="1221" y="414"/>
                    <a:pt x="1269" y="462"/>
                    <a:pt x="1269" y="514"/>
                  </a:cubicBezTo>
                  <a:lnTo>
                    <a:pt x="1269" y="3282"/>
                  </a:lnTo>
                  <a:cubicBezTo>
                    <a:pt x="1269" y="3339"/>
                    <a:pt x="1221" y="3382"/>
                    <a:pt x="1168" y="3382"/>
                  </a:cubicBezTo>
                  <a:lnTo>
                    <a:pt x="510" y="3382"/>
                  </a:lnTo>
                  <a:cubicBezTo>
                    <a:pt x="457" y="3382"/>
                    <a:pt x="414" y="3339"/>
                    <a:pt x="414" y="3282"/>
                  </a:cubicBezTo>
                  <a:lnTo>
                    <a:pt x="414" y="514"/>
                  </a:lnTo>
                  <a:cubicBezTo>
                    <a:pt x="414" y="462"/>
                    <a:pt x="457" y="414"/>
                    <a:pt x="515" y="414"/>
                  </a:cubicBezTo>
                  <a:close/>
                  <a:moveTo>
                    <a:pt x="510" y="0"/>
                  </a:moveTo>
                  <a:cubicBezTo>
                    <a:pt x="226" y="0"/>
                    <a:pt x="1" y="231"/>
                    <a:pt x="1" y="514"/>
                  </a:cubicBezTo>
                  <a:lnTo>
                    <a:pt x="1" y="3282"/>
                  </a:lnTo>
                  <a:cubicBezTo>
                    <a:pt x="1" y="3565"/>
                    <a:pt x="226" y="3796"/>
                    <a:pt x="510" y="3796"/>
                  </a:cubicBezTo>
                  <a:lnTo>
                    <a:pt x="1163" y="3796"/>
                  </a:lnTo>
                  <a:cubicBezTo>
                    <a:pt x="1447" y="3796"/>
                    <a:pt x="1677" y="3565"/>
                    <a:pt x="1677" y="3282"/>
                  </a:cubicBezTo>
                  <a:lnTo>
                    <a:pt x="1677" y="514"/>
                  </a:lnTo>
                  <a:cubicBezTo>
                    <a:pt x="1677" y="231"/>
                    <a:pt x="1447" y="0"/>
                    <a:pt x="116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8" name="Google Shape;12048;p89"/>
            <p:cNvSpPr/>
            <p:nvPr/>
          </p:nvSpPr>
          <p:spPr>
            <a:xfrm>
              <a:off x="6807727" y="2086100"/>
              <a:ext cx="32856" cy="10734"/>
            </a:xfrm>
            <a:custGeom>
              <a:avLst/>
              <a:gdLst/>
              <a:ahLst/>
              <a:cxnLst/>
              <a:rect l="l" t="t" r="r" b="b"/>
              <a:pathLst>
                <a:path w="1255" h="410" extrusionOk="0">
                  <a:moveTo>
                    <a:pt x="985" y="1"/>
                  </a:moveTo>
                  <a:cubicBezTo>
                    <a:pt x="984" y="1"/>
                    <a:pt x="982" y="1"/>
                    <a:pt x="981" y="1"/>
                  </a:cubicBezTo>
                  <a:lnTo>
                    <a:pt x="274" y="1"/>
                  </a:lnTo>
                  <a:cubicBezTo>
                    <a:pt x="0" y="1"/>
                    <a:pt x="0" y="409"/>
                    <a:pt x="274" y="409"/>
                  </a:cubicBezTo>
                  <a:lnTo>
                    <a:pt x="981" y="409"/>
                  </a:lnTo>
                  <a:cubicBezTo>
                    <a:pt x="1253" y="409"/>
                    <a:pt x="1254" y="1"/>
                    <a:pt x="98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89"/>
            <p:cNvSpPr/>
            <p:nvPr/>
          </p:nvSpPr>
          <p:spPr>
            <a:xfrm>
              <a:off x="6672271" y="2085969"/>
              <a:ext cx="13116" cy="10734"/>
            </a:xfrm>
            <a:custGeom>
              <a:avLst/>
              <a:gdLst/>
              <a:ahLst/>
              <a:cxnLst/>
              <a:rect l="l" t="t" r="r" b="b"/>
              <a:pathLst>
                <a:path w="501" h="410" extrusionOk="0">
                  <a:moveTo>
                    <a:pt x="302" y="1"/>
                  </a:moveTo>
                  <a:cubicBezTo>
                    <a:pt x="299" y="1"/>
                    <a:pt x="296" y="1"/>
                    <a:pt x="294" y="1"/>
                  </a:cubicBezTo>
                  <a:lnTo>
                    <a:pt x="274" y="1"/>
                  </a:lnTo>
                  <a:cubicBezTo>
                    <a:pt x="1" y="1"/>
                    <a:pt x="1" y="409"/>
                    <a:pt x="274" y="409"/>
                  </a:cubicBezTo>
                  <a:lnTo>
                    <a:pt x="294" y="409"/>
                  </a:lnTo>
                  <a:cubicBezTo>
                    <a:pt x="409" y="409"/>
                    <a:pt x="500" y="318"/>
                    <a:pt x="500" y="208"/>
                  </a:cubicBezTo>
                  <a:cubicBezTo>
                    <a:pt x="500" y="95"/>
                    <a:pt x="413" y="1"/>
                    <a:pt x="3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89"/>
            <p:cNvSpPr/>
            <p:nvPr/>
          </p:nvSpPr>
          <p:spPr>
            <a:xfrm>
              <a:off x="6677691" y="2110029"/>
              <a:ext cx="155588" cy="89483"/>
            </a:xfrm>
            <a:custGeom>
              <a:avLst/>
              <a:gdLst/>
              <a:ahLst/>
              <a:cxnLst/>
              <a:rect l="l" t="t" r="r" b="b"/>
              <a:pathLst>
                <a:path w="5943" h="3418" extrusionOk="0">
                  <a:moveTo>
                    <a:pt x="2657" y="0"/>
                  </a:moveTo>
                  <a:cubicBezTo>
                    <a:pt x="2567" y="0"/>
                    <a:pt x="2479" y="54"/>
                    <a:pt x="2455" y="163"/>
                  </a:cubicBezTo>
                  <a:lnTo>
                    <a:pt x="1989" y="2411"/>
                  </a:lnTo>
                  <a:lnTo>
                    <a:pt x="1581" y="1148"/>
                  </a:lnTo>
                  <a:cubicBezTo>
                    <a:pt x="1548" y="1054"/>
                    <a:pt x="1464" y="1006"/>
                    <a:pt x="1381" y="1006"/>
                  </a:cubicBezTo>
                  <a:cubicBezTo>
                    <a:pt x="1306" y="1006"/>
                    <a:pt x="1233" y="1044"/>
                    <a:pt x="1196" y="1124"/>
                  </a:cubicBezTo>
                  <a:lnTo>
                    <a:pt x="682" y="2238"/>
                  </a:lnTo>
                  <a:lnTo>
                    <a:pt x="269" y="2238"/>
                  </a:lnTo>
                  <a:cubicBezTo>
                    <a:pt x="0" y="2238"/>
                    <a:pt x="0" y="2647"/>
                    <a:pt x="269" y="2647"/>
                  </a:cubicBezTo>
                  <a:lnTo>
                    <a:pt x="817" y="2647"/>
                  </a:lnTo>
                  <a:cubicBezTo>
                    <a:pt x="898" y="2647"/>
                    <a:pt x="971" y="2599"/>
                    <a:pt x="1004" y="2526"/>
                  </a:cubicBezTo>
                  <a:lnTo>
                    <a:pt x="1350" y="1772"/>
                  </a:lnTo>
                  <a:lnTo>
                    <a:pt x="1840" y="3276"/>
                  </a:lnTo>
                  <a:cubicBezTo>
                    <a:pt x="1872" y="3371"/>
                    <a:pt x="1953" y="3417"/>
                    <a:pt x="2035" y="3417"/>
                  </a:cubicBezTo>
                  <a:cubicBezTo>
                    <a:pt x="2125" y="3417"/>
                    <a:pt x="2216" y="3361"/>
                    <a:pt x="2239" y="3252"/>
                  </a:cubicBezTo>
                  <a:lnTo>
                    <a:pt x="2638" y="1335"/>
                  </a:lnTo>
                  <a:lnTo>
                    <a:pt x="2801" y="2339"/>
                  </a:lnTo>
                  <a:cubicBezTo>
                    <a:pt x="2820" y="2440"/>
                    <a:pt x="2907" y="2512"/>
                    <a:pt x="3007" y="2512"/>
                  </a:cubicBezTo>
                  <a:lnTo>
                    <a:pt x="3800" y="2512"/>
                  </a:lnTo>
                  <a:cubicBezTo>
                    <a:pt x="3901" y="2512"/>
                    <a:pt x="3987" y="2445"/>
                    <a:pt x="4007" y="2344"/>
                  </a:cubicBezTo>
                  <a:lnTo>
                    <a:pt x="4098" y="1820"/>
                  </a:lnTo>
                  <a:lnTo>
                    <a:pt x="4353" y="2978"/>
                  </a:lnTo>
                  <a:cubicBezTo>
                    <a:pt x="4376" y="3083"/>
                    <a:pt x="4466" y="3140"/>
                    <a:pt x="4557" y="3140"/>
                  </a:cubicBezTo>
                  <a:cubicBezTo>
                    <a:pt x="4631" y="3140"/>
                    <a:pt x="4705" y="3102"/>
                    <a:pt x="4742" y="3021"/>
                  </a:cubicBezTo>
                  <a:lnTo>
                    <a:pt x="4996" y="2478"/>
                  </a:lnTo>
                  <a:lnTo>
                    <a:pt x="5669" y="2478"/>
                  </a:lnTo>
                  <a:cubicBezTo>
                    <a:pt x="5943" y="2478"/>
                    <a:pt x="5943" y="2070"/>
                    <a:pt x="5669" y="2070"/>
                  </a:cubicBezTo>
                  <a:lnTo>
                    <a:pt x="4867" y="2070"/>
                  </a:lnTo>
                  <a:cubicBezTo>
                    <a:pt x="4679" y="2070"/>
                    <a:pt x="4655" y="2253"/>
                    <a:pt x="4622" y="2305"/>
                  </a:cubicBezTo>
                  <a:lnTo>
                    <a:pt x="4276" y="739"/>
                  </a:lnTo>
                  <a:cubicBezTo>
                    <a:pt x="4252" y="631"/>
                    <a:pt x="4163" y="577"/>
                    <a:pt x="4074" y="577"/>
                  </a:cubicBezTo>
                  <a:cubicBezTo>
                    <a:pt x="3982" y="577"/>
                    <a:pt x="3889" y="634"/>
                    <a:pt x="3867" y="749"/>
                  </a:cubicBezTo>
                  <a:lnTo>
                    <a:pt x="3622" y="2109"/>
                  </a:lnTo>
                  <a:lnTo>
                    <a:pt x="3171" y="2109"/>
                  </a:lnTo>
                  <a:lnTo>
                    <a:pt x="2863" y="172"/>
                  </a:lnTo>
                  <a:cubicBezTo>
                    <a:pt x="2841" y="58"/>
                    <a:pt x="2749" y="0"/>
                    <a:pt x="2657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1" name="Google Shape;12051;p89"/>
            <p:cNvSpPr/>
            <p:nvPr/>
          </p:nvSpPr>
          <p:spPr>
            <a:xfrm>
              <a:off x="6630645" y="2040338"/>
              <a:ext cx="368536" cy="246275"/>
            </a:xfrm>
            <a:custGeom>
              <a:avLst/>
              <a:gdLst/>
              <a:ahLst/>
              <a:cxnLst/>
              <a:rect l="l" t="t" r="r" b="b"/>
              <a:pathLst>
                <a:path w="14077" h="9407" extrusionOk="0">
                  <a:moveTo>
                    <a:pt x="4002" y="8748"/>
                  </a:moveTo>
                  <a:lnTo>
                    <a:pt x="4002" y="8993"/>
                  </a:lnTo>
                  <a:lnTo>
                    <a:pt x="1936" y="8993"/>
                  </a:lnTo>
                  <a:lnTo>
                    <a:pt x="1936" y="8748"/>
                  </a:lnTo>
                  <a:close/>
                  <a:moveTo>
                    <a:pt x="12135" y="8748"/>
                  </a:moveTo>
                  <a:lnTo>
                    <a:pt x="12135" y="8993"/>
                  </a:lnTo>
                  <a:lnTo>
                    <a:pt x="10074" y="8993"/>
                  </a:lnTo>
                  <a:lnTo>
                    <a:pt x="10074" y="8748"/>
                  </a:lnTo>
                  <a:close/>
                  <a:moveTo>
                    <a:pt x="668" y="0"/>
                  </a:moveTo>
                  <a:cubicBezTo>
                    <a:pt x="298" y="0"/>
                    <a:pt x="0" y="303"/>
                    <a:pt x="0" y="668"/>
                  </a:cubicBezTo>
                  <a:lnTo>
                    <a:pt x="0" y="8080"/>
                  </a:lnTo>
                  <a:cubicBezTo>
                    <a:pt x="0" y="8446"/>
                    <a:pt x="298" y="8748"/>
                    <a:pt x="668" y="8748"/>
                  </a:cubicBezTo>
                  <a:lnTo>
                    <a:pt x="1528" y="8748"/>
                  </a:lnTo>
                  <a:lnTo>
                    <a:pt x="1528" y="9200"/>
                  </a:lnTo>
                  <a:cubicBezTo>
                    <a:pt x="1528" y="9315"/>
                    <a:pt x="1619" y="9406"/>
                    <a:pt x="1730" y="9406"/>
                  </a:cubicBezTo>
                  <a:lnTo>
                    <a:pt x="4204" y="9406"/>
                  </a:lnTo>
                  <a:cubicBezTo>
                    <a:pt x="4319" y="9406"/>
                    <a:pt x="4411" y="9315"/>
                    <a:pt x="4411" y="9200"/>
                  </a:cubicBezTo>
                  <a:lnTo>
                    <a:pt x="4411" y="8748"/>
                  </a:lnTo>
                  <a:lnTo>
                    <a:pt x="9661" y="8748"/>
                  </a:lnTo>
                  <a:lnTo>
                    <a:pt x="9661" y="9200"/>
                  </a:lnTo>
                  <a:cubicBezTo>
                    <a:pt x="9661" y="9315"/>
                    <a:pt x="9753" y="9406"/>
                    <a:pt x="9868" y="9406"/>
                  </a:cubicBezTo>
                  <a:lnTo>
                    <a:pt x="12342" y="9406"/>
                  </a:lnTo>
                  <a:cubicBezTo>
                    <a:pt x="12457" y="9406"/>
                    <a:pt x="12549" y="9315"/>
                    <a:pt x="12549" y="9200"/>
                  </a:cubicBezTo>
                  <a:lnTo>
                    <a:pt x="12549" y="8748"/>
                  </a:lnTo>
                  <a:lnTo>
                    <a:pt x="13404" y="8748"/>
                  </a:lnTo>
                  <a:cubicBezTo>
                    <a:pt x="13774" y="8748"/>
                    <a:pt x="14071" y="8446"/>
                    <a:pt x="14071" y="8080"/>
                  </a:cubicBezTo>
                  <a:lnTo>
                    <a:pt x="14071" y="668"/>
                  </a:lnTo>
                  <a:cubicBezTo>
                    <a:pt x="14076" y="303"/>
                    <a:pt x="13778" y="0"/>
                    <a:pt x="13408" y="0"/>
                  </a:cubicBezTo>
                  <a:lnTo>
                    <a:pt x="9253" y="0"/>
                  </a:lnTo>
                  <a:cubicBezTo>
                    <a:pt x="8984" y="0"/>
                    <a:pt x="8984" y="413"/>
                    <a:pt x="9253" y="413"/>
                  </a:cubicBezTo>
                  <a:lnTo>
                    <a:pt x="13408" y="413"/>
                  </a:lnTo>
                  <a:cubicBezTo>
                    <a:pt x="13411" y="413"/>
                    <a:pt x="13414" y="413"/>
                    <a:pt x="13417" y="413"/>
                  </a:cubicBezTo>
                  <a:cubicBezTo>
                    <a:pt x="13552" y="413"/>
                    <a:pt x="13663" y="527"/>
                    <a:pt x="13663" y="668"/>
                  </a:cubicBezTo>
                  <a:lnTo>
                    <a:pt x="13663" y="8076"/>
                  </a:lnTo>
                  <a:cubicBezTo>
                    <a:pt x="13663" y="8215"/>
                    <a:pt x="13548" y="8330"/>
                    <a:pt x="13408" y="8330"/>
                  </a:cubicBezTo>
                  <a:lnTo>
                    <a:pt x="663" y="8330"/>
                  </a:lnTo>
                  <a:cubicBezTo>
                    <a:pt x="524" y="8330"/>
                    <a:pt x="409" y="8215"/>
                    <a:pt x="409" y="8076"/>
                  </a:cubicBezTo>
                  <a:lnTo>
                    <a:pt x="409" y="668"/>
                  </a:lnTo>
                  <a:cubicBezTo>
                    <a:pt x="409" y="527"/>
                    <a:pt x="519" y="413"/>
                    <a:pt x="655" y="413"/>
                  </a:cubicBezTo>
                  <a:cubicBezTo>
                    <a:pt x="658" y="413"/>
                    <a:pt x="661" y="413"/>
                    <a:pt x="663" y="413"/>
                  </a:cubicBezTo>
                  <a:lnTo>
                    <a:pt x="8359" y="413"/>
                  </a:lnTo>
                  <a:cubicBezTo>
                    <a:pt x="8633" y="413"/>
                    <a:pt x="8633" y="0"/>
                    <a:pt x="835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89"/>
            <p:cNvSpPr/>
            <p:nvPr/>
          </p:nvSpPr>
          <p:spPr>
            <a:xfrm>
              <a:off x="6655411" y="2068376"/>
              <a:ext cx="200146" cy="172709"/>
            </a:xfrm>
            <a:custGeom>
              <a:avLst/>
              <a:gdLst/>
              <a:ahLst/>
              <a:cxnLst/>
              <a:rect l="l" t="t" r="r" b="b"/>
              <a:pathLst>
                <a:path w="7645" h="6597" extrusionOk="0">
                  <a:moveTo>
                    <a:pt x="207" y="0"/>
                  </a:moveTo>
                  <a:cubicBezTo>
                    <a:pt x="92" y="0"/>
                    <a:pt x="1" y="92"/>
                    <a:pt x="1" y="207"/>
                  </a:cubicBezTo>
                  <a:lnTo>
                    <a:pt x="1" y="2047"/>
                  </a:lnTo>
                  <a:cubicBezTo>
                    <a:pt x="1" y="2184"/>
                    <a:pt x="104" y="2252"/>
                    <a:pt x="207" y="2252"/>
                  </a:cubicBezTo>
                  <a:cubicBezTo>
                    <a:pt x="311" y="2252"/>
                    <a:pt x="414" y="2184"/>
                    <a:pt x="414" y="2047"/>
                  </a:cubicBezTo>
                  <a:lnTo>
                    <a:pt x="414" y="414"/>
                  </a:lnTo>
                  <a:lnTo>
                    <a:pt x="7231" y="414"/>
                  </a:lnTo>
                  <a:lnTo>
                    <a:pt x="7231" y="6188"/>
                  </a:lnTo>
                  <a:lnTo>
                    <a:pt x="414" y="6188"/>
                  </a:lnTo>
                  <a:lnTo>
                    <a:pt x="414" y="2984"/>
                  </a:lnTo>
                  <a:cubicBezTo>
                    <a:pt x="414" y="2868"/>
                    <a:pt x="323" y="2777"/>
                    <a:pt x="207" y="2777"/>
                  </a:cubicBezTo>
                  <a:cubicBezTo>
                    <a:pt x="92" y="2777"/>
                    <a:pt x="1" y="2868"/>
                    <a:pt x="1" y="2984"/>
                  </a:cubicBezTo>
                  <a:lnTo>
                    <a:pt x="1" y="6395"/>
                  </a:lnTo>
                  <a:cubicBezTo>
                    <a:pt x="1" y="6505"/>
                    <a:pt x="92" y="6596"/>
                    <a:pt x="207" y="6596"/>
                  </a:cubicBezTo>
                  <a:lnTo>
                    <a:pt x="7442" y="6596"/>
                  </a:lnTo>
                  <a:cubicBezTo>
                    <a:pt x="7553" y="6596"/>
                    <a:pt x="7644" y="6505"/>
                    <a:pt x="7644" y="6395"/>
                  </a:cubicBezTo>
                  <a:lnTo>
                    <a:pt x="7644" y="207"/>
                  </a:lnTo>
                  <a:cubicBezTo>
                    <a:pt x="7644" y="92"/>
                    <a:pt x="7553" y="0"/>
                    <a:pt x="7442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3" name="Google Shape;12053;p89"/>
          <p:cNvGrpSpPr/>
          <p:nvPr/>
        </p:nvGrpSpPr>
        <p:grpSpPr>
          <a:xfrm>
            <a:off x="6190455" y="1789646"/>
            <a:ext cx="368771" cy="336858"/>
            <a:chOff x="6190455" y="1995046"/>
            <a:chExt cx="368771" cy="336858"/>
          </a:xfrm>
        </p:grpSpPr>
        <p:sp>
          <p:nvSpPr>
            <p:cNvPr id="12054" name="Google Shape;12054;p89"/>
            <p:cNvSpPr/>
            <p:nvPr/>
          </p:nvSpPr>
          <p:spPr>
            <a:xfrm>
              <a:off x="6195979" y="2084477"/>
              <a:ext cx="200644" cy="241877"/>
            </a:xfrm>
            <a:custGeom>
              <a:avLst/>
              <a:gdLst/>
              <a:ahLst/>
              <a:cxnLst/>
              <a:rect l="l" t="t" r="r" b="b"/>
              <a:pathLst>
                <a:path w="7664" h="9239" extrusionOk="0">
                  <a:moveTo>
                    <a:pt x="889" y="0"/>
                  </a:moveTo>
                  <a:cubicBezTo>
                    <a:pt x="399" y="0"/>
                    <a:pt x="1" y="399"/>
                    <a:pt x="1" y="889"/>
                  </a:cubicBezTo>
                  <a:lnTo>
                    <a:pt x="1" y="8350"/>
                  </a:lnTo>
                  <a:cubicBezTo>
                    <a:pt x="1" y="8840"/>
                    <a:pt x="399" y="9238"/>
                    <a:pt x="889" y="9238"/>
                  </a:cubicBezTo>
                  <a:lnTo>
                    <a:pt x="6779" y="9238"/>
                  </a:lnTo>
                  <a:cubicBezTo>
                    <a:pt x="7183" y="9238"/>
                    <a:pt x="7538" y="8960"/>
                    <a:pt x="7639" y="8566"/>
                  </a:cubicBezTo>
                  <a:cubicBezTo>
                    <a:pt x="6361" y="7461"/>
                    <a:pt x="6371" y="5477"/>
                    <a:pt x="7663" y="4386"/>
                  </a:cubicBezTo>
                  <a:lnTo>
                    <a:pt x="7663" y="889"/>
                  </a:lnTo>
                  <a:cubicBezTo>
                    <a:pt x="7663" y="399"/>
                    <a:pt x="7264" y="0"/>
                    <a:pt x="677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89"/>
            <p:cNvSpPr/>
            <p:nvPr/>
          </p:nvSpPr>
          <p:spPr>
            <a:xfrm>
              <a:off x="6195979" y="2084477"/>
              <a:ext cx="200644" cy="241877"/>
            </a:xfrm>
            <a:custGeom>
              <a:avLst/>
              <a:gdLst/>
              <a:ahLst/>
              <a:cxnLst/>
              <a:rect l="l" t="t" r="r" b="b"/>
              <a:pathLst>
                <a:path w="7664" h="9239" extrusionOk="0">
                  <a:moveTo>
                    <a:pt x="5" y="7466"/>
                  </a:moveTo>
                  <a:cubicBezTo>
                    <a:pt x="5" y="7472"/>
                    <a:pt x="5" y="7478"/>
                    <a:pt x="5" y="7483"/>
                  </a:cubicBezTo>
                  <a:lnTo>
                    <a:pt x="5" y="7483"/>
                  </a:lnTo>
                  <a:lnTo>
                    <a:pt x="5" y="7466"/>
                  </a:lnTo>
                  <a:close/>
                  <a:moveTo>
                    <a:pt x="6116" y="0"/>
                  </a:moveTo>
                  <a:cubicBezTo>
                    <a:pt x="6611" y="0"/>
                    <a:pt x="7010" y="399"/>
                    <a:pt x="7010" y="889"/>
                  </a:cubicBezTo>
                  <a:lnTo>
                    <a:pt x="7010" y="3940"/>
                  </a:lnTo>
                  <a:cubicBezTo>
                    <a:pt x="7005" y="4079"/>
                    <a:pt x="6957" y="4209"/>
                    <a:pt x="6870" y="4314"/>
                  </a:cubicBezTo>
                  <a:cubicBezTo>
                    <a:pt x="6597" y="4641"/>
                    <a:pt x="6385" y="5011"/>
                    <a:pt x="6251" y="5414"/>
                  </a:cubicBezTo>
                  <a:cubicBezTo>
                    <a:pt x="5953" y="6101"/>
                    <a:pt x="5953" y="6880"/>
                    <a:pt x="6251" y="7571"/>
                  </a:cubicBezTo>
                  <a:cubicBezTo>
                    <a:pt x="6251" y="7571"/>
                    <a:pt x="6251" y="7571"/>
                    <a:pt x="6251" y="7576"/>
                  </a:cubicBezTo>
                  <a:cubicBezTo>
                    <a:pt x="6385" y="7956"/>
                    <a:pt x="6107" y="8355"/>
                    <a:pt x="5698" y="8355"/>
                  </a:cubicBezTo>
                  <a:lnTo>
                    <a:pt x="894" y="8355"/>
                  </a:lnTo>
                  <a:cubicBezTo>
                    <a:pt x="405" y="8355"/>
                    <a:pt x="10" y="7970"/>
                    <a:pt x="5" y="7483"/>
                  </a:cubicBezTo>
                  <a:lnTo>
                    <a:pt x="5" y="7483"/>
                  </a:lnTo>
                  <a:lnTo>
                    <a:pt x="5" y="8355"/>
                  </a:lnTo>
                  <a:cubicBezTo>
                    <a:pt x="1" y="8842"/>
                    <a:pt x="395" y="9238"/>
                    <a:pt x="885" y="9238"/>
                  </a:cubicBezTo>
                  <a:cubicBezTo>
                    <a:pt x="888" y="9238"/>
                    <a:pt x="891" y="9238"/>
                    <a:pt x="894" y="9238"/>
                  </a:cubicBezTo>
                  <a:lnTo>
                    <a:pt x="6779" y="9238"/>
                  </a:lnTo>
                  <a:cubicBezTo>
                    <a:pt x="6784" y="9239"/>
                    <a:pt x="6789" y="9239"/>
                    <a:pt x="6794" y="9239"/>
                  </a:cubicBezTo>
                  <a:cubicBezTo>
                    <a:pt x="7062" y="9239"/>
                    <a:pt x="7320" y="9110"/>
                    <a:pt x="7480" y="8893"/>
                  </a:cubicBezTo>
                  <a:cubicBezTo>
                    <a:pt x="7480" y="8888"/>
                    <a:pt x="7485" y="8888"/>
                    <a:pt x="7485" y="8888"/>
                  </a:cubicBezTo>
                  <a:lnTo>
                    <a:pt x="7504" y="8859"/>
                  </a:lnTo>
                  <a:cubicBezTo>
                    <a:pt x="7509" y="8859"/>
                    <a:pt x="7509" y="8859"/>
                    <a:pt x="7509" y="8854"/>
                  </a:cubicBezTo>
                  <a:cubicBezTo>
                    <a:pt x="7514" y="8845"/>
                    <a:pt x="7519" y="8840"/>
                    <a:pt x="7524" y="8830"/>
                  </a:cubicBezTo>
                  <a:cubicBezTo>
                    <a:pt x="7524" y="8830"/>
                    <a:pt x="7524" y="8825"/>
                    <a:pt x="7529" y="8821"/>
                  </a:cubicBezTo>
                  <a:cubicBezTo>
                    <a:pt x="7533" y="8821"/>
                    <a:pt x="7538" y="8806"/>
                    <a:pt x="7543" y="8801"/>
                  </a:cubicBezTo>
                  <a:cubicBezTo>
                    <a:pt x="7543" y="8792"/>
                    <a:pt x="7543" y="8792"/>
                    <a:pt x="7548" y="8792"/>
                  </a:cubicBezTo>
                  <a:cubicBezTo>
                    <a:pt x="7548" y="8782"/>
                    <a:pt x="7553" y="8772"/>
                    <a:pt x="7562" y="8768"/>
                  </a:cubicBezTo>
                  <a:cubicBezTo>
                    <a:pt x="7562" y="8763"/>
                    <a:pt x="7562" y="8763"/>
                    <a:pt x="7567" y="8753"/>
                  </a:cubicBezTo>
                  <a:cubicBezTo>
                    <a:pt x="7572" y="8748"/>
                    <a:pt x="7572" y="8739"/>
                    <a:pt x="7577" y="8734"/>
                  </a:cubicBezTo>
                  <a:cubicBezTo>
                    <a:pt x="7577" y="8729"/>
                    <a:pt x="7577" y="8724"/>
                    <a:pt x="7581" y="8720"/>
                  </a:cubicBezTo>
                  <a:cubicBezTo>
                    <a:pt x="7586" y="8715"/>
                    <a:pt x="7586" y="8705"/>
                    <a:pt x="7591" y="8700"/>
                  </a:cubicBezTo>
                  <a:cubicBezTo>
                    <a:pt x="7596" y="8691"/>
                    <a:pt x="7596" y="8686"/>
                    <a:pt x="7596" y="8686"/>
                  </a:cubicBezTo>
                  <a:cubicBezTo>
                    <a:pt x="7601" y="8676"/>
                    <a:pt x="7601" y="8672"/>
                    <a:pt x="7605" y="8662"/>
                  </a:cubicBezTo>
                  <a:cubicBezTo>
                    <a:pt x="7605" y="8662"/>
                    <a:pt x="7605" y="8652"/>
                    <a:pt x="7610" y="8652"/>
                  </a:cubicBezTo>
                  <a:cubicBezTo>
                    <a:pt x="7610" y="8643"/>
                    <a:pt x="7615" y="8633"/>
                    <a:pt x="7615" y="8624"/>
                  </a:cubicBezTo>
                  <a:cubicBezTo>
                    <a:pt x="7620" y="8624"/>
                    <a:pt x="7620" y="8619"/>
                    <a:pt x="7620" y="8614"/>
                  </a:cubicBezTo>
                  <a:lnTo>
                    <a:pt x="7629" y="8575"/>
                  </a:lnTo>
                  <a:lnTo>
                    <a:pt x="7538" y="8499"/>
                  </a:lnTo>
                  <a:lnTo>
                    <a:pt x="7529" y="8489"/>
                  </a:lnTo>
                  <a:lnTo>
                    <a:pt x="7447" y="8407"/>
                  </a:lnTo>
                  <a:lnTo>
                    <a:pt x="7437" y="8393"/>
                  </a:lnTo>
                  <a:cubicBezTo>
                    <a:pt x="7408" y="8364"/>
                    <a:pt x="7384" y="8335"/>
                    <a:pt x="7356" y="8306"/>
                  </a:cubicBezTo>
                  <a:cubicBezTo>
                    <a:pt x="7356" y="8306"/>
                    <a:pt x="7351" y="8302"/>
                    <a:pt x="7351" y="8297"/>
                  </a:cubicBezTo>
                  <a:cubicBezTo>
                    <a:pt x="7322" y="8268"/>
                    <a:pt x="7298" y="8239"/>
                    <a:pt x="7274" y="8206"/>
                  </a:cubicBezTo>
                  <a:cubicBezTo>
                    <a:pt x="6352" y="7038"/>
                    <a:pt x="6520" y="5352"/>
                    <a:pt x="7653" y="4396"/>
                  </a:cubicBezTo>
                  <a:lnTo>
                    <a:pt x="7653" y="899"/>
                  </a:lnTo>
                  <a:cubicBezTo>
                    <a:pt x="7663" y="409"/>
                    <a:pt x="7269" y="0"/>
                    <a:pt x="6779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6" name="Google Shape;12056;p89"/>
            <p:cNvSpPr/>
            <p:nvPr/>
          </p:nvSpPr>
          <p:spPr>
            <a:xfrm>
              <a:off x="6241506" y="2062852"/>
              <a:ext cx="109956" cy="21651"/>
            </a:xfrm>
            <a:custGeom>
              <a:avLst/>
              <a:gdLst/>
              <a:ahLst/>
              <a:cxnLst/>
              <a:rect l="l" t="t" r="r" b="b"/>
              <a:pathLst>
                <a:path w="4200" h="827" extrusionOk="0">
                  <a:moveTo>
                    <a:pt x="1" y="0"/>
                  </a:moveTo>
                  <a:lnTo>
                    <a:pt x="1" y="826"/>
                  </a:lnTo>
                  <a:lnTo>
                    <a:pt x="4199" y="826"/>
                  </a:lnTo>
                  <a:lnTo>
                    <a:pt x="4199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7" name="Google Shape;12057;p89"/>
            <p:cNvSpPr/>
            <p:nvPr/>
          </p:nvSpPr>
          <p:spPr>
            <a:xfrm>
              <a:off x="6323004" y="2062852"/>
              <a:ext cx="28327" cy="21651"/>
            </a:xfrm>
            <a:custGeom>
              <a:avLst/>
              <a:gdLst/>
              <a:ahLst/>
              <a:cxnLst/>
              <a:rect l="l" t="t" r="r" b="b"/>
              <a:pathLst>
                <a:path w="1082" h="827" extrusionOk="0">
                  <a:moveTo>
                    <a:pt x="1" y="0"/>
                  </a:moveTo>
                  <a:lnTo>
                    <a:pt x="1" y="826"/>
                  </a:lnTo>
                  <a:lnTo>
                    <a:pt x="1082" y="826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rgbClr val="3951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89"/>
            <p:cNvSpPr/>
            <p:nvPr/>
          </p:nvSpPr>
          <p:spPr>
            <a:xfrm>
              <a:off x="6218624" y="2000701"/>
              <a:ext cx="155588" cy="62282"/>
            </a:xfrm>
            <a:custGeom>
              <a:avLst/>
              <a:gdLst/>
              <a:ahLst/>
              <a:cxnLst/>
              <a:rect l="l" t="t" r="r" b="b"/>
              <a:pathLst>
                <a:path w="5943" h="2379" extrusionOk="0">
                  <a:moveTo>
                    <a:pt x="0" y="1"/>
                  </a:moveTo>
                  <a:lnTo>
                    <a:pt x="0" y="1187"/>
                  </a:lnTo>
                  <a:lnTo>
                    <a:pt x="0" y="2379"/>
                  </a:lnTo>
                  <a:lnTo>
                    <a:pt x="5943" y="2379"/>
                  </a:lnTo>
                  <a:lnTo>
                    <a:pt x="5943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89"/>
            <p:cNvSpPr/>
            <p:nvPr/>
          </p:nvSpPr>
          <p:spPr>
            <a:xfrm>
              <a:off x="6334968" y="2000701"/>
              <a:ext cx="39375" cy="62282"/>
            </a:xfrm>
            <a:custGeom>
              <a:avLst/>
              <a:gdLst/>
              <a:ahLst/>
              <a:cxnLst/>
              <a:rect l="l" t="t" r="r" b="b"/>
              <a:pathLst>
                <a:path w="1504" h="2379" extrusionOk="0">
                  <a:moveTo>
                    <a:pt x="0" y="1"/>
                  </a:moveTo>
                  <a:lnTo>
                    <a:pt x="0" y="2379"/>
                  </a:lnTo>
                  <a:lnTo>
                    <a:pt x="1504" y="2379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89"/>
            <p:cNvSpPr/>
            <p:nvPr/>
          </p:nvSpPr>
          <p:spPr>
            <a:xfrm>
              <a:off x="6231452" y="2145084"/>
              <a:ext cx="125297" cy="120559"/>
            </a:xfrm>
            <a:custGeom>
              <a:avLst/>
              <a:gdLst/>
              <a:ahLst/>
              <a:cxnLst/>
              <a:rect l="l" t="t" r="r" b="b"/>
              <a:pathLst>
                <a:path w="4786" h="4605" extrusionOk="0">
                  <a:moveTo>
                    <a:pt x="2484" y="1"/>
                  </a:moveTo>
                  <a:cubicBezTo>
                    <a:pt x="1552" y="1"/>
                    <a:pt x="711" y="563"/>
                    <a:pt x="356" y="1423"/>
                  </a:cubicBezTo>
                  <a:cubicBezTo>
                    <a:pt x="0" y="2283"/>
                    <a:pt x="197" y="3272"/>
                    <a:pt x="855" y="3931"/>
                  </a:cubicBezTo>
                  <a:cubicBezTo>
                    <a:pt x="1296" y="4371"/>
                    <a:pt x="1885" y="4605"/>
                    <a:pt x="2484" y="4605"/>
                  </a:cubicBezTo>
                  <a:cubicBezTo>
                    <a:pt x="2780" y="4605"/>
                    <a:pt x="3079" y="4548"/>
                    <a:pt x="3363" y="4430"/>
                  </a:cubicBezTo>
                  <a:cubicBezTo>
                    <a:pt x="4223" y="4075"/>
                    <a:pt x="4785" y="3234"/>
                    <a:pt x="4785" y="2302"/>
                  </a:cubicBezTo>
                  <a:cubicBezTo>
                    <a:pt x="4785" y="1034"/>
                    <a:pt x="3752" y="1"/>
                    <a:pt x="2484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89"/>
            <p:cNvSpPr/>
            <p:nvPr/>
          </p:nvSpPr>
          <p:spPr>
            <a:xfrm>
              <a:off x="6246794" y="2155791"/>
              <a:ext cx="119014" cy="109904"/>
            </a:xfrm>
            <a:custGeom>
              <a:avLst/>
              <a:gdLst/>
              <a:ahLst/>
              <a:cxnLst/>
              <a:rect l="l" t="t" r="r" b="b"/>
              <a:pathLst>
                <a:path w="4546" h="4198" extrusionOk="0">
                  <a:moveTo>
                    <a:pt x="3205" y="0"/>
                  </a:moveTo>
                  <a:lnTo>
                    <a:pt x="3205" y="0"/>
                  </a:lnTo>
                  <a:cubicBezTo>
                    <a:pt x="3834" y="913"/>
                    <a:pt x="3724" y="2148"/>
                    <a:pt x="2936" y="2931"/>
                  </a:cubicBezTo>
                  <a:cubicBezTo>
                    <a:pt x="2492" y="3377"/>
                    <a:pt x="1903" y="3606"/>
                    <a:pt x="1309" y="3606"/>
                  </a:cubicBezTo>
                  <a:cubicBezTo>
                    <a:pt x="855" y="3606"/>
                    <a:pt x="398" y="3472"/>
                    <a:pt x="0" y="3200"/>
                  </a:cubicBezTo>
                  <a:lnTo>
                    <a:pt x="0" y="3200"/>
                  </a:lnTo>
                  <a:cubicBezTo>
                    <a:pt x="453" y="3857"/>
                    <a:pt x="1173" y="4197"/>
                    <a:pt x="1899" y="4197"/>
                  </a:cubicBezTo>
                  <a:cubicBezTo>
                    <a:pt x="2484" y="4197"/>
                    <a:pt x="3072" y="3976"/>
                    <a:pt x="3527" y="3522"/>
                  </a:cubicBezTo>
                  <a:cubicBezTo>
                    <a:pt x="4545" y="2503"/>
                    <a:pt x="4391" y="817"/>
                    <a:pt x="3205" y="0"/>
                  </a:cubicBezTo>
                  <a:close/>
                </a:path>
              </a:pathLst>
            </a:custGeom>
            <a:solidFill>
              <a:srgbClr val="798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2" name="Google Shape;12062;p89"/>
            <p:cNvSpPr/>
            <p:nvPr/>
          </p:nvSpPr>
          <p:spPr>
            <a:xfrm>
              <a:off x="6365389" y="2182312"/>
              <a:ext cx="149828" cy="144016"/>
            </a:xfrm>
            <a:custGeom>
              <a:avLst/>
              <a:gdLst/>
              <a:ahLst/>
              <a:cxnLst/>
              <a:rect l="l" t="t" r="r" b="b"/>
              <a:pathLst>
                <a:path w="5723" h="5501" extrusionOk="0">
                  <a:moveTo>
                    <a:pt x="2970" y="1"/>
                  </a:moveTo>
                  <a:cubicBezTo>
                    <a:pt x="1855" y="1"/>
                    <a:pt x="851" y="669"/>
                    <a:pt x="423" y="1697"/>
                  </a:cubicBezTo>
                  <a:cubicBezTo>
                    <a:pt x="1" y="2725"/>
                    <a:pt x="236" y="3911"/>
                    <a:pt x="1024" y="4699"/>
                  </a:cubicBezTo>
                  <a:cubicBezTo>
                    <a:pt x="1550" y="5222"/>
                    <a:pt x="2252" y="5501"/>
                    <a:pt x="2967" y="5501"/>
                  </a:cubicBezTo>
                  <a:cubicBezTo>
                    <a:pt x="3322" y="5501"/>
                    <a:pt x="3680" y="5432"/>
                    <a:pt x="4022" y="5290"/>
                  </a:cubicBezTo>
                  <a:cubicBezTo>
                    <a:pt x="5050" y="4867"/>
                    <a:pt x="5722" y="3863"/>
                    <a:pt x="5722" y="2749"/>
                  </a:cubicBezTo>
                  <a:cubicBezTo>
                    <a:pt x="5717" y="1231"/>
                    <a:pt x="4488" y="1"/>
                    <a:pt x="2970" y="1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3" name="Google Shape;12063;p89"/>
            <p:cNvSpPr/>
            <p:nvPr/>
          </p:nvSpPr>
          <p:spPr>
            <a:xfrm>
              <a:off x="6385757" y="2196920"/>
              <a:ext cx="139147" cy="129460"/>
            </a:xfrm>
            <a:custGeom>
              <a:avLst/>
              <a:gdLst/>
              <a:ahLst/>
              <a:cxnLst/>
              <a:rect l="l" t="t" r="r" b="b"/>
              <a:pathLst>
                <a:path w="5315" h="4945" extrusionOk="0">
                  <a:moveTo>
                    <a:pt x="3854" y="0"/>
                  </a:moveTo>
                  <a:lnTo>
                    <a:pt x="3854" y="0"/>
                  </a:lnTo>
                  <a:cubicBezTo>
                    <a:pt x="4685" y="1095"/>
                    <a:pt x="4579" y="2638"/>
                    <a:pt x="3609" y="3613"/>
                  </a:cubicBezTo>
                  <a:cubicBezTo>
                    <a:pt x="3074" y="4145"/>
                    <a:pt x="2368" y="4417"/>
                    <a:pt x="1660" y="4417"/>
                  </a:cubicBezTo>
                  <a:cubicBezTo>
                    <a:pt x="1077" y="4417"/>
                    <a:pt x="493" y="4233"/>
                    <a:pt x="1" y="3858"/>
                  </a:cubicBezTo>
                  <a:lnTo>
                    <a:pt x="1" y="3858"/>
                  </a:lnTo>
                  <a:cubicBezTo>
                    <a:pt x="545" y="4576"/>
                    <a:pt x="1366" y="4945"/>
                    <a:pt x="2193" y="4945"/>
                  </a:cubicBezTo>
                  <a:cubicBezTo>
                    <a:pt x="2892" y="4945"/>
                    <a:pt x="3596" y="4681"/>
                    <a:pt x="4137" y="4141"/>
                  </a:cubicBezTo>
                  <a:cubicBezTo>
                    <a:pt x="5314" y="2959"/>
                    <a:pt x="5184" y="1009"/>
                    <a:pt x="3854" y="0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4" name="Google Shape;12064;p89"/>
            <p:cNvSpPr/>
            <p:nvPr/>
          </p:nvSpPr>
          <p:spPr>
            <a:xfrm>
              <a:off x="6393690" y="2204329"/>
              <a:ext cx="108202" cy="108202"/>
            </a:xfrm>
            <a:custGeom>
              <a:avLst/>
              <a:gdLst/>
              <a:ahLst/>
              <a:cxnLst/>
              <a:rect l="l" t="t" r="r" b="b"/>
              <a:pathLst>
                <a:path w="4133" h="4133" extrusionOk="0">
                  <a:moveTo>
                    <a:pt x="3882" y="1"/>
                  </a:moveTo>
                  <a:cubicBezTo>
                    <a:pt x="3868" y="10"/>
                    <a:pt x="3849" y="20"/>
                    <a:pt x="3834" y="34"/>
                  </a:cubicBezTo>
                  <a:lnTo>
                    <a:pt x="39" y="3829"/>
                  </a:lnTo>
                  <a:cubicBezTo>
                    <a:pt x="25" y="3849"/>
                    <a:pt x="10" y="3863"/>
                    <a:pt x="1" y="3882"/>
                  </a:cubicBezTo>
                  <a:cubicBezTo>
                    <a:pt x="106" y="3973"/>
                    <a:pt x="222" y="4055"/>
                    <a:pt x="337" y="4132"/>
                  </a:cubicBezTo>
                  <a:lnTo>
                    <a:pt x="4132" y="337"/>
                  </a:lnTo>
                  <a:cubicBezTo>
                    <a:pt x="4055" y="217"/>
                    <a:pt x="3973" y="106"/>
                    <a:pt x="3882" y="1"/>
                  </a:cubicBezTo>
                  <a:close/>
                </a:path>
              </a:pathLst>
            </a:custGeom>
            <a:solidFill>
              <a:srgbClr val="CCD6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5" name="Google Shape;12065;p89"/>
            <p:cNvSpPr/>
            <p:nvPr/>
          </p:nvSpPr>
          <p:spPr>
            <a:xfrm>
              <a:off x="6442228" y="2092279"/>
              <a:ext cx="111474" cy="212555"/>
            </a:xfrm>
            <a:custGeom>
              <a:avLst/>
              <a:gdLst/>
              <a:ahLst/>
              <a:cxnLst/>
              <a:rect l="l" t="t" r="r" b="b"/>
              <a:pathLst>
                <a:path w="4258" h="8119" extrusionOk="0">
                  <a:moveTo>
                    <a:pt x="2184" y="1"/>
                  </a:moveTo>
                  <a:cubicBezTo>
                    <a:pt x="1980" y="1"/>
                    <a:pt x="1787" y="20"/>
                    <a:pt x="1762" y="20"/>
                  </a:cubicBezTo>
                  <a:cubicBezTo>
                    <a:pt x="1760" y="20"/>
                    <a:pt x="1759" y="20"/>
                    <a:pt x="1759" y="19"/>
                  </a:cubicBezTo>
                  <a:cubicBezTo>
                    <a:pt x="741" y="197"/>
                    <a:pt x="1" y="1081"/>
                    <a:pt x="6" y="2109"/>
                  </a:cubicBezTo>
                  <a:lnTo>
                    <a:pt x="6" y="3440"/>
                  </a:lnTo>
                  <a:lnTo>
                    <a:pt x="35" y="3440"/>
                  </a:lnTo>
                  <a:cubicBezTo>
                    <a:pt x="1139" y="3440"/>
                    <a:pt x="2139" y="4103"/>
                    <a:pt x="2571" y="5121"/>
                  </a:cubicBezTo>
                  <a:cubicBezTo>
                    <a:pt x="2999" y="6145"/>
                    <a:pt x="2773" y="7321"/>
                    <a:pt x="1999" y="8114"/>
                  </a:cubicBezTo>
                  <a:cubicBezTo>
                    <a:pt x="2043" y="8114"/>
                    <a:pt x="2086" y="8119"/>
                    <a:pt x="2129" y="8119"/>
                  </a:cubicBezTo>
                  <a:cubicBezTo>
                    <a:pt x="3306" y="8119"/>
                    <a:pt x="4257" y="7168"/>
                    <a:pt x="4257" y="5991"/>
                  </a:cubicBezTo>
                  <a:lnTo>
                    <a:pt x="4257" y="2114"/>
                  </a:lnTo>
                  <a:cubicBezTo>
                    <a:pt x="4257" y="1081"/>
                    <a:pt x="3517" y="202"/>
                    <a:pt x="2504" y="24"/>
                  </a:cubicBezTo>
                  <a:cubicBezTo>
                    <a:pt x="2411" y="6"/>
                    <a:pt x="2296" y="1"/>
                    <a:pt x="2184" y="1"/>
                  </a:cubicBezTo>
                  <a:close/>
                </a:path>
              </a:pathLst>
            </a:custGeom>
            <a:solidFill>
              <a:srgbClr val="B5C1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6" name="Google Shape;12066;p89"/>
            <p:cNvSpPr/>
            <p:nvPr/>
          </p:nvSpPr>
          <p:spPr>
            <a:xfrm>
              <a:off x="6487650" y="2092907"/>
              <a:ext cx="66052" cy="211927"/>
            </a:xfrm>
            <a:custGeom>
              <a:avLst/>
              <a:gdLst/>
              <a:ahLst/>
              <a:cxnLst/>
              <a:rect l="l" t="t" r="r" b="b"/>
              <a:pathLst>
                <a:path w="2523" h="8095" extrusionOk="0">
                  <a:moveTo>
                    <a:pt x="0" y="0"/>
                  </a:moveTo>
                  <a:cubicBezTo>
                    <a:pt x="999" y="192"/>
                    <a:pt x="1730" y="1067"/>
                    <a:pt x="1730" y="2090"/>
                  </a:cubicBezTo>
                  <a:lnTo>
                    <a:pt x="1730" y="5967"/>
                  </a:lnTo>
                  <a:cubicBezTo>
                    <a:pt x="1730" y="6836"/>
                    <a:pt x="1206" y="7615"/>
                    <a:pt x="399" y="7936"/>
                  </a:cubicBezTo>
                  <a:cubicBezTo>
                    <a:pt x="356" y="7989"/>
                    <a:pt x="308" y="8042"/>
                    <a:pt x="264" y="8090"/>
                  </a:cubicBezTo>
                  <a:cubicBezTo>
                    <a:pt x="308" y="8095"/>
                    <a:pt x="351" y="8095"/>
                    <a:pt x="399" y="8095"/>
                  </a:cubicBezTo>
                  <a:cubicBezTo>
                    <a:pt x="1571" y="8095"/>
                    <a:pt x="2522" y="7144"/>
                    <a:pt x="2522" y="5967"/>
                  </a:cubicBezTo>
                  <a:lnTo>
                    <a:pt x="2522" y="2090"/>
                  </a:lnTo>
                  <a:cubicBezTo>
                    <a:pt x="2517" y="1062"/>
                    <a:pt x="1778" y="183"/>
                    <a:pt x="769" y="0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7" name="Google Shape;12067;p89"/>
            <p:cNvSpPr/>
            <p:nvPr/>
          </p:nvSpPr>
          <p:spPr>
            <a:xfrm>
              <a:off x="6488514" y="2198412"/>
              <a:ext cx="65188" cy="106422"/>
            </a:xfrm>
            <a:custGeom>
              <a:avLst/>
              <a:gdLst/>
              <a:ahLst/>
              <a:cxnLst/>
              <a:rect l="l" t="t" r="r" b="b"/>
              <a:pathLst>
                <a:path w="2490" h="4065" extrusionOk="0">
                  <a:moveTo>
                    <a:pt x="1" y="1"/>
                  </a:moveTo>
                  <a:cubicBezTo>
                    <a:pt x="1259" y="1019"/>
                    <a:pt x="1365" y="2902"/>
                    <a:pt x="231" y="4060"/>
                  </a:cubicBezTo>
                  <a:cubicBezTo>
                    <a:pt x="275" y="4065"/>
                    <a:pt x="318" y="4065"/>
                    <a:pt x="361" y="4065"/>
                  </a:cubicBezTo>
                  <a:cubicBezTo>
                    <a:pt x="1538" y="4065"/>
                    <a:pt x="2489" y="3114"/>
                    <a:pt x="2489" y="1937"/>
                  </a:cubicBezTo>
                  <a:lnTo>
                    <a:pt x="2489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8" name="Google Shape;12068;p89"/>
            <p:cNvSpPr/>
            <p:nvPr/>
          </p:nvSpPr>
          <p:spPr>
            <a:xfrm>
              <a:off x="6494692" y="2198281"/>
              <a:ext cx="59141" cy="106448"/>
            </a:xfrm>
            <a:custGeom>
              <a:avLst/>
              <a:gdLst/>
              <a:ahLst/>
              <a:cxnLst/>
              <a:rect l="l" t="t" r="r" b="b"/>
              <a:pathLst>
                <a:path w="2259" h="4066" extrusionOk="0">
                  <a:moveTo>
                    <a:pt x="1465" y="1"/>
                  </a:moveTo>
                  <a:lnTo>
                    <a:pt x="1465" y="1942"/>
                  </a:lnTo>
                  <a:lnTo>
                    <a:pt x="1461" y="1942"/>
                  </a:lnTo>
                  <a:cubicBezTo>
                    <a:pt x="1461" y="2811"/>
                    <a:pt x="937" y="3590"/>
                    <a:pt x="135" y="3916"/>
                  </a:cubicBezTo>
                  <a:cubicBezTo>
                    <a:pt x="115" y="3935"/>
                    <a:pt x="91" y="3959"/>
                    <a:pt x="72" y="3983"/>
                  </a:cubicBezTo>
                  <a:lnTo>
                    <a:pt x="58" y="3998"/>
                  </a:lnTo>
                  <a:cubicBezTo>
                    <a:pt x="39" y="4017"/>
                    <a:pt x="19" y="4041"/>
                    <a:pt x="0" y="4060"/>
                  </a:cubicBezTo>
                  <a:cubicBezTo>
                    <a:pt x="43" y="4065"/>
                    <a:pt x="87" y="4065"/>
                    <a:pt x="130" y="4065"/>
                  </a:cubicBezTo>
                  <a:cubicBezTo>
                    <a:pt x="1307" y="4065"/>
                    <a:pt x="2258" y="3114"/>
                    <a:pt x="2258" y="1942"/>
                  </a:cubicBezTo>
                  <a:lnTo>
                    <a:pt x="2258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89"/>
            <p:cNvSpPr/>
            <p:nvPr/>
          </p:nvSpPr>
          <p:spPr>
            <a:xfrm>
              <a:off x="6261036" y="2172573"/>
              <a:ext cx="70895" cy="65555"/>
            </a:xfrm>
            <a:custGeom>
              <a:avLst/>
              <a:gdLst/>
              <a:ahLst/>
              <a:cxnLst/>
              <a:rect l="l" t="t" r="r" b="b"/>
              <a:pathLst>
                <a:path w="2708" h="2504" extrusionOk="0">
                  <a:moveTo>
                    <a:pt x="1354" y="1"/>
                  </a:moveTo>
                  <a:cubicBezTo>
                    <a:pt x="1253" y="1"/>
                    <a:pt x="1152" y="65"/>
                    <a:pt x="1143" y="195"/>
                  </a:cubicBezTo>
                  <a:lnTo>
                    <a:pt x="1143" y="1041"/>
                  </a:lnTo>
                  <a:lnTo>
                    <a:pt x="297" y="1041"/>
                  </a:lnTo>
                  <a:cubicBezTo>
                    <a:pt x="291" y="1040"/>
                    <a:pt x="285" y="1040"/>
                    <a:pt x="279" y="1040"/>
                  </a:cubicBezTo>
                  <a:cubicBezTo>
                    <a:pt x="2" y="1040"/>
                    <a:pt x="0" y="1464"/>
                    <a:pt x="275" y="1464"/>
                  </a:cubicBezTo>
                  <a:cubicBezTo>
                    <a:pt x="282" y="1464"/>
                    <a:pt x="290" y="1464"/>
                    <a:pt x="297" y="1463"/>
                  </a:cubicBezTo>
                  <a:lnTo>
                    <a:pt x="1143" y="1463"/>
                  </a:lnTo>
                  <a:lnTo>
                    <a:pt x="1143" y="2309"/>
                  </a:lnTo>
                  <a:cubicBezTo>
                    <a:pt x="1152" y="2439"/>
                    <a:pt x="1253" y="2503"/>
                    <a:pt x="1354" y="2503"/>
                  </a:cubicBezTo>
                  <a:cubicBezTo>
                    <a:pt x="1455" y="2503"/>
                    <a:pt x="1556" y="2439"/>
                    <a:pt x="1565" y="2309"/>
                  </a:cubicBezTo>
                  <a:lnTo>
                    <a:pt x="1565" y="1463"/>
                  </a:lnTo>
                  <a:lnTo>
                    <a:pt x="2411" y="1463"/>
                  </a:lnTo>
                  <a:cubicBezTo>
                    <a:pt x="2419" y="1464"/>
                    <a:pt x="2426" y="1464"/>
                    <a:pt x="2433" y="1464"/>
                  </a:cubicBezTo>
                  <a:cubicBezTo>
                    <a:pt x="2708" y="1464"/>
                    <a:pt x="2706" y="1040"/>
                    <a:pt x="2429" y="1040"/>
                  </a:cubicBezTo>
                  <a:cubicBezTo>
                    <a:pt x="2423" y="1040"/>
                    <a:pt x="2417" y="1040"/>
                    <a:pt x="2411" y="1041"/>
                  </a:cubicBezTo>
                  <a:lnTo>
                    <a:pt x="1565" y="1041"/>
                  </a:lnTo>
                  <a:lnTo>
                    <a:pt x="1565" y="195"/>
                  </a:lnTo>
                  <a:cubicBezTo>
                    <a:pt x="1556" y="65"/>
                    <a:pt x="1455" y="1"/>
                    <a:pt x="135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0" name="Google Shape;12070;p89"/>
            <p:cNvSpPr/>
            <p:nvPr/>
          </p:nvSpPr>
          <p:spPr>
            <a:xfrm>
              <a:off x="6225274" y="2139429"/>
              <a:ext cx="137000" cy="131712"/>
            </a:xfrm>
            <a:custGeom>
              <a:avLst/>
              <a:gdLst/>
              <a:ahLst/>
              <a:cxnLst/>
              <a:rect l="l" t="t" r="r" b="b"/>
              <a:pathLst>
                <a:path w="5233" h="5031" extrusionOk="0">
                  <a:moveTo>
                    <a:pt x="2717" y="431"/>
                  </a:moveTo>
                  <a:cubicBezTo>
                    <a:pt x="2986" y="431"/>
                    <a:pt x="3258" y="483"/>
                    <a:pt x="3517" y="592"/>
                  </a:cubicBezTo>
                  <a:cubicBezTo>
                    <a:pt x="4296" y="913"/>
                    <a:pt x="4805" y="1677"/>
                    <a:pt x="4810" y="2523"/>
                  </a:cubicBezTo>
                  <a:cubicBezTo>
                    <a:pt x="4805" y="3676"/>
                    <a:pt x="3873" y="4613"/>
                    <a:pt x="2720" y="4613"/>
                  </a:cubicBezTo>
                  <a:cubicBezTo>
                    <a:pt x="1874" y="4613"/>
                    <a:pt x="1111" y="4103"/>
                    <a:pt x="784" y="3325"/>
                  </a:cubicBezTo>
                  <a:cubicBezTo>
                    <a:pt x="462" y="2542"/>
                    <a:pt x="640" y="1644"/>
                    <a:pt x="1236" y="1043"/>
                  </a:cubicBezTo>
                  <a:cubicBezTo>
                    <a:pt x="1637" y="645"/>
                    <a:pt x="2172" y="431"/>
                    <a:pt x="2717" y="431"/>
                  </a:cubicBezTo>
                  <a:close/>
                  <a:moveTo>
                    <a:pt x="2714" y="1"/>
                  </a:moveTo>
                  <a:cubicBezTo>
                    <a:pt x="2060" y="1"/>
                    <a:pt x="1419" y="255"/>
                    <a:pt x="938" y="736"/>
                  </a:cubicBezTo>
                  <a:cubicBezTo>
                    <a:pt x="217" y="1456"/>
                    <a:pt x="1" y="2537"/>
                    <a:pt x="390" y="3479"/>
                  </a:cubicBezTo>
                  <a:cubicBezTo>
                    <a:pt x="779" y="4420"/>
                    <a:pt x="1697" y="5030"/>
                    <a:pt x="2715" y="5030"/>
                  </a:cubicBezTo>
                  <a:cubicBezTo>
                    <a:pt x="4104" y="5030"/>
                    <a:pt x="5228" y="3906"/>
                    <a:pt x="5233" y="2518"/>
                  </a:cubicBezTo>
                  <a:cubicBezTo>
                    <a:pt x="5233" y="1500"/>
                    <a:pt x="4622" y="582"/>
                    <a:pt x="3681" y="193"/>
                  </a:cubicBezTo>
                  <a:cubicBezTo>
                    <a:pt x="3368" y="63"/>
                    <a:pt x="3039" y="1"/>
                    <a:pt x="27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1" name="Google Shape;12071;p89"/>
            <p:cNvSpPr/>
            <p:nvPr/>
          </p:nvSpPr>
          <p:spPr>
            <a:xfrm>
              <a:off x="6190455" y="1995046"/>
              <a:ext cx="368771" cy="336858"/>
            </a:xfrm>
            <a:custGeom>
              <a:avLst/>
              <a:gdLst/>
              <a:ahLst/>
              <a:cxnLst/>
              <a:rect l="l" t="t" r="r" b="b"/>
              <a:pathLst>
                <a:path w="14086" h="12867" extrusionOk="0">
                  <a:moveTo>
                    <a:pt x="3839" y="428"/>
                  </a:moveTo>
                  <a:lnTo>
                    <a:pt x="3839" y="2379"/>
                  </a:lnTo>
                  <a:lnTo>
                    <a:pt x="2743" y="2379"/>
                  </a:lnTo>
                  <a:lnTo>
                    <a:pt x="2743" y="428"/>
                  </a:lnTo>
                  <a:close/>
                  <a:moveTo>
                    <a:pt x="5357" y="428"/>
                  </a:moveTo>
                  <a:lnTo>
                    <a:pt x="5357" y="2379"/>
                  </a:lnTo>
                  <a:lnTo>
                    <a:pt x="4261" y="2379"/>
                  </a:lnTo>
                  <a:lnTo>
                    <a:pt x="4261" y="428"/>
                  </a:lnTo>
                  <a:close/>
                  <a:moveTo>
                    <a:pt x="6808" y="428"/>
                  </a:moveTo>
                  <a:lnTo>
                    <a:pt x="6808" y="2379"/>
                  </a:lnTo>
                  <a:lnTo>
                    <a:pt x="5779" y="2379"/>
                  </a:lnTo>
                  <a:lnTo>
                    <a:pt x="5779" y="428"/>
                  </a:lnTo>
                  <a:close/>
                  <a:moveTo>
                    <a:pt x="5933" y="2801"/>
                  </a:moveTo>
                  <a:lnTo>
                    <a:pt x="5933" y="3200"/>
                  </a:lnTo>
                  <a:lnTo>
                    <a:pt x="2162" y="3200"/>
                  </a:lnTo>
                  <a:lnTo>
                    <a:pt x="2162" y="2801"/>
                  </a:lnTo>
                  <a:close/>
                  <a:moveTo>
                    <a:pt x="9652" y="7365"/>
                  </a:moveTo>
                  <a:cubicBezTo>
                    <a:pt x="10252" y="7365"/>
                    <a:pt x="10829" y="7581"/>
                    <a:pt x="11285" y="7975"/>
                  </a:cubicBezTo>
                  <a:lnTo>
                    <a:pt x="7725" y="11535"/>
                  </a:lnTo>
                  <a:cubicBezTo>
                    <a:pt x="6289" y="9844"/>
                    <a:pt x="7571" y="7365"/>
                    <a:pt x="9652" y="7365"/>
                  </a:cubicBezTo>
                  <a:close/>
                  <a:moveTo>
                    <a:pt x="13663" y="7980"/>
                  </a:moveTo>
                  <a:lnTo>
                    <a:pt x="13663" y="9710"/>
                  </a:lnTo>
                  <a:cubicBezTo>
                    <a:pt x="13658" y="10631"/>
                    <a:pt x="12997" y="11418"/>
                    <a:pt x="12091" y="11587"/>
                  </a:cubicBezTo>
                  <a:lnTo>
                    <a:pt x="12091" y="11587"/>
                  </a:lnTo>
                  <a:cubicBezTo>
                    <a:pt x="12425" y="11089"/>
                    <a:pt x="12606" y="10505"/>
                    <a:pt x="12616" y="9902"/>
                  </a:cubicBezTo>
                  <a:cubicBezTo>
                    <a:pt x="12616" y="9397"/>
                    <a:pt x="12500" y="9138"/>
                    <a:pt x="12500" y="9133"/>
                  </a:cubicBezTo>
                  <a:cubicBezTo>
                    <a:pt x="12390" y="8710"/>
                    <a:pt x="12380" y="8758"/>
                    <a:pt x="12284" y="8571"/>
                  </a:cubicBezTo>
                  <a:cubicBezTo>
                    <a:pt x="12188" y="8355"/>
                    <a:pt x="12054" y="8153"/>
                    <a:pt x="11890" y="7980"/>
                  </a:cubicBezTo>
                  <a:close/>
                  <a:moveTo>
                    <a:pt x="11583" y="8268"/>
                  </a:moveTo>
                  <a:lnTo>
                    <a:pt x="11583" y="8268"/>
                  </a:lnTo>
                  <a:cubicBezTo>
                    <a:pt x="13024" y="9969"/>
                    <a:pt x="11727" y="12438"/>
                    <a:pt x="9652" y="12438"/>
                  </a:cubicBezTo>
                  <a:cubicBezTo>
                    <a:pt x="9056" y="12438"/>
                    <a:pt x="8475" y="12227"/>
                    <a:pt x="8023" y="11833"/>
                  </a:cubicBezTo>
                  <a:lnTo>
                    <a:pt x="11583" y="8268"/>
                  </a:lnTo>
                  <a:close/>
                  <a:moveTo>
                    <a:pt x="1071" y="1"/>
                  </a:moveTo>
                  <a:cubicBezTo>
                    <a:pt x="956" y="1"/>
                    <a:pt x="860" y="97"/>
                    <a:pt x="860" y="212"/>
                  </a:cubicBezTo>
                  <a:lnTo>
                    <a:pt x="860" y="625"/>
                  </a:lnTo>
                  <a:cubicBezTo>
                    <a:pt x="872" y="755"/>
                    <a:pt x="973" y="820"/>
                    <a:pt x="1073" y="820"/>
                  </a:cubicBezTo>
                  <a:cubicBezTo>
                    <a:pt x="1174" y="820"/>
                    <a:pt x="1273" y="755"/>
                    <a:pt x="1283" y="625"/>
                  </a:cubicBezTo>
                  <a:lnTo>
                    <a:pt x="1283" y="428"/>
                  </a:lnTo>
                  <a:lnTo>
                    <a:pt x="2311" y="428"/>
                  </a:lnTo>
                  <a:lnTo>
                    <a:pt x="2311" y="2379"/>
                  </a:lnTo>
                  <a:lnTo>
                    <a:pt x="1283" y="2379"/>
                  </a:lnTo>
                  <a:lnTo>
                    <a:pt x="1283" y="1711"/>
                  </a:lnTo>
                  <a:cubicBezTo>
                    <a:pt x="1273" y="1579"/>
                    <a:pt x="1174" y="1513"/>
                    <a:pt x="1073" y="1513"/>
                  </a:cubicBezTo>
                  <a:cubicBezTo>
                    <a:pt x="973" y="1513"/>
                    <a:pt x="872" y="1579"/>
                    <a:pt x="860" y="1711"/>
                  </a:cubicBezTo>
                  <a:lnTo>
                    <a:pt x="860" y="2590"/>
                  </a:lnTo>
                  <a:cubicBezTo>
                    <a:pt x="860" y="2705"/>
                    <a:pt x="956" y="2797"/>
                    <a:pt x="1071" y="2797"/>
                  </a:cubicBezTo>
                  <a:lnTo>
                    <a:pt x="1734" y="2797"/>
                  </a:lnTo>
                  <a:lnTo>
                    <a:pt x="1734" y="3200"/>
                  </a:lnTo>
                  <a:lnTo>
                    <a:pt x="1100" y="3200"/>
                  </a:lnTo>
                  <a:cubicBezTo>
                    <a:pt x="495" y="3200"/>
                    <a:pt x="5" y="3695"/>
                    <a:pt x="0" y="4300"/>
                  </a:cubicBezTo>
                  <a:lnTo>
                    <a:pt x="0" y="11761"/>
                  </a:lnTo>
                  <a:cubicBezTo>
                    <a:pt x="5" y="12366"/>
                    <a:pt x="495" y="12856"/>
                    <a:pt x="1100" y="12856"/>
                  </a:cubicBezTo>
                  <a:lnTo>
                    <a:pt x="4598" y="12856"/>
                  </a:lnTo>
                  <a:cubicBezTo>
                    <a:pt x="4605" y="12857"/>
                    <a:pt x="4613" y="12857"/>
                    <a:pt x="4620" y="12857"/>
                  </a:cubicBezTo>
                  <a:cubicBezTo>
                    <a:pt x="4893" y="12857"/>
                    <a:pt x="4893" y="12437"/>
                    <a:pt x="4620" y="12437"/>
                  </a:cubicBezTo>
                  <a:cubicBezTo>
                    <a:pt x="4613" y="12437"/>
                    <a:pt x="4605" y="12438"/>
                    <a:pt x="4598" y="12438"/>
                  </a:cubicBezTo>
                  <a:lnTo>
                    <a:pt x="1100" y="12438"/>
                  </a:lnTo>
                  <a:cubicBezTo>
                    <a:pt x="726" y="12438"/>
                    <a:pt x="423" y="12136"/>
                    <a:pt x="423" y="11761"/>
                  </a:cubicBezTo>
                  <a:lnTo>
                    <a:pt x="423" y="4300"/>
                  </a:lnTo>
                  <a:cubicBezTo>
                    <a:pt x="423" y="3926"/>
                    <a:pt x="726" y="3623"/>
                    <a:pt x="1100" y="3623"/>
                  </a:cubicBezTo>
                  <a:lnTo>
                    <a:pt x="6985" y="3623"/>
                  </a:lnTo>
                  <a:cubicBezTo>
                    <a:pt x="7360" y="3623"/>
                    <a:pt x="7663" y="3926"/>
                    <a:pt x="7663" y="4300"/>
                  </a:cubicBezTo>
                  <a:lnTo>
                    <a:pt x="7663" y="7702"/>
                  </a:lnTo>
                  <a:cubicBezTo>
                    <a:pt x="7643" y="7721"/>
                    <a:pt x="7629" y="7740"/>
                    <a:pt x="7610" y="7759"/>
                  </a:cubicBezTo>
                  <a:cubicBezTo>
                    <a:pt x="7528" y="7836"/>
                    <a:pt x="7461" y="7922"/>
                    <a:pt x="7389" y="8004"/>
                  </a:cubicBezTo>
                  <a:cubicBezTo>
                    <a:pt x="7211" y="8216"/>
                    <a:pt x="7230" y="8172"/>
                    <a:pt x="7043" y="8509"/>
                  </a:cubicBezTo>
                  <a:cubicBezTo>
                    <a:pt x="6952" y="8686"/>
                    <a:pt x="6923" y="8672"/>
                    <a:pt x="6798" y="9119"/>
                  </a:cubicBezTo>
                  <a:cubicBezTo>
                    <a:pt x="6793" y="9138"/>
                    <a:pt x="6683" y="9402"/>
                    <a:pt x="6683" y="9902"/>
                  </a:cubicBezTo>
                  <a:cubicBezTo>
                    <a:pt x="6683" y="10300"/>
                    <a:pt x="6764" y="10694"/>
                    <a:pt x="6918" y="11060"/>
                  </a:cubicBezTo>
                  <a:cubicBezTo>
                    <a:pt x="6952" y="11127"/>
                    <a:pt x="6985" y="11189"/>
                    <a:pt x="7024" y="11252"/>
                  </a:cubicBezTo>
                  <a:cubicBezTo>
                    <a:pt x="7230" y="11641"/>
                    <a:pt x="7201" y="11569"/>
                    <a:pt x="7374" y="11780"/>
                  </a:cubicBezTo>
                  <a:cubicBezTo>
                    <a:pt x="7437" y="11862"/>
                    <a:pt x="7509" y="11943"/>
                    <a:pt x="7581" y="12016"/>
                  </a:cubicBezTo>
                  <a:cubicBezTo>
                    <a:pt x="7591" y="12025"/>
                    <a:pt x="7595" y="12040"/>
                    <a:pt x="7605" y="12049"/>
                  </a:cubicBezTo>
                  <a:cubicBezTo>
                    <a:pt x="7499" y="12289"/>
                    <a:pt x="7254" y="12443"/>
                    <a:pt x="6990" y="12443"/>
                  </a:cubicBezTo>
                  <a:lnTo>
                    <a:pt x="5568" y="12443"/>
                  </a:lnTo>
                  <a:cubicBezTo>
                    <a:pt x="5560" y="12442"/>
                    <a:pt x="5553" y="12442"/>
                    <a:pt x="5546" y="12442"/>
                  </a:cubicBezTo>
                  <a:cubicBezTo>
                    <a:pt x="5271" y="12442"/>
                    <a:pt x="5273" y="12866"/>
                    <a:pt x="5550" y="12866"/>
                  </a:cubicBezTo>
                  <a:cubicBezTo>
                    <a:pt x="5556" y="12866"/>
                    <a:pt x="5562" y="12866"/>
                    <a:pt x="5568" y="12866"/>
                  </a:cubicBezTo>
                  <a:lnTo>
                    <a:pt x="6995" y="12866"/>
                  </a:lnTo>
                  <a:cubicBezTo>
                    <a:pt x="7384" y="12861"/>
                    <a:pt x="7749" y="12650"/>
                    <a:pt x="7941" y="12309"/>
                  </a:cubicBezTo>
                  <a:cubicBezTo>
                    <a:pt x="8456" y="12681"/>
                    <a:pt x="9058" y="12865"/>
                    <a:pt x="9658" y="12865"/>
                  </a:cubicBezTo>
                  <a:cubicBezTo>
                    <a:pt x="10395" y="12865"/>
                    <a:pt x="11129" y="12587"/>
                    <a:pt x="11693" y="12044"/>
                  </a:cubicBezTo>
                  <a:cubicBezTo>
                    <a:pt x="11711" y="12045"/>
                    <a:pt x="11728" y="12045"/>
                    <a:pt x="11746" y="12045"/>
                  </a:cubicBezTo>
                  <a:cubicBezTo>
                    <a:pt x="13034" y="12045"/>
                    <a:pt x="14086" y="11004"/>
                    <a:pt x="14086" y="9710"/>
                  </a:cubicBezTo>
                  <a:lnTo>
                    <a:pt x="14086" y="5833"/>
                  </a:lnTo>
                  <a:cubicBezTo>
                    <a:pt x="14081" y="4781"/>
                    <a:pt x="13379" y="3858"/>
                    <a:pt x="12371" y="3575"/>
                  </a:cubicBezTo>
                  <a:cubicBezTo>
                    <a:pt x="12345" y="3567"/>
                    <a:pt x="12321" y="3563"/>
                    <a:pt x="12299" y="3563"/>
                  </a:cubicBezTo>
                  <a:cubicBezTo>
                    <a:pt x="12073" y="3563"/>
                    <a:pt x="11998" y="3922"/>
                    <a:pt x="12255" y="3983"/>
                  </a:cubicBezTo>
                  <a:cubicBezTo>
                    <a:pt x="13086" y="4219"/>
                    <a:pt x="13658" y="4973"/>
                    <a:pt x="13658" y="5833"/>
                  </a:cubicBezTo>
                  <a:lnTo>
                    <a:pt x="13658" y="7557"/>
                  </a:lnTo>
                  <a:lnTo>
                    <a:pt x="11443" y="7557"/>
                  </a:lnTo>
                  <a:cubicBezTo>
                    <a:pt x="11347" y="7481"/>
                    <a:pt x="11237" y="7413"/>
                    <a:pt x="11126" y="7356"/>
                  </a:cubicBezTo>
                  <a:cubicBezTo>
                    <a:pt x="10968" y="7250"/>
                    <a:pt x="10795" y="7168"/>
                    <a:pt x="10612" y="7120"/>
                  </a:cubicBezTo>
                  <a:cubicBezTo>
                    <a:pt x="10435" y="7048"/>
                    <a:pt x="10247" y="7000"/>
                    <a:pt x="10050" y="6986"/>
                  </a:cubicBezTo>
                  <a:cubicBezTo>
                    <a:pt x="9978" y="6976"/>
                    <a:pt x="9906" y="6952"/>
                    <a:pt x="9829" y="6947"/>
                  </a:cubicBezTo>
                  <a:lnTo>
                    <a:pt x="9829" y="5833"/>
                  </a:lnTo>
                  <a:cubicBezTo>
                    <a:pt x="9829" y="4901"/>
                    <a:pt x="10492" y="4108"/>
                    <a:pt x="11405" y="3945"/>
                  </a:cubicBezTo>
                  <a:cubicBezTo>
                    <a:pt x="11673" y="3899"/>
                    <a:pt x="11623" y="3518"/>
                    <a:pt x="11377" y="3518"/>
                  </a:cubicBezTo>
                  <a:cubicBezTo>
                    <a:pt x="11363" y="3518"/>
                    <a:pt x="11348" y="3519"/>
                    <a:pt x="11333" y="3522"/>
                  </a:cubicBezTo>
                  <a:cubicBezTo>
                    <a:pt x="10218" y="3719"/>
                    <a:pt x="9407" y="4694"/>
                    <a:pt x="9407" y="5823"/>
                  </a:cubicBezTo>
                  <a:lnTo>
                    <a:pt x="9407" y="6962"/>
                  </a:lnTo>
                  <a:cubicBezTo>
                    <a:pt x="8941" y="6995"/>
                    <a:pt x="8484" y="7144"/>
                    <a:pt x="8085" y="7394"/>
                  </a:cubicBezTo>
                  <a:lnTo>
                    <a:pt x="8085" y="4305"/>
                  </a:lnTo>
                  <a:cubicBezTo>
                    <a:pt x="8085" y="3695"/>
                    <a:pt x="7595" y="3205"/>
                    <a:pt x="6985" y="3205"/>
                  </a:cubicBezTo>
                  <a:lnTo>
                    <a:pt x="6356" y="3205"/>
                  </a:lnTo>
                  <a:lnTo>
                    <a:pt x="6356" y="2801"/>
                  </a:lnTo>
                  <a:lnTo>
                    <a:pt x="7014" y="2801"/>
                  </a:lnTo>
                  <a:cubicBezTo>
                    <a:pt x="7129" y="2801"/>
                    <a:pt x="7225" y="2705"/>
                    <a:pt x="7225" y="2590"/>
                  </a:cubicBezTo>
                  <a:lnTo>
                    <a:pt x="7225" y="212"/>
                  </a:lnTo>
                  <a:cubicBezTo>
                    <a:pt x="7225" y="97"/>
                    <a:pt x="7129" y="1"/>
                    <a:pt x="701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2" name="Google Shape;12072;p89"/>
          <p:cNvGrpSpPr/>
          <p:nvPr/>
        </p:nvGrpSpPr>
        <p:grpSpPr>
          <a:xfrm>
            <a:off x="5750631" y="1810983"/>
            <a:ext cx="371677" cy="293740"/>
            <a:chOff x="5750631" y="2016383"/>
            <a:chExt cx="371677" cy="293740"/>
          </a:xfrm>
        </p:grpSpPr>
        <p:sp>
          <p:nvSpPr>
            <p:cNvPr id="12073" name="Google Shape;12073;p89"/>
            <p:cNvSpPr/>
            <p:nvPr/>
          </p:nvSpPr>
          <p:spPr>
            <a:xfrm>
              <a:off x="5912737" y="2215901"/>
              <a:ext cx="39767" cy="88698"/>
            </a:xfrm>
            <a:custGeom>
              <a:avLst/>
              <a:gdLst/>
              <a:ahLst/>
              <a:cxnLst/>
              <a:rect l="l" t="t" r="r" b="b"/>
              <a:pathLst>
                <a:path w="1519" h="3388" extrusionOk="0">
                  <a:moveTo>
                    <a:pt x="1428" y="1"/>
                  </a:moveTo>
                  <a:cubicBezTo>
                    <a:pt x="1308" y="145"/>
                    <a:pt x="1144" y="241"/>
                    <a:pt x="962" y="279"/>
                  </a:cubicBezTo>
                  <a:lnTo>
                    <a:pt x="376" y="399"/>
                  </a:lnTo>
                  <a:cubicBezTo>
                    <a:pt x="443" y="990"/>
                    <a:pt x="467" y="2114"/>
                    <a:pt x="1" y="2724"/>
                  </a:cubicBezTo>
                  <a:lnTo>
                    <a:pt x="875" y="3387"/>
                  </a:lnTo>
                  <a:cubicBezTo>
                    <a:pt x="1279" y="2859"/>
                    <a:pt x="1490" y="2119"/>
                    <a:pt x="1509" y="1182"/>
                  </a:cubicBezTo>
                  <a:cubicBezTo>
                    <a:pt x="1519" y="784"/>
                    <a:pt x="1490" y="390"/>
                    <a:pt x="142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4" name="Google Shape;12074;p89"/>
            <p:cNvSpPr/>
            <p:nvPr/>
          </p:nvSpPr>
          <p:spPr>
            <a:xfrm>
              <a:off x="5922424" y="2215901"/>
              <a:ext cx="28065" cy="28955"/>
            </a:xfrm>
            <a:custGeom>
              <a:avLst/>
              <a:gdLst/>
              <a:ahLst/>
              <a:cxnLst/>
              <a:rect l="l" t="t" r="r" b="b"/>
              <a:pathLst>
                <a:path w="1072" h="1106" extrusionOk="0">
                  <a:moveTo>
                    <a:pt x="1053" y="1"/>
                  </a:moveTo>
                  <a:cubicBezTo>
                    <a:pt x="933" y="145"/>
                    <a:pt x="769" y="246"/>
                    <a:pt x="587" y="284"/>
                  </a:cubicBezTo>
                  <a:lnTo>
                    <a:pt x="1" y="404"/>
                  </a:lnTo>
                  <a:cubicBezTo>
                    <a:pt x="30" y="635"/>
                    <a:pt x="39" y="870"/>
                    <a:pt x="39" y="1105"/>
                  </a:cubicBezTo>
                  <a:lnTo>
                    <a:pt x="587" y="995"/>
                  </a:lnTo>
                  <a:cubicBezTo>
                    <a:pt x="769" y="957"/>
                    <a:pt x="933" y="860"/>
                    <a:pt x="1053" y="716"/>
                  </a:cubicBezTo>
                  <a:cubicBezTo>
                    <a:pt x="1054" y="720"/>
                    <a:pt x="1054" y="722"/>
                    <a:pt x="1055" y="722"/>
                  </a:cubicBezTo>
                  <a:cubicBezTo>
                    <a:pt x="1068" y="722"/>
                    <a:pt x="1071" y="101"/>
                    <a:pt x="1053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5" name="Google Shape;12075;p89"/>
            <p:cNvSpPr/>
            <p:nvPr/>
          </p:nvSpPr>
          <p:spPr>
            <a:xfrm>
              <a:off x="5903181" y="2022221"/>
              <a:ext cx="40291" cy="55999"/>
            </a:xfrm>
            <a:custGeom>
              <a:avLst/>
              <a:gdLst/>
              <a:ahLst/>
              <a:cxnLst/>
              <a:rect l="l" t="t" r="r" b="b"/>
              <a:pathLst>
                <a:path w="1539" h="2139" extrusionOk="0">
                  <a:moveTo>
                    <a:pt x="1082" y="0"/>
                  </a:moveTo>
                  <a:lnTo>
                    <a:pt x="1" y="231"/>
                  </a:lnTo>
                  <a:lnTo>
                    <a:pt x="404" y="2104"/>
                  </a:lnTo>
                  <a:lnTo>
                    <a:pt x="1317" y="2104"/>
                  </a:lnTo>
                  <a:cubicBezTo>
                    <a:pt x="1327" y="2104"/>
                    <a:pt x="1337" y="2104"/>
                    <a:pt x="1347" y="2104"/>
                  </a:cubicBezTo>
                  <a:cubicBezTo>
                    <a:pt x="1413" y="2104"/>
                    <a:pt x="1475" y="2117"/>
                    <a:pt x="1538" y="2138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89"/>
            <p:cNvSpPr/>
            <p:nvPr/>
          </p:nvSpPr>
          <p:spPr>
            <a:xfrm>
              <a:off x="5909465" y="2058009"/>
              <a:ext cx="33877" cy="20316"/>
            </a:xfrm>
            <a:custGeom>
              <a:avLst/>
              <a:gdLst/>
              <a:ahLst/>
              <a:cxnLst/>
              <a:rect l="l" t="t" r="r" b="b"/>
              <a:pathLst>
                <a:path w="1294" h="776" extrusionOk="0">
                  <a:moveTo>
                    <a:pt x="933" y="1"/>
                  </a:moveTo>
                  <a:cubicBezTo>
                    <a:pt x="911" y="1"/>
                    <a:pt x="888" y="1"/>
                    <a:pt x="866" y="2"/>
                  </a:cubicBezTo>
                  <a:lnTo>
                    <a:pt x="1" y="2"/>
                  </a:lnTo>
                  <a:lnTo>
                    <a:pt x="159" y="737"/>
                  </a:lnTo>
                  <a:lnTo>
                    <a:pt x="1072" y="737"/>
                  </a:lnTo>
                  <a:cubicBezTo>
                    <a:pt x="1149" y="737"/>
                    <a:pt x="1221" y="747"/>
                    <a:pt x="1293" y="776"/>
                  </a:cubicBezTo>
                  <a:lnTo>
                    <a:pt x="1130" y="17"/>
                  </a:lnTo>
                  <a:cubicBezTo>
                    <a:pt x="1065" y="6"/>
                    <a:pt x="1000" y="1"/>
                    <a:pt x="933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7" name="Google Shape;12077;p89"/>
            <p:cNvSpPr/>
            <p:nvPr/>
          </p:nvSpPr>
          <p:spPr>
            <a:xfrm>
              <a:off x="6001801" y="2022221"/>
              <a:ext cx="39872" cy="55109"/>
            </a:xfrm>
            <a:custGeom>
              <a:avLst/>
              <a:gdLst/>
              <a:ahLst/>
              <a:cxnLst/>
              <a:rect l="l" t="t" r="r" b="b"/>
              <a:pathLst>
                <a:path w="1523" h="2105" extrusionOk="0">
                  <a:moveTo>
                    <a:pt x="447" y="0"/>
                  </a:moveTo>
                  <a:lnTo>
                    <a:pt x="0" y="2104"/>
                  </a:lnTo>
                  <a:lnTo>
                    <a:pt x="1124" y="2104"/>
                  </a:lnTo>
                  <a:lnTo>
                    <a:pt x="1523" y="231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8" name="Google Shape;12078;p89"/>
            <p:cNvSpPr/>
            <p:nvPr/>
          </p:nvSpPr>
          <p:spPr>
            <a:xfrm>
              <a:off x="6001801" y="2057171"/>
              <a:ext cx="33720" cy="20290"/>
            </a:xfrm>
            <a:custGeom>
              <a:avLst/>
              <a:gdLst/>
              <a:ahLst/>
              <a:cxnLst/>
              <a:rect l="l" t="t" r="r" b="b"/>
              <a:pathLst>
                <a:path w="1288" h="775" extrusionOk="0">
                  <a:moveTo>
                    <a:pt x="163" y="1"/>
                  </a:moveTo>
                  <a:lnTo>
                    <a:pt x="0" y="774"/>
                  </a:lnTo>
                  <a:lnTo>
                    <a:pt x="1124" y="774"/>
                  </a:lnTo>
                  <a:lnTo>
                    <a:pt x="1288" y="10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768C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9" name="Google Shape;12079;p89"/>
            <p:cNvSpPr/>
            <p:nvPr/>
          </p:nvSpPr>
          <p:spPr>
            <a:xfrm>
              <a:off x="5755919" y="2077435"/>
              <a:ext cx="198863" cy="174778"/>
            </a:xfrm>
            <a:custGeom>
              <a:avLst/>
              <a:gdLst/>
              <a:ahLst/>
              <a:cxnLst/>
              <a:rect l="l" t="t" r="r" b="b"/>
              <a:pathLst>
                <a:path w="7596" h="6676" extrusionOk="0">
                  <a:moveTo>
                    <a:pt x="2748" y="0"/>
                  </a:moveTo>
                  <a:cubicBezTo>
                    <a:pt x="1235" y="0"/>
                    <a:pt x="5" y="1230"/>
                    <a:pt x="5" y="2743"/>
                  </a:cubicBezTo>
                  <a:lnTo>
                    <a:pt x="5" y="5309"/>
                  </a:lnTo>
                  <a:cubicBezTo>
                    <a:pt x="1" y="6076"/>
                    <a:pt x="628" y="6676"/>
                    <a:pt x="1365" y="6676"/>
                  </a:cubicBezTo>
                  <a:cubicBezTo>
                    <a:pt x="1453" y="6676"/>
                    <a:pt x="1543" y="6667"/>
                    <a:pt x="1634" y="6649"/>
                  </a:cubicBezTo>
                  <a:lnTo>
                    <a:pt x="1912" y="6591"/>
                  </a:lnTo>
                  <a:lnTo>
                    <a:pt x="2738" y="6418"/>
                  </a:lnTo>
                  <a:lnTo>
                    <a:pt x="6947" y="5573"/>
                  </a:lnTo>
                  <a:cubicBezTo>
                    <a:pt x="7326" y="5496"/>
                    <a:pt x="7595" y="5165"/>
                    <a:pt x="7595" y="4780"/>
                  </a:cubicBezTo>
                  <a:lnTo>
                    <a:pt x="7595" y="658"/>
                  </a:lnTo>
                  <a:cubicBezTo>
                    <a:pt x="7595" y="293"/>
                    <a:pt x="7302" y="0"/>
                    <a:pt x="6937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89"/>
            <p:cNvSpPr/>
            <p:nvPr/>
          </p:nvSpPr>
          <p:spPr>
            <a:xfrm>
              <a:off x="5761809" y="2077304"/>
              <a:ext cx="193104" cy="174673"/>
            </a:xfrm>
            <a:custGeom>
              <a:avLst/>
              <a:gdLst/>
              <a:ahLst/>
              <a:cxnLst/>
              <a:rect l="l" t="t" r="r" b="b"/>
              <a:pathLst>
                <a:path w="7376" h="6672" extrusionOk="0">
                  <a:moveTo>
                    <a:pt x="6169" y="0"/>
                  </a:moveTo>
                  <a:cubicBezTo>
                    <a:pt x="6169" y="10"/>
                    <a:pt x="6174" y="25"/>
                    <a:pt x="6174" y="39"/>
                  </a:cubicBezTo>
                  <a:lnTo>
                    <a:pt x="6174" y="4156"/>
                  </a:lnTo>
                  <a:cubicBezTo>
                    <a:pt x="6174" y="4540"/>
                    <a:pt x="5905" y="4872"/>
                    <a:pt x="5526" y="4949"/>
                  </a:cubicBezTo>
                  <a:lnTo>
                    <a:pt x="1317" y="5799"/>
                  </a:lnTo>
                  <a:lnTo>
                    <a:pt x="491" y="5967"/>
                  </a:lnTo>
                  <a:lnTo>
                    <a:pt x="212" y="6025"/>
                  </a:lnTo>
                  <a:cubicBezTo>
                    <a:pt x="145" y="6039"/>
                    <a:pt x="73" y="6044"/>
                    <a:pt x="1" y="6049"/>
                  </a:cubicBezTo>
                  <a:cubicBezTo>
                    <a:pt x="254" y="6442"/>
                    <a:pt x="688" y="6671"/>
                    <a:pt x="1144" y="6671"/>
                  </a:cubicBezTo>
                  <a:cubicBezTo>
                    <a:pt x="1233" y="6671"/>
                    <a:pt x="1324" y="6663"/>
                    <a:pt x="1413" y="6644"/>
                  </a:cubicBezTo>
                  <a:lnTo>
                    <a:pt x="1692" y="6587"/>
                  </a:lnTo>
                  <a:lnTo>
                    <a:pt x="2513" y="6419"/>
                  </a:lnTo>
                  <a:lnTo>
                    <a:pt x="6727" y="5573"/>
                  </a:lnTo>
                  <a:cubicBezTo>
                    <a:pt x="7101" y="5496"/>
                    <a:pt x="7375" y="5165"/>
                    <a:pt x="7375" y="4780"/>
                  </a:cubicBezTo>
                  <a:lnTo>
                    <a:pt x="7375" y="659"/>
                  </a:lnTo>
                  <a:cubicBezTo>
                    <a:pt x="7370" y="298"/>
                    <a:pt x="7077" y="0"/>
                    <a:pt x="6712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1" name="Google Shape;12081;p89"/>
            <p:cNvSpPr/>
            <p:nvPr/>
          </p:nvSpPr>
          <p:spPr>
            <a:xfrm>
              <a:off x="5976250" y="2077304"/>
              <a:ext cx="140011" cy="117862"/>
            </a:xfrm>
            <a:custGeom>
              <a:avLst/>
              <a:gdLst/>
              <a:ahLst/>
              <a:cxnLst/>
              <a:rect l="l" t="t" r="r" b="b"/>
              <a:pathLst>
                <a:path w="5348" h="4502" extrusionOk="0">
                  <a:moveTo>
                    <a:pt x="1212" y="0"/>
                  </a:moveTo>
                  <a:cubicBezTo>
                    <a:pt x="544" y="0"/>
                    <a:pt x="1" y="539"/>
                    <a:pt x="1" y="1206"/>
                  </a:cubicBezTo>
                  <a:lnTo>
                    <a:pt x="1" y="3897"/>
                  </a:lnTo>
                  <a:cubicBezTo>
                    <a:pt x="1" y="4248"/>
                    <a:pt x="293" y="4501"/>
                    <a:pt x="610" y="4501"/>
                  </a:cubicBezTo>
                  <a:cubicBezTo>
                    <a:pt x="714" y="4501"/>
                    <a:pt x="819" y="4474"/>
                    <a:pt x="918" y="4415"/>
                  </a:cubicBezTo>
                  <a:lnTo>
                    <a:pt x="4661" y="2215"/>
                  </a:lnTo>
                  <a:cubicBezTo>
                    <a:pt x="5122" y="1941"/>
                    <a:pt x="5348" y="1394"/>
                    <a:pt x="5204" y="875"/>
                  </a:cubicBezTo>
                  <a:cubicBezTo>
                    <a:pt x="5064" y="356"/>
                    <a:pt x="4594" y="0"/>
                    <a:pt x="4056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2" name="Google Shape;12082;p89"/>
            <p:cNvSpPr/>
            <p:nvPr/>
          </p:nvSpPr>
          <p:spPr>
            <a:xfrm>
              <a:off x="5976250" y="2078927"/>
              <a:ext cx="137497" cy="116108"/>
            </a:xfrm>
            <a:custGeom>
              <a:avLst/>
              <a:gdLst/>
              <a:ahLst/>
              <a:cxnLst/>
              <a:rect l="l" t="t" r="r" b="b"/>
              <a:pathLst>
                <a:path w="5252" h="4435" extrusionOk="0">
                  <a:moveTo>
                    <a:pt x="4445" y="1"/>
                  </a:moveTo>
                  <a:cubicBezTo>
                    <a:pt x="4627" y="534"/>
                    <a:pt x="4411" y="1120"/>
                    <a:pt x="3926" y="1409"/>
                  </a:cubicBezTo>
                  <a:lnTo>
                    <a:pt x="179" y="3614"/>
                  </a:lnTo>
                  <a:cubicBezTo>
                    <a:pt x="126" y="3647"/>
                    <a:pt x="63" y="3666"/>
                    <a:pt x="1" y="3681"/>
                  </a:cubicBezTo>
                  <a:lnTo>
                    <a:pt x="1" y="3830"/>
                  </a:lnTo>
                  <a:cubicBezTo>
                    <a:pt x="1" y="4181"/>
                    <a:pt x="291" y="4434"/>
                    <a:pt x="608" y="4434"/>
                  </a:cubicBezTo>
                  <a:cubicBezTo>
                    <a:pt x="712" y="4434"/>
                    <a:pt x="818" y="4408"/>
                    <a:pt x="918" y="4349"/>
                  </a:cubicBezTo>
                  <a:lnTo>
                    <a:pt x="4661" y="2148"/>
                  </a:lnTo>
                  <a:cubicBezTo>
                    <a:pt x="5021" y="1932"/>
                    <a:pt x="5242" y="1543"/>
                    <a:pt x="5247" y="1125"/>
                  </a:cubicBezTo>
                  <a:cubicBezTo>
                    <a:pt x="5252" y="616"/>
                    <a:pt x="4930" y="164"/>
                    <a:pt x="4445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3" name="Google Shape;12083;p89"/>
            <p:cNvSpPr/>
            <p:nvPr/>
          </p:nvSpPr>
          <p:spPr>
            <a:xfrm>
              <a:off x="5948473" y="2081205"/>
              <a:ext cx="44427" cy="131450"/>
            </a:xfrm>
            <a:custGeom>
              <a:avLst/>
              <a:gdLst/>
              <a:ahLst/>
              <a:cxnLst/>
              <a:rect l="l" t="t" r="r" b="b"/>
              <a:pathLst>
                <a:path w="1697" h="5021" extrusionOk="0">
                  <a:moveTo>
                    <a:pt x="0" y="0"/>
                  </a:moveTo>
                  <a:cubicBezTo>
                    <a:pt x="159" y="125"/>
                    <a:pt x="245" y="313"/>
                    <a:pt x="245" y="514"/>
                  </a:cubicBezTo>
                  <a:lnTo>
                    <a:pt x="245" y="4631"/>
                  </a:lnTo>
                  <a:cubicBezTo>
                    <a:pt x="245" y="4766"/>
                    <a:pt x="212" y="4901"/>
                    <a:pt x="144" y="5021"/>
                  </a:cubicBezTo>
                  <a:cubicBezTo>
                    <a:pt x="502" y="4672"/>
                    <a:pt x="917" y="4334"/>
                    <a:pt x="1492" y="4334"/>
                  </a:cubicBezTo>
                  <a:cubicBezTo>
                    <a:pt x="1496" y="4334"/>
                    <a:pt x="1500" y="4334"/>
                    <a:pt x="1504" y="4334"/>
                  </a:cubicBezTo>
                  <a:cubicBezTo>
                    <a:pt x="1244" y="4257"/>
                    <a:pt x="1067" y="4017"/>
                    <a:pt x="1067" y="3748"/>
                  </a:cubicBezTo>
                  <a:lnTo>
                    <a:pt x="1067" y="1062"/>
                  </a:lnTo>
                  <a:cubicBezTo>
                    <a:pt x="1067" y="615"/>
                    <a:pt x="1307" y="212"/>
                    <a:pt x="1696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4" name="Google Shape;12084;p89"/>
            <p:cNvSpPr/>
            <p:nvPr/>
          </p:nvSpPr>
          <p:spPr>
            <a:xfrm>
              <a:off x="5750631" y="2016383"/>
              <a:ext cx="371677" cy="293740"/>
            </a:xfrm>
            <a:custGeom>
              <a:avLst/>
              <a:gdLst/>
              <a:ahLst/>
              <a:cxnLst/>
              <a:rect l="l" t="t" r="r" b="b"/>
              <a:pathLst>
                <a:path w="14197" h="11220" extrusionOk="0">
                  <a:moveTo>
                    <a:pt x="12678" y="2121"/>
                  </a:moveTo>
                  <a:cubicBezTo>
                    <a:pt x="12679" y="2121"/>
                    <a:pt x="12681" y="2121"/>
                    <a:pt x="12682" y="2121"/>
                  </a:cubicBezTo>
                  <a:lnTo>
                    <a:pt x="12682" y="2121"/>
                  </a:lnTo>
                  <a:cubicBezTo>
                    <a:pt x="12682" y="2121"/>
                    <a:pt x="12683" y="2121"/>
                    <a:pt x="12683" y="2121"/>
                  </a:cubicBezTo>
                  <a:close/>
                  <a:moveTo>
                    <a:pt x="8715" y="2683"/>
                  </a:moveTo>
                  <a:cubicBezTo>
                    <a:pt x="8523" y="2928"/>
                    <a:pt x="8417" y="3226"/>
                    <a:pt x="8417" y="3533"/>
                  </a:cubicBezTo>
                  <a:lnTo>
                    <a:pt x="8417" y="6224"/>
                  </a:lnTo>
                  <a:cubicBezTo>
                    <a:pt x="8417" y="6387"/>
                    <a:pt x="8470" y="6545"/>
                    <a:pt x="8566" y="6680"/>
                  </a:cubicBezTo>
                  <a:cubicBezTo>
                    <a:pt x="8364" y="6747"/>
                    <a:pt x="8177" y="6843"/>
                    <a:pt x="8009" y="6973"/>
                  </a:cubicBezTo>
                  <a:cubicBezTo>
                    <a:pt x="7985" y="2822"/>
                    <a:pt x="8062" y="2990"/>
                    <a:pt x="7946" y="2683"/>
                  </a:cubicBezTo>
                  <a:close/>
                  <a:moveTo>
                    <a:pt x="6902" y="1"/>
                  </a:moveTo>
                  <a:cubicBezTo>
                    <a:pt x="6779" y="1"/>
                    <a:pt x="6653" y="101"/>
                    <a:pt x="6697" y="262"/>
                  </a:cubicBezTo>
                  <a:lnTo>
                    <a:pt x="7091" y="2116"/>
                  </a:lnTo>
                  <a:lnTo>
                    <a:pt x="6390" y="2116"/>
                  </a:lnTo>
                  <a:lnTo>
                    <a:pt x="6029" y="411"/>
                  </a:lnTo>
                  <a:cubicBezTo>
                    <a:pt x="6009" y="288"/>
                    <a:pt x="5920" y="234"/>
                    <a:pt x="5829" y="234"/>
                  </a:cubicBezTo>
                  <a:cubicBezTo>
                    <a:pt x="5706" y="234"/>
                    <a:pt x="5582" y="334"/>
                    <a:pt x="5626" y="497"/>
                  </a:cubicBezTo>
                  <a:lnTo>
                    <a:pt x="5972" y="2121"/>
                  </a:lnTo>
                  <a:lnTo>
                    <a:pt x="2955" y="2121"/>
                  </a:lnTo>
                  <a:cubicBezTo>
                    <a:pt x="1326" y="2121"/>
                    <a:pt x="5" y="3442"/>
                    <a:pt x="5" y="5071"/>
                  </a:cubicBezTo>
                  <a:lnTo>
                    <a:pt x="5" y="7636"/>
                  </a:lnTo>
                  <a:cubicBezTo>
                    <a:pt x="1" y="8522"/>
                    <a:pt x="721" y="9210"/>
                    <a:pt x="1568" y="9210"/>
                  </a:cubicBezTo>
                  <a:cubicBezTo>
                    <a:pt x="1672" y="9210"/>
                    <a:pt x="1777" y="9199"/>
                    <a:pt x="1884" y="9178"/>
                  </a:cubicBezTo>
                  <a:lnTo>
                    <a:pt x="2157" y="9120"/>
                  </a:lnTo>
                  <a:cubicBezTo>
                    <a:pt x="2414" y="9071"/>
                    <a:pt x="2358" y="8712"/>
                    <a:pt x="2128" y="8712"/>
                  </a:cubicBezTo>
                  <a:cubicBezTo>
                    <a:pt x="2113" y="8712"/>
                    <a:pt x="2097" y="8714"/>
                    <a:pt x="2081" y="8717"/>
                  </a:cubicBezTo>
                  <a:lnTo>
                    <a:pt x="1802" y="8770"/>
                  </a:lnTo>
                  <a:cubicBezTo>
                    <a:pt x="1724" y="8785"/>
                    <a:pt x="1646" y="8793"/>
                    <a:pt x="1570" y="8793"/>
                  </a:cubicBezTo>
                  <a:cubicBezTo>
                    <a:pt x="948" y="8793"/>
                    <a:pt x="418" y="8291"/>
                    <a:pt x="418" y="7641"/>
                  </a:cubicBezTo>
                  <a:lnTo>
                    <a:pt x="418" y="5071"/>
                  </a:lnTo>
                  <a:cubicBezTo>
                    <a:pt x="418" y="3673"/>
                    <a:pt x="1557" y="2534"/>
                    <a:pt x="2955" y="2534"/>
                  </a:cubicBezTo>
                  <a:lnTo>
                    <a:pt x="7144" y="2534"/>
                  </a:lnTo>
                  <a:cubicBezTo>
                    <a:pt x="7394" y="2534"/>
                    <a:pt x="7600" y="2741"/>
                    <a:pt x="7600" y="2990"/>
                  </a:cubicBezTo>
                  <a:lnTo>
                    <a:pt x="7600" y="7107"/>
                  </a:lnTo>
                  <a:cubicBezTo>
                    <a:pt x="7596" y="7290"/>
                    <a:pt x="7514" y="7463"/>
                    <a:pt x="7370" y="7573"/>
                  </a:cubicBezTo>
                  <a:cubicBezTo>
                    <a:pt x="7163" y="7742"/>
                    <a:pt x="7615" y="7588"/>
                    <a:pt x="3137" y="8505"/>
                  </a:cubicBezTo>
                  <a:cubicBezTo>
                    <a:pt x="2885" y="8555"/>
                    <a:pt x="2937" y="8914"/>
                    <a:pt x="3171" y="8914"/>
                  </a:cubicBezTo>
                  <a:cubicBezTo>
                    <a:pt x="3186" y="8914"/>
                    <a:pt x="3202" y="8912"/>
                    <a:pt x="3219" y="8909"/>
                  </a:cubicBezTo>
                  <a:lnTo>
                    <a:pt x="6375" y="8275"/>
                  </a:lnTo>
                  <a:lnTo>
                    <a:pt x="6375" y="8275"/>
                  </a:lnTo>
                  <a:cubicBezTo>
                    <a:pt x="6428" y="8967"/>
                    <a:pt x="6371" y="9779"/>
                    <a:pt x="6034" y="10225"/>
                  </a:cubicBezTo>
                  <a:cubicBezTo>
                    <a:pt x="5922" y="10383"/>
                    <a:pt x="6056" y="10552"/>
                    <a:pt x="6204" y="10552"/>
                  </a:cubicBezTo>
                  <a:cubicBezTo>
                    <a:pt x="6258" y="10552"/>
                    <a:pt x="6315" y="10529"/>
                    <a:pt x="6361" y="10475"/>
                  </a:cubicBezTo>
                  <a:cubicBezTo>
                    <a:pt x="6856" y="9827"/>
                    <a:pt x="6837" y="8722"/>
                    <a:pt x="6789" y="8193"/>
                  </a:cubicBezTo>
                  <a:cubicBezTo>
                    <a:pt x="7130" y="8116"/>
                    <a:pt x="7264" y="8121"/>
                    <a:pt x="7466" y="8015"/>
                  </a:cubicBezTo>
                  <a:lnTo>
                    <a:pt x="7466" y="8015"/>
                  </a:lnTo>
                  <a:cubicBezTo>
                    <a:pt x="7557" y="8967"/>
                    <a:pt x="7485" y="10129"/>
                    <a:pt x="6909" y="10893"/>
                  </a:cubicBezTo>
                  <a:cubicBezTo>
                    <a:pt x="6796" y="11051"/>
                    <a:pt x="6931" y="11220"/>
                    <a:pt x="7079" y="11220"/>
                  </a:cubicBezTo>
                  <a:cubicBezTo>
                    <a:pt x="7133" y="11220"/>
                    <a:pt x="7189" y="11197"/>
                    <a:pt x="7235" y="11143"/>
                  </a:cubicBezTo>
                  <a:cubicBezTo>
                    <a:pt x="7932" y="10225"/>
                    <a:pt x="8009" y="8789"/>
                    <a:pt x="7836" y="7665"/>
                  </a:cubicBezTo>
                  <a:cubicBezTo>
                    <a:pt x="7836" y="7660"/>
                    <a:pt x="7836" y="7660"/>
                    <a:pt x="7836" y="7660"/>
                  </a:cubicBezTo>
                  <a:cubicBezTo>
                    <a:pt x="8129" y="7401"/>
                    <a:pt x="8480" y="7021"/>
                    <a:pt x="9061" y="7021"/>
                  </a:cubicBezTo>
                  <a:cubicBezTo>
                    <a:pt x="9075" y="7021"/>
                    <a:pt x="9181" y="7045"/>
                    <a:pt x="9234" y="7045"/>
                  </a:cubicBezTo>
                  <a:cubicBezTo>
                    <a:pt x="9378" y="7045"/>
                    <a:pt x="9522" y="7007"/>
                    <a:pt x="9647" y="6935"/>
                  </a:cubicBezTo>
                  <a:lnTo>
                    <a:pt x="13389" y="4730"/>
                  </a:lnTo>
                  <a:cubicBezTo>
                    <a:pt x="13932" y="4408"/>
                    <a:pt x="14196" y="3764"/>
                    <a:pt x="14028" y="3154"/>
                  </a:cubicBezTo>
                  <a:cubicBezTo>
                    <a:pt x="13865" y="2545"/>
                    <a:pt x="13310" y="2122"/>
                    <a:pt x="12682" y="2121"/>
                  </a:cubicBezTo>
                  <a:lnTo>
                    <a:pt x="12682" y="2121"/>
                  </a:lnTo>
                  <a:cubicBezTo>
                    <a:pt x="12409" y="2122"/>
                    <a:pt x="12410" y="2534"/>
                    <a:pt x="12683" y="2534"/>
                  </a:cubicBezTo>
                  <a:cubicBezTo>
                    <a:pt x="13125" y="2534"/>
                    <a:pt x="13509" y="2827"/>
                    <a:pt x="13630" y="3255"/>
                  </a:cubicBezTo>
                  <a:cubicBezTo>
                    <a:pt x="13745" y="3682"/>
                    <a:pt x="13557" y="4134"/>
                    <a:pt x="13178" y="4360"/>
                  </a:cubicBezTo>
                  <a:lnTo>
                    <a:pt x="9436" y="6565"/>
                  </a:lnTo>
                  <a:cubicBezTo>
                    <a:pt x="9369" y="6604"/>
                    <a:pt x="9299" y="6621"/>
                    <a:pt x="9231" y="6621"/>
                  </a:cubicBezTo>
                  <a:cubicBezTo>
                    <a:pt x="9021" y="6621"/>
                    <a:pt x="8830" y="6454"/>
                    <a:pt x="8830" y="6219"/>
                  </a:cubicBezTo>
                  <a:lnTo>
                    <a:pt x="8830" y="3533"/>
                  </a:lnTo>
                  <a:cubicBezTo>
                    <a:pt x="8830" y="2981"/>
                    <a:pt x="9277" y="2534"/>
                    <a:pt x="9830" y="2534"/>
                  </a:cubicBezTo>
                  <a:lnTo>
                    <a:pt x="11756" y="2534"/>
                  </a:lnTo>
                  <a:cubicBezTo>
                    <a:pt x="12030" y="2529"/>
                    <a:pt x="12030" y="2121"/>
                    <a:pt x="11756" y="2121"/>
                  </a:cubicBezTo>
                  <a:lnTo>
                    <a:pt x="10973" y="2121"/>
                  </a:lnTo>
                  <a:lnTo>
                    <a:pt x="11319" y="497"/>
                  </a:lnTo>
                  <a:cubicBezTo>
                    <a:pt x="11363" y="336"/>
                    <a:pt x="11236" y="236"/>
                    <a:pt x="11112" y="236"/>
                  </a:cubicBezTo>
                  <a:cubicBezTo>
                    <a:pt x="11022" y="236"/>
                    <a:pt x="10933" y="289"/>
                    <a:pt x="10915" y="411"/>
                  </a:cubicBezTo>
                  <a:lnTo>
                    <a:pt x="10555" y="2121"/>
                  </a:lnTo>
                  <a:lnTo>
                    <a:pt x="9849" y="2121"/>
                  </a:lnTo>
                  <a:lnTo>
                    <a:pt x="10238" y="267"/>
                  </a:lnTo>
                  <a:cubicBezTo>
                    <a:pt x="10285" y="102"/>
                    <a:pt x="10158" y="1"/>
                    <a:pt x="10035" y="1"/>
                  </a:cubicBezTo>
                  <a:cubicBezTo>
                    <a:pt x="9945" y="1"/>
                    <a:pt x="9857" y="54"/>
                    <a:pt x="9839" y="175"/>
                  </a:cubicBezTo>
                  <a:lnTo>
                    <a:pt x="9407" y="2183"/>
                  </a:lnTo>
                  <a:cubicBezTo>
                    <a:pt x="9339" y="2207"/>
                    <a:pt x="9272" y="2231"/>
                    <a:pt x="9210" y="2265"/>
                  </a:cubicBezTo>
                  <a:lnTo>
                    <a:pt x="7591" y="2265"/>
                  </a:lnTo>
                  <a:cubicBezTo>
                    <a:pt x="7572" y="2251"/>
                    <a:pt x="7552" y="2241"/>
                    <a:pt x="7538" y="2227"/>
                  </a:cubicBezTo>
                  <a:lnTo>
                    <a:pt x="7101" y="175"/>
                  </a:lnTo>
                  <a:cubicBezTo>
                    <a:pt x="7081" y="54"/>
                    <a:pt x="6992" y="1"/>
                    <a:pt x="69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5" name="Google Shape;12085;p89"/>
          <p:cNvGrpSpPr/>
          <p:nvPr/>
        </p:nvGrpSpPr>
        <p:grpSpPr>
          <a:xfrm>
            <a:off x="5310807" y="1817449"/>
            <a:ext cx="368274" cy="281226"/>
            <a:chOff x="5310807" y="2022849"/>
            <a:chExt cx="368274" cy="281226"/>
          </a:xfrm>
        </p:grpSpPr>
        <p:sp>
          <p:nvSpPr>
            <p:cNvPr id="12086" name="Google Shape;12086;p89"/>
            <p:cNvSpPr/>
            <p:nvPr/>
          </p:nvSpPr>
          <p:spPr>
            <a:xfrm>
              <a:off x="5316854" y="2075681"/>
              <a:ext cx="356964" cy="174594"/>
            </a:xfrm>
            <a:custGeom>
              <a:avLst/>
              <a:gdLst/>
              <a:ahLst/>
              <a:cxnLst/>
              <a:rect l="l" t="t" r="r" b="b"/>
              <a:pathLst>
                <a:path w="13635" h="6669" extrusionOk="0">
                  <a:moveTo>
                    <a:pt x="0" y="0"/>
                  </a:moveTo>
                  <a:lnTo>
                    <a:pt x="346" y="3348"/>
                  </a:lnTo>
                  <a:lnTo>
                    <a:pt x="1278" y="3348"/>
                  </a:lnTo>
                  <a:lnTo>
                    <a:pt x="1802" y="2239"/>
                  </a:lnTo>
                  <a:lnTo>
                    <a:pt x="5318" y="2239"/>
                  </a:lnTo>
                  <a:cubicBezTo>
                    <a:pt x="5321" y="2239"/>
                    <a:pt x="5324" y="2239"/>
                    <a:pt x="5327" y="2239"/>
                  </a:cubicBezTo>
                  <a:cubicBezTo>
                    <a:pt x="5578" y="2239"/>
                    <a:pt x="5779" y="2443"/>
                    <a:pt x="5779" y="2695"/>
                  </a:cubicBezTo>
                  <a:lnTo>
                    <a:pt x="5779" y="4511"/>
                  </a:lnTo>
                  <a:cubicBezTo>
                    <a:pt x="5779" y="4761"/>
                    <a:pt x="5823" y="5011"/>
                    <a:pt x="5904" y="5241"/>
                  </a:cubicBezTo>
                  <a:cubicBezTo>
                    <a:pt x="5972" y="5467"/>
                    <a:pt x="6087" y="5674"/>
                    <a:pt x="6241" y="5851"/>
                  </a:cubicBezTo>
                  <a:cubicBezTo>
                    <a:pt x="6668" y="6317"/>
                    <a:pt x="7245" y="6668"/>
                    <a:pt x="7927" y="6668"/>
                  </a:cubicBezTo>
                  <a:lnTo>
                    <a:pt x="12351" y="6668"/>
                  </a:lnTo>
                  <a:cubicBezTo>
                    <a:pt x="13062" y="6668"/>
                    <a:pt x="13634" y="6096"/>
                    <a:pt x="13634" y="5390"/>
                  </a:cubicBezTo>
                  <a:lnTo>
                    <a:pt x="10555" y="4083"/>
                  </a:lnTo>
                  <a:cubicBezTo>
                    <a:pt x="9704" y="3718"/>
                    <a:pt x="9152" y="2882"/>
                    <a:pt x="9152" y="1960"/>
                  </a:cubicBezTo>
                  <a:lnTo>
                    <a:pt x="9152" y="1585"/>
                  </a:lnTo>
                  <a:cubicBezTo>
                    <a:pt x="9147" y="1379"/>
                    <a:pt x="8979" y="1211"/>
                    <a:pt x="8772" y="1211"/>
                  </a:cubicBezTo>
                  <a:lnTo>
                    <a:pt x="1686" y="1211"/>
                  </a:lnTo>
                  <a:lnTo>
                    <a:pt x="1273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7" name="Google Shape;12087;p89"/>
            <p:cNvSpPr/>
            <p:nvPr/>
          </p:nvSpPr>
          <p:spPr>
            <a:xfrm>
              <a:off x="5316723" y="2075785"/>
              <a:ext cx="357200" cy="169568"/>
            </a:xfrm>
            <a:custGeom>
              <a:avLst/>
              <a:gdLst/>
              <a:ahLst/>
              <a:cxnLst/>
              <a:rect l="l" t="t" r="r" b="b"/>
              <a:pathLst>
                <a:path w="13644" h="6477" extrusionOk="0">
                  <a:moveTo>
                    <a:pt x="0" y="1"/>
                  </a:moveTo>
                  <a:lnTo>
                    <a:pt x="58" y="539"/>
                  </a:lnTo>
                  <a:lnTo>
                    <a:pt x="500" y="539"/>
                  </a:lnTo>
                  <a:cubicBezTo>
                    <a:pt x="678" y="539"/>
                    <a:pt x="836" y="654"/>
                    <a:pt x="894" y="822"/>
                  </a:cubicBezTo>
                  <a:lnTo>
                    <a:pt x="1077" y="1346"/>
                  </a:lnTo>
                  <a:cubicBezTo>
                    <a:pt x="1158" y="1586"/>
                    <a:pt x="1384" y="1750"/>
                    <a:pt x="1639" y="1750"/>
                  </a:cubicBezTo>
                  <a:lnTo>
                    <a:pt x="8302" y="1750"/>
                  </a:lnTo>
                  <a:cubicBezTo>
                    <a:pt x="8508" y="1750"/>
                    <a:pt x="8677" y="1918"/>
                    <a:pt x="8677" y="2129"/>
                  </a:cubicBezTo>
                  <a:lnTo>
                    <a:pt x="8677" y="2499"/>
                  </a:lnTo>
                  <a:cubicBezTo>
                    <a:pt x="8677" y="3426"/>
                    <a:pt x="9229" y="4257"/>
                    <a:pt x="10084" y="4622"/>
                  </a:cubicBezTo>
                  <a:lnTo>
                    <a:pt x="13164" y="5929"/>
                  </a:lnTo>
                  <a:cubicBezTo>
                    <a:pt x="13164" y="6116"/>
                    <a:pt x="13120" y="6304"/>
                    <a:pt x="13043" y="6477"/>
                  </a:cubicBezTo>
                  <a:cubicBezTo>
                    <a:pt x="13413" y="6241"/>
                    <a:pt x="13644" y="5833"/>
                    <a:pt x="13644" y="5391"/>
                  </a:cubicBezTo>
                  <a:lnTo>
                    <a:pt x="10560" y="4079"/>
                  </a:lnTo>
                  <a:cubicBezTo>
                    <a:pt x="9705" y="3719"/>
                    <a:pt x="9152" y="2883"/>
                    <a:pt x="9152" y="1961"/>
                  </a:cubicBezTo>
                  <a:lnTo>
                    <a:pt x="9152" y="1586"/>
                  </a:lnTo>
                  <a:cubicBezTo>
                    <a:pt x="9152" y="1380"/>
                    <a:pt x="8984" y="1211"/>
                    <a:pt x="8777" y="1211"/>
                  </a:cubicBezTo>
                  <a:lnTo>
                    <a:pt x="1691" y="1211"/>
                  </a:lnTo>
                  <a:lnTo>
                    <a:pt x="1278" y="1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8" name="Google Shape;12088;p89"/>
            <p:cNvSpPr/>
            <p:nvPr/>
          </p:nvSpPr>
          <p:spPr>
            <a:xfrm>
              <a:off x="5555563" y="2112778"/>
              <a:ext cx="109432" cy="100269"/>
            </a:xfrm>
            <a:custGeom>
              <a:avLst/>
              <a:gdLst/>
              <a:ahLst/>
              <a:cxnLst/>
              <a:rect l="l" t="t" r="r" b="b"/>
              <a:pathLst>
                <a:path w="4180" h="3830" extrusionOk="0">
                  <a:moveTo>
                    <a:pt x="29" y="0"/>
                  </a:moveTo>
                  <a:lnTo>
                    <a:pt x="0" y="24"/>
                  </a:lnTo>
                  <a:cubicBezTo>
                    <a:pt x="20" y="67"/>
                    <a:pt x="34" y="120"/>
                    <a:pt x="29" y="173"/>
                  </a:cubicBezTo>
                  <a:lnTo>
                    <a:pt x="29" y="543"/>
                  </a:lnTo>
                  <a:cubicBezTo>
                    <a:pt x="29" y="1465"/>
                    <a:pt x="586" y="2301"/>
                    <a:pt x="1437" y="2666"/>
                  </a:cubicBezTo>
                  <a:lnTo>
                    <a:pt x="4180" y="3829"/>
                  </a:lnTo>
                  <a:cubicBezTo>
                    <a:pt x="4180" y="3829"/>
                    <a:pt x="4060" y="308"/>
                    <a:pt x="351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89"/>
            <p:cNvSpPr/>
            <p:nvPr/>
          </p:nvSpPr>
          <p:spPr>
            <a:xfrm>
              <a:off x="5555694" y="2112778"/>
              <a:ext cx="109432" cy="100269"/>
            </a:xfrm>
            <a:custGeom>
              <a:avLst/>
              <a:gdLst/>
              <a:ahLst/>
              <a:cxnLst/>
              <a:rect l="l" t="t" r="r" b="b"/>
              <a:pathLst>
                <a:path w="4180" h="3830" extrusionOk="0">
                  <a:moveTo>
                    <a:pt x="24" y="0"/>
                  </a:moveTo>
                  <a:lnTo>
                    <a:pt x="0" y="24"/>
                  </a:lnTo>
                  <a:cubicBezTo>
                    <a:pt x="19" y="72"/>
                    <a:pt x="29" y="120"/>
                    <a:pt x="24" y="173"/>
                  </a:cubicBezTo>
                  <a:lnTo>
                    <a:pt x="24" y="433"/>
                  </a:lnTo>
                  <a:cubicBezTo>
                    <a:pt x="2647" y="692"/>
                    <a:pt x="3430" y="2590"/>
                    <a:pt x="3661" y="3608"/>
                  </a:cubicBezTo>
                  <a:lnTo>
                    <a:pt x="4180" y="3829"/>
                  </a:lnTo>
                  <a:cubicBezTo>
                    <a:pt x="4180" y="3829"/>
                    <a:pt x="4060" y="312"/>
                    <a:pt x="351" y="0"/>
                  </a:cubicBezTo>
                  <a:close/>
                </a:path>
              </a:pathLst>
            </a:custGeom>
            <a:solidFill>
              <a:srgbClr val="9DAB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0" name="Google Shape;12090;p89"/>
            <p:cNvSpPr/>
            <p:nvPr/>
          </p:nvSpPr>
          <p:spPr>
            <a:xfrm>
              <a:off x="5495323" y="2139193"/>
              <a:ext cx="37359" cy="63015"/>
            </a:xfrm>
            <a:custGeom>
              <a:avLst/>
              <a:gdLst/>
              <a:ahLst/>
              <a:cxnLst/>
              <a:rect l="l" t="t" r="r" b="b"/>
              <a:pathLst>
                <a:path w="1427" h="2407" extrusionOk="0">
                  <a:moveTo>
                    <a:pt x="0" y="0"/>
                  </a:moveTo>
                  <a:lnTo>
                    <a:pt x="0" y="2407"/>
                  </a:lnTo>
                  <a:lnTo>
                    <a:pt x="1427" y="240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1" name="Google Shape;12091;p89"/>
            <p:cNvSpPr/>
            <p:nvPr/>
          </p:nvSpPr>
          <p:spPr>
            <a:xfrm>
              <a:off x="5519199" y="2139193"/>
              <a:ext cx="13483" cy="63015"/>
            </a:xfrm>
            <a:custGeom>
              <a:avLst/>
              <a:gdLst/>
              <a:ahLst/>
              <a:cxnLst/>
              <a:rect l="l" t="t" r="r" b="b"/>
              <a:pathLst>
                <a:path w="515" h="2407" extrusionOk="0">
                  <a:moveTo>
                    <a:pt x="1" y="0"/>
                  </a:moveTo>
                  <a:lnTo>
                    <a:pt x="1" y="2407"/>
                  </a:lnTo>
                  <a:lnTo>
                    <a:pt x="515" y="2407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2" name="Google Shape;12092;p89"/>
            <p:cNvSpPr/>
            <p:nvPr/>
          </p:nvSpPr>
          <p:spPr>
            <a:xfrm>
              <a:off x="5492810" y="2089765"/>
              <a:ext cx="17253" cy="17488"/>
            </a:xfrm>
            <a:custGeom>
              <a:avLst/>
              <a:gdLst/>
              <a:ahLst/>
              <a:cxnLst/>
              <a:rect l="l" t="t" r="r" b="b"/>
              <a:pathLst>
                <a:path w="659" h="668" extrusionOk="0">
                  <a:moveTo>
                    <a:pt x="0" y="0"/>
                  </a:moveTo>
                  <a:lnTo>
                    <a:pt x="0" y="668"/>
                  </a:lnTo>
                  <a:lnTo>
                    <a:pt x="658" y="668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89"/>
            <p:cNvSpPr/>
            <p:nvPr/>
          </p:nvSpPr>
          <p:spPr>
            <a:xfrm>
              <a:off x="5479458" y="2072277"/>
              <a:ext cx="43564" cy="17619"/>
            </a:xfrm>
            <a:custGeom>
              <a:avLst/>
              <a:gdLst/>
              <a:ahLst/>
              <a:cxnLst/>
              <a:rect l="l" t="t" r="r" b="b"/>
              <a:pathLst>
                <a:path w="1664" h="673" extrusionOk="0">
                  <a:moveTo>
                    <a:pt x="1" y="0"/>
                  </a:moveTo>
                  <a:lnTo>
                    <a:pt x="1" y="673"/>
                  </a:lnTo>
                  <a:lnTo>
                    <a:pt x="1663" y="673"/>
                  </a:lnTo>
                  <a:lnTo>
                    <a:pt x="1663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4" name="Google Shape;12094;p89"/>
            <p:cNvSpPr/>
            <p:nvPr/>
          </p:nvSpPr>
          <p:spPr>
            <a:xfrm>
              <a:off x="5507759" y="2072277"/>
              <a:ext cx="15263" cy="17619"/>
            </a:xfrm>
            <a:custGeom>
              <a:avLst/>
              <a:gdLst/>
              <a:ahLst/>
              <a:cxnLst/>
              <a:rect l="l" t="t" r="r" b="b"/>
              <a:pathLst>
                <a:path w="583" h="673" extrusionOk="0">
                  <a:moveTo>
                    <a:pt x="1" y="0"/>
                  </a:moveTo>
                  <a:lnTo>
                    <a:pt x="1" y="673"/>
                  </a:lnTo>
                  <a:lnTo>
                    <a:pt x="582" y="673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586F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5" name="Google Shape;12095;p89"/>
            <p:cNvSpPr/>
            <p:nvPr/>
          </p:nvSpPr>
          <p:spPr>
            <a:xfrm>
              <a:off x="5486003" y="2028373"/>
              <a:ext cx="30604" cy="43930"/>
            </a:xfrm>
            <a:custGeom>
              <a:avLst/>
              <a:gdLst/>
              <a:ahLst/>
              <a:cxnLst/>
              <a:rect l="l" t="t" r="r" b="b"/>
              <a:pathLst>
                <a:path w="1169" h="1678" extrusionOk="0">
                  <a:moveTo>
                    <a:pt x="582" y="1"/>
                  </a:moveTo>
                  <a:cubicBezTo>
                    <a:pt x="265" y="1"/>
                    <a:pt x="1" y="260"/>
                    <a:pt x="1" y="582"/>
                  </a:cubicBezTo>
                  <a:lnTo>
                    <a:pt x="1" y="1677"/>
                  </a:lnTo>
                  <a:lnTo>
                    <a:pt x="1168" y="1677"/>
                  </a:lnTo>
                  <a:lnTo>
                    <a:pt x="1168" y="582"/>
                  </a:lnTo>
                  <a:cubicBezTo>
                    <a:pt x="1168" y="260"/>
                    <a:pt x="904" y="1"/>
                    <a:pt x="582" y="1"/>
                  </a:cubicBezTo>
                  <a:close/>
                </a:path>
              </a:pathLst>
            </a:custGeom>
            <a:solidFill>
              <a:srgbClr val="99A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6" name="Google Shape;12096;p89"/>
            <p:cNvSpPr/>
            <p:nvPr/>
          </p:nvSpPr>
          <p:spPr>
            <a:xfrm>
              <a:off x="5491291" y="2028242"/>
              <a:ext cx="25316" cy="43799"/>
            </a:xfrm>
            <a:custGeom>
              <a:avLst/>
              <a:gdLst/>
              <a:ahLst/>
              <a:cxnLst/>
              <a:rect l="l" t="t" r="r" b="b"/>
              <a:pathLst>
                <a:path w="967" h="1673" extrusionOk="0">
                  <a:moveTo>
                    <a:pt x="385" y="1"/>
                  </a:moveTo>
                  <a:cubicBezTo>
                    <a:pt x="241" y="1"/>
                    <a:pt x="106" y="54"/>
                    <a:pt x="0" y="145"/>
                  </a:cubicBezTo>
                  <a:cubicBezTo>
                    <a:pt x="231" y="227"/>
                    <a:pt x="385" y="448"/>
                    <a:pt x="385" y="693"/>
                  </a:cubicBezTo>
                  <a:lnTo>
                    <a:pt x="385" y="1673"/>
                  </a:lnTo>
                  <a:lnTo>
                    <a:pt x="966" y="1673"/>
                  </a:lnTo>
                  <a:lnTo>
                    <a:pt x="966" y="587"/>
                  </a:lnTo>
                  <a:cubicBezTo>
                    <a:pt x="966" y="265"/>
                    <a:pt x="702" y="1"/>
                    <a:pt x="385" y="1"/>
                  </a:cubicBez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89"/>
            <p:cNvSpPr/>
            <p:nvPr/>
          </p:nvSpPr>
          <p:spPr>
            <a:xfrm>
              <a:off x="5354894" y="2031096"/>
              <a:ext cx="131136" cy="34217"/>
            </a:xfrm>
            <a:custGeom>
              <a:avLst/>
              <a:gdLst/>
              <a:ahLst/>
              <a:cxnLst/>
              <a:rect l="l" t="t" r="r" b="b"/>
              <a:pathLst>
                <a:path w="5009" h="1307" extrusionOk="0">
                  <a:moveTo>
                    <a:pt x="875" y="1"/>
                  </a:moveTo>
                  <a:cubicBezTo>
                    <a:pt x="293" y="1"/>
                    <a:pt x="1" y="720"/>
                    <a:pt x="430" y="1127"/>
                  </a:cubicBezTo>
                  <a:cubicBezTo>
                    <a:pt x="553" y="1240"/>
                    <a:pt x="711" y="1306"/>
                    <a:pt x="876" y="1306"/>
                  </a:cubicBezTo>
                  <a:cubicBezTo>
                    <a:pt x="893" y="1306"/>
                    <a:pt x="909" y="1306"/>
                    <a:pt x="925" y="1304"/>
                  </a:cubicBezTo>
                  <a:lnTo>
                    <a:pt x="5009" y="1016"/>
                  </a:lnTo>
                  <a:lnTo>
                    <a:pt x="5009" y="286"/>
                  </a:lnTo>
                  <a:lnTo>
                    <a:pt x="925" y="2"/>
                  </a:lnTo>
                  <a:cubicBezTo>
                    <a:pt x="908" y="1"/>
                    <a:pt x="891" y="1"/>
                    <a:pt x="875" y="1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89"/>
            <p:cNvSpPr/>
            <p:nvPr/>
          </p:nvSpPr>
          <p:spPr>
            <a:xfrm>
              <a:off x="5472416" y="2037693"/>
              <a:ext cx="14111" cy="21023"/>
            </a:xfrm>
            <a:custGeom>
              <a:avLst/>
              <a:gdLst/>
              <a:ahLst/>
              <a:cxnLst/>
              <a:rect l="l" t="t" r="r" b="b"/>
              <a:pathLst>
                <a:path w="539" h="803" extrusionOk="0">
                  <a:moveTo>
                    <a:pt x="44" y="0"/>
                  </a:moveTo>
                  <a:cubicBezTo>
                    <a:pt x="15" y="72"/>
                    <a:pt x="1" y="149"/>
                    <a:pt x="1" y="226"/>
                  </a:cubicBezTo>
                  <a:lnTo>
                    <a:pt x="1" y="803"/>
                  </a:lnTo>
                  <a:lnTo>
                    <a:pt x="539" y="764"/>
                  </a:lnTo>
                  <a:lnTo>
                    <a:pt x="539" y="3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A7B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9" name="Google Shape;12099;p89"/>
            <p:cNvSpPr/>
            <p:nvPr/>
          </p:nvSpPr>
          <p:spPr>
            <a:xfrm>
              <a:off x="5573052" y="2134402"/>
              <a:ext cx="25421" cy="50449"/>
            </a:xfrm>
            <a:custGeom>
              <a:avLst/>
              <a:gdLst/>
              <a:ahLst/>
              <a:cxnLst/>
              <a:rect l="l" t="t" r="r" b="b"/>
              <a:pathLst>
                <a:path w="971" h="1927" extrusionOk="0">
                  <a:moveTo>
                    <a:pt x="485" y="1"/>
                  </a:moveTo>
                  <a:cubicBezTo>
                    <a:pt x="221" y="1"/>
                    <a:pt x="0" y="217"/>
                    <a:pt x="0" y="486"/>
                  </a:cubicBezTo>
                  <a:lnTo>
                    <a:pt x="0" y="1312"/>
                  </a:lnTo>
                  <a:cubicBezTo>
                    <a:pt x="221" y="1538"/>
                    <a:pt x="480" y="1716"/>
                    <a:pt x="769" y="1840"/>
                  </a:cubicBezTo>
                  <a:lnTo>
                    <a:pt x="970" y="1927"/>
                  </a:lnTo>
                  <a:lnTo>
                    <a:pt x="970" y="486"/>
                  </a:lnTo>
                  <a:cubicBezTo>
                    <a:pt x="970" y="217"/>
                    <a:pt x="754" y="1"/>
                    <a:pt x="485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0" name="Google Shape;12100;p89"/>
            <p:cNvSpPr/>
            <p:nvPr/>
          </p:nvSpPr>
          <p:spPr>
            <a:xfrm>
              <a:off x="5580461" y="2134402"/>
              <a:ext cx="18274" cy="50449"/>
            </a:xfrm>
            <a:custGeom>
              <a:avLst/>
              <a:gdLst/>
              <a:ahLst/>
              <a:cxnLst/>
              <a:rect l="l" t="t" r="r" b="b"/>
              <a:pathLst>
                <a:path w="698" h="1927" extrusionOk="0">
                  <a:moveTo>
                    <a:pt x="207" y="1"/>
                  </a:moveTo>
                  <a:cubicBezTo>
                    <a:pt x="135" y="1"/>
                    <a:pt x="68" y="15"/>
                    <a:pt x="1" y="49"/>
                  </a:cubicBezTo>
                  <a:cubicBezTo>
                    <a:pt x="173" y="125"/>
                    <a:pt x="279" y="298"/>
                    <a:pt x="284" y="486"/>
                  </a:cubicBezTo>
                  <a:lnTo>
                    <a:pt x="284" y="1740"/>
                  </a:lnTo>
                  <a:cubicBezTo>
                    <a:pt x="351" y="1778"/>
                    <a:pt x="418" y="1812"/>
                    <a:pt x="491" y="1840"/>
                  </a:cubicBezTo>
                  <a:lnTo>
                    <a:pt x="697" y="1927"/>
                  </a:lnTo>
                  <a:lnTo>
                    <a:pt x="697" y="486"/>
                  </a:lnTo>
                  <a:cubicBezTo>
                    <a:pt x="692" y="217"/>
                    <a:pt x="476" y="1"/>
                    <a:pt x="207" y="1"/>
                  </a:cubicBezTo>
                  <a:close/>
                </a:path>
              </a:pathLst>
            </a:custGeom>
            <a:solidFill>
              <a:srgbClr val="D9E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1" name="Google Shape;12101;p89"/>
            <p:cNvSpPr/>
            <p:nvPr/>
          </p:nvSpPr>
          <p:spPr>
            <a:xfrm>
              <a:off x="5517707" y="2030991"/>
              <a:ext cx="131293" cy="34296"/>
            </a:xfrm>
            <a:custGeom>
              <a:avLst/>
              <a:gdLst/>
              <a:ahLst/>
              <a:cxnLst/>
              <a:rect l="l" t="t" r="r" b="b"/>
              <a:pathLst>
                <a:path w="5015" h="1310" extrusionOk="0">
                  <a:moveTo>
                    <a:pt x="4133" y="0"/>
                  </a:moveTo>
                  <a:cubicBezTo>
                    <a:pt x="4119" y="0"/>
                    <a:pt x="4104" y="1"/>
                    <a:pt x="4089" y="2"/>
                  </a:cubicBezTo>
                  <a:lnTo>
                    <a:pt x="0" y="290"/>
                  </a:lnTo>
                  <a:lnTo>
                    <a:pt x="0" y="1020"/>
                  </a:lnTo>
                  <a:lnTo>
                    <a:pt x="4089" y="1308"/>
                  </a:lnTo>
                  <a:cubicBezTo>
                    <a:pt x="4100" y="1309"/>
                    <a:pt x="4112" y="1309"/>
                    <a:pt x="4124" y="1309"/>
                  </a:cubicBezTo>
                  <a:cubicBezTo>
                    <a:pt x="4291" y="1309"/>
                    <a:pt x="4458" y="1247"/>
                    <a:pt x="4579" y="1131"/>
                  </a:cubicBezTo>
                  <a:cubicBezTo>
                    <a:pt x="5014" y="723"/>
                    <a:pt x="4714" y="0"/>
                    <a:pt x="4133" y="0"/>
                  </a:cubicBezTo>
                  <a:close/>
                </a:path>
              </a:pathLst>
            </a:custGeom>
            <a:solidFill>
              <a:srgbClr val="E4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89"/>
            <p:cNvSpPr/>
            <p:nvPr/>
          </p:nvSpPr>
          <p:spPr>
            <a:xfrm>
              <a:off x="5517838" y="2037693"/>
              <a:ext cx="14111" cy="21023"/>
            </a:xfrm>
            <a:custGeom>
              <a:avLst/>
              <a:gdLst/>
              <a:ahLst/>
              <a:cxnLst/>
              <a:rect l="l" t="t" r="r" b="b"/>
              <a:pathLst>
                <a:path w="539" h="803" extrusionOk="0">
                  <a:moveTo>
                    <a:pt x="495" y="0"/>
                  </a:moveTo>
                  <a:lnTo>
                    <a:pt x="0" y="34"/>
                  </a:lnTo>
                  <a:lnTo>
                    <a:pt x="0" y="764"/>
                  </a:lnTo>
                  <a:lnTo>
                    <a:pt x="538" y="803"/>
                  </a:lnTo>
                  <a:lnTo>
                    <a:pt x="538" y="226"/>
                  </a:lnTo>
                  <a:cubicBezTo>
                    <a:pt x="538" y="149"/>
                    <a:pt x="524" y="72"/>
                    <a:pt x="495" y="0"/>
                  </a:cubicBezTo>
                  <a:close/>
                </a:path>
              </a:pathLst>
            </a:custGeom>
            <a:solidFill>
              <a:srgbClr val="A7B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89"/>
            <p:cNvSpPr/>
            <p:nvPr/>
          </p:nvSpPr>
          <p:spPr>
            <a:xfrm>
              <a:off x="5490035" y="2133774"/>
              <a:ext cx="48066" cy="73723"/>
            </a:xfrm>
            <a:custGeom>
              <a:avLst/>
              <a:gdLst/>
              <a:ahLst/>
              <a:cxnLst/>
              <a:rect l="l" t="t" r="r" b="b"/>
              <a:pathLst>
                <a:path w="1836" h="2816" extrusionOk="0">
                  <a:moveTo>
                    <a:pt x="1418" y="414"/>
                  </a:moveTo>
                  <a:lnTo>
                    <a:pt x="1418" y="2403"/>
                  </a:lnTo>
                  <a:lnTo>
                    <a:pt x="404" y="2403"/>
                  </a:lnTo>
                  <a:lnTo>
                    <a:pt x="404" y="414"/>
                  </a:lnTo>
                  <a:close/>
                  <a:moveTo>
                    <a:pt x="202" y="1"/>
                  </a:moveTo>
                  <a:cubicBezTo>
                    <a:pt x="92" y="1"/>
                    <a:pt x="0" y="92"/>
                    <a:pt x="0" y="207"/>
                  </a:cubicBezTo>
                  <a:lnTo>
                    <a:pt x="0" y="2614"/>
                  </a:lnTo>
                  <a:cubicBezTo>
                    <a:pt x="0" y="2724"/>
                    <a:pt x="92" y="2816"/>
                    <a:pt x="202" y="2816"/>
                  </a:cubicBezTo>
                  <a:lnTo>
                    <a:pt x="1629" y="2816"/>
                  </a:lnTo>
                  <a:cubicBezTo>
                    <a:pt x="1744" y="2816"/>
                    <a:pt x="1836" y="2724"/>
                    <a:pt x="1836" y="2614"/>
                  </a:cubicBezTo>
                  <a:lnTo>
                    <a:pt x="1836" y="207"/>
                  </a:lnTo>
                  <a:cubicBezTo>
                    <a:pt x="1836" y="92"/>
                    <a:pt x="1744" y="1"/>
                    <a:pt x="162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4" name="Google Shape;12104;p89"/>
            <p:cNvSpPr/>
            <p:nvPr/>
          </p:nvSpPr>
          <p:spPr>
            <a:xfrm>
              <a:off x="5310807" y="2022849"/>
              <a:ext cx="368274" cy="281226"/>
            </a:xfrm>
            <a:custGeom>
              <a:avLst/>
              <a:gdLst/>
              <a:ahLst/>
              <a:cxnLst/>
              <a:rect l="l" t="t" r="r" b="b"/>
              <a:pathLst>
                <a:path w="14067" h="10742" extrusionOk="0">
                  <a:moveTo>
                    <a:pt x="2556" y="518"/>
                  </a:moveTo>
                  <a:cubicBezTo>
                    <a:pt x="2567" y="518"/>
                    <a:pt x="2579" y="518"/>
                    <a:pt x="2590" y="519"/>
                  </a:cubicBezTo>
                  <a:lnTo>
                    <a:pt x="6486" y="788"/>
                  </a:lnTo>
                  <a:lnTo>
                    <a:pt x="6486" y="1139"/>
                  </a:lnTo>
                  <a:lnTo>
                    <a:pt x="2590" y="1413"/>
                  </a:lnTo>
                  <a:cubicBezTo>
                    <a:pt x="2580" y="1413"/>
                    <a:pt x="2571" y="1414"/>
                    <a:pt x="2562" y="1414"/>
                  </a:cubicBezTo>
                  <a:cubicBezTo>
                    <a:pt x="2162" y="1414"/>
                    <a:pt x="1958" y="921"/>
                    <a:pt x="2254" y="639"/>
                  </a:cubicBezTo>
                  <a:cubicBezTo>
                    <a:pt x="2337" y="561"/>
                    <a:pt x="2443" y="518"/>
                    <a:pt x="2556" y="518"/>
                  </a:cubicBezTo>
                  <a:close/>
                  <a:moveTo>
                    <a:pt x="7279" y="409"/>
                  </a:moveTo>
                  <a:cubicBezTo>
                    <a:pt x="7485" y="409"/>
                    <a:pt x="7653" y="577"/>
                    <a:pt x="7653" y="788"/>
                  </a:cubicBezTo>
                  <a:lnTo>
                    <a:pt x="7653" y="1672"/>
                  </a:lnTo>
                  <a:lnTo>
                    <a:pt x="6899" y="1672"/>
                  </a:lnTo>
                  <a:lnTo>
                    <a:pt x="6899" y="788"/>
                  </a:lnTo>
                  <a:cubicBezTo>
                    <a:pt x="6899" y="577"/>
                    <a:pt x="7067" y="409"/>
                    <a:pt x="7279" y="409"/>
                  </a:cubicBezTo>
                  <a:close/>
                  <a:moveTo>
                    <a:pt x="7903" y="2085"/>
                  </a:moveTo>
                  <a:lnTo>
                    <a:pt x="7903" y="2350"/>
                  </a:lnTo>
                  <a:lnTo>
                    <a:pt x="6649" y="2350"/>
                  </a:lnTo>
                  <a:lnTo>
                    <a:pt x="6649" y="2085"/>
                  </a:lnTo>
                  <a:close/>
                  <a:moveTo>
                    <a:pt x="7399" y="2763"/>
                  </a:moveTo>
                  <a:lnTo>
                    <a:pt x="7399" y="3022"/>
                  </a:lnTo>
                  <a:lnTo>
                    <a:pt x="7154" y="3022"/>
                  </a:lnTo>
                  <a:lnTo>
                    <a:pt x="7154" y="2763"/>
                  </a:lnTo>
                  <a:close/>
                  <a:moveTo>
                    <a:pt x="10507" y="4449"/>
                  </a:moveTo>
                  <a:cubicBezTo>
                    <a:pt x="10666" y="4449"/>
                    <a:pt x="10795" y="4583"/>
                    <a:pt x="10786" y="4747"/>
                  </a:cubicBezTo>
                  <a:lnTo>
                    <a:pt x="10786" y="5861"/>
                  </a:lnTo>
                  <a:cubicBezTo>
                    <a:pt x="10728" y="5832"/>
                    <a:pt x="10675" y="5789"/>
                    <a:pt x="10622" y="5760"/>
                  </a:cubicBezTo>
                  <a:cubicBezTo>
                    <a:pt x="10272" y="5549"/>
                    <a:pt x="10272" y="5501"/>
                    <a:pt x="10228" y="5458"/>
                  </a:cubicBezTo>
                  <a:lnTo>
                    <a:pt x="10228" y="4747"/>
                  </a:lnTo>
                  <a:cubicBezTo>
                    <a:pt x="10219" y="4583"/>
                    <a:pt x="10349" y="4449"/>
                    <a:pt x="10507" y="4449"/>
                  </a:cubicBezTo>
                  <a:close/>
                  <a:moveTo>
                    <a:pt x="9705" y="3642"/>
                  </a:moveTo>
                  <a:cubicBezTo>
                    <a:pt x="11574" y="3647"/>
                    <a:pt x="13130" y="5073"/>
                    <a:pt x="13293" y="6937"/>
                  </a:cubicBezTo>
                  <a:lnTo>
                    <a:pt x="11199" y="6044"/>
                  </a:lnTo>
                  <a:lnTo>
                    <a:pt x="11199" y="4747"/>
                  </a:lnTo>
                  <a:cubicBezTo>
                    <a:pt x="11199" y="4362"/>
                    <a:pt x="10887" y="4055"/>
                    <a:pt x="10507" y="4055"/>
                  </a:cubicBezTo>
                  <a:cubicBezTo>
                    <a:pt x="10123" y="4055"/>
                    <a:pt x="9815" y="4362"/>
                    <a:pt x="9815" y="4747"/>
                  </a:cubicBezTo>
                  <a:lnTo>
                    <a:pt x="9815" y="4881"/>
                  </a:lnTo>
                  <a:cubicBezTo>
                    <a:pt x="9503" y="4233"/>
                    <a:pt x="9609" y="3868"/>
                    <a:pt x="9585" y="3642"/>
                  </a:cubicBezTo>
                  <a:close/>
                  <a:moveTo>
                    <a:pt x="11204" y="8888"/>
                  </a:moveTo>
                  <a:lnTo>
                    <a:pt x="11655" y="9378"/>
                  </a:lnTo>
                  <a:cubicBezTo>
                    <a:pt x="12006" y="9757"/>
                    <a:pt x="11900" y="10180"/>
                    <a:pt x="11919" y="10329"/>
                  </a:cubicBezTo>
                  <a:lnTo>
                    <a:pt x="7966" y="10329"/>
                  </a:lnTo>
                  <a:cubicBezTo>
                    <a:pt x="7985" y="10175"/>
                    <a:pt x="7879" y="9753"/>
                    <a:pt x="8235" y="9378"/>
                  </a:cubicBezTo>
                  <a:lnTo>
                    <a:pt x="8686" y="8888"/>
                  </a:lnTo>
                  <a:close/>
                  <a:moveTo>
                    <a:pt x="7273" y="0"/>
                  </a:moveTo>
                  <a:cubicBezTo>
                    <a:pt x="7019" y="0"/>
                    <a:pt x="6765" y="130"/>
                    <a:pt x="6606" y="389"/>
                  </a:cubicBezTo>
                  <a:lnTo>
                    <a:pt x="2609" y="111"/>
                  </a:lnTo>
                  <a:cubicBezTo>
                    <a:pt x="2587" y="109"/>
                    <a:pt x="2565" y="108"/>
                    <a:pt x="2543" y="108"/>
                  </a:cubicBezTo>
                  <a:cubicBezTo>
                    <a:pt x="2326" y="108"/>
                    <a:pt x="2118" y="193"/>
                    <a:pt x="1961" y="341"/>
                  </a:cubicBezTo>
                  <a:cubicBezTo>
                    <a:pt x="1399" y="870"/>
                    <a:pt x="1773" y="1826"/>
                    <a:pt x="2552" y="1826"/>
                  </a:cubicBezTo>
                  <a:cubicBezTo>
                    <a:pt x="2557" y="1826"/>
                    <a:pt x="2560" y="1826"/>
                    <a:pt x="2563" y="1826"/>
                  </a:cubicBezTo>
                  <a:cubicBezTo>
                    <a:pt x="2600" y="1826"/>
                    <a:pt x="2734" y="1814"/>
                    <a:pt x="6476" y="1552"/>
                  </a:cubicBezTo>
                  <a:lnTo>
                    <a:pt x="6476" y="1672"/>
                  </a:lnTo>
                  <a:lnTo>
                    <a:pt x="6433" y="1672"/>
                  </a:lnTo>
                  <a:cubicBezTo>
                    <a:pt x="6318" y="1672"/>
                    <a:pt x="6227" y="1763"/>
                    <a:pt x="6227" y="1879"/>
                  </a:cubicBezTo>
                  <a:lnTo>
                    <a:pt x="6227" y="2556"/>
                  </a:lnTo>
                  <a:cubicBezTo>
                    <a:pt x="6227" y="2667"/>
                    <a:pt x="6318" y="2758"/>
                    <a:pt x="6433" y="2758"/>
                  </a:cubicBezTo>
                  <a:lnTo>
                    <a:pt x="6731" y="2758"/>
                  </a:lnTo>
                  <a:lnTo>
                    <a:pt x="6731" y="3017"/>
                  </a:lnTo>
                  <a:lnTo>
                    <a:pt x="2052" y="3017"/>
                  </a:lnTo>
                  <a:lnTo>
                    <a:pt x="1692" y="1946"/>
                  </a:lnTo>
                  <a:cubicBezTo>
                    <a:pt x="1663" y="1864"/>
                    <a:pt x="1581" y="1807"/>
                    <a:pt x="1495" y="1807"/>
                  </a:cubicBezTo>
                  <a:lnTo>
                    <a:pt x="217" y="1807"/>
                  </a:lnTo>
                  <a:cubicBezTo>
                    <a:pt x="97" y="1807"/>
                    <a:pt x="1" y="1912"/>
                    <a:pt x="15" y="2037"/>
                  </a:cubicBezTo>
                  <a:lnTo>
                    <a:pt x="366" y="5381"/>
                  </a:lnTo>
                  <a:cubicBezTo>
                    <a:pt x="375" y="5487"/>
                    <a:pt x="462" y="5563"/>
                    <a:pt x="568" y="5563"/>
                  </a:cubicBezTo>
                  <a:lnTo>
                    <a:pt x="1499" y="5563"/>
                  </a:lnTo>
                  <a:cubicBezTo>
                    <a:pt x="1576" y="5563"/>
                    <a:pt x="1648" y="5515"/>
                    <a:pt x="1682" y="5443"/>
                  </a:cubicBezTo>
                  <a:lnTo>
                    <a:pt x="2148" y="4449"/>
                  </a:lnTo>
                  <a:lnTo>
                    <a:pt x="5535" y="4449"/>
                  </a:lnTo>
                  <a:cubicBezTo>
                    <a:pt x="5674" y="4454"/>
                    <a:pt x="5790" y="4564"/>
                    <a:pt x="5790" y="4703"/>
                  </a:cubicBezTo>
                  <a:cubicBezTo>
                    <a:pt x="5804" y="6462"/>
                    <a:pt x="5751" y="6611"/>
                    <a:pt x="5847" y="7033"/>
                  </a:cubicBezTo>
                  <a:cubicBezTo>
                    <a:pt x="5865" y="7155"/>
                    <a:pt x="5953" y="7208"/>
                    <a:pt x="6043" y="7208"/>
                  </a:cubicBezTo>
                  <a:cubicBezTo>
                    <a:pt x="6166" y="7208"/>
                    <a:pt x="6293" y="7106"/>
                    <a:pt x="6246" y="6942"/>
                  </a:cubicBezTo>
                  <a:cubicBezTo>
                    <a:pt x="6169" y="6591"/>
                    <a:pt x="6212" y="6443"/>
                    <a:pt x="6203" y="4703"/>
                  </a:cubicBezTo>
                  <a:cubicBezTo>
                    <a:pt x="6198" y="4334"/>
                    <a:pt x="5905" y="4041"/>
                    <a:pt x="5535" y="4041"/>
                  </a:cubicBezTo>
                  <a:lnTo>
                    <a:pt x="2018" y="4041"/>
                  </a:lnTo>
                  <a:cubicBezTo>
                    <a:pt x="1937" y="4041"/>
                    <a:pt x="1865" y="4084"/>
                    <a:pt x="1831" y="4161"/>
                  </a:cubicBezTo>
                  <a:lnTo>
                    <a:pt x="1365" y="5155"/>
                  </a:lnTo>
                  <a:lnTo>
                    <a:pt x="755" y="5155"/>
                  </a:lnTo>
                  <a:lnTo>
                    <a:pt x="447" y="2215"/>
                  </a:lnTo>
                  <a:lnTo>
                    <a:pt x="1346" y="2215"/>
                  </a:lnTo>
                  <a:lnTo>
                    <a:pt x="1706" y="3286"/>
                  </a:lnTo>
                  <a:cubicBezTo>
                    <a:pt x="1735" y="3368"/>
                    <a:pt x="1817" y="3426"/>
                    <a:pt x="1903" y="3426"/>
                  </a:cubicBezTo>
                  <a:lnTo>
                    <a:pt x="8989" y="3426"/>
                  </a:lnTo>
                  <a:cubicBezTo>
                    <a:pt x="9085" y="3426"/>
                    <a:pt x="9162" y="3502"/>
                    <a:pt x="9162" y="3594"/>
                  </a:cubicBezTo>
                  <a:lnTo>
                    <a:pt x="9162" y="3968"/>
                  </a:lnTo>
                  <a:cubicBezTo>
                    <a:pt x="9167" y="4973"/>
                    <a:pt x="9767" y="5885"/>
                    <a:pt x="10694" y="6284"/>
                  </a:cubicBezTo>
                  <a:lnTo>
                    <a:pt x="13639" y="7533"/>
                  </a:lnTo>
                  <a:cubicBezTo>
                    <a:pt x="13572" y="8066"/>
                    <a:pt x="13116" y="8470"/>
                    <a:pt x="12578" y="8475"/>
                  </a:cubicBezTo>
                  <a:lnTo>
                    <a:pt x="8163" y="8475"/>
                  </a:lnTo>
                  <a:cubicBezTo>
                    <a:pt x="7567" y="8475"/>
                    <a:pt x="7000" y="8201"/>
                    <a:pt x="6630" y="7735"/>
                  </a:cubicBezTo>
                  <a:cubicBezTo>
                    <a:pt x="6584" y="7681"/>
                    <a:pt x="6529" y="7659"/>
                    <a:pt x="6476" y="7659"/>
                  </a:cubicBezTo>
                  <a:cubicBezTo>
                    <a:pt x="6329" y="7659"/>
                    <a:pt x="6195" y="7831"/>
                    <a:pt x="6308" y="7989"/>
                  </a:cubicBezTo>
                  <a:cubicBezTo>
                    <a:pt x="6746" y="8542"/>
                    <a:pt x="7413" y="8873"/>
                    <a:pt x="8124" y="8883"/>
                  </a:cubicBezTo>
                  <a:lnTo>
                    <a:pt x="7927" y="9094"/>
                  </a:lnTo>
                  <a:cubicBezTo>
                    <a:pt x="7447" y="9608"/>
                    <a:pt x="7572" y="10190"/>
                    <a:pt x="7553" y="10324"/>
                  </a:cubicBezTo>
                  <a:lnTo>
                    <a:pt x="6875" y="10324"/>
                  </a:lnTo>
                  <a:lnTo>
                    <a:pt x="6207" y="9719"/>
                  </a:lnTo>
                  <a:cubicBezTo>
                    <a:pt x="6162" y="9678"/>
                    <a:pt x="6113" y="9661"/>
                    <a:pt x="6067" y="9661"/>
                  </a:cubicBezTo>
                  <a:cubicBezTo>
                    <a:pt x="5902" y="9661"/>
                    <a:pt x="5766" y="9880"/>
                    <a:pt x="5924" y="10026"/>
                  </a:cubicBezTo>
                  <a:cubicBezTo>
                    <a:pt x="6654" y="10665"/>
                    <a:pt x="6649" y="10737"/>
                    <a:pt x="6789" y="10737"/>
                  </a:cubicBezTo>
                  <a:cubicBezTo>
                    <a:pt x="7720" y="10735"/>
                    <a:pt x="8515" y="10734"/>
                    <a:pt x="9194" y="10734"/>
                  </a:cubicBezTo>
                  <a:cubicBezTo>
                    <a:pt x="11131" y="10734"/>
                    <a:pt x="12123" y="10742"/>
                    <a:pt x="12641" y="10742"/>
                  </a:cubicBezTo>
                  <a:cubicBezTo>
                    <a:pt x="13237" y="10742"/>
                    <a:pt x="13202" y="10731"/>
                    <a:pt x="13255" y="10684"/>
                  </a:cubicBezTo>
                  <a:lnTo>
                    <a:pt x="13952" y="10046"/>
                  </a:lnTo>
                  <a:cubicBezTo>
                    <a:pt x="14038" y="9969"/>
                    <a:pt x="14043" y="9839"/>
                    <a:pt x="13966" y="9753"/>
                  </a:cubicBezTo>
                  <a:cubicBezTo>
                    <a:pt x="13926" y="9713"/>
                    <a:pt x="13873" y="9692"/>
                    <a:pt x="13819" y="9692"/>
                  </a:cubicBezTo>
                  <a:cubicBezTo>
                    <a:pt x="13769" y="9692"/>
                    <a:pt x="13720" y="9710"/>
                    <a:pt x="13683" y="9748"/>
                  </a:cubicBezTo>
                  <a:lnTo>
                    <a:pt x="13039" y="10324"/>
                  </a:lnTo>
                  <a:lnTo>
                    <a:pt x="12328" y="10324"/>
                  </a:lnTo>
                  <a:lnTo>
                    <a:pt x="12328" y="10046"/>
                  </a:lnTo>
                  <a:cubicBezTo>
                    <a:pt x="12328" y="9344"/>
                    <a:pt x="11847" y="9003"/>
                    <a:pt x="11761" y="8888"/>
                  </a:cubicBezTo>
                  <a:lnTo>
                    <a:pt x="12582" y="8888"/>
                  </a:lnTo>
                  <a:cubicBezTo>
                    <a:pt x="13399" y="8888"/>
                    <a:pt x="14067" y="8225"/>
                    <a:pt x="14067" y="7403"/>
                  </a:cubicBezTo>
                  <a:cubicBezTo>
                    <a:pt x="14067" y="7322"/>
                    <a:pt x="14019" y="7245"/>
                    <a:pt x="13942" y="7216"/>
                  </a:cubicBezTo>
                  <a:lnTo>
                    <a:pt x="13716" y="7120"/>
                  </a:lnTo>
                  <a:cubicBezTo>
                    <a:pt x="13644" y="4948"/>
                    <a:pt x="11867" y="3229"/>
                    <a:pt x="9695" y="3229"/>
                  </a:cubicBezTo>
                  <a:lnTo>
                    <a:pt x="9431" y="3229"/>
                  </a:lnTo>
                  <a:cubicBezTo>
                    <a:pt x="9320" y="3094"/>
                    <a:pt x="9162" y="3017"/>
                    <a:pt x="8989" y="3017"/>
                  </a:cubicBezTo>
                  <a:lnTo>
                    <a:pt x="7802" y="3017"/>
                  </a:lnTo>
                  <a:lnTo>
                    <a:pt x="7802" y="2763"/>
                  </a:lnTo>
                  <a:lnTo>
                    <a:pt x="8100" y="2763"/>
                  </a:lnTo>
                  <a:cubicBezTo>
                    <a:pt x="8211" y="2763"/>
                    <a:pt x="8302" y="2671"/>
                    <a:pt x="8302" y="2556"/>
                  </a:cubicBezTo>
                  <a:lnTo>
                    <a:pt x="8302" y="1879"/>
                  </a:lnTo>
                  <a:cubicBezTo>
                    <a:pt x="8302" y="1768"/>
                    <a:pt x="8211" y="1677"/>
                    <a:pt x="8100" y="1677"/>
                  </a:cubicBezTo>
                  <a:lnTo>
                    <a:pt x="8052" y="1677"/>
                  </a:lnTo>
                  <a:lnTo>
                    <a:pt x="8052" y="1547"/>
                  </a:lnTo>
                  <a:cubicBezTo>
                    <a:pt x="11739" y="1806"/>
                    <a:pt x="11971" y="1821"/>
                    <a:pt x="12012" y="1821"/>
                  </a:cubicBezTo>
                  <a:cubicBezTo>
                    <a:pt x="12017" y="1821"/>
                    <a:pt x="12019" y="1821"/>
                    <a:pt x="12025" y="1821"/>
                  </a:cubicBezTo>
                  <a:cubicBezTo>
                    <a:pt x="12799" y="1821"/>
                    <a:pt x="13178" y="870"/>
                    <a:pt x="12616" y="341"/>
                  </a:cubicBezTo>
                  <a:cubicBezTo>
                    <a:pt x="12455" y="193"/>
                    <a:pt x="12246" y="108"/>
                    <a:pt x="12032" y="108"/>
                  </a:cubicBezTo>
                  <a:cubicBezTo>
                    <a:pt x="12011" y="108"/>
                    <a:pt x="11989" y="109"/>
                    <a:pt x="11968" y="111"/>
                  </a:cubicBezTo>
                  <a:lnTo>
                    <a:pt x="10963" y="178"/>
                  </a:lnTo>
                  <a:cubicBezTo>
                    <a:pt x="10696" y="197"/>
                    <a:pt x="10717" y="592"/>
                    <a:pt x="10974" y="592"/>
                  </a:cubicBezTo>
                  <a:cubicBezTo>
                    <a:pt x="10980" y="592"/>
                    <a:pt x="10986" y="592"/>
                    <a:pt x="10992" y="591"/>
                  </a:cubicBezTo>
                  <a:lnTo>
                    <a:pt x="11996" y="524"/>
                  </a:lnTo>
                  <a:cubicBezTo>
                    <a:pt x="12008" y="523"/>
                    <a:pt x="12019" y="523"/>
                    <a:pt x="12030" y="523"/>
                  </a:cubicBezTo>
                  <a:cubicBezTo>
                    <a:pt x="12270" y="523"/>
                    <a:pt x="12472" y="718"/>
                    <a:pt x="12472" y="971"/>
                  </a:cubicBezTo>
                  <a:cubicBezTo>
                    <a:pt x="12472" y="1219"/>
                    <a:pt x="12270" y="1414"/>
                    <a:pt x="12030" y="1414"/>
                  </a:cubicBezTo>
                  <a:cubicBezTo>
                    <a:pt x="12019" y="1414"/>
                    <a:pt x="12008" y="1414"/>
                    <a:pt x="11996" y="1413"/>
                  </a:cubicBezTo>
                  <a:lnTo>
                    <a:pt x="8100" y="1144"/>
                  </a:lnTo>
                  <a:lnTo>
                    <a:pt x="8100" y="793"/>
                  </a:lnTo>
                  <a:lnTo>
                    <a:pt x="9945" y="663"/>
                  </a:lnTo>
                  <a:cubicBezTo>
                    <a:pt x="10213" y="645"/>
                    <a:pt x="10191" y="250"/>
                    <a:pt x="9934" y="250"/>
                  </a:cubicBezTo>
                  <a:cubicBezTo>
                    <a:pt x="9929" y="250"/>
                    <a:pt x="9922" y="250"/>
                    <a:pt x="9916" y="250"/>
                  </a:cubicBezTo>
                  <a:lnTo>
                    <a:pt x="7937" y="389"/>
                  </a:lnTo>
                  <a:cubicBezTo>
                    <a:pt x="7781" y="130"/>
                    <a:pt x="7527" y="0"/>
                    <a:pt x="727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5" name="Google Shape;12105;p89"/>
          <p:cNvGrpSpPr/>
          <p:nvPr/>
        </p:nvGrpSpPr>
        <p:grpSpPr>
          <a:xfrm>
            <a:off x="4865589" y="1817030"/>
            <a:ext cx="375788" cy="281828"/>
            <a:chOff x="4865589" y="2022430"/>
            <a:chExt cx="375788" cy="281828"/>
          </a:xfrm>
        </p:grpSpPr>
        <p:sp>
          <p:nvSpPr>
            <p:cNvPr id="12106" name="Google Shape;12106;p89"/>
            <p:cNvSpPr/>
            <p:nvPr/>
          </p:nvSpPr>
          <p:spPr>
            <a:xfrm>
              <a:off x="5145794" y="2106599"/>
              <a:ext cx="87572" cy="113595"/>
            </a:xfrm>
            <a:custGeom>
              <a:avLst/>
              <a:gdLst/>
              <a:ahLst/>
              <a:cxnLst/>
              <a:rect l="l" t="t" r="r" b="b"/>
              <a:pathLst>
                <a:path w="3345" h="4339" extrusionOk="0">
                  <a:moveTo>
                    <a:pt x="1" y="1"/>
                  </a:moveTo>
                  <a:lnTo>
                    <a:pt x="1" y="4339"/>
                  </a:lnTo>
                  <a:cubicBezTo>
                    <a:pt x="1" y="4339"/>
                    <a:pt x="1386" y="3035"/>
                    <a:pt x="2698" y="3035"/>
                  </a:cubicBezTo>
                  <a:cubicBezTo>
                    <a:pt x="2918" y="3035"/>
                    <a:pt x="3135" y="3072"/>
                    <a:pt x="3344" y="3157"/>
                  </a:cubicBezTo>
                  <a:lnTo>
                    <a:pt x="3344" y="1183"/>
                  </a:lnTo>
                  <a:cubicBezTo>
                    <a:pt x="3135" y="1268"/>
                    <a:pt x="2916" y="1305"/>
                    <a:pt x="2696" y="1305"/>
                  </a:cubicBezTo>
                  <a:cubicBezTo>
                    <a:pt x="1382" y="130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7" name="Google Shape;12107;p89"/>
            <p:cNvSpPr/>
            <p:nvPr/>
          </p:nvSpPr>
          <p:spPr>
            <a:xfrm>
              <a:off x="5145794" y="2106494"/>
              <a:ext cx="33615" cy="113700"/>
            </a:xfrm>
            <a:custGeom>
              <a:avLst/>
              <a:gdLst/>
              <a:ahLst/>
              <a:cxnLst/>
              <a:rect l="l" t="t" r="r" b="b"/>
              <a:pathLst>
                <a:path w="1284" h="4343" extrusionOk="0">
                  <a:moveTo>
                    <a:pt x="1" y="0"/>
                  </a:moveTo>
                  <a:lnTo>
                    <a:pt x="1" y="4343"/>
                  </a:lnTo>
                  <a:cubicBezTo>
                    <a:pt x="318" y="4059"/>
                    <a:pt x="659" y="3805"/>
                    <a:pt x="1019" y="3589"/>
                  </a:cubicBezTo>
                  <a:cubicBezTo>
                    <a:pt x="1283" y="2661"/>
                    <a:pt x="1283" y="1681"/>
                    <a:pt x="1019" y="754"/>
                  </a:cubicBezTo>
                  <a:cubicBezTo>
                    <a:pt x="654" y="538"/>
                    <a:pt x="313" y="283"/>
                    <a:pt x="1" y="0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8" name="Google Shape;12108;p89"/>
            <p:cNvSpPr/>
            <p:nvPr/>
          </p:nvSpPr>
          <p:spPr>
            <a:xfrm>
              <a:off x="4874255" y="2027719"/>
              <a:ext cx="286776" cy="270911"/>
            </a:xfrm>
            <a:custGeom>
              <a:avLst/>
              <a:gdLst/>
              <a:ahLst/>
              <a:cxnLst/>
              <a:rect l="l" t="t" r="r" b="b"/>
              <a:pathLst>
                <a:path w="10954" h="10348" extrusionOk="0">
                  <a:moveTo>
                    <a:pt x="5533" y="1"/>
                  </a:moveTo>
                  <a:cubicBezTo>
                    <a:pt x="5345" y="1"/>
                    <a:pt x="5157" y="14"/>
                    <a:pt x="4973" y="35"/>
                  </a:cubicBezTo>
                  <a:cubicBezTo>
                    <a:pt x="4733" y="69"/>
                    <a:pt x="4493" y="117"/>
                    <a:pt x="4257" y="179"/>
                  </a:cubicBezTo>
                  <a:cubicBezTo>
                    <a:pt x="1625" y="890"/>
                    <a:pt x="1" y="3523"/>
                    <a:pt x="534" y="6194"/>
                  </a:cubicBezTo>
                  <a:cubicBezTo>
                    <a:pt x="1026" y="8636"/>
                    <a:pt x="3172" y="10347"/>
                    <a:pt x="5604" y="10347"/>
                  </a:cubicBezTo>
                  <a:cubicBezTo>
                    <a:pt x="5832" y="10347"/>
                    <a:pt x="6062" y="10332"/>
                    <a:pt x="6294" y="10302"/>
                  </a:cubicBezTo>
                  <a:cubicBezTo>
                    <a:pt x="8994" y="9946"/>
                    <a:pt x="10954" y="7554"/>
                    <a:pt x="10776" y="4835"/>
                  </a:cubicBezTo>
                  <a:cubicBezTo>
                    <a:pt x="10598" y="2115"/>
                    <a:pt x="8341" y="2"/>
                    <a:pt x="5617" y="2"/>
                  </a:cubicBezTo>
                  <a:cubicBezTo>
                    <a:pt x="5589" y="1"/>
                    <a:pt x="5561" y="1"/>
                    <a:pt x="5533" y="1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9" name="Google Shape;12109;p89"/>
            <p:cNvSpPr/>
            <p:nvPr/>
          </p:nvSpPr>
          <p:spPr>
            <a:xfrm>
              <a:off x="4914389" y="2056543"/>
              <a:ext cx="260229" cy="242479"/>
            </a:xfrm>
            <a:custGeom>
              <a:avLst/>
              <a:gdLst/>
              <a:ahLst/>
              <a:cxnLst/>
              <a:rect l="l" t="t" r="r" b="b"/>
              <a:pathLst>
                <a:path w="9940" h="9262" extrusionOk="0">
                  <a:moveTo>
                    <a:pt x="7274" y="1"/>
                  </a:moveTo>
                  <a:cubicBezTo>
                    <a:pt x="8888" y="2062"/>
                    <a:pt x="8710" y="5007"/>
                    <a:pt x="6856" y="6856"/>
                  </a:cubicBezTo>
                  <a:cubicBezTo>
                    <a:pt x="5852" y="7863"/>
                    <a:pt x="4525" y="8375"/>
                    <a:pt x="3192" y="8375"/>
                  </a:cubicBezTo>
                  <a:cubicBezTo>
                    <a:pt x="2069" y="8375"/>
                    <a:pt x="942" y="8012"/>
                    <a:pt x="0" y="7274"/>
                  </a:cubicBezTo>
                  <a:lnTo>
                    <a:pt x="0" y="7274"/>
                  </a:lnTo>
                  <a:cubicBezTo>
                    <a:pt x="1029" y="8590"/>
                    <a:pt x="2552" y="9261"/>
                    <a:pt x="4081" y="9261"/>
                  </a:cubicBezTo>
                  <a:cubicBezTo>
                    <a:pt x="5401" y="9261"/>
                    <a:pt x="6725" y="8762"/>
                    <a:pt x="7744" y="7745"/>
                  </a:cubicBezTo>
                  <a:cubicBezTo>
                    <a:pt x="9940" y="5545"/>
                    <a:pt x="9724" y="1918"/>
                    <a:pt x="7274" y="1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0" name="Google Shape;12110;p89"/>
            <p:cNvSpPr/>
            <p:nvPr/>
          </p:nvSpPr>
          <p:spPr>
            <a:xfrm>
              <a:off x="4877161" y="2084844"/>
              <a:ext cx="73095" cy="157237"/>
            </a:xfrm>
            <a:custGeom>
              <a:avLst/>
              <a:gdLst/>
              <a:ahLst/>
              <a:cxnLst/>
              <a:rect l="l" t="t" r="r" b="b"/>
              <a:pathLst>
                <a:path w="2792" h="6006" extrusionOk="0">
                  <a:moveTo>
                    <a:pt x="1374" y="1"/>
                  </a:moveTo>
                  <a:cubicBezTo>
                    <a:pt x="1341" y="1"/>
                    <a:pt x="1312" y="6"/>
                    <a:pt x="1273" y="6"/>
                  </a:cubicBezTo>
                  <a:cubicBezTo>
                    <a:pt x="0" y="1802"/>
                    <a:pt x="0" y="4209"/>
                    <a:pt x="1273" y="6001"/>
                  </a:cubicBezTo>
                  <a:cubicBezTo>
                    <a:pt x="1312" y="6006"/>
                    <a:pt x="1341" y="6006"/>
                    <a:pt x="1374" y="6006"/>
                  </a:cubicBezTo>
                  <a:cubicBezTo>
                    <a:pt x="1730" y="6006"/>
                    <a:pt x="2052" y="5727"/>
                    <a:pt x="2297" y="5261"/>
                  </a:cubicBezTo>
                  <a:lnTo>
                    <a:pt x="2590" y="4521"/>
                  </a:lnTo>
                  <a:cubicBezTo>
                    <a:pt x="2715" y="4027"/>
                    <a:pt x="2782" y="3517"/>
                    <a:pt x="2782" y="3008"/>
                  </a:cubicBezTo>
                  <a:cubicBezTo>
                    <a:pt x="2791" y="1375"/>
                    <a:pt x="2157" y="15"/>
                    <a:pt x="137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1" name="Google Shape;12111;p89"/>
            <p:cNvSpPr/>
            <p:nvPr/>
          </p:nvSpPr>
          <p:spPr>
            <a:xfrm>
              <a:off x="4907844" y="2084713"/>
              <a:ext cx="42281" cy="157368"/>
            </a:xfrm>
            <a:custGeom>
              <a:avLst/>
              <a:gdLst/>
              <a:ahLst/>
              <a:cxnLst/>
              <a:rect l="l" t="t" r="r" b="b"/>
              <a:pathLst>
                <a:path w="1615" h="6011" extrusionOk="0">
                  <a:moveTo>
                    <a:pt x="202" y="1"/>
                  </a:moveTo>
                  <a:cubicBezTo>
                    <a:pt x="169" y="1"/>
                    <a:pt x="140" y="1"/>
                    <a:pt x="101" y="6"/>
                  </a:cubicBezTo>
                  <a:lnTo>
                    <a:pt x="0" y="155"/>
                  </a:lnTo>
                  <a:cubicBezTo>
                    <a:pt x="563" y="563"/>
                    <a:pt x="971" y="1697"/>
                    <a:pt x="961" y="3008"/>
                  </a:cubicBezTo>
                  <a:cubicBezTo>
                    <a:pt x="961" y="3517"/>
                    <a:pt x="894" y="4027"/>
                    <a:pt x="769" y="4522"/>
                  </a:cubicBezTo>
                  <a:lnTo>
                    <a:pt x="486" y="5266"/>
                  </a:lnTo>
                  <a:cubicBezTo>
                    <a:pt x="370" y="5497"/>
                    <a:pt x="207" y="5698"/>
                    <a:pt x="5" y="5857"/>
                  </a:cubicBezTo>
                  <a:lnTo>
                    <a:pt x="106" y="6006"/>
                  </a:lnTo>
                  <a:cubicBezTo>
                    <a:pt x="140" y="6011"/>
                    <a:pt x="173" y="6011"/>
                    <a:pt x="207" y="6011"/>
                  </a:cubicBezTo>
                  <a:cubicBezTo>
                    <a:pt x="563" y="6011"/>
                    <a:pt x="884" y="5732"/>
                    <a:pt x="1134" y="5266"/>
                  </a:cubicBezTo>
                  <a:lnTo>
                    <a:pt x="1129" y="5266"/>
                  </a:lnTo>
                  <a:lnTo>
                    <a:pt x="1422" y="4522"/>
                  </a:lnTo>
                  <a:cubicBezTo>
                    <a:pt x="1547" y="4027"/>
                    <a:pt x="1610" y="3517"/>
                    <a:pt x="1610" y="3008"/>
                  </a:cubicBezTo>
                  <a:cubicBezTo>
                    <a:pt x="1615" y="1375"/>
                    <a:pt x="980" y="11"/>
                    <a:pt x="202" y="1"/>
                  </a:cubicBezTo>
                  <a:close/>
                </a:path>
              </a:pathLst>
            </a:custGeom>
            <a:solidFill>
              <a:srgbClr val="526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2" name="Google Shape;12112;p89"/>
            <p:cNvSpPr/>
            <p:nvPr/>
          </p:nvSpPr>
          <p:spPr>
            <a:xfrm>
              <a:off x="4881062" y="2128486"/>
              <a:ext cx="36364" cy="69822"/>
            </a:xfrm>
            <a:custGeom>
              <a:avLst/>
              <a:gdLst/>
              <a:ahLst/>
              <a:cxnLst/>
              <a:rect l="l" t="t" r="r" b="b"/>
              <a:pathLst>
                <a:path w="1389" h="2667" extrusionOk="0">
                  <a:moveTo>
                    <a:pt x="692" y="1"/>
                  </a:moveTo>
                  <a:cubicBezTo>
                    <a:pt x="308" y="1"/>
                    <a:pt x="0" y="596"/>
                    <a:pt x="0" y="1336"/>
                  </a:cubicBezTo>
                  <a:cubicBezTo>
                    <a:pt x="0" y="2071"/>
                    <a:pt x="308" y="2667"/>
                    <a:pt x="692" y="2667"/>
                  </a:cubicBezTo>
                  <a:cubicBezTo>
                    <a:pt x="1076" y="2667"/>
                    <a:pt x="1389" y="2066"/>
                    <a:pt x="1389" y="1336"/>
                  </a:cubicBezTo>
                  <a:cubicBezTo>
                    <a:pt x="1389" y="601"/>
                    <a:pt x="1076" y="1"/>
                    <a:pt x="69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3" name="Google Shape;12113;p89"/>
            <p:cNvSpPr/>
            <p:nvPr/>
          </p:nvSpPr>
          <p:spPr>
            <a:xfrm>
              <a:off x="4865589" y="2022430"/>
              <a:ext cx="375788" cy="281828"/>
            </a:xfrm>
            <a:custGeom>
              <a:avLst/>
              <a:gdLst/>
              <a:ahLst/>
              <a:cxnLst/>
              <a:rect l="l" t="t" r="r" b="b"/>
              <a:pathLst>
                <a:path w="14354" h="10765" extrusionOk="0">
                  <a:moveTo>
                    <a:pt x="5941" y="1"/>
                  </a:moveTo>
                  <a:cubicBezTo>
                    <a:pt x="5805" y="1"/>
                    <a:pt x="5668" y="6"/>
                    <a:pt x="5530" y="16"/>
                  </a:cubicBezTo>
                  <a:cubicBezTo>
                    <a:pt x="5262" y="35"/>
                    <a:pt x="5284" y="430"/>
                    <a:pt x="5545" y="430"/>
                  </a:cubicBezTo>
                  <a:cubicBezTo>
                    <a:pt x="5551" y="430"/>
                    <a:pt x="5557" y="430"/>
                    <a:pt x="5563" y="430"/>
                  </a:cubicBezTo>
                  <a:cubicBezTo>
                    <a:pt x="5694" y="419"/>
                    <a:pt x="5824" y="414"/>
                    <a:pt x="5953" y="414"/>
                  </a:cubicBezTo>
                  <a:cubicBezTo>
                    <a:pt x="8196" y="414"/>
                    <a:pt x="10123" y="1930"/>
                    <a:pt x="10718" y="4052"/>
                  </a:cubicBezTo>
                  <a:cubicBezTo>
                    <a:pt x="10651" y="4148"/>
                    <a:pt x="10564" y="4234"/>
                    <a:pt x="10473" y="4306"/>
                  </a:cubicBezTo>
                  <a:cubicBezTo>
                    <a:pt x="10313" y="4419"/>
                    <a:pt x="10145" y="4465"/>
                    <a:pt x="9974" y="4465"/>
                  </a:cubicBezTo>
                  <a:cubicBezTo>
                    <a:pt x="9678" y="4465"/>
                    <a:pt x="9371" y="4326"/>
                    <a:pt x="9075" y="4153"/>
                  </a:cubicBezTo>
                  <a:cubicBezTo>
                    <a:pt x="8816" y="3567"/>
                    <a:pt x="9138" y="3211"/>
                    <a:pt x="9157" y="3197"/>
                  </a:cubicBezTo>
                  <a:cubicBezTo>
                    <a:pt x="9234" y="3115"/>
                    <a:pt x="9234" y="2990"/>
                    <a:pt x="9157" y="2908"/>
                  </a:cubicBezTo>
                  <a:cubicBezTo>
                    <a:pt x="9115" y="2866"/>
                    <a:pt x="9060" y="2845"/>
                    <a:pt x="9006" y="2845"/>
                  </a:cubicBezTo>
                  <a:cubicBezTo>
                    <a:pt x="8954" y="2845"/>
                    <a:pt x="8903" y="2864"/>
                    <a:pt x="8864" y="2904"/>
                  </a:cubicBezTo>
                  <a:cubicBezTo>
                    <a:pt x="8638" y="3153"/>
                    <a:pt x="8532" y="3490"/>
                    <a:pt x="8566" y="3826"/>
                  </a:cubicBezTo>
                  <a:cubicBezTo>
                    <a:pt x="8320" y="3678"/>
                    <a:pt x="8042" y="3566"/>
                    <a:pt x="7548" y="3566"/>
                  </a:cubicBezTo>
                  <a:cubicBezTo>
                    <a:pt x="7464" y="3566"/>
                    <a:pt x="7372" y="3569"/>
                    <a:pt x="7274" y="3576"/>
                  </a:cubicBezTo>
                  <a:cubicBezTo>
                    <a:pt x="7006" y="3590"/>
                    <a:pt x="7027" y="3985"/>
                    <a:pt x="7284" y="3985"/>
                  </a:cubicBezTo>
                  <a:cubicBezTo>
                    <a:pt x="7290" y="3985"/>
                    <a:pt x="7296" y="3985"/>
                    <a:pt x="7302" y="3984"/>
                  </a:cubicBezTo>
                  <a:cubicBezTo>
                    <a:pt x="7387" y="3979"/>
                    <a:pt x="7465" y="3977"/>
                    <a:pt x="7537" y="3977"/>
                  </a:cubicBezTo>
                  <a:cubicBezTo>
                    <a:pt x="8231" y="3977"/>
                    <a:pt x="8349" y="4218"/>
                    <a:pt x="8811" y="4479"/>
                  </a:cubicBezTo>
                  <a:cubicBezTo>
                    <a:pt x="9202" y="4719"/>
                    <a:pt x="9600" y="4885"/>
                    <a:pt x="9983" y="4885"/>
                  </a:cubicBezTo>
                  <a:cubicBezTo>
                    <a:pt x="10283" y="4885"/>
                    <a:pt x="10573" y="4784"/>
                    <a:pt x="10843" y="4537"/>
                  </a:cubicBezTo>
                  <a:cubicBezTo>
                    <a:pt x="10987" y="5368"/>
                    <a:pt x="10915" y="5632"/>
                    <a:pt x="10862" y="6050"/>
                  </a:cubicBezTo>
                  <a:cubicBezTo>
                    <a:pt x="10454" y="6113"/>
                    <a:pt x="10050" y="6218"/>
                    <a:pt x="9661" y="6372"/>
                  </a:cubicBezTo>
                  <a:cubicBezTo>
                    <a:pt x="9118" y="6583"/>
                    <a:pt x="8614" y="6886"/>
                    <a:pt x="8172" y="7275"/>
                  </a:cubicBezTo>
                  <a:cubicBezTo>
                    <a:pt x="7788" y="6968"/>
                    <a:pt x="7860" y="6439"/>
                    <a:pt x="7865" y="6415"/>
                  </a:cubicBezTo>
                  <a:cubicBezTo>
                    <a:pt x="7891" y="6264"/>
                    <a:pt x="7776" y="6177"/>
                    <a:pt x="7662" y="6177"/>
                  </a:cubicBezTo>
                  <a:cubicBezTo>
                    <a:pt x="7573" y="6177"/>
                    <a:pt x="7485" y="6230"/>
                    <a:pt x="7466" y="6348"/>
                  </a:cubicBezTo>
                  <a:cubicBezTo>
                    <a:pt x="7456" y="6382"/>
                    <a:pt x="7346" y="7097"/>
                    <a:pt x="7874" y="7559"/>
                  </a:cubicBezTo>
                  <a:cubicBezTo>
                    <a:pt x="7735" y="7708"/>
                    <a:pt x="7610" y="7861"/>
                    <a:pt x="7495" y="8029"/>
                  </a:cubicBezTo>
                  <a:cubicBezTo>
                    <a:pt x="7386" y="8193"/>
                    <a:pt x="7527" y="8356"/>
                    <a:pt x="7673" y="8356"/>
                  </a:cubicBezTo>
                  <a:cubicBezTo>
                    <a:pt x="7734" y="8356"/>
                    <a:pt x="7795" y="8328"/>
                    <a:pt x="7840" y="8260"/>
                  </a:cubicBezTo>
                  <a:cubicBezTo>
                    <a:pt x="8052" y="7953"/>
                    <a:pt x="8311" y="7679"/>
                    <a:pt x="8609" y="7453"/>
                  </a:cubicBezTo>
                  <a:lnTo>
                    <a:pt x="8609" y="7453"/>
                  </a:lnTo>
                  <a:cubicBezTo>
                    <a:pt x="8547" y="8020"/>
                    <a:pt x="8830" y="8486"/>
                    <a:pt x="8849" y="8515"/>
                  </a:cubicBezTo>
                  <a:cubicBezTo>
                    <a:pt x="8893" y="8580"/>
                    <a:pt x="8954" y="8607"/>
                    <a:pt x="9013" y="8607"/>
                  </a:cubicBezTo>
                  <a:cubicBezTo>
                    <a:pt x="9155" y="8607"/>
                    <a:pt x="9293" y="8453"/>
                    <a:pt x="9195" y="8294"/>
                  </a:cubicBezTo>
                  <a:cubicBezTo>
                    <a:pt x="9176" y="8265"/>
                    <a:pt x="8811" y="7664"/>
                    <a:pt x="9166" y="7073"/>
                  </a:cubicBezTo>
                  <a:cubicBezTo>
                    <a:pt x="9680" y="6785"/>
                    <a:pt x="10233" y="6583"/>
                    <a:pt x="10814" y="6473"/>
                  </a:cubicBezTo>
                  <a:lnTo>
                    <a:pt x="10814" y="6473"/>
                  </a:lnTo>
                  <a:cubicBezTo>
                    <a:pt x="10268" y="8920"/>
                    <a:pt x="8133" y="10366"/>
                    <a:pt x="5945" y="10366"/>
                  </a:cubicBezTo>
                  <a:cubicBezTo>
                    <a:pt x="4572" y="10366"/>
                    <a:pt x="3178" y="9797"/>
                    <a:pt x="2143" y="8548"/>
                  </a:cubicBezTo>
                  <a:cubicBezTo>
                    <a:pt x="2446" y="8438"/>
                    <a:pt x="2719" y="8164"/>
                    <a:pt x="2940" y="7746"/>
                  </a:cubicBezTo>
                  <a:cubicBezTo>
                    <a:pt x="3012" y="7612"/>
                    <a:pt x="2912" y="7448"/>
                    <a:pt x="2763" y="7448"/>
                  </a:cubicBezTo>
                  <a:cubicBezTo>
                    <a:pt x="2676" y="7448"/>
                    <a:pt x="2604" y="7496"/>
                    <a:pt x="2570" y="7573"/>
                  </a:cubicBezTo>
                  <a:cubicBezTo>
                    <a:pt x="2359" y="7962"/>
                    <a:pt x="2109" y="8183"/>
                    <a:pt x="1855" y="8193"/>
                  </a:cubicBezTo>
                  <a:cubicBezTo>
                    <a:pt x="1514" y="7693"/>
                    <a:pt x="1345" y="7275"/>
                    <a:pt x="1187" y="6704"/>
                  </a:cubicBezTo>
                  <a:lnTo>
                    <a:pt x="1187" y="6704"/>
                  </a:lnTo>
                  <a:cubicBezTo>
                    <a:pt x="1225" y="6713"/>
                    <a:pt x="1264" y="6723"/>
                    <a:pt x="1302" y="6723"/>
                  </a:cubicBezTo>
                  <a:cubicBezTo>
                    <a:pt x="1682" y="6723"/>
                    <a:pt x="1994" y="6127"/>
                    <a:pt x="1994" y="5392"/>
                  </a:cubicBezTo>
                  <a:cubicBezTo>
                    <a:pt x="1994" y="4657"/>
                    <a:pt x="1686" y="4061"/>
                    <a:pt x="1302" y="4061"/>
                  </a:cubicBezTo>
                  <a:cubicBezTo>
                    <a:pt x="1264" y="4061"/>
                    <a:pt x="1221" y="4071"/>
                    <a:pt x="1182" y="4081"/>
                  </a:cubicBezTo>
                  <a:cubicBezTo>
                    <a:pt x="1317" y="3547"/>
                    <a:pt x="1552" y="3043"/>
                    <a:pt x="1869" y="2591"/>
                  </a:cubicBezTo>
                  <a:cubicBezTo>
                    <a:pt x="2436" y="2649"/>
                    <a:pt x="3046" y="3783"/>
                    <a:pt x="3041" y="5387"/>
                  </a:cubicBezTo>
                  <a:cubicBezTo>
                    <a:pt x="3041" y="5839"/>
                    <a:pt x="2988" y="6286"/>
                    <a:pt x="2888" y="6723"/>
                  </a:cubicBezTo>
                  <a:cubicBezTo>
                    <a:pt x="2842" y="6881"/>
                    <a:pt x="2969" y="6983"/>
                    <a:pt x="3092" y="6983"/>
                  </a:cubicBezTo>
                  <a:cubicBezTo>
                    <a:pt x="3178" y="6983"/>
                    <a:pt x="3263" y="6933"/>
                    <a:pt x="3286" y="6819"/>
                  </a:cubicBezTo>
                  <a:cubicBezTo>
                    <a:pt x="3397" y="6353"/>
                    <a:pt x="3454" y="5872"/>
                    <a:pt x="3454" y="5392"/>
                  </a:cubicBezTo>
                  <a:cubicBezTo>
                    <a:pt x="3454" y="4575"/>
                    <a:pt x="3305" y="3792"/>
                    <a:pt x="3027" y="3197"/>
                  </a:cubicBezTo>
                  <a:cubicBezTo>
                    <a:pt x="2791" y="2687"/>
                    <a:pt x="2479" y="2361"/>
                    <a:pt x="2133" y="2241"/>
                  </a:cubicBezTo>
                  <a:cubicBezTo>
                    <a:pt x="2787" y="1438"/>
                    <a:pt x="3671" y="862"/>
                    <a:pt x="4665" y="588"/>
                  </a:cubicBezTo>
                  <a:cubicBezTo>
                    <a:pt x="4907" y="522"/>
                    <a:pt x="4838" y="181"/>
                    <a:pt x="4621" y="181"/>
                  </a:cubicBezTo>
                  <a:cubicBezTo>
                    <a:pt x="4602" y="181"/>
                    <a:pt x="4581" y="183"/>
                    <a:pt x="4559" y="189"/>
                  </a:cubicBezTo>
                  <a:cubicBezTo>
                    <a:pt x="3363" y="521"/>
                    <a:pt x="2321" y="1246"/>
                    <a:pt x="1600" y="2255"/>
                  </a:cubicBezTo>
                  <a:cubicBezTo>
                    <a:pt x="1595" y="2265"/>
                    <a:pt x="1581" y="2265"/>
                    <a:pt x="1571" y="2274"/>
                  </a:cubicBezTo>
                  <a:cubicBezTo>
                    <a:pt x="1490" y="2394"/>
                    <a:pt x="1422" y="2529"/>
                    <a:pt x="1345" y="2654"/>
                  </a:cubicBezTo>
                  <a:cubicBezTo>
                    <a:pt x="1245" y="2822"/>
                    <a:pt x="1163" y="2899"/>
                    <a:pt x="951" y="3466"/>
                  </a:cubicBezTo>
                  <a:cubicBezTo>
                    <a:pt x="942" y="3490"/>
                    <a:pt x="927" y="3514"/>
                    <a:pt x="918" y="3533"/>
                  </a:cubicBezTo>
                  <a:cubicBezTo>
                    <a:pt x="0" y="4229"/>
                    <a:pt x="0" y="6540"/>
                    <a:pt x="918" y="7242"/>
                  </a:cubicBezTo>
                  <a:cubicBezTo>
                    <a:pt x="1662" y="9264"/>
                    <a:pt x="3541" y="10648"/>
                    <a:pt x="5698" y="10758"/>
                  </a:cubicBezTo>
                  <a:cubicBezTo>
                    <a:pt x="5787" y="10762"/>
                    <a:pt x="5875" y="10765"/>
                    <a:pt x="5963" y="10765"/>
                  </a:cubicBezTo>
                  <a:cubicBezTo>
                    <a:pt x="8018" y="10765"/>
                    <a:pt x="9902" y="9593"/>
                    <a:pt x="10805" y="7732"/>
                  </a:cubicBezTo>
                  <a:cubicBezTo>
                    <a:pt x="10824" y="7727"/>
                    <a:pt x="10843" y="7717"/>
                    <a:pt x="10857" y="7708"/>
                  </a:cubicBezTo>
                  <a:cubicBezTo>
                    <a:pt x="10874" y="7691"/>
                    <a:pt x="12199" y="6462"/>
                    <a:pt x="13411" y="6462"/>
                  </a:cubicBezTo>
                  <a:cubicBezTo>
                    <a:pt x="13607" y="6462"/>
                    <a:pt x="13801" y="6494"/>
                    <a:pt x="13985" y="6569"/>
                  </a:cubicBezTo>
                  <a:cubicBezTo>
                    <a:pt x="14010" y="6579"/>
                    <a:pt x="14036" y="6584"/>
                    <a:pt x="14061" y="6584"/>
                  </a:cubicBezTo>
                  <a:cubicBezTo>
                    <a:pt x="14143" y="6584"/>
                    <a:pt x="14221" y="6534"/>
                    <a:pt x="14254" y="6454"/>
                  </a:cubicBezTo>
                  <a:cubicBezTo>
                    <a:pt x="14288" y="6343"/>
                    <a:pt x="14230" y="6228"/>
                    <a:pt x="14124" y="6180"/>
                  </a:cubicBezTo>
                  <a:cubicBezTo>
                    <a:pt x="13889" y="6084"/>
                    <a:pt x="13646" y="6043"/>
                    <a:pt x="13402" y="6043"/>
                  </a:cubicBezTo>
                  <a:cubicBezTo>
                    <a:pt x="12523" y="6043"/>
                    <a:pt x="11634" y="6574"/>
                    <a:pt x="11093" y="6973"/>
                  </a:cubicBezTo>
                  <a:cubicBezTo>
                    <a:pt x="11415" y="5935"/>
                    <a:pt x="11415" y="4830"/>
                    <a:pt x="11093" y="3797"/>
                  </a:cubicBezTo>
                  <a:lnTo>
                    <a:pt x="11093" y="3797"/>
                  </a:lnTo>
                  <a:cubicBezTo>
                    <a:pt x="11755" y="4283"/>
                    <a:pt x="12600" y="4726"/>
                    <a:pt x="13406" y="4726"/>
                  </a:cubicBezTo>
                  <a:cubicBezTo>
                    <a:pt x="13653" y="4726"/>
                    <a:pt x="13896" y="4684"/>
                    <a:pt x="14129" y="4590"/>
                  </a:cubicBezTo>
                  <a:cubicBezTo>
                    <a:pt x="14353" y="4501"/>
                    <a:pt x="14261" y="4192"/>
                    <a:pt x="14061" y="4192"/>
                  </a:cubicBezTo>
                  <a:cubicBezTo>
                    <a:pt x="14034" y="4192"/>
                    <a:pt x="14006" y="4198"/>
                    <a:pt x="13975" y="4210"/>
                  </a:cubicBezTo>
                  <a:cubicBezTo>
                    <a:pt x="13793" y="4284"/>
                    <a:pt x="13602" y="4316"/>
                    <a:pt x="13408" y="4316"/>
                  </a:cubicBezTo>
                  <a:cubicBezTo>
                    <a:pt x="12198" y="4316"/>
                    <a:pt x="10864" y="3079"/>
                    <a:pt x="10848" y="3067"/>
                  </a:cubicBezTo>
                  <a:cubicBezTo>
                    <a:pt x="10833" y="3057"/>
                    <a:pt x="10814" y="3052"/>
                    <a:pt x="10795" y="3052"/>
                  </a:cubicBezTo>
                  <a:cubicBezTo>
                    <a:pt x="9894" y="1174"/>
                    <a:pt x="8000" y="1"/>
                    <a:pt x="594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4" name="Google Shape;12114;p89"/>
            <p:cNvSpPr/>
            <p:nvPr/>
          </p:nvSpPr>
          <p:spPr>
            <a:xfrm>
              <a:off x="5066442" y="2151341"/>
              <a:ext cx="45161" cy="20316"/>
            </a:xfrm>
            <a:custGeom>
              <a:avLst/>
              <a:gdLst/>
              <a:ahLst/>
              <a:cxnLst/>
              <a:rect l="l" t="t" r="r" b="b"/>
              <a:pathLst>
                <a:path w="1725" h="776" extrusionOk="0">
                  <a:moveTo>
                    <a:pt x="656" y="1"/>
                  </a:moveTo>
                  <a:cubicBezTo>
                    <a:pt x="478" y="1"/>
                    <a:pt x="293" y="50"/>
                    <a:pt x="116" y="175"/>
                  </a:cubicBezTo>
                  <a:cubicBezTo>
                    <a:pt x="24" y="242"/>
                    <a:pt x="0" y="367"/>
                    <a:pt x="63" y="463"/>
                  </a:cubicBezTo>
                  <a:cubicBezTo>
                    <a:pt x="104" y="519"/>
                    <a:pt x="168" y="550"/>
                    <a:pt x="233" y="550"/>
                  </a:cubicBezTo>
                  <a:cubicBezTo>
                    <a:pt x="274" y="550"/>
                    <a:pt x="316" y="537"/>
                    <a:pt x="351" y="511"/>
                  </a:cubicBezTo>
                  <a:cubicBezTo>
                    <a:pt x="453" y="439"/>
                    <a:pt x="559" y="412"/>
                    <a:pt x="662" y="412"/>
                  </a:cubicBezTo>
                  <a:cubicBezTo>
                    <a:pt x="991" y="412"/>
                    <a:pt x="1288" y="696"/>
                    <a:pt x="1302" y="718"/>
                  </a:cubicBezTo>
                  <a:cubicBezTo>
                    <a:pt x="1341" y="756"/>
                    <a:pt x="1394" y="776"/>
                    <a:pt x="1446" y="776"/>
                  </a:cubicBezTo>
                  <a:cubicBezTo>
                    <a:pt x="1629" y="776"/>
                    <a:pt x="1725" y="555"/>
                    <a:pt x="1595" y="425"/>
                  </a:cubicBezTo>
                  <a:cubicBezTo>
                    <a:pt x="1416" y="243"/>
                    <a:pt x="1052" y="1"/>
                    <a:pt x="65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5" name="Google Shape;12115;p89"/>
            <p:cNvSpPr/>
            <p:nvPr/>
          </p:nvSpPr>
          <p:spPr>
            <a:xfrm>
              <a:off x="5040760" y="2049186"/>
              <a:ext cx="76236" cy="43642"/>
            </a:xfrm>
            <a:custGeom>
              <a:avLst/>
              <a:gdLst/>
              <a:ahLst/>
              <a:cxnLst/>
              <a:rect l="l" t="t" r="r" b="b"/>
              <a:pathLst>
                <a:path w="2912" h="1667" extrusionOk="0">
                  <a:moveTo>
                    <a:pt x="279" y="1"/>
                  </a:moveTo>
                  <a:cubicBezTo>
                    <a:pt x="139" y="1"/>
                    <a:pt x="1" y="147"/>
                    <a:pt x="93" y="311"/>
                  </a:cubicBezTo>
                  <a:cubicBezTo>
                    <a:pt x="376" y="762"/>
                    <a:pt x="856" y="1050"/>
                    <a:pt x="1390" y="1089"/>
                  </a:cubicBezTo>
                  <a:cubicBezTo>
                    <a:pt x="1793" y="1113"/>
                    <a:pt x="2173" y="1291"/>
                    <a:pt x="2451" y="1584"/>
                  </a:cubicBezTo>
                  <a:cubicBezTo>
                    <a:pt x="2497" y="1642"/>
                    <a:pt x="2554" y="1666"/>
                    <a:pt x="2610" y="1666"/>
                  </a:cubicBezTo>
                  <a:cubicBezTo>
                    <a:pt x="2765" y="1666"/>
                    <a:pt x="2911" y="1479"/>
                    <a:pt x="2773" y="1320"/>
                  </a:cubicBezTo>
                  <a:cubicBezTo>
                    <a:pt x="2418" y="940"/>
                    <a:pt x="1933" y="709"/>
                    <a:pt x="1419" y="681"/>
                  </a:cubicBezTo>
                  <a:cubicBezTo>
                    <a:pt x="1025" y="652"/>
                    <a:pt x="664" y="440"/>
                    <a:pt x="453" y="109"/>
                  </a:cubicBezTo>
                  <a:cubicBezTo>
                    <a:pt x="410" y="33"/>
                    <a:pt x="345" y="1"/>
                    <a:pt x="27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6" name="Google Shape;12116;p89"/>
            <p:cNvSpPr/>
            <p:nvPr/>
          </p:nvSpPr>
          <p:spPr>
            <a:xfrm>
              <a:off x="5019397" y="2249725"/>
              <a:ext cx="59743" cy="30604"/>
            </a:xfrm>
            <a:custGeom>
              <a:avLst/>
              <a:gdLst/>
              <a:ahLst/>
              <a:cxnLst/>
              <a:rect l="l" t="t" r="r" b="b"/>
              <a:pathLst>
                <a:path w="2282" h="1169" extrusionOk="0">
                  <a:moveTo>
                    <a:pt x="2021" y="1"/>
                  </a:moveTo>
                  <a:cubicBezTo>
                    <a:pt x="1948" y="1"/>
                    <a:pt x="1875" y="38"/>
                    <a:pt x="1836" y="126"/>
                  </a:cubicBezTo>
                  <a:cubicBezTo>
                    <a:pt x="1827" y="153"/>
                    <a:pt x="1557" y="757"/>
                    <a:pt x="438" y="757"/>
                  </a:cubicBezTo>
                  <a:cubicBezTo>
                    <a:pt x="371" y="757"/>
                    <a:pt x="300" y="755"/>
                    <a:pt x="226" y="750"/>
                  </a:cubicBezTo>
                  <a:cubicBezTo>
                    <a:pt x="221" y="750"/>
                    <a:pt x="215" y="750"/>
                    <a:pt x="209" y="750"/>
                  </a:cubicBezTo>
                  <a:cubicBezTo>
                    <a:pt x="101" y="750"/>
                    <a:pt x="10" y="833"/>
                    <a:pt x="5" y="942"/>
                  </a:cubicBezTo>
                  <a:cubicBezTo>
                    <a:pt x="1" y="1058"/>
                    <a:pt x="82" y="1154"/>
                    <a:pt x="198" y="1163"/>
                  </a:cubicBezTo>
                  <a:cubicBezTo>
                    <a:pt x="274" y="1168"/>
                    <a:pt x="356" y="1168"/>
                    <a:pt x="433" y="1168"/>
                  </a:cubicBezTo>
                  <a:cubicBezTo>
                    <a:pt x="1850" y="1168"/>
                    <a:pt x="2206" y="323"/>
                    <a:pt x="2220" y="284"/>
                  </a:cubicBezTo>
                  <a:cubicBezTo>
                    <a:pt x="2282" y="121"/>
                    <a:pt x="2151" y="1"/>
                    <a:pt x="202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7" name="Google Shape;12117;p89"/>
          <p:cNvGrpSpPr/>
          <p:nvPr/>
        </p:nvGrpSpPr>
        <p:grpSpPr>
          <a:xfrm>
            <a:off x="7107069" y="3154855"/>
            <a:ext cx="293818" cy="368012"/>
            <a:chOff x="7107069" y="3360255"/>
            <a:chExt cx="293818" cy="368012"/>
          </a:xfrm>
        </p:grpSpPr>
        <p:sp>
          <p:nvSpPr>
            <p:cNvPr id="12118" name="Google Shape;12118;p89"/>
            <p:cNvSpPr/>
            <p:nvPr/>
          </p:nvSpPr>
          <p:spPr>
            <a:xfrm>
              <a:off x="7127699" y="3365805"/>
              <a:ext cx="257585" cy="357069"/>
            </a:xfrm>
            <a:custGeom>
              <a:avLst/>
              <a:gdLst/>
              <a:ahLst/>
              <a:cxnLst/>
              <a:rect l="l" t="t" r="r" b="b"/>
              <a:pathLst>
                <a:path w="9839" h="13639" extrusionOk="0">
                  <a:moveTo>
                    <a:pt x="4905" y="1"/>
                  </a:moveTo>
                  <a:cubicBezTo>
                    <a:pt x="3891" y="1"/>
                    <a:pt x="3046" y="784"/>
                    <a:pt x="2930" y="1793"/>
                  </a:cubicBezTo>
                  <a:lnTo>
                    <a:pt x="2306" y="7293"/>
                  </a:lnTo>
                  <a:cubicBezTo>
                    <a:pt x="2277" y="7562"/>
                    <a:pt x="2099" y="7798"/>
                    <a:pt x="1845" y="7898"/>
                  </a:cubicBezTo>
                  <a:cubicBezTo>
                    <a:pt x="1287" y="8115"/>
                    <a:pt x="817" y="8513"/>
                    <a:pt x="509" y="9032"/>
                  </a:cubicBezTo>
                  <a:cubicBezTo>
                    <a:pt x="38" y="9801"/>
                    <a:pt x="0" y="10771"/>
                    <a:pt x="456" y="11554"/>
                  </a:cubicBezTo>
                  <a:cubicBezTo>
                    <a:pt x="841" y="12203"/>
                    <a:pt x="1460" y="12549"/>
                    <a:pt x="2268" y="12640"/>
                  </a:cubicBezTo>
                  <a:cubicBezTo>
                    <a:pt x="2493" y="12664"/>
                    <a:pt x="2709" y="12775"/>
                    <a:pt x="2868" y="12943"/>
                  </a:cubicBezTo>
                  <a:cubicBezTo>
                    <a:pt x="3296" y="13406"/>
                    <a:pt x="4106" y="13638"/>
                    <a:pt x="4918" y="13638"/>
                  </a:cubicBezTo>
                  <a:cubicBezTo>
                    <a:pt x="5729" y="13638"/>
                    <a:pt x="6541" y="13406"/>
                    <a:pt x="6971" y="12943"/>
                  </a:cubicBezTo>
                  <a:cubicBezTo>
                    <a:pt x="7129" y="12775"/>
                    <a:pt x="7341" y="12669"/>
                    <a:pt x="7571" y="12640"/>
                  </a:cubicBezTo>
                  <a:cubicBezTo>
                    <a:pt x="8373" y="12549"/>
                    <a:pt x="8988" y="12203"/>
                    <a:pt x="9378" y="11554"/>
                  </a:cubicBezTo>
                  <a:cubicBezTo>
                    <a:pt x="9839" y="10771"/>
                    <a:pt x="9795" y="9801"/>
                    <a:pt x="9325" y="9032"/>
                  </a:cubicBezTo>
                  <a:cubicBezTo>
                    <a:pt x="9022" y="8513"/>
                    <a:pt x="8551" y="8115"/>
                    <a:pt x="7989" y="7898"/>
                  </a:cubicBezTo>
                  <a:cubicBezTo>
                    <a:pt x="7735" y="7798"/>
                    <a:pt x="7557" y="7562"/>
                    <a:pt x="7528" y="7293"/>
                  </a:cubicBezTo>
                  <a:lnTo>
                    <a:pt x="6903" y="1793"/>
                  </a:lnTo>
                  <a:cubicBezTo>
                    <a:pt x="6793" y="813"/>
                    <a:pt x="5981" y="39"/>
                    <a:pt x="4996" y="1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9" name="Google Shape;12119;p89"/>
            <p:cNvSpPr/>
            <p:nvPr/>
          </p:nvSpPr>
          <p:spPr>
            <a:xfrm>
              <a:off x="7214590" y="3365674"/>
              <a:ext cx="170694" cy="325784"/>
            </a:xfrm>
            <a:custGeom>
              <a:avLst/>
              <a:gdLst/>
              <a:ahLst/>
              <a:cxnLst/>
              <a:rect l="l" t="t" r="r" b="b"/>
              <a:pathLst>
                <a:path w="6520" h="12444" extrusionOk="0">
                  <a:moveTo>
                    <a:pt x="1591" y="1"/>
                  </a:moveTo>
                  <a:cubicBezTo>
                    <a:pt x="961" y="6"/>
                    <a:pt x="371" y="308"/>
                    <a:pt x="1" y="813"/>
                  </a:cubicBezTo>
                  <a:cubicBezTo>
                    <a:pt x="226" y="726"/>
                    <a:pt x="467" y="678"/>
                    <a:pt x="707" y="678"/>
                  </a:cubicBezTo>
                  <a:cubicBezTo>
                    <a:pt x="716" y="677"/>
                    <a:pt x="726" y="676"/>
                    <a:pt x="736" y="676"/>
                  </a:cubicBezTo>
                  <a:cubicBezTo>
                    <a:pt x="755" y="676"/>
                    <a:pt x="774" y="678"/>
                    <a:pt x="793" y="678"/>
                  </a:cubicBezTo>
                  <a:cubicBezTo>
                    <a:pt x="1783" y="712"/>
                    <a:pt x="2590" y="1485"/>
                    <a:pt x="2705" y="2470"/>
                  </a:cubicBezTo>
                  <a:lnTo>
                    <a:pt x="3330" y="7966"/>
                  </a:lnTo>
                  <a:cubicBezTo>
                    <a:pt x="3359" y="8240"/>
                    <a:pt x="3536" y="8470"/>
                    <a:pt x="3791" y="8571"/>
                  </a:cubicBezTo>
                  <a:cubicBezTo>
                    <a:pt x="4348" y="8787"/>
                    <a:pt x="4819" y="9191"/>
                    <a:pt x="5127" y="9705"/>
                  </a:cubicBezTo>
                  <a:cubicBezTo>
                    <a:pt x="5597" y="10478"/>
                    <a:pt x="5636" y="11449"/>
                    <a:pt x="5179" y="12227"/>
                  </a:cubicBezTo>
                  <a:cubicBezTo>
                    <a:pt x="5131" y="12304"/>
                    <a:pt x="5083" y="12376"/>
                    <a:pt x="5035" y="12443"/>
                  </a:cubicBezTo>
                  <a:cubicBezTo>
                    <a:pt x="5463" y="12270"/>
                    <a:pt x="5823" y="11953"/>
                    <a:pt x="6054" y="11550"/>
                  </a:cubicBezTo>
                  <a:cubicBezTo>
                    <a:pt x="6520" y="10776"/>
                    <a:pt x="6476" y="9806"/>
                    <a:pt x="6010" y="9032"/>
                  </a:cubicBezTo>
                  <a:cubicBezTo>
                    <a:pt x="5703" y="8514"/>
                    <a:pt x="5232" y="8115"/>
                    <a:pt x="4670" y="7899"/>
                  </a:cubicBezTo>
                  <a:cubicBezTo>
                    <a:pt x="4416" y="7798"/>
                    <a:pt x="4238" y="7562"/>
                    <a:pt x="4209" y="7293"/>
                  </a:cubicBezTo>
                  <a:lnTo>
                    <a:pt x="3584" y="1798"/>
                  </a:lnTo>
                  <a:cubicBezTo>
                    <a:pt x="3474" y="813"/>
                    <a:pt x="2667" y="39"/>
                    <a:pt x="1677" y="6"/>
                  </a:cubicBezTo>
                  <a:cubicBezTo>
                    <a:pt x="1648" y="6"/>
                    <a:pt x="1615" y="1"/>
                    <a:pt x="1591" y="1"/>
                  </a:cubicBezTo>
                  <a:close/>
                </a:path>
              </a:pathLst>
            </a:custGeom>
            <a:solidFill>
              <a:srgbClr val="DC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0" name="Google Shape;12120;p89"/>
            <p:cNvSpPr/>
            <p:nvPr/>
          </p:nvSpPr>
          <p:spPr>
            <a:xfrm>
              <a:off x="7283522" y="3667267"/>
              <a:ext cx="84797" cy="52098"/>
            </a:xfrm>
            <a:custGeom>
              <a:avLst/>
              <a:gdLst/>
              <a:ahLst/>
              <a:cxnLst/>
              <a:rect l="l" t="t" r="r" b="b"/>
              <a:pathLst>
                <a:path w="3239" h="1990" extrusionOk="0">
                  <a:moveTo>
                    <a:pt x="1928" y="0"/>
                  </a:moveTo>
                  <a:cubicBezTo>
                    <a:pt x="1451" y="0"/>
                    <a:pt x="749" y="174"/>
                    <a:pt x="264" y="1058"/>
                  </a:cubicBezTo>
                  <a:lnTo>
                    <a:pt x="0" y="1990"/>
                  </a:lnTo>
                  <a:cubicBezTo>
                    <a:pt x="413" y="1874"/>
                    <a:pt x="778" y="1692"/>
                    <a:pt x="1014" y="1428"/>
                  </a:cubicBezTo>
                  <a:cubicBezTo>
                    <a:pt x="1172" y="1260"/>
                    <a:pt x="1389" y="1154"/>
                    <a:pt x="1614" y="1130"/>
                  </a:cubicBezTo>
                  <a:cubicBezTo>
                    <a:pt x="2301" y="1048"/>
                    <a:pt x="2854" y="784"/>
                    <a:pt x="3238" y="304"/>
                  </a:cubicBezTo>
                  <a:lnTo>
                    <a:pt x="2450" y="73"/>
                  </a:lnTo>
                  <a:cubicBezTo>
                    <a:pt x="2450" y="73"/>
                    <a:pt x="2236" y="0"/>
                    <a:pt x="1928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89"/>
            <p:cNvSpPr/>
            <p:nvPr/>
          </p:nvSpPr>
          <p:spPr>
            <a:xfrm>
              <a:off x="7143276" y="3667267"/>
              <a:ext cx="84797" cy="52098"/>
            </a:xfrm>
            <a:custGeom>
              <a:avLst/>
              <a:gdLst/>
              <a:ahLst/>
              <a:cxnLst/>
              <a:rect l="l" t="t" r="r" b="b"/>
              <a:pathLst>
                <a:path w="3239" h="1990" extrusionOk="0">
                  <a:moveTo>
                    <a:pt x="1315" y="0"/>
                  </a:moveTo>
                  <a:cubicBezTo>
                    <a:pt x="1007" y="0"/>
                    <a:pt x="793" y="73"/>
                    <a:pt x="793" y="73"/>
                  </a:cubicBezTo>
                  <a:lnTo>
                    <a:pt x="1" y="304"/>
                  </a:lnTo>
                  <a:cubicBezTo>
                    <a:pt x="385" y="784"/>
                    <a:pt x="933" y="1048"/>
                    <a:pt x="1624" y="1130"/>
                  </a:cubicBezTo>
                  <a:cubicBezTo>
                    <a:pt x="1855" y="1154"/>
                    <a:pt x="2066" y="1260"/>
                    <a:pt x="2225" y="1428"/>
                  </a:cubicBezTo>
                  <a:cubicBezTo>
                    <a:pt x="2465" y="1692"/>
                    <a:pt x="2825" y="1874"/>
                    <a:pt x="3239" y="1990"/>
                  </a:cubicBezTo>
                  <a:lnTo>
                    <a:pt x="2979" y="1058"/>
                  </a:lnTo>
                  <a:cubicBezTo>
                    <a:pt x="2492" y="174"/>
                    <a:pt x="1791" y="0"/>
                    <a:pt x="1315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2" name="Google Shape;12122;p89"/>
            <p:cNvSpPr/>
            <p:nvPr/>
          </p:nvSpPr>
          <p:spPr>
            <a:xfrm>
              <a:off x="7157282" y="3661796"/>
              <a:ext cx="71183" cy="38537"/>
            </a:xfrm>
            <a:custGeom>
              <a:avLst/>
              <a:gdLst/>
              <a:ahLst/>
              <a:cxnLst/>
              <a:rect l="l" t="t" r="r" b="b"/>
              <a:pathLst>
                <a:path w="2719" h="1472" extrusionOk="0">
                  <a:moveTo>
                    <a:pt x="813" y="0"/>
                  </a:moveTo>
                  <a:cubicBezTo>
                    <a:pt x="617" y="0"/>
                    <a:pt x="423" y="27"/>
                    <a:pt x="234" y="80"/>
                  </a:cubicBezTo>
                  <a:cubicBezTo>
                    <a:pt x="1" y="162"/>
                    <a:pt x="83" y="487"/>
                    <a:pt x="295" y="487"/>
                  </a:cubicBezTo>
                  <a:cubicBezTo>
                    <a:pt x="318" y="487"/>
                    <a:pt x="343" y="483"/>
                    <a:pt x="369" y="474"/>
                  </a:cubicBezTo>
                  <a:cubicBezTo>
                    <a:pt x="387" y="467"/>
                    <a:pt x="568" y="409"/>
                    <a:pt x="825" y="409"/>
                  </a:cubicBezTo>
                  <a:cubicBezTo>
                    <a:pt x="1246" y="409"/>
                    <a:pt x="1869" y="566"/>
                    <a:pt x="2305" y="1363"/>
                  </a:cubicBezTo>
                  <a:cubicBezTo>
                    <a:pt x="2341" y="1432"/>
                    <a:pt x="2413" y="1471"/>
                    <a:pt x="2485" y="1471"/>
                  </a:cubicBezTo>
                  <a:cubicBezTo>
                    <a:pt x="2519" y="1471"/>
                    <a:pt x="2553" y="1463"/>
                    <a:pt x="2584" y="1445"/>
                  </a:cubicBezTo>
                  <a:cubicBezTo>
                    <a:pt x="2684" y="1387"/>
                    <a:pt x="2718" y="1262"/>
                    <a:pt x="2665" y="1161"/>
                  </a:cubicBezTo>
                  <a:cubicBezTo>
                    <a:pt x="2214" y="340"/>
                    <a:pt x="1575" y="90"/>
                    <a:pt x="1123" y="23"/>
                  </a:cubicBezTo>
                  <a:cubicBezTo>
                    <a:pt x="1020" y="8"/>
                    <a:pt x="916" y="0"/>
                    <a:pt x="81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3" name="Google Shape;12123;p89"/>
            <p:cNvSpPr/>
            <p:nvPr/>
          </p:nvSpPr>
          <p:spPr>
            <a:xfrm>
              <a:off x="7284281" y="3661796"/>
              <a:ext cx="71157" cy="38485"/>
            </a:xfrm>
            <a:custGeom>
              <a:avLst/>
              <a:gdLst/>
              <a:ahLst/>
              <a:cxnLst/>
              <a:rect l="l" t="t" r="r" b="b"/>
              <a:pathLst>
                <a:path w="2718" h="1470" extrusionOk="0">
                  <a:moveTo>
                    <a:pt x="1901" y="0"/>
                  </a:moveTo>
                  <a:cubicBezTo>
                    <a:pt x="1799" y="0"/>
                    <a:pt x="1697" y="8"/>
                    <a:pt x="1595" y="23"/>
                  </a:cubicBezTo>
                  <a:cubicBezTo>
                    <a:pt x="1143" y="85"/>
                    <a:pt x="509" y="335"/>
                    <a:pt x="53" y="1166"/>
                  </a:cubicBezTo>
                  <a:cubicBezTo>
                    <a:pt x="0" y="1267"/>
                    <a:pt x="34" y="1392"/>
                    <a:pt x="135" y="1445"/>
                  </a:cubicBezTo>
                  <a:cubicBezTo>
                    <a:pt x="167" y="1461"/>
                    <a:pt x="202" y="1469"/>
                    <a:pt x="236" y="1469"/>
                  </a:cubicBezTo>
                  <a:cubicBezTo>
                    <a:pt x="308" y="1469"/>
                    <a:pt x="377" y="1433"/>
                    <a:pt x="413" y="1368"/>
                  </a:cubicBezTo>
                  <a:cubicBezTo>
                    <a:pt x="854" y="567"/>
                    <a:pt x="1479" y="412"/>
                    <a:pt x="1901" y="412"/>
                  </a:cubicBezTo>
                  <a:cubicBezTo>
                    <a:pt x="2155" y="412"/>
                    <a:pt x="2334" y="469"/>
                    <a:pt x="2354" y="474"/>
                  </a:cubicBezTo>
                  <a:cubicBezTo>
                    <a:pt x="2380" y="483"/>
                    <a:pt x="2404" y="487"/>
                    <a:pt x="2427" y="487"/>
                  </a:cubicBezTo>
                  <a:cubicBezTo>
                    <a:pt x="2635" y="487"/>
                    <a:pt x="2718" y="163"/>
                    <a:pt x="2484" y="85"/>
                  </a:cubicBezTo>
                  <a:cubicBezTo>
                    <a:pt x="2294" y="28"/>
                    <a:pt x="2098" y="0"/>
                    <a:pt x="1901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4" name="Google Shape;12124;p89"/>
            <p:cNvSpPr/>
            <p:nvPr/>
          </p:nvSpPr>
          <p:spPr>
            <a:xfrm>
              <a:off x="7107069" y="3360255"/>
              <a:ext cx="293818" cy="368012"/>
            </a:xfrm>
            <a:custGeom>
              <a:avLst/>
              <a:gdLst/>
              <a:ahLst/>
              <a:cxnLst/>
              <a:rect l="l" t="t" r="r" b="b"/>
              <a:pathLst>
                <a:path w="11223" h="14057" extrusionOk="0">
                  <a:moveTo>
                    <a:pt x="5714" y="0"/>
                  </a:moveTo>
                  <a:cubicBezTo>
                    <a:pt x="4584" y="0"/>
                    <a:pt x="3634" y="848"/>
                    <a:pt x="3512" y="1976"/>
                  </a:cubicBezTo>
                  <a:lnTo>
                    <a:pt x="3161" y="5046"/>
                  </a:lnTo>
                  <a:cubicBezTo>
                    <a:pt x="3146" y="5194"/>
                    <a:pt x="3259" y="5276"/>
                    <a:pt x="3371" y="5276"/>
                  </a:cubicBezTo>
                  <a:cubicBezTo>
                    <a:pt x="3466" y="5276"/>
                    <a:pt x="3559" y="5219"/>
                    <a:pt x="3574" y="5094"/>
                  </a:cubicBezTo>
                  <a:lnTo>
                    <a:pt x="3925" y="2024"/>
                  </a:lnTo>
                  <a:cubicBezTo>
                    <a:pt x="4016" y="1111"/>
                    <a:pt x="4785" y="414"/>
                    <a:pt x="5703" y="414"/>
                  </a:cubicBezTo>
                  <a:cubicBezTo>
                    <a:pt x="6620" y="414"/>
                    <a:pt x="7394" y="1111"/>
                    <a:pt x="7485" y="2024"/>
                  </a:cubicBezTo>
                  <a:lnTo>
                    <a:pt x="8109" y="7520"/>
                  </a:lnTo>
                  <a:cubicBezTo>
                    <a:pt x="8148" y="7870"/>
                    <a:pt x="8374" y="8163"/>
                    <a:pt x="8700" y="8293"/>
                  </a:cubicBezTo>
                  <a:cubicBezTo>
                    <a:pt x="10036" y="8807"/>
                    <a:pt x="10718" y="10412"/>
                    <a:pt x="9988" y="11651"/>
                  </a:cubicBezTo>
                  <a:cubicBezTo>
                    <a:pt x="9647" y="12228"/>
                    <a:pt x="9109" y="12549"/>
                    <a:pt x="8335" y="12641"/>
                  </a:cubicBezTo>
                  <a:cubicBezTo>
                    <a:pt x="8052" y="12669"/>
                    <a:pt x="7792" y="12799"/>
                    <a:pt x="7605" y="13001"/>
                  </a:cubicBezTo>
                  <a:cubicBezTo>
                    <a:pt x="7216" y="13421"/>
                    <a:pt x="6460" y="13631"/>
                    <a:pt x="5704" y="13631"/>
                  </a:cubicBezTo>
                  <a:cubicBezTo>
                    <a:pt x="4948" y="13631"/>
                    <a:pt x="4192" y="13421"/>
                    <a:pt x="3800" y="13001"/>
                  </a:cubicBezTo>
                  <a:cubicBezTo>
                    <a:pt x="3608" y="12799"/>
                    <a:pt x="3349" y="12674"/>
                    <a:pt x="3070" y="12641"/>
                  </a:cubicBezTo>
                  <a:cubicBezTo>
                    <a:pt x="2296" y="12549"/>
                    <a:pt x="1754" y="12228"/>
                    <a:pt x="1417" y="11651"/>
                  </a:cubicBezTo>
                  <a:cubicBezTo>
                    <a:pt x="692" y="10416"/>
                    <a:pt x="1369" y="8812"/>
                    <a:pt x="2705" y="8293"/>
                  </a:cubicBezTo>
                  <a:cubicBezTo>
                    <a:pt x="3031" y="8168"/>
                    <a:pt x="3262" y="7870"/>
                    <a:pt x="3296" y="7520"/>
                  </a:cubicBezTo>
                  <a:lnTo>
                    <a:pt x="3454" y="6150"/>
                  </a:lnTo>
                  <a:cubicBezTo>
                    <a:pt x="3472" y="6002"/>
                    <a:pt x="3358" y="5920"/>
                    <a:pt x="3245" y="5920"/>
                  </a:cubicBezTo>
                  <a:cubicBezTo>
                    <a:pt x="3150" y="5920"/>
                    <a:pt x="3054" y="5979"/>
                    <a:pt x="3041" y="6107"/>
                  </a:cubicBezTo>
                  <a:lnTo>
                    <a:pt x="2887" y="7476"/>
                  </a:lnTo>
                  <a:cubicBezTo>
                    <a:pt x="2868" y="7673"/>
                    <a:pt x="2738" y="7841"/>
                    <a:pt x="2561" y="7914"/>
                  </a:cubicBezTo>
                  <a:cubicBezTo>
                    <a:pt x="0" y="8908"/>
                    <a:pt x="63" y="12703"/>
                    <a:pt x="3027" y="13054"/>
                  </a:cubicBezTo>
                  <a:cubicBezTo>
                    <a:pt x="3204" y="13073"/>
                    <a:pt x="3377" y="13159"/>
                    <a:pt x="3502" y="13289"/>
                  </a:cubicBezTo>
                  <a:cubicBezTo>
                    <a:pt x="3973" y="13800"/>
                    <a:pt x="4837" y="14056"/>
                    <a:pt x="5702" y="14056"/>
                  </a:cubicBezTo>
                  <a:cubicBezTo>
                    <a:pt x="6569" y="14056"/>
                    <a:pt x="7436" y="13799"/>
                    <a:pt x="7908" y="13284"/>
                  </a:cubicBezTo>
                  <a:cubicBezTo>
                    <a:pt x="8033" y="13155"/>
                    <a:pt x="8201" y="13068"/>
                    <a:pt x="8383" y="13049"/>
                  </a:cubicBezTo>
                  <a:cubicBezTo>
                    <a:pt x="10535" y="12794"/>
                    <a:pt x="11222" y="10647"/>
                    <a:pt x="10290" y="9124"/>
                  </a:cubicBezTo>
                  <a:cubicBezTo>
                    <a:pt x="9959" y="8567"/>
                    <a:pt x="9450" y="8139"/>
                    <a:pt x="8849" y="7909"/>
                  </a:cubicBezTo>
                  <a:cubicBezTo>
                    <a:pt x="8667" y="7837"/>
                    <a:pt x="8537" y="7668"/>
                    <a:pt x="8518" y="7476"/>
                  </a:cubicBezTo>
                  <a:lnTo>
                    <a:pt x="7893" y="1976"/>
                  </a:lnTo>
                  <a:cubicBezTo>
                    <a:pt x="7768" y="885"/>
                    <a:pt x="6865" y="40"/>
                    <a:pt x="5789" y="1"/>
                  </a:cubicBezTo>
                  <a:cubicBezTo>
                    <a:pt x="5764" y="0"/>
                    <a:pt x="5739" y="0"/>
                    <a:pt x="571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5" name="Google Shape;12125;p89"/>
          <p:cNvGrpSpPr/>
          <p:nvPr/>
        </p:nvGrpSpPr>
        <p:grpSpPr>
          <a:xfrm>
            <a:off x="7578597" y="3154933"/>
            <a:ext cx="234285" cy="367855"/>
            <a:chOff x="7578597" y="3360333"/>
            <a:chExt cx="234285" cy="367855"/>
          </a:xfrm>
        </p:grpSpPr>
        <p:sp>
          <p:nvSpPr>
            <p:cNvPr id="12126" name="Google Shape;12126;p89"/>
            <p:cNvSpPr/>
            <p:nvPr/>
          </p:nvSpPr>
          <p:spPr>
            <a:xfrm>
              <a:off x="7658315" y="3578988"/>
              <a:ext cx="18378" cy="123543"/>
            </a:xfrm>
            <a:custGeom>
              <a:avLst/>
              <a:gdLst/>
              <a:ahLst/>
              <a:cxnLst/>
              <a:rect l="l" t="t" r="r" b="b"/>
              <a:pathLst>
                <a:path w="70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702" y="4718"/>
                  </a:lnTo>
                  <a:lnTo>
                    <a:pt x="702" y="0"/>
                  </a:lnTo>
                  <a:cubicBezTo>
                    <a:pt x="586" y="24"/>
                    <a:pt x="469" y="37"/>
                    <a:pt x="351" y="37"/>
                  </a:cubicBezTo>
                  <a:cubicBezTo>
                    <a:pt x="233" y="37"/>
                    <a:pt x="116" y="24"/>
                    <a:pt x="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89"/>
            <p:cNvSpPr/>
            <p:nvPr/>
          </p:nvSpPr>
          <p:spPr>
            <a:xfrm>
              <a:off x="7645853" y="3702506"/>
              <a:ext cx="43171" cy="20132"/>
            </a:xfrm>
            <a:custGeom>
              <a:avLst/>
              <a:gdLst/>
              <a:ahLst/>
              <a:cxnLst/>
              <a:rect l="l" t="t" r="r" b="b"/>
              <a:pathLst>
                <a:path w="1649" h="769" extrusionOk="0">
                  <a:moveTo>
                    <a:pt x="270" y="0"/>
                  </a:moveTo>
                  <a:lnTo>
                    <a:pt x="1" y="769"/>
                  </a:lnTo>
                  <a:lnTo>
                    <a:pt x="1649" y="769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8" name="Google Shape;12128;p89"/>
            <p:cNvSpPr/>
            <p:nvPr/>
          </p:nvSpPr>
          <p:spPr>
            <a:xfrm>
              <a:off x="7702585" y="3702506"/>
              <a:ext cx="43171" cy="20132"/>
            </a:xfrm>
            <a:custGeom>
              <a:avLst/>
              <a:gdLst/>
              <a:ahLst/>
              <a:cxnLst/>
              <a:rect l="l" t="t" r="r" b="b"/>
              <a:pathLst>
                <a:path w="1649" h="769" extrusionOk="0">
                  <a:moveTo>
                    <a:pt x="265" y="0"/>
                  </a:moveTo>
                  <a:lnTo>
                    <a:pt x="0" y="769"/>
                  </a:lnTo>
                  <a:lnTo>
                    <a:pt x="1648" y="769"/>
                  </a:lnTo>
                  <a:lnTo>
                    <a:pt x="1379" y="0"/>
                  </a:lnTo>
                  <a:close/>
                </a:path>
              </a:pathLst>
            </a:custGeom>
            <a:solidFill>
              <a:srgbClr val="87A0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9" name="Google Shape;12129;p89"/>
            <p:cNvSpPr/>
            <p:nvPr/>
          </p:nvSpPr>
          <p:spPr>
            <a:xfrm>
              <a:off x="7587367" y="3365595"/>
              <a:ext cx="160143" cy="31049"/>
            </a:xfrm>
            <a:custGeom>
              <a:avLst/>
              <a:gdLst/>
              <a:ahLst/>
              <a:cxnLst/>
              <a:rect l="l" t="t" r="r" b="b"/>
              <a:pathLst>
                <a:path w="6117" h="1186" extrusionOk="0">
                  <a:moveTo>
                    <a:pt x="524" y="1"/>
                  </a:moveTo>
                  <a:cubicBezTo>
                    <a:pt x="296" y="1"/>
                    <a:pt x="90" y="162"/>
                    <a:pt x="49" y="398"/>
                  </a:cubicBezTo>
                  <a:cubicBezTo>
                    <a:pt x="1" y="672"/>
                    <a:pt x="198" y="931"/>
                    <a:pt x="472" y="960"/>
                  </a:cubicBezTo>
                  <a:cubicBezTo>
                    <a:pt x="1327" y="1109"/>
                    <a:pt x="2191" y="1181"/>
                    <a:pt x="3061" y="1186"/>
                  </a:cubicBezTo>
                  <a:cubicBezTo>
                    <a:pt x="3926" y="1181"/>
                    <a:pt x="4790" y="1109"/>
                    <a:pt x="5646" y="960"/>
                  </a:cubicBezTo>
                  <a:cubicBezTo>
                    <a:pt x="5924" y="931"/>
                    <a:pt x="6116" y="672"/>
                    <a:pt x="6068" y="398"/>
                  </a:cubicBezTo>
                  <a:cubicBezTo>
                    <a:pt x="6027" y="162"/>
                    <a:pt x="5821" y="1"/>
                    <a:pt x="5593" y="1"/>
                  </a:cubicBezTo>
                  <a:cubicBezTo>
                    <a:pt x="5557" y="1"/>
                    <a:pt x="5519" y="5"/>
                    <a:pt x="5482" y="13"/>
                  </a:cubicBezTo>
                  <a:cubicBezTo>
                    <a:pt x="4680" y="155"/>
                    <a:pt x="3869" y="226"/>
                    <a:pt x="3059" y="226"/>
                  </a:cubicBezTo>
                  <a:cubicBezTo>
                    <a:pt x="2248" y="226"/>
                    <a:pt x="1437" y="155"/>
                    <a:pt x="635" y="13"/>
                  </a:cubicBezTo>
                  <a:cubicBezTo>
                    <a:pt x="598" y="5"/>
                    <a:pt x="561" y="1"/>
                    <a:pt x="52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0" name="Google Shape;12130;p89"/>
            <p:cNvSpPr/>
            <p:nvPr/>
          </p:nvSpPr>
          <p:spPr>
            <a:xfrm>
              <a:off x="7589645" y="3366067"/>
              <a:ext cx="156975" cy="30447"/>
            </a:xfrm>
            <a:custGeom>
              <a:avLst/>
              <a:gdLst/>
              <a:ahLst/>
              <a:cxnLst/>
              <a:rect l="l" t="t" r="r" b="b"/>
              <a:pathLst>
                <a:path w="5996" h="1163" extrusionOk="0">
                  <a:moveTo>
                    <a:pt x="5592" y="0"/>
                  </a:moveTo>
                  <a:lnTo>
                    <a:pt x="5592" y="0"/>
                  </a:lnTo>
                  <a:cubicBezTo>
                    <a:pt x="5597" y="10"/>
                    <a:pt x="5597" y="19"/>
                    <a:pt x="5597" y="29"/>
                  </a:cubicBezTo>
                  <a:cubicBezTo>
                    <a:pt x="5640" y="293"/>
                    <a:pt x="5467" y="538"/>
                    <a:pt x="5208" y="586"/>
                  </a:cubicBezTo>
                  <a:cubicBezTo>
                    <a:pt x="4353" y="735"/>
                    <a:pt x="3488" y="807"/>
                    <a:pt x="2619" y="807"/>
                  </a:cubicBezTo>
                  <a:cubicBezTo>
                    <a:pt x="1754" y="807"/>
                    <a:pt x="884" y="735"/>
                    <a:pt x="29" y="586"/>
                  </a:cubicBezTo>
                  <a:cubicBezTo>
                    <a:pt x="20" y="582"/>
                    <a:pt x="10" y="582"/>
                    <a:pt x="0" y="582"/>
                  </a:cubicBezTo>
                  <a:cubicBezTo>
                    <a:pt x="44" y="764"/>
                    <a:pt x="197" y="908"/>
                    <a:pt x="385" y="942"/>
                  </a:cubicBezTo>
                  <a:cubicBezTo>
                    <a:pt x="1240" y="1091"/>
                    <a:pt x="2104" y="1163"/>
                    <a:pt x="2974" y="1163"/>
                  </a:cubicBezTo>
                  <a:cubicBezTo>
                    <a:pt x="3839" y="1163"/>
                    <a:pt x="4703" y="1086"/>
                    <a:pt x="5559" y="942"/>
                  </a:cubicBezTo>
                  <a:cubicBezTo>
                    <a:pt x="5823" y="894"/>
                    <a:pt x="5996" y="644"/>
                    <a:pt x="5953" y="385"/>
                  </a:cubicBezTo>
                  <a:cubicBezTo>
                    <a:pt x="5919" y="197"/>
                    <a:pt x="5775" y="44"/>
                    <a:pt x="5592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1" name="Google Shape;12131;p89"/>
            <p:cNvSpPr/>
            <p:nvPr/>
          </p:nvSpPr>
          <p:spPr>
            <a:xfrm>
              <a:off x="7695778" y="3365726"/>
              <a:ext cx="107443" cy="30788"/>
            </a:xfrm>
            <a:custGeom>
              <a:avLst/>
              <a:gdLst/>
              <a:ahLst/>
              <a:cxnLst/>
              <a:rect l="l" t="t" r="r" b="b"/>
              <a:pathLst>
                <a:path w="4104" h="1176" extrusionOk="0">
                  <a:moveTo>
                    <a:pt x="3593" y="1"/>
                  </a:moveTo>
                  <a:cubicBezTo>
                    <a:pt x="3565" y="1"/>
                    <a:pt x="3536" y="3"/>
                    <a:pt x="3508" y="8"/>
                  </a:cubicBezTo>
                  <a:cubicBezTo>
                    <a:pt x="2946" y="105"/>
                    <a:pt x="2384" y="167"/>
                    <a:pt x="1817" y="201"/>
                  </a:cubicBezTo>
                  <a:cubicBezTo>
                    <a:pt x="1860" y="258"/>
                    <a:pt x="1889" y="326"/>
                    <a:pt x="1903" y="398"/>
                  </a:cubicBezTo>
                  <a:cubicBezTo>
                    <a:pt x="1947" y="657"/>
                    <a:pt x="1769" y="907"/>
                    <a:pt x="1509" y="950"/>
                  </a:cubicBezTo>
                  <a:cubicBezTo>
                    <a:pt x="1010" y="1041"/>
                    <a:pt x="510" y="1104"/>
                    <a:pt x="1" y="1137"/>
                  </a:cubicBezTo>
                  <a:cubicBezTo>
                    <a:pt x="361" y="1161"/>
                    <a:pt x="722" y="1176"/>
                    <a:pt x="1082" y="1176"/>
                  </a:cubicBezTo>
                  <a:cubicBezTo>
                    <a:pt x="1951" y="1176"/>
                    <a:pt x="2816" y="1099"/>
                    <a:pt x="3671" y="950"/>
                  </a:cubicBezTo>
                  <a:cubicBezTo>
                    <a:pt x="3931" y="907"/>
                    <a:pt x="4104" y="657"/>
                    <a:pt x="4060" y="398"/>
                  </a:cubicBezTo>
                  <a:cubicBezTo>
                    <a:pt x="4022" y="167"/>
                    <a:pt x="3820" y="1"/>
                    <a:pt x="359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2" name="Google Shape;12132;p89"/>
            <p:cNvSpPr/>
            <p:nvPr/>
          </p:nvSpPr>
          <p:spPr>
            <a:xfrm>
              <a:off x="7695909" y="3369836"/>
              <a:ext cx="66576" cy="26180"/>
            </a:xfrm>
            <a:custGeom>
              <a:avLst/>
              <a:gdLst/>
              <a:ahLst/>
              <a:cxnLst/>
              <a:rect l="l" t="t" r="r" b="b"/>
              <a:pathLst>
                <a:path w="2543" h="1000" extrusionOk="0">
                  <a:moveTo>
                    <a:pt x="2384" y="0"/>
                  </a:moveTo>
                  <a:cubicBezTo>
                    <a:pt x="2191" y="20"/>
                    <a:pt x="2004" y="29"/>
                    <a:pt x="1812" y="39"/>
                  </a:cubicBezTo>
                  <a:cubicBezTo>
                    <a:pt x="1855" y="101"/>
                    <a:pt x="1884" y="169"/>
                    <a:pt x="1898" y="241"/>
                  </a:cubicBezTo>
                  <a:cubicBezTo>
                    <a:pt x="1942" y="500"/>
                    <a:pt x="1769" y="745"/>
                    <a:pt x="1509" y="793"/>
                  </a:cubicBezTo>
                  <a:cubicBezTo>
                    <a:pt x="1010" y="880"/>
                    <a:pt x="505" y="942"/>
                    <a:pt x="1" y="980"/>
                  </a:cubicBezTo>
                  <a:lnTo>
                    <a:pt x="303" y="1000"/>
                  </a:lnTo>
                  <a:cubicBezTo>
                    <a:pt x="909" y="966"/>
                    <a:pt x="1514" y="899"/>
                    <a:pt x="2115" y="793"/>
                  </a:cubicBezTo>
                  <a:cubicBezTo>
                    <a:pt x="2369" y="745"/>
                    <a:pt x="2542" y="500"/>
                    <a:pt x="2499" y="241"/>
                  </a:cubicBezTo>
                  <a:cubicBezTo>
                    <a:pt x="2484" y="149"/>
                    <a:pt x="2441" y="68"/>
                    <a:pt x="2384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3" name="Google Shape;12133;p89"/>
            <p:cNvSpPr/>
            <p:nvPr/>
          </p:nvSpPr>
          <p:spPr>
            <a:xfrm>
              <a:off x="7714916" y="3578988"/>
              <a:ext cx="18378" cy="123543"/>
            </a:xfrm>
            <a:custGeom>
              <a:avLst/>
              <a:gdLst/>
              <a:ahLst/>
              <a:cxnLst/>
              <a:rect l="l" t="t" r="r" b="b"/>
              <a:pathLst>
                <a:path w="70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702" y="4718"/>
                  </a:lnTo>
                  <a:lnTo>
                    <a:pt x="702" y="0"/>
                  </a:lnTo>
                  <a:cubicBezTo>
                    <a:pt x="586" y="24"/>
                    <a:pt x="469" y="37"/>
                    <a:pt x="351" y="37"/>
                  </a:cubicBezTo>
                  <a:cubicBezTo>
                    <a:pt x="233" y="37"/>
                    <a:pt x="115" y="24"/>
                    <a:pt x="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89"/>
            <p:cNvSpPr/>
            <p:nvPr/>
          </p:nvSpPr>
          <p:spPr>
            <a:xfrm>
              <a:off x="7578597" y="3360333"/>
              <a:ext cx="234285" cy="367855"/>
            </a:xfrm>
            <a:custGeom>
              <a:avLst/>
              <a:gdLst/>
              <a:ahLst/>
              <a:cxnLst/>
              <a:rect l="l" t="t" r="r" b="b"/>
              <a:pathLst>
                <a:path w="8949" h="14051" extrusionOk="0">
                  <a:moveTo>
                    <a:pt x="8063" y="413"/>
                  </a:moveTo>
                  <a:cubicBezTo>
                    <a:pt x="8194" y="413"/>
                    <a:pt x="8309" y="504"/>
                    <a:pt x="8335" y="637"/>
                  </a:cubicBezTo>
                  <a:cubicBezTo>
                    <a:pt x="8363" y="786"/>
                    <a:pt x="8263" y="930"/>
                    <a:pt x="8114" y="954"/>
                  </a:cubicBezTo>
                  <a:lnTo>
                    <a:pt x="8114" y="959"/>
                  </a:lnTo>
                  <a:cubicBezTo>
                    <a:pt x="7556" y="1046"/>
                    <a:pt x="6994" y="1103"/>
                    <a:pt x="6427" y="1132"/>
                  </a:cubicBezTo>
                  <a:cubicBezTo>
                    <a:pt x="6499" y="1050"/>
                    <a:pt x="6547" y="949"/>
                    <a:pt x="6571" y="844"/>
                  </a:cubicBezTo>
                  <a:cubicBezTo>
                    <a:pt x="6576" y="815"/>
                    <a:pt x="6576" y="786"/>
                    <a:pt x="6576" y="757"/>
                  </a:cubicBezTo>
                  <a:cubicBezTo>
                    <a:pt x="6586" y="704"/>
                    <a:pt x="6586" y="652"/>
                    <a:pt x="6581" y="594"/>
                  </a:cubicBezTo>
                  <a:cubicBezTo>
                    <a:pt x="7062" y="560"/>
                    <a:pt x="7542" y="498"/>
                    <a:pt x="8018" y="416"/>
                  </a:cubicBezTo>
                  <a:cubicBezTo>
                    <a:pt x="8033" y="414"/>
                    <a:pt x="8048" y="413"/>
                    <a:pt x="8063" y="413"/>
                  </a:cubicBezTo>
                  <a:close/>
                  <a:moveTo>
                    <a:pt x="893" y="411"/>
                  </a:moveTo>
                  <a:cubicBezTo>
                    <a:pt x="1012" y="411"/>
                    <a:pt x="1952" y="633"/>
                    <a:pt x="3391" y="633"/>
                  </a:cubicBezTo>
                  <a:cubicBezTo>
                    <a:pt x="4103" y="633"/>
                    <a:pt x="4938" y="579"/>
                    <a:pt x="5856" y="416"/>
                  </a:cubicBezTo>
                  <a:cubicBezTo>
                    <a:pt x="5867" y="415"/>
                    <a:pt x="5878" y="415"/>
                    <a:pt x="5889" y="415"/>
                  </a:cubicBezTo>
                  <a:cubicBezTo>
                    <a:pt x="6202" y="415"/>
                    <a:pt x="6272" y="875"/>
                    <a:pt x="5952" y="954"/>
                  </a:cubicBezTo>
                  <a:cubicBezTo>
                    <a:pt x="5106" y="1089"/>
                    <a:pt x="4256" y="1161"/>
                    <a:pt x="3396" y="1180"/>
                  </a:cubicBezTo>
                  <a:cubicBezTo>
                    <a:pt x="2541" y="1166"/>
                    <a:pt x="1691" y="1094"/>
                    <a:pt x="845" y="954"/>
                  </a:cubicBezTo>
                  <a:cubicBezTo>
                    <a:pt x="696" y="930"/>
                    <a:pt x="595" y="791"/>
                    <a:pt x="619" y="642"/>
                  </a:cubicBezTo>
                  <a:cubicBezTo>
                    <a:pt x="643" y="508"/>
                    <a:pt x="759" y="411"/>
                    <a:pt x="893" y="411"/>
                  </a:cubicBezTo>
                  <a:close/>
                  <a:moveTo>
                    <a:pt x="1878" y="1512"/>
                  </a:moveTo>
                  <a:cubicBezTo>
                    <a:pt x="2468" y="1571"/>
                    <a:pt x="2960" y="1589"/>
                    <a:pt x="3353" y="1589"/>
                  </a:cubicBezTo>
                  <a:cubicBezTo>
                    <a:pt x="3964" y="1589"/>
                    <a:pt x="4333" y="1545"/>
                    <a:pt x="4452" y="1545"/>
                  </a:cubicBezTo>
                  <a:cubicBezTo>
                    <a:pt x="4456" y="1545"/>
                    <a:pt x="4459" y="1545"/>
                    <a:pt x="4463" y="1545"/>
                  </a:cubicBezTo>
                  <a:lnTo>
                    <a:pt x="4463" y="1550"/>
                  </a:lnTo>
                  <a:cubicBezTo>
                    <a:pt x="4616" y="1564"/>
                    <a:pt x="4765" y="1560"/>
                    <a:pt x="4919" y="1564"/>
                  </a:cubicBezTo>
                  <a:lnTo>
                    <a:pt x="4919" y="2837"/>
                  </a:lnTo>
                  <a:lnTo>
                    <a:pt x="1878" y="2837"/>
                  </a:lnTo>
                  <a:lnTo>
                    <a:pt x="1878" y="1512"/>
                  </a:lnTo>
                  <a:close/>
                  <a:moveTo>
                    <a:pt x="7081" y="1512"/>
                  </a:moveTo>
                  <a:lnTo>
                    <a:pt x="7086" y="1516"/>
                  </a:lnTo>
                  <a:lnTo>
                    <a:pt x="7086" y="2842"/>
                  </a:lnTo>
                  <a:lnTo>
                    <a:pt x="5332" y="2842"/>
                  </a:lnTo>
                  <a:lnTo>
                    <a:pt x="5332" y="1588"/>
                  </a:lnTo>
                  <a:cubicBezTo>
                    <a:pt x="5369" y="1589"/>
                    <a:pt x="5406" y="1589"/>
                    <a:pt x="5443" y="1589"/>
                  </a:cubicBezTo>
                  <a:cubicBezTo>
                    <a:pt x="5993" y="1589"/>
                    <a:pt x="6640" y="1557"/>
                    <a:pt x="7081" y="1512"/>
                  </a:cubicBezTo>
                  <a:close/>
                  <a:moveTo>
                    <a:pt x="7081" y="3246"/>
                  </a:moveTo>
                  <a:lnTo>
                    <a:pt x="7081" y="3933"/>
                  </a:lnTo>
                  <a:lnTo>
                    <a:pt x="5332" y="3933"/>
                  </a:lnTo>
                  <a:lnTo>
                    <a:pt x="5332" y="3246"/>
                  </a:lnTo>
                  <a:close/>
                  <a:moveTo>
                    <a:pt x="4919" y="3255"/>
                  </a:moveTo>
                  <a:lnTo>
                    <a:pt x="4919" y="3938"/>
                  </a:lnTo>
                  <a:lnTo>
                    <a:pt x="1878" y="3938"/>
                  </a:lnTo>
                  <a:lnTo>
                    <a:pt x="1878" y="3255"/>
                  </a:lnTo>
                  <a:close/>
                  <a:moveTo>
                    <a:pt x="7081" y="4351"/>
                  </a:moveTo>
                  <a:lnTo>
                    <a:pt x="7081" y="6666"/>
                  </a:lnTo>
                  <a:cubicBezTo>
                    <a:pt x="7081" y="7566"/>
                    <a:pt x="6341" y="8181"/>
                    <a:pt x="5554" y="8181"/>
                  </a:cubicBezTo>
                  <a:cubicBezTo>
                    <a:pt x="5303" y="8181"/>
                    <a:pt x="5049" y="8119"/>
                    <a:pt x="4811" y="7984"/>
                  </a:cubicBezTo>
                  <a:lnTo>
                    <a:pt x="4811" y="7984"/>
                  </a:lnTo>
                  <a:cubicBezTo>
                    <a:pt x="5136" y="7620"/>
                    <a:pt x="5318" y="7150"/>
                    <a:pt x="5332" y="6666"/>
                  </a:cubicBezTo>
                  <a:lnTo>
                    <a:pt x="5332" y="4351"/>
                  </a:lnTo>
                  <a:close/>
                  <a:moveTo>
                    <a:pt x="3540" y="8588"/>
                  </a:moveTo>
                  <a:lnTo>
                    <a:pt x="3540" y="12863"/>
                  </a:lnTo>
                  <a:lnTo>
                    <a:pt x="3252" y="12863"/>
                  </a:lnTo>
                  <a:lnTo>
                    <a:pt x="3252" y="8588"/>
                  </a:lnTo>
                  <a:close/>
                  <a:moveTo>
                    <a:pt x="5971" y="13272"/>
                  </a:moveTo>
                  <a:lnTo>
                    <a:pt x="6096" y="13632"/>
                  </a:lnTo>
                  <a:lnTo>
                    <a:pt x="5025" y="13632"/>
                  </a:lnTo>
                  <a:lnTo>
                    <a:pt x="5154" y="13272"/>
                  </a:lnTo>
                  <a:close/>
                  <a:moveTo>
                    <a:pt x="3809" y="13277"/>
                  </a:moveTo>
                  <a:lnTo>
                    <a:pt x="3934" y="13637"/>
                  </a:lnTo>
                  <a:lnTo>
                    <a:pt x="2858" y="13637"/>
                  </a:lnTo>
                  <a:lnTo>
                    <a:pt x="2988" y="13277"/>
                  </a:lnTo>
                  <a:close/>
                  <a:moveTo>
                    <a:pt x="8075" y="1"/>
                  </a:moveTo>
                  <a:cubicBezTo>
                    <a:pt x="8033" y="1"/>
                    <a:pt x="7990" y="5"/>
                    <a:pt x="7945" y="13"/>
                  </a:cubicBezTo>
                  <a:cubicBezTo>
                    <a:pt x="7422" y="99"/>
                    <a:pt x="6889" y="162"/>
                    <a:pt x="6355" y="190"/>
                  </a:cubicBezTo>
                  <a:cubicBezTo>
                    <a:pt x="6233" y="68"/>
                    <a:pt x="6064" y="4"/>
                    <a:pt x="5891" y="4"/>
                  </a:cubicBezTo>
                  <a:cubicBezTo>
                    <a:pt x="5854" y="4"/>
                    <a:pt x="5816" y="7"/>
                    <a:pt x="5779" y="13"/>
                  </a:cubicBezTo>
                  <a:cubicBezTo>
                    <a:pt x="4991" y="150"/>
                    <a:pt x="4193" y="218"/>
                    <a:pt x="3395" y="218"/>
                  </a:cubicBezTo>
                  <a:cubicBezTo>
                    <a:pt x="2597" y="218"/>
                    <a:pt x="1799" y="150"/>
                    <a:pt x="1008" y="13"/>
                  </a:cubicBezTo>
                  <a:cubicBezTo>
                    <a:pt x="966" y="5"/>
                    <a:pt x="924" y="2"/>
                    <a:pt x="883" y="2"/>
                  </a:cubicBezTo>
                  <a:cubicBezTo>
                    <a:pt x="350" y="2"/>
                    <a:pt x="0" y="615"/>
                    <a:pt x="326" y="1084"/>
                  </a:cubicBezTo>
                  <a:cubicBezTo>
                    <a:pt x="552" y="1401"/>
                    <a:pt x="850" y="1377"/>
                    <a:pt x="1460" y="1454"/>
                  </a:cubicBezTo>
                  <a:lnTo>
                    <a:pt x="1460" y="5134"/>
                  </a:lnTo>
                  <a:cubicBezTo>
                    <a:pt x="1460" y="5271"/>
                    <a:pt x="1562" y="5339"/>
                    <a:pt x="1664" y="5339"/>
                  </a:cubicBezTo>
                  <a:cubicBezTo>
                    <a:pt x="1766" y="5339"/>
                    <a:pt x="1868" y="5271"/>
                    <a:pt x="1868" y="5134"/>
                  </a:cubicBezTo>
                  <a:lnTo>
                    <a:pt x="1868" y="4351"/>
                  </a:lnTo>
                  <a:lnTo>
                    <a:pt x="4914" y="4351"/>
                  </a:lnTo>
                  <a:cubicBezTo>
                    <a:pt x="4900" y="6945"/>
                    <a:pt x="4957" y="6719"/>
                    <a:pt x="4837" y="7113"/>
                  </a:cubicBezTo>
                  <a:cubicBezTo>
                    <a:pt x="4607" y="7847"/>
                    <a:pt x="4014" y="8179"/>
                    <a:pt x="3419" y="8179"/>
                  </a:cubicBezTo>
                  <a:cubicBezTo>
                    <a:pt x="2646" y="8179"/>
                    <a:pt x="1868" y="7622"/>
                    <a:pt x="1868" y="6661"/>
                  </a:cubicBezTo>
                  <a:lnTo>
                    <a:pt x="1868" y="6244"/>
                  </a:lnTo>
                  <a:cubicBezTo>
                    <a:pt x="1871" y="6107"/>
                    <a:pt x="1769" y="6038"/>
                    <a:pt x="1666" y="6038"/>
                  </a:cubicBezTo>
                  <a:cubicBezTo>
                    <a:pt x="1563" y="6038"/>
                    <a:pt x="1460" y="6107"/>
                    <a:pt x="1460" y="6244"/>
                  </a:cubicBezTo>
                  <a:lnTo>
                    <a:pt x="1460" y="6661"/>
                  </a:lnTo>
                  <a:cubicBezTo>
                    <a:pt x="1465" y="7517"/>
                    <a:pt x="2022" y="8271"/>
                    <a:pt x="2844" y="8516"/>
                  </a:cubicBezTo>
                  <a:lnTo>
                    <a:pt x="2844" y="12868"/>
                  </a:lnTo>
                  <a:lnTo>
                    <a:pt x="2839" y="12868"/>
                  </a:lnTo>
                  <a:cubicBezTo>
                    <a:pt x="2747" y="12868"/>
                    <a:pt x="2671" y="12921"/>
                    <a:pt x="2642" y="13008"/>
                  </a:cubicBezTo>
                  <a:lnTo>
                    <a:pt x="2378" y="13776"/>
                  </a:lnTo>
                  <a:cubicBezTo>
                    <a:pt x="2334" y="13911"/>
                    <a:pt x="2430" y="14050"/>
                    <a:pt x="2575" y="14050"/>
                  </a:cubicBezTo>
                  <a:lnTo>
                    <a:pt x="4218" y="14050"/>
                  </a:lnTo>
                  <a:cubicBezTo>
                    <a:pt x="4357" y="14050"/>
                    <a:pt x="4458" y="13911"/>
                    <a:pt x="4414" y="13776"/>
                  </a:cubicBezTo>
                  <a:lnTo>
                    <a:pt x="4150" y="13008"/>
                  </a:lnTo>
                  <a:cubicBezTo>
                    <a:pt x="4121" y="12921"/>
                    <a:pt x="4040" y="12868"/>
                    <a:pt x="3953" y="12868"/>
                  </a:cubicBezTo>
                  <a:lnTo>
                    <a:pt x="3948" y="12868"/>
                  </a:lnTo>
                  <a:lnTo>
                    <a:pt x="3948" y="8516"/>
                  </a:lnTo>
                  <a:cubicBezTo>
                    <a:pt x="4136" y="8458"/>
                    <a:pt x="4314" y="8376"/>
                    <a:pt x="4477" y="8266"/>
                  </a:cubicBezTo>
                  <a:cubicBezTo>
                    <a:pt x="4640" y="8372"/>
                    <a:pt x="4818" y="8458"/>
                    <a:pt x="5001" y="8516"/>
                  </a:cubicBezTo>
                  <a:lnTo>
                    <a:pt x="5001" y="12868"/>
                  </a:lnTo>
                  <a:cubicBezTo>
                    <a:pt x="4909" y="12868"/>
                    <a:pt x="4832" y="12921"/>
                    <a:pt x="4804" y="13008"/>
                  </a:cubicBezTo>
                  <a:lnTo>
                    <a:pt x="4539" y="13776"/>
                  </a:lnTo>
                  <a:cubicBezTo>
                    <a:pt x="4491" y="13911"/>
                    <a:pt x="4592" y="14050"/>
                    <a:pt x="4736" y="14050"/>
                  </a:cubicBezTo>
                  <a:lnTo>
                    <a:pt x="6379" y="14050"/>
                  </a:lnTo>
                  <a:cubicBezTo>
                    <a:pt x="6523" y="14050"/>
                    <a:pt x="6620" y="13911"/>
                    <a:pt x="6576" y="13776"/>
                  </a:cubicBezTo>
                  <a:lnTo>
                    <a:pt x="6312" y="13008"/>
                  </a:lnTo>
                  <a:cubicBezTo>
                    <a:pt x="6283" y="12921"/>
                    <a:pt x="6206" y="12868"/>
                    <a:pt x="6115" y="12868"/>
                  </a:cubicBezTo>
                  <a:lnTo>
                    <a:pt x="6115" y="10740"/>
                  </a:lnTo>
                  <a:cubicBezTo>
                    <a:pt x="6115" y="10603"/>
                    <a:pt x="6013" y="10535"/>
                    <a:pt x="5911" y="10535"/>
                  </a:cubicBezTo>
                  <a:cubicBezTo>
                    <a:pt x="5809" y="10535"/>
                    <a:pt x="5707" y="10603"/>
                    <a:pt x="5707" y="10740"/>
                  </a:cubicBezTo>
                  <a:lnTo>
                    <a:pt x="5707" y="12868"/>
                  </a:lnTo>
                  <a:lnTo>
                    <a:pt x="5419" y="12868"/>
                  </a:lnTo>
                  <a:lnTo>
                    <a:pt x="5419" y="8593"/>
                  </a:lnTo>
                  <a:lnTo>
                    <a:pt x="5707" y="8593"/>
                  </a:lnTo>
                  <a:lnTo>
                    <a:pt x="5707" y="9746"/>
                  </a:lnTo>
                  <a:cubicBezTo>
                    <a:pt x="5707" y="9883"/>
                    <a:pt x="5809" y="9951"/>
                    <a:pt x="5911" y="9951"/>
                  </a:cubicBezTo>
                  <a:cubicBezTo>
                    <a:pt x="6013" y="9951"/>
                    <a:pt x="6115" y="9883"/>
                    <a:pt x="6115" y="9746"/>
                  </a:cubicBezTo>
                  <a:lnTo>
                    <a:pt x="6115" y="8516"/>
                  </a:lnTo>
                  <a:cubicBezTo>
                    <a:pt x="6937" y="8271"/>
                    <a:pt x="7499" y="7517"/>
                    <a:pt x="7499" y="6661"/>
                  </a:cubicBezTo>
                  <a:lnTo>
                    <a:pt x="7499" y="1454"/>
                  </a:lnTo>
                  <a:cubicBezTo>
                    <a:pt x="8099" y="1377"/>
                    <a:pt x="8407" y="1406"/>
                    <a:pt x="8632" y="1084"/>
                  </a:cubicBezTo>
                  <a:cubicBezTo>
                    <a:pt x="8949" y="621"/>
                    <a:pt x="8608" y="1"/>
                    <a:pt x="807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5" name="Google Shape;12135;p89"/>
          <p:cNvGrpSpPr/>
          <p:nvPr/>
        </p:nvGrpSpPr>
        <p:grpSpPr>
          <a:xfrm>
            <a:off x="6697352" y="4083983"/>
            <a:ext cx="269130" cy="354530"/>
            <a:chOff x="6697352" y="4289383"/>
            <a:chExt cx="269130" cy="354530"/>
          </a:xfrm>
        </p:grpSpPr>
        <p:sp>
          <p:nvSpPr>
            <p:cNvPr id="12136" name="Google Shape;12136;p89"/>
            <p:cNvSpPr/>
            <p:nvPr/>
          </p:nvSpPr>
          <p:spPr>
            <a:xfrm>
              <a:off x="6770499" y="4374363"/>
              <a:ext cx="189308" cy="186166"/>
            </a:xfrm>
            <a:custGeom>
              <a:avLst/>
              <a:gdLst/>
              <a:ahLst/>
              <a:cxnLst/>
              <a:rect l="l" t="t" r="r" b="b"/>
              <a:pathLst>
                <a:path w="7231" h="7111" extrusionOk="0">
                  <a:moveTo>
                    <a:pt x="750" y="0"/>
                  </a:moveTo>
                  <a:cubicBezTo>
                    <a:pt x="327" y="0"/>
                    <a:pt x="0" y="360"/>
                    <a:pt x="44" y="778"/>
                  </a:cubicBezTo>
                  <a:lnTo>
                    <a:pt x="577" y="6159"/>
                  </a:lnTo>
                  <a:cubicBezTo>
                    <a:pt x="649" y="6894"/>
                    <a:pt x="1269" y="7110"/>
                    <a:pt x="2004" y="7110"/>
                  </a:cubicBezTo>
                  <a:lnTo>
                    <a:pt x="5232" y="7110"/>
                  </a:lnTo>
                  <a:cubicBezTo>
                    <a:pt x="5967" y="7110"/>
                    <a:pt x="6582" y="6894"/>
                    <a:pt x="6659" y="6159"/>
                  </a:cubicBezTo>
                  <a:lnTo>
                    <a:pt x="7187" y="778"/>
                  </a:lnTo>
                  <a:cubicBezTo>
                    <a:pt x="7231" y="360"/>
                    <a:pt x="6904" y="0"/>
                    <a:pt x="648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7" name="Google Shape;12137;p89"/>
            <p:cNvSpPr/>
            <p:nvPr/>
          </p:nvSpPr>
          <p:spPr>
            <a:xfrm>
              <a:off x="6871868" y="4374363"/>
              <a:ext cx="87939" cy="186166"/>
            </a:xfrm>
            <a:custGeom>
              <a:avLst/>
              <a:gdLst/>
              <a:ahLst/>
              <a:cxnLst/>
              <a:rect l="l" t="t" r="r" b="b"/>
              <a:pathLst>
                <a:path w="3359" h="7111" extrusionOk="0">
                  <a:moveTo>
                    <a:pt x="1254" y="0"/>
                  </a:moveTo>
                  <a:cubicBezTo>
                    <a:pt x="1672" y="0"/>
                    <a:pt x="1999" y="360"/>
                    <a:pt x="1956" y="778"/>
                  </a:cubicBezTo>
                  <a:lnTo>
                    <a:pt x="1427" y="6159"/>
                  </a:lnTo>
                  <a:cubicBezTo>
                    <a:pt x="1355" y="6894"/>
                    <a:pt x="736" y="7110"/>
                    <a:pt x="1" y="7110"/>
                  </a:cubicBezTo>
                  <a:lnTo>
                    <a:pt x="1360" y="7110"/>
                  </a:lnTo>
                  <a:cubicBezTo>
                    <a:pt x="2095" y="7110"/>
                    <a:pt x="2715" y="6894"/>
                    <a:pt x="2787" y="6159"/>
                  </a:cubicBezTo>
                  <a:lnTo>
                    <a:pt x="3315" y="778"/>
                  </a:lnTo>
                  <a:cubicBezTo>
                    <a:pt x="3359" y="365"/>
                    <a:pt x="3032" y="0"/>
                    <a:pt x="2614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89"/>
            <p:cNvSpPr/>
            <p:nvPr/>
          </p:nvSpPr>
          <p:spPr>
            <a:xfrm>
              <a:off x="6775656" y="4436096"/>
              <a:ext cx="178862" cy="124434"/>
            </a:xfrm>
            <a:custGeom>
              <a:avLst/>
              <a:gdLst/>
              <a:ahLst/>
              <a:cxnLst/>
              <a:rect l="l" t="t" r="r" b="b"/>
              <a:pathLst>
                <a:path w="6832" h="4753" extrusionOk="0">
                  <a:moveTo>
                    <a:pt x="0" y="1"/>
                  </a:moveTo>
                  <a:lnTo>
                    <a:pt x="380" y="3801"/>
                  </a:lnTo>
                  <a:cubicBezTo>
                    <a:pt x="452" y="4536"/>
                    <a:pt x="1067" y="4752"/>
                    <a:pt x="1802" y="4752"/>
                  </a:cubicBezTo>
                  <a:lnTo>
                    <a:pt x="5030" y="4752"/>
                  </a:lnTo>
                  <a:cubicBezTo>
                    <a:pt x="5765" y="4752"/>
                    <a:pt x="6385" y="4536"/>
                    <a:pt x="6457" y="3801"/>
                  </a:cubicBezTo>
                  <a:lnTo>
                    <a:pt x="6832" y="15"/>
                  </a:lnTo>
                  <a:lnTo>
                    <a:pt x="6827" y="1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89"/>
            <p:cNvSpPr/>
            <p:nvPr/>
          </p:nvSpPr>
          <p:spPr>
            <a:xfrm>
              <a:off x="6871868" y="4436096"/>
              <a:ext cx="82781" cy="124434"/>
            </a:xfrm>
            <a:custGeom>
              <a:avLst/>
              <a:gdLst/>
              <a:ahLst/>
              <a:cxnLst/>
              <a:rect l="l" t="t" r="r" b="b"/>
              <a:pathLst>
                <a:path w="3162" h="4753" extrusionOk="0">
                  <a:moveTo>
                    <a:pt x="1802" y="1"/>
                  </a:moveTo>
                  <a:lnTo>
                    <a:pt x="1427" y="3801"/>
                  </a:lnTo>
                  <a:cubicBezTo>
                    <a:pt x="1355" y="4536"/>
                    <a:pt x="736" y="4752"/>
                    <a:pt x="1" y="4752"/>
                  </a:cubicBezTo>
                  <a:lnTo>
                    <a:pt x="1360" y="4752"/>
                  </a:lnTo>
                  <a:cubicBezTo>
                    <a:pt x="2095" y="4752"/>
                    <a:pt x="2715" y="4536"/>
                    <a:pt x="2787" y="3801"/>
                  </a:cubicBezTo>
                  <a:lnTo>
                    <a:pt x="3162" y="15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0" name="Google Shape;12140;p89"/>
            <p:cNvSpPr/>
            <p:nvPr/>
          </p:nvSpPr>
          <p:spPr>
            <a:xfrm>
              <a:off x="6821445" y="4560503"/>
              <a:ext cx="87546" cy="28693"/>
            </a:xfrm>
            <a:custGeom>
              <a:avLst/>
              <a:gdLst/>
              <a:ahLst/>
              <a:cxnLst/>
              <a:rect l="l" t="t" r="r" b="b"/>
              <a:pathLst>
                <a:path w="3344" h="1096" extrusionOk="0">
                  <a:moveTo>
                    <a:pt x="0" y="0"/>
                  </a:moveTo>
                  <a:lnTo>
                    <a:pt x="0" y="524"/>
                  </a:lnTo>
                  <a:cubicBezTo>
                    <a:pt x="0" y="841"/>
                    <a:pt x="255" y="1095"/>
                    <a:pt x="572" y="1095"/>
                  </a:cubicBezTo>
                  <a:lnTo>
                    <a:pt x="2772" y="1095"/>
                  </a:lnTo>
                  <a:cubicBezTo>
                    <a:pt x="3084" y="1095"/>
                    <a:pt x="3344" y="841"/>
                    <a:pt x="3339" y="524"/>
                  </a:cubicBezTo>
                  <a:lnTo>
                    <a:pt x="3339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1" name="Google Shape;12141;p89"/>
            <p:cNvSpPr/>
            <p:nvPr/>
          </p:nvSpPr>
          <p:spPr>
            <a:xfrm>
              <a:off x="6866082" y="4560372"/>
              <a:ext cx="42909" cy="28693"/>
            </a:xfrm>
            <a:custGeom>
              <a:avLst/>
              <a:gdLst/>
              <a:ahLst/>
              <a:cxnLst/>
              <a:rect l="l" t="t" r="r" b="b"/>
              <a:pathLst>
                <a:path w="1639" h="1096" extrusionOk="0">
                  <a:moveTo>
                    <a:pt x="572" y="0"/>
                  </a:moveTo>
                  <a:lnTo>
                    <a:pt x="572" y="524"/>
                  </a:lnTo>
                  <a:cubicBezTo>
                    <a:pt x="572" y="841"/>
                    <a:pt x="318" y="1096"/>
                    <a:pt x="1" y="1096"/>
                  </a:cubicBezTo>
                  <a:lnTo>
                    <a:pt x="1067" y="1096"/>
                  </a:lnTo>
                  <a:cubicBezTo>
                    <a:pt x="1379" y="1096"/>
                    <a:pt x="1639" y="841"/>
                    <a:pt x="1639" y="524"/>
                  </a:cubicBezTo>
                  <a:lnTo>
                    <a:pt x="1639" y="0"/>
                  </a:lnTo>
                  <a:close/>
                </a:path>
              </a:pathLst>
            </a:custGeom>
            <a:solidFill>
              <a:srgbClr val="5A6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2" name="Google Shape;12142;p89"/>
            <p:cNvSpPr/>
            <p:nvPr/>
          </p:nvSpPr>
          <p:spPr>
            <a:xfrm>
              <a:off x="6703844" y="4307656"/>
              <a:ext cx="196350" cy="329214"/>
            </a:xfrm>
            <a:custGeom>
              <a:avLst/>
              <a:gdLst/>
              <a:ahLst/>
              <a:cxnLst/>
              <a:rect l="l" t="t" r="r" b="b"/>
              <a:pathLst>
                <a:path w="7500" h="12575" extrusionOk="0">
                  <a:moveTo>
                    <a:pt x="6163" y="0"/>
                  </a:moveTo>
                  <a:cubicBezTo>
                    <a:pt x="5597" y="0"/>
                    <a:pt x="5080" y="362"/>
                    <a:pt x="4900" y="915"/>
                  </a:cubicBezTo>
                  <a:lnTo>
                    <a:pt x="1821" y="915"/>
                  </a:lnTo>
                  <a:cubicBezTo>
                    <a:pt x="812" y="915"/>
                    <a:pt x="0" y="1731"/>
                    <a:pt x="0" y="2735"/>
                  </a:cubicBezTo>
                  <a:lnTo>
                    <a:pt x="0" y="12574"/>
                  </a:lnTo>
                  <a:lnTo>
                    <a:pt x="875" y="12574"/>
                  </a:lnTo>
                  <a:lnTo>
                    <a:pt x="875" y="2735"/>
                  </a:lnTo>
                  <a:cubicBezTo>
                    <a:pt x="875" y="2212"/>
                    <a:pt x="1297" y="1789"/>
                    <a:pt x="1821" y="1789"/>
                  </a:cubicBezTo>
                  <a:lnTo>
                    <a:pt x="5270" y="1789"/>
                  </a:lnTo>
                  <a:cubicBezTo>
                    <a:pt x="5511" y="1789"/>
                    <a:pt x="5708" y="1592"/>
                    <a:pt x="5708" y="1352"/>
                  </a:cubicBezTo>
                  <a:lnTo>
                    <a:pt x="5708" y="1323"/>
                  </a:lnTo>
                  <a:cubicBezTo>
                    <a:pt x="5708" y="1073"/>
                    <a:pt x="5914" y="871"/>
                    <a:pt x="6164" y="871"/>
                  </a:cubicBezTo>
                  <a:cubicBezTo>
                    <a:pt x="6419" y="876"/>
                    <a:pt x="6620" y="1078"/>
                    <a:pt x="6620" y="1333"/>
                  </a:cubicBezTo>
                  <a:cubicBezTo>
                    <a:pt x="6611" y="1582"/>
                    <a:pt x="6808" y="1784"/>
                    <a:pt x="7057" y="1784"/>
                  </a:cubicBezTo>
                  <a:cubicBezTo>
                    <a:pt x="7303" y="1784"/>
                    <a:pt x="7499" y="1578"/>
                    <a:pt x="7490" y="1333"/>
                  </a:cubicBezTo>
                  <a:lnTo>
                    <a:pt x="7490" y="1328"/>
                  </a:lnTo>
                  <a:cubicBezTo>
                    <a:pt x="7490" y="675"/>
                    <a:pt x="7014" y="117"/>
                    <a:pt x="6371" y="16"/>
                  </a:cubicBezTo>
                  <a:cubicBezTo>
                    <a:pt x="6301" y="5"/>
                    <a:pt x="6232" y="0"/>
                    <a:pt x="6163" y="0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3" name="Google Shape;12143;p89"/>
            <p:cNvSpPr/>
            <p:nvPr/>
          </p:nvSpPr>
          <p:spPr>
            <a:xfrm>
              <a:off x="6764451" y="4351011"/>
              <a:ext cx="202031" cy="292614"/>
            </a:xfrm>
            <a:custGeom>
              <a:avLst/>
              <a:gdLst/>
              <a:ahLst/>
              <a:cxnLst/>
              <a:rect l="l" t="t" r="r" b="b"/>
              <a:pathLst>
                <a:path w="7717" h="11177" extrusionOk="0">
                  <a:moveTo>
                    <a:pt x="6760" y="1051"/>
                  </a:moveTo>
                  <a:cubicBezTo>
                    <a:pt x="7063" y="1051"/>
                    <a:pt x="7303" y="1315"/>
                    <a:pt x="7274" y="1617"/>
                  </a:cubicBezTo>
                  <a:lnTo>
                    <a:pt x="7226" y="2103"/>
                  </a:lnTo>
                  <a:lnTo>
                    <a:pt x="6458" y="2103"/>
                  </a:lnTo>
                  <a:cubicBezTo>
                    <a:pt x="6453" y="2102"/>
                    <a:pt x="6448" y="2102"/>
                    <a:pt x="6444" y="2102"/>
                  </a:cubicBezTo>
                  <a:cubicBezTo>
                    <a:pt x="6188" y="2102"/>
                    <a:pt x="6188" y="2497"/>
                    <a:pt x="6444" y="2497"/>
                  </a:cubicBezTo>
                  <a:cubicBezTo>
                    <a:pt x="6448" y="2497"/>
                    <a:pt x="6453" y="2497"/>
                    <a:pt x="6458" y="2497"/>
                  </a:cubicBezTo>
                  <a:lnTo>
                    <a:pt x="7183" y="2497"/>
                  </a:lnTo>
                  <a:lnTo>
                    <a:pt x="7135" y="3039"/>
                  </a:lnTo>
                  <a:lnTo>
                    <a:pt x="592" y="3039"/>
                  </a:lnTo>
                  <a:lnTo>
                    <a:pt x="452" y="1617"/>
                  </a:lnTo>
                  <a:cubicBezTo>
                    <a:pt x="419" y="1315"/>
                    <a:pt x="659" y="1051"/>
                    <a:pt x="967" y="1051"/>
                  </a:cubicBezTo>
                  <a:close/>
                  <a:moveTo>
                    <a:pt x="5353" y="8233"/>
                  </a:moveTo>
                  <a:lnTo>
                    <a:pt x="5353" y="8569"/>
                  </a:lnTo>
                  <a:cubicBezTo>
                    <a:pt x="5353" y="8775"/>
                    <a:pt x="5184" y="8944"/>
                    <a:pt x="4978" y="8944"/>
                  </a:cubicBezTo>
                  <a:lnTo>
                    <a:pt x="2744" y="8944"/>
                  </a:lnTo>
                  <a:cubicBezTo>
                    <a:pt x="2537" y="8944"/>
                    <a:pt x="2374" y="8775"/>
                    <a:pt x="2374" y="8569"/>
                  </a:cubicBezTo>
                  <a:lnTo>
                    <a:pt x="2374" y="8233"/>
                  </a:lnTo>
                  <a:close/>
                  <a:moveTo>
                    <a:pt x="3859" y="1"/>
                  </a:moveTo>
                  <a:cubicBezTo>
                    <a:pt x="3756" y="1"/>
                    <a:pt x="3654" y="71"/>
                    <a:pt x="3662" y="210"/>
                  </a:cubicBezTo>
                  <a:lnTo>
                    <a:pt x="3662" y="657"/>
                  </a:lnTo>
                  <a:lnTo>
                    <a:pt x="962" y="657"/>
                  </a:lnTo>
                  <a:cubicBezTo>
                    <a:pt x="424" y="657"/>
                    <a:pt x="1" y="1123"/>
                    <a:pt x="54" y="1661"/>
                  </a:cubicBezTo>
                  <a:cubicBezTo>
                    <a:pt x="73" y="1867"/>
                    <a:pt x="260" y="3774"/>
                    <a:pt x="294" y="4106"/>
                  </a:cubicBezTo>
                  <a:cubicBezTo>
                    <a:pt x="307" y="4225"/>
                    <a:pt x="397" y="4281"/>
                    <a:pt x="488" y="4281"/>
                  </a:cubicBezTo>
                  <a:cubicBezTo>
                    <a:pt x="590" y="4281"/>
                    <a:pt x="693" y="4208"/>
                    <a:pt x="683" y="4072"/>
                  </a:cubicBezTo>
                  <a:lnTo>
                    <a:pt x="625" y="3438"/>
                  </a:lnTo>
                  <a:lnTo>
                    <a:pt x="7087" y="3438"/>
                  </a:lnTo>
                  <a:lnTo>
                    <a:pt x="7039" y="3981"/>
                  </a:lnTo>
                  <a:lnTo>
                    <a:pt x="5650" y="3981"/>
                  </a:lnTo>
                  <a:cubicBezTo>
                    <a:pt x="5401" y="3995"/>
                    <a:pt x="5401" y="4361"/>
                    <a:pt x="5650" y="4375"/>
                  </a:cubicBezTo>
                  <a:lnTo>
                    <a:pt x="6996" y="4375"/>
                  </a:lnTo>
                  <a:lnTo>
                    <a:pt x="6948" y="4913"/>
                  </a:lnTo>
                  <a:lnTo>
                    <a:pt x="6458" y="4913"/>
                  </a:lnTo>
                  <a:cubicBezTo>
                    <a:pt x="6453" y="4913"/>
                    <a:pt x="6448" y="4913"/>
                    <a:pt x="6444" y="4913"/>
                  </a:cubicBezTo>
                  <a:cubicBezTo>
                    <a:pt x="6184" y="4913"/>
                    <a:pt x="6184" y="5307"/>
                    <a:pt x="6444" y="5307"/>
                  </a:cubicBezTo>
                  <a:cubicBezTo>
                    <a:pt x="6448" y="5307"/>
                    <a:pt x="6453" y="5307"/>
                    <a:pt x="6458" y="5307"/>
                  </a:cubicBezTo>
                  <a:lnTo>
                    <a:pt x="6904" y="5307"/>
                  </a:lnTo>
                  <a:lnTo>
                    <a:pt x="6856" y="5850"/>
                  </a:lnTo>
                  <a:lnTo>
                    <a:pt x="5655" y="5850"/>
                  </a:lnTo>
                  <a:cubicBezTo>
                    <a:pt x="5649" y="5849"/>
                    <a:pt x="5643" y="5849"/>
                    <a:pt x="5637" y="5849"/>
                  </a:cubicBezTo>
                  <a:cubicBezTo>
                    <a:pt x="5383" y="5849"/>
                    <a:pt x="5383" y="6240"/>
                    <a:pt x="5637" y="6240"/>
                  </a:cubicBezTo>
                  <a:cubicBezTo>
                    <a:pt x="5643" y="6240"/>
                    <a:pt x="5649" y="6239"/>
                    <a:pt x="5655" y="6239"/>
                  </a:cubicBezTo>
                  <a:lnTo>
                    <a:pt x="6813" y="6239"/>
                  </a:lnTo>
                  <a:lnTo>
                    <a:pt x="6731" y="7051"/>
                  </a:lnTo>
                  <a:cubicBezTo>
                    <a:pt x="6703" y="7387"/>
                    <a:pt x="6534" y="7834"/>
                    <a:pt x="5492" y="7834"/>
                  </a:cubicBezTo>
                  <a:lnTo>
                    <a:pt x="2230" y="7834"/>
                  </a:lnTo>
                  <a:cubicBezTo>
                    <a:pt x="1183" y="7834"/>
                    <a:pt x="1019" y="7387"/>
                    <a:pt x="986" y="7051"/>
                  </a:cubicBezTo>
                  <a:lnTo>
                    <a:pt x="765" y="4817"/>
                  </a:lnTo>
                  <a:cubicBezTo>
                    <a:pt x="749" y="4699"/>
                    <a:pt x="660" y="4644"/>
                    <a:pt x="570" y="4644"/>
                  </a:cubicBezTo>
                  <a:cubicBezTo>
                    <a:pt x="465" y="4644"/>
                    <a:pt x="360" y="4719"/>
                    <a:pt x="371" y="4855"/>
                  </a:cubicBezTo>
                  <a:lnTo>
                    <a:pt x="592" y="7089"/>
                  </a:lnTo>
                  <a:cubicBezTo>
                    <a:pt x="640" y="7570"/>
                    <a:pt x="923" y="8137"/>
                    <a:pt x="1971" y="8218"/>
                  </a:cubicBezTo>
                  <a:lnTo>
                    <a:pt x="1971" y="8559"/>
                  </a:lnTo>
                  <a:cubicBezTo>
                    <a:pt x="1971" y="8982"/>
                    <a:pt x="2316" y="9323"/>
                    <a:pt x="2739" y="9328"/>
                  </a:cubicBezTo>
                  <a:lnTo>
                    <a:pt x="3662" y="9328"/>
                  </a:lnTo>
                  <a:lnTo>
                    <a:pt x="3662" y="10971"/>
                  </a:lnTo>
                  <a:cubicBezTo>
                    <a:pt x="3654" y="11108"/>
                    <a:pt x="3756" y="11176"/>
                    <a:pt x="3859" y="11176"/>
                  </a:cubicBezTo>
                  <a:cubicBezTo>
                    <a:pt x="3961" y="11176"/>
                    <a:pt x="4063" y="11108"/>
                    <a:pt x="4056" y="10971"/>
                  </a:cubicBezTo>
                  <a:lnTo>
                    <a:pt x="4056" y="9328"/>
                  </a:lnTo>
                  <a:lnTo>
                    <a:pt x="4973" y="9328"/>
                  </a:lnTo>
                  <a:cubicBezTo>
                    <a:pt x="5396" y="9323"/>
                    <a:pt x="5742" y="8982"/>
                    <a:pt x="5742" y="8559"/>
                  </a:cubicBezTo>
                  <a:lnTo>
                    <a:pt x="5742" y="8213"/>
                  </a:lnTo>
                  <a:cubicBezTo>
                    <a:pt x="6794" y="8132"/>
                    <a:pt x="7077" y="7565"/>
                    <a:pt x="7125" y="7084"/>
                  </a:cubicBezTo>
                  <a:cubicBezTo>
                    <a:pt x="7433" y="4034"/>
                    <a:pt x="7346" y="4875"/>
                    <a:pt x="7663" y="1666"/>
                  </a:cubicBezTo>
                  <a:cubicBezTo>
                    <a:pt x="7716" y="1127"/>
                    <a:pt x="7293" y="661"/>
                    <a:pt x="6755" y="657"/>
                  </a:cubicBezTo>
                  <a:lnTo>
                    <a:pt x="4056" y="657"/>
                  </a:lnTo>
                  <a:lnTo>
                    <a:pt x="4056" y="210"/>
                  </a:lnTo>
                  <a:cubicBezTo>
                    <a:pt x="4063" y="71"/>
                    <a:pt x="3961" y="1"/>
                    <a:pt x="385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89"/>
            <p:cNvSpPr/>
            <p:nvPr/>
          </p:nvSpPr>
          <p:spPr>
            <a:xfrm>
              <a:off x="6697352" y="4289383"/>
              <a:ext cx="208628" cy="354530"/>
            </a:xfrm>
            <a:custGeom>
              <a:avLst/>
              <a:gdLst/>
              <a:ahLst/>
              <a:cxnLst/>
              <a:rect l="l" t="t" r="r" b="b"/>
              <a:pathLst>
                <a:path w="7969" h="13542" extrusionOk="0">
                  <a:moveTo>
                    <a:pt x="6431" y="1"/>
                  </a:moveTo>
                  <a:cubicBezTo>
                    <a:pt x="6329" y="1"/>
                    <a:pt x="6227" y="71"/>
                    <a:pt x="6234" y="210"/>
                  </a:cubicBezTo>
                  <a:lnTo>
                    <a:pt x="6234" y="455"/>
                  </a:lnTo>
                  <a:cubicBezTo>
                    <a:pt x="5696" y="522"/>
                    <a:pt x="5235" y="873"/>
                    <a:pt x="5019" y="1368"/>
                  </a:cubicBezTo>
                  <a:lnTo>
                    <a:pt x="2045" y="1368"/>
                  </a:lnTo>
                  <a:cubicBezTo>
                    <a:pt x="921" y="1373"/>
                    <a:pt x="13" y="2280"/>
                    <a:pt x="8" y="3405"/>
                  </a:cubicBezTo>
                  <a:lnTo>
                    <a:pt x="8" y="5970"/>
                  </a:lnTo>
                  <a:cubicBezTo>
                    <a:pt x="1" y="6109"/>
                    <a:pt x="103" y="6179"/>
                    <a:pt x="205" y="6179"/>
                  </a:cubicBezTo>
                  <a:cubicBezTo>
                    <a:pt x="307" y="6179"/>
                    <a:pt x="409" y="6109"/>
                    <a:pt x="402" y="5970"/>
                  </a:cubicBezTo>
                  <a:lnTo>
                    <a:pt x="402" y="3405"/>
                  </a:lnTo>
                  <a:cubicBezTo>
                    <a:pt x="402" y="2501"/>
                    <a:pt x="1137" y="1766"/>
                    <a:pt x="2045" y="1766"/>
                  </a:cubicBezTo>
                  <a:lnTo>
                    <a:pt x="5153" y="1766"/>
                  </a:lnTo>
                  <a:cubicBezTo>
                    <a:pt x="5235" y="1766"/>
                    <a:pt x="5312" y="1709"/>
                    <a:pt x="5341" y="1627"/>
                  </a:cubicBezTo>
                  <a:cubicBezTo>
                    <a:pt x="5495" y="1151"/>
                    <a:pt x="5941" y="835"/>
                    <a:pt x="6429" y="835"/>
                  </a:cubicBezTo>
                  <a:cubicBezTo>
                    <a:pt x="6487" y="835"/>
                    <a:pt x="6545" y="840"/>
                    <a:pt x="6604" y="849"/>
                  </a:cubicBezTo>
                  <a:cubicBezTo>
                    <a:pt x="7161" y="940"/>
                    <a:pt x="7570" y="1421"/>
                    <a:pt x="7570" y="1983"/>
                  </a:cubicBezTo>
                  <a:lnTo>
                    <a:pt x="7570" y="1987"/>
                  </a:lnTo>
                  <a:cubicBezTo>
                    <a:pt x="7570" y="2148"/>
                    <a:pt x="7450" y="2229"/>
                    <a:pt x="7330" y="2229"/>
                  </a:cubicBezTo>
                  <a:cubicBezTo>
                    <a:pt x="7209" y="2229"/>
                    <a:pt x="7089" y="2148"/>
                    <a:pt x="7089" y="1987"/>
                  </a:cubicBezTo>
                  <a:cubicBezTo>
                    <a:pt x="7089" y="1593"/>
                    <a:pt x="6768" y="1324"/>
                    <a:pt x="6426" y="1324"/>
                  </a:cubicBezTo>
                  <a:cubicBezTo>
                    <a:pt x="6285" y="1324"/>
                    <a:pt x="6140" y="1371"/>
                    <a:pt x="6013" y="1473"/>
                  </a:cubicBezTo>
                  <a:cubicBezTo>
                    <a:pt x="5855" y="1603"/>
                    <a:pt x="5768" y="1800"/>
                    <a:pt x="5773" y="2007"/>
                  </a:cubicBezTo>
                  <a:cubicBezTo>
                    <a:pt x="5773" y="2141"/>
                    <a:pt x="5667" y="2247"/>
                    <a:pt x="5533" y="2247"/>
                  </a:cubicBezTo>
                  <a:lnTo>
                    <a:pt x="2050" y="2247"/>
                  </a:lnTo>
                  <a:cubicBezTo>
                    <a:pt x="2047" y="2247"/>
                    <a:pt x="2044" y="2247"/>
                    <a:pt x="2041" y="2247"/>
                  </a:cubicBezTo>
                  <a:cubicBezTo>
                    <a:pt x="1406" y="2247"/>
                    <a:pt x="887" y="2769"/>
                    <a:pt x="887" y="3405"/>
                  </a:cubicBezTo>
                  <a:lnTo>
                    <a:pt x="887" y="13142"/>
                  </a:lnTo>
                  <a:lnTo>
                    <a:pt x="407" y="13142"/>
                  </a:lnTo>
                  <a:lnTo>
                    <a:pt x="407" y="6710"/>
                  </a:lnTo>
                  <a:cubicBezTo>
                    <a:pt x="414" y="6570"/>
                    <a:pt x="312" y="6501"/>
                    <a:pt x="210" y="6501"/>
                  </a:cubicBezTo>
                  <a:cubicBezTo>
                    <a:pt x="108" y="6501"/>
                    <a:pt x="6" y="6570"/>
                    <a:pt x="13" y="6710"/>
                  </a:cubicBezTo>
                  <a:lnTo>
                    <a:pt x="13" y="13344"/>
                  </a:lnTo>
                  <a:cubicBezTo>
                    <a:pt x="13" y="13450"/>
                    <a:pt x="99" y="13541"/>
                    <a:pt x="210" y="13541"/>
                  </a:cubicBezTo>
                  <a:lnTo>
                    <a:pt x="1089" y="13541"/>
                  </a:lnTo>
                  <a:cubicBezTo>
                    <a:pt x="1200" y="13541"/>
                    <a:pt x="1286" y="13450"/>
                    <a:pt x="1286" y="13344"/>
                  </a:cubicBezTo>
                  <a:lnTo>
                    <a:pt x="1286" y="3409"/>
                  </a:lnTo>
                  <a:cubicBezTo>
                    <a:pt x="1286" y="2991"/>
                    <a:pt x="1627" y="2650"/>
                    <a:pt x="2050" y="2650"/>
                  </a:cubicBezTo>
                  <a:lnTo>
                    <a:pt x="5533" y="2650"/>
                  </a:lnTo>
                  <a:cubicBezTo>
                    <a:pt x="5879" y="2641"/>
                    <a:pt x="6162" y="2357"/>
                    <a:pt x="6162" y="2007"/>
                  </a:cubicBezTo>
                  <a:lnTo>
                    <a:pt x="6162" y="1978"/>
                  </a:lnTo>
                  <a:cubicBezTo>
                    <a:pt x="6162" y="1830"/>
                    <a:pt x="6280" y="1716"/>
                    <a:pt x="6423" y="1716"/>
                  </a:cubicBezTo>
                  <a:cubicBezTo>
                    <a:pt x="6443" y="1716"/>
                    <a:pt x="6463" y="1718"/>
                    <a:pt x="6484" y="1723"/>
                  </a:cubicBezTo>
                  <a:cubicBezTo>
                    <a:pt x="6604" y="1752"/>
                    <a:pt x="6691" y="1863"/>
                    <a:pt x="6686" y="1987"/>
                  </a:cubicBezTo>
                  <a:cubicBezTo>
                    <a:pt x="6691" y="2338"/>
                    <a:pt x="6974" y="2626"/>
                    <a:pt x="7330" y="2626"/>
                  </a:cubicBezTo>
                  <a:cubicBezTo>
                    <a:pt x="7685" y="2626"/>
                    <a:pt x="7968" y="2338"/>
                    <a:pt x="7968" y="1983"/>
                  </a:cubicBezTo>
                  <a:cubicBezTo>
                    <a:pt x="7968" y="1209"/>
                    <a:pt x="7392" y="556"/>
                    <a:pt x="6628" y="455"/>
                  </a:cubicBezTo>
                  <a:lnTo>
                    <a:pt x="6628" y="210"/>
                  </a:lnTo>
                  <a:cubicBezTo>
                    <a:pt x="6635" y="71"/>
                    <a:pt x="6533" y="1"/>
                    <a:pt x="6431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5" name="Google Shape;12145;p89"/>
          <p:cNvGrpSpPr/>
          <p:nvPr/>
        </p:nvGrpSpPr>
        <p:grpSpPr>
          <a:xfrm>
            <a:off x="5768616" y="2703485"/>
            <a:ext cx="334816" cy="368536"/>
            <a:chOff x="5768616" y="2908885"/>
            <a:chExt cx="334816" cy="368536"/>
          </a:xfrm>
        </p:grpSpPr>
        <p:sp>
          <p:nvSpPr>
            <p:cNvPr id="12146" name="Google Shape;12146;p89"/>
            <p:cNvSpPr/>
            <p:nvPr/>
          </p:nvSpPr>
          <p:spPr>
            <a:xfrm>
              <a:off x="5776025" y="2916059"/>
              <a:ext cx="196978" cy="193706"/>
            </a:xfrm>
            <a:custGeom>
              <a:avLst/>
              <a:gdLst/>
              <a:ahLst/>
              <a:cxnLst/>
              <a:rect l="l" t="t" r="r" b="b"/>
              <a:pathLst>
                <a:path w="7524" h="7399" extrusionOk="0">
                  <a:moveTo>
                    <a:pt x="779" y="0"/>
                  </a:moveTo>
                  <a:cubicBezTo>
                    <a:pt x="342" y="0"/>
                    <a:pt x="1" y="375"/>
                    <a:pt x="44" y="812"/>
                  </a:cubicBezTo>
                  <a:lnTo>
                    <a:pt x="597" y="6409"/>
                  </a:lnTo>
                  <a:cubicBezTo>
                    <a:pt x="673" y="7173"/>
                    <a:pt x="1317" y="7399"/>
                    <a:pt x="2081" y="7399"/>
                  </a:cubicBezTo>
                  <a:lnTo>
                    <a:pt x="5444" y="7399"/>
                  </a:lnTo>
                  <a:cubicBezTo>
                    <a:pt x="6203" y="7399"/>
                    <a:pt x="6851" y="7173"/>
                    <a:pt x="6923" y="6409"/>
                  </a:cubicBezTo>
                  <a:lnTo>
                    <a:pt x="7481" y="812"/>
                  </a:lnTo>
                  <a:cubicBezTo>
                    <a:pt x="7524" y="375"/>
                    <a:pt x="7183" y="0"/>
                    <a:pt x="6746" y="0"/>
                  </a:cubicBezTo>
                  <a:close/>
                </a:path>
              </a:pathLst>
            </a:custGeom>
            <a:solidFill>
              <a:srgbClr val="FAF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7" name="Google Shape;12147;p89"/>
            <p:cNvSpPr/>
            <p:nvPr/>
          </p:nvSpPr>
          <p:spPr>
            <a:xfrm>
              <a:off x="5872996" y="2916059"/>
              <a:ext cx="99903" cy="193706"/>
            </a:xfrm>
            <a:custGeom>
              <a:avLst/>
              <a:gdLst/>
              <a:ahLst/>
              <a:cxnLst/>
              <a:rect l="l" t="t" r="r" b="b"/>
              <a:pathLst>
                <a:path w="3816" h="7399" extrusionOk="0">
                  <a:moveTo>
                    <a:pt x="1303" y="0"/>
                  </a:moveTo>
                  <a:cubicBezTo>
                    <a:pt x="1740" y="0"/>
                    <a:pt x="2081" y="375"/>
                    <a:pt x="2038" y="812"/>
                  </a:cubicBezTo>
                  <a:lnTo>
                    <a:pt x="1485" y="6409"/>
                  </a:lnTo>
                  <a:cubicBezTo>
                    <a:pt x="1408" y="7173"/>
                    <a:pt x="765" y="7399"/>
                    <a:pt x="1" y="7399"/>
                  </a:cubicBezTo>
                  <a:lnTo>
                    <a:pt x="1740" y="7399"/>
                  </a:lnTo>
                  <a:cubicBezTo>
                    <a:pt x="2504" y="7399"/>
                    <a:pt x="3147" y="7173"/>
                    <a:pt x="3219" y="6409"/>
                  </a:cubicBezTo>
                  <a:lnTo>
                    <a:pt x="3777" y="812"/>
                  </a:lnTo>
                  <a:cubicBezTo>
                    <a:pt x="3815" y="380"/>
                    <a:pt x="3474" y="5"/>
                    <a:pt x="3042" y="0"/>
                  </a:cubicBezTo>
                  <a:close/>
                </a:path>
              </a:pathLst>
            </a:custGeom>
            <a:solidFill>
              <a:srgbClr val="F0F3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8" name="Google Shape;12148;p89"/>
            <p:cNvSpPr/>
            <p:nvPr/>
          </p:nvSpPr>
          <p:spPr>
            <a:xfrm>
              <a:off x="5778931" y="2955041"/>
              <a:ext cx="191062" cy="154724"/>
            </a:xfrm>
            <a:custGeom>
              <a:avLst/>
              <a:gdLst/>
              <a:ahLst/>
              <a:cxnLst/>
              <a:rect l="l" t="t" r="r" b="b"/>
              <a:pathLst>
                <a:path w="7298" h="5910" extrusionOk="0">
                  <a:moveTo>
                    <a:pt x="15" y="1"/>
                  </a:moveTo>
                  <a:lnTo>
                    <a:pt x="0" y="25"/>
                  </a:lnTo>
                  <a:lnTo>
                    <a:pt x="481" y="4920"/>
                  </a:lnTo>
                  <a:cubicBezTo>
                    <a:pt x="558" y="5684"/>
                    <a:pt x="1201" y="5910"/>
                    <a:pt x="1965" y="5910"/>
                  </a:cubicBezTo>
                  <a:lnTo>
                    <a:pt x="5328" y="5910"/>
                  </a:lnTo>
                  <a:cubicBezTo>
                    <a:pt x="6092" y="5910"/>
                    <a:pt x="6740" y="5684"/>
                    <a:pt x="6812" y="4920"/>
                  </a:cubicBezTo>
                  <a:lnTo>
                    <a:pt x="7298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9" name="Google Shape;12149;p89"/>
            <p:cNvSpPr/>
            <p:nvPr/>
          </p:nvSpPr>
          <p:spPr>
            <a:xfrm>
              <a:off x="5872996" y="2955171"/>
              <a:ext cx="96997" cy="154724"/>
            </a:xfrm>
            <a:custGeom>
              <a:avLst/>
              <a:gdLst/>
              <a:ahLst/>
              <a:cxnLst/>
              <a:rect l="l" t="t" r="r" b="b"/>
              <a:pathLst>
                <a:path w="3705" h="5910" extrusionOk="0">
                  <a:moveTo>
                    <a:pt x="1966" y="1"/>
                  </a:moveTo>
                  <a:lnTo>
                    <a:pt x="1485" y="4920"/>
                  </a:lnTo>
                  <a:cubicBezTo>
                    <a:pt x="1408" y="5679"/>
                    <a:pt x="765" y="5909"/>
                    <a:pt x="1" y="5909"/>
                  </a:cubicBezTo>
                  <a:lnTo>
                    <a:pt x="1740" y="5909"/>
                  </a:lnTo>
                  <a:cubicBezTo>
                    <a:pt x="2504" y="5909"/>
                    <a:pt x="3147" y="5684"/>
                    <a:pt x="3219" y="4920"/>
                  </a:cubicBezTo>
                  <a:lnTo>
                    <a:pt x="3705" y="1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0" name="Google Shape;12150;p89"/>
            <p:cNvSpPr/>
            <p:nvPr/>
          </p:nvSpPr>
          <p:spPr>
            <a:xfrm>
              <a:off x="5828987" y="3109738"/>
              <a:ext cx="91080" cy="29845"/>
            </a:xfrm>
            <a:custGeom>
              <a:avLst/>
              <a:gdLst/>
              <a:ahLst/>
              <a:cxnLst/>
              <a:rect l="l" t="t" r="r" b="b"/>
              <a:pathLst>
                <a:path w="3479" h="1140" extrusionOk="0">
                  <a:moveTo>
                    <a:pt x="0" y="1"/>
                  </a:moveTo>
                  <a:lnTo>
                    <a:pt x="0" y="544"/>
                  </a:lnTo>
                  <a:cubicBezTo>
                    <a:pt x="0" y="875"/>
                    <a:pt x="265" y="1139"/>
                    <a:pt x="596" y="1139"/>
                  </a:cubicBezTo>
                  <a:lnTo>
                    <a:pt x="2883" y="1139"/>
                  </a:lnTo>
                  <a:cubicBezTo>
                    <a:pt x="3214" y="1139"/>
                    <a:pt x="3478" y="870"/>
                    <a:pt x="3474" y="544"/>
                  </a:cubicBezTo>
                  <a:lnTo>
                    <a:pt x="3474" y="1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1" name="Google Shape;12151;p89"/>
            <p:cNvSpPr/>
            <p:nvPr/>
          </p:nvSpPr>
          <p:spPr>
            <a:xfrm>
              <a:off x="5872368" y="3109738"/>
              <a:ext cx="47700" cy="29845"/>
            </a:xfrm>
            <a:custGeom>
              <a:avLst/>
              <a:gdLst/>
              <a:ahLst/>
              <a:cxnLst/>
              <a:rect l="l" t="t" r="r" b="b"/>
              <a:pathLst>
                <a:path w="1822" h="1140" extrusionOk="0">
                  <a:moveTo>
                    <a:pt x="596" y="1"/>
                  </a:moveTo>
                  <a:lnTo>
                    <a:pt x="596" y="544"/>
                  </a:lnTo>
                  <a:cubicBezTo>
                    <a:pt x="596" y="870"/>
                    <a:pt x="332" y="1139"/>
                    <a:pt x="1" y="1139"/>
                  </a:cubicBezTo>
                  <a:lnTo>
                    <a:pt x="1226" y="1139"/>
                  </a:lnTo>
                  <a:cubicBezTo>
                    <a:pt x="1557" y="1139"/>
                    <a:pt x="1821" y="870"/>
                    <a:pt x="1821" y="544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rgbClr val="6E86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2" name="Google Shape;12152;p89"/>
            <p:cNvSpPr/>
            <p:nvPr/>
          </p:nvSpPr>
          <p:spPr>
            <a:xfrm>
              <a:off x="6051727" y="2995541"/>
              <a:ext cx="44794" cy="94850"/>
            </a:xfrm>
            <a:custGeom>
              <a:avLst/>
              <a:gdLst/>
              <a:ahLst/>
              <a:cxnLst/>
              <a:rect l="l" t="t" r="r" b="b"/>
              <a:pathLst>
                <a:path w="1711" h="3623" extrusionOk="0">
                  <a:moveTo>
                    <a:pt x="370" y="1"/>
                  </a:moveTo>
                  <a:cubicBezTo>
                    <a:pt x="168" y="1"/>
                    <a:pt x="5" y="164"/>
                    <a:pt x="5" y="366"/>
                  </a:cubicBezTo>
                  <a:lnTo>
                    <a:pt x="0" y="2052"/>
                  </a:lnTo>
                  <a:lnTo>
                    <a:pt x="0" y="2057"/>
                  </a:lnTo>
                  <a:lnTo>
                    <a:pt x="0" y="3258"/>
                  </a:lnTo>
                  <a:cubicBezTo>
                    <a:pt x="0" y="3460"/>
                    <a:pt x="168" y="3623"/>
                    <a:pt x="370" y="3623"/>
                  </a:cubicBezTo>
                  <a:lnTo>
                    <a:pt x="1341" y="3623"/>
                  </a:lnTo>
                  <a:cubicBezTo>
                    <a:pt x="1542" y="3623"/>
                    <a:pt x="1711" y="3460"/>
                    <a:pt x="1706" y="3258"/>
                  </a:cubicBezTo>
                  <a:lnTo>
                    <a:pt x="1706" y="366"/>
                  </a:lnTo>
                  <a:cubicBezTo>
                    <a:pt x="1711" y="164"/>
                    <a:pt x="1542" y="1"/>
                    <a:pt x="1341" y="1"/>
                  </a:cubicBezTo>
                  <a:close/>
                </a:path>
              </a:pathLst>
            </a:custGeom>
            <a:solidFill>
              <a:srgbClr val="EBF0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3" name="Google Shape;12153;p89"/>
            <p:cNvSpPr/>
            <p:nvPr/>
          </p:nvSpPr>
          <p:spPr>
            <a:xfrm>
              <a:off x="6064424" y="2995541"/>
              <a:ext cx="31966" cy="94850"/>
            </a:xfrm>
            <a:custGeom>
              <a:avLst/>
              <a:gdLst/>
              <a:ahLst/>
              <a:cxnLst/>
              <a:rect l="l" t="t" r="r" b="b"/>
              <a:pathLst>
                <a:path w="1221" h="3623" extrusionOk="0">
                  <a:moveTo>
                    <a:pt x="1" y="1"/>
                  </a:moveTo>
                  <a:cubicBezTo>
                    <a:pt x="202" y="1"/>
                    <a:pt x="366" y="164"/>
                    <a:pt x="366" y="366"/>
                  </a:cubicBezTo>
                  <a:lnTo>
                    <a:pt x="366" y="3253"/>
                  </a:lnTo>
                  <a:cubicBezTo>
                    <a:pt x="366" y="3455"/>
                    <a:pt x="202" y="3623"/>
                    <a:pt x="1" y="3623"/>
                  </a:cubicBezTo>
                  <a:lnTo>
                    <a:pt x="856" y="3623"/>
                  </a:lnTo>
                  <a:cubicBezTo>
                    <a:pt x="1057" y="3623"/>
                    <a:pt x="1221" y="3455"/>
                    <a:pt x="1221" y="3253"/>
                  </a:cubicBezTo>
                  <a:lnTo>
                    <a:pt x="1221" y="366"/>
                  </a:lnTo>
                  <a:cubicBezTo>
                    <a:pt x="1221" y="164"/>
                    <a:pt x="1057" y="1"/>
                    <a:pt x="856" y="1"/>
                  </a:cubicBezTo>
                  <a:close/>
                </a:path>
              </a:pathLst>
            </a:custGeom>
            <a:solidFill>
              <a:srgbClr val="B2C1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4" name="Google Shape;12154;p89"/>
            <p:cNvSpPr/>
            <p:nvPr/>
          </p:nvSpPr>
          <p:spPr>
            <a:xfrm>
              <a:off x="5768616" y="2908885"/>
              <a:ext cx="334816" cy="368536"/>
            </a:xfrm>
            <a:custGeom>
              <a:avLst/>
              <a:gdLst/>
              <a:ahLst/>
              <a:cxnLst/>
              <a:rect l="l" t="t" r="r" b="b"/>
              <a:pathLst>
                <a:path w="12789" h="14077" extrusionOk="0">
                  <a:moveTo>
                    <a:pt x="7038" y="409"/>
                  </a:moveTo>
                  <a:cubicBezTo>
                    <a:pt x="7355" y="409"/>
                    <a:pt x="7605" y="688"/>
                    <a:pt x="7572" y="1005"/>
                  </a:cubicBezTo>
                  <a:lnTo>
                    <a:pt x="7524" y="1509"/>
                  </a:lnTo>
                  <a:lnTo>
                    <a:pt x="3137" y="1509"/>
                  </a:lnTo>
                  <a:cubicBezTo>
                    <a:pt x="2864" y="1509"/>
                    <a:pt x="2864" y="1917"/>
                    <a:pt x="3137" y="1917"/>
                  </a:cubicBezTo>
                  <a:lnTo>
                    <a:pt x="7480" y="1917"/>
                  </a:lnTo>
                  <a:lnTo>
                    <a:pt x="7427" y="2480"/>
                  </a:lnTo>
                  <a:lnTo>
                    <a:pt x="6702" y="2480"/>
                  </a:lnTo>
                  <a:cubicBezTo>
                    <a:pt x="6428" y="2480"/>
                    <a:pt x="6428" y="2888"/>
                    <a:pt x="6702" y="2888"/>
                  </a:cubicBezTo>
                  <a:lnTo>
                    <a:pt x="7384" y="2888"/>
                  </a:lnTo>
                  <a:lnTo>
                    <a:pt x="7331" y="3445"/>
                  </a:lnTo>
                  <a:lnTo>
                    <a:pt x="5890" y="3445"/>
                  </a:lnTo>
                  <a:cubicBezTo>
                    <a:pt x="5621" y="3445"/>
                    <a:pt x="5621" y="3858"/>
                    <a:pt x="5890" y="3858"/>
                  </a:cubicBezTo>
                  <a:lnTo>
                    <a:pt x="7293" y="3858"/>
                  </a:lnTo>
                  <a:lnTo>
                    <a:pt x="7240" y="4416"/>
                  </a:lnTo>
                  <a:lnTo>
                    <a:pt x="6731" y="4416"/>
                  </a:lnTo>
                  <a:cubicBezTo>
                    <a:pt x="6462" y="4416"/>
                    <a:pt x="6462" y="4829"/>
                    <a:pt x="6731" y="4829"/>
                  </a:cubicBezTo>
                  <a:lnTo>
                    <a:pt x="7197" y="4829"/>
                  </a:lnTo>
                  <a:lnTo>
                    <a:pt x="7144" y="5386"/>
                  </a:lnTo>
                  <a:lnTo>
                    <a:pt x="5895" y="5386"/>
                  </a:lnTo>
                  <a:cubicBezTo>
                    <a:pt x="5621" y="5386"/>
                    <a:pt x="5621" y="5794"/>
                    <a:pt x="5895" y="5794"/>
                  </a:cubicBezTo>
                  <a:lnTo>
                    <a:pt x="7106" y="5794"/>
                  </a:lnTo>
                  <a:lnTo>
                    <a:pt x="7019" y="6640"/>
                  </a:lnTo>
                  <a:cubicBezTo>
                    <a:pt x="6985" y="6991"/>
                    <a:pt x="6813" y="7452"/>
                    <a:pt x="5727" y="7452"/>
                  </a:cubicBezTo>
                  <a:lnTo>
                    <a:pt x="2330" y="7452"/>
                  </a:lnTo>
                  <a:cubicBezTo>
                    <a:pt x="2303" y="7452"/>
                    <a:pt x="2276" y="7453"/>
                    <a:pt x="2250" y="7453"/>
                  </a:cubicBezTo>
                  <a:cubicBezTo>
                    <a:pt x="1227" y="7453"/>
                    <a:pt x="1066" y="7001"/>
                    <a:pt x="1028" y="6664"/>
                  </a:cubicBezTo>
                  <a:lnTo>
                    <a:pt x="562" y="1917"/>
                  </a:lnTo>
                  <a:lnTo>
                    <a:pt x="1975" y="1917"/>
                  </a:lnTo>
                  <a:cubicBezTo>
                    <a:pt x="2249" y="1917"/>
                    <a:pt x="2249" y="1509"/>
                    <a:pt x="1975" y="1509"/>
                  </a:cubicBezTo>
                  <a:lnTo>
                    <a:pt x="529" y="1509"/>
                  </a:lnTo>
                  <a:lnTo>
                    <a:pt x="476" y="1005"/>
                  </a:lnTo>
                  <a:cubicBezTo>
                    <a:pt x="462" y="851"/>
                    <a:pt x="510" y="702"/>
                    <a:pt x="611" y="587"/>
                  </a:cubicBezTo>
                  <a:cubicBezTo>
                    <a:pt x="711" y="476"/>
                    <a:pt x="860" y="409"/>
                    <a:pt x="1009" y="409"/>
                  </a:cubicBezTo>
                  <a:close/>
                  <a:moveTo>
                    <a:pt x="5568" y="7884"/>
                  </a:moveTo>
                  <a:lnTo>
                    <a:pt x="5568" y="8235"/>
                  </a:lnTo>
                  <a:cubicBezTo>
                    <a:pt x="5568" y="8451"/>
                    <a:pt x="5395" y="8624"/>
                    <a:pt x="5184" y="8624"/>
                  </a:cubicBezTo>
                  <a:lnTo>
                    <a:pt x="2854" y="8624"/>
                  </a:lnTo>
                  <a:cubicBezTo>
                    <a:pt x="2643" y="8619"/>
                    <a:pt x="2470" y="8446"/>
                    <a:pt x="2470" y="8235"/>
                  </a:cubicBezTo>
                  <a:lnTo>
                    <a:pt x="2470" y="7884"/>
                  </a:lnTo>
                  <a:close/>
                  <a:moveTo>
                    <a:pt x="1004" y="1"/>
                  </a:moveTo>
                  <a:cubicBezTo>
                    <a:pt x="442" y="1"/>
                    <a:pt x="0" y="486"/>
                    <a:pt x="58" y="1043"/>
                  </a:cubicBezTo>
                  <a:lnTo>
                    <a:pt x="615" y="6697"/>
                  </a:lnTo>
                  <a:cubicBezTo>
                    <a:pt x="663" y="7202"/>
                    <a:pt x="961" y="7793"/>
                    <a:pt x="2057" y="7874"/>
                  </a:cubicBezTo>
                  <a:lnTo>
                    <a:pt x="2057" y="8235"/>
                  </a:lnTo>
                  <a:cubicBezTo>
                    <a:pt x="2057" y="8672"/>
                    <a:pt x="2412" y="9032"/>
                    <a:pt x="2854" y="9032"/>
                  </a:cubicBezTo>
                  <a:lnTo>
                    <a:pt x="3810" y="9032"/>
                  </a:lnTo>
                  <a:lnTo>
                    <a:pt x="3810" y="11300"/>
                  </a:lnTo>
                  <a:cubicBezTo>
                    <a:pt x="3815" y="12832"/>
                    <a:pt x="5054" y="14076"/>
                    <a:pt x="6587" y="14076"/>
                  </a:cubicBezTo>
                  <a:lnTo>
                    <a:pt x="9104" y="14076"/>
                  </a:lnTo>
                  <a:cubicBezTo>
                    <a:pt x="10637" y="14076"/>
                    <a:pt x="11881" y="12832"/>
                    <a:pt x="11881" y="11300"/>
                  </a:cubicBezTo>
                  <a:lnTo>
                    <a:pt x="11881" y="7135"/>
                  </a:lnTo>
                  <a:lnTo>
                    <a:pt x="12212" y="7135"/>
                  </a:lnTo>
                  <a:cubicBezTo>
                    <a:pt x="12529" y="7135"/>
                    <a:pt x="12789" y="6875"/>
                    <a:pt x="12789" y="6558"/>
                  </a:cubicBezTo>
                  <a:lnTo>
                    <a:pt x="12789" y="3642"/>
                  </a:lnTo>
                  <a:cubicBezTo>
                    <a:pt x="12789" y="3325"/>
                    <a:pt x="12529" y="3066"/>
                    <a:pt x="12212" y="3066"/>
                  </a:cubicBezTo>
                  <a:lnTo>
                    <a:pt x="11929" y="3066"/>
                  </a:lnTo>
                  <a:lnTo>
                    <a:pt x="11929" y="2196"/>
                  </a:lnTo>
                  <a:cubicBezTo>
                    <a:pt x="11929" y="2059"/>
                    <a:pt x="11827" y="1991"/>
                    <a:pt x="11725" y="1991"/>
                  </a:cubicBezTo>
                  <a:cubicBezTo>
                    <a:pt x="11623" y="1991"/>
                    <a:pt x="11521" y="2059"/>
                    <a:pt x="11521" y="2196"/>
                  </a:cubicBezTo>
                  <a:lnTo>
                    <a:pt x="11521" y="3066"/>
                  </a:lnTo>
                  <a:lnTo>
                    <a:pt x="11237" y="3066"/>
                  </a:lnTo>
                  <a:cubicBezTo>
                    <a:pt x="10915" y="3066"/>
                    <a:pt x="10661" y="3325"/>
                    <a:pt x="10661" y="3642"/>
                  </a:cubicBezTo>
                  <a:lnTo>
                    <a:pt x="10661" y="4459"/>
                  </a:lnTo>
                  <a:cubicBezTo>
                    <a:pt x="10661" y="4596"/>
                    <a:pt x="10763" y="4664"/>
                    <a:pt x="10865" y="4664"/>
                  </a:cubicBezTo>
                  <a:cubicBezTo>
                    <a:pt x="10967" y="4664"/>
                    <a:pt x="11069" y="4596"/>
                    <a:pt x="11069" y="4459"/>
                  </a:cubicBezTo>
                  <a:lnTo>
                    <a:pt x="11069" y="3642"/>
                  </a:lnTo>
                  <a:cubicBezTo>
                    <a:pt x="11069" y="3551"/>
                    <a:pt x="11141" y="3479"/>
                    <a:pt x="11232" y="3479"/>
                  </a:cubicBezTo>
                  <a:lnTo>
                    <a:pt x="12212" y="3479"/>
                  </a:lnTo>
                  <a:cubicBezTo>
                    <a:pt x="12304" y="3479"/>
                    <a:pt x="12376" y="3551"/>
                    <a:pt x="12380" y="3642"/>
                  </a:cubicBezTo>
                  <a:lnTo>
                    <a:pt x="12380" y="6558"/>
                  </a:lnTo>
                  <a:cubicBezTo>
                    <a:pt x="12376" y="6649"/>
                    <a:pt x="12304" y="6721"/>
                    <a:pt x="12212" y="6721"/>
                  </a:cubicBezTo>
                  <a:lnTo>
                    <a:pt x="11232" y="6721"/>
                  </a:lnTo>
                  <a:cubicBezTo>
                    <a:pt x="11141" y="6721"/>
                    <a:pt x="11069" y="6649"/>
                    <a:pt x="11069" y="6558"/>
                  </a:cubicBezTo>
                  <a:lnTo>
                    <a:pt x="11069" y="5348"/>
                  </a:lnTo>
                  <a:cubicBezTo>
                    <a:pt x="11069" y="5211"/>
                    <a:pt x="10967" y="5142"/>
                    <a:pt x="10865" y="5142"/>
                  </a:cubicBezTo>
                  <a:cubicBezTo>
                    <a:pt x="10763" y="5142"/>
                    <a:pt x="10661" y="5211"/>
                    <a:pt x="10661" y="5348"/>
                  </a:cubicBezTo>
                  <a:lnTo>
                    <a:pt x="10661" y="6558"/>
                  </a:lnTo>
                  <a:cubicBezTo>
                    <a:pt x="10661" y="6875"/>
                    <a:pt x="10915" y="7135"/>
                    <a:pt x="11237" y="7135"/>
                  </a:cubicBezTo>
                  <a:lnTo>
                    <a:pt x="11477" y="7135"/>
                  </a:lnTo>
                  <a:lnTo>
                    <a:pt x="11477" y="11300"/>
                  </a:lnTo>
                  <a:cubicBezTo>
                    <a:pt x="11472" y="12606"/>
                    <a:pt x="10416" y="13663"/>
                    <a:pt x="9109" y="13663"/>
                  </a:cubicBezTo>
                  <a:lnTo>
                    <a:pt x="6592" y="13663"/>
                  </a:lnTo>
                  <a:cubicBezTo>
                    <a:pt x="5285" y="13663"/>
                    <a:pt x="4228" y="12606"/>
                    <a:pt x="4228" y="11300"/>
                  </a:cubicBezTo>
                  <a:lnTo>
                    <a:pt x="4228" y="9032"/>
                  </a:lnTo>
                  <a:lnTo>
                    <a:pt x="5184" y="9032"/>
                  </a:lnTo>
                  <a:cubicBezTo>
                    <a:pt x="5626" y="9032"/>
                    <a:pt x="5981" y="8672"/>
                    <a:pt x="5981" y="8235"/>
                  </a:cubicBezTo>
                  <a:lnTo>
                    <a:pt x="5981" y="7874"/>
                  </a:lnTo>
                  <a:cubicBezTo>
                    <a:pt x="7077" y="7793"/>
                    <a:pt x="7370" y="7197"/>
                    <a:pt x="7423" y="6697"/>
                  </a:cubicBezTo>
                  <a:lnTo>
                    <a:pt x="7533" y="5626"/>
                  </a:lnTo>
                  <a:lnTo>
                    <a:pt x="7624" y="4651"/>
                  </a:lnTo>
                  <a:lnTo>
                    <a:pt x="7721" y="3681"/>
                  </a:lnTo>
                  <a:lnTo>
                    <a:pt x="7913" y="1735"/>
                  </a:lnTo>
                  <a:lnTo>
                    <a:pt x="7980" y="1043"/>
                  </a:lnTo>
                  <a:cubicBezTo>
                    <a:pt x="8038" y="486"/>
                    <a:pt x="7596" y="1"/>
                    <a:pt x="7034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5" name="Google Shape;12155;p89"/>
          <p:cNvGrpSpPr/>
          <p:nvPr/>
        </p:nvGrpSpPr>
        <p:grpSpPr>
          <a:xfrm>
            <a:off x="6657061" y="2703485"/>
            <a:ext cx="323114" cy="368667"/>
            <a:chOff x="6657061" y="2908885"/>
            <a:chExt cx="323114" cy="368667"/>
          </a:xfrm>
        </p:grpSpPr>
        <p:sp>
          <p:nvSpPr>
            <p:cNvPr id="12156" name="Google Shape;12156;p89"/>
            <p:cNvSpPr/>
            <p:nvPr/>
          </p:nvSpPr>
          <p:spPr>
            <a:xfrm>
              <a:off x="6662454" y="2914174"/>
              <a:ext cx="312066" cy="357828"/>
            </a:xfrm>
            <a:custGeom>
              <a:avLst/>
              <a:gdLst/>
              <a:ahLst/>
              <a:cxnLst/>
              <a:rect l="l" t="t" r="r" b="b"/>
              <a:pathLst>
                <a:path w="11920" h="13668" extrusionOk="0">
                  <a:moveTo>
                    <a:pt x="3868" y="0"/>
                  </a:moveTo>
                  <a:cubicBezTo>
                    <a:pt x="3296" y="0"/>
                    <a:pt x="2758" y="245"/>
                    <a:pt x="2384" y="678"/>
                  </a:cubicBezTo>
                  <a:lnTo>
                    <a:pt x="1994" y="1125"/>
                  </a:lnTo>
                  <a:lnTo>
                    <a:pt x="827" y="1125"/>
                  </a:lnTo>
                  <a:cubicBezTo>
                    <a:pt x="371" y="1129"/>
                    <a:pt x="1" y="1499"/>
                    <a:pt x="1" y="1960"/>
                  </a:cubicBezTo>
                  <a:lnTo>
                    <a:pt x="1" y="12837"/>
                  </a:lnTo>
                  <a:cubicBezTo>
                    <a:pt x="1" y="13298"/>
                    <a:pt x="371" y="13668"/>
                    <a:pt x="832" y="13668"/>
                  </a:cubicBezTo>
                  <a:lnTo>
                    <a:pt x="11084" y="13668"/>
                  </a:lnTo>
                  <a:cubicBezTo>
                    <a:pt x="11545" y="13668"/>
                    <a:pt x="11920" y="13298"/>
                    <a:pt x="11920" y="12837"/>
                  </a:cubicBezTo>
                  <a:lnTo>
                    <a:pt x="11920" y="1960"/>
                  </a:lnTo>
                  <a:cubicBezTo>
                    <a:pt x="11920" y="1499"/>
                    <a:pt x="11545" y="1125"/>
                    <a:pt x="11084" y="1125"/>
                  </a:cubicBezTo>
                  <a:lnTo>
                    <a:pt x="9916" y="1125"/>
                  </a:lnTo>
                  <a:lnTo>
                    <a:pt x="9527" y="678"/>
                  </a:lnTo>
                  <a:cubicBezTo>
                    <a:pt x="9153" y="250"/>
                    <a:pt x="8610" y="0"/>
                    <a:pt x="8043" y="0"/>
                  </a:cubicBezTo>
                  <a:close/>
                </a:path>
              </a:pathLst>
            </a:custGeom>
            <a:solidFill>
              <a:srgbClr val="5166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7" name="Google Shape;12157;p89"/>
            <p:cNvSpPr/>
            <p:nvPr/>
          </p:nvSpPr>
          <p:spPr>
            <a:xfrm>
              <a:off x="6662349" y="2943862"/>
              <a:ext cx="312039" cy="328271"/>
            </a:xfrm>
            <a:custGeom>
              <a:avLst/>
              <a:gdLst/>
              <a:ahLst/>
              <a:cxnLst/>
              <a:rect l="l" t="t" r="r" b="b"/>
              <a:pathLst>
                <a:path w="11919" h="12539" extrusionOk="0">
                  <a:moveTo>
                    <a:pt x="11096" y="0"/>
                  </a:moveTo>
                  <a:cubicBezTo>
                    <a:pt x="11094" y="0"/>
                    <a:pt x="11091" y="0"/>
                    <a:pt x="11088" y="0"/>
                  </a:cubicBezTo>
                  <a:lnTo>
                    <a:pt x="10891" y="0"/>
                  </a:lnTo>
                  <a:lnTo>
                    <a:pt x="10891" y="10675"/>
                  </a:lnTo>
                  <a:cubicBezTo>
                    <a:pt x="10891" y="11136"/>
                    <a:pt x="10516" y="11506"/>
                    <a:pt x="10060" y="11511"/>
                  </a:cubicBezTo>
                  <a:lnTo>
                    <a:pt x="0" y="11511"/>
                  </a:lnTo>
                  <a:lnTo>
                    <a:pt x="0" y="11703"/>
                  </a:lnTo>
                  <a:cubicBezTo>
                    <a:pt x="0" y="12164"/>
                    <a:pt x="370" y="12539"/>
                    <a:pt x="831" y="12539"/>
                  </a:cubicBezTo>
                  <a:lnTo>
                    <a:pt x="11083" y="12539"/>
                  </a:lnTo>
                  <a:cubicBezTo>
                    <a:pt x="11544" y="12539"/>
                    <a:pt x="11919" y="12164"/>
                    <a:pt x="11919" y="11703"/>
                  </a:cubicBezTo>
                  <a:lnTo>
                    <a:pt x="11919" y="831"/>
                  </a:lnTo>
                  <a:cubicBezTo>
                    <a:pt x="11919" y="373"/>
                    <a:pt x="11549" y="0"/>
                    <a:pt x="11096" y="0"/>
                  </a:cubicBezTo>
                  <a:close/>
                </a:path>
              </a:pathLst>
            </a:custGeom>
            <a:solidFill>
              <a:srgbClr val="415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8" name="Google Shape;12158;p89"/>
            <p:cNvSpPr/>
            <p:nvPr/>
          </p:nvSpPr>
          <p:spPr>
            <a:xfrm>
              <a:off x="6746099" y="2951035"/>
              <a:ext cx="144671" cy="55109"/>
            </a:xfrm>
            <a:custGeom>
              <a:avLst/>
              <a:gdLst/>
              <a:ahLst/>
              <a:cxnLst/>
              <a:rect l="l" t="t" r="r" b="b"/>
              <a:pathLst>
                <a:path w="5526" h="2105" extrusionOk="0">
                  <a:moveTo>
                    <a:pt x="510" y="0"/>
                  </a:moveTo>
                  <a:cubicBezTo>
                    <a:pt x="231" y="0"/>
                    <a:pt x="1" y="226"/>
                    <a:pt x="1" y="509"/>
                  </a:cubicBezTo>
                  <a:lnTo>
                    <a:pt x="1" y="1590"/>
                  </a:lnTo>
                  <a:cubicBezTo>
                    <a:pt x="1" y="1874"/>
                    <a:pt x="231" y="2099"/>
                    <a:pt x="510" y="2104"/>
                  </a:cubicBezTo>
                  <a:lnTo>
                    <a:pt x="5016" y="2104"/>
                  </a:lnTo>
                  <a:cubicBezTo>
                    <a:pt x="5295" y="2104"/>
                    <a:pt x="5520" y="1874"/>
                    <a:pt x="5525" y="1595"/>
                  </a:cubicBezTo>
                  <a:lnTo>
                    <a:pt x="5525" y="509"/>
                  </a:lnTo>
                  <a:cubicBezTo>
                    <a:pt x="5520" y="226"/>
                    <a:pt x="5295" y="0"/>
                    <a:pt x="5016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9" name="Google Shape;12159;p89"/>
            <p:cNvSpPr/>
            <p:nvPr/>
          </p:nvSpPr>
          <p:spPr>
            <a:xfrm>
              <a:off x="6838802" y="2951035"/>
              <a:ext cx="51967" cy="55109"/>
            </a:xfrm>
            <a:custGeom>
              <a:avLst/>
              <a:gdLst/>
              <a:ahLst/>
              <a:cxnLst/>
              <a:rect l="l" t="t" r="r" b="b"/>
              <a:pathLst>
                <a:path w="1985" h="2105" extrusionOk="0">
                  <a:moveTo>
                    <a:pt x="0" y="0"/>
                  </a:moveTo>
                  <a:cubicBezTo>
                    <a:pt x="279" y="0"/>
                    <a:pt x="509" y="231"/>
                    <a:pt x="509" y="509"/>
                  </a:cubicBezTo>
                  <a:lnTo>
                    <a:pt x="509" y="1595"/>
                  </a:lnTo>
                  <a:cubicBezTo>
                    <a:pt x="509" y="1878"/>
                    <a:pt x="279" y="2104"/>
                    <a:pt x="0" y="2104"/>
                  </a:cubicBezTo>
                  <a:lnTo>
                    <a:pt x="1475" y="2104"/>
                  </a:lnTo>
                  <a:cubicBezTo>
                    <a:pt x="1758" y="2104"/>
                    <a:pt x="1984" y="1878"/>
                    <a:pt x="1984" y="1595"/>
                  </a:cubicBezTo>
                  <a:lnTo>
                    <a:pt x="1984" y="509"/>
                  </a:lnTo>
                  <a:cubicBezTo>
                    <a:pt x="1984" y="226"/>
                    <a:pt x="1758" y="0"/>
                    <a:pt x="1475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0" name="Google Shape;12160;p89"/>
            <p:cNvSpPr/>
            <p:nvPr/>
          </p:nvSpPr>
          <p:spPr>
            <a:xfrm>
              <a:off x="6813015" y="3057064"/>
              <a:ext cx="10839" cy="160745"/>
            </a:xfrm>
            <a:custGeom>
              <a:avLst/>
              <a:gdLst/>
              <a:ahLst/>
              <a:cxnLst/>
              <a:rect l="l" t="t" r="r" b="b"/>
              <a:pathLst>
                <a:path w="414" h="6140" extrusionOk="0">
                  <a:moveTo>
                    <a:pt x="207" y="1"/>
                  </a:moveTo>
                  <a:cubicBezTo>
                    <a:pt x="104" y="1"/>
                    <a:pt x="0" y="69"/>
                    <a:pt x="0" y="206"/>
                  </a:cubicBezTo>
                  <a:lnTo>
                    <a:pt x="0" y="5938"/>
                  </a:lnTo>
                  <a:cubicBezTo>
                    <a:pt x="0" y="6072"/>
                    <a:pt x="104" y="6139"/>
                    <a:pt x="207" y="6139"/>
                  </a:cubicBezTo>
                  <a:cubicBezTo>
                    <a:pt x="310" y="6139"/>
                    <a:pt x="413" y="6072"/>
                    <a:pt x="413" y="5938"/>
                  </a:cubicBezTo>
                  <a:lnTo>
                    <a:pt x="413" y="206"/>
                  </a:lnTo>
                  <a:cubicBezTo>
                    <a:pt x="413" y="69"/>
                    <a:pt x="310" y="1"/>
                    <a:pt x="20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1" name="Google Shape;12161;p89"/>
            <p:cNvSpPr/>
            <p:nvPr/>
          </p:nvSpPr>
          <p:spPr>
            <a:xfrm>
              <a:off x="6740811" y="2945485"/>
              <a:ext cx="155352" cy="65921"/>
            </a:xfrm>
            <a:custGeom>
              <a:avLst/>
              <a:gdLst/>
              <a:ahLst/>
              <a:cxnLst/>
              <a:rect l="l" t="t" r="r" b="b"/>
              <a:pathLst>
                <a:path w="5934" h="2518" extrusionOk="0">
                  <a:moveTo>
                    <a:pt x="717" y="1"/>
                  </a:moveTo>
                  <a:cubicBezTo>
                    <a:pt x="323" y="1"/>
                    <a:pt x="1" y="323"/>
                    <a:pt x="1" y="716"/>
                  </a:cubicBezTo>
                  <a:lnTo>
                    <a:pt x="1" y="1802"/>
                  </a:lnTo>
                  <a:cubicBezTo>
                    <a:pt x="1" y="2196"/>
                    <a:pt x="323" y="2518"/>
                    <a:pt x="717" y="2518"/>
                  </a:cubicBezTo>
                  <a:lnTo>
                    <a:pt x="3378" y="2518"/>
                  </a:lnTo>
                  <a:cubicBezTo>
                    <a:pt x="3652" y="2518"/>
                    <a:pt x="3652" y="2110"/>
                    <a:pt x="3378" y="2110"/>
                  </a:cubicBezTo>
                  <a:lnTo>
                    <a:pt x="717" y="2110"/>
                  </a:lnTo>
                  <a:cubicBezTo>
                    <a:pt x="548" y="2110"/>
                    <a:pt x="414" y="1975"/>
                    <a:pt x="414" y="1807"/>
                  </a:cubicBezTo>
                  <a:lnTo>
                    <a:pt x="414" y="721"/>
                  </a:lnTo>
                  <a:cubicBezTo>
                    <a:pt x="414" y="553"/>
                    <a:pt x="548" y="419"/>
                    <a:pt x="717" y="419"/>
                  </a:cubicBezTo>
                  <a:lnTo>
                    <a:pt x="5218" y="419"/>
                  </a:lnTo>
                  <a:cubicBezTo>
                    <a:pt x="5386" y="419"/>
                    <a:pt x="5521" y="553"/>
                    <a:pt x="5521" y="721"/>
                  </a:cubicBezTo>
                  <a:lnTo>
                    <a:pt x="5521" y="1807"/>
                  </a:lnTo>
                  <a:cubicBezTo>
                    <a:pt x="5521" y="1975"/>
                    <a:pt x="5386" y="2110"/>
                    <a:pt x="5218" y="2110"/>
                  </a:cubicBezTo>
                  <a:lnTo>
                    <a:pt x="4420" y="2110"/>
                  </a:lnTo>
                  <a:cubicBezTo>
                    <a:pt x="4147" y="2110"/>
                    <a:pt x="4147" y="2518"/>
                    <a:pt x="4420" y="2518"/>
                  </a:cubicBezTo>
                  <a:lnTo>
                    <a:pt x="5218" y="2518"/>
                  </a:lnTo>
                  <a:cubicBezTo>
                    <a:pt x="5612" y="2518"/>
                    <a:pt x="5934" y="2196"/>
                    <a:pt x="5934" y="1802"/>
                  </a:cubicBezTo>
                  <a:lnTo>
                    <a:pt x="5934" y="716"/>
                  </a:lnTo>
                  <a:cubicBezTo>
                    <a:pt x="5934" y="323"/>
                    <a:pt x="5612" y="1"/>
                    <a:pt x="521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2" name="Google Shape;12162;p89"/>
            <p:cNvSpPr/>
            <p:nvPr/>
          </p:nvSpPr>
          <p:spPr>
            <a:xfrm>
              <a:off x="6657061" y="2908885"/>
              <a:ext cx="323114" cy="368667"/>
            </a:xfrm>
            <a:custGeom>
              <a:avLst/>
              <a:gdLst/>
              <a:ahLst/>
              <a:cxnLst/>
              <a:rect l="l" t="t" r="r" b="b"/>
              <a:pathLst>
                <a:path w="12342" h="14082" extrusionOk="0">
                  <a:moveTo>
                    <a:pt x="4074" y="1"/>
                  </a:moveTo>
                  <a:cubicBezTo>
                    <a:pt x="2811" y="1"/>
                    <a:pt x="2282" y="976"/>
                    <a:pt x="2104" y="1125"/>
                  </a:cubicBezTo>
                  <a:lnTo>
                    <a:pt x="1038" y="1125"/>
                  </a:lnTo>
                  <a:cubicBezTo>
                    <a:pt x="466" y="1125"/>
                    <a:pt x="0" y="1591"/>
                    <a:pt x="0" y="2167"/>
                  </a:cubicBezTo>
                  <a:lnTo>
                    <a:pt x="0" y="5420"/>
                  </a:lnTo>
                  <a:cubicBezTo>
                    <a:pt x="0" y="5554"/>
                    <a:pt x="102" y="5621"/>
                    <a:pt x="204" y="5621"/>
                  </a:cubicBezTo>
                  <a:cubicBezTo>
                    <a:pt x="306" y="5621"/>
                    <a:pt x="409" y="5554"/>
                    <a:pt x="409" y="5420"/>
                  </a:cubicBezTo>
                  <a:lnTo>
                    <a:pt x="409" y="2167"/>
                  </a:lnTo>
                  <a:cubicBezTo>
                    <a:pt x="409" y="1817"/>
                    <a:pt x="687" y="1538"/>
                    <a:pt x="1033" y="1538"/>
                  </a:cubicBezTo>
                  <a:lnTo>
                    <a:pt x="2200" y="1538"/>
                  </a:lnTo>
                  <a:cubicBezTo>
                    <a:pt x="2263" y="1538"/>
                    <a:pt x="2321" y="1514"/>
                    <a:pt x="2359" y="1471"/>
                  </a:cubicBezTo>
                  <a:lnTo>
                    <a:pt x="2748" y="1024"/>
                  </a:lnTo>
                  <a:cubicBezTo>
                    <a:pt x="3084" y="640"/>
                    <a:pt x="3570" y="419"/>
                    <a:pt x="4079" y="419"/>
                  </a:cubicBezTo>
                  <a:lnTo>
                    <a:pt x="8249" y="419"/>
                  </a:lnTo>
                  <a:cubicBezTo>
                    <a:pt x="8758" y="419"/>
                    <a:pt x="9243" y="640"/>
                    <a:pt x="9575" y="1024"/>
                  </a:cubicBezTo>
                  <a:lnTo>
                    <a:pt x="9969" y="1471"/>
                  </a:lnTo>
                  <a:cubicBezTo>
                    <a:pt x="10007" y="1514"/>
                    <a:pt x="10065" y="1538"/>
                    <a:pt x="10122" y="1538"/>
                  </a:cubicBezTo>
                  <a:lnTo>
                    <a:pt x="11290" y="1538"/>
                  </a:lnTo>
                  <a:cubicBezTo>
                    <a:pt x="11640" y="1538"/>
                    <a:pt x="11919" y="1817"/>
                    <a:pt x="11919" y="2167"/>
                  </a:cubicBezTo>
                  <a:lnTo>
                    <a:pt x="11919" y="13039"/>
                  </a:lnTo>
                  <a:cubicBezTo>
                    <a:pt x="11919" y="13385"/>
                    <a:pt x="11640" y="13668"/>
                    <a:pt x="11290" y="13668"/>
                  </a:cubicBezTo>
                  <a:lnTo>
                    <a:pt x="9647" y="13668"/>
                  </a:lnTo>
                  <a:lnTo>
                    <a:pt x="9647" y="12409"/>
                  </a:lnTo>
                  <a:cubicBezTo>
                    <a:pt x="9647" y="12273"/>
                    <a:pt x="9545" y="12204"/>
                    <a:pt x="9442" y="12204"/>
                  </a:cubicBezTo>
                  <a:cubicBezTo>
                    <a:pt x="9339" y="12204"/>
                    <a:pt x="9236" y="12273"/>
                    <a:pt x="9234" y="12409"/>
                  </a:cubicBezTo>
                  <a:lnTo>
                    <a:pt x="9234" y="13668"/>
                  </a:lnTo>
                  <a:lnTo>
                    <a:pt x="3104" y="13668"/>
                  </a:lnTo>
                  <a:lnTo>
                    <a:pt x="3104" y="12409"/>
                  </a:lnTo>
                  <a:cubicBezTo>
                    <a:pt x="3104" y="12273"/>
                    <a:pt x="3002" y="12204"/>
                    <a:pt x="2899" y="12204"/>
                  </a:cubicBezTo>
                  <a:cubicBezTo>
                    <a:pt x="2797" y="12204"/>
                    <a:pt x="2695" y="12273"/>
                    <a:pt x="2695" y="12409"/>
                  </a:cubicBezTo>
                  <a:lnTo>
                    <a:pt x="2695" y="13668"/>
                  </a:lnTo>
                  <a:lnTo>
                    <a:pt x="1048" y="13668"/>
                  </a:lnTo>
                  <a:cubicBezTo>
                    <a:pt x="702" y="13668"/>
                    <a:pt x="423" y="13385"/>
                    <a:pt x="423" y="13039"/>
                  </a:cubicBezTo>
                  <a:lnTo>
                    <a:pt x="423" y="6597"/>
                  </a:lnTo>
                  <a:cubicBezTo>
                    <a:pt x="423" y="6460"/>
                    <a:pt x="321" y="6391"/>
                    <a:pt x="219" y="6391"/>
                  </a:cubicBezTo>
                  <a:cubicBezTo>
                    <a:pt x="117" y="6391"/>
                    <a:pt x="15" y="6460"/>
                    <a:pt x="15" y="6597"/>
                  </a:cubicBezTo>
                  <a:lnTo>
                    <a:pt x="15" y="13044"/>
                  </a:lnTo>
                  <a:cubicBezTo>
                    <a:pt x="15" y="13615"/>
                    <a:pt x="481" y="14081"/>
                    <a:pt x="1052" y="14081"/>
                  </a:cubicBezTo>
                  <a:lnTo>
                    <a:pt x="11304" y="14081"/>
                  </a:lnTo>
                  <a:cubicBezTo>
                    <a:pt x="11876" y="14081"/>
                    <a:pt x="12342" y="13615"/>
                    <a:pt x="12342" y="13044"/>
                  </a:cubicBezTo>
                  <a:lnTo>
                    <a:pt x="12342" y="2167"/>
                  </a:lnTo>
                  <a:cubicBezTo>
                    <a:pt x="12327" y="1591"/>
                    <a:pt x="11861" y="1130"/>
                    <a:pt x="11290" y="1125"/>
                  </a:cubicBezTo>
                  <a:lnTo>
                    <a:pt x="10214" y="1125"/>
                  </a:lnTo>
                  <a:cubicBezTo>
                    <a:pt x="10041" y="981"/>
                    <a:pt x="9503" y="1"/>
                    <a:pt x="824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3" name="Google Shape;12163;p89"/>
          <p:cNvGrpSpPr/>
          <p:nvPr/>
        </p:nvGrpSpPr>
        <p:grpSpPr>
          <a:xfrm>
            <a:off x="6211084" y="2703773"/>
            <a:ext cx="330915" cy="368457"/>
            <a:chOff x="6211084" y="2909173"/>
            <a:chExt cx="330915" cy="368457"/>
          </a:xfrm>
        </p:grpSpPr>
        <p:sp>
          <p:nvSpPr>
            <p:cNvPr id="12164" name="Google Shape;12164;p89"/>
            <p:cNvSpPr/>
            <p:nvPr/>
          </p:nvSpPr>
          <p:spPr>
            <a:xfrm>
              <a:off x="6217603" y="2926635"/>
              <a:ext cx="314972" cy="345367"/>
            </a:xfrm>
            <a:custGeom>
              <a:avLst/>
              <a:gdLst/>
              <a:ahLst/>
              <a:cxnLst/>
              <a:rect l="l" t="t" r="r" b="b"/>
              <a:pathLst>
                <a:path w="12031" h="13192" extrusionOk="0">
                  <a:moveTo>
                    <a:pt x="6155" y="1"/>
                  </a:moveTo>
                  <a:cubicBezTo>
                    <a:pt x="4409" y="1"/>
                    <a:pt x="2697" y="862"/>
                    <a:pt x="1682" y="2450"/>
                  </a:cubicBezTo>
                  <a:lnTo>
                    <a:pt x="1380" y="2998"/>
                  </a:lnTo>
                  <a:cubicBezTo>
                    <a:pt x="1034" y="3714"/>
                    <a:pt x="851" y="4501"/>
                    <a:pt x="856" y="5299"/>
                  </a:cubicBezTo>
                  <a:cubicBezTo>
                    <a:pt x="856" y="5645"/>
                    <a:pt x="957" y="6317"/>
                    <a:pt x="957" y="6317"/>
                  </a:cubicBezTo>
                  <a:lnTo>
                    <a:pt x="174" y="7701"/>
                  </a:lnTo>
                  <a:cubicBezTo>
                    <a:pt x="1" y="8008"/>
                    <a:pt x="135" y="8402"/>
                    <a:pt x="467" y="8537"/>
                  </a:cubicBezTo>
                  <a:lnTo>
                    <a:pt x="1408" y="8926"/>
                  </a:lnTo>
                  <a:lnTo>
                    <a:pt x="1408" y="10506"/>
                  </a:lnTo>
                  <a:cubicBezTo>
                    <a:pt x="1408" y="11059"/>
                    <a:pt x="1855" y="11506"/>
                    <a:pt x="2408" y="11506"/>
                  </a:cubicBezTo>
                  <a:lnTo>
                    <a:pt x="3710" y="11506"/>
                  </a:lnTo>
                  <a:lnTo>
                    <a:pt x="3710" y="13182"/>
                  </a:lnTo>
                  <a:lnTo>
                    <a:pt x="8903" y="13192"/>
                  </a:lnTo>
                  <a:lnTo>
                    <a:pt x="8903" y="13192"/>
                  </a:lnTo>
                  <a:lnTo>
                    <a:pt x="8903" y="10694"/>
                  </a:lnTo>
                  <a:cubicBezTo>
                    <a:pt x="8903" y="10194"/>
                    <a:pt x="9124" y="9719"/>
                    <a:pt x="9508" y="9401"/>
                  </a:cubicBezTo>
                  <a:cubicBezTo>
                    <a:pt x="11502" y="7763"/>
                    <a:pt x="12030" y="4929"/>
                    <a:pt x="10757" y="2685"/>
                  </a:cubicBezTo>
                  <a:lnTo>
                    <a:pt x="10757" y="2685"/>
                  </a:lnTo>
                  <a:lnTo>
                    <a:pt x="8105" y="3569"/>
                  </a:lnTo>
                  <a:lnTo>
                    <a:pt x="8105" y="3569"/>
                  </a:lnTo>
                  <a:lnTo>
                    <a:pt x="10056" y="1864"/>
                  </a:lnTo>
                  <a:lnTo>
                    <a:pt x="8840" y="1081"/>
                  </a:lnTo>
                  <a:lnTo>
                    <a:pt x="9148" y="932"/>
                  </a:lnTo>
                  <a:cubicBezTo>
                    <a:pt x="8230" y="302"/>
                    <a:pt x="7187" y="1"/>
                    <a:pt x="6155" y="1"/>
                  </a:cubicBezTo>
                  <a:close/>
                  <a:moveTo>
                    <a:pt x="8903" y="13192"/>
                  </a:moveTo>
                  <a:lnTo>
                    <a:pt x="8903" y="13192"/>
                  </a:lnTo>
                  <a:lnTo>
                    <a:pt x="8908" y="13192"/>
                  </a:lnTo>
                  <a:lnTo>
                    <a:pt x="8903" y="13192"/>
                  </a:ln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5" name="Google Shape;12165;p89"/>
            <p:cNvSpPr/>
            <p:nvPr/>
          </p:nvSpPr>
          <p:spPr>
            <a:xfrm>
              <a:off x="6299102" y="2926897"/>
              <a:ext cx="181637" cy="69796"/>
            </a:xfrm>
            <a:custGeom>
              <a:avLst/>
              <a:gdLst/>
              <a:ahLst/>
              <a:cxnLst/>
              <a:rect l="l" t="t" r="r" b="b"/>
              <a:pathLst>
                <a:path w="6938" h="2666" extrusionOk="0">
                  <a:moveTo>
                    <a:pt x="3032" y="1"/>
                  </a:moveTo>
                  <a:cubicBezTo>
                    <a:pt x="1972" y="1"/>
                    <a:pt x="912" y="318"/>
                    <a:pt x="1" y="951"/>
                  </a:cubicBezTo>
                  <a:cubicBezTo>
                    <a:pt x="496" y="831"/>
                    <a:pt x="1000" y="773"/>
                    <a:pt x="1509" y="773"/>
                  </a:cubicBezTo>
                  <a:cubicBezTo>
                    <a:pt x="1515" y="773"/>
                    <a:pt x="1521" y="773"/>
                    <a:pt x="1527" y="773"/>
                  </a:cubicBezTo>
                  <a:cubicBezTo>
                    <a:pt x="3217" y="773"/>
                    <a:pt x="4833" y="1455"/>
                    <a:pt x="6016" y="2666"/>
                  </a:cubicBezTo>
                  <a:lnTo>
                    <a:pt x="6938" y="1864"/>
                  </a:lnTo>
                  <a:lnTo>
                    <a:pt x="5723" y="1081"/>
                  </a:lnTo>
                  <a:lnTo>
                    <a:pt x="6030" y="932"/>
                  </a:lnTo>
                  <a:cubicBezTo>
                    <a:pt x="5127" y="311"/>
                    <a:pt x="4080" y="1"/>
                    <a:pt x="3032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6" name="Google Shape;12166;p89"/>
            <p:cNvSpPr/>
            <p:nvPr/>
          </p:nvSpPr>
          <p:spPr>
            <a:xfrm>
              <a:off x="6466889" y="2996929"/>
              <a:ext cx="56496" cy="129565"/>
            </a:xfrm>
            <a:custGeom>
              <a:avLst/>
              <a:gdLst/>
              <a:ahLst/>
              <a:cxnLst/>
              <a:rect l="l" t="t" r="r" b="b"/>
              <a:pathLst>
                <a:path w="2158" h="4949" extrusionOk="0">
                  <a:moveTo>
                    <a:pt x="1240" y="0"/>
                  </a:moveTo>
                  <a:lnTo>
                    <a:pt x="0" y="418"/>
                  </a:lnTo>
                  <a:cubicBezTo>
                    <a:pt x="913" y="1543"/>
                    <a:pt x="1413" y="2950"/>
                    <a:pt x="1413" y="4406"/>
                  </a:cubicBezTo>
                  <a:cubicBezTo>
                    <a:pt x="1413" y="4584"/>
                    <a:pt x="1408" y="4766"/>
                    <a:pt x="1394" y="4949"/>
                  </a:cubicBezTo>
                  <a:cubicBezTo>
                    <a:pt x="2158" y="3373"/>
                    <a:pt x="2105" y="1523"/>
                    <a:pt x="124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7" name="Google Shape;12167;p89"/>
            <p:cNvSpPr/>
            <p:nvPr/>
          </p:nvSpPr>
          <p:spPr>
            <a:xfrm>
              <a:off x="6429792" y="2914174"/>
              <a:ext cx="105532" cy="106055"/>
            </a:xfrm>
            <a:custGeom>
              <a:avLst/>
              <a:gdLst/>
              <a:ahLst/>
              <a:cxnLst/>
              <a:rect l="l" t="t" r="r" b="b"/>
              <a:pathLst>
                <a:path w="4031" h="4051" extrusionOk="0">
                  <a:moveTo>
                    <a:pt x="3935" y="0"/>
                  </a:moveTo>
                  <a:lnTo>
                    <a:pt x="735" y="1562"/>
                  </a:lnTo>
                  <a:lnTo>
                    <a:pt x="1951" y="2345"/>
                  </a:lnTo>
                  <a:lnTo>
                    <a:pt x="0" y="4050"/>
                  </a:lnTo>
                  <a:lnTo>
                    <a:pt x="4031" y="2705"/>
                  </a:lnTo>
                  <a:lnTo>
                    <a:pt x="3651" y="2431"/>
                  </a:lnTo>
                  <a:lnTo>
                    <a:pt x="3027" y="1975"/>
                  </a:lnTo>
                  <a:lnTo>
                    <a:pt x="2657" y="1701"/>
                  </a:lnTo>
                  <a:lnTo>
                    <a:pt x="3935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8" name="Google Shape;12168;p89"/>
            <p:cNvSpPr/>
            <p:nvPr/>
          </p:nvSpPr>
          <p:spPr>
            <a:xfrm>
              <a:off x="6429792" y="2914435"/>
              <a:ext cx="105532" cy="105793"/>
            </a:xfrm>
            <a:custGeom>
              <a:avLst/>
              <a:gdLst/>
              <a:ahLst/>
              <a:cxnLst/>
              <a:rect l="l" t="t" r="r" b="b"/>
              <a:pathLst>
                <a:path w="4031" h="4041" extrusionOk="0">
                  <a:moveTo>
                    <a:pt x="3935" y="0"/>
                  </a:moveTo>
                  <a:lnTo>
                    <a:pt x="2926" y="490"/>
                  </a:lnTo>
                  <a:lnTo>
                    <a:pt x="2181" y="1480"/>
                  </a:lnTo>
                  <a:cubicBezTo>
                    <a:pt x="2032" y="1681"/>
                    <a:pt x="2076" y="1965"/>
                    <a:pt x="2277" y="2114"/>
                  </a:cubicBezTo>
                  <a:lnTo>
                    <a:pt x="2902" y="2565"/>
                  </a:lnTo>
                  <a:lnTo>
                    <a:pt x="3277" y="2839"/>
                  </a:lnTo>
                  <a:lnTo>
                    <a:pt x="188" y="3872"/>
                  </a:lnTo>
                  <a:lnTo>
                    <a:pt x="0" y="4040"/>
                  </a:lnTo>
                  <a:lnTo>
                    <a:pt x="4031" y="2695"/>
                  </a:lnTo>
                  <a:lnTo>
                    <a:pt x="3651" y="2421"/>
                  </a:lnTo>
                  <a:lnTo>
                    <a:pt x="3032" y="1970"/>
                  </a:lnTo>
                  <a:lnTo>
                    <a:pt x="2657" y="1701"/>
                  </a:lnTo>
                  <a:lnTo>
                    <a:pt x="3935" y="0"/>
                  </a:lnTo>
                  <a:close/>
                </a:path>
              </a:pathLst>
            </a:custGeom>
            <a:solidFill>
              <a:srgbClr val="D2DB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9" name="Google Shape;12169;p89"/>
            <p:cNvSpPr/>
            <p:nvPr/>
          </p:nvSpPr>
          <p:spPr>
            <a:xfrm>
              <a:off x="6211084" y="2999547"/>
              <a:ext cx="145666" cy="277744"/>
            </a:xfrm>
            <a:custGeom>
              <a:avLst/>
              <a:gdLst/>
              <a:ahLst/>
              <a:cxnLst/>
              <a:rect l="l" t="t" r="r" b="b"/>
              <a:pathLst>
                <a:path w="5564" h="10609" extrusionOk="0">
                  <a:moveTo>
                    <a:pt x="1623" y="0"/>
                  </a:moveTo>
                  <a:cubicBezTo>
                    <a:pt x="1548" y="0"/>
                    <a:pt x="1475" y="40"/>
                    <a:pt x="1436" y="136"/>
                  </a:cubicBezTo>
                  <a:cubicBezTo>
                    <a:pt x="1076" y="880"/>
                    <a:pt x="894" y="1697"/>
                    <a:pt x="894" y="2523"/>
                  </a:cubicBezTo>
                  <a:cubicBezTo>
                    <a:pt x="908" y="2850"/>
                    <a:pt x="937" y="3182"/>
                    <a:pt x="985" y="3503"/>
                  </a:cubicBezTo>
                  <a:lnTo>
                    <a:pt x="240" y="4825"/>
                  </a:lnTo>
                  <a:cubicBezTo>
                    <a:pt x="0" y="5243"/>
                    <a:pt x="187" y="5771"/>
                    <a:pt x="629" y="5954"/>
                  </a:cubicBezTo>
                  <a:lnTo>
                    <a:pt x="1446" y="6290"/>
                  </a:lnTo>
                  <a:lnTo>
                    <a:pt x="1446" y="7731"/>
                  </a:lnTo>
                  <a:cubicBezTo>
                    <a:pt x="1451" y="8394"/>
                    <a:pt x="1984" y="8932"/>
                    <a:pt x="2647" y="8932"/>
                  </a:cubicBezTo>
                  <a:lnTo>
                    <a:pt x="3747" y="8932"/>
                  </a:lnTo>
                  <a:lnTo>
                    <a:pt x="3747" y="10407"/>
                  </a:lnTo>
                  <a:cubicBezTo>
                    <a:pt x="3747" y="10541"/>
                    <a:pt x="3849" y="10609"/>
                    <a:pt x="3951" y="10609"/>
                  </a:cubicBezTo>
                  <a:cubicBezTo>
                    <a:pt x="4053" y="10609"/>
                    <a:pt x="4156" y="10541"/>
                    <a:pt x="4156" y="10407"/>
                  </a:cubicBezTo>
                  <a:lnTo>
                    <a:pt x="4156" y="8922"/>
                  </a:lnTo>
                  <a:cubicBezTo>
                    <a:pt x="4468" y="8894"/>
                    <a:pt x="5054" y="8793"/>
                    <a:pt x="5472" y="8432"/>
                  </a:cubicBezTo>
                  <a:cubicBezTo>
                    <a:pt x="5558" y="8356"/>
                    <a:pt x="5563" y="8226"/>
                    <a:pt x="5491" y="8139"/>
                  </a:cubicBezTo>
                  <a:cubicBezTo>
                    <a:pt x="5448" y="8098"/>
                    <a:pt x="5393" y="8078"/>
                    <a:pt x="5339" y="8078"/>
                  </a:cubicBezTo>
                  <a:cubicBezTo>
                    <a:pt x="5291" y="8078"/>
                    <a:pt x="5243" y="8094"/>
                    <a:pt x="5203" y="8125"/>
                  </a:cubicBezTo>
                  <a:cubicBezTo>
                    <a:pt x="4756" y="8519"/>
                    <a:pt x="3963" y="8528"/>
                    <a:pt x="3954" y="8528"/>
                  </a:cubicBezTo>
                  <a:lnTo>
                    <a:pt x="2652" y="8528"/>
                  </a:lnTo>
                  <a:cubicBezTo>
                    <a:pt x="2215" y="8524"/>
                    <a:pt x="1864" y="8173"/>
                    <a:pt x="1864" y="7736"/>
                  </a:cubicBezTo>
                  <a:lnTo>
                    <a:pt x="1864" y="6151"/>
                  </a:lnTo>
                  <a:cubicBezTo>
                    <a:pt x="1859" y="6069"/>
                    <a:pt x="1811" y="5992"/>
                    <a:pt x="1734" y="5958"/>
                  </a:cubicBezTo>
                  <a:lnTo>
                    <a:pt x="793" y="5574"/>
                  </a:lnTo>
                  <a:cubicBezTo>
                    <a:pt x="577" y="5483"/>
                    <a:pt x="490" y="5228"/>
                    <a:pt x="601" y="5026"/>
                  </a:cubicBezTo>
                  <a:cubicBezTo>
                    <a:pt x="1403" y="3580"/>
                    <a:pt x="1422" y="3638"/>
                    <a:pt x="1403" y="3518"/>
                  </a:cubicBezTo>
                  <a:cubicBezTo>
                    <a:pt x="1403" y="3508"/>
                    <a:pt x="1307" y="2855"/>
                    <a:pt x="1307" y="2523"/>
                  </a:cubicBezTo>
                  <a:cubicBezTo>
                    <a:pt x="1307" y="1760"/>
                    <a:pt x="1475" y="1001"/>
                    <a:pt x="1811" y="314"/>
                  </a:cubicBezTo>
                  <a:cubicBezTo>
                    <a:pt x="1909" y="144"/>
                    <a:pt x="1765" y="0"/>
                    <a:pt x="1623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0" name="Google Shape;12170;p89"/>
            <p:cNvSpPr/>
            <p:nvPr/>
          </p:nvSpPr>
          <p:spPr>
            <a:xfrm>
              <a:off x="6259805" y="2909173"/>
              <a:ext cx="282194" cy="368457"/>
            </a:xfrm>
            <a:custGeom>
              <a:avLst/>
              <a:gdLst/>
              <a:ahLst/>
              <a:cxnLst/>
              <a:rect l="l" t="t" r="r" b="b"/>
              <a:pathLst>
                <a:path w="10779" h="14074" extrusionOk="0">
                  <a:moveTo>
                    <a:pt x="10426" y="1"/>
                  </a:moveTo>
                  <a:cubicBezTo>
                    <a:pt x="10396" y="1"/>
                    <a:pt x="10364" y="8"/>
                    <a:pt x="10332" y="23"/>
                  </a:cubicBezTo>
                  <a:lnTo>
                    <a:pt x="7541" y="1383"/>
                  </a:lnTo>
                  <a:cubicBezTo>
                    <a:pt x="6614" y="773"/>
                    <a:pt x="5566" y="479"/>
                    <a:pt x="4529" y="479"/>
                  </a:cubicBezTo>
                  <a:cubicBezTo>
                    <a:pt x="2847" y="479"/>
                    <a:pt x="1191" y="1252"/>
                    <a:pt x="118" y="2699"/>
                  </a:cubicBezTo>
                  <a:cubicBezTo>
                    <a:pt x="0" y="2859"/>
                    <a:pt x="141" y="3031"/>
                    <a:pt x="289" y="3031"/>
                  </a:cubicBezTo>
                  <a:cubicBezTo>
                    <a:pt x="346" y="3031"/>
                    <a:pt x="404" y="3005"/>
                    <a:pt x="450" y="2944"/>
                  </a:cubicBezTo>
                  <a:cubicBezTo>
                    <a:pt x="1484" y="1560"/>
                    <a:pt x="3014" y="890"/>
                    <a:pt x="4531" y="890"/>
                  </a:cubicBezTo>
                  <a:cubicBezTo>
                    <a:pt x="5431" y="890"/>
                    <a:pt x="6328" y="1126"/>
                    <a:pt x="7113" y="1589"/>
                  </a:cubicBezTo>
                  <a:cubicBezTo>
                    <a:pt x="7113" y="1594"/>
                    <a:pt x="7113" y="1599"/>
                    <a:pt x="7108" y="1604"/>
                  </a:cubicBezTo>
                  <a:cubicBezTo>
                    <a:pt x="7060" y="1637"/>
                    <a:pt x="7027" y="1690"/>
                    <a:pt x="7022" y="1753"/>
                  </a:cubicBezTo>
                  <a:cubicBezTo>
                    <a:pt x="7017" y="1825"/>
                    <a:pt x="7051" y="1897"/>
                    <a:pt x="7113" y="1935"/>
                  </a:cubicBezTo>
                  <a:lnTo>
                    <a:pt x="8103" y="2569"/>
                  </a:lnTo>
                  <a:lnTo>
                    <a:pt x="6359" y="4092"/>
                  </a:lnTo>
                  <a:cubicBezTo>
                    <a:pt x="6243" y="4188"/>
                    <a:pt x="6272" y="4376"/>
                    <a:pt x="6412" y="4429"/>
                  </a:cubicBezTo>
                  <a:cubicBezTo>
                    <a:pt x="6438" y="4441"/>
                    <a:pt x="6454" y="4450"/>
                    <a:pt x="6483" y="4450"/>
                  </a:cubicBezTo>
                  <a:cubicBezTo>
                    <a:pt x="6602" y="4450"/>
                    <a:pt x="6933" y="4299"/>
                    <a:pt x="9054" y="3612"/>
                  </a:cubicBezTo>
                  <a:lnTo>
                    <a:pt x="9054" y="3612"/>
                  </a:lnTo>
                  <a:cubicBezTo>
                    <a:pt x="10178" y="5750"/>
                    <a:pt x="9645" y="8382"/>
                    <a:pt x="7776" y="9920"/>
                  </a:cubicBezTo>
                  <a:cubicBezTo>
                    <a:pt x="7344" y="10275"/>
                    <a:pt x="7089" y="10808"/>
                    <a:pt x="7094" y="11370"/>
                  </a:cubicBezTo>
                  <a:lnTo>
                    <a:pt x="7094" y="13868"/>
                  </a:lnTo>
                  <a:cubicBezTo>
                    <a:pt x="7094" y="14005"/>
                    <a:pt x="7196" y="14074"/>
                    <a:pt x="7298" y="14074"/>
                  </a:cubicBezTo>
                  <a:cubicBezTo>
                    <a:pt x="7400" y="14074"/>
                    <a:pt x="7502" y="14005"/>
                    <a:pt x="7502" y="13868"/>
                  </a:cubicBezTo>
                  <a:lnTo>
                    <a:pt x="7502" y="11370"/>
                  </a:lnTo>
                  <a:cubicBezTo>
                    <a:pt x="7497" y="10928"/>
                    <a:pt x="7694" y="10510"/>
                    <a:pt x="8035" y="10237"/>
                  </a:cubicBezTo>
                  <a:cubicBezTo>
                    <a:pt x="10039" y="8598"/>
                    <a:pt x="10625" y="5779"/>
                    <a:pt x="9433" y="3482"/>
                  </a:cubicBezTo>
                  <a:lnTo>
                    <a:pt x="10586" y="3098"/>
                  </a:lnTo>
                  <a:cubicBezTo>
                    <a:pt x="10745" y="3040"/>
                    <a:pt x="10779" y="2829"/>
                    <a:pt x="10644" y="2733"/>
                  </a:cubicBezTo>
                  <a:lnTo>
                    <a:pt x="10264" y="2459"/>
                  </a:lnTo>
                  <a:cubicBezTo>
                    <a:pt x="10221" y="2422"/>
                    <a:pt x="10175" y="2406"/>
                    <a:pt x="10132" y="2406"/>
                  </a:cubicBezTo>
                  <a:cubicBezTo>
                    <a:pt x="9959" y="2406"/>
                    <a:pt x="9828" y="2662"/>
                    <a:pt x="10024" y="2786"/>
                  </a:cubicBezTo>
                  <a:lnTo>
                    <a:pt x="10077" y="2824"/>
                  </a:lnTo>
                  <a:lnTo>
                    <a:pt x="9078" y="3160"/>
                  </a:lnTo>
                  <a:lnTo>
                    <a:pt x="7396" y="3722"/>
                  </a:lnTo>
                  <a:lnTo>
                    <a:pt x="8573" y="2690"/>
                  </a:lnTo>
                  <a:cubicBezTo>
                    <a:pt x="8679" y="2603"/>
                    <a:pt x="8665" y="2440"/>
                    <a:pt x="8554" y="2363"/>
                  </a:cubicBezTo>
                  <a:lnTo>
                    <a:pt x="7646" y="1782"/>
                  </a:lnTo>
                  <a:lnTo>
                    <a:pt x="9746" y="758"/>
                  </a:lnTo>
                  <a:lnTo>
                    <a:pt x="9746" y="758"/>
                  </a:lnTo>
                  <a:cubicBezTo>
                    <a:pt x="8991" y="1801"/>
                    <a:pt x="8919" y="1782"/>
                    <a:pt x="8943" y="1935"/>
                  </a:cubicBezTo>
                  <a:cubicBezTo>
                    <a:pt x="8963" y="2070"/>
                    <a:pt x="9078" y="2094"/>
                    <a:pt x="9270" y="2248"/>
                  </a:cubicBezTo>
                  <a:cubicBezTo>
                    <a:pt x="9308" y="2272"/>
                    <a:pt x="9347" y="2283"/>
                    <a:pt x="9383" y="2283"/>
                  </a:cubicBezTo>
                  <a:cubicBezTo>
                    <a:pt x="9553" y="2283"/>
                    <a:pt x="9676" y="2051"/>
                    <a:pt x="9510" y="1921"/>
                  </a:cubicBezTo>
                  <a:lnTo>
                    <a:pt x="9438" y="1863"/>
                  </a:lnTo>
                  <a:lnTo>
                    <a:pt x="10586" y="331"/>
                  </a:lnTo>
                  <a:cubicBezTo>
                    <a:pt x="10695" y="186"/>
                    <a:pt x="10581" y="1"/>
                    <a:pt x="1042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1" name="Google Shape;12171;p89"/>
            <p:cNvSpPr/>
            <p:nvPr/>
          </p:nvSpPr>
          <p:spPr>
            <a:xfrm>
              <a:off x="6406518" y="3004835"/>
              <a:ext cx="34662" cy="38301"/>
            </a:xfrm>
            <a:custGeom>
              <a:avLst/>
              <a:gdLst/>
              <a:ahLst/>
              <a:cxnLst/>
              <a:rect l="l" t="t" r="r" b="b"/>
              <a:pathLst>
                <a:path w="1324" h="1463" extrusionOk="0">
                  <a:moveTo>
                    <a:pt x="234" y="0"/>
                  </a:moveTo>
                  <a:cubicBezTo>
                    <a:pt x="131" y="0"/>
                    <a:pt x="29" y="68"/>
                    <a:pt x="29" y="208"/>
                  </a:cubicBezTo>
                  <a:cubicBezTo>
                    <a:pt x="1" y="962"/>
                    <a:pt x="356" y="1409"/>
                    <a:pt x="1024" y="1462"/>
                  </a:cubicBezTo>
                  <a:cubicBezTo>
                    <a:pt x="1032" y="1462"/>
                    <a:pt x="1039" y="1463"/>
                    <a:pt x="1047" y="1463"/>
                  </a:cubicBezTo>
                  <a:cubicBezTo>
                    <a:pt x="1299" y="1463"/>
                    <a:pt x="1323" y="1077"/>
                    <a:pt x="1057" y="1053"/>
                  </a:cubicBezTo>
                  <a:cubicBezTo>
                    <a:pt x="760" y="1024"/>
                    <a:pt x="419" y="909"/>
                    <a:pt x="443" y="222"/>
                  </a:cubicBezTo>
                  <a:cubicBezTo>
                    <a:pt x="452" y="76"/>
                    <a:pt x="343" y="0"/>
                    <a:pt x="234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2" name="Google Shape;12172;p89"/>
          <p:cNvGrpSpPr/>
          <p:nvPr/>
        </p:nvGrpSpPr>
        <p:grpSpPr>
          <a:xfrm>
            <a:off x="7543097" y="2703354"/>
            <a:ext cx="314945" cy="368300"/>
            <a:chOff x="7543097" y="2908754"/>
            <a:chExt cx="314945" cy="368300"/>
          </a:xfrm>
        </p:grpSpPr>
        <p:sp>
          <p:nvSpPr>
            <p:cNvPr id="12173" name="Google Shape;12173;p89"/>
            <p:cNvSpPr/>
            <p:nvPr/>
          </p:nvSpPr>
          <p:spPr>
            <a:xfrm>
              <a:off x="7593284" y="2914409"/>
              <a:ext cx="214833" cy="204387"/>
            </a:xfrm>
            <a:custGeom>
              <a:avLst/>
              <a:gdLst/>
              <a:ahLst/>
              <a:cxnLst/>
              <a:rect l="l" t="t" r="r" b="b"/>
              <a:pathLst>
                <a:path w="8206" h="7807" extrusionOk="0">
                  <a:moveTo>
                    <a:pt x="1708" y="0"/>
                  </a:moveTo>
                  <a:cubicBezTo>
                    <a:pt x="1350" y="0"/>
                    <a:pt x="1001" y="190"/>
                    <a:pt x="813" y="529"/>
                  </a:cubicBezTo>
                  <a:lnTo>
                    <a:pt x="270" y="1519"/>
                  </a:lnTo>
                  <a:cubicBezTo>
                    <a:pt x="1" y="2014"/>
                    <a:pt x="183" y="2629"/>
                    <a:pt x="673" y="2903"/>
                  </a:cubicBezTo>
                  <a:lnTo>
                    <a:pt x="1903" y="3570"/>
                  </a:lnTo>
                  <a:cubicBezTo>
                    <a:pt x="2259" y="3767"/>
                    <a:pt x="2480" y="4142"/>
                    <a:pt x="2480" y="4550"/>
                  </a:cubicBezTo>
                  <a:lnTo>
                    <a:pt x="2480" y="6895"/>
                  </a:lnTo>
                  <a:cubicBezTo>
                    <a:pt x="3020" y="7503"/>
                    <a:pt x="3560" y="7806"/>
                    <a:pt x="4101" y="7806"/>
                  </a:cubicBezTo>
                  <a:cubicBezTo>
                    <a:pt x="4641" y="7806"/>
                    <a:pt x="5182" y="7503"/>
                    <a:pt x="5722" y="6895"/>
                  </a:cubicBezTo>
                  <a:lnTo>
                    <a:pt x="5722" y="4546"/>
                  </a:lnTo>
                  <a:cubicBezTo>
                    <a:pt x="5722" y="4137"/>
                    <a:pt x="5943" y="3763"/>
                    <a:pt x="6304" y="3566"/>
                  </a:cubicBezTo>
                  <a:lnTo>
                    <a:pt x="7529" y="2898"/>
                  </a:lnTo>
                  <a:cubicBezTo>
                    <a:pt x="8023" y="2629"/>
                    <a:pt x="8206" y="2009"/>
                    <a:pt x="7932" y="1514"/>
                  </a:cubicBezTo>
                  <a:lnTo>
                    <a:pt x="7855" y="1370"/>
                  </a:lnTo>
                  <a:lnTo>
                    <a:pt x="7461" y="674"/>
                  </a:lnTo>
                  <a:lnTo>
                    <a:pt x="7384" y="529"/>
                  </a:lnTo>
                  <a:cubicBezTo>
                    <a:pt x="7199" y="190"/>
                    <a:pt x="6851" y="0"/>
                    <a:pt x="6492" y="0"/>
                  </a:cubicBezTo>
                  <a:cubicBezTo>
                    <a:pt x="6303" y="0"/>
                    <a:pt x="6111" y="53"/>
                    <a:pt x="5938" y="164"/>
                  </a:cubicBezTo>
                  <a:lnTo>
                    <a:pt x="5698" y="318"/>
                  </a:lnTo>
                  <a:cubicBezTo>
                    <a:pt x="5213" y="633"/>
                    <a:pt x="4657" y="790"/>
                    <a:pt x="4100" y="790"/>
                  </a:cubicBezTo>
                  <a:cubicBezTo>
                    <a:pt x="3544" y="790"/>
                    <a:pt x="2986" y="633"/>
                    <a:pt x="2499" y="318"/>
                  </a:cubicBezTo>
                  <a:lnTo>
                    <a:pt x="2259" y="164"/>
                  </a:lnTo>
                  <a:cubicBezTo>
                    <a:pt x="2088" y="53"/>
                    <a:pt x="1897" y="0"/>
                    <a:pt x="170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4" name="Google Shape;12174;p89"/>
            <p:cNvSpPr/>
            <p:nvPr/>
          </p:nvSpPr>
          <p:spPr>
            <a:xfrm>
              <a:off x="7658315" y="3210112"/>
              <a:ext cx="84928" cy="61890"/>
            </a:xfrm>
            <a:custGeom>
              <a:avLst/>
              <a:gdLst/>
              <a:ahLst/>
              <a:cxnLst/>
              <a:rect l="l" t="t" r="r" b="b"/>
              <a:pathLst>
                <a:path w="3244" h="2364" extrusionOk="0">
                  <a:moveTo>
                    <a:pt x="1618" y="0"/>
                  </a:moveTo>
                  <a:cubicBezTo>
                    <a:pt x="1078" y="0"/>
                    <a:pt x="538" y="197"/>
                    <a:pt x="0" y="591"/>
                  </a:cubicBezTo>
                  <a:lnTo>
                    <a:pt x="0" y="1528"/>
                  </a:lnTo>
                  <a:cubicBezTo>
                    <a:pt x="0" y="1989"/>
                    <a:pt x="370" y="2364"/>
                    <a:pt x="831" y="2364"/>
                  </a:cubicBezTo>
                  <a:lnTo>
                    <a:pt x="2407" y="2364"/>
                  </a:lnTo>
                  <a:cubicBezTo>
                    <a:pt x="2868" y="2364"/>
                    <a:pt x="3243" y="1989"/>
                    <a:pt x="3243" y="1528"/>
                  </a:cubicBezTo>
                  <a:lnTo>
                    <a:pt x="3243" y="591"/>
                  </a:lnTo>
                  <a:cubicBezTo>
                    <a:pt x="2700" y="197"/>
                    <a:pt x="2159" y="0"/>
                    <a:pt x="1618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5" name="Google Shape;12175;p89"/>
            <p:cNvSpPr/>
            <p:nvPr/>
          </p:nvSpPr>
          <p:spPr>
            <a:xfrm>
              <a:off x="7625223" y="2914252"/>
              <a:ext cx="62675" cy="20787"/>
            </a:xfrm>
            <a:custGeom>
              <a:avLst/>
              <a:gdLst/>
              <a:ahLst/>
              <a:cxnLst/>
              <a:rect l="l" t="t" r="r" b="b"/>
              <a:pathLst>
                <a:path w="2394" h="794" extrusionOk="0">
                  <a:moveTo>
                    <a:pt x="495" y="0"/>
                  </a:moveTo>
                  <a:cubicBezTo>
                    <a:pt x="325" y="0"/>
                    <a:pt x="154" y="44"/>
                    <a:pt x="1" y="132"/>
                  </a:cubicBezTo>
                  <a:cubicBezTo>
                    <a:pt x="15" y="146"/>
                    <a:pt x="34" y="156"/>
                    <a:pt x="59" y="166"/>
                  </a:cubicBezTo>
                  <a:lnTo>
                    <a:pt x="299" y="319"/>
                  </a:lnTo>
                  <a:cubicBezTo>
                    <a:pt x="778" y="631"/>
                    <a:pt x="1335" y="794"/>
                    <a:pt x="1898" y="794"/>
                  </a:cubicBezTo>
                  <a:cubicBezTo>
                    <a:pt x="2063" y="794"/>
                    <a:pt x="2229" y="780"/>
                    <a:pt x="2393" y="752"/>
                  </a:cubicBezTo>
                  <a:cubicBezTo>
                    <a:pt x="1999" y="684"/>
                    <a:pt x="1625" y="535"/>
                    <a:pt x="1288" y="319"/>
                  </a:cubicBezTo>
                  <a:lnTo>
                    <a:pt x="1048" y="166"/>
                  </a:lnTo>
                  <a:cubicBezTo>
                    <a:pt x="880" y="56"/>
                    <a:pt x="687" y="0"/>
                    <a:pt x="495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6" name="Google Shape;12176;p89"/>
            <p:cNvSpPr/>
            <p:nvPr/>
          </p:nvSpPr>
          <p:spPr>
            <a:xfrm>
              <a:off x="7687741" y="2914357"/>
              <a:ext cx="120271" cy="204571"/>
            </a:xfrm>
            <a:custGeom>
              <a:avLst/>
              <a:gdLst/>
              <a:ahLst/>
              <a:cxnLst/>
              <a:rect l="l" t="t" r="r" b="b"/>
              <a:pathLst>
                <a:path w="4594" h="7814" extrusionOk="0">
                  <a:moveTo>
                    <a:pt x="2887" y="1"/>
                  </a:moveTo>
                  <a:cubicBezTo>
                    <a:pt x="2721" y="1"/>
                    <a:pt x="2552" y="41"/>
                    <a:pt x="2398" y="128"/>
                  </a:cubicBezTo>
                  <a:cubicBezTo>
                    <a:pt x="2566" y="224"/>
                    <a:pt x="2700" y="363"/>
                    <a:pt x="2796" y="531"/>
                  </a:cubicBezTo>
                  <a:lnTo>
                    <a:pt x="2873" y="676"/>
                  </a:lnTo>
                  <a:lnTo>
                    <a:pt x="3258" y="1377"/>
                  </a:lnTo>
                  <a:lnTo>
                    <a:pt x="3339" y="1521"/>
                  </a:lnTo>
                  <a:cubicBezTo>
                    <a:pt x="3608" y="2016"/>
                    <a:pt x="3426" y="2636"/>
                    <a:pt x="2931" y="2905"/>
                  </a:cubicBezTo>
                  <a:lnTo>
                    <a:pt x="1706" y="3572"/>
                  </a:lnTo>
                  <a:cubicBezTo>
                    <a:pt x="1346" y="3769"/>
                    <a:pt x="1125" y="4144"/>
                    <a:pt x="1125" y="4552"/>
                  </a:cubicBezTo>
                  <a:lnTo>
                    <a:pt x="1125" y="6902"/>
                  </a:lnTo>
                  <a:cubicBezTo>
                    <a:pt x="750" y="7324"/>
                    <a:pt x="375" y="7598"/>
                    <a:pt x="0" y="7728"/>
                  </a:cubicBezTo>
                  <a:cubicBezTo>
                    <a:pt x="166" y="7785"/>
                    <a:pt x="331" y="7814"/>
                    <a:pt x="497" y="7814"/>
                  </a:cubicBezTo>
                  <a:cubicBezTo>
                    <a:pt x="1036" y="7814"/>
                    <a:pt x="1574" y="7508"/>
                    <a:pt x="2114" y="6902"/>
                  </a:cubicBezTo>
                  <a:lnTo>
                    <a:pt x="2114" y="4552"/>
                  </a:lnTo>
                  <a:cubicBezTo>
                    <a:pt x="2114" y="4144"/>
                    <a:pt x="2335" y="3769"/>
                    <a:pt x="2696" y="3572"/>
                  </a:cubicBezTo>
                  <a:lnTo>
                    <a:pt x="3921" y="2900"/>
                  </a:lnTo>
                  <a:cubicBezTo>
                    <a:pt x="4411" y="2631"/>
                    <a:pt x="4593" y="2016"/>
                    <a:pt x="4324" y="1521"/>
                  </a:cubicBezTo>
                  <a:lnTo>
                    <a:pt x="4247" y="1377"/>
                  </a:lnTo>
                  <a:lnTo>
                    <a:pt x="3863" y="676"/>
                  </a:lnTo>
                  <a:lnTo>
                    <a:pt x="3786" y="531"/>
                  </a:lnTo>
                  <a:cubicBezTo>
                    <a:pt x="3599" y="193"/>
                    <a:pt x="3247" y="1"/>
                    <a:pt x="2887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7" name="Google Shape;12177;p89"/>
            <p:cNvSpPr/>
            <p:nvPr/>
          </p:nvSpPr>
          <p:spPr>
            <a:xfrm>
              <a:off x="7687741" y="3210165"/>
              <a:ext cx="55502" cy="61968"/>
            </a:xfrm>
            <a:custGeom>
              <a:avLst/>
              <a:gdLst/>
              <a:ahLst/>
              <a:cxnLst/>
              <a:rect l="l" t="t" r="r" b="b"/>
              <a:pathLst>
                <a:path w="2120" h="2367" extrusionOk="0">
                  <a:moveTo>
                    <a:pt x="498" y="0"/>
                  </a:moveTo>
                  <a:cubicBezTo>
                    <a:pt x="332" y="0"/>
                    <a:pt x="166" y="19"/>
                    <a:pt x="0" y="56"/>
                  </a:cubicBezTo>
                  <a:cubicBezTo>
                    <a:pt x="414" y="157"/>
                    <a:pt x="793" y="339"/>
                    <a:pt x="1129" y="599"/>
                  </a:cubicBezTo>
                  <a:lnTo>
                    <a:pt x="1129" y="1531"/>
                  </a:lnTo>
                  <a:cubicBezTo>
                    <a:pt x="1129" y="1992"/>
                    <a:pt x="755" y="2367"/>
                    <a:pt x="294" y="2367"/>
                  </a:cubicBezTo>
                  <a:lnTo>
                    <a:pt x="1283" y="2367"/>
                  </a:lnTo>
                  <a:cubicBezTo>
                    <a:pt x="1744" y="2367"/>
                    <a:pt x="2119" y="1992"/>
                    <a:pt x="2119" y="1531"/>
                  </a:cubicBezTo>
                  <a:lnTo>
                    <a:pt x="2119" y="599"/>
                  </a:lnTo>
                  <a:cubicBezTo>
                    <a:pt x="1579" y="198"/>
                    <a:pt x="1038" y="0"/>
                    <a:pt x="49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8" name="Google Shape;12178;p89"/>
            <p:cNvSpPr/>
            <p:nvPr/>
          </p:nvSpPr>
          <p:spPr>
            <a:xfrm>
              <a:off x="7658315" y="3210112"/>
              <a:ext cx="84928" cy="27803"/>
            </a:xfrm>
            <a:custGeom>
              <a:avLst/>
              <a:gdLst/>
              <a:ahLst/>
              <a:cxnLst/>
              <a:rect l="l" t="t" r="r" b="b"/>
              <a:pathLst>
                <a:path w="3244" h="1062" extrusionOk="0">
                  <a:moveTo>
                    <a:pt x="1618" y="0"/>
                  </a:moveTo>
                  <a:cubicBezTo>
                    <a:pt x="1078" y="0"/>
                    <a:pt x="538" y="197"/>
                    <a:pt x="0" y="591"/>
                  </a:cubicBezTo>
                  <a:lnTo>
                    <a:pt x="0" y="1062"/>
                  </a:lnTo>
                  <a:cubicBezTo>
                    <a:pt x="541" y="668"/>
                    <a:pt x="1081" y="471"/>
                    <a:pt x="1622" y="471"/>
                  </a:cubicBezTo>
                  <a:cubicBezTo>
                    <a:pt x="2162" y="471"/>
                    <a:pt x="2703" y="668"/>
                    <a:pt x="3243" y="1062"/>
                  </a:cubicBezTo>
                  <a:lnTo>
                    <a:pt x="3243" y="591"/>
                  </a:lnTo>
                  <a:cubicBezTo>
                    <a:pt x="2700" y="197"/>
                    <a:pt x="2159" y="0"/>
                    <a:pt x="161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9" name="Google Shape;12179;p89"/>
            <p:cNvSpPr/>
            <p:nvPr/>
          </p:nvSpPr>
          <p:spPr>
            <a:xfrm>
              <a:off x="7650749" y="3240586"/>
              <a:ext cx="99772" cy="17096"/>
            </a:xfrm>
            <a:custGeom>
              <a:avLst/>
              <a:gdLst/>
              <a:ahLst/>
              <a:cxnLst/>
              <a:rect l="l" t="t" r="r" b="b"/>
              <a:pathLst>
                <a:path w="3811" h="653" extrusionOk="0">
                  <a:moveTo>
                    <a:pt x="1908" y="0"/>
                  </a:moveTo>
                  <a:cubicBezTo>
                    <a:pt x="1341" y="0"/>
                    <a:pt x="775" y="83"/>
                    <a:pt x="227" y="249"/>
                  </a:cubicBezTo>
                  <a:cubicBezTo>
                    <a:pt x="1" y="328"/>
                    <a:pt x="77" y="650"/>
                    <a:pt x="287" y="650"/>
                  </a:cubicBezTo>
                  <a:cubicBezTo>
                    <a:pt x="304" y="650"/>
                    <a:pt x="323" y="647"/>
                    <a:pt x="342" y="643"/>
                  </a:cubicBezTo>
                  <a:cubicBezTo>
                    <a:pt x="854" y="489"/>
                    <a:pt x="1381" y="412"/>
                    <a:pt x="1908" y="412"/>
                  </a:cubicBezTo>
                  <a:cubicBezTo>
                    <a:pt x="2434" y="412"/>
                    <a:pt x="2960" y="489"/>
                    <a:pt x="3470" y="643"/>
                  </a:cubicBezTo>
                  <a:cubicBezTo>
                    <a:pt x="3489" y="647"/>
                    <a:pt x="3513" y="647"/>
                    <a:pt x="3532" y="652"/>
                  </a:cubicBezTo>
                  <a:cubicBezTo>
                    <a:pt x="3767" y="647"/>
                    <a:pt x="3811" y="316"/>
                    <a:pt x="3590" y="249"/>
                  </a:cubicBezTo>
                  <a:cubicBezTo>
                    <a:pt x="3042" y="83"/>
                    <a:pt x="2475" y="0"/>
                    <a:pt x="1908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0" name="Google Shape;12180;p89"/>
            <p:cNvSpPr/>
            <p:nvPr/>
          </p:nvSpPr>
          <p:spPr>
            <a:xfrm>
              <a:off x="7650120" y="3034602"/>
              <a:ext cx="100400" cy="17305"/>
            </a:xfrm>
            <a:custGeom>
              <a:avLst/>
              <a:gdLst/>
              <a:ahLst/>
              <a:cxnLst/>
              <a:rect l="l" t="t" r="r" b="b"/>
              <a:pathLst>
                <a:path w="3835" h="661" extrusionOk="0">
                  <a:moveTo>
                    <a:pt x="1932" y="0"/>
                  </a:moveTo>
                  <a:cubicBezTo>
                    <a:pt x="1365" y="0"/>
                    <a:pt x="799" y="84"/>
                    <a:pt x="251" y="252"/>
                  </a:cubicBezTo>
                  <a:cubicBezTo>
                    <a:pt x="0" y="313"/>
                    <a:pt x="76" y="661"/>
                    <a:pt x="289" y="661"/>
                  </a:cubicBezTo>
                  <a:cubicBezTo>
                    <a:pt x="313" y="661"/>
                    <a:pt x="339" y="656"/>
                    <a:pt x="366" y="646"/>
                  </a:cubicBezTo>
                  <a:cubicBezTo>
                    <a:pt x="878" y="493"/>
                    <a:pt x="1405" y="416"/>
                    <a:pt x="1932" y="416"/>
                  </a:cubicBezTo>
                  <a:cubicBezTo>
                    <a:pt x="2458" y="416"/>
                    <a:pt x="2984" y="493"/>
                    <a:pt x="3494" y="646"/>
                  </a:cubicBezTo>
                  <a:cubicBezTo>
                    <a:pt x="3513" y="646"/>
                    <a:pt x="3537" y="651"/>
                    <a:pt x="3556" y="651"/>
                  </a:cubicBezTo>
                  <a:cubicBezTo>
                    <a:pt x="3791" y="651"/>
                    <a:pt x="3835" y="320"/>
                    <a:pt x="3614" y="252"/>
                  </a:cubicBezTo>
                  <a:cubicBezTo>
                    <a:pt x="3066" y="84"/>
                    <a:pt x="2499" y="0"/>
                    <a:pt x="1932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1" name="Google Shape;12181;p89"/>
            <p:cNvSpPr/>
            <p:nvPr/>
          </p:nvSpPr>
          <p:spPr>
            <a:xfrm>
              <a:off x="7650120" y="3062379"/>
              <a:ext cx="99013" cy="17200"/>
            </a:xfrm>
            <a:custGeom>
              <a:avLst/>
              <a:gdLst/>
              <a:ahLst/>
              <a:cxnLst/>
              <a:rect l="l" t="t" r="r" b="b"/>
              <a:pathLst>
                <a:path w="3782" h="657" extrusionOk="0">
                  <a:moveTo>
                    <a:pt x="1932" y="1"/>
                  </a:moveTo>
                  <a:cubicBezTo>
                    <a:pt x="1365" y="1"/>
                    <a:pt x="799" y="85"/>
                    <a:pt x="251" y="253"/>
                  </a:cubicBezTo>
                  <a:cubicBezTo>
                    <a:pt x="1" y="314"/>
                    <a:pt x="76" y="657"/>
                    <a:pt x="288" y="657"/>
                  </a:cubicBezTo>
                  <a:cubicBezTo>
                    <a:pt x="313" y="657"/>
                    <a:pt x="339" y="652"/>
                    <a:pt x="366" y="642"/>
                  </a:cubicBezTo>
                  <a:cubicBezTo>
                    <a:pt x="878" y="489"/>
                    <a:pt x="1405" y="412"/>
                    <a:pt x="1932" y="412"/>
                  </a:cubicBezTo>
                  <a:cubicBezTo>
                    <a:pt x="2458" y="412"/>
                    <a:pt x="2984" y="489"/>
                    <a:pt x="3494" y="642"/>
                  </a:cubicBezTo>
                  <a:cubicBezTo>
                    <a:pt x="3513" y="647"/>
                    <a:pt x="3537" y="652"/>
                    <a:pt x="3556" y="652"/>
                  </a:cubicBezTo>
                  <a:cubicBezTo>
                    <a:pt x="3643" y="652"/>
                    <a:pt x="3724" y="589"/>
                    <a:pt x="3748" y="508"/>
                  </a:cubicBezTo>
                  <a:cubicBezTo>
                    <a:pt x="3782" y="397"/>
                    <a:pt x="3719" y="282"/>
                    <a:pt x="3614" y="253"/>
                  </a:cubicBezTo>
                  <a:cubicBezTo>
                    <a:pt x="3066" y="85"/>
                    <a:pt x="2499" y="1"/>
                    <a:pt x="193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2" name="Google Shape;12182;p89"/>
            <p:cNvSpPr/>
            <p:nvPr/>
          </p:nvSpPr>
          <p:spPr>
            <a:xfrm>
              <a:off x="7650120" y="3087668"/>
              <a:ext cx="99013" cy="17305"/>
            </a:xfrm>
            <a:custGeom>
              <a:avLst/>
              <a:gdLst/>
              <a:ahLst/>
              <a:cxnLst/>
              <a:rect l="l" t="t" r="r" b="b"/>
              <a:pathLst>
                <a:path w="3782" h="661" extrusionOk="0">
                  <a:moveTo>
                    <a:pt x="1932" y="1"/>
                  </a:moveTo>
                  <a:cubicBezTo>
                    <a:pt x="1365" y="1"/>
                    <a:pt x="799" y="85"/>
                    <a:pt x="251" y="253"/>
                  </a:cubicBezTo>
                  <a:cubicBezTo>
                    <a:pt x="0" y="313"/>
                    <a:pt x="76" y="661"/>
                    <a:pt x="289" y="661"/>
                  </a:cubicBezTo>
                  <a:cubicBezTo>
                    <a:pt x="313" y="661"/>
                    <a:pt x="339" y="656"/>
                    <a:pt x="366" y="647"/>
                  </a:cubicBezTo>
                  <a:cubicBezTo>
                    <a:pt x="878" y="491"/>
                    <a:pt x="1405" y="413"/>
                    <a:pt x="1932" y="413"/>
                  </a:cubicBezTo>
                  <a:cubicBezTo>
                    <a:pt x="2458" y="413"/>
                    <a:pt x="2984" y="491"/>
                    <a:pt x="3494" y="647"/>
                  </a:cubicBezTo>
                  <a:cubicBezTo>
                    <a:pt x="3513" y="647"/>
                    <a:pt x="3537" y="652"/>
                    <a:pt x="3556" y="652"/>
                  </a:cubicBezTo>
                  <a:cubicBezTo>
                    <a:pt x="3643" y="652"/>
                    <a:pt x="3724" y="594"/>
                    <a:pt x="3748" y="507"/>
                  </a:cubicBezTo>
                  <a:cubicBezTo>
                    <a:pt x="3782" y="397"/>
                    <a:pt x="3719" y="282"/>
                    <a:pt x="3614" y="253"/>
                  </a:cubicBezTo>
                  <a:cubicBezTo>
                    <a:pt x="3066" y="85"/>
                    <a:pt x="2499" y="1"/>
                    <a:pt x="193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3" name="Google Shape;12183;p89"/>
            <p:cNvSpPr/>
            <p:nvPr/>
          </p:nvSpPr>
          <p:spPr>
            <a:xfrm>
              <a:off x="7548856" y="3016511"/>
              <a:ext cx="303636" cy="223708"/>
            </a:xfrm>
            <a:custGeom>
              <a:avLst/>
              <a:gdLst/>
              <a:ahLst/>
              <a:cxnLst/>
              <a:rect l="l" t="t" r="r" b="b"/>
              <a:pathLst>
                <a:path w="11598" h="8545" extrusionOk="0">
                  <a:moveTo>
                    <a:pt x="10077" y="0"/>
                  </a:moveTo>
                  <a:cubicBezTo>
                    <a:pt x="9569" y="0"/>
                    <a:pt x="9058" y="255"/>
                    <a:pt x="8784" y="823"/>
                  </a:cubicBezTo>
                  <a:cubicBezTo>
                    <a:pt x="7789" y="2883"/>
                    <a:pt x="6794" y="3912"/>
                    <a:pt x="5799" y="3912"/>
                  </a:cubicBezTo>
                  <a:cubicBezTo>
                    <a:pt x="4804" y="3912"/>
                    <a:pt x="3809" y="2884"/>
                    <a:pt x="2812" y="828"/>
                  </a:cubicBezTo>
                  <a:cubicBezTo>
                    <a:pt x="2539" y="260"/>
                    <a:pt x="2027" y="5"/>
                    <a:pt x="1518" y="5"/>
                  </a:cubicBezTo>
                  <a:cubicBezTo>
                    <a:pt x="757" y="5"/>
                    <a:pt x="1" y="574"/>
                    <a:pt x="50" y="1515"/>
                  </a:cubicBezTo>
                  <a:cubicBezTo>
                    <a:pt x="55" y="1558"/>
                    <a:pt x="55" y="1602"/>
                    <a:pt x="64" y="1650"/>
                  </a:cubicBezTo>
                  <a:cubicBezTo>
                    <a:pt x="141" y="2337"/>
                    <a:pt x="256" y="3120"/>
                    <a:pt x="396" y="3912"/>
                  </a:cubicBezTo>
                  <a:lnTo>
                    <a:pt x="549" y="4667"/>
                  </a:lnTo>
                  <a:cubicBezTo>
                    <a:pt x="775" y="5748"/>
                    <a:pt x="1063" y="6790"/>
                    <a:pt x="1419" y="7549"/>
                  </a:cubicBezTo>
                  <a:cubicBezTo>
                    <a:pt x="1438" y="7587"/>
                    <a:pt x="1453" y="7626"/>
                    <a:pt x="1472" y="7660"/>
                  </a:cubicBezTo>
                  <a:cubicBezTo>
                    <a:pt x="1786" y="8241"/>
                    <a:pt x="2321" y="8545"/>
                    <a:pt x="2883" y="8545"/>
                  </a:cubicBezTo>
                  <a:cubicBezTo>
                    <a:pt x="3259" y="8545"/>
                    <a:pt x="3647" y="8409"/>
                    <a:pt x="3989" y="8130"/>
                  </a:cubicBezTo>
                  <a:cubicBezTo>
                    <a:pt x="4594" y="7638"/>
                    <a:pt x="5198" y="7392"/>
                    <a:pt x="5801" y="7392"/>
                  </a:cubicBezTo>
                  <a:cubicBezTo>
                    <a:pt x="6409" y="7392"/>
                    <a:pt x="7018" y="7643"/>
                    <a:pt x="7626" y="8145"/>
                  </a:cubicBezTo>
                  <a:cubicBezTo>
                    <a:pt x="7937" y="8400"/>
                    <a:pt x="8309" y="8521"/>
                    <a:pt x="8676" y="8521"/>
                  </a:cubicBezTo>
                  <a:cubicBezTo>
                    <a:pt x="9256" y="8521"/>
                    <a:pt x="9826" y="8218"/>
                    <a:pt x="10129" y="7660"/>
                  </a:cubicBezTo>
                  <a:cubicBezTo>
                    <a:pt x="10148" y="7626"/>
                    <a:pt x="10167" y="7587"/>
                    <a:pt x="10182" y="7549"/>
                  </a:cubicBezTo>
                  <a:cubicBezTo>
                    <a:pt x="10878" y="6045"/>
                    <a:pt x="11315" y="3509"/>
                    <a:pt x="11532" y="1645"/>
                  </a:cubicBezTo>
                  <a:cubicBezTo>
                    <a:pt x="11536" y="1602"/>
                    <a:pt x="11536" y="1558"/>
                    <a:pt x="11546" y="1520"/>
                  </a:cubicBezTo>
                  <a:cubicBezTo>
                    <a:pt x="11598" y="574"/>
                    <a:pt x="10840" y="0"/>
                    <a:pt x="10077" y="0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4" name="Google Shape;12184;p89"/>
            <p:cNvSpPr/>
            <p:nvPr/>
          </p:nvSpPr>
          <p:spPr>
            <a:xfrm>
              <a:off x="7550139" y="3041330"/>
              <a:ext cx="301384" cy="199020"/>
            </a:xfrm>
            <a:custGeom>
              <a:avLst/>
              <a:gdLst/>
              <a:ahLst/>
              <a:cxnLst/>
              <a:rect l="l" t="t" r="r" b="b"/>
              <a:pathLst>
                <a:path w="11512" h="7602" extrusionOk="0">
                  <a:moveTo>
                    <a:pt x="87" y="0"/>
                  </a:moveTo>
                  <a:cubicBezTo>
                    <a:pt x="25" y="183"/>
                    <a:pt x="1" y="380"/>
                    <a:pt x="15" y="572"/>
                  </a:cubicBezTo>
                  <a:cubicBezTo>
                    <a:pt x="15" y="615"/>
                    <a:pt x="20" y="658"/>
                    <a:pt x="25" y="702"/>
                  </a:cubicBezTo>
                  <a:cubicBezTo>
                    <a:pt x="107" y="1393"/>
                    <a:pt x="217" y="2177"/>
                    <a:pt x="361" y="2969"/>
                  </a:cubicBezTo>
                  <a:lnTo>
                    <a:pt x="505" y="3723"/>
                  </a:lnTo>
                  <a:cubicBezTo>
                    <a:pt x="731" y="4804"/>
                    <a:pt x="1019" y="5847"/>
                    <a:pt x="1375" y="6606"/>
                  </a:cubicBezTo>
                  <a:cubicBezTo>
                    <a:pt x="1394" y="6644"/>
                    <a:pt x="1413" y="6683"/>
                    <a:pt x="1428" y="6716"/>
                  </a:cubicBezTo>
                  <a:cubicBezTo>
                    <a:pt x="1742" y="7298"/>
                    <a:pt x="2278" y="7602"/>
                    <a:pt x="2841" y="7602"/>
                  </a:cubicBezTo>
                  <a:cubicBezTo>
                    <a:pt x="3217" y="7602"/>
                    <a:pt x="3604" y="7466"/>
                    <a:pt x="3945" y="7187"/>
                  </a:cubicBezTo>
                  <a:cubicBezTo>
                    <a:pt x="4550" y="6695"/>
                    <a:pt x="5155" y="6448"/>
                    <a:pt x="5759" y="6448"/>
                  </a:cubicBezTo>
                  <a:cubicBezTo>
                    <a:pt x="6369" y="6448"/>
                    <a:pt x="6978" y="6699"/>
                    <a:pt x="7586" y="7202"/>
                  </a:cubicBezTo>
                  <a:cubicBezTo>
                    <a:pt x="7897" y="7456"/>
                    <a:pt x="8267" y="7577"/>
                    <a:pt x="8633" y="7577"/>
                  </a:cubicBezTo>
                  <a:cubicBezTo>
                    <a:pt x="9213" y="7577"/>
                    <a:pt x="9783" y="7273"/>
                    <a:pt x="10089" y="6716"/>
                  </a:cubicBezTo>
                  <a:cubicBezTo>
                    <a:pt x="10109" y="6678"/>
                    <a:pt x="10128" y="6644"/>
                    <a:pt x="10142" y="6606"/>
                  </a:cubicBezTo>
                  <a:cubicBezTo>
                    <a:pt x="10839" y="5102"/>
                    <a:pt x="11271" y="2566"/>
                    <a:pt x="11487" y="702"/>
                  </a:cubicBezTo>
                  <a:cubicBezTo>
                    <a:pt x="11497" y="658"/>
                    <a:pt x="11497" y="615"/>
                    <a:pt x="11502" y="577"/>
                  </a:cubicBezTo>
                  <a:cubicBezTo>
                    <a:pt x="11511" y="380"/>
                    <a:pt x="11487" y="183"/>
                    <a:pt x="11425" y="0"/>
                  </a:cubicBezTo>
                  <a:cubicBezTo>
                    <a:pt x="11185" y="1792"/>
                    <a:pt x="10772" y="4016"/>
                    <a:pt x="10137" y="5371"/>
                  </a:cubicBezTo>
                  <a:cubicBezTo>
                    <a:pt x="10118" y="5410"/>
                    <a:pt x="10104" y="5448"/>
                    <a:pt x="10085" y="5482"/>
                  </a:cubicBezTo>
                  <a:cubicBezTo>
                    <a:pt x="9779" y="6041"/>
                    <a:pt x="9210" y="6344"/>
                    <a:pt x="8631" y="6344"/>
                  </a:cubicBezTo>
                  <a:cubicBezTo>
                    <a:pt x="8264" y="6344"/>
                    <a:pt x="7893" y="6222"/>
                    <a:pt x="7582" y="5967"/>
                  </a:cubicBezTo>
                  <a:cubicBezTo>
                    <a:pt x="6971" y="5465"/>
                    <a:pt x="6362" y="5214"/>
                    <a:pt x="5753" y="5214"/>
                  </a:cubicBezTo>
                  <a:cubicBezTo>
                    <a:pt x="5150" y="5214"/>
                    <a:pt x="4547" y="5460"/>
                    <a:pt x="3945" y="5952"/>
                  </a:cubicBezTo>
                  <a:cubicBezTo>
                    <a:pt x="3603" y="6233"/>
                    <a:pt x="3215" y="6369"/>
                    <a:pt x="2840" y="6369"/>
                  </a:cubicBezTo>
                  <a:cubicBezTo>
                    <a:pt x="2277" y="6369"/>
                    <a:pt x="1742" y="6064"/>
                    <a:pt x="1428" y="5482"/>
                  </a:cubicBezTo>
                  <a:cubicBezTo>
                    <a:pt x="1408" y="5443"/>
                    <a:pt x="1389" y="5410"/>
                    <a:pt x="1375" y="5371"/>
                  </a:cubicBezTo>
                  <a:cubicBezTo>
                    <a:pt x="1019" y="4607"/>
                    <a:pt x="731" y="3570"/>
                    <a:pt x="505" y="2489"/>
                  </a:cubicBezTo>
                  <a:lnTo>
                    <a:pt x="356" y="1735"/>
                  </a:lnTo>
                  <a:cubicBezTo>
                    <a:pt x="251" y="1139"/>
                    <a:pt x="159" y="548"/>
                    <a:pt x="87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5" name="Google Shape;12185;p89"/>
            <p:cNvSpPr/>
            <p:nvPr/>
          </p:nvSpPr>
          <p:spPr>
            <a:xfrm>
              <a:off x="7543097" y="2908754"/>
              <a:ext cx="314945" cy="368300"/>
            </a:xfrm>
            <a:custGeom>
              <a:avLst/>
              <a:gdLst/>
              <a:ahLst/>
              <a:cxnLst/>
              <a:rect l="l" t="t" r="r" b="b"/>
              <a:pathLst>
                <a:path w="12030" h="14068" extrusionOk="0">
                  <a:moveTo>
                    <a:pt x="6023" y="4912"/>
                  </a:moveTo>
                  <a:cubicBezTo>
                    <a:pt x="6498" y="4912"/>
                    <a:pt x="6974" y="4975"/>
                    <a:pt x="7437" y="5103"/>
                  </a:cubicBezTo>
                  <a:lnTo>
                    <a:pt x="7442" y="5103"/>
                  </a:lnTo>
                  <a:lnTo>
                    <a:pt x="7442" y="5742"/>
                  </a:lnTo>
                  <a:cubicBezTo>
                    <a:pt x="6976" y="5624"/>
                    <a:pt x="6501" y="5565"/>
                    <a:pt x="6025" y="5565"/>
                  </a:cubicBezTo>
                  <a:cubicBezTo>
                    <a:pt x="5549" y="5565"/>
                    <a:pt x="5074" y="5624"/>
                    <a:pt x="4608" y="5742"/>
                  </a:cubicBezTo>
                  <a:lnTo>
                    <a:pt x="4608" y="5103"/>
                  </a:lnTo>
                  <a:cubicBezTo>
                    <a:pt x="5071" y="4975"/>
                    <a:pt x="5547" y="4912"/>
                    <a:pt x="6023" y="4912"/>
                  </a:cubicBezTo>
                  <a:close/>
                  <a:moveTo>
                    <a:pt x="6023" y="5973"/>
                  </a:moveTo>
                  <a:cubicBezTo>
                    <a:pt x="6498" y="5973"/>
                    <a:pt x="6974" y="6037"/>
                    <a:pt x="7437" y="6164"/>
                  </a:cubicBezTo>
                  <a:lnTo>
                    <a:pt x="7437" y="6707"/>
                  </a:lnTo>
                  <a:cubicBezTo>
                    <a:pt x="6974" y="6590"/>
                    <a:pt x="6498" y="6531"/>
                    <a:pt x="6023" y="6531"/>
                  </a:cubicBezTo>
                  <a:cubicBezTo>
                    <a:pt x="5547" y="6531"/>
                    <a:pt x="5071" y="6590"/>
                    <a:pt x="4608" y="6707"/>
                  </a:cubicBezTo>
                  <a:lnTo>
                    <a:pt x="4608" y="6164"/>
                  </a:lnTo>
                  <a:cubicBezTo>
                    <a:pt x="5071" y="6037"/>
                    <a:pt x="5547" y="5973"/>
                    <a:pt x="6023" y="5973"/>
                  </a:cubicBezTo>
                  <a:close/>
                  <a:moveTo>
                    <a:pt x="6024" y="6941"/>
                  </a:moveTo>
                  <a:cubicBezTo>
                    <a:pt x="6474" y="6941"/>
                    <a:pt x="6923" y="6998"/>
                    <a:pt x="7361" y="7111"/>
                  </a:cubicBezTo>
                  <a:cubicBezTo>
                    <a:pt x="7269" y="7202"/>
                    <a:pt x="7183" y="7289"/>
                    <a:pt x="7096" y="7365"/>
                  </a:cubicBezTo>
                  <a:cubicBezTo>
                    <a:pt x="7087" y="7370"/>
                    <a:pt x="7082" y="7375"/>
                    <a:pt x="7077" y="7380"/>
                  </a:cubicBezTo>
                  <a:cubicBezTo>
                    <a:pt x="6717" y="7673"/>
                    <a:pt x="6366" y="7822"/>
                    <a:pt x="6025" y="7822"/>
                  </a:cubicBezTo>
                  <a:cubicBezTo>
                    <a:pt x="5679" y="7822"/>
                    <a:pt x="5324" y="7673"/>
                    <a:pt x="4968" y="7380"/>
                  </a:cubicBezTo>
                  <a:cubicBezTo>
                    <a:pt x="4963" y="7380"/>
                    <a:pt x="4959" y="7370"/>
                    <a:pt x="4954" y="7365"/>
                  </a:cubicBezTo>
                  <a:cubicBezTo>
                    <a:pt x="4867" y="7289"/>
                    <a:pt x="4776" y="7202"/>
                    <a:pt x="4685" y="7111"/>
                  </a:cubicBezTo>
                  <a:cubicBezTo>
                    <a:pt x="5124" y="6998"/>
                    <a:pt x="5575" y="6941"/>
                    <a:pt x="6024" y="6941"/>
                  </a:cubicBezTo>
                  <a:close/>
                  <a:moveTo>
                    <a:pt x="6028" y="11721"/>
                  </a:moveTo>
                  <a:cubicBezTo>
                    <a:pt x="6498" y="11721"/>
                    <a:pt x="6963" y="11891"/>
                    <a:pt x="7442" y="12222"/>
                  </a:cubicBezTo>
                  <a:lnTo>
                    <a:pt x="7442" y="12496"/>
                  </a:lnTo>
                  <a:cubicBezTo>
                    <a:pt x="6976" y="12376"/>
                    <a:pt x="6501" y="12316"/>
                    <a:pt x="6025" y="12316"/>
                  </a:cubicBezTo>
                  <a:cubicBezTo>
                    <a:pt x="5549" y="12316"/>
                    <a:pt x="5074" y="12376"/>
                    <a:pt x="4608" y="12496"/>
                  </a:cubicBezTo>
                  <a:lnTo>
                    <a:pt x="4608" y="12222"/>
                  </a:lnTo>
                  <a:cubicBezTo>
                    <a:pt x="5097" y="11886"/>
                    <a:pt x="5564" y="11721"/>
                    <a:pt x="6028" y="11721"/>
                  </a:cubicBezTo>
                  <a:close/>
                  <a:moveTo>
                    <a:pt x="6023" y="12727"/>
                  </a:moveTo>
                  <a:cubicBezTo>
                    <a:pt x="6498" y="12727"/>
                    <a:pt x="6974" y="12789"/>
                    <a:pt x="7437" y="12914"/>
                  </a:cubicBezTo>
                  <a:lnTo>
                    <a:pt x="7437" y="13044"/>
                  </a:lnTo>
                  <a:cubicBezTo>
                    <a:pt x="7437" y="13390"/>
                    <a:pt x="7159" y="13673"/>
                    <a:pt x="6808" y="13673"/>
                  </a:cubicBezTo>
                  <a:lnTo>
                    <a:pt x="5237" y="13673"/>
                  </a:lnTo>
                  <a:cubicBezTo>
                    <a:pt x="4887" y="13673"/>
                    <a:pt x="4608" y="13390"/>
                    <a:pt x="4608" y="13044"/>
                  </a:cubicBezTo>
                  <a:lnTo>
                    <a:pt x="4608" y="12914"/>
                  </a:lnTo>
                  <a:cubicBezTo>
                    <a:pt x="5071" y="12789"/>
                    <a:pt x="5547" y="12727"/>
                    <a:pt x="6023" y="12727"/>
                  </a:cubicBezTo>
                  <a:close/>
                  <a:moveTo>
                    <a:pt x="8399" y="0"/>
                  </a:moveTo>
                  <a:cubicBezTo>
                    <a:pt x="7914" y="0"/>
                    <a:pt x="7604" y="303"/>
                    <a:pt x="7500" y="352"/>
                  </a:cubicBezTo>
                  <a:cubicBezTo>
                    <a:pt x="7046" y="645"/>
                    <a:pt x="6528" y="791"/>
                    <a:pt x="6011" y="791"/>
                  </a:cubicBezTo>
                  <a:cubicBezTo>
                    <a:pt x="5493" y="791"/>
                    <a:pt x="4975" y="645"/>
                    <a:pt x="4521" y="352"/>
                  </a:cubicBezTo>
                  <a:lnTo>
                    <a:pt x="4281" y="198"/>
                  </a:lnTo>
                  <a:cubicBezTo>
                    <a:pt x="4076" y="65"/>
                    <a:pt x="3846" y="3"/>
                    <a:pt x="3620" y="3"/>
                  </a:cubicBezTo>
                  <a:cubicBezTo>
                    <a:pt x="3188" y="3"/>
                    <a:pt x="2766" y="230"/>
                    <a:pt x="2542" y="640"/>
                  </a:cubicBezTo>
                  <a:lnTo>
                    <a:pt x="1999" y="1629"/>
                  </a:lnTo>
                  <a:cubicBezTo>
                    <a:pt x="1673" y="2220"/>
                    <a:pt x="1889" y="2965"/>
                    <a:pt x="2480" y="3292"/>
                  </a:cubicBezTo>
                  <a:lnTo>
                    <a:pt x="3705" y="3959"/>
                  </a:lnTo>
                  <a:cubicBezTo>
                    <a:pt x="3998" y="4118"/>
                    <a:pt x="4180" y="4425"/>
                    <a:pt x="4180" y="4762"/>
                  </a:cubicBezTo>
                  <a:lnTo>
                    <a:pt x="4180" y="6515"/>
                  </a:lnTo>
                  <a:cubicBezTo>
                    <a:pt x="3810" y="5991"/>
                    <a:pt x="3484" y="5429"/>
                    <a:pt x="3210" y="4848"/>
                  </a:cubicBezTo>
                  <a:cubicBezTo>
                    <a:pt x="2897" y="4201"/>
                    <a:pt x="2316" y="3912"/>
                    <a:pt x="1736" y="3912"/>
                  </a:cubicBezTo>
                  <a:cubicBezTo>
                    <a:pt x="866" y="3912"/>
                    <a:pt x="1" y="4565"/>
                    <a:pt x="58" y="5641"/>
                  </a:cubicBezTo>
                  <a:cubicBezTo>
                    <a:pt x="58" y="5689"/>
                    <a:pt x="63" y="5737"/>
                    <a:pt x="68" y="5785"/>
                  </a:cubicBezTo>
                  <a:cubicBezTo>
                    <a:pt x="159" y="6558"/>
                    <a:pt x="279" y="7346"/>
                    <a:pt x="409" y="8062"/>
                  </a:cubicBezTo>
                  <a:cubicBezTo>
                    <a:pt x="424" y="8187"/>
                    <a:pt x="515" y="8244"/>
                    <a:pt x="607" y="8244"/>
                  </a:cubicBezTo>
                  <a:cubicBezTo>
                    <a:pt x="727" y="8244"/>
                    <a:pt x="851" y="8148"/>
                    <a:pt x="813" y="7985"/>
                  </a:cubicBezTo>
                  <a:cubicBezTo>
                    <a:pt x="688" y="7284"/>
                    <a:pt x="572" y="6505"/>
                    <a:pt x="481" y="5737"/>
                  </a:cubicBezTo>
                  <a:cubicBezTo>
                    <a:pt x="476" y="5698"/>
                    <a:pt x="472" y="5655"/>
                    <a:pt x="472" y="5617"/>
                  </a:cubicBezTo>
                  <a:cubicBezTo>
                    <a:pt x="426" y="4810"/>
                    <a:pt x="1076" y="4321"/>
                    <a:pt x="1730" y="4321"/>
                  </a:cubicBezTo>
                  <a:cubicBezTo>
                    <a:pt x="2167" y="4321"/>
                    <a:pt x="2605" y="4539"/>
                    <a:pt x="2840" y="5026"/>
                  </a:cubicBezTo>
                  <a:cubicBezTo>
                    <a:pt x="3871" y="7157"/>
                    <a:pt x="4940" y="8225"/>
                    <a:pt x="6009" y="8225"/>
                  </a:cubicBezTo>
                  <a:cubicBezTo>
                    <a:pt x="7078" y="8225"/>
                    <a:pt x="8146" y="7158"/>
                    <a:pt x="9177" y="5021"/>
                  </a:cubicBezTo>
                  <a:cubicBezTo>
                    <a:pt x="9411" y="4536"/>
                    <a:pt x="9855" y="4315"/>
                    <a:pt x="10295" y="4315"/>
                  </a:cubicBezTo>
                  <a:cubicBezTo>
                    <a:pt x="10971" y="4315"/>
                    <a:pt x="11640" y="4837"/>
                    <a:pt x="11535" y="5727"/>
                  </a:cubicBezTo>
                  <a:cubicBezTo>
                    <a:pt x="11358" y="7245"/>
                    <a:pt x="10877" y="10329"/>
                    <a:pt x="10157" y="11670"/>
                  </a:cubicBezTo>
                  <a:cubicBezTo>
                    <a:pt x="9889" y="12154"/>
                    <a:pt x="9392" y="12418"/>
                    <a:pt x="8886" y="12418"/>
                  </a:cubicBezTo>
                  <a:cubicBezTo>
                    <a:pt x="8564" y="12418"/>
                    <a:pt x="8238" y="12312"/>
                    <a:pt x="7966" y="12088"/>
                  </a:cubicBezTo>
                  <a:cubicBezTo>
                    <a:pt x="7903" y="12035"/>
                    <a:pt x="7476" y="11742"/>
                    <a:pt x="7409" y="11703"/>
                  </a:cubicBezTo>
                  <a:cubicBezTo>
                    <a:pt x="6946" y="11432"/>
                    <a:pt x="6483" y="11292"/>
                    <a:pt x="6013" y="11292"/>
                  </a:cubicBezTo>
                  <a:cubicBezTo>
                    <a:pt x="5492" y="11292"/>
                    <a:pt x="4964" y="11465"/>
                    <a:pt x="4421" y="11824"/>
                  </a:cubicBezTo>
                  <a:lnTo>
                    <a:pt x="4060" y="12078"/>
                  </a:lnTo>
                  <a:cubicBezTo>
                    <a:pt x="3762" y="12323"/>
                    <a:pt x="3424" y="12449"/>
                    <a:pt x="3085" y="12449"/>
                  </a:cubicBezTo>
                  <a:cubicBezTo>
                    <a:pt x="2999" y="12449"/>
                    <a:pt x="2912" y="12441"/>
                    <a:pt x="2826" y="12424"/>
                  </a:cubicBezTo>
                  <a:cubicBezTo>
                    <a:pt x="2417" y="12342"/>
                    <a:pt x="2076" y="12073"/>
                    <a:pt x="1860" y="11670"/>
                  </a:cubicBezTo>
                  <a:cubicBezTo>
                    <a:pt x="1841" y="11636"/>
                    <a:pt x="1822" y="11603"/>
                    <a:pt x="1807" y="11569"/>
                  </a:cubicBezTo>
                  <a:cubicBezTo>
                    <a:pt x="1519" y="10949"/>
                    <a:pt x="1255" y="10094"/>
                    <a:pt x="1019" y="9018"/>
                  </a:cubicBezTo>
                  <a:cubicBezTo>
                    <a:pt x="999" y="8897"/>
                    <a:pt x="910" y="8844"/>
                    <a:pt x="820" y="8844"/>
                  </a:cubicBezTo>
                  <a:cubicBezTo>
                    <a:pt x="695" y="8844"/>
                    <a:pt x="568" y="8945"/>
                    <a:pt x="616" y="9109"/>
                  </a:cubicBezTo>
                  <a:cubicBezTo>
                    <a:pt x="856" y="10209"/>
                    <a:pt x="1135" y="11093"/>
                    <a:pt x="1432" y="11737"/>
                  </a:cubicBezTo>
                  <a:cubicBezTo>
                    <a:pt x="1452" y="11780"/>
                    <a:pt x="1471" y="11819"/>
                    <a:pt x="1495" y="11857"/>
                  </a:cubicBezTo>
                  <a:cubicBezTo>
                    <a:pt x="1769" y="12371"/>
                    <a:pt x="2215" y="12717"/>
                    <a:pt x="2744" y="12818"/>
                  </a:cubicBezTo>
                  <a:cubicBezTo>
                    <a:pt x="2859" y="12842"/>
                    <a:pt x="2970" y="12856"/>
                    <a:pt x="3085" y="12856"/>
                  </a:cubicBezTo>
                  <a:cubicBezTo>
                    <a:pt x="3479" y="12847"/>
                    <a:pt x="3858" y="12722"/>
                    <a:pt x="4180" y="12496"/>
                  </a:cubicBezTo>
                  <a:lnTo>
                    <a:pt x="4180" y="13025"/>
                  </a:lnTo>
                  <a:cubicBezTo>
                    <a:pt x="4180" y="13601"/>
                    <a:pt x="4642" y="14067"/>
                    <a:pt x="5218" y="14067"/>
                  </a:cubicBezTo>
                  <a:lnTo>
                    <a:pt x="6794" y="14067"/>
                  </a:lnTo>
                  <a:cubicBezTo>
                    <a:pt x="7370" y="14067"/>
                    <a:pt x="7836" y="13601"/>
                    <a:pt x="7836" y="13025"/>
                  </a:cubicBezTo>
                  <a:lnTo>
                    <a:pt x="7836" y="12491"/>
                  </a:lnTo>
                  <a:cubicBezTo>
                    <a:pt x="8160" y="12720"/>
                    <a:pt x="8529" y="12828"/>
                    <a:pt x="8892" y="12828"/>
                  </a:cubicBezTo>
                  <a:cubicBezTo>
                    <a:pt x="9589" y="12828"/>
                    <a:pt x="10267" y="12432"/>
                    <a:pt x="10579" y="11737"/>
                  </a:cubicBezTo>
                  <a:cubicBezTo>
                    <a:pt x="11410" y="9960"/>
                    <a:pt x="11920" y="6357"/>
                    <a:pt x="11963" y="5626"/>
                  </a:cubicBezTo>
                  <a:cubicBezTo>
                    <a:pt x="12029" y="4565"/>
                    <a:pt x="11166" y="3915"/>
                    <a:pt x="10297" y="3915"/>
                  </a:cubicBezTo>
                  <a:cubicBezTo>
                    <a:pt x="9717" y="3915"/>
                    <a:pt x="9134" y="4204"/>
                    <a:pt x="8821" y="4853"/>
                  </a:cubicBezTo>
                  <a:cubicBezTo>
                    <a:pt x="8547" y="5439"/>
                    <a:pt x="8221" y="5996"/>
                    <a:pt x="7846" y="6520"/>
                  </a:cubicBezTo>
                  <a:lnTo>
                    <a:pt x="7846" y="4766"/>
                  </a:lnTo>
                  <a:cubicBezTo>
                    <a:pt x="7846" y="4430"/>
                    <a:pt x="8028" y="4128"/>
                    <a:pt x="8321" y="3964"/>
                  </a:cubicBezTo>
                  <a:lnTo>
                    <a:pt x="9546" y="3296"/>
                  </a:lnTo>
                  <a:cubicBezTo>
                    <a:pt x="10137" y="2970"/>
                    <a:pt x="10354" y="2225"/>
                    <a:pt x="10032" y="1634"/>
                  </a:cubicBezTo>
                  <a:lnTo>
                    <a:pt x="9950" y="1485"/>
                  </a:lnTo>
                  <a:cubicBezTo>
                    <a:pt x="9907" y="1421"/>
                    <a:pt x="9846" y="1394"/>
                    <a:pt x="9787" y="1394"/>
                  </a:cubicBezTo>
                  <a:cubicBezTo>
                    <a:pt x="9654" y="1394"/>
                    <a:pt x="9523" y="1528"/>
                    <a:pt x="9590" y="1687"/>
                  </a:cubicBezTo>
                  <a:lnTo>
                    <a:pt x="9671" y="1831"/>
                  </a:lnTo>
                  <a:cubicBezTo>
                    <a:pt x="9883" y="2225"/>
                    <a:pt x="9739" y="2715"/>
                    <a:pt x="9349" y="2931"/>
                  </a:cubicBezTo>
                  <a:lnTo>
                    <a:pt x="8124" y="3604"/>
                  </a:lnTo>
                  <a:cubicBezTo>
                    <a:pt x="7726" y="3820"/>
                    <a:pt x="7471" y="4228"/>
                    <a:pt x="7447" y="4680"/>
                  </a:cubicBezTo>
                  <a:cubicBezTo>
                    <a:pt x="6976" y="4560"/>
                    <a:pt x="6496" y="4500"/>
                    <a:pt x="6016" y="4500"/>
                  </a:cubicBezTo>
                  <a:cubicBezTo>
                    <a:pt x="5536" y="4500"/>
                    <a:pt x="5057" y="4560"/>
                    <a:pt x="4589" y="4680"/>
                  </a:cubicBezTo>
                  <a:cubicBezTo>
                    <a:pt x="4565" y="4228"/>
                    <a:pt x="4310" y="3820"/>
                    <a:pt x="3911" y="3599"/>
                  </a:cubicBezTo>
                  <a:lnTo>
                    <a:pt x="2686" y="2931"/>
                  </a:lnTo>
                  <a:cubicBezTo>
                    <a:pt x="2292" y="2715"/>
                    <a:pt x="2148" y="2220"/>
                    <a:pt x="2364" y="1826"/>
                  </a:cubicBezTo>
                  <a:lnTo>
                    <a:pt x="2912" y="837"/>
                  </a:lnTo>
                  <a:cubicBezTo>
                    <a:pt x="3060" y="566"/>
                    <a:pt x="3339" y="415"/>
                    <a:pt x="3624" y="415"/>
                  </a:cubicBezTo>
                  <a:cubicBezTo>
                    <a:pt x="3773" y="415"/>
                    <a:pt x="3925" y="456"/>
                    <a:pt x="4060" y="544"/>
                  </a:cubicBezTo>
                  <a:cubicBezTo>
                    <a:pt x="4195" y="601"/>
                    <a:pt x="4867" y="1202"/>
                    <a:pt x="6015" y="1202"/>
                  </a:cubicBezTo>
                  <a:cubicBezTo>
                    <a:pt x="7159" y="1202"/>
                    <a:pt x="7836" y="611"/>
                    <a:pt x="7966" y="544"/>
                  </a:cubicBezTo>
                  <a:cubicBezTo>
                    <a:pt x="8104" y="454"/>
                    <a:pt x="8257" y="411"/>
                    <a:pt x="8409" y="411"/>
                  </a:cubicBezTo>
                  <a:cubicBezTo>
                    <a:pt x="8694" y="411"/>
                    <a:pt x="8971" y="563"/>
                    <a:pt x="9119" y="837"/>
                  </a:cubicBezTo>
                  <a:cubicBezTo>
                    <a:pt x="9158" y="928"/>
                    <a:pt x="9229" y="965"/>
                    <a:pt x="9300" y="965"/>
                  </a:cubicBezTo>
                  <a:cubicBezTo>
                    <a:pt x="9447" y="965"/>
                    <a:pt x="9596" y="808"/>
                    <a:pt x="9479" y="640"/>
                  </a:cubicBezTo>
                  <a:cubicBezTo>
                    <a:pt x="9316" y="342"/>
                    <a:pt x="9037" y="121"/>
                    <a:pt x="8706" y="39"/>
                  </a:cubicBezTo>
                  <a:cubicBezTo>
                    <a:pt x="8597" y="12"/>
                    <a:pt x="8495" y="0"/>
                    <a:pt x="8399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6" name="Google Shape;12186;p89"/>
          <p:cNvGrpSpPr/>
          <p:nvPr/>
        </p:nvGrpSpPr>
        <p:grpSpPr>
          <a:xfrm>
            <a:off x="7090471" y="2703564"/>
            <a:ext cx="331282" cy="368588"/>
            <a:chOff x="7090471" y="2908964"/>
            <a:chExt cx="331282" cy="368588"/>
          </a:xfrm>
        </p:grpSpPr>
        <p:sp>
          <p:nvSpPr>
            <p:cNvPr id="12187" name="Google Shape;12187;p89"/>
            <p:cNvSpPr/>
            <p:nvPr/>
          </p:nvSpPr>
          <p:spPr>
            <a:xfrm>
              <a:off x="7099136" y="2914357"/>
              <a:ext cx="322616" cy="357776"/>
            </a:xfrm>
            <a:custGeom>
              <a:avLst/>
              <a:gdLst/>
              <a:ahLst/>
              <a:cxnLst/>
              <a:rect l="l" t="t" r="r" b="b"/>
              <a:pathLst>
                <a:path w="12323" h="13666" extrusionOk="0">
                  <a:moveTo>
                    <a:pt x="8625" y="0"/>
                  </a:moveTo>
                  <a:cubicBezTo>
                    <a:pt x="7967" y="0"/>
                    <a:pt x="7304" y="190"/>
                    <a:pt x="6721" y="580"/>
                  </a:cubicBezTo>
                  <a:cubicBezTo>
                    <a:pt x="6546" y="697"/>
                    <a:pt x="6344" y="756"/>
                    <a:pt x="6142" y="756"/>
                  </a:cubicBezTo>
                  <a:cubicBezTo>
                    <a:pt x="5941" y="756"/>
                    <a:pt x="5739" y="697"/>
                    <a:pt x="5564" y="580"/>
                  </a:cubicBezTo>
                  <a:cubicBezTo>
                    <a:pt x="4988" y="194"/>
                    <a:pt x="4326" y="2"/>
                    <a:pt x="3663" y="2"/>
                  </a:cubicBezTo>
                  <a:cubicBezTo>
                    <a:pt x="2971" y="2"/>
                    <a:pt x="2279" y="212"/>
                    <a:pt x="1687" y="632"/>
                  </a:cubicBezTo>
                  <a:cubicBezTo>
                    <a:pt x="529" y="1449"/>
                    <a:pt x="0" y="2900"/>
                    <a:pt x="361" y="4274"/>
                  </a:cubicBezTo>
                  <a:cubicBezTo>
                    <a:pt x="423" y="4552"/>
                    <a:pt x="529" y="4821"/>
                    <a:pt x="673" y="5071"/>
                  </a:cubicBezTo>
                  <a:cubicBezTo>
                    <a:pt x="793" y="5273"/>
                    <a:pt x="928" y="5460"/>
                    <a:pt x="1072" y="5643"/>
                  </a:cubicBezTo>
                  <a:cubicBezTo>
                    <a:pt x="1860" y="6537"/>
                    <a:pt x="2297" y="7689"/>
                    <a:pt x="2302" y="8881"/>
                  </a:cubicBezTo>
                  <a:lnTo>
                    <a:pt x="2302" y="11120"/>
                  </a:lnTo>
                  <a:cubicBezTo>
                    <a:pt x="2302" y="12527"/>
                    <a:pt x="3440" y="13666"/>
                    <a:pt x="4843" y="13666"/>
                  </a:cubicBezTo>
                  <a:lnTo>
                    <a:pt x="4843" y="10620"/>
                  </a:lnTo>
                  <a:cubicBezTo>
                    <a:pt x="4843" y="9909"/>
                    <a:pt x="5424" y="9332"/>
                    <a:pt x="6135" y="9332"/>
                  </a:cubicBezTo>
                  <a:cubicBezTo>
                    <a:pt x="6851" y="9332"/>
                    <a:pt x="7428" y="9909"/>
                    <a:pt x="7428" y="10620"/>
                  </a:cubicBezTo>
                  <a:lnTo>
                    <a:pt x="7428" y="13666"/>
                  </a:lnTo>
                  <a:cubicBezTo>
                    <a:pt x="8835" y="13666"/>
                    <a:pt x="9974" y="12527"/>
                    <a:pt x="9974" y="11120"/>
                  </a:cubicBezTo>
                  <a:lnTo>
                    <a:pt x="9974" y="8881"/>
                  </a:lnTo>
                  <a:cubicBezTo>
                    <a:pt x="9979" y="7689"/>
                    <a:pt x="10416" y="6537"/>
                    <a:pt x="11204" y="5643"/>
                  </a:cubicBezTo>
                  <a:cubicBezTo>
                    <a:pt x="12323" y="4351"/>
                    <a:pt x="12313" y="2429"/>
                    <a:pt x="11180" y="1151"/>
                  </a:cubicBezTo>
                  <a:cubicBezTo>
                    <a:pt x="10510" y="394"/>
                    <a:pt x="9573" y="0"/>
                    <a:pt x="8625" y="0"/>
                  </a:cubicBezTo>
                  <a:close/>
                </a:path>
              </a:pathLst>
            </a:custGeom>
            <a:solidFill>
              <a:srgbClr val="FC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8" name="Google Shape;12188;p89"/>
            <p:cNvSpPr/>
            <p:nvPr/>
          </p:nvSpPr>
          <p:spPr>
            <a:xfrm>
              <a:off x="7293444" y="2914304"/>
              <a:ext cx="127052" cy="357697"/>
            </a:xfrm>
            <a:custGeom>
              <a:avLst/>
              <a:gdLst/>
              <a:ahLst/>
              <a:cxnLst/>
              <a:rect l="l" t="t" r="r" b="b"/>
              <a:pathLst>
                <a:path w="4853" h="13663" extrusionOk="0">
                  <a:moveTo>
                    <a:pt x="1255" y="0"/>
                  </a:moveTo>
                  <a:lnTo>
                    <a:pt x="1255" y="5"/>
                  </a:lnTo>
                  <a:cubicBezTo>
                    <a:pt x="1225" y="4"/>
                    <a:pt x="1195" y="4"/>
                    <a:pt x="1165" y="4"/>
                  </a:cubicBezTo>
                  <a:cubicBezTo>
                    <a:pt x="868" y="4"/>
                    <a:pt x="572" y="47"/>
                    <a:pt x="284" y="125"/>
                  </a:cubicBezTo>
                  <a:cubicBezTo>
                    <a:pt x="1764" y="533"/>
                    <a:pt x="2787" y="1879"/>
                    <a:pt x="2797" y="3411"/>
                  </a:cubicBezTo>
                  <a:cubicBezTo>
                    <a:pt x="2797" y="4228"/>
                    <a:pt x="2504" y="5025"/>
                    <a:pt x="1966" y="5640"/>
                  </a:cubicBezTo>
                  <a:cubicBezTo>
                    <a:pt x="1178" y="6539"/>
                    <a:pt x="741" y="7687"/>
                    <a:pt x="736" y="8878"/>
                  </a:cubicBezTo>
                  <a:lnTo>
                    <a:pt x="736" y="11122"/>
                  </a:lnTo>
                  <a:cubicBezTo>
                    <a:pt x="736" y="11789"/>
                    <a:pt x="472" y="12433"/>
                    <a:pt x="1" y="12909"/>
                  </a:cubicBezTo>
                  <a:lnTo>
                    <a:pt x="1" y="13663"/>
                  </a:lnTo>
                  <a:cubicBezTo>
                    <a:pt x="4" y="13663"/>
                    <a:pt x="7" y="13663"/>
                    <a:pt x="10" y="13663"/>
                  </a:cubicBezTo>
                  <a:cubicBezTo>
                    <a:pt x="1408" y="13663"/>
                    <a:pt x="2547" y="12521"/>
                    <a:pt x="2542" y="11122"/>
                  </a:cubicBezTo>
                  <a:lnTo>
                    <a:pt x="2542" y="8883"/>
                  </a:lnTo>
                  <a:cubicBezTo>
                    <a:pt x="2552" y="7691"/>
                    <a:pt x="2989" y="6539"/>
                    <a:pt x="3777" y="5645"/>
                  </a:cubicBezTo>
                  <a:cubicBezTo>
                    <a:pt x="4641" y="4646"/>
                    <a:pt x="4853" y="3229"/>
                    <a:pt x="4310" y="2023"/>
                  </a:cubicBezTo>
                  <a:cubicBezTo>
                    <a:pt x="3772" y="812"/>
                    <a:pt x="2581" y="24"/>
                    <a:pt x="1255" y="0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9" name="Google Shape;12189;p89"/>
            <p:cNvSpPr/>
            <p:nvPr/>
          </p:nvSpPr>
          <p:spPr>
            <a:xfrm>
              <a:off x="7090471" y="2908964"/>
              <a:ext cx="328742" cy="368588"/>
            </a:xfrm>
            <a:custGeom>
              <a:avLst/>
              <a:gdLst/>
              <a:ahLst/>
              <a:cxnLst/>
              <a:rect l="l" t="t" r="r" b="b"/>
              <a:pathLst>
                <a:path w="12557" h="14079" extrusionOk="0">
                  <a:moveTo>
                    <a:pt x="8919" y="1"/>
                  </a:moveTo>
                  <a:cubicBezTo>
                    <a:pt x="8247" y="1"/>
                    <a:pt x="7558" y="193"/>
                    <a:pt x="6927" y="617"/>
                  </a:cubicBezTo>
                  <a:cubicBezTo>
                    <a:pt x="6786" y="711"/>
                    <a:pt x="6624" y="758"/>
                    <a:pt x="6461" y="758"/>
                  </a:cubicBezTo>
                  <a:cubicBezTo>
                    <a:pt x="6299" y="758"/>
                    <a:pt x="6137" y="711"/>
                    <a:pt x="5995" y="617"/>
                  </a:cubicBezTo>
                  <a:cubicBezTo>
                    <a:pt x="5400" y="217"/>
                    <a:pt x="4696" y="2"/>
                    <a:pt x="3980" y="2"/>
                  </a:cubicBezTo>
                  <a:cubicBezTo>
                    <a:pt x="3957" y="2"/>
                    <a:pt x="3934" y="2"/>
                    <a:pt x="3911" y="2"/>
                  </a:cubicBezTo>
                  <a:cubicBezTo>
                    <a:pt x="1705" y="41"/>
                    <a:pt x="0" y="2083"/>
                    <a:pt x="428" y="4307"/>
                  </a:cubicBezTo>
                  <a:cubicBezTo>
                    <a:pt x="452" y="4418"/>
                    <a:pt x="539" y="4469"/>
                    <a:pt x="626" y="4469"/>
                  </a:cubicBezTo>
                  <a:cubicBezTo>
                    <a:pt x="741" y="4469"/>
                    <a:pt x="858" y="4381"/>
                    <a:pt x="836" y="4230"/>
                  </a:cubicBezTo>
                  <a:cubicBezTo>
                    <a:pt x="456" y="2270"/>
                    <a:pt x="1960" y="454"/>
                    <a:pt x="3920" y="420"/>
                  </a:cubicBezTo>
                  <a:cubicBezTo>
                    <a:pt x="3944" y="420"/>
                    <a:pt x="3967" y="420"/>
                    <a:pt x="3991" y="420"/>
                  </a:cubicBezTo>
                  <a:cubicBezTo>
                    <a:pt x="4624" y="420"/>
                    <a:pt x="5242" y="607"/>
                    <a:pt x="5770" y="963"/>
                  </a:cubicBezTo>
                  <a:cubicBezTo>
                    <a:pt x="5979" y="1105"/>
                    <a:pt x="6220" y="1176"/>
                    <a:pt x="6462" y="1176"/>
                  </a:cubicBezTo>
                  <a:cubicBezTo>
                    <a:pt x="6704" y="1176"/>
                    <a:pt x="6947" y="1105"/>
                    <a:pt x="7158" y="963"/>
                  </a:cubicBezTo>
                  <a:cubicBezTo>
                    <a:pt x="7716" y="586"/>
                    <a:pt x="8327" y="416"/>
                    <a:pt x="8923" y="416"/>
                  </a:cubicBezTo>
                  <a:cubicBezTo>
                    <a:pt x="10591" y="416"/>
                    <a:pt x="12149" y="1748"/>
                    <a:pt x="12149" y="3620"/>
                  </a:cubicBezTo>
                  <a:cubicBezTo>
                    <a:pt x="12149" y="4389"/>
                    <a:pt x="11871" y="5133"/>
                    <a:pt x="11366" y="5719"/>
                  </a:cubicBezTo>
                  <a:cubicBezTo>
                    <a:pt x="10550" y="6651"/>
                    <a:pt x="10093" y="7847"/>
                    <a:pt x="10089" y="9087"/>
                  </a:cubicBezTo>
                  <a:lnTo>
                    <a:pt x="10089" y="11326"/>
                  </a:lnTo>
                  <a:cubicBezTo>
                    <a:pt x="10089" y="12536"/>
                    <a:pt x="9161" y="13550"/>
                    <a:pt x="7956" y="13655"/>
                  </a:cubicBezTo>
                  <a:lnTo>
                    <a:pt x="7956" y="10826"/>
                  </a:lnTo>
                  <a:cubicBezTo>
                    <a:pt x="8004" y="9966"/>
                    <a:pt x="7321" y="9241"/>
                    <a:pt x="6457" y="9241"/>
                  </a:cubicBezTo>
                  <a:cubicBezTo>
                    <a:pt x="5597" y="9241"/>
                    <a:pt x="4910" y="9966"/>
                    <a:pt x="4958" y="10826"/>
                  </a:cubicBezTo>
                  <a:lnTo>
                    <a:pt x="4958" y="13655"/>
                  </a:lnTo>
                  <a:cubicBezTo>
                    <a:pt x="3752" y="13550"/>
                    <a:pt x="2830" y="12536"/>
                    <a:pt x="2825" y="11326"/>
                  </a:cubicBezTo>
                  <a:lnTo>
                    <a:pt x="2825" y="9087"/>
                  </a:lnTo>
                  <a:cubicBezTo>
                    <a:pt x="2820" y="7847"/>
                    <a:pt x="2364" y="6651"/>
                    <a:pt x="1547" y="5719"/>
                  </a:cubicBezTo>
                  <a:cubicBezTo>
                    <a:pt x="1403" y="5551"/>
                    <a:pt x="1278" y="5369"/>
                    <a:pt x="1172" y="5176"/>
                  </a:cubicBezTo>
                  <a:cubicBezTo>
                    <a:pt x="1129" y="5100"/>
                    <a:pt x="1064" y="5068"/>
                    <a:pt x="999" y="5068"/>
                  </a:cubicBezTo>
                  <a:cubicBezTo>
                    <a:pt x="859" y="5068"/>
                    <a:pt x="720" y="5214"/>
                    <a:pt x="812" y="5378"/>
                  </a:cubicBezTo>
                  <a:cubicBezTo>
                    <a:pt x="932" y="5594"/>
                    <a:pt x="1076" y="5796"/>
                    <a:pt x="1239" y="5983"/>
                  </a:cubicBezTo>
                  <a:cubicBezTo>
                    <a:pt x="1994" y="6843"/>
                    <a:pt x="2412" y="7944"/>
                    <a:pt x="2416" y="9087"/>
                  </a:cubicBezTo>
                  <a:lnTo>
                    <a:pt x="2416" y="11326"/>
                  </a:lnTo>
                  <a:cubicBezTo>
                    <a:pt x="2416" y="12844"/>
                    <a:pt x="3646" y="14073"/>
                    <a:pt x="5164" y="14073"/>
                  </a:cubicBezTo>
                  <a:cubicBezTo>
                    <a:pt x="5280" y="14073"/>
                    <a:pt x="5371" y="13982"/>
                    <a:pt x="5371" y="13872"/>
                  </a:cubicBezTo>
                  <a:lnTo>
                    <a:pt x="5371" y="10826"/>
                  </a:lnTo>
                  <a:cubicBezTo>
                    <a:pt x="5371" y="10230"/>
                    <a:pt x="5856" y="9740"/>
                    <a:pt x="6457" y="9740"/>
                  </a:cubicBezTo>
                  <a:cubicBezTo>
                    <a:pt x="7057" y="9740"/>
                    <a:pt x="7542" y="10230"/>
                    <a:pt x="7542" y="10826"/>
                  </a:cubicBezTo>
                  <a:lnTo>
                    <a:pt x="7542" y="13872"/>
                  </a:lnTo>
                  <a:cubicBezTo>
                    <a:pt x="7542" y="13987"/>
                    <a:pt x="7634" y="14078"/>
                    <a:pt x="7749" y="14078"/>
                  </a:cubicBezTo>
                  <a:cubicBezTo>
                    <a:pt x="9262" y="14073"/>
                    <a:pt x="10492" y="12844"/>
                    <a:pt x="10497" y="11330"/>
                  </a:cubicBezTo>
                  <a:lnTo>
                    <a:pt x="10497" y="9082"/>
                  </a:lnTo>
                  <a:cubicBezTo>
                    <a:pt x="10502" y="7944"/>
                    <a:pt x="10920" y="6843"/>
                    <a:pt x="11674" y="5983"/>
                  </a:cubicBezTo>
                  <a:cubicBezTo>
                    <a:pt x="12241" y="5325"/>
                    <a:pt x="12553" y="4485"/>
                    <a:pt x="12553" y="3615"/>
                  </a:cubicBezTo>
                  <a:cubicBezTo>
                    <a:pt x="12557" y="1505"/>
                    <a:pt x="10802" y="1"/>
                    <a:pt x="891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0" name="Google Shape;12190;p89"/>
          <p:cNvGrpSpPr/>
          <p:nvPr/>
        </p:nvGrpSpPr>
        <p:grpSpPr>
          <a:xfrm>
            <a:off x="7159769" y="3621199"/>
            <a:ext cx="195722" cy="339816"/>
            <a:chOff x="7159769" y="3826599"/>
            <a:chExt cx="195722" cy="339816"/>
          </a:xfrm>
        </p:grpSpPr>
        <p:sp>
          <p:nvSpPr>
            <p:cNvPr id="12191" name="Google Shape;12191;p89"/>
            <p:cNvSpPr/>
            <p:nvPr/>
          </p:nvSpPr>
          <p:spPr>
            <a:xfrm>
              <a:off x="7186054" y="3862099"/>
              <a:ext cx="143152" cy="128439"/>
            </a:xfrm>
            <a:custGeom>
              <a:avLst/>
              <a:gdLst/>
              <a:ahLst/>
              <a:cxnLst/>
              <a:rect l="l" t="t" r="r" b="b"/>
              <a:pathLst>
                <a:path w="5468" h="4906" extrusionOk="0">
                  <a:moveTo>
                    <a:pt x="1158" y="0"/>
                  </a:moveTo>
                  <a:cubicBezTo>
                    <a:pt x="447" y="423"/>
                    <a:pt x="5" y="1187"/>
                    <a:pt x="0" y="2018"/>
                  </a:cubicBezTo>
                  <a:cubicBezTo>
                    <a:pt x="0" y="2460"/>
                    <a:pt x="14" y="3406"/>
                    <a:pt x="58" y="3844"/>
                  </a:cubicBezTo>
                  <a:cubicBezTo>
                    <a:pt x="120" y="4444"/>
                    <a:pt x="625" y="4905"/>
                    <a:pt x="1230" y="4905"/>
                  </a:cubicBezTo>
                  <a:lnTo>
                    <a:pt x="4228" y="4905"/>
                  </a:lnTo>
                  <a:cubicBezTo>
                    <a:pt x="4833" y="4905"/>
                    <a:pt x="5337" y="4449"/>
                    <a:pt x="5400" y="3844"/>
                  </a:cubicBezTo>
                  <a:cubicBezTo>
                    <a:pt x="5448" y="3411"/>
                    <a:pt x="5467" y="2465"/>
                    <a:pt x="5462" y="2023"/>
                  </a:cubicBezTo>
                  <a:cubicBezTo>
                    <a:pt x="5453" y="1192"/>
                    <a:pt x="5016" y="423"/>
                    <a:pt x="4295" y="0"/>
                  </a:cubicBezTo>
                  <a:lnTo>
                    <a:pt x="4016" y="726"/>
                  </a:lnTo>
                  <a:cubicBezTo>
                    <a:pt x="3584" y="560"/>
                    <a:pt x="3158" y="477"/>
                    <a:pt x="2730" y="477"/>
                  </a:cubicBezTo>
                  <a:cubicBezTo>
                    <a:pt x="2302" y="477"/>
                    <a:pt x="1874" y="560"/>
                    <a:pt x="1436" y="726"/>
                  </a:cubicBezTo>
                  <a:lnTo>
                    <a:pt x="1158" y="0"/>
                  </a:lnTo>
                  <a:close/>
                </a:path>
              </a:pathLst>
            </a:custGeom>
            <a:solidFill>
              <a:srgbClr val="36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2" name="Google Shape;12192;p89"/>
            <p:cNvSpPr/>
            <p:nvPr/>
          </p:nvSpPr>
          <p:spPr>
            <a:xfrm>
              <a:off x="7277736" y="3862099"/>
              <a:ext cx="51470" cy="128439"/>
            </a:xfrm>
            <a:custGeom>
              <a:avLst/>
              <a:gdLst/>
              <a:ahLst/>
              <a:cxnLst/>
              <a:rect l="l" t="t" r="r" b="b"/>
              <a:pathLst>
                <a:path w="1966" h="4906" extrusionOk="0">
                  <a:moveTo>
                    <a:pt x="798" y="0"/>
                  </a:moveTo>
                  <a:lnTo>
                    <a:pt x="625" y="457"/>
                  </a:lnTo>
                  <a:cubicBezTo>
                    <a:pt x="1014" y="884"/>
                    <a:pt x="1230" y="1442"/>
                    <a:pt x="1230" y="2023"/>
                  </a:cubicBezTo>
                  <a:cubicBezTo>
                    <a:pt x="1230" y="2465"/>
                    <a:pt x="1216" y="3406"/>
                    <a:pt x="1172" y="3844"/>
                  </a:cubicBezTo>
                  <a:cubicBezTo>
                    <a:pt x="1110" y="4449"/>
                    <a:pt x="606" y="4905"/>
                    <a:pt x="0" y="4905"/>
                  </a:cubicBezTo>
                  <a:lnTo>
                    <a:pt x="730" y="4905"/>
                  </a:lnTo>
                  <a:cubicBezTo>
                    <a:pt x="1336" y="4905"/>
                    <a:pt x="1840" y="4449"/>
                    <a:pt x="1903" y="3844"/>
                  </a:cubicBezTo>
                  <a:cubicBezTo>
                    <a:pt x="1946" y="3411"/>
                    <a:pt x="1965" y="2465"/>
                    <a:pt x="1965" y="2023"/>
                  </a:cubicBezTo>
                  <a:cubicBezTo>
                    <a:pt x="1955" y="1192"/>
                    <a:pt x="1514" y="423"/>
                    <a:pt x="79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3" name="Google Shape;12193;p89"/>
            <p:cNvSpPr/>
            <p:nvPr/>
          </p:nvSpPr>
          <p:spPr>
            <a:xfrm>
              <a:off x="7208438" y="3831495"/>
              <a:ext cx="98489" cy="49742"/>
            </a:xfrm>
            <a:custGeom>
              <a:avLst/>
              <a:gdLst/>
              <a:ahLst/>
              <a:cxnLst/>
              <a:rect l="l" t="t" r="r" b="b"/>
              <a:pathLst>
                <a:path w="3762" h="1900" extrusionOk="0">
                  <a:moveTo>
                    <a:pt x="1881" y="1"/>
                  </a:moveTo>
                  <a:cubicBezTo>
                    <a:pt x="1243" y="1"/>
                    <a:pt x="606" y="120"/>
                    <a:pt x="0" y="357"/>
                  </a:cubicBezTo>
                  <a:lnTo>
                    <a:pt x="586" y="1900"/>
                  </a:lnTo>
                  <a:cubicBezTo>
                    <a:pt x="1003" y="1731"/>
                    <a:pt x="1443" y="1647"/>
                    <a:pt x="1883" y="1647"/>
                  </a:cubicBezTo>
                  <a:cubicBezTo>
                    <a:pt x="2320" y="1647"/>
                    <a:pt x="2757" y="1730"/>
                    <a:pt x="3171" y="1895"/>
                  </a:cubicBezTo>
                  <a:lnTo>
                    <a:pt x="3762" y="357"/>
                  </a:lnTo>
                  <a:cubicBezTo>
                    <a:pt x="3156" y="120"/>
                    <a:pt x="2519" y="1"/>
                    <a:pt x="18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4" name="Google Shape;12194;p89"/>
            <p:cNvSpPr/>
            <p:nvPr/>
          </p:nvSpPr>
          <p:spPr>
            <a:xfrm>
              <a:off x="7274333" y="3835422"/>
              <a:ext cx="32463" cy="45684"/>
            </a:xfrm>
            <a:custGeom>
              <a:avLst/>
              <a:gdLst/>
              <a:ahLst/>
              <a:cxnLst/>
              <a:rect l="l" t="t" r="r" b="b"/>
              <a:pathLst>
                <a:path w="1240" h="1745" extrusionOk="0">
                  <a:moveTo>
                    <a:pt x="572" y="1"/>
                  </a:moveTo>
                  <a:lnTo>
                    <a:pt x="1" y="1500"/>
                  </a:lnTo>
                  <a:lnTo>
                    <a:pt x="649" y="1745"/>
                  </a:lnTo>
                  <a:lnTo>
                    <a:pt x="1240" y="207"/>
                  </a:lnTo>
                  <a:cubicBezTo>
                    <a:pt x="1024" y="121"/>
                    <a:pt x="798" y="54"/>
                    <a:pt x="572" y="1"/>
                  </a:cubicBezTo>
                  <a:close/>
                </a:path>
              </a:pathLst>
            </a:custGeom>
            <a:solidFill>
              <a:srgbClr val="F6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5" name="Google Shape;12195;p89"/>
            <p:cNvSpPr/>
            <p:nvPr/>
          </p:nvSpPr>
          <p:spPr>
            <a:xfrm>
              <a:off x="7244645" y="3840631"/>
              <a:ext cx="25944" cy="22724"/>
            </a:xfrm>
            <a:custGeom>
              <a:avLst/>
              <a:gdLst/>
              <a:ahLst/>
              <a:cxnLst/>
              <a:rect l="l" t="t" r="r" b="b"/>
              <a:pathLst>
                <a:path w="991" h="868" extrusionOk="0">
                  <a:moveTo>
                    <a:pt x="493" y="0"/>
                  </a:moveTo>
                  <a:cubicBezTo>
                    <a:pt x="398" y="0"/>
                    <a:pt x="303" y="64"/>
                    <a:pt x="303" y="191"/>
                  </a:cubicBezTo>
                  <a:lnTo>
                    <a:pt x="303" y="244"/>
                  </a:lnTo>
                  <a:lnTo>
                    <a:pt x="251" y="244"/>
                  </a:lnTo>
                  <a:cubicBezTo>
                    <a:pt x="1" y="244"/>
                    <a:pt x="1" y="623"/>
                    <a:pt x="251" y="623"/>
                  </a:cubicBezTo>
                  <a:lnTo>
                    <a:pt x="303" y="623"/>
                  </a:lnTo>
                  <a:lnTo>
                    <a:pt x="303" y="676"/>
                  </a:lnTo>
                  <a:cubicBezTo>
                    <a:pt x="303" y="804"/>
                    <a:pt x="398" y="867"/>
                    <a:pt x="493" y="867"/>
                  </a:cubicBezTo>
                  <a:cubicBezTo>
                    <a:pt x="588" y="867"/>
                    <a:pt x="683" y="804"/>
                    <a:pt x="683" y="676"/>
                  </a:cubicBezTo>
                  <a:lnTo>
                    <a:pt x="683" y="623"/>
                  </a:lnTo>
                  <a:lnTo>
                    <a:pt x="741" y="623"/>
                  </a:lnTo>
                  <a:cubicBezTo>
                    <a:pt x="990" y="623"/>
                    <a:pt x="990" y="244"/>
                    <a:pt x="741" y="244"/>
                  </a:cubicBezTo>
                  <a:lnTo>
                    <a:pt x="683" y="244"/>
                  </a:lnTo>
                  <a:lnTo>
                    <a:pt x="683" y="191"/>
                  </a:lnTo>
                  <a:cubicBezTo>
                    <a:pt x="683" y="64"/>
                    <a:pt x="588" y="0"/>
                    <a:pt x="493" y="0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6" name="Google Shape;12196;p89"/>
            <p:cNvSpPr/>
            <p:nvPr/>
          </p:nvSpPr>
          <p:spPr>
            <a:xfrm>
              <a:off x="7165162" y="3986611"/>
              <a:ext cx="184909" cy="174751"/>
            </a:xfrm>
            <a:custGeom>
              <a:avLst/>
              <a:gdLst/>
              <a:ahLst/>
              <a:cxnLst/>
              <a:rect l="l" t="t" r="r" b="b"/>
              <a:pathLst>
                <a:path w="7063" h="6675" extrusionOk="0">
                  <a:moveTo>
                    <a:pt x="2864" y="0"/>
                  </a:moveTo>
                  <a:lnTo>
                    <a:pt x="2864" y="956"/>
                  </a:lnTo>
                  <a:lnTo>
                    <a:pt x="2700" y="956"/>
                  </a:lnTo>
                  <a:cubicBezTo>
                    <a:pt x="1725" y="956"/>
                    <a:pt x="870" y="1624"/>
                    <a:pt x="644" y="2575"/>
                  </a:cubicBezTo>
                  <a:lnTo>
                    <a:pt x="101" y="4780"/>
                  </a:lnTo>
                  <a:cubicBezTo>
                    <a:pt x="1" y="5184"/>
                    <a:pt x="183" y="5607"/>
                    <a:pt x="543" y="5813"/>
                  </a:cubicBezTo>
                  <a:cubicBezTo>
                    <a:pt x="1540" y="6387"/>
                    <a:pt x="2537" y="6674"/>
                    <a:pt x="3534" y="6674"/>
                  </a:cubicBezTo>
                  <a:cubicBezTo>
                    <a:pt x="4531" y="6674"/>
                    <a:pt x="5528" y="6387"/>
                    <a:pt x="6525" y="5813"/>
                  </a:cubicBezTo>
                  <a:cubicBezTo>
                    <a:pt x="6885" y="5607"/>
                    <a:pt x="7063" y="5184"/>
                    <a:pt x="6966" y="4780"/>
                  </a:cubicBezTo>
                  <a:lnTo>
                    <a:pt x="6683" y="3623"/>
                  </a:lnTo>
                  <a:lnTo>
                    <a:pt x="6544" y="3032"/>
                  </a:lnTo>
                  <a:lnTo>
                    <a:pt x="6433" y="2570"/>
                  </a:lnTo>
                  <a:cubicBezTo>
                    <a:pt x="6198" y="1619"/>
                    <a:pt x="5348" y="951"/>
                    <a:pt x="4372" y="951"/>
                  </a:cubicBezTo>
                  <a:lnTo>
                    <a:pt x="4214" y="951"/>
                  </a:lnTo>
                  <a:lnTo>
                    <a:pt x="4214" y="0"/>
                  </a:lnTo>
                  <a:cubicBezTo>
                    <a:pt x="4000" y="108"/>
                    <a:pt x="3768" y="162"/>
                    <a:pt x="3537" y="162"/>
                  </a:cubicBezTo>
                  <a:cubicBezTo>
                    <a:pt x="3306" y="162"/>
                    <a:pt x="3075" y="108"/>
                    <a:pt x="2864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7" name="Google Shape;12197;p89"/>
            <p:cNvSpPr/>
            <p:nvPr/>
          </p:nvSpPr>
          <p:spPr>
            <a:xfrm>
              <a:off x="7240011" y="3986742"/>
              <a:ext cx="5917" cy="3796"/>
            </a:xfrm>
            <a:custGeom>
              <a:avLst/>
              <a:gdLst/>
              <a:ahLst/>
              <a:cxnLst/>
              <a:rect l="l" t="t" r="r" b="b"/>
              <a:pathLst>
                <a:path w="226" h="145" extrusionOk="0">
                  <a:moveTo>
                    <a:pt x="0" y="0"/>
                  </a:moveTo>
                  <a:lnTo>
                    <a:pt x="0" y="144"/>
                  </a:lnTo>
                  <a:cubicBezTo>
                    <a:pt x="77" y="130"/>
                    <a:pt x="154" y="115"/>
                    <a:pt x="226" y="91"/>
                  </a:cubicBezTo>
                  <a:cubicBezTo>
                    <a:pt x="149" y="67"/>
                    <a:pt x="72" y="34"/>
                    <a:pt x="0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8" name="Google Shape;12198;p89"/>
            <p:cNvSpPr/>
            <p:nvPr/>
          </p:nvSpPr>
          <p:spPr>
            <a:xfrm>
              <a:off x="7245901" y="3986611"/>
              <a:ext cx="104170" cy="174725"/>
            </a:xfrm>
            <a:custGeom>
              <a:avLst/>
              <a:gdLst/>
              <a:ahLst/>
              <a:cxnLst/>
              <a:rect l="l" t="t" r="r" b="b"/>
              <a:pathLst>
                <a:path w="3979" h="6674" extrusionOk="0">
                  <a:moveTo>
                    <a:pt x="1130" y="0"/>
                  </a:moveTo>
                  <a:cubicBezTo>
                    <a:pt x="918" y="111"/>
                    <a:pt x="688" y="168"/>
                    <a:pt x="452" y="168"/>
                  </a:cubicBezTo>
                  <a:cubicBezTo>
                    <a:pt x="380" y="168"/>
                    <a:pt x="303" y="164"/>
                    <a:pt x="231" y="149"/>
                  </a:cubicBezTo>
                  <a:lnTo>
                    <a:pt x="231" y="956"/>
                  </a:lnTo>
                  <a:lnTo>
                    <a:pt x="390" y="956"/>
                  </a:lnTo>
                  <a:cubicBezTo>
                    <a:pt x="1370" y="956"/>
                    <a:pt x="2220" y="1624"/>
                    <a:pt x="2451" y="2575"/>
                  </a:cubicBezTo>
                  <a:lnTo>
                    <a:pt x="2561" y="3032"/>
                  </a:lnTo>
                  <a:lnTo>
                    <a:pt x="2705" y="3623"/>
                  </a:lnTo>
                  <a:lnTo>
                    <a:pt x="2989" y="4780"/>
                  </a:lnTo>
                  <a:cubicBezTo>
                    <a:pt x="3085" y="5189"/>
                    <a:pt x="2902" y="5607"/>
                    <a:pt x="2547" y="5813"/>
                  </a:cubicBezTo>
                  <a:cubicBezTo>
                    <a:pt x="1697" y="6303"/>
                    <a:pt x="851" y="6587"/>
                    <a:pt x="1" y="6654"/>
                  </a:cubicBezTo>
                  <a:cubicBezTo>
                    <a:pt x="153" y="6667"/>
                    <a:pt x="306" y="6674"/>
                    <a:pt x="458" y="6674"/>
                  </a:cubicBezTo>
                  <a:cubicBezTo>
                    <a:pt x="1453" y="6674"/>
                    <a:pt x="2445" y="6388"/>
                    <a:pt x="3441" y="5813"/>
                  </a:cubicBezTo>
                  <a:cubicBezTo>
                    <a:pt x="3801" y="5607"/>
                    <a:pt x="3979" y="5184"/>
                    <a:pt x="3882" y="4780"/>
                  </a:cubicBezTo>
                  <a:lnTo>
                    <a:pt x="3599" y="3623"/>
                  </a:lnTo>
                  <a:lnTo>
                    <a:pt x="3460" y="3032"/>
                  </a:lnTo>
                  <a:lnTo>
                    <a:pt x="3349" y="2575"/>
                  </a:lnTo>
                  <a:cubicBezTo>
                    <a:pt x="3119" y="1624"/>
                    <a:pt x="2264" y="956"/>
                    <a:pt x="1288" y="956"/>
                  </a:cubicBezTo>
                  <a:lnTo>
                    <a:pt x="1130" y="956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9" name="Google Shape;12199;p89"/>
            <p:cNvSpPr/>
            <p:nvPr/>
          </p:nvSpPr>
          <p:spPr>
            <a:xfrm>
              <a:off x="7224277" y="3986611"/>
              <a:ext cx="65188" cy="82650"/>
            </a:xfrm>
            <a:custGeom>
              <a:avLst/>
              <a:gdLst/>
              <a:ahLst/>
              <a:cxnLst/>
              <a:rect l="l" t="t" r="r" b="b"/>
              <a:pathLst>
                <a:path w="2490" h="3157" extrusionOk="0">
                  <a:moveTo>
                    <a:pt x="606" y="0"/>
                  </a:moveTo>
                  <a:lnTo>
                    <a:pt x="606" y="956"/>
                  </a:lnTo>
                  <a:lnTo>
                    <a:pt x="442" y="956"/>
                  </a:lnTo>
                  <a:cubicBezTo>
                    <a:pt x="294" y="956"/>
                    <a:pt x="149" y="971"/>
                    <a:pt x="1" y="1004"/>
                  </a:cubicBezTo>
                  <a:lnTo>
                    <a:pt x="58" y="1052"/>
                  </a:lnTo>
                  <a:lnTo>
                    <a:pt x="1274" y="3157"/>
                  </a:lnTo>
                  <a:lnTo>
                    <a:pt x="2489" y="1052"/>
                  </a:lnTo>
                  <a:lnTo>
                    <a:pt x="2489" y="990"/>
                  </a:lnTo>
                  <a:cubicBezTo>
                    <a:pt x="2364" y="966"/>
                    <a:pt x="2239" y="956"/>
                    <a:pt x="2114" y="956"/>
                  </a:cubicBezTo>
                  <a:lnTo>
                    <a:pt x="1956" y="956"/>
                  </a:lnTo>
                  <a:lnTo>
                    <a:pt x="1956" y="0"/>
                  </a:lnTo>
                  <a:cubicBezTo>
                    <a:pt x="1742" y="108"/>
                    <a:pt x="1510" y="162"/>
                    <a:pt x="1279" y="162"/>
                  </a:cubicBezTo>
                  <a:cubicBezTo>
                    <a:pt x="1048" y="162"/>
                    <a:pt x="817" y="108"/>
                    <a:pt x="606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0" name="Google Shape;12200;p89"/>
            <p:cNvSpPr/>
            <p:nvPr/>
          </p:nvSpPr>
          <p:spPr>
            <a:xfrm>
              <a:off x="7239880" y="3986742"/>
              <a:ext cx="35369" cy="17253"/>
            </a:xfrm>
            <a:custGeom>
              <a:avLst/>
              <a:gdLst/>
              <a:ahLst/>
              <a:cxnLst/>
              <a:rect l="l" t="t" r="r" b="b"/>
              <a:pathLst>
                <a:path w="1351" h="659" extrusionOk="0">
                  <a:moveTo>
                    <a:pt x="0" y="0"/>
                  </a:moveTo>
                  <a:lnTo>
                    <a:pt x="0" y="514"/>
                  </a:lnTo>
                  <a:cubicBezTo>
                    <a:pt x="216" y="610"/>
                    <a:pt x="447" y="658"/>
                    <a:pt x="677" y="658"/>
                  </a:cubicBezTo>
                  <a:cubicBezTo>
                    <a:pt x="907" y="658"/>
                    <a:pt x="1136" y="610"/>
                    <a:pt x="1350" y="514"/>
                  </a:cubicBezTo>
                  <a:lnTo>
                    <a:pt x="1350" y="0"/>
                  </a:lnTo>
                  <a:cubicBezTo>
                    <a:pt x="1144" y="106"/>
                    <a:pt x="913" y="163"/>
                    <a:pt x="678" y="163"/>
                  </a:cubicBezTo>
                  <a:cubicBezTo>
                    <a:pt x="442" y="163"/>
                    <a:pt x="212" y="106"/>
                    <a:pt x="0" y="0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1" name="Google Shape;12201;p89"/>
            <p:cNvSpPr/>
            <p:nvPr/>
          </p:nvSpPr>
          <p:spPr>
            <a:xfrm>
              <a:off x="7213962" y="3888515"/>
              <a:ext cx="87441" cy="99379"/>
            </a:xfrm>
            <a:custGeom>
              <a:avLst/>
              <a:gdLst/>
              <a:ahLst/>
              <a:cxnLst/>
              <a:rect l="l" t="t" r="r" b="b"/>
              <a:pathLst>
                <a:path w="3340" h="3796" extrusionOk="0">
                  <a:moveTo>
                    <a:pt x="2292" y="0"/>
                  </a:moveTo>
                  <a:cubicBezTo>
                    <a:pt x="1615" y="457"/>
                    <a:pt x="817" y="706"/>
                    <a:pt x="1" y="716"/>
                  </a:cubicBezTo>
                  <a:lnTo>
                    <a:pt x="1" y="2104"/>
                  </a:lnTo>
                  <a:lnTo>
                    <a:pt x="1" y="2157"/>
                  </a:lnTo>
                  <a:cubicBezTo>
                    <a:pt x="15" y="3065"/>
                    <a:pt x="760" y="3795"/>
                    <a:pt x="1668" y="3795"/>
                  </a:cubicBezTo>
                  <a:cubicBezTo>
                    <a:pt x="2580" y="3795"/>
                    <a:pt x="3320" y="3065"/>
                    <a:pt x="3339" y="2157"/>
                  </a:cubicBezTo>
                  <a:lnTo>
                    <a:pt x="3339" y="716"/>
                  </a:lnTo>
                  <a:cubicBezTo>
                    <a:pt x="2753" y="476"/>
                    <a:pt x="2292" y="0"/>
                    <a:pt x="2292" y="0"/>
                  </a:cubicBezTo>
                  <a:close/>
                </a:path>
              </a:pathLst>
            </a:custGeom>
            <a:solidFill>
              <a:srgbClr val="E4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2" name="Google Shape;12202;p89"/>
            <p:cNvSpPr/>
            <p:nvPr/>
          </p:nvSpPr>
          <p:spPr>
            <a:xfrm>
              <a:off x="7260248" y="3888619"/>
              <a:ext cx="41286" cy="99903"/>
            </a:xfrm>
            <a:custGeom>
              <a:avLst/>
              <a:gdLst/>
              <a:ahLst/>
              <a:cxnLst/>
              <a:rect l="l" t="t" r="r" b="b"/>
              <a:pathLst>
                <a:path w="1577" h="3816" extrusionOk="0">
                  <a:moveTo>
                    <a:pt x="524" y="1"/>
                  </a:moveTo>
                  <a:cubicBezTo>
                    <a:pt x="361" y="116"/>
                    <a:pt x="183" y="217"/>
                    <a:pt x="0" y="299"/>
                  </a:cubicBezTo>
                  <a:cubicBezTo>
                    <a:pt x="270" y="544"/>
                    <a:pt x="582" y="741"/>
                    <a:pt x="913" y="885"/>
                  </a:cubicBezTo>
                  <a:lnTo>
                    <a:pt x="913" y="2326"/>
                  </a:lnTo>
                  <a:cubicBezTo>
                    <a:pt x="913" y="2955"/>
                    <a:pt x="563" y="3532"/>
                    <a:pt x="0" y="3815"/>
                  </a:cubicBezTo>
                  <a:cubicBezTo>
                    <a:pt x="884" y="3767"/>
                    <a:pt x="1571" y="3037"/>
                    <a:pt x="1576" y="2153"/>
                  </a:cubicBezTo>
                  <a:lnTo>
                    <a:pt x="1576" y="712"/>
                  </a:lnTo>
                  <a:cubicBezTo>
                    <a:pt x="981" y="472"/>
                    <a:pt x="524" y="1"/>
                    <a:pt x="524" y="1"/>
                  </a:cubicBezTo>
                  <a:close/>
                </a:path>
              </a:pathLst>
            </a:custGeom>
            <a:solidFill>
              <a:srgbClr val="DAE2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3" name="Google Shape;12203;p89"/>
            <p:cNvSpPr/>
            <p:nvPr/>
          </p:nvSpPr>
          <p:spPr>
            <a:xfrm>
              <a:off x="7159769" y="3826599"/>
              <a:ext cx="195722" cy="339816"/>
            </a:xfrm>
            <a:custGeom>
              <a:avLst/>
              <a:gdLst/>
              <a:ahLst/>
              <a:cxnLst/>
              <a:rect l="l" t="t" r="r" b="b"/>
              <a:pathLst>
                <a:path w="7476" h="12980" extrusionOk="0">
                  <a:moveTo>
                    <a:pt x="3732" y="378"/>
                  </a:moveTo>
                  <a:cubicBezTo>
                    <a:pt x="4286" y="378"/>
                    <a:pt x="4840" y="472"/>
                    <a:pt x="5369" y="659"/>
                  </a:cubicBezTo>
                  <a:lnTo>
                    <a:pt x="5369" y="659"/>
                  </a:lnTo>
                  <a:lnTo>
                    <a:pt x="5131" y="1289"/>
                  </a:lnTo>
                  <a:lnTo>
                    <a:pt x="4915" y="1842"/>
                  </a:lnTo>
                  <a:cubicBezTo>
                    <a:pt x="4533" y="1709"/>
                    <a:pt x="4134" y="1643"/>
                    <a:pt x="3735" y="1643"/>
                  </a:cubicBezTo>
                  <a:cubicBezTo>
                    <a:pt x="3336" y="1643"/>
                    <a:pt x="2938" y="1709"/>
                    <a:pt x="2556" y="1842"/>
                  </a:cubicBezTo>
                  <a:lnTo>
                    <a:pt x="2104" y="655"/>
                  </a:lnTo>
                  <a:cubicBezTo>
                    <a:pt x="2631" y="471"/>
                    <a:pt x="3182" y="378"/>
                    <a:pt x="3732" y="378"/>
                  </a:cubicBezTo>
                  <a:close/>
                  <a:moveTo>
                    <a:pt x="2075" y="1649"/>
                  </a:moveTo>
                  <a:cubicBezTo>
                    <a:pt x="2282" y="2144"/>
                    <a:pt x="2239" y="2211"/>
                    <a:pt x="2392" y="2259"/>
                  </a:cubicBezTo>
                  <a:cubicBezTo>
                    <a:pt x="2407" y="2269"/>
                    <a:pt x="2426" y="2274"/>
                    <a:pt x="2445" y="2279"/>
                  </a:cubicBezTo>
                  <a:cubicBezTo>
                    <a:pt x="2465" y="2279"/>
                    <a:pt x="2489" y="2274"/>
                    <a:pt x="2508" y="2264"/>
                  </a:cubicBezTo>
                  <a:cubicBezTo>
                    <a:pt x="2902" y="2108"/>
                    <a:pt x="3317" y="2030"/>
                    <a:pt x="3733" y="2030"/>
                  </a:cubicBezTo>
                  <a:cubicBezTo>
                    <a:pt x="4148" y="2030"/>
                    <a:pt x="4564" y="2108"/>
                    <a:pt x="4958" y="2264"/>
                  </a:cubicBezTo>
                  <a:cubicBezTo>
                    <a:pt x="4979" y="2274"/>
                    <a:pt x="5003" y="2279"/>
                    <a:pt x="5028" y="2279"/>
                  </a:cubicBezTo>
                  <a:cubicBezTo>
                    <a:pt x="5053" y="2279"/>
                    <a:pt x="5078" y="2274"/>
                    <a:pt x="5102" y="2264"/>
                  </a:cubicBezTo>
                  <a:cubicBezTo>
                    <a:pt x="5145" y="2245"/>
                    <a:pt x="5184" y="2207"/>
                    <a:pt x="5203" y="2159"/>
                  </a:cubicBezTo>
                  <a:lnTo>
                    <a:pt x="5395" y="1654"/>
                  </a:lnTo>
                  <a:cubicBezTo>
                    <a:pt x="5943" y="2058"/>
                    <a:pt x="6269" y="2701"/>
                    <a:pt x="6269" y="3384"/>
                  </a:cubicBezTo>
                  <a:cubicBezTo>
                    <a:pt x="6269" y="3859"/>
                    <a:pt x="6255" y="4772"/>
                    <a:pt x="6212" y="5185"/>
                  </a:cubicBezTo>
                  <a:cubicBezTo>
                    <a:pt x="6159" y="5686"/>
                    <a:pt x="5741" y="6074"/>
                    <a:pt x="5236" y="6074"/>
                  </a:cubicBezTo>
                  <a:cubicBezTo>
                    <a:pt x="5233" y="6074"/>
                    <a:pt x="5230" y="6074"/>
                    <a:pt x="5227" y="6074"/>
                  </a:cubicBezTo>
                  <a:lnTo>
                    <a:pt x="4756" y="6074"/>
                  </a:lnTo>
                  <a:cubicBezTo>
                    <a:pt x="5280" y="5733"/>
                    <a:pt x="5592" y="5151"/>
                    <a:pt x="5592" y="4527"/>
                  </a:cubicBezTo>
                  <a:lnTo>
                    <a:pt x="5592" y="3086"/>
                  </a:lnTo>
                  <a:cubicBezTo>
                    <a:pt x="5582" y="3047"/>
                    <a:pt x="5568" y="3019"/>
                    <a:pt x="5549" y="2985"/>
                  </a:cubicBezTo>
                  <a:cubicBezTo>
                    <a:pt x="5530" y="2956"/>
                    <a:pt x="5501" y="2932"/>
                    <a:pt x="5477" y="2908"/>
                  </a:cubicBezTo>
                  <a:cubicBezTo>
                    <a:pt x="4934" y="2687"/>
                    <a:pt x="4497" y="2245"/>
                    <a:pt x="4492" y="2235"/>
                  </a:cubicBezTo>
                  <a:cubicBezTo>
                    <a:pt x="4456" y="2199"/>
                    <a:pt x="4408" y="2181"/>
                    <a:pt x="4360" y="2181"/>
                  </a:cubicBezTo>
                  <a:cubicBezTo>
                    <a:pt x="4319" y="2181"/>
                    <a:pt x="4277" y="2194"/>
                    <a:pt x="4242" y="2221"/>
                  </a:cubicBezTo>
                  <a:cubicBezTo>
                    <a:pt x="3598" y="2653"/>
                    <a:pt x="2839" y="2889"/>
                    <a:pt x="2066" y="2894"/>
                  </a:cubicBezTo>
                  <a:cubicBezTo>
                    <a:pt x="2037" y="2894"/>
                    <a:pt x="2023" y="2913"/>
                    <a:pt x="1999" y="2922"/>
                  </a:cubicBezTo>
                  <a:cubicBezTo>
                    <a:pt x="1975" y="2927"/>
                    <a:pt x="1950" y="2937"/>
                    <a:pt x="1931" y="2951"/>
                  </a:cubicBezTo>
                  <a:cubicBezTo>
                    <a:pt x="1917" y="2970"/>
                    <a:pt x="1917" y="2999"/>
                    <a:pt x="1907" y="3019"/>
                  </a:cubicBezTo>
                  <a:cubicBezTo>
                    <a:pt x="1893" y="3038"/>
                    <a:pt x="1883" y="3062"/>
                    <a:pt x="1878" y="3086"/>
                  </a:cubicBezTo>
                  <a:lnTo>
                    <a:pt x="1878" y="3629"/>
                  </a:lnTo>
                  <a:cubicBezTo>
                    <a:pt x="1878" y="3754"/>
                    <a:pt x="1973" y="3816"/>
                    <a:pt x="2068" y="3816"/>
                  </a:cubicBezTo>
                  <a:cubicBezTo>
                    <a:pt x="2163" y="3816"/>
                    <a:pt x="2258" y="3754"/>
                    <a:pt x="2258" y="3629"/>
                  </a:cubicBezTo>
                  <a:lnTo>
                    <a:pt x="2258" y="3259"/>
                  </a:lnTo>
                  <a:cubicBezTo>
                    <a:pt x="2993" y="3220"/>
                    <a:pt x="3709" y="2999"/>
                    <a:pt x="4338" y="2615"/>
                  </a:cubicBezTo>
                  <a:cubicBezTo>
                    <a:pt x="4602" y="2850"/>
                    <a:pt x="4895" y="3047"/>
                    <a:pt x="5217" y="3201"/>
                  </a:cubicBezTo>
                  <a:lnTo>
                    <a:pt x="5217" y="4522"/>
                  </a:lnTo>
                  <a:cubicBezTo>
                    <a:pt x="5217" y="5339"/>
                    <a:pt x="4554" y="6002"/>
                    <a:pt x="3733" y="6002"/>
                  </a:cubicBezTo>
                  <a:cubicBezTo>
                    <a:pt x="2916" y="6002"/>
                    <a:pt x="2253" y="5339"/>
                    <a:pt x="2253" y="4522"/>
                  </a:cubicBezTo>
                  <a:cubicBezTo>
                    <a:pt x="2253" y="4397"/>
                    <a:pt x="2158" y="4335"/>
                    <a:pt x="2063" y="4335"/>
                  </a:cubicBezTo>
                  <a:cubicBezTo>
                    <a:pt x="1969" y="4335"/>
                    <a:pt x="1874" y="4397"/>
                    <a:pt x="1874" y="4522"/>
                  </a:cubicBezTo>
                  <a:cubicBezTo>
                    <a:pt x="1878" y="5147"/>
                    <a:pt x="2191" y="5728"/>
                    <a:pt x="2710" y="6074"/>
                  </a:cubicBezTo>
                  <a:lnTo>
                    <a:pt x="2239" y="6074"/>
                  </a:lnTo>
                  <a:cubicBezTo>
                    <a:pt x="1729" y="6074"/>
                    <a:pt x="1307" y="5685"/>
                    <a:pt x="1259" y="5180"/>
                  </a:cubicBezTo>
                  <a:cubicBezTo>
                    <a:pt x="1215" y="4767"/>
                    <a:pt x="1196" y="3850"/>
                    <a:pt x="1196" y="3379"/>
                  </a:cubicBezTo>
                  <a:cubicBezTo>
                    <a:pt x="1201" y="2697"/>
                    <a:pt x="1523" y="2053"/>
                    <a:pt x="2075" y="1649"/>
                  </a:cubicBezTo>
                  <a:close/>
                  <a:moveTo>
                    <a:pt x="4218" y="6401"/>
                  </a:moveTo>
                  <a:lnTo>
                    <a:pt x="4218" y="7073"/>
                  </a:lnTo>
                  <a:cubicBezTo>
                    <a:pt x="4218" y="7174"/>
                    <a:pt x="4304" y="7260"/>
                    <a:pt x="4410" y="7260"/>
                  </a:cubicBezTo>
                  <a:lnTo>
                    <a:pt x="4569" y="7260"/>
                  </a:lnTo>
                  <a:cubicBezTo>
                    <a:pt x="4602" y="7260"/>
                    <a:pt x="4636" y="7265"/>
                    <a:pt x="4670" y="7270"/>
                  </a:cubicBezTo>
                  <a:lnTo>
                    <a:pt x="3733" y="8889"/>
                  </a:lnTo>
                  <a:lnTo>
                    <a:pt x="2796" y="7270"/>
                  </a:lnTo>
                  <a:cubicBezTo>
                    <a:pt x="2834" y="7265"/>
                    <a:pt x="2868" y="7260"/>
                    <a:pt x="2902" y="7260"/>
                  </a:cubicBezTo>
                  <a:lnTo>
                    <a:pt x="3060" y="7260"/>
                  </a:lnTo>
                  <a:cubicBezTo>
                    <a:pt x="3166" y="7260"/>
                    <a:pt x="3252" y="7174"/>
                    <a:pt x="3252" y="7073"/>
                  </a:cubicBezTo>
                  <a:lnTo>
                    <a:pt x="3252" y="6401"/>
                  </a:lnTo>
                  <a:cubicBezTo>
                    <a:pt x="3409" y="6449"/>
                    <a:pt x="3572" y="6473"/>
                    <a:pt x="3735" y="6473"/>
                  </a:cubicBezTo>
                  <a:cubicBezTo>
                    <a:pt x="3899" y="6473"/>
                    <a:pt x="4062" y="6449"/>
                    <a:pt x="4218" y="6401"/>
                  </a:cubicBezTo>
                  <a:close/>
                  <a:moveTo>
                    <a:pt x="3738" y="0"/>
                  </a:moveTo>
                  <a:cubicBezTo>
                    <a:pt x="3088" y="0"/>
                    <a:pt x="2436" y="124"/>
                    <a:pt x="1787" y="371"/>
                  </a:cubicBezTo>
                  <a:cubicBezTo>
                    <a:pt x="1739" y="391"/>
                    <a:pt x="1705" y="424"/>
                    <a:pt x="1681" y="472"/>
                  </a:cubicBezTo>
                  <a:cubicBezTo>
                    <a:pt x="1662" y="516"/>
                    <a:pt x="1662" y="568"/>
                    <a:pt x="1681" y="616"/>
                  </a:cubicBezTo>
                  <a:lnTo>
                    <a:pt x="1941" y="1299"/>
                  </a:lnTo>
                  <a:cubicBezTo>
                    <a:pt x="1244" y="1765"/>
                    <a:pt x="822" y="2543"/>
                    <a:pt x="817" y="3379"/>
                  </a:cubicBezTo>
                  <a:cubicBezTo>
                    <a:pt x="817" y="3797"/>
                    <a:pt x="836" y="4767"/>
                    <a:pt x="879" y="5224"/>
                  </a:cubicBezTo>
                  <a:cubicBezTo>
                    <a:pt x="951" y="5922"/>
                    <a:pt x="1532" y="6453"/>
                    <a:pt x="2234" y="6453"/>
                  </a:cubicBezTo>
                  <a:cubicBezTo>
                    <a:pt x="2237" y="6453"/>
                    <a:pt x="2240" y="6453"/>
                    <a:pt x="2244" y="6453"/>
                  </a:cubicBezTo>
                  <a:lnTo>
                    <a:pt x="2873" y="6453"/>
                  </a:lnTo>
                  <a:lnTo>
                    <a:pt x="2873" y="6881"/>
                  </a:lnTo>
                  <a:cubicBezTo>
                    <a:pt x="1816" y="6891"/>
                    <a:pt x="903" y="7616"/>
                    <a:pt x="658" y="8644"/>
                  </a:cubicBezTo>
                  <a:lnTo>
                    <a:pt x="115" y="10849"/>
                  </a:lnTo>
                  <a:cubicBezTo>
                    <a:pt x="0" y="11334"/>
                    <a:pt x="216" y="11843"/>
                    <a:pt x="649" y="12093"/>
                  </a:cubicBezTo>
                  <a:cubicBezTo>
                    <a:pt x="1672" y="12684"/>
                    <a:pt x="2704" y="12980"/>
                    <a:pt x="3735" y="12980"/>
                  </a:cubicBezTo>
                  <a:cubicBezTo>
                    <a:pt x="4767" y="12980"/>
                    <a:pt x="5799" y="12684"/>
                    <a:pt x="6822" y="12093"/>
                  </a:cubicBezTo>
                  <a:cubicBezTo>
                    <a:pt x="7259" y="11843"/>
                    <a:pt x="7475" y="11339"/>
                    <a:pt x="7355" y="10849"/>
                  </a:cubicBezTo>
                  <a:lnTo>
                    <a:pt x="7144" y="9984"/>
                  </a:lnTo>
                  <a:cubicBezTo>
                    <a:pt x="7114" y="9892"/>
                    <a:pt x="7040" y="9851"/>
                    <a:pt x="6965" y="9851"/>
                  </a:cubicBezTo>
                  <a:cubicBezTo>
                    <a:pt x="6857" y="9851"/>
                    <a:pt x="6748" y="9936"/>
                    <a:pt x="6774" y="10076"/>
                  </a:cubicBezTo>
                  <a:lnTo>
                    <a:pt x="6985" y="10940"/>
                  </a:lnTo>
                  <a:cubicBezTo>
                    <a:pt x="7062" y="11262"/>
                    <a:pt x="6918" y="11598"/>
                    <a:pt x="6630" y="11762"/>
                  </a:cubicBezTo>
                  <a:cubicBezTo>
                    <a:pt x="5657" y="12324"/>
                    <a:pt x="4696" y="12605"/>
                    <a:pt x="3735" y="12605"/>
                  </a:cubicBezTo>
                  <a:cubicBezTo>
                    <a:pt x="2774" y="12605"/>
                    <a:pt x="1814" y="12324"/>
                    <a:pt x="841" y="11762"/>
                  </a:cubicBezTo>
                  <a:cubicBezTo>
                    <a:pt x="553" y="11598"/>
                    <a:pt x="408" y="11262"/>
                    <a:pt x="485" y="10940"/>
                  </a:cubicBezTo>
                  <a:lnTo>
                    <a:pt x="1023" y="8730"/>
                  </a:lnTo>
                  <a:cubicBezTo>
                    <a:pt x="1191" y="8048"/>
                    <a:pt x="1720" y="7510"/>
                    <a:pt x="2397" y="7333"/>
                  </a:cubicBezTo>
                  <a:lnTo>
                    <a:pt x="3574" y="9365"/>
                  </a:lnTo>
                  <a:cubicBezTo>
                    <a:pt x="3610" y="9427"/>
                    <a:pt x="3674" y="9458"/>
                    <a:pt x="3738" y="9458"/>
                  </a:cubicBezTo>
                  <a:cubicBezTo>
                    <a:pt x="3801" y="9458"/>
                    <a:pt x="3865" y="9427"/>
                    <a:pt x="3901" y="9365"/>
                  </a:cubicBezTo>
                  <a:lnTo>
                    <a:pt x="5078" y="7333"/>
                  </a:lnTo>
                  <a:cubicBezTo>
                    <a:pt x="5755" y="7510"/>
                    <a:pt x="6284" y="8048"/>
                    <a:pt x="6452" y="8730"/>
                  </a:cubicBezTo>
                  <a:lnTo>
                    <a:pt x="6562" y="9192"/>
                  </a:lnTo>
                  <a:cubicBezTo>
                    <a:pt x="6590" y="9286"/>
                    <a:pt x="6664" y="9327"/>
                    <a:pt x="6738" y="9327"/>
                  </a:cubicBezTo>
                  <a:cubicBezTo>
                    <a:pt x="6847" y="9327"/>
                    <a:pt x="6958" y="9240"/>
                    <a:pt x="6932" y="9100"/>
                  </a:cubicBezTo>
                  <a:lnTo>
                    <a:pt x="6822" y="8644"/>
                  </a:lnTo>
                  <a:cubicBezTo>
                    <a:pt x="6572" y="7616"/>
                    <a:pt x="5659" y="6891"/>
                    <a:pt x="4602" y="6881"/>
                  </a:cubicBezTo>
                  <a:lnTo>
                    <a:pt x="4602" y="6453"/>
                  </a:lnTo>
                  <a:lnTo>
                    <a:pt x="5232" y="6453"/>
                  </a:lnTo>
                  <a:cubicBezTo>
                    <a:pt x="5235" y="6453"/>
                    <a:pt x="5238" y="6453"/>
                    <a:pt x="5241" y="6453"/>
                  </a:cubicBezTo>
                  <a:cubicBezTo>
                    <a:pt x="5943" y="6453"/>
                    <a:pt x="6524" y="5922"/>
                    <a:pt x="6596" y="5224"/>
                  </a:cubicBezTo>
                  <a:cubicBezTo>
                    <a:pt x="6639" y="4767"/>
                    <a:pt x="6658" y="3792"/>
                    <a:pt x="6654" y="3379"/>
                  </a:cubicBezTo>
                  <a:cubicBezTo>
                    <a:pt x="6649" y="2543"/>
                    <a:pt x="6226" y="1765"/>
                    <a:pt x="5530" y="1299"/>
                  </a:cubicBezTo>
                  <a:lnTo>
                    <a:pt x="5789" y="616"/>
                  </a:lnTo>
                  <a:cubicBezTo>
                    <a:pt x="5827" y="520"/>
                    <a:pt x="5779" y="410"/>
                    <a:pt x="5678" y="371"/>
                  </a:cubicBezTo>
                  <a:cubicBezTo>
                    <a:pt x="5037" y="124"/>
                    <a:pt x="4389" y="0"/>
                    <a:pt x="3738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4" name="Google Shape;12204;p89"/>
          <p:cNvGrpSpPr/>
          <p:nvPr/>
        </p:nvGrpSpPr>
        <p:grpSpPr>
          <a:xfrm>
            <a:off x="4959157" y="2703485"/>
            <a:ext cx="191454" cy="369531"/>
            <a:chOff x="4959157" y="2908885"/>
            <a:chExt cx="191454" cy="369531"/>
          </a:xfrm>
        </p:grpSpPr>
        <p:sp>
          <p:nvSpPr>
            <p:cNvPr id="12205" name="Google Shape;12205;p89"/>
            <p:cNvSpPr/>
            <p:nvPr/>
          </p:nvSpPr>
          <p:spPr>
            <a:xfrm>
              <a:off x="4989473" y="2947867"/>
              <a:ext cx="130952" cy="325287"/>
            </a:xfrm>
            <a:custGeom>
              <a:avLst/>
              <a:gdLst/>
              <a:ahLst/>
              <a:cxnLst/>
              <a:rect l="l" t="t" r="r" b="b"/>
              <a:pathLst>
                <a:path w="5002" h="12425" extrusionOk="0">
                  <a:moveTo>
                    <a:pt x="24" y="1"/>
                  </a:moveTo>
                  <a:lnTo>
                    <a:pt x="24" y="9907"/>
                  </a:lnTo>
                  <a:cubicBezTo>
                    <a:pt x="0" y="11290"/>
                    <a:pt x="1120" y="12424"/>
                    <a:pt x="2503" y="12424"/>
                  </a:cubicBezTo>
                  <a:cubicBezTo>
                    <a:pt x="3887" y="12424"/>
                    <a:pt x="5001" y="11290"/>
                    <a:pt x="4982" y="9907"/>
                  </a:cubicBezTo>
                  <a:lnTo>
                    <a:pt x="4982" y="9907"/>
                  </a:lnTo>
                  <a:lnTo>
                    <a:pt x="4982" y="1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6" name="Google Shape;12206;p89"/>
            <p:cNvSpPr/>
            <p:nvPr/>
          </p:nvSpPr>
          <p:spPr>
            <a:xfrm>
              <a:off x="5040289" y="2947632"/>
              <a:ext cx="79509" cy="324370"/>
            </a:xfrm>
            <a:custGeom>
              <a:avLst/>
              <a:gdLst/>
              <a:ahLst/>
              <a:cxnLst/>
              <a:rect l="l" t="t" r="r" b="b"/>
              <a:pathLst>
                <a:path w="3037" h="12390" extrusionOk="0">
                  <a:moveTo>
                    <a:pt x="3036" y="0"/>
                  </a:moveTo>
                  <a:lnTo>
                    <a:pt x="1922" y="5"/>
                  </a:lnTo>
                  <a:lnTo>
                    <a:pt x="1922" y="9916"/>
                  </a:lnTo>
                  <a:cubicBezTo>
                    <a:pt x="1922" y="11069"/>
                    <a:pt x="1124" y="12068"/>
                    <a:pt x="0" y="12327"/>
                  </a:cubicBezTo>
                  <a:cubicBezTo>
                    <a:pt x="183" y="12371"/>
                    <a:pt x="370" y="12390"/>
                    <a:pt x="557" y="12390"/>
                  </a:cubicBezTo>
                  <a:cubicBezTo>
                    <a:pt x="1927" y="12390"/>
                    <a:pt x="3036" y="11280"/>
                    <a:pt x="3036" y="9911"/>
                  </a:cubicBezTo>
                  <a:lnTo>
                    <a:pt x="3036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7" name="Google Shape;12207;p89"/>
            <p:cNvSpPr/>
            <p:nvPr/>
          </p:nvSpPr>
          <p:spPr>
            <a:xfrm>
              <a:off x="4989971" y="3065703"/>
              <a:ext cx="129827" cy="206298"/>
            </a:xfrm>
            <a:custGeom>
              <a:avLst/>
              <a:gdLst/>
              <a:ahLst/>
              <a:cxnLst/>
              <a:rect l="l" t="t" r="r" b="b"/>
              <a:pathLst>
                <a:path w="4959" h="7880" extrusionOk="0">
                  <a:moveTo>
                    <a:pt x="1264" y="1"/>
                  </a:moveTo>
                  <a:cubicBezTo>
                    <a:pt x="530" y="1"/>
                    <a:pt x="0" y="342"/>
                    <a:pt x="0" y="342"/>
                  </a:cubicBezTo>
                  <a:lnTo>
                    <a:pt x="0" y="5411"/>
                  </a:lnTo>
                  <a:cubicBezTo>
                    <a:pt x="5" y="6775"/>
                    <a:pt x="1110" y="7880"/>
                    <a:pt x="2479" y="7880"/>
                  </a:cubicBezTo>
                  <a:cubicBezTo>
                    <a:pt x="3849" y="7880"/>
                    <a:pt x="4958" y="6770"/>
                    <a:pt x="4958" y="5406"/>
                  </a:cubicBezTo>
                  <a:lnTo>
                    <a:pt x="4958" y="169"/>
                  </a:lnTo>
                  <a:cubicBezTo>
                    <a:pt x="4958" y="169"/>
                    <a:pt x="4357" y="644"/>
                    <a:pt x="3548" y="644"/>
                  </a:cubicBezTo>
                  <a:cubicBezTo>
                    <a:pt x="3218" y="644"/>
                    <a:pt x="2853" y="565"/>
                    <a:pt x="2479" y="342"/>
                  </a:cubicBezTo>
                  <a:cubicBezTo>
                    <a:pt x="2050" y="86"/>
                    <a:pt x="1632" y="1"/>
                    <a:pt x="1264" y="1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8" name="Google Shape;12208;p89"/>
            <p:cNvSpPr/>
            <p:nvPr/>
          </p:nvSpPr>
          <p:spPr>
            <a:xfrm>
              <a:off x="5040289" y="3069997"/>
              <a:ext cx="79378" cy="202005"/>
            </a:xfrm>
            <a:custGeom>
              <a:avLst/>
              <a:gdLst/>
              <a:ahLst/>
              <a:cxnLst/>
              <a:rect l="l" t="t" r="r" b="b"/>
              <a:pathLst>
                <a:path w="3032" h="7716" extrusionOk="0">
                  <a:moveTo>
                    <a:pt x="3031" y="1"/>
                  </a:moveTo>
                  <a:cubicBezTo>
                    <a:pt x="2705" y="241"/>
                    <a:pt x="2320" y="395"/>
                    <a:pt x="1917" y="452"/>
                  </a:cubicBezTo>
                  <a:lnTo>
                    <a:pt x="1917" y="5242"/>
                  </a:lnTo>
                  <a:lnTo>
                    <a:pt x="1922" y="5242"/>
                  </a:lnTo>
                  <a:cubicBezTo>
                    <a:pt x="1922" y="6395"/>
                    <a:pt x="1124" y="7394"/>
                    <a:pt x="0" y="7653"/>
                  </a:cubicBezTo>
                  <a:cubicBezTo>
                    <a:pt x="19" y="7658"/>
                    <a:pt x="39" y="7663"/>
                    <a:pt x="58" y="7668"/>
                  </a:cubicBezTo>
                  <a:cubicBezTo>
                    <a:pt x="63" y="7673"/>
                    <a:pt x="72" y="7673"/>
                    <a:pt x="77" y="7673"/>
                  </a:cubicBezTo>
                  <a:lnTo>
                    <a:pt x="125" y="7682"/>
                  </a:lnTo>
                  <a:lnTo>
                    <a:pt x="149" y="7682"/>
                  </a:lnTo>
                  <a:cubicBezTo>
                    <a:pt x="159" y="7687"/>
                    <a:pt x="173" y="7687"/>
                    <a:pt x="192" y="7692"/>
                  </a:cubicBezTo>
                  <a:lnTo>
                    <a:pt x="216" y="7692"/>
                  </a:lnTo>
                  <a:cubicBezTo>
                    <a:pt x="231" y="7697"/>
                    <a:pt x="245" y="7697"/>
                    <a:pt x="255" y="7697"/>
                  </a:cubicBezTo>
                  <a:cubicBezTo>
                    <a:pt x="269" y="7701"/>
                    <a:pt x="274" y="7701"/>
                    <a:pt x="284" y="7701"/>
                  </a:cubicBezTo>
                  <a:cubicBezTo>
                    <a:pt x="298" y="7706"/>
                    <a:pt x="308" y="7706"/>
                    <a:pt x="322" y="7706"/>
                  </a:cubicBezTo>
                  <a:lnTo>
                    <a:pt x="351" y="7706"/>
                  </a:lnTo>
                  <a:cubicBezTo>
                    <a:pt x="365" y="7711"/>
                    <a:pt x="380" y="7711"/>
                    <a:pt x="394" y="7711"/>
                  </a:cubicBezTo>
                  <a:lnTo>
                    <a:pt x="418" y="7711"/>
                  </a:lnTo>
                  <a:cubicBezTo>
                    <a:pt x="437" y="7711"/>
                    <a:pt x="452" y="7716"/>
                    <a:pt x="466" y="7716"/>
                  </a:cubicBezTo>
                  <a:lnTo>
                    <a:pt x="557" y="7716"/>
                  </a:lnTo>
                  <a:cubicBezTo>
                    <a:pt x="1927" y="7716"/>
                    <a:pt x="3031" y="6606"/>
                    <a:pt x="3031" y="5237"/>
                  </a:cubicBezTo>
                  <a:lnTo>
                    <a:pt x="3031" y="1"/>
                  </a:ln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9" name="Google Shape;12209;p89"/>
            <p:cNvSpPr/>
            <p:nvPr/>
          </p:nvSpPr>
          <p:spPr>
            <a:xfrm>
              <a:off x="5012852" y="3097172"/>
              <a:ext cx="19164" cy="16389"/>
            </a:xfrm>
            <a:custGeom>
              <a:avLst/>
              <a:gdLst/>
              <a:ahLst/>
              <a:cxnLst/>
              <a:rect l="l" t="t" r="r" b="b"/>
              <a:pathLst>
                <a:path w="732" h="626" extrusionOk="0">
                  <a:moveTo>
                    <a:pt x="419" y="0"/>
                  </a:moveTo>
                  <a:cubicBezTo>
                    <a:pt x="140" y="0"/>
                    <a:pt x="1" y="337"/>
                    <a:pt x="198" y="534"/>
                  </a:cubicBezTo>
                  <a:cubicBezTo>
                    <a:pt x="262" y="597"/>
                    <a:pt x="340" y="626"/>
                    <a:pt x="417" y="626"/>
                  </a:cubicBezTo>
                  <a:cubicBezTo>
                    <a:pt x="577" y="626"/>
                    <a:pt x="731" y="501"/>
                    <a:pt x="731" y="313"/>
                  </a:cubicBezTo>
                  <a:cubicBezTo>
                    <a:pt x="731" y="140"/>
                    <a:pt x="592" y="0"/>
                    <a:pt x="419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0" name="Google Shape;12210;p89"/>
            <p:cNvSpPr/>
            <p:nvPr/>
          </p:nvSpPr>
          <p:spPr>
            <a:xfrm>
              <a:off x="5078381" y="3120551"/>
              <a:ext cx="16624" cy="14163"/>
            </a:xfrm>
            <a:custGeom>
              <a:avLst/>
              <a:gdLst/>
              <a:ahLst/>
              <a:cxnLst/>
              <a:rect l="l" t="t" r="r" b="b"/>
              <a:pathLst>
                <a:path w="635" h="541" extrusionOk="0">
                  <a:moveTo>
                    <a:pt x="366" y="1"/>
                  </a:moveTo>
                  <a:cubicBezTo>
                    <a:pt x="121" y="1"/>
                    <a:pt x="1" y="289"/>
                    <a:pt x="174" y="462"/>
                  </a:cubicBezTo>
                  <a:cubicBezTo>
                    <a:pt x="228" y="516"/>
                    <a:pt x="295" y="540"/>
                    <a:pt x="361" y="540"/>
                  </a:cubicBezTo>
                  <a:cubicBezTo>
                    <a:pt x="500" y="540"/>
                    <a:pt x="635" y="433"/>
                    <a:pt x="635" y="270"/>
                  </a:cubicBezTo>
                  <a:cubicBezTo>
                    <a:pt x="635" y="121"/>
                    <a:pt x="515" y="1"/>
                    <a:pt x="366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1" name="Google Shape;12211;p89"/>
            <p:cNvSpPr/>
            <p:nvPr/>
          </p:nvSpPr>
          <p:spPr>
            <a:xfrm>
              <a:off x="5029712" y="3222050"/>
              <a:ext cx="16624" cy="14242"/>
            </a:xfrm>
            <a:custGeom>
              <a:avLst/>
              <a:gdLst/>
              <a:ahLst/>
              <a:cxnLst/>
              <a:rect l="l" t="t" r="r" b="b"/>
              <a:pathLst>
                <a:path w="635" h="544" extrusionOk="0">
                  <a:moveTo>
                    <a:pt x="361" y="1"/>
                  </a:moveTo>
                  <a:cubicBezTo>
                    <a:pt x="121" y="1"/>
                    <a:pt x="1" y="294"/>
                    <a:pt x="169" y="462"/>
                  </a:cubicBezTo>
                  <a:cubicBezTo>
                    <a:pt x="225" y="518"/>
                    <a:pt x="294" y="544"/>
                    <a:pt x="362" y="544"/>
                  </a:cubicBezTo>
                  <a:cubicBezTo>
                    <a:pt x="502" y="544"/>
                    <a:pt x="635" y="436"/>
                    <a:pt x="635" y="274"/>
                  </a:cubicBezTo>
                  <a:cubicBezTo>
                    <a:pt x="635" y="121"/>
                    <a:pt x="510" y="1"/>
                    <a:pt x="361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2" name="Google Shape;12212;p89"/>
            <p:cNvSpPr/>
            <p:nvPr/>
          </p:nvSpPr>
          <p:spPr>
            <a:xfrm>
              <a:off x="5078381" y="3191498"/>
              <a:ext cx="16624" cy="14242"/>
            </a:xfrm>
            <a:custGeom>
              <a:avLst/>
              <a:gdLst/>
              <a:ahLst/>
              <a:cxnLst/>
              <a:rect l="l" t="t" r="r" b="b"/>
              <a:pathLst>
                <a:path w="635" h="544" extrusionOk="0">
                  <a:moveTo>
                    <a:pt x="366" y="0"/>
                  </a:moveTo>
                  <a:cubicBezTo>
                    <a:pt x="121" y="0"/>
                    <a:pt x="1" y="293"/>
                    <a:pt x="174" y="461"/>
                  </a:cubicBezTo>
                  <a:cubicBezTo>
                    <a:pt x="228" y="518"/>
                    <a:pt x="296" y="543"/>
                    <a:pt x="363" y="543"/>
                  </a:cubicBezTo>
                  <a:cubicBezTo>
                    <a:pt x="502" y="543"/>
                    <a:pt x="635" y="435"/>
                    <a:pt x="635" y="269"/>
                  </a:cubicBezTo>
                  <a:cubicBezTo>
                    <a:pt x="635" y="120"/>
                    <a:pt x="515" y="0"/>
                    <a:pt x="366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3" name="Google Shape;12213;p89"/>
            <p:cNvSpPr/>
            <p:nvPr/>
          </p:nvSpPr>
          <p:spPr>
            <a:xfrm>
              <a:off x="5022931" y="3152385"/>
              <a:ext cx="20002" cy="17253"/>
            </a:xfrm>
            <a:custGeom>
              <a:avLst/>
              <a:gdLst/>
              <a:ahLst/>
              <a:cxnLst/>
              <a:rect l="l" t="t" r="r" b="b"/>
              <a:pathLst>
                <a:path w="764" h="659" extrusionOk="0">
                  <a:moveTo>
                    <a:pt x="437" y="0"/>
                  </a:moveTo>
                  <a:cubicBezTo>
                    <a:pt x="144" y="0"/>
                    <a:pt x="0" y="356"/>
                    <a:pt x="207" y="562"/>
                  </a:cubicBezTo>
                  <a:cubicBezTo>
                    <a:pt x="273" y="629"/>
                    <a:pt x="355" y="659"/>
                    <a:pt x="435" y="659"/>
                  </a:cubicBezTo>
                  <a:cubicBezTo>
                    <a:pt x="603" y="659"/>
                    <a:pt x="764" y="527"/>
                    <a:pt x="764" y="332"/>
                  </a:cubicBezTo>
                  <a:cubicBezTo>
                    <a:pt x="764" y="149"/>
                    <a:pt x="615" y="0"/>
                    <a:pt x="437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4" name="Google Shape;12214;p89"/>
            <p:cNvSpPr/>
            <p:nvPr/>
          </p:nvSpPr>
          <p:spPr>
            <a:xfrm>
              <a:off x="4964576" y="2914304"/>
              <a:ext cx="180747" cy="33353"/>
            </a:xfrm>
            <a:custGeom>
              <a:avLst/>
              <a:gdLst/>
              <a:ahLst/>
              <a:cxnLst/>
              <a:rect l="l" t="t" r="r" b="b"/>
              <a:pathLst>
                <a:path w="6904" h="1274" extrusionOk="0">
                  <a:moveTo>
                    <a:pt x="432" y="0"/>
                  </a:moveTo>
                  <a:cubicBezTo>
                    <a:pt x="197" y="0"/>
                    <a:pt x="0" y="192"/>
                    <a:pt x="0" y="433"/>
                  </a:cubicBezTo>
                  <a:lnTo>
                    <a:pt x="0" y="846"/>
                  </a:lnTo>
                  <a:cubicBezTo>
                    <a:pt x="0" y="1081"/>
                    <a:pt x="197" y="1273"/>
                    <a:pt x="432" y="1273"/>
                  </a:cubicBezTo>
                  <a:lnTo>
                    <a:pt x="6471" y="1273"/>
                  </a:lnTo>
                  <a:cubicBezTo>
                    <a:pt x="6707" y="1273"/>
                    <a:pt x="6903" y="1081"/>
                    <a:pt x="6899" y="846"/>
                  </a:cubicBezTo>
                  <a:lnTo>
                    <a:pt x="6899" y="433"/>
                  </a:lnTo>
                  <a:cubicBezTo>
                    <a:pt x="6903" y="192"/>
                    <a:pt x="6707" y="0"/>
                    <a:pt x="6471" y="0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5" name="Google Shape;12215;p89"/>
            <p:cNvSpPr/>
            <p:nvPr/>
          </p:nvSpPr>
          <p:spPr>
            <a:xfrm>
              <a:off x="5102649" y="2914304"/>
              <a:ext cx="42543" cy="33353"/>
            </a:xfrm>
            <a:custGeom>
              <a:avLst/>
              <a:gdLst/>
              <a:ahLst/>
              <a:cxnLst/>
              <a:rect l="l" t="t" r="r" b="b"/>
              <a:pathLst>
                <a:path w="1625" h="1274" extrusionOk="0">
                  <a:moveTo>
                    <a:pt x="1" y="0"/>
                  </a:moveTo>
                  <a:cubicBezTo>
                    <a:pt x="241" y="0"/>
                    <a:pt x="433" y="192"/>
                    <a:pt x="433" y="433"/>
                  </a:cubicBezTo>
                  <a:lnTo>
                    <a:pt x="433" y="846"/>
                  </a:lnTo>
                  <a:cubicBezTo>
                    <a:pt x="433" y="1081"/>
                    <a:pt x="241" y="1273"/>
                    <a:pt x="1" y="1273"/>
                  </a:cubicBezTo>
                  <a:lnTo>
                    <a:pt x="1192" y="1273"/>
                  </a:lnTo>
                  <a:cubicBezTo>
                    <a:pt x="1428" y="1273"/>
                    <a:pt x="1625" y="1081"/>
                    <a:pt x="1625" y="846"/>
                  </a:cubicBezTo>
                  <a:lnTo>
                    <a:pt x="1625" y="433"/>
                  </a:lnTo>
                  <a:cubicBezTo>
                    <a:pt x="1625" y="192"/>
                    <a:pt x="1433" y="0"/>
                    <a:pt x="1192" y="0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6" name="Google Shape;12216;p89"/>
            <p:cNvSpPr/>
            <p:nvPr/>
          </p:nvSpPr>
          <p:spPr>
            <a:xfrm>
              <a:off x="4959157" y="2908885"/>
              <a:ext cx="191454" cy="369531"/>
            </a:xfrm>
            <a:custGeom>
              <a:avLst/>
              <a:gdLst/>
              <a:ahLst/>
              <a:cxnLst/>
              <a:rect l="l" t="t" r="r" b="b"/>
              <a:pathLst>
                <a:path w="7313" h="14115" extrusionOk="0">
                  <a:moveTo>
                    <a:pt x="2440" y="6191"/>
                  </a:moveTo>
                  <a:cubicBezTo>
                    <a:pt x="2775" y="6191"/>
                    <a:pt x="3158" y="6269"/>
                    <a:pt x="3551" y="6505"/>
                  </a:cubicBezTo>
                  <a:cubicBezTo>
                    <a:pt x="3926" y="6729"/>
                    <a:pt x="4329" y="6837"/>
                    <a:pt x="4734" y="6837"/>
                  </a:cubicBezTo>
                  <a:cubicBezTo>
                    <a:pt x="5137" y="6837"/>
                    <a:pt x="5543" y="6731"/>
                    <a:pt x="5929" y="6525"/>
                  </a:cubicBezTo>
                  <a:lnTo>
                    <a:pt x="5929" y="11391"/>
                  </a:lnTo>
                  <a:cubicBezTo>
                    <a:pt x="5953" y="12664"/>
                    <a:pt x="4929" y="13702"/>
                    <a:pt x="3656" y="13702"/>
                  </a:cubicBezTo>
                  <a:cubicBezTo>
                    <a:pt x="2388" y="13702"/>
                    <a:pt x="1365" y="12664"/>
                    <a:pt x="1384" y="11391"/>
                  </a:cubicBezTo>
                  <a:lnTo>
                    <a:pt x="1384" y="6452"/>
                  </a:lnTo>
                  <a:cubicBezTo>
                    <a:pt x="1550" y="6364"/>
                    <a:pt x="1943" y="6191"/>
                    <a:pt x="2440" y="6191"/>
                  </a:cubicBezTo>
                  <a:close/>
                  <a:moveTo>
                    <a:pt x="639" y="1"/>
                  </a:moveTo>
                  <a:cubicBezTo>
                    <a:pt x="284" y="1"/>
                    <a:pt x="0" y="289"/>
                    <a:pt x="0" y="640"/>
                  </a:cubicBezTo>
                  <a:lnTo>
                    <a:pt x="0" y="1053"/>
                  </a:lnTo>
                  <a:cubicBezTo>
                    <a:pt x="0" y="1408"/>
                    <a:pt x="284" y="1692"/>
                    <a:pt x="639" y="1692"/>
                  </a:cubicBezTo>
                  <a:lnTo>
                    <a:pt x="966" y="1692"/>
                  </a:lnTo>
                  <a:lnTo>
                    <a:pt x="966" y="11391"/>
                  </a:lnTo>
                  <a:cubicBezTo>
                    <a:pt x="947" y="12890"/>
                    <a:pt x="2153" y="14115"/>
                    <a:pt x="3652" y="14115"/>
                  </a:cubicBezTo>
                  <a:cubicBezTo>
                    <a:pt x="5155" y="14115"/>
                    <a:pt x="6361" y="12890"/>
                    <a:pt x="6342" y="11391"/>
                  </a:cubicBezTo>
                  <a:lnTo>
                    <a:pt x="6342" y="4353"/>
                  </a:lnTo>
                  <a:cubicBezTo>
                    <a:pt x="6339" y="4216"/>
                    <a:pt x="6236" y="4148"/>
                    <a:pt x="6133" y="4148"/>
                  </a:cubicBezTo>
                  <a:cubicBezTo>
                    <a:pt x="6031" y="4148"/>
                    <a:pt x="5929" y="4216"/>
                    <a:pt x="5929" y="4353"/>
                  </a:cubicBezTo>
                  <a:lnTo>
                    <a:pt x="5929" y="6044"/>
                  </a:lnTo>
                  <a:cubicBezTo>
                    <a:pt x="5758" y="6158"/>
                    <a:pt x="5303" y="6420"/>
                    <a:pt x="4731" y="6420"/>
                  </a:cubicBezTo>
                  <a:cubicBezTo>
                    <a:pt x="4432" y="6420"/>
                    <a:pt x="4101" y="6348"/>
                    <a:pt x="3762" y="6145"/>
                  </a:cubicBezTo>
                  <a:cubicBezTo>
                    <a:pt x="3353" y="5897"/>
                    <a:pt x="2890" y="5771"/>
                    <a:pt x="2424" y="5771"/>
                  </a:cubicBezTo>
                  <a:cubicBezTo>
                    <a:pt x="2069" y="5771"/>
                    <a:pt x="1714" y="5844"/>
                    <a:pt x="1379" y="5991"/>
                  </a:cubicBezTo>
                  <a:lnTo>
                    <a:pt x="1379" y="1692"/>
                  </a:lnTo>
                  <a:lnTo>
                    <a:pt x="5929" y="1692"/>
                  </a:lnTo>
                  <a:lnTo>
                    <a:pt x="5929" y="3243"/>
                  </a:lnTo>
                  <a:cubicBezTo>
                    <a:pt x="5929" y="3380"/>
                    <a:pt x="6031" y="3449"/>
                    <a:pt x="6133" y="3449"/>
                  </a:cubicBezTo>
                  <a:cubicBezTo>
                    <a:pt x="6235" y="3449"/>
                    <a:pt x="6337" y="3380"/>
                    <a:pt x="6337" y="3243"/>
                  </a:cubicBezTo>
                  <a:lnTo>
                    <a:pt x="6337" y="1692"/>
                  </a:lnTo>
                  <a:lnTo>
                    <a:pt x="6669" y="1692"/>
                  </a:lnTo>
                  <a:cubicBezTo>
                    <a:pt x="7019" y="1692"/>
                    <a:pt x="7307" y="1403"/>
                    <a:pt x="7307" y="1053"/>
                  </a:cubicBezTo>
                  <a:lnTo>
                    <a:pt x="7307" y="640"/>
                  </a:lnTo>
                  <a:cubicBezTo>
                    <a:pt x="7312" y="284"/>
                    <a:pt x="7024" y="1"/>
                    <a:pt x="6673" y="1"/>
                  </a:cubicBezTo>
                  <a:lnTo>
                    <a:pt x="2287" y="1"/>
                  </a:lnTo>
                  <a:cubicBezTo>
                    <a:pt x="2018" y="1"/>
                    <a:pt x="2018" y="414"/>
                    <a:pt x="2287" y="414"/>
                  </a:cubicBezTo>
                  <a:lnTo>
                    <a:pt x="6673" y="414"/>
                  </a:lnTo>
                  <a:cubicBezTo>
                    <a:pt x="6676" y="414"/>
                    <a:pt x="6679" y="414"/>
                    <a:pt x="6682" y="414"/>
                  </a:cubicBezTo>
                  <a:cubicBezTo>
                    <a:pt x="6803" y="414"/>
                    <a:pt x="6899" y="517"/>
                    <a:pt x="6899" y="640"/>
                  </a:cubicBezTo>
                  <a:lnTo>
                    <a:pt x="6899" y="1053"/>
                  </a:lnTo>
                  <a:cubicBezTo>
                    <a:pt x="6899" y="1178"/>
                    <a:pt x="6798" y="1279"/>
                    <a:pt x="6673" y="1279"/>
                  </a:cubicBezTo>
                  <a:lnTo>
                    <a:pt x="639" y="1279"/>
                  </a:lnTo>
                  <a:cubicBezTo>
                    <a:pt x="510" y="1279"/>
                    <a:pt x="409" y="1178"/>
                    <a:pt x="409" y="1053"/>
                  </a:cubicBezTo>
                  <a:lnTo>
                    <a:pt x="409" y="640"/>
                  </a:lnTo>
                  <a:cubicBezTo>
                    <a:pt x="409" y="517"/>
                    <a:pt x="505" y="414"/>
                    <a:pt x="631" y="414"/>
                  </a:cubicBezTo>
                  <a:cubicBezTo>
                    <a:pt x="634" y="414"/>
                    <a:pt x="637" y="414"/>
                    <a:pt x="639" y="414"/>
                  </a:cubicBezTo>
                  <a:lnTo>
                    <a:pt x="1177" y="414"/>
                  </a:lnTo>
                  <a:cubicBezTo>
                    <a:pt x="1451" y="409"/>
                    <a:pt x="1451" y="1"/>
                    <a:pt x="117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7" name="Google Shape;12217;p89"/>
          <p:cNvGrpSpPr/>
          <p:nvPr/>
        </p:nvGrpSpPr>
        <p:grpSpPr>
          <a:xfrm>
            <a:off x="7994230" y="2703511"/>
            <a:ext cx="295729" cy="368379"/>
            <a:chOff x="7994230" y="2908911"/>
            <a:chExt cx="295729" cy="368379"/>
          </a:xfrm>
        </p:grpSpPr>
        <p:sp>
          <p:nvSpPr>
            <p:cNvPr id="12218" name="Google Shape;12218;p89"/>
            <p:cNvSpPr/>
            <p:nvPr/>
          </p:nvSpPr>
          <p:spPr>
            <a:xfrm>
              <a:off x="8065309" y="3160684"/>
              <a:ext cx="162892" cy="81525"/>
            </a:xfrm>
            <a:custGeom>
              <a:avLst/>
              <a:gdLst/>
              <a:ahLst/>
              <a:cxnLst/>
              <a:rect l="l" t="t" r="r" b="b"/>
              <a:pathLst>
                <a:path w="6222" h="3114" extrusionOk="0">
                  <a:moveTo>
                    <a:pt x="3113" y="0"/>
                  </a:moveTo>
                  <a:cubicBezTo>
                    <a:pt x="1393" y="0"/>
                    <a:pt x="0" y="1393"/>
                    <a:pt x="0" y="3113"/>
                  </a:cubicBezTo>
                  <a:lnTo>
                    <a:pt x="6221" y="3113"/>
                  </a:lnTo>
                  <a:cubicBezTo>
                    <a:pt x="6221" y="1393"/>
                    <a:pt x="4828" y="0"/>
                    <a:pt x="3113" y="0"/>
                  </a:cubicBez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9" name="Google Shape;12219;p89"/>
            <p:cNvSpPr/>
            <p:nvPr/>
          </p:nvSpPr>
          <p:spPr>
            <a:xfrm>
              <a:off x="8135105" y="3160684"/>
              <a:ext cx="93096" cy="81525"/>
            </a:xfrm>
            <a:custGeom>
              <a:avLst/>
              <a:gdLst/>
              <a:ahLst/>
              <a:cxnLst/>
              <a:rect l="l" t="t" r="r" b="b"/>
              <a:pathLst>
                <a:path w="3556" h="3114" extrusionOk="0">
                  <a:moveTo>
                    <a:pt x="442" y="0"/>
                  </a:moveTo>
                  <a:cubicBezTo>
                    <a:pt x="294" y="0"/>
                    <a:pt x="149" y="10"/>
                    <a:pt x="0" y="29"/>
                  </a:cubicBezTo>
                  <a:cubicBezTo>
                    <a:pt x="1538" y="250"/>
                    <a:pt x="2676" y="1562"/>
                    <a:pt x="2676" y="3113"/>
                  </a:cubicBezTo>
                  <a:lnTo>
                    <a:pt x="3555" y="3113"/>
                  </a:lnTo>
                  <a:cubicBezTo>
                    <a:pt x="3555" y="1393"/>
                    <a:pt x="2162" y="0"/>
                    <a:pt x="442" y="0"/>
                  </a:cubicBez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0" name="Google Shape;12220;p89"/>
            <p:cNvSpPr/>
            <p:nvPr/>
          </p:nvSpPr>
          <p:spPr>
            <a:xfrm>
              <a:off x="7999283" y="3132384"/>
              <a:ext cx="102023" cy="23929"/>
            </a:xfrm>
            <a:custGeom>
              <a:avLst/>
              <a:gdLst/>
              <a:ahLst/>
              <a:cxnLst/>
              <a:rect l="l" t="t" r="r" b="b"/>
              <a:pathLst>
                <a:path w="3897" h="914" extrusionOk="0">
                  <a:moveTo>
                    <a:pt x="303" y="0"/>
                  </a:moveTo>
                  <a:cubicBezTo>
                    <a:pt x="135" y="0"/>
                    <a:pt x="0" y="135"/>
                    <a:pt x="0" y="303"/>
                  </a:cubicBezTo>
                  <a:lnTo>
                    <a:pt x="0" y="615"/>
                  </a:lnTo>
                  <a:cubicBezTo>
                    <a:pt x="0" y="779"/>
                    <a:pt x="135" y="913"/>
                    <a:pt x="303" y="913"/>
                  </a:cubicBezTo>
                  <a:lnTo>
                    <a:pt x="3598" y="913"/>
                  </a:lnTo>
                  <a:cubicBezTo>
                    <a:pt x="3762" y="913"/>
                    <a:pt x="3896" y="779"/>
                    <a:pt x="3896" y="615"/>
                  </a:cubicBezTo>
                  <a:lnTo>
                    <a:pt x="3896" y="303"/>
                  </a:lnTo>
                  <a:cubicBezTo>
                    <a:pt x="3896" y="135"/>
                    <a:pt x="3762" y="0"/>
                    <a:pt x="3598" y="0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1" name="Google Shape;12221;p89"/>
            <p:cNvSpPr/>
            <p:nvPr/>
          </p:nvSpPr>
          <p:spPr>
            <a:xfrm>
              <a:off x="8070467" y="3132384"/>
              <a:ext cx="30840" cy="23798"/>
            </a:xfrm>
            <a:custGeom>
              <a:avLst/>
              <a:gdLst/>
              <a:ahLst/>
              <a:cxnLst/>
              <a:rect l="l" t="t" r="r" b="b"/>
              <a:pathLst>
                <a:path w="1178" h="909" extrusionOk="0">
                  <a:moveTo>
                    <a:pt x="0" y="0"/>
                  </a:moveTo>
                  <a:cubicBezTo>
                    <a:pt x="164" y="0"/>
                    <a:pt x="298" y="130"/>
                    <a:pt x="298" y="298"/>
                  </a:cubicBezTo>
                  <a:lnTo>
                    <a:pt x="298" y="611"/>
                  </a:lnTo>
                  <a:cubicBezTo>
                    <a:pt x="298" y="774"/>
                    <a:pt x="164" y="908"/>
                    <a:pt x="0" y="908"/>
                  </a:cubicBezTo>
                  <a:lnTo>
                    <a:pt x="879" y="908"/>
                  </a:lnTo>
                  <a:cubicBezTo>
                    <a:pt x="1043" y="908"/>
                    <a:pt x="1177" y="774"/>
                    <a:pt x="1177" y="611"/>
                  </a:cubicBezTo>
                  <a:lnTo>
                    <a:pt x="1177" y="298"/>
                  </a:lnTo>
                  <a:cubicBezTo>
                    <a:pt x="1177" y="130"/>
                    <a:pt x="1043" y="0"/>
                    <a:pt x="879" y="0"/>
                  </a:cubicBezTo>
                  <a:close/>
                </a:path>
              </a:pathLst>
            </a:custGeom>
            <a:solidFill>
              <a:srgbClr val="8A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2" name="Google Shape;12222;p89"/>
            <p:cNvSpPr/>
            <p:nvPr/>
          </p:nvSpPr>
          <p:spPr>
            <a:xfrm>
              <a:off x="8023159" y="3156286"/>
              <a:ext cx="65947" cy="52098"/>
            </a:xfrm>
            <a:custGeom>
              <a:avLst/>
              <a:gdLst/>
              <a:ahLst/>
              <a:cxnLst/>
              <a:rect l="l" t="t" r="r" b="b"/>
              <a:pathLst>
                <a:path w="2519" h="1990" extrusionOk="0">
                  <a:moveTo>
                    <a:pt x="1" y="0"/>
                  </a:moveTo>
                  <a:cubicBezTo>
                    <a:pt x="10" y="43"/>
                    <a:pt x="30" y="87"/>
                    <a:pt x="49" y="125"/>
                  </a:cubicBezTo>
                  <a:cubicBezTo>
                    <a:pt x="486" y="899"/>
                    <a:pt x="1120" y="1542"/>
                    <a:pt x="1889" y="1989"/>
                  </a:cubicBezTo>
                  <a:cubicBezTo>
                    <a:pt x="2043" y="1653"/>
                    <a:pt x="2254" y="1345"/>
                    <a:pt x="2518" y="1086"/>
                  </a:cubicBezTo>
                  <a:cubicBezTo>
                    <a:pt x="2033" y="817"/>
                    <a:pt x="1615" y="447"/>
                    <a:pt x="1284" y="0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3" name="Google Shape;12223;p89"/>
            <p:cNvSpPr/>
            <p:nvPr/>
          </p:nvSpPr>
          <p:spPr>
            <a:xfrm>
              <a:off x="8126544" y="3186341"/>
              <a:ext cx="35369" cy="30264"/>
            </a:xfrm>
            <a:custGeom>
              <a:avLst/>
              <a:gdLst/>
              <a:ahLst/>
              <a:cxnLst/>
              <a:rect l="l" t="t" r="r" b="b"/>
              <a:pathLst>
                <a:path w="1351" h="1156" extrusionOk="0">
                  <a:moveTo>
                    <a:pt x="774" y="0"/>
                  </a:moveTo>
                  <a:cubicBezTo>
                    <a:pt x="260" y="0"/>
                    <a:pt x="1" y="625"/>
                    <a:pt x="366" y="985"/>
                  </a:cubicBezTo>
                  <a:cubicBezTo>
                    <a:pt x="482" y="1103"/>
                    <a:pt x="626" y="1156"/>
                    <a:pt x="768" y="1156"/>
                  </a:cubicBezTo>
                  <a:cubicBezTo>
                    <a:pt x="1065" y="1156"/>
                    <a:pt x="1351" y="925"/>
                    <a:pt x="1351" y="577"/>
                  </a:cubicBezTo>
                  <a:cubicBezTo>
                    <a:pt x="1351" y="260"/>
                    <a:pt x="1091" y="0"/>
                    <a:pt x="774" y="0"/>
                  </a:cubicBezTo>
                  <a:close/>
                </a:path>
              </a:pathLst>
            </a:custGeom>
            <a:solidFill>
              <a:srgbClr val="8DA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4" name="Google Shape;12224;p89"/>
            <p:cNvSpPr/>
            <p:nvPr/>
          </p:nvSpPr>
          <p:spPr>
            <a:xfrm>
              <a:off x="8198120" y="2986483"/>
              <a:ext cx="72597" cy="214467"/>
            </a:xfrm>
            <a:custGeom>
              <a:avLst/>
              <a:gdLst/>
              <a:ahLst/>
              <a:cxnLst/>
              <a:rect l="l" t="t" r="r" b="b"/>
              <a:pathLst>
                <a:path w="2773" h="8192" extrusionOk="0">
                  <a:moveTo>
                    <a:pt x="553" y="1"/>
                  </a:moveTo>
                  <a:lnTo>
                    <a:pt x="87" y="976"/>
                  </a:lnTo>
                  <a:cubicBezTo>
                    <a:pt x="2244" y="2571"/>
                    <a:pt x="2201" y="5818"/>
                    <a:pt x="0" y="7356"/>
                  </a:cubicBezTo>
                  <a:cubicBezTo>
                    <a:pt x="289" y="7591"/>
                    <a:pt x="534" y="7875"/>
                    <a:pt x="721" y="8192"/>
                  </a:cubicBezTo>
                  <a:cubicBezTo>
                    <a:pt x="1932" y="7303"/>
                    <a:pt x="2686" y="5919"/>
                    <a:pt x="2772" y="4416"/>
                  </a:cubicBezTo>
                  <a:lnTo>
                    <a:pt x="2763" y="3777"/>
                  </a:lnTo>
                  <a:cubicBezTo>
                    <a:pt x="2662" y="2311"/>
                    <a:pt x="1922" y="966"/>
                    <a:pt x="740" y="92"/>
                  </a:cubicBezTo>
                  <a:cubicBezTo>
                    <a:pt x="683" y="49"/>
                    <a:pt x="620" y="20"/>
                    <a:pt x="553" y="1"/>
                  </a:cubicBez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5" name="Google Shape;12225;p89"/>
            <p:cNvSpPr/>
            <p:nvPr/>
          </p:nvSpPr>
          <p:spPr>
            <a:xfrm>
              <a:off x="8208933" y="2986352"/>
              <a:ext cx="61785" cy="214467"/>
            </a:xfrm>
            <a:custGeom>
              <a:avLst/>
              <a:gdLst/>
              <a:ahLst/>
              <a:cxnLst/>
              <a:rect l="l" t="t" r="r" b="b"/>
              <a:pathLst>
                <a:path w="2360" h="8192" extrusionOk="0">
                  <a:moveTo>
                    <a:pt x="135" y="1"/>
                  </a:moveTo>
                  <a:lnTo>
                    <a:pt x="0" y="284"/>
                  </a:lnTo>
                  <a:cubicBezTo>
                    <a:pt x="515" y="717"/>
                    <a:pt x="932" y="1240"/>
                    <a:pt x="1240" y="1836"/>
                  </a:cubicBezTo>
                  <a:cubicBezTo>
                    <a:pt x="1552" y="2441"/>
                    <a:pt x="1735" y="3100"/>
                    <a:pt x="1783" y="3777"/>
                  </a:cubicBezTo>
                  <a:lnTo>
                    <a:pt x="1788" y="4416"/>
                  </a:lnTo>
                  <a:cubicBezTo>
                    <a:pt x="1716" y="5751"/>
                    <a:pt x="1110" y="7005"/>
                    <a:pt x="106" y="7894"/>
                  </a:cubicBezTo>
                  <a:cubicBezTo>
                    <a:pt x="178" y="7990"/>
                    <a:pt x="245" y="8091"/>
                    <a:pt x="308" y="8192"/>
                  </a:cubicBezTo>
                  <a:cubicBezTo>
                    <a:pt x="1523" y="7298"/>
                    <a:pt x="2273" y="5915"/>
                    <a:pt x="2359" y="4416"/>
                  </a:cubicBezTo>
                  <a:lnTo>
                    <a:pt x="2350" y="3782"/>
                  </a:lnTo>
                  <a:cubicBezTo>
                    <a:pt x="2249" y="2316"/>
                    <a:pt x="1509" y="967"/>
                    <a:pt x="327" y="92"/>
                  </a:cubicBezTo>
                  <a:cubicBezTo>
                    <a:pt x="270" y="54"/>
                    <a:pt x="202" y="20"/>
                    <a:pt x="135" y="1"/>
                  </a:cubicBezTo>
                  <a:close/>
                </a:path>
              </a:pathLst>
            </a:custGeom>
            <a:solidFill>
              <a:srgbClr val="AC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6" name="Google Shape;12226;p89"/>
            <p:cNvSpPr/>
            <p:nvPr/>
          </p:nvSpPr>
          <p:spPr>
            <a:xfrm>
              <a:off x="8010226" y="3242183"/>
              <a:ext cx="272926" cy="29819"/>
            </a:xfrm>
            <a:custGeom>
              <a:avLst/>
              <a:gdLst/>
              <a:ahLst/>
              <a:cxnLst/>
              <a:rect l="l" t="t" r="r" b="b"/>
              <a:pathLst>
                <a:path w="10425" h="1139" extrusionOk="0">
                  <a:moveTo>
                    <a:pt x="452" y="0"/>
                  </a:moveTo>
                  <a:lnTo>
                    <a:pt x="0" y="1139"/>
                  </a:lnTo>
                  <a:lnTo>
                    <a:pt x="10425" y="1139"/>
                  </a:lnTo>
                  <a:lnTo>
                    <a:pt x="9973" y="0"/>
                  </a:lnTo>
                  <a:close/>
                </a:path>
              </a:pathLst>
            </a:custGeom>
            <a:solidFill>
              <a:srgbClr val="96AB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7" name="Google Shape;12227;p89"/>
            <p:cNvSpPr/>
            <p:nvPr/>
          </p:nvSpPr>
          <p:spPr>
            <a:xfrm>
              <a:off x="8250821" y="3242183"/>
              <a:ext cx="32463" cy="29950"/>
            </a:xfrm>
            <a:custGeom>
              <a:avLst/>
              <a:gdLst/>
              <a:ahLst/>
              <a:cxnLst/>
              <a:rect l="l" t="t" r="r" b="b"/>
              <a:pathLst>
                <a:path w="1240" h="1144" extrusionOk="0">
                  <a:moveTo>
                    <a:pt x="0" y="0"/>
                  </a:moveTo>
                  <a:lnTo>
                    <a:pt x="452" y="1144"/>
                  </a:lnTo>
                  <a:lnTo>
                    <a:pt x="1240" y="1144"/>
                  </a:lnTo>
                  <a:lnTo>
                    <a:pt x="788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8" name="Google Shape;12228;p89"/>
            <p:cNvSpPr/>
            <p:nvPr/>
          </p:nvSpPr>
          <p:spPr>
            <a:xfrm>
              <a:off x="8195738" y="2914331"/>
              <a:ext cx="56863" cy="55292"/>
            </a:xfrm>
            <a:custGeom>
              <a:avLst/>
              <a:gdLst/>
              <a:ahLst/>
              <a:cxnLst/>
              <a:rect l="l" t="t" r="r" b="b"/>
              <a:pathLst>
                <a:path w="2172" h="2112" extrusionOk="0">
                  <a:moveTo>
                    <a:pt x="517" y="0"/>
                  </a:moveTo>
                  <a:cubicBezTo>
                    <a:pt x="438" y="0"/>
                    <a:pt x="360" y="30"/>
                    <a:pt x="303" y="91"/>
                  </a:cubicBezTo>
                  <a:lnTo>
                    <a:pt x="120" y="268"/>
                  </a:lnTo>
                  <a:cubicBezTo>
                    <a:pt x="0" y="388"/>
                    <a:pt x="0" y="581"/>
                    <a:pt x="120" y="701"/>
                  </a:cubicBezTo>
                  <a:lnTo>
                    <a:pt x="1441" y="2022"/>
                  </a:lnTo>
                  <a:cubicBezTo>
                    <a:pt x="1501" y="2082"/>
                    <a:pt x="1579" y="2112"/>
                    <a:pt x="1657" y="2112"/>
                  </a:cubicBezTo>
                  <a:cubicBezTo>
                    <a:pt x="1736" y="2112"/>
                    <a:pt x="1814" y="2082"/>
                    <a:pt x="1874" y="2022"/>
                  </a:cubicBezTo>
                  <a:lnTo>
                    <a:pt x="2056" y="1839"/>
                  </a:lnTo>
                  <a:cubicBezTo>
                    <a:pt x="2171" y="1724"/>
                    <a:pt x="2171" y="1527"/>
                    <a:pt x="2056" y="1412"/>
                  </a:cubicBezTo>
                  <a:lnTo>
                    <a:pt x="735" y="91"/>
                  </a:lnTo>
                  <a:cubicBezTo>
                    <a:pt x="675" y="30"/>
                    <a:pt x="596" y="0"/>
                    <a:pt x="51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9" name="Google Shape;12229;p89"/>
            <p:cNvSpPr/>
            <p:nvPr/>
          </p:nvSpPr>
          <p:spPr>
            <a:xfrm>
              <a:off x="8220504" y="2938207"/>
              <a:ext cx="32228" cy="31416"/>
            </a:xfrm>
            <a:custGeom>
              <a:avLst/>
              <a:gdLst/>
              <a:ahLst/>
              <a:cxnLst/>
              <a:rect l="l" t="t" r="r" b="b"/>
              <a:pathLst>
                <a:path w="1231" h="1200" extrusionOk="0">
                  <a:moveTo>
                    <a:pt x="611" y="0"/>
                  </a:moveTo>
                  <a:cubicBezTo>
                    <a:pt x="731" y="120"/>
                    <a:pt x="731" y="312"/>
                    <a:pt x="611" y="432"/>
                  </a:cubicBezTo>
                  <a:lnTo>
                    <a:pt x="433" y="610"/>
                  </a:lnTo>
                  <a:cubicBezTo>
                    <a:pt x="373" y="670"/>
                    <a:pt x="295" y="700"/>
                    <a:pt x="217" y="700"/>
                  </a:cubicBezTo>
                  <a:cubicBezTo>
                    <a:pt x="139" y="700"/>
                    <a:pt x="61" y="670"/>
                    <a:pt x="1" y="610"/>
                  </a:cubicBezTo>
                  <a:lnTo>
                    <a:pt x="1" y="610"/>
                  </a:lnTo>
                  <a:lnTo>
                    <a:pt x="500" y="1110"/>
                  </a:lnTo>
                  <a:cubicBezTo>
                    <a:pt x="558" y="1170"/>
                    <a:pt x="636" y="1200"/>
                    <a:pt x="714" y="1200"/>
                  </a:cubicBezTo>
                  <a:cubicBezTo>
                    <a:pt x="793" y="1200"/>
                    <a:pt x="872" y="1170"/>
                    <a:pt x="932" y="1110"/>
                  </a:cubicBezTo>
                  <a:lnTo>
                    <a:pt x="1110" y="932"/>
                  </a:lnTo>
                  <a:cubicBezTo>
                    <a:pt x="1230" y="812"/>
                    <a:pt x="1230" y="615"/>
                    <a:pt x="1110" y="500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0" name="Google Shape;12230;p89"/>
            <p:cNvSpPr/>
            <p:nvPr/>
          </p:nvSpPr>
          <p:spPr>
            <a:xfrm>
              <a:off x="8057377" y="3030989"/>
              <a:ext cx="78383" cy="77179"/>
            </a:xfrm>
            <a:custGeom>
              <a:avLst/>
              <a:gdLst/>
              <a:ahLst/>
              <a:cxnLst/>
              <a:rect l="l" t="t" r="r" b="b"/>
              <a:pathLst>
                <a:path w="2994" h="2948" extrusionOk="0">
                  <a:moveTo>
                    <a:pt x="601" y="0"/>
                  </a:moveTo>
                  <a:cubicBezTo>
                    <a:pt x="541" y="0"/>
                    <a:pt x="481" y="23"/>
                    <a:pt x="433" y="69"/>
                  </a:cubicBezTo>
                  <a:lnTo>
                    <a:pt x="92" y="410"/>
                  </a:lnTo>
                  <a:cubicBezTo>
                    <a:pt x="1" y="506"/>
                    <a:pt x="1" y="650"/>
                    <a:pt x="92" y="746"/>
                  </a:cubicBezTo>
                  <a:lnTo>
                    <a:pt x="2225" y="2879"/>
                  </a:lnTo>
                  <a:cubicBezTo>
                    <a:pt x="2271" y="2925"/>
                    <a:pt x="2331" y="2947"/>
                    <a:pt x="2391" y="2947"/>
                  </a:cubicBezTo>
                  <a:cubicBezTo>
                    <a:pt x="2452" y="2947"/>
                    <a:pt x="2513" y="2925"/>
                    <a:pt x="2561" y="2879"/>
                  </a:cubicBezTo>
                  <a:lnTo>
                    <a:pt x="2902" y="2538"/>
                  </a:lnTo>
                  <a:cubicBezTo>
                    <a:pt x="2994" y="2442"/>
                    <a:pt x="2994" y="2293"/>
                    <a:pt x="2902" y="2202"/>
                  </a:cubicBezTo>
                  <a:lnTo>
                    <a:pt x="769" y="69"/>
                  </a:lnTo>
                  <a:cubicBezTo>
                    <a:pt x="721" y="23"/>
                    <a:pt x="661" y="0"/>
                    <a:pt x="601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1" name="Google Shape;12231;p89"/>
            <p:cNvSpPr/>
            <p:nvPr/>
          </p:nvSpPr>
          <p:spPr>
            <a:xfrm>
              <a:off x="8102668" y="3075652"/>
              <a:ext cx="33092" cy="32516"/>
            </a:xfrm>
            <a:custGeom>
              <a:avLst/>
              <a:gdLst/>
              <a:ahLst/>
              <a:cxnLst/>
              <a:rect l="l" t="t" r="r" b="b"/>
              <a:pathLst>
                <a:path w="1264" h="1242" extrusionOk="0">
                  <a:moveTo>
                    <a:pt x="677" y="1"/>
                  </a:moveTo>
                  <a:cubicBezTo>
                    <a:pt x="764" y="92"/>
                    <a:pt x="764" y="241"/>
                    <a:pt x="677" y="332"/>
                  </a:cubicBezTo>
                  <a:lnTo>
                    <a:pt x="332" y="678"/>
                  </a:lnTo>
                  <a:cubicBezTo>
                    <a:pt x="286" y="721"/>
                    <a:pt x="226" y="743"/>
                    <a:pt x="166" y="743"/>
                  </a:cubicBezTo>
                  <a:cubicBezTo>
                    <a:pt x="106" y="743"/>
                    <a:pt x="46" y="721"/>
                    <a:pt x="0" y="678"/>
                  </a:cubicBezTo>
                  <a:lnTo>
                    <a:pt x="0" y="678"/>
                  </a:lnTo>
                  <a:lnTo>
                    <a:pt x="495" y="1173"/>
                  </a:lnTo>
                  <a:cubicBezTo>
                    <a:pt x="541" y="1219"/>
                    <a:pt x="601" y="1241"/>
                    <a:pt x="661" y="1241"/>
                  </a:cubicBezTo>
                  <a:cubicBezTo>
                    <a:pt x="722" y="1241"/>
                    <a:pt x="783" y="1219"/>
                    <a:pt x="831" y="1173"/>
                  </a:cubicBezTo>
                  <a:lnTo>
                    <a:pt x="1172" y="832"/>
                  </a:lnTo>
                  <a:cubicBezTo>
                    <a:pt x="1264" y="736"/>
                    <a:pt x="1264" y="592"/>
                    <a:pt x="1172" y="496"/>
                  </a:cubicBezTo>
                  <a:lnTo>
                    <a:pt x="677" y="1"/>
                  </a:lnTo>
                  <a:close/>
                </a:path>
              </a:pathLst>
            </a:custGeom>
            <a:solidFill>
              <a:srgbClr val="506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2" name="Google Shape;12232;p89"/>
            <p:cNvSpPr/>
            <p:nvPr/>
          </p:nvSpPr>
          <p:spPr>
            <a:xfrm>
              <a:off x="8050203" y="3055546"/>
              <a:ext cx="31861" cy="31049"/>
            </a:xfrm>
            <a:custGeom>
              <a:avLst/>
              <a:gdLst/>
              <a:ahLst/>
              <a:cxnLst/>
              <a:rect l="l" t="t" r="r" b="b"/>
              <a:pathLst>
                <a:path w="1217" h="1186" extrusionOk="0">
                  <a:moveTo>
                    <a:pt x="558" y="0"/>
                  </a:moveTo>
                  <a:lnTo>
                    <a:pt x="126" y="437"/>
                  </a:lnTo>
                  <a:cubicBezTo>
                    <a:pt x="1" y="562"/>
                    <a:pt x="1" y="759"/>
                    <a:pt x="126" y="884"/>
                  </a:cubicBezTo>
                  <a:lnTo>
                    <a:pt x="332" y="1095"/>
                  </a:lnTo>
                  <a:cubicBezTo>
                    <a:pt x="395" y="1156"/>
                    <a:pt x="476" y="1186"/>
                    <a:pt x="558" y="1186"/>
                  </a:cubicBezTo>
                  <a:cubicBezTo>
                    <a:pt x="640" y="1186"/>
                    <a:pt x="721" y="1156"/>
                    <a:pt x="784" y="1095"/>
                  </a:cubicBezTo>
                  <a:lnTo>
                    <a:pt x="1216" y="658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3" name="Google Shape;12233;p89"/>
            <p:cNvSpPr/>
            <p:nvPr/>
          </p:nvSpPr>
          <p:spPr>
            <a:xfrm>
              <a:off x="8078766" y="3084213"/>
              <a:ext cx="31835" cy="31023"/>
            </a:xfrm>
            <a:custGeom>
              <a:avLst/>
              <a:gdLst/>
              <a:ahLst/>
              <a:cxnLst/>
              <a:rect l="l" t="t" r="r" b="b"/>
              <a:pathLst>
                <a:path w="1216" h="1185" extrusionOk="0">
                  <a:moveTo>
                    <a:pt x="558" y="0"/>
                  </a:moveTo>
                  <a:lnTo>
                    <a:pt x="125" y="433"/>
                  </a:lnTo>
                  <a:cubicBezTo>
                    <a:pt x="0" y="558"/>
                    <a:pt x="0" y="755"/>
                    <a:pt x="125" y="880"/>
                  </a:cubicBezTo>
                  <a:lnTo>
                    <a:pt x="337" y="1091"/>
                  </a:lnTo>
                  <a:cubicBezTo>
                    <a:pt x="397" y="1153"/>
                    <a:pt x="477" y="1185"/>
                    <a:pt x="558" y="1185"/>
                  </a:cubicBezTo>
                  <a:cubicBezTo>
                    <a:pt x="639" y="1185"/>
                    <a:pt x="721" y="1153"/>
                    <a:pt x="783" y="1091"/>
                  </a:cubicBezTo>
                  <a:lnTo>
                    <a:pt x="1216" y="659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4" name="Google Shape;12234;p89"/>
            <p:cNvSpPr/>
            <p:nvPr/>
          </p:nvSpPr>
          <p:spPr>
            <a:xfrm>
              <a:off x="8172333" y="2935798"/>
              <a:ext cx="60266" cy="60162"/>
            </a:xfrm>
            <a:custGeom>
              <a:avLst/>
              <a:gdLst/>
              <a:ahLst/>
              <a:cxnLst/>
              <a:rect l="l" t="t" r="r" b="b"/>
              <a:pathLst>
                <a:path w="2302" h="2298" extrusionOk="0">
                  <a:moveTo>
                    <a:pt x="1125" y="1"/>
                  </a:moveTo>
                  <a:lnTo>
                    <a:pt x="0" y="1125"/>
                  </a:lnTo>
                  <a:lnTo>
                    <a:pt x="1177" y="2297"/>
                  </a:lnTo>
                  <a:lnTo>
                    <a:pt x="2302" y="1173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E5E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5" name="Google Shape;12235;p89"/>
            <p:cNvSpPr/>
            <p:nvPr/>
          </p:nvSpPr>
          <p:spPr>
            <a:xfrm>
              <a:off x="8172333" y="2953417"/>
              <a:ext cx="60266" cy="42412"/>
            </a:xfrm>
            <a:custGeom>
              <a:avLst/>
              <a:gdLst/>
              <a:ahLst/>
              <a:cxnLst/>
              <a:rect l="l" t="t" r="r" b="b"/>
              <a:pathLst>
                <a:path w="2302" h="1620" extrusionOk="0">
                  <a:moveTo>
                    <a:pt x="0" y="447"/>
                  </a:moveTo>
                  <a:lnTo>
                    <a:pt x="678" y="1124"/>
                  </a:lnTo>
                  <a:lnTo>
                    <a:pt x="679" y="1123"/>
                  </a:lnTo>
                  <a:lnTo>
                    <a:pt x="0" y="447"/>
                  </a:lnTo>
                  <a:close/>
                  <a:moveTo>
                    <a:pt x="1802" y="0"/>
                  </a:moveTo>
                  <a:lnTo>
                    <a:pt x="679" y="1123"/>
                  </a:lnTo>
                  <a:lnTo>
                    <a:pt x="1177" y="1619"/>
                  </a:lnTo>
                  <a:lnTo>
                    <a:pt x="2302" y="495"/>
                  </a:lnTo>
                  <a:lnTo>
                    <a:pt x="1802" y="0"/>
                  </a:lnTo>
                  <a:close/>
                </a:path>
              </a:pathLst>
            </a:custGeom>
            <a:solidFill>
              <a:srgbClr val="ACBD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6" name="Google Shape;12236;p89"/>
            <p:cNvSpPr/>
            <p:nvPr/>
          </p:nvSpPr>
          <p:spPr>
            <a:xfrm>
              <a:off x="8082536" y="2956559"/>
              <a:ext cx="127052" cy="127052"/>
            </a:xfrm>
            <a:custGeom>
              <a:avLst/>
              <a:gdLst/>
              <a:ahLst/>
              <a:cxnLst/>
              <a:rect l="l" t="t" r="r" b="b"/>
              <a:pathLst>
                <a:path w="4853" h="4853" extrusionOk="0">
                  <a:moveTo>
                    <a:pt x="3099" y="0"/>
                  </a:moveTo>
                  <a:lnTo>
                    <a:pt x="0" y="3104"/>
                  </a:lnTo>
                  <a:lnTo>
                    <a:pt x="1749" y="4852"/>
                  </a:lnTo>
                  <a:lnTo>
                    <a:pt x="4852" y="1749"/>
                  </a:lnTo>
                  <a:lnTo>
                    <a:pt x="3099" y="0"/>
                  </a:lnTo>
                  <a:close/>
                </a:path>
              </a:pathLst>
            </a:custGeom>
            <a:solidFill>
              <a:srgbClr val="F4F6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7" name="Google Shape;12237;p89"/>
            <p:cNvSpPr/>
            <p:nvPr/>
          </p:nvSpPr>
          <p:spPr>
            <a:xfrm>
              <a:off x="8115365" y="2989389"/>
              <a:ext cx="94222" cy="94222"/>
            </a:xfrm>
            <a:custGeom>
              <a:avLst/>
              <a:gdLst/>
              <a:ahLst/>
              <a:cxnLst/>
              <a:rect l="l" t="t" r="r" b="b"/>
              <a:pathLst>
                <a:path w="3599" h="3599" extrusionOk="0">
                  <a:moveTo>
                    <a:pt x="3104" y="0"/>
                  </a:moveTo>
                  <a:lnTo>
                    <a:pt x="0" y="3099"/>
                  </a:lnTo>
                  <a:lnTo>
                    <a:pt x="495" y="3598"/>
                  </a:lnTo>
                  <a:lnTo>
                    <a:pt x="3598" y="495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EDF1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8" name="Google Shape;12238;p89"/>
            <p:cNvSpPr/>
            <p:nvPr/>
          </p:nvSpPr>
          <p:spPr>
            <a:xfrm>
              <a:off x="8119266" y="3180922"/>
              <a:ext cx="47936" cy="41181"/>
            </a:xfrm>
            <a:custGeom>
              <a:avLst/>
              <a:gdLst/>
              <a:ahLst/>
              <a:cxnLst/>
              <a:rect l="l" t="t" r="r" b="b"/>
              <a:pathLst>
                <a:path w="1831" h="1573" extrusionOk="0">
                  <a:moveTo>
                    <a:pt x="1047" y="413"/>
                  </a:moveTo>
                  <a:cubicBezTo>
                    <a:pt x="1239" y="413"/>
                    <a:pt x="1422" y="560"/>
                    <a:pt x="1422" y="784"/>
                  </a:cubicBezTo>
                  <a:cubicBezTo>
                    <a:pt x="1417" y="990"/>
                    <a:pt x="1254" y="1159"/>
                    <a:pt x="1047" y="1159"/>
                  </a:cubicBezTo>
                  <a:cubicBezTo>
                    <a:pt x="716" y="1159"/>
                    <a:pt x="553" y="755"/>
                    <a:pt x="783" y="524"/>
                  </a:cubicBezTo>
                  <a:cubicBezTo>
                    <a:pt x="860" y="448"/>
                    <a:pt x="955" y="413"/>
                    <a:pt x="1047" y="413"/>
                  </a:cubicBezTo>
                  <a:close/>
                  <a:moveTo>
                    <a:pt x="1047" y="1"/>
                  </a:moveTo>
                  <a:cubicBezTo>
                    <a:pt x="351" y="1"/>
                    <a:pt x="0" y="846"/>
                    <a:pt x="495" y="1341"/>
                  </a:cubicBezTo>
                  <a:cubicBezTo>
                    <a:pt x="655" y="1501"/>
                    <a:pt x="851" y="1573"/>
                    <a:pt x="1043" y="1573"/>
                  </a:cubicBezTo>
                  <a:cubicBezTo>
                    <a:pt x="1445" y="1573"/>
                    <a:pt x="1831" y="1259"/>
                    <a:pt x="1831" y="784"/>
                  </a:cubicBezTo>
                  <a:cubicBezTo>
                    <a:pt x="1831" y="351"/>
                    <a:pt x="1480" y="1"/>
                    <a:pt x="104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9" name="Google Shape;12239;p89"/>
            <p:cNvSpPr/>
            <p:nvPr/>
          </p:nvSpPr>
          <p:spPr>
            <a:xfrm>
              <a:off x="7994230" y="2908911"/>
              <a:ext cx="295729" cy="368379"/>
            </a:xfrm>
            <a:custGeom>
              <a:avLst/>
              <a:gdLst/>
              <a:ahLst/>
              <a:cxnLst/>
              <a:rect l="l" t="t" r="r" b="b"/>
              <a:pathLst>
                <a:path w="11296" h="14071" extrusionOk="0">
                  <a:moveTo>
                    <a:pt x="8213" y="416"/>
                  </a:moveTo>
                  <a:cubicBezTo>
                    <a:pt x="8239" y="416"/>
                    <a:pt x="8264" y="425"/>
                    <a:pt x="8283" y="442"/>
                  </a:cubicBezTo>
                  <a:lnTo>
                    <a:pt x="9604" y="1763"/>
                  </a:lnTo>
                  <a:cubicBezTo>
                    <a:pt x="9643" y="1806"/>
                    <a:pt x="9643" y="1868"/>
                    <a:pt x="9604" y="1907"/>
                  </a:cubicBezTo>
                  <a:lnTo>
                    <a:pt x="9427" y="2085"/>
                  </a:lnTo>
                  <a:cubicBezTo>
                    <a:pt x="9405" y="2104"/>
                    <a:pt x="9380" y="2113"/>
                    <a:pt x="9354" y="2113"/>
                  </a:cubicBezTo>
                  <a:cubicBezTo>
                    <a:pt x="9329" y="2113"/>
                    <a:pt x="9304" y="2104"/>
                    <a:pt x="9282" y="2085"/>
                  </a:cubicBezTo>
                  <a:lnTo>
                    <a:pt x="7961" y="764"/>
                  </a:lnTo>
                  <a:cubicBezTo>
                    <a:pt x="7923" y="725"/>
                    <a:pt x="7923" y="663"/>
                    <a:pt x="7961" y="624"/>
                  </a:cubicBezTo>
                  <a:lnTo>
                    <a:pt x="8144" y="442"/>
                  </a:lnTo>
                  <a:cubicBezTo>
                    <a:pt x="8163" y="425"/>
                    <a:pt x="8188" y="416"/>
                    <a:pt x="8213" y="416"/>
                  </a:cubicBezTo>
                  <a:close/>
                  <a:moveTo>
                    <a:pt x="7928" y="1311"/>
                  </a:moveTo>
                  <a:lnTo>
                    <a:pt x="8812" y="2200"/>
                  </a:lnTo>
                  <a:lnTo>
                    <a:pt x="7980" y="3031"/>
                  </a:lnTo>
                  <a:lnTo>
                    <a:pt x="7092" y="2152"/>
                  </a:lnTo>
                  <a:lnTo>
                    <a:pt x="7928" y="1311"/>
                  </a:lnTo>
                  <a:close/>
                  <a:moveTo>
                    <a:pt x="2696" y="5894"/>
                  </a:moveTo>
                  <a:lnTo>
                    <a:pt x="3061" y="6259"/>
                  </a:lnTo>
                  <a:lnTo>
                    <a:pt x="2768" y="6552"/>
                  </a:lnTo>
                  <a:cubicBezTo>
                    <a:pt x="2749" y="6574"/>
                    <a:pt x="2721" y="6585"/>
                    <a:pt x="2693" y="6585"/>
                  </a:cubicBezTo>
                  <a:cubicBezTo>
                    <a:pt x="2665" y="6585"/>
                    <a:pt x="2636" y="6574"/>
                    <a:pt x="2614" y="6552"/>
                  </a:cubicBezTo>
                  <a:lnTo>
                    <a:pt x="2403" y="6341"/>
                  </a:lnTo>
                  <a:cubicBezTo>
                    <a:pt x="2360" y="6298"/>
                    <a:pt x="2360" y="6226"/>
                    <a:pt x="2403" y="6182"/>
                  </a:cubicBezTo>
                  <a:lnTo>
                    <a:pt x="2696" y="5894"/>
                  </a:lnTo>
                  <a:close/>
                  <a:moveTo>
                    <a:pt x="3022" y="4867"/>
                  </a:moveTo>
                  <a:cubicBezTo>
                    <a:pt x="3027" y="4867"/>
                    <a:pt x="3032" y="4871"/>
                    <a:pt x="3037" y="4876"/>
                  </a:cubicBezTo>
                  <a:lnTo>
                    <a:pt x="3229" y="5068"/>
                  </a:lnTo>
                  <a:cubicBezTo>
                    <a:pt x="5281" y="7119"/>
                    <a:pt x="5199" y="7018"/>
                    <a:pt x="5170" y="7052"/>
                  </a:cubicBezTo>
                  <a:lnTo>
                    <a:pt x="4824" y="7398"/>
                  </a:lnTo>
                  <a:cubicBezTo>
                    <a:pt x="4820" y="7403"/>
                    <a:pt x="4818" y="7408"/>
                    <a:pt x="4812" y="7408"/>
                  </a:cubicBezTo>
                  <a:cubicBezTo>
                    <a:pt x="4776" y="7408"/>
                    <a:pt x="4591" y="7186"/>
                    <a:pt x="2653" y="5260"/>
                  </a:cubicBezTo>
                  <a:cubicBezTo>
                    <a:pt x="2638" y="5250"/>
                    <a:pt x="2638" y="5231"/>
                    <a:pt x="2653" y="5222"/>
                  </a:cubicBezTo>
                  <a:cubicBezTo>
                    <a:pt x="2937" y="4937"/>
                    <a:pt x="2994" y="4867"/>
                    <a:pt x="3022" y="4867"/>
                  </a:cubicBezTo>
                  <a:close/>
                  <a:moveTo>
                    <a:pt x="3787" y="6985"/>
                  </a:moveTo>
                  <a:lnTo>
                    <a:pt x="4156" y="7355"/>
                  </a:lnTo>
                  <a:lnTo>
                    <a:pt x="3868" y="7643"/>
                  </a:lnTo>
                  <a:cubicBezTo>
                    <a:pt x="3844" y="7664"/>
                    <a:pt x="3815" y="7675"/>
                    <a:pt x="3787" y="7675"/>
                  </a:cubicBezTo>
                  <a:cubicBezTo>
                    <a:pt x="3759" y="7675"/>
                    <a:pt x="3731" y="7664"/>
                    <a:pt x="3710" y="7643"/>
                  </a:cubicBezTo>
                  <a:lnTo>
                    <a:pt x="3498" y="7431"/>
                  </a:lnTo>
                  <a:cubicBezTo>
                    <a:pt x="3455" y="7388"/>
                    <a:pt x="3455" y="7316"/>
                    <a:pt x="3498" y="7273"/>
                  </a:cubicBezTo>
                  <a:lnTo>
                    <a:pt x="3787" y="6985"/>
                  </a:lnTo>
                  <a:close/>
                  <a:moveTo>
                    <a:pt x="3787" y="8743"/>
                  </a:moveTo>
                  <a:cubicBezTo>
                    <a:pt x="3839" y="8743"/>
                    <a:pt x="3883" y="8781"/>
                    <a:pt x="3883" y="8834"/>
                  </a:cubicBezTo>
                  <a:lnTo>
                    <a:pt x="3883" y="9147"/>
                  </a:lnTo>
                  <a:cubicBezTo>
                    <a:pt x="3883" y="9199"/>
                    <a:pt x="3839" y="9243"/>
                    <a:pt x="3787" y="9243"/>
                  </a:cubicBezTo>
                  <a:lnTo>
                    <a:pt x="491" y="9243"/>
                  </a:lnTo>
                  <a:cubicBezTo>
                    <a:pt x="438" y="9243"/>
                    <a:pt x="395" y="9199"/>
                    <a:pt x="395" y="9147"/>
                  </a:cubicBezTo>
                  <a:lnTo>
                    <a:pt x="395" y="8834"/>
                  </a:lnTo>
                  <a:cubicBezTo>
                    <a:pt x="395" y="8781"/>
                    <a:pt x="438" y="8743"/>
                    <a:pt x="491" y="8743"/>
                  </a:cubicBezTo>
                  <a:close/>
                  <a:moveTo>
                    <a:pt x="2288" y="9656"/>
                  </a:moveTo>
                  <a:cubicBezTo>
                    <a:pt x="2571" y="10016"/>
                    <a:pt x="2917" y="10328"/>
                    <a:pt x="3301" y="10578"/>
                  </a:cubicBezTo>
                  <a:cubicBezTo>
                    <a:pt x="3263" y="10626"/>
                    <a:pt x="3234" y="10684"/>
                    <a:pt x="3196" y="10732"/>
                  </a:cubicBezTo>
                  <a:cubicBezTo>
                    <a:pt x="3128" y="10818"/>
                    <a:pt x="3061" y="10914"/>
                    <a:pt x="3003" y="11010"/>
                  </a:cubicBezTo>
                  <a:cubicBezTo>
                    <a:pt x="2970" y="11054"/>
                    <a:pt x="2941" y="11097"/>
                    <a:pt x="2912" y="11145"/>
                  </a:cubicBezTo>
                  <a:cubicBezTo>
                    <a:pt x="2321" y="10761"/>
                    <a:pt x="1822" y="10251"/>
                    <a:pt x="1447" y="9656"/>
                  </a:cubicBezTo>
                  <a:close/>
                  <a:moveTo>
                    <a:pt x="5823" y="9824"/>
                  </a:moveTo>
                  <a:cubicBezTo>
                    <a:pt x="7394" y="9824"/>
                    <a:pt x="8624" y="11087"/>
                    <a:pt x="8725" y="12524"/>
                  </a:cubicBezTo>
                  <a:lnTo>
                    <a:pt x="2927" y="12524"/>
                  </a:lnTo>
                  <a:cubicBezTo>
                    <a:pt x="3028" y="11049"/>
                    <a:pt x="4286" y="9824"/>
                    <a:pt x="5823" y="9824"/>
                  </a:cubicBezTo>
                  <a:close/>
                  <a:moveTo>
                    <a:pt x="8216" y="1"/>
                  </a:moveTo>
                  <a:cubicBezTo>
                    <a:pt x="8085" y="1"/>
                    <a:pt x="7954" y="50"/>
                    <a:pt x="7856" y="149"/>
                  </a:cubicBezTo>
                  <a:lnTo>
                    <a:pt x="7673" y="331"/>
                  </a:lnTo>
                  <a:cubicBezTo>
                    <a:pt x="7490" y="514"/>
                    <a:pt x="7476" y="812"/>
                    <a:pt x="7649" y="1013"/>
                  </a:cubicBezTo>
                  <a:lnTo>
                    <a:pt x="6808" y="1854"/>
                  </a:lnTo>
                  <a:lnTo>
                    <a:pt x="6626" y="1671"/>
                  </a:lnTo>
                  <a:cubicBezTo>
                    <a:pt x="6585" y="1633"/>
                    <a:pt x="6532" y="1614"/>
                    <a:pt x="6479" y="1614"/>
                  </a:cubicBezTo>
                  <a:cubicBezTo>
                    <a:pt x="6426" y="1614"/>
                    <a:pt x="6374" y="1633"/>
                    <a:pt x="6333" y="1671"/>
                  </a:cubicBezTo>
                  <a:lnTo>
                    <a:pt x="5021" y="2988"/>
                  </a:lnTo>
                  <a:cubicBezTo>
                    <a:pt x="4870" y="3136"/>
                    <a:pt x="5008" y="3344"/>
                    <a:pt x="5170" y="3344"/>
                  </a:cubicBezTo>
                  <a:cubicBezTo>
                    <a:pt x="5219" y="3344"/>
                    <a:pt x="5269" y="3325"/>
                    <a:pt x="5314" y="3281"/>
                  </a:cubicBezTo>
                  <a:lnTo>
                    <a:pt x="6482" y="2109"/>
                  </a:lnTo>
                  <a:lnTo>
                    <a:pt x="7942" y="3574"/>
                  </a:lnTo>
                  <a:lnTo>
                    <a:pt x="5132" y="6379"/>
                  </a:lnTo>
                  <a:lnTo>
                    <a:pt x="3671" y="4914"/>
                  </a:lnTo>
                  <a:lnTo>
                    <a:pt x="4719" y="3867"/>
                  </a:lnTo>
                  <a:cubicBezTo>
                    <a:pt x="4869" y="3716"/>
                    <a:pt x="4733" y="3509"/>
                    <a:pt x="4572" y="3509"/>
                  </a:cubicBezTo>
                  <a:cubicBezTo>
                    <a:pt x="4523" y="3509"/>
                    <a:pt x="4472" y="3528"/>
                    <a:pt x="4425" y="3574"/>
                  </a:cubicBezTo>
                  <a:lnTo>
                    <a:pt x="3378" y="4621"/>
                  </a:lnTo>
                  <a:lnTo>
                    <a:pt x="3335" y="4578"/>
                  </a:lnTo>
                  <a:cubicBezTo>
                    <a:pt x="3248" y="4491"/>
                    <a:pt x="3136" y="4448"/>
                    <a:pt x="3023" y="4448"/>
                  </a:cubicBezTo>
                  <a:cubicBezTo>
                    <a:pt x="2910" y="4448"/>
                    <a:pt x="2797" y="4491"/>
                    <a:pt x="2710" y="4578"/>
                  </a:cubicBezTo>
                  <a:lnTo>
                    <a:pt x="2369" y="4924"/>
                  </a:lnTo>
                  <a:cubicBezTo>
                    <a:pt x="2192" y="5092"/>
                    <a:pt x="2192" y="5375"/>
                    <a:pt x="2369" y="5548"/>
                  </a:cubicBezTo>
                  <a:lnTo>
                    <a:pt x="2413" y="5592"/>
                  </a:lnTo>
                  <a:cubicBezTo>
                    <a:pt x="2220" y="5808"/>
                    <a:pt x="1971" y="5928"/>
                    <a:pt x="1971" y="6250"/>
                  </a:cubicBezTo>
                  <a:cubicBezTo>
                    <a:pt x="1971" y="6389"/>
                    <a:pt x="2023" y="6519"/>
                    <a:pt x="2120" y="6620"/>
                  </a:cubicBezTo>
                  <a:cubicBezTo>
                    <a:pt x="2278" y="6745"/>
                    <a:pt x="2393" y="6985"/>
                    <a:pt x="2701" y="6985"/>
                  </a:cubicBezTo>
                  <a:cubicBezTo>
                    <a:pt x="3023" y="6985"/>
                    <a:pt x="3133" y="6730"/>
                    <a:pt x="3364" y="6543"/>
                  </a:cubicBezTo>
                  <a:lnTo>
                    <a:pt x="3503" y="6687"/>
                  </a:lnTo>
                  <a:cubicBezTo>
                    <a:pt x="3316" y="6903"/>
                    <a:pt x="3061" y="7023"/>
                    <a:pt x="3061" y="7345"/>
                  </a:cubicBezTo>
                  <a:cubicBezTo>
                    <a:pt x="3061" y="7652"/>
                    <a:pt x="3297" y="7773"/>
                    <a:pt x="3426" y="7926"/>
                  </a:cubicBezTo>
                  <a:cubicBezTo>
                    <a:pt x="3527" y="8022"/>
                    <a:pt x="3657" y="8075"/>
                    <a:pt x="3796" y="8075"/>
                  </a:cubicBezTo>
                  <a:cubicBezTo>
                    <a:pt x="4118" y="8075"/>
                    <a:pt x="4229" y="7825"/>
                    <a:pt x="4454" y="7633"/>
                  </a:cubicBezTo>
                  <a:cubicBezTo>
                    <a:pt x="4546" y="7744"/>
                    <a:pt x="4675" y="7806"/>
                    <a:pt x="4815" y="7806"/>
                  </a:cubicBezTo>
                  <a:cubicBezTo>
                    <a:pt x="4935" y="7806"/>
                    <a:pt x="5045" y="7763"/>
                    <a:pt x="5127" y="7681"/>
                  </a:cubicBezTo>
                  <a:lnTo>
                    <a:pt x="5473" y="7335"/>
                  </a:lnTo>
                  <a:cubicBezTo>
                    <a:pt x="5646" y="7162"/>
                    <a:pt x="5646" y="6884"/>
                    <a:pt x="5473" y="6711"/>
                  </a:cubicBezTo>
                  <a:lnTo>
                    <a:pt x="5430" y="6668"/>
                  </a:lnTo>
                  <a:lnTo>
                    <a:pt x="7884" y="4213"/>
                  </a:lnTo>
                  <a:lnTo>
                    <a:pt x="7884" y="4213"/>
                  </a:lnTo>
                  <a:cubicBezTo>
                    <a:pt x="9772" y="5721"/>
                    <a:pt x="9729" y="8608"/>
                    <a:pt x="7788" y="10054"/>
                  </a:cubicBezTo>
                  <a:cubicBezTo>
                    <a:pt x="7206" y="9621"/>
                    <a:pt x="6519" y="9407"/>
                    <a:pt x="5835" y="9407"/>
                  </a:cubicBezTo>
                  <a:cubicBezTo>
                    <a:pt x="5041" y="9407"/>
                    <a:pt x="4250" y="9695"/>
                    <a:pt x="3628" y="10266"/>
                  </a:cubicBezTo>
                  <a:cubicBezTo>
                    <a:pt x="3349" y="10098"/>
                    <a:pt x="3095" y="9886"/>
                    <a:pt x="2874" y="9651"/>
                  </a:cubicBezTo>
                  <a:lnTo>
                    <a:pt x="3806" y="9651"/>
                  </a:lnTo>
                  <a:cubicBezTo>
                    <a:pt x="4084" y="9651"/>
                    <a:pt x="4310" y="9420"/>
                    <a:pt x="4310" y="9142"/>
                  </a:cubicBezTo>
                  <a:lnTo>
                    <a:pt x="4310" y="8829"/>
                  </a:lnTo>
                  <a:cubicBezTo>
                    <a:pt x="4310" y="8551"/>
                    <a:pt x="4084" y="8325"/>
                    <a:pt x="3806" y="8325"/>
                  </a:cubicBezTo>
                  <a:lnTo>
                    <a:pt x="505" y="8325"/>
                  </a:lnTo>
                  <a:cubicBezTo>
                    <a:pt x="227" y="8325"/>
                    <a:pt x="1" y="8551"/>
                    <a:pt x="1" y="8829"/>
                  </a:cubicBezTo>
                  <a:lnTo>
                    <a:pt x="1" y="9142"/>
                  </a:lnTo>
                  <a:cubicBezTo>
                    <a:pt x="1" y="9420"/>
                    <a:pt x="227" y="9651"/>
                    <a:pt x="505" y="9651"/>
                  </a:cubicBezTo>
                  <a:lnTo>
                    <a:pt x="986" y="9651"/>
                  </a:lnTo>
                  <a:cubicBezTo>
                    <a:pt x="1332" y="10299"/>
                    <a:pt x="1961" y="11006"/>
                    <a:pt x="2763" y="11505"/>
                  </a:cubicBezTo>
                  <a:cubicBezTo>
                    <a:pt x="2638" y="11832"/>
                    <a:pt x="2562" y="12168"/>
                    <a:pt x="2547" y="12514"/>
                  </a:cubicBezTo>
                  <a:lnTo>
                    <a:pt x="1072" y="12514"/>
                  </a:lnTo>
                  <a:cubicBezTo>
                    <a:pt x="986" y="12514"/>
                    <a:pt x="909" y="12567"/>
                    <a:pt x="880" y="12649"/>
                  </a:cubicBezTo>
                  <a:lnTo>
                    <a:pt x="429" y="13787"/>
                  </a:lnTo>
                  <a:cubicBezTo>
                    <a:pt x="376" y="13922"/>
                    <a:pt x="477" y="14071"/>
                    <a:pt x="621" y="14071"/>
                  </a:cubicBezTo>
                  <a:lnTo>
                    <a:pt x="1759" y="14071"/>
                  </a:lnTo>
                  <a:cubicBezTo>
                    <a:pt x="2033" y="14071"/>
                    <a:pt x="2033" y="13657"/>
                    <a:pt x="1759" y="13657"/>
                  </a:cubicBezTo>
                  <a:lnTo>
                    <a:pt x="923" y="13657"/>
                  </a:lnTo>
                  <a:lnTo>
                    <a:pt x="1212" y="12932"/>
                  </a:lnTo>
                  <a:lnTo>
                    <a:pt x="10455" y="12932"/>
                  </a:lnTo>
                  <a:lnTo>
                    <a:pt x="10743" y="13657"/>
                  </a:lnTo>
                  <a:lnTo>
                    <a:pt x="2720" y="13657"/>
                  </a:lnTo>
                  <a:cubicBezTo>
                    <a:pt x="2451" y="13657"/>
                    <a:pt x="2451" y="14071"/>
                    <a:pt x="2720" y="14071"/>
                  </a:cubicBezTo>
                  <a:lnTo>
                    <a:pt x="11050" y="14071"/>
                  </a:lnTo>
                  <a:cubicBezTo>
                    <a:pt x="11194" y="14071"/>
                    <a:pt x="11295" y="13922"/>
                    <a:pt x="11242" y="13787"/>
                  </a:cubicBezTo>
                  <a:lnTo>
                    <a:pt x="10781" y="12658"/>
                  </a:lnTo>
                  <a:cubicBezTo>
                    <a:pt x="10748" y="12581"/>
                    <a:pt x="10676" y="12529"/>
                    <a:pt x="10589" y="12529"/>
                  </a:cubicBezTo>
                  <a:lnTo>
                    <a:pt x="9124" y="12529"/>
                  </a:lnTo>
                  <a:cubicBezTo>
                    <a:pt x="9095" y="12067"/>
                    <a:pt x="8975" y="11621"/>
                    <a:pt x="8764" y="11212"/>
                  </a:cubicBezTo>
                  <a:cubicBezTo>
                    <a:pt x="9878" y="10343"/>
                    <a:pt x="10589" y="9055"/>
                    <a:pt x="10748" y="7652"/>
                  </a:cubicBezTo>
                  <a:cubicBezTo>
                    <a:pt x="10766" y="7502"/>
                    <a:pt x="10653" y="7421"/>
                    <a:pt x="10540" y="7421"/>
                  </a:cubicBezTo>
                  <a:cubicBezTo>
                    <a:pt x="10444" y="7421"/>
                    <a:pt x="10348" y="7481"/>
                    <a:pt x="10334" y="7609"/>
                  </a:cubicBezTo>
                  <a:cubicBezTo>
                    <a:pt x="10200" y="8882"/>
                    <a:pt x="9561" y="10050"/>
                    <a:pt x="8562" y="10852"/>
                  </a:cubicBezTo>
                  <a:cubicBezTo>
                    <a:pt x="8519" y="10785"/>
                    <a:pt x="8456" y="10732"/>
                    <a:pt x="8403" y="10665"/>
                  </a:cubicBezTo>
                  <a:cubicBezTo>
                    <a:pt x="8322" y="10559"/>
                    <a:pt x="8240" y="10458"/>
                    <a:pt x="8149" y="10362"/>
                  </a:cubicBezTo>
                  <a:cubicBezTo>
                    <a:pt x="8134" y="10348"/>
                    <a:pt x="8129" y="10338"/>
                    <a:pt x="8120" y="10328"/>
                  </a:cubicBezTo>
                  <a:cubicBezTo>
                    <a:pt x="10171" y="8695"/>
                    <a:pt x="10200" y="5587"/>
                    <a:pt x="8177" y="3920"/>
                  </a:cubicBezTo>
                  <a:lnTo>
                    <a:pt x="8379" y="3718"/>
                  </a:lnTo>
                  <a:cubicBezTo>
                    <a:pt x="8456" y="3636"/>
                    <a:pt x="8456" y="3507"/>
                    <a:pt x="8379" y="3425"/>
                  </a:cubicBezTo>
                  <a:lnTo>
                    <a:pt x="8274" y="3319"/>
                  </a:lnTo>
                  <a:lnTo>
                    <a:pt x="8389" y="3209"/>
                  </a:lnTo>
                  <a:cubicBezTo>
                    <a:pt x="8831" y="3492"/>
                    <a:pt x="9451" y="4150"/>
                    <a:pt x="9830" y="4890"/>
                  </a:cubicBezTo>
                  <a:cubicBezTo>
                    <a:pt x="10123" y="5467"/>
                    <a:pt x="10301" y="6101"/>
                    <a:pt x="10349" y="6749"/>
                  </a:cubicBezTo>
                  <a:cubicBezTo>
                    <a:pt x="10353" y="6859"/>
                    <a:pt x="10445" y="6942"/>
                    <a:pt x="10552" y="6942"/>
                  </a:cubicBezTo>
                  <a:cubicBezTo>
                    <a:pt x="10558" y="6942"/>
                    <a:pt x="10564" y="6942"/>
                    <a:pt x="10570" y="6941"/>
                  </a:cubicBezTo>
                  <a:cubicBezTo>
                    <a:pt x="10680" y="6937"/>
                    <a:pt x="10767" y="6836"/>
                    <a:pt x="10762" y="6720"/>
                  </a:cubicBezTo>
                  <a:cubicBezTo>
                    <a:pt x="10652" y="5212"/>
                    <a:pt x="9897" y="3819"/>
                    <a:pt x="8682" y="2911"/>
                  </a:cubicBezTo>
                  <a:lnTo>
                    <a:pt x="9129" y="2464"/>
                  </a:lnTo>
                  <a:cubicBezTo>
                    <a:pt x="9203" y="2504"/>
                    <a:pt x="9284" y="2523"/>
                    <a:pt x="9364" y="2523"/>
                  </a:cubicBezTo>
                  <a:cubicBezTo>
                    <a:pt x="9495" y="2523"/>
                    <a:pt x="9624" y="2471"/>
                    <a:pt x="9720" y="2373"/>
                  </a:cubicBezTo>
                  <a:lnTo>
                    <a:pt x="9897" y="2195"/>
                  </a:lnTo>
                  <a:cubicBezTo>
                    <a:pt x="10099" y="1993"/>
                    <a:pt x="10099" y="1671"/>
                    <a:pt x="9897" y="1470"/>
                  </a:cubicBezTo>
                  <a:lnTo>
                    <a:pt x="8576" y="149"/>
                  </a:lnTo>
                  <a:cubicBezTo>
                    <a:pt x="8478" y="50"/>
                    <a:pt x="8347" y="1"/>
                    <a:pt x="8216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0" name="Google Shape;12240;p89"/>
          <p:cNvGrpSpPr/>
          <p:nvPr/>
        </p:nvGrpSpPr>
        <p:grpSpPr>
          <a:xfrm>
            <a:off x="7552024" y="3620728"/>
            <a:ext cx="281880" cy="340733"/>
            <a:chOff x="7552024" y="3826128"/>
            <a:chExt cx="281880" cy="340733"/>
          </a:xfrm>
        </p:grpSpPr>
        <p:sp>
          <p:nvSpPr>
            <p:cNvPr id="12241" name="Google Shape;12241;p89"/>
            <p:cNvSpPr/>
            <p:nvPr/>
          </p:nvSpPr>
          <p:spPr>
            <a:xfrm>
              <a:off x="7644727" y="3831154"/>
              <a:ext cx="110584" cy="28327"/>
            </a:xfrm>
            <a:custGeom>
              <a:avLst/>
              <a:gdLst/>
              <a:ahLst/>
              <a:cxnLst/>
              <a:rect l="l" t="t" r="r" b="b"/>
              <a:pathLst>
                <a:path w="4224" h="1082" extrusionOk="0">
                  <a:moveTo>
                    <a:pt x="322" y="1"/>
                  </a:moveTo>
                  <a:cubicBezTo>
                    <a:pt x="145" y="1"/>
                    <a:pt x="0" y="140"/>
                    <a:pt x="5" y="318"/>
                  </a:cubicBezTo>
                  <a:lnTo>
                    <a:pt x="5" y="764"/>
                  </a:lnTo>
                  <a:cubicBezTo>
                    <a:pt x="0" y="942"/>
                    <a:pt x="145" y="1081"/>
                    <a:pt x="322" y="1081"/>
                  </a:cubicBezTo>
                  <a:lnTo>
                    <a:pt x="3906" y="1081"/>
                  </a:lnTo>
                  <a:cubicBezTo>
                    <a:pt x="4079" y="1081"/>
                    <a:pt x="4218" y="942"/>
                    <a:pt x="4223" y="764"/>
                  </a:cubicBezTo>
                  <a:lnTo>
                    <a:pt x="4223" y="318"/>
                  </a:lnTo>
                  <a:cubicBezTo>
                    <a:pt x="4223" y="140"/>
                    <a:pt x="4084" y="1"/>
                    <a:pt x="3906" y="1"/>
                  </a:cubicBezTo>
                  <a:close/>
                </a:path>
              </a:pathLst>
            </a:custGeom>
            <a:solidFill>
              <a:srgbClr val="A7B3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2" name="Google Shape;12242;p89"/>
            <p:cNvSpPr/>
            <p:nvPr/>
          </p:nvSpPr>
          <p:spPr>
            <a:xfrm>
              <a:off x="7724079" y="3831154"/>
              <a:ext cx="31233" cy="28327"/>
            </a:xfrm>
            <a:custGeom>
              <a:avLst/>
              <a:gdLst/>
              <a:ahLst/>
              <a:cxnLst/>
              <a:rect l="l" t="t" r="r" b="b"/>
              <a:pathLst>
                <a:path w="1193" h="1082" extrusionOk="0">
                  <a:moveTo>
                    <a:pt x="1" y="1"/>
                  </a:moveTo>
                  <a:cubicBezTo>
                    <a:pt x="179" y="1"/>
                    <a:pt x="318" y="140"/>
                    <a:pt x="318" y="318"/>
                  </a:cubicBezTo>
                  <a:lnTo>
                    <a:pt x="318" y="764"/>
                  </a:lnTo>
                  <a:cubicBezTo>
                    <a:pt x="318" y="942"/>
                    <a:pt x="179" y="1081"/>
                    <a:pt x="1" y="1081"/>
                  </a:cubicBezTo>
                  <a:lnTo>
                    <a:pt x="875" y="1081"/>
                  </a:lnTo>
                  <a:cubicBezTo>
                    <a:pt x="1048" y="1081"/>
                    <a:pt x="1192" y="942"/>
                    <a:pt x="1192" y="764"/>
                  </a:cubicBezTo>
                  <a:lnTo>
                    <a:pt x="1192" y="318"/>
                  </a:lnTo>
                  <a:cubicBezTo>
                    <a:pt x="1187" y="145"/>
                    <a:pt x="1048" y="1"/>
                    <a:pt x="875" y="1"/>
                  </a:cubicBezTo>
                  <a:close/>
                </a:path>
              </a:pathLst>
            </a:custGeom>
            <a:solidFill>
              <a:srgbClr val="839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3" name="Google Shape;12243;p89"/>
            <p:cNvSpPr/>
            <p:nvPr/>
          </p:nvSpPr>
          <p:spPr>
            <a:xfrm>
              <a:off x="7557705" y="3859586"/>
              <a:ext cx="260229" cy="302117"/>
            </a:xfrm>
            <a:custGeom>
              <a:avLst/>
              <a:gdLst/>
              <a:ahLst/>
              <a:cxnLst/>
              <a:rect l="l" t="t" r="r" b="b"/>
              <a:pathLst>
                <a:path w="9940" h="11540" extrusionOk="0">
                  <a:moveTo>
                    <a:pt x="4103" y="0"/>
                  </a:moveTo>
                  <a:lnTo>
                    <a:pt x="4103" y="3363"/>
                  </a:lnTo>
                  <a:cubicBezTo>
                    <a:pt x="4103" y="3565"/>
                    <a:pt x="3978" y="3747"/>
                    <a:pt x="3790" y="3824"/>
                  </a:cubicBezTo>
                  <a:cubicBezTo>
                    <a:pt x="812" y="5001"/>
                    <a:pt x="0" y="8835"/>
                    <a:pt x="2239" y="11122"/>
                  </a:cubicBezTo>
                  <a:cubicBezTo>
                    <a:pt x="2503" y="11391"/>
                    <a:pt x="2863" y="11539"/>
                    <a:pt x="3243" y="11539"/>
                  </a:cubicBezTo>
                  <a:lnTo>
                    <a:pt x="7634" y="11539"/>
                  </a:lnTo>
                  <a:cubicBezTo>
                    <a:pt x="8013" y="11539"/>
                    <a:pt x="8374" y="11386"/>
                    <a:pt x="8638" y="11117"/>
                  </a:cubicBezTo>
                  <a:cubicBezTo>
                    <a:pt x="9483" y="10252"/>
                    <a:pt x="9940" y="9089"/>
                    <a:pt x="9916" y="7884"/>
                  </a:cubicBezTo>
                  <a:cubicBezTo>
                    <a:pt x="9868" y="6087"/>
                    <a:pt x="8758" y="4487"/>
                    <a:pt x="7086" y="3824"/>
                  </a:cubicBezTo>
                  <a:cubicBezTo>
                    <a:pt x="6899" y="3747"/>
                    <a:pt x="6774" y="3565"/>
                    <a:pt x="6774" y="3363"/>
                  </a:cubicBezTo>
                  <a:lnTo>
                    <a:pt x="6774" y="0"/>
                  </a:lnTo>
                  <a:close/>
                </a:path>
              </a:pathLst>
            </a:custGeom>
            <a:solidFill>
              <a:srgbClr val="F3F6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4" name="Google Shape;12244;p89"/>
            <p:cNvSpPr/>
            <p:nvPr/>
          </p:nvSpPr>
          <p:spPr>
            <a:xfrm>
              <a:off x="7665095" y="3859586"/>
              <a:ext cx="159646" cy="300363"/>
            </a:xfrm>
            <a:custGeom>
              <a:avLst/>
              <a:gdLst/>
              <a:ahLst/>
              <a:cxnLst/>
              <a:rect l="l" t="t" r="r" b="b"/>
              <a:pathLst>
                <a:path w="6098" h="11473" extrusionOk="0">
                  <a:moveTo>
                    <a:pt x="1" y="0"/>
                  </a:moveTo>
                  <a:lnTo>
                    <a:pt x="1" y="452"/>
                  </a:lnTo>
                  <a:lnTo>
                    <a:pt x="1380" y="452"/>
                  </a:lnTo>
                  <a:cubicBezTo>
                    <a:pt x="1725" y="452"/>
                    <a:pt x="2009" y="735"/>
                    <a:pt x="2009" y="1081"/>
                  </a:cubicBezTo>
                  <a:lnTo>
                    <a:pt x="2009" y="3815"/>
                  </a:lnTo>
                  <a:cubicBezTo>
                    <a:pt x="2009" y="4021"/>
                    <a:pt x="2134" y="4204"/>
                    <a:pt x="2321" y="4276"/>
                  </a:cubicBezTo>
                  <a:cubicBezTo>
                    <a:pt x="5247" y="5434"/>
                    <a:pt x="6097" y="9162"/>
                    <a:pt x="3969" y="11472"/>
                  </a:cubicBezTo>
                  <a:cubicBezTo>
                    <a:pt x="4180" y="11400"/>
                    <a:pt x="4377" y="11280"/>
                    <a:pt x="4536" y="11117"/>
                  </a:cubicBezTo>
                  <a:cubicBezTo>
                    <a:pt x="5381" y="10257"/>
                    <a:pt x="5842" y="9089"/>
                    <a:pt x="5814" y="7884"/>
                  </a:cubicBezTo>
                  <a:cubicBezTo>
                    <a:pt x="5766" y="6087"/>
                    <a:pt x="4656" y="4487"/>
                    <a:pt x="2984" y="3824"/>
                  </a:cubicBezTo>
                  <a:cubicBezTo>
                    <a:pt x="2797" y="3747"/>
                    <a:pt x="2672" y="3565"/>
                    <a:pt x="2672" y="3363"/>
                  </a:cubicBezTo>
                  <a:lnTo>
                    <a:pt x="2672" y="0"/>
                  </a:lnTo>
                  <a:close/>
                </a:path>
              </a:pathLst>
            </a:custGeom>
            <a:solidFill>
              <a:srgbClr val="EA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5" name="Google Shape;12245;p89"/>
            <p:cNvSpPr/>
            <p:nvPr/>
          </p:nvSpPr>
          <p:spPr>
            <a:xfrm>
              <a:off x="7582733" y="4022425"/>
              <a:ext cx="235332" cy="139278"/>
            </a:xfrm>
            <a:custGeom>
              <a:avLst/>
              <a:gdLst/>
              <a:ahLst/>
              <a:cxnLst/>
              <a:rect l="l" t="t" r="r" b="b"/>
              <a:pathLst>
                <a:path w="8989" h="5320" extrusionOk="0">
                  <a:moveTo>
                    <a:pt x="2375" y="0"/>
                  </a:moveTo>
                  <a:cubicBezTo>
                    <a:pt x="1097" y="0"/>
                    <a:pt x="168" y="568"/>
                    <a:pt x="168" y="568"/>
                  </a:cubicBezTo>
                  <a:cubicBezTo>
                    <a:pt x="58" y="957"/>
                    <a:pt x="0" y="1361"/>
                    <a:pt x="5" y="1769"/>
                  </a:cubicBezTo>
                  <a:cubicBezTo>
                    <a:pt x="0" y="2937"/>
                    <a:pt x="461" y="4066"/>
                    <a:pt x="1283" y="4902"/>
                  </a:cubicBezTo>
                  <a:cubicBezTo>
                    <a:pt x="1547" y="5171"/>
                    <a:pt x="1907" y="5319"/>
                    <a:pt x="2287" y="5319"/>
                  </a:cubicBezTo>
                  <a:lnTo>
                    <a:pt x="6678" y="5319"/>
                  </a:lnTo>
                  <a:cubicBezTo>
                    <a:pt x="7057" y="5319"/>
                    <a:pt x="7418" y="5166"/>
                    <a:pt x="7682" y="4897"/>
                  </a:cubicBezTo>
                  <a:cubicBezTo>
                    <a:pt x="8527" y="4037"/>
                    <a:pt x="8988" y="2869"/>
                    <a:pt x="8960" y="1664"/>
                  </a:cubicBezTo>
                  <a:cubicBezTo>
                    <a:pt x="8945" y="1193"/>
                    <a:pt x="8864" y="727"/>
                    <a:pt x="8705" y="285"/>
                  </a:cubicBezTo>
                  <a:cubicBezTo>
                    <a:pt x="8705" y="285"/>
                    <a:pt x="7696" y="1069"/>
                    <a:pt x="6317" y="1069"/>
                  </a:cubicBezTo>
                  <a:cubicBezTo>
                    <a:pt x="5752" y="1069"/>
                    <a:pt x="5126" y="938"/>
                    <a:pt x="4482" y="568"/>
                  </a:cubicBezTo>
                  <a:cubicBezTo>
                    <a:pt x="3741" y="142"/>
                    <a:pt x="3014" y="0"/>
                    <a:pt x="2375" y="0"/>
                  </a:cubicBezTo>
                  <a:close/>
                </a:path>
              </a:pathLst>
            </a:custGeom>
            <a:solidFill>
              <a:srgbClr val="708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6" name="Google Shape;12246;p89"/>
            <p:cNvSpPr/>
            <p:nvPr/>
          </p:nvSpPr>
          <p:spPr>
            <a:xfrm>
              <a:off x="7770365" y="4029756"/>
              <a:ext cx="47962" cy="129931"/>
            </a:xfrm>
            <a:custGeom>
              <a:avLst/>
              <a:gdLst/>
              <a:ahLst/>
              <a:cxnLst/>
              <a:rect l="l" t="t" r="r" b="b"/>
              <a:pathLst>
                <a:path w="1832" h="4963" extrusionOk="0">
                  <a:moveTo>
                    <a:pt x="1591" y="0"/>
                  </a:moveTo>
                  <a:cubicBezTo>
                    <a:pt x="1379" y="154"/>
                    <a:pt x="1149" y="284"/>
                    <a:pt x="909" y="389"/>
                  </a:cubicBezTo>
                  <a:cubicBezTo>
                    <a:pt x="1077" y="850"/>
                    <a:pt x="1173" y="1336"/>
                    <a:pt x="1183" y="1830"/>
                  </a:cubicBezTo>
                  <a:cubicBezTo>
                    <a:pt x="1211" y="2988"/>
                    <a:pt x="789" y="4112"/>
                    <a:pt x="1" y="4963"/>
                  </a:cubicBezTo>
                  <a:lnTo>
                    <a:pt x="78" y="4939"/>
                  </a:lnTo>
                  <a:cubicBezTo>
                    <a:pt x="154" y="4905"/>
                    <a:pt x="227" y="4871"/>
                    <a:pt x="299" y="4828"/>
                  </a:cubicBezTo>
                  <a:lnTo>
                    <a:pt x="303" y="4828"/>
                  </a:lnTo>
                  <a:cubicBezTo>
                    <a:pt x="327" y="4814"/>
                    <a:pt x="347" y="4804"/>
                    <a:pt x="366" y="4785"/>
                  </a:cubicBezTo>
                  <a:cubicBezTo>
                    <a:pt x="371" y="4785"/>
                    <a:pt x="375" y="4780"/>
                    <a:pt x="385" y="4775"/>
                  </a:cubicBezTo>
                  <a:cubicBezTo>
                    <a:pt x="399" y="4766"/>
                    <a:pt x="414" y="4751"/>
                    <a:pt x="428" y="4742"/>
                  </a:cubicBezTo>
                  <a:cubicBezTo>
                    <a:pt x="433" y="4732"/>
                    <a:pt x="443" y="4727"/>
                    <a:pt x="448" y="4722"/>
                  </a:cubicBezTo>
                  <a:cubicBezTo>
                    <a:pt x="462" y="4713"/>
                    <a:pt x="476" y="4698"/>
                    <a:pt x="496" y="4689"/>
                  </a:cubicBezTo>
                  <a:lnTo>
                    <a:pt x="510" y="4670"/>
                  </a:lnTo>
                  <a:cubicBezTo>
                    <a:pt x="529" y="4655"/>
                    <a:pt x="548" y="4636"/>
                    <a:pt x="572" y="4617"/>
                  </a:cubicBezTo>
                  <a:cubicBezTo>
                    <a:pt x="1394" y="3742"/>
                    <a:pt x="1831" y="2580"/>
                    <a:pt x="1793" y="1384"/>
                  </a:cubicBezTo>
                  <a:lnTo>
                    <a:pt x="1793" y="1297"/>
                  </a:lnTo>
                  <a:lnTo>
                    <a:pt x="1793" y="1268"/>
                  </a:lnTo>
                  <a:cubicBezTo>
                    <a:pt x="1788" y="1249"/>
                    <a:pt x="1788" y="1230"/>
                    <a:pt x="1793" y="1211"/>
                  </a:cubicBezTo>
                  <a:lnTo>
                    <a:pt x="1793" y="1177"/>
                  </a:lnTo>
                  <a:cubicBezTo>
                    <a:pt x="1788" y="1158"/>
                    <a:pt x="1788" y="1139"/>
                    <a:pt x="1793" y="1119"/>
                  </a:cubicBezTo>
                  <a:lnTo>
                    <a:pt x="1793" y="1086"/>
                  </a:lnTo>
                  <a:cubicBezTo>
                    <a:pt x="1793" y="1076"/>
                    <a:pt x="1793" y="1047"/>
                    <a:pt x="1783" y="1033"/>
                  </a:cubicBezTo>
                  <a:cubicBezTo>
                    <a:pt x="1783" y="1019"/>
                    <a:pt x="1783" y="1009"/>
                    <a:pt x="1783" y="999"/>
                  </a:cubicBezTo>
                  <a:cubicBezTo>
                    <a:pt x="1783" y="980"/>
                    <a:pt x="1783" y="961"/>
                    <a:pt x="1778" y="942"/>
                  </a:cubicBezTo>
                  <a:cubicBezTo>
                    <a:pt x="1778" y="932"/>
                    <a:pt x="1778" y="922"/>
                    <a:pt x="1778" y="913"/>
                  </a:cubicBezTo>
                  <a:cubicBezTo>
                    <a:pt x="1773" y="894"/>
                    <a:pt x="1773" y="874"/>
                    <a:pt x="1773" y="855"/>
                  </a:cubicBezTo>
                  <a:cubicBezTo>
                    <a:pt x="1769" y="846"/>
                    <a:pt x="1769" y="836"/>
                    <a:pt x="1773" y="826"/>
                  </a:cubicBezTo>
                  <a:cubicBezTo>
                    <a:pt x="1773" y="807"/>
                    <a:pt x="1764" y="783"/>
                    <a:pt x="1764" y="764"/>
                  </a:cubicBezTo>
                  <a:cubicBezTo>
                    <a:pt x="1764" y="759"/>
                    <a:pt x="1764" y="750"/>
                    <a:pt x="1764" y="740"/>
                  </a:cubicBezTo>
                  <a:cubicBezTo>
                    <a:pt x="1759" y="721"/>
                    <a:pt x="1759" y="697"/>
                    <a:pt x="1754" y="677"/>
                  </a:cubicBezTo>
                  <a:cubicBezTo>
                    <a:pt x="1749" y="673"/>
                    <a:pt x="1749" y="663"/>
                    <a:pt x="1754" y="653"/>
                  </a:cubicBezTo>
                  <a:cubicBezTo>
                    <a:pt x="1749" y="634"/>
                    <a:pt x="1745" y="610"/>
                    <a:pt x="1740" y="591"/>
                  </a:cubicBezTo>
                  <a:cubicBezTo>
                    <a:pt x="1740" y="586"/>
                    <a:pt x="1740" y="577"/>
                    <a:pt x="1735" y="572"/>
                  </a:cubicBezTo>
                  <a:cubicBezTo>
                    <a:pt x="1730" y="553"/>
                    <a:pt x="1725" y="529"/>
                    <a:pt x="1721" y="509"/>
                  </a:cubicBezTo>
                  <a:cubicBezTo>
                    <a:pt x="1721" y="500"/>
                    <a:pt x="1721" y="495"/>
                    <a:pt x="1721" y="490"/>
                  </a:cubicBezTo>
                  <a:cubicBezTo>
                    <a:pt x="1716" y="466"/>
                    <a:pt x="1711" y="442"/>
                    <a:pt x="1701" y="423"/>
                  </a:cubicBezTo>
                  <a:cubicBezTo>
                    <a:pt x="1701" y="418"/>
                    <a:pt x="1701" y="413"/>
                    <a:pt x="1701" y="408"/>
                  </a:cubicBezTo>
                  <a:lnTo>
                    <a:pt x="1687" y="336"/>
                  </a:lnTo>
                  <a:cubicBezTo>
                    <a:pt x="1682" y="332"/>
                    <a:pt x="1682" y="327"/>
                    <a:pt x="1687" y="322"/>
                  </a:cubicBezTo>
                  <a:cubicBezTo>
                    <a:pt x="1677" y="298"/>
                    <a:pt x="1673" y="274"/>
                    <a:pt x="1663" y="255"/>
                  </a:cubicBezTo>
                  <a:lnTo>
                    <a:pt x="1663" y="240"/>
                  </a:lnTo>
                  <a:cubicBezTo>
                    <a:pt x="1658" y="216"/>
                    <a:pt x="1649" y="192"/>
                    <a:pt x="1644" y="168"/>
                  </a:cubicBezTo>
                  <a:lnTo>
                    <a:pt x="1644" y="159"/>
                  </a:lnTo>
                  <a:cubicBezTo>
                    <a:pt x="1639" y="135"/>
                    <a:pt x="1629" y="111"/>
                    <a:pt x="1620" y="82"/>
                  </a:cubicBezTo>
                  <a:lnTo>
                    <a:pt x="1620" y="77"/>
                  </a:lnTo>
                  <a:cubicBezTo>
                    <a:pt x="1610" y="53"/>
                    <a:pt x="1600" y="24"/>
                    <a:pt x="1591" y="0"/>
                  </a:cubicBezTo>
                  <a:close/>
                </a:path>
              </a:pathLst>
            </a:custGeom>
            <a:solidFill>
              <a:srgbClr val="566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7" name="Google Shape;12247;p89"/>
            <p:cNvSpPr/>
            <p:nvPr/>
          </p:nvSpPr>
          <p:spPr>
            <a:xfrm>
              <a:off x="7770627" y="4065963"/>
              <a:ext cx="17750" cy="15106"/>
            </a:xfrm>
            <a:custGeom>
              <a:avLst/>
              <a:gdLst/>
              <a:ahLst/>
              <a:cxnLst/>
              <a:rect l="l" t="t" r="r" b="b"/>
              <a:pathLst>
                <a:path w="678" h="577" extrusionOk="0">
                  <a:moveTo>
                    <a:pt x="385" y="1"/>
                  </a:moveTo>
                  <a:cubicBezTo>
                    <a:pt x="130" y="1"/>
                    <a:pt x="0" y="313"/>
                    <a:pt x="183" y="491"/>
                  </a:cubicBezTo>
                  <a:cubicBezTo>
                    <a:pt x="242" y="550"/>
                    <a:pt x="314" y="576"/>
                    <a:pt x="385" y="576"/>
                  </a:cubicBezTo>
                  <a:cubicBezTo>
                    <a:pt x="532" y="576"/>
                    <a:pt x="673" y="461"/>
                    <a:pt x="673" y="289"/>
                  </a:cubicBezTo>
                  <a:cubicBezTo>
                    <a:pt x="678" y="130"/>
                    <a:pt x="548" y="1"/>
                    <a:pt x="385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8" name="Google Shape;12248;p89"/>
            <p:cNvSpPr/>
            <p:nvPr/>
          </p:nvSpPr>
          <p:spPr>
            <a:xfrm>
              <a:off x="7734027" y="4121674"/>
              <a:ext cx="15368" cy="13064"/>
            </a:xfrm>
            <a:custGeom>
              <a:avLst/>
              <a:gdLst/>
              <a:ahLst/>
              <a:cxnLst/>
              <a:rect l="l" t="t" r="r" b="b"/>
              <a:pathLst>
                <a:path w="587" h="499" extrusionOk="0">
                  <a:moveTo>
                    <a:pt x="340" y="1"/>
                  </a:moveTo>
                  <a:cubicBezTo>
                    <a:pt x="337" y="1"/>
                    <a:pt x="335" y="1"/>
                    <a:pt x="332" y="1"/>
                  </a:cubicBezTo>
                  <a:cubicBezTo>
                    <a:pt x="111" y="1"/>
                    <a:pt x="0" y="270"/>
                    <a:pt x="154" y="424"/>
                  </a:cubicBezTo>
                  <a:cubicBezTo>
                    <a:pt x="206" y="475"/>
                    <a:pt x="269" y="498"/>
                    <a:pt x="331" y="498"/>
                  </a:cubicBezTo>
                  <a:cubicBezTo>
                    <a:pt x="459" y="498"/>
                    <a:pt x="582" y="400"/>
                    <a:pt x="582" y="251"/>
                  </a:cubicBezTo>
                  <a:cubicBezTo>
                    <a:pt x="586" y="114"/>
                    <a:pt x="476" y="1"/>
                    <a:pt x="340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9" name="Google Shape;12249;p89"/>
            <p:cNvSpPr/>
            <p:nvPr/>
          </p:nvSpPr>
          <p:spPr>
            <a:xfrm>
              <a:off x="7633522" y="4056904"/>
              <a:ext cx="15368" cy="13142"/>
            </a:xfrm>
            <a:custGeom>
              <a:avLst/>
              <a:gdLst/>
              <a:ahLst/>
              <a:cxnLst/>
              <a:rect l="l" t="t" r="r" b="b"/>
              <a:pathLst>
                <a:path w="587" h="502" extrusionOk="0">
                  <a:moveTo>
                    <a:pt x="337" y="1"/>
                  </a:moveTo>
                  <a:cubicBezTo>
                    <a:pt x="116" y="1"/>
                    <a:pt x="1" y="270"/>
                    <a:pt x="159" y="428"/>
                  </a:cubicBezTo>
                  <a:cubicBezTo>
                    <a:pt x="210" y="479"/>
                    <a:pt x="273" y="502"/>
                    <a:pt x="334" y="502"/>
                  </a:cubicBezTo>
                  <a:cubicBezTo>
                    <a:pt x="463" y="502"/>
                    <a:pt x="587" y="401"/>
                    <a:pt x="587" y="251"/>
                  </a:cubicBezTo>
                  <a:cubicBezTo>
                    <a:pt x="587" y="111"/>
                    <a:pt x="477" y="1"/>
                    <a:pt x="337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0" name="Google Shape;12250;p89"/>
            <p:cNvSpPr/>
            <p:nvPr/>
          </p:nvSpPr>
          <p:spPr>
            <a:xfrm>
              <a:off x="7655304" y="4121674"/>
              <a:ext cx="15368" cy="13064"/>
            </a:xfrm>
            <a:custGeom>
              <a:avLst/>
              <a:gdLst/>
              <a:ahLst/>
              <a:cxnLst/>
              <a:rect l="l" t="t" r="r" b="b"/>
              <a:pathLst>
                <a:path w="587" h="499" extrusionOk="0">
                  <a:moveTo>
                    <a:pt x="345" y="1"/>
                  </a:moveTo>
                  <a:cubicBezTo>
                    <a:pt x="342" y="1"/>
                    <a:pt x="339" y="1"/>
                    <a:pt x="336" y="1"/>
                  </a:cubicBezTo>
                  <a:cubicBezTo>
                    <a:pt x="111" y="1"/>
                    <a:pt x="0" y="270"/>
                    <a:pt x="159" y="424"/>
                  </a:cubicBezTo>
                  <a:cubicBezTo>
                    <a:pt x="210" y="475"/>
                    <a:pt x="274" y="498"/>
                    <a:pt x="336" y="498"/>
                  </a:cubicBezTo>
                  <a:cubicBezTo>
                    <a:pt x="464" y="498"/>
                    <a:pt x="586" y="400"/>
                    <a:pt x="586" y="251"/>
                  </a:cubicBezTo>
                  <a:cubicBezTo>
                    <a:pt x="586" y="114"/>
                    <a:pt x="480" y="1"/>
                    <a:pt x="345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1" name="Google Shape;12251;p89"/>
            <p:cNvSpPr/>
            <p:nvPr/>
          </p:nvSpPr>
          <p:spPr>
            <a:xfrm>
              <a:off x="7693527" y="4070858"/>
              <a:ext cx="18378" cy="15734"/>
            </a:xfrm>
            <a:custGeom>
              <a:avLst/>
              <a:gdLst/>
              <a:ahLst/>
              <a:cxnLst/>
              <a:rect l="l" t="t" r="r" b="b"/>
              <a:pathLst>
                <a:path w="702" h="601" extrusionOk="0">
                  <a:moveTo>
                    <a:pt x="404" y="1"/>
                  </a:moveTo>
                  <a:cubicBezTo>
                    <a:pt x="135" y="1"/>
                    <a:pt x="0" y="323"/>
                    <a:pt x="188" y="510"/>
                  </a:cubicBezTo>
                  <a:cubicBezTo>
                    <a:pt x="250" y="573"/>
                    <a:pt x="327" y="601"/>
                    <a:pt x="401" y="601"/>
                  </a:cubicBezTo>
                  <a:cubicBezTo>
                    <a:pt x="555" y="601"/>
                    <a:pt x="702" y="480"/>
                    <a:pt x="702" y="299"/>
                  </a:cubicBezTo>
                  <a:cubicBezTo>
                    <a:pt x="702" y="131"/>
                    <a:pt x="567" y="1"/>
                    <a:pt x="404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2" name="Google Shape;12252;p89"/>
            <p:cNvSpPr/>
            <p:nvPr/>
          </p:nvSpPr>
          <p:spPr>
            <a:xfrm>
              <a:off x="7552024" y="3826128"/>
              <a:ext cx="281880" cy="340733"/>
            </a:xfrm>
            <a:custGeom>
              <a:avLst/>
              <a:gdLst/>
              <a:ahLst/>
              <a:cxnLst/>
              <a:rect l="l" t="t" r="r" b="b"/>
              <a:pathLst>
                <a:path w="10767" h="13015" extrusionOk="0">
                  <a:moveTo>
                    <a:pt x="3530" y="7679"/>
                  </a:moveTo>
                  <a:cubicBezTo>
                    <a:pt x="4235" y="7679"/>
                    <a:pt x="4935" y="7865"/>
                    <a:pt x="5554" y="8225"/>
                  </a:cubicBezTo>
                  <a:cubicBezTo>
                    <a:pt x="6243" y="8618"/>
                    <a:pt x="6909" y="8749"/>
                    <a:pt x="7493" y="8749"/>
                  </a:cubicBezTo>
                  <a:cubicBezTo>
                    <a:pt x="7936" y="8749"/>
                    <a:pt x="8332" y="8674"/>
                    <a:pt x="8653" y="8580"/>
                  </a:cubicBezTo>
                  <a:cubicBezTo>
                    <a:pt x="9042" y="8465"/>
                    <a:pt x="9417" y="8297"/>
                    <a:pt x="9763" y="8081"/>
                  </a:cubicBezTo>
                  <a:lnTo>
                    <a:pt x="9763" y="8081"/>
                  </a:lnTo>
                  <a:cubicBezTo>
                    <a:pt x="10200" y="9560"/>
                    <a:pt x="9796" y="11160"/>
                    <a:pt x="8715" y="12260"/>
                  </a:cubicBezTo>
                  <a:cubicBezTo>
                    <a:pt x="8485" y="12491"/>
                    <a:pt x="8173" y="12621"/>
                    <a:pt x="7846" y="12625"/>
                  </a:cubicBezTo>
                  <a:lnTo>
                    <a:pt x="3460" y="12625"/>
                  </a:lnTo>
                  <a:cubicBezTo>
                    <a:pt x="3128" y="12625"/>
                    <a:pt x="2816" y="12491"/>
                    <a:pt x="2590" y="12260"/>
                  </a:cubicBezTo>
                  <a:cubicBezTo>
                    <a:pt x="1529" y="11189"/>
                    <a:pt x="1115" y="9637"/>
                    <a:pt x="1509" y="8182"/>
                  </a:cubicBezTo>
                  <a:cubicBezTo>
                    <a:pt x="1884" y="7989"/>
                    <a:pt x="2292" y="7850"/>
                    <a:pt x="2710" y="7764"/>
                  </a:cubicBezTo>
                  <a:cubicBezTo>
                    <a:pt x="2982" y="7707"/>
                    <a:pt x="3256" y="7679"/>
                    <a:pt x="3530" y="7679"/>
                  </a:cubicBezTo>
                  <a:close/>
                  <a:moveTo>
                    <a:pt x="3859" y="0"/>
                  </a:moveTo>
                  <a:cubicBezTo>
                    <a:pt x="3580" y="5"/>
                    <a:pt x="3354" y="231"/>
                    <a:pt x="3354" y="510"/>
                  </a:cubicBezTo>
                  <a:lnTo>
                    <a:pt x="3354" y="956"/>
                  </a:lnTo>
                  <a:cubicBezTo>
                    <a:pt x="3354" y="1235"/>
                    <a:pt x="3580" y="1461"/>
                    <a:pt x="3859" y="1466"/>
                  </a:cubicBezTo>
                  <a:lnTo>
                    <a:pt x="4128" y="1466"/>
                  </a:lnTo>
                  <a:lnTo>
                    <a:pt x="4128" y="3037"/>
                  </a:lnTo>
                  <a:cubicBezTo>
                    <a:pt x="4128" y="3161"/>
                    <a:pt x="4222" y="3224"/>
                    <a:pt x="4317" y="3224"/>
                  </a:cubicBezTo>
                  <a:cubicBezTo>
                    <a:pt x="4412" y="3224"/>
                    <a:pt x="4507" y="3161"/>
                    <a:pt x="4507" y="3037"/>
                  </a:cubicBezTo>
                  <a:lnTo>
                    <a:pt x="4507" y="1466"/>
                  </a:lnTo>
                  <a:lnTo>
                    <a:pt x="6794" y="1466"/>
                  </a:lnTo>
                  <a:lnTo>
                    <a:pt x="6794" y="4641"/>
                  </a:lnTo>
                  <a:cubicBezTo>
                    <a:pt x="6794" y="4924"/>
                    <a:pt x="6967" y="5174"/>
                    <a:pt x="7231" y="5275"/>
                  </a:cubicBezTo>
                  <a:cubicBezTo>
                    <a:pt x="8336" y="5717"/>
                    <a:pt x="9210" y="6601"/>
                    <a:pt x="9638" y="7711"/>
                  </a:cubicBezTo>
                  <a:cubicBezTo>
                    <a:pt x="9297" y="7937"/>
                    <a:pt x="8922" y="8110"/>
                    <a:pt x="8533" y="8220"/>
                  </a:cubicBezTo>
                  <a:cubicBezTo>
                    <a:pt x="8175" y="8325"/>
                    <a:pt x="7823" y="8378"/>
                    <a:pt x="7478" y="8378"/>
                  </a:cubicBezTo>
                  <a:cubicBezTo>
                    <a:pt x="6878" y="8378"/>
                    <a:pt x="6299" y="8218"/>
                    <a:pt x="5747" y="7898"/>
                  </a:cubicBezTo>
                  <a:cubicBezTo>
                    <a:pt x="5049" y="7497"/>
                    <a:pt x="4292" y="7306"/>
                    <a:pt x="3533" y="7306"/>
                  </a:cubicBezTo>
                  <a:cubicBezTo>
                    <a:pt x="2902" y="7306"/>
                    <a:pt x="2271" y="7438"/>
                    <a:pt x="1673" y="7692"/>
                  </a:cubicBezTo>
                  <a:cubicBezTo>
                    <a:pt x="2100" y="6587"/>
                    <a:pt x="2970" y="5712"/>
                    <a:pt x="4075" y="5275"/>
                  </a:cubicBezTo>
                  <a:cubicBezTo>
                    <a:pt x="4334" y="5174"/>
                    <a:pt x="4507" y="4920"/>
                    <a:pt x="4512" y="4641"/>
                  </a:cubicBezTo>
                  <a:lnTo>
                    <a:pt x="4512" y="3993"/>
                  </a:lnTo>
                  <a:cubicBezTo>
                    <a:pt x="4510" y="3868"/>
                    <a:pt x="4415" y="3805"/>
                    <a:pt x="4320" y="3805"/>
                  </a:cubicBezTo>
                  <a:cubicBezTo>
                    <a:pt x="4226" y="3805"/>
                    <a:pt x="4132" y="3868"/>
                    <a:pt x="4132" y="3993"/>
                  </a:cubicBezTo>
                  <a:lnTo>
                    <a:pt x="4132" y="4641"/>
                  </a:lnTo>
                  <a:cubicBezTo>
                    <a:pt x="4132" y="4766"/>
                    <a:pt x="4056" y="4876"/>
                    <a:pt x="3935" y="4924"/>
                  </a:cubicBezTo>
                  <a:cubicBezTo>
                    <a:pt x="827" y="6154"/>
                    <a:pt x="1" y="10166"/>
                    <a:pt x="2321" y="12534"/>
                  </a:cubicBezTo>
                  <a:cubicBezTo>
                    <a:pt x="2619" y="12837"/>
                    <a:pt x="3032" y="13010"/>
                    <a:pt x="3460" y="13014"/>
                  </a:cubicBezTo>
                  <a:lnTo>
                    <a:pt x="7846" y="13014"/>
                  </a:lnTo>
                  <a:cubicBezTo>
                    <a:pt x="8278" y="13014"/>
                    <a:pt x="8687" y="12837"/>
                    <a:pt x="8989" y="12534"/>
                  </a:cubicBezTo>
                  <a:cubicBezTo>
                    <a:pt x="10570" y="10920"/>
                    <a:pt x="10767" y="8407"/>
                    <a:pt x="9460" y="6567"/>
                  </a:cubicBezTo>
                  <a:cubicBezTo>
                    <a:pt x="8936" y="5828"/>
                    <a:pt x="8211" y="5256"/>
                    <a:pt x="7370" y="4920"/>
                  </a:cubicBezTo>
                  <a:cubicBezTo>
                    <a:pt x="7255" y="4876"/>
                    <a:pt x="7173" y="4766"/>
                    <a:pt x="7173" y="4641"/>
                  </a:cubicBezTo>
                  <a:lnTo>
                    <a:pt x="7173" y="1466"/>
                  </a:lnTo>
                  <a:lnTo>
                    <a:pt x="7447" y="1466"/>
                  </a:lnTo>
                  <a:cubicBezTo>
                    <a:pt x="7726" y="1461"/>
                    <a:pt x="7952" y="1235"/>
                    <a:pt x="7952" y="956"/>
                  </a:cubicBezTo>
                  <a:lnTo>
                    <a:pt x="7952" y="510"/>
                  </a:lnTo>
                  <a:cubicBezTo>
                    <a:pt x="7952" y="231"/>
                    <a:pt x="7726" y="5"/>
                    <a:pt x="7447" y="0"/>
                  </a:cubicBezTo>
                  <a:lnTo>
                    <a:pt x="6438" y="0"/>
                  </a:lnTo>
                  <a:cubicBezTo>
                    <a:pt x="6189" y="0"/>
                    <a:pt x="6189" y="380"/>
                    <a:pt x="6438" y="380"/>
                  </a:cubicBezTo>
                  <a:lnTo>
                    <a:pt x="7447" y="380"/>
                  </a:lnTo>
                  <a:cubicBezTo>
                    <a:pt x="7514" y="380"/>
                    <a:pt x="7572" y="438"/>
                    <a:pt x="7572" y="505"/>
                  </a:cubicBezTo>
                  <a:lnTo>
                    <a:pt x="7572" y="952"/>
                  </a:lnTo>
                  <a:cubicBezTo>
                    <a:pt x="7572" y="1021"/>
                    <a:pt x="7519" y="1077"/>
                    <a:pt x="7455" y="1077"/>
                  </a:cubicBezTo>
                  <a:cubicBezTo>
                    <a:pt x="7452" y="1077"/>
                    <a:pt x="7450" y="1077"/>
                    <a:pt x="7447" y="1076"/>
                  </a:cubicBezTo>
                  <a:lnTo>
                    <a:pt x="3859" y="1076"/>
                  </a:lnTo>
                  <a:cubicBezTo>
                    <a:pt x="3856" y="1077"/>
                    <a:pt x="3853" y="1077"/>
                    <a:pt x="3851" y="1077"/>
                  </a:cubicBezTo>
                  <a:cubicBezTo>
                    <a:pt x="3787" y="1077"/>
                    <a:pt x="3734" y="1021"/>
                    <a:pt x="3734" y="952"/>
                  </a:cubicBezTo>
                  <a:lnTo>
                    <a:pt x="3734" y="505"/>
                  </a:lnTo>
                  <a:cubicBezTo>
                    <a:pt x="3734" y="438"/>
                    <a:pt x="3791" y="380"/>
                    <a:pt x="3859" y="380"/>
                  </a:cubicBezTo>
                  <a:lnTo>
                    <a:pt x="5506" y="380"/>
                  </a:lnTo>
                  <a:cubicBezTo>
                    <a:pt x="5761" y="380"/>
                    <a:pt x="5761" y="5"/>
                    <a:pt x="5506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3" name="Google Shape;12253;p89"/>
          <p:cNvGrpSpPr/>
          <p:nvPr/>
        </p:nvGrpSpPr>
        <p:grpSpPr>
          <a:xfrm>
            <a:off x="6264910" y="4084428"/>
            <a:ext cx="202895" cy="354268"/>
            <a:chOff x="6264910" y="4289828"/>
            <a:chExt cx="202895" cy="354268"/>
          </a:xfrm>
        </p:grpSpPr>
        <p:sp>
          <p:nvSpPr>
            <p:cNvPr id="12254" name="Google Shape;12254;p89"/>
            <p:cNvSpPr/>
            <p:nvPr/>
          </p:nvSpPr>
          <p:spPr>
            <a:xfrm>
              <a:off x="6268811" y="4364781"/>
              <a:ext cx="77493" cy="31468"/>
            </a:xfrm>
            <a:custGeom>
              <a:avLst/>
              <a:gdLst/>
              <a:ahLst/>
              <a:cxnLst/>
              <a:rect l="l" t="t" r="r" b="b"/>
              <a:pathLst>
                <a:path w="2960" h="1202" extrusionOk="0">
                  <a:moveTo>
                    <a:pt x="207" y="1"/>
                  </a:moveTo>
                  <a:cubicBezTo>
                    <a:pt x="0" y="376"/>
                    <a:pt x="0" y="827"/>
                    <a:pt x="202" y="1202"/>
                  </a:cubicBezTo>
                  <a:lnTo>
                    <a:pt x="2806" y="1202"/>
                  </a:lnTo>
                  <a:cubicBezTo>
                    <a:pt x="2907" y="1019"/>
                    <a:pt x="2959" y="818"/>
                    <a:pt x="2959" y="606"/>
                  </a:cubicBezTo>
                  <a:cubicBezTo>
                    <a:pt x="2959" y="395"/>
                    <a:pt x="2902" y="184"/>
                    <a:pt x="2796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5" name="Google Shape;12255;p89"/>
            <p:cNvSpPr/>
            <p:nvPr/>
          </p:nvSpPr>
          <p:spPr>
            <a:xfrm>
              <a:off x="6324391" y="4364781"/>
              <a:ext cx="21913" cy="31468"/>
            </a:xfrm>
            <a:custGeom>
              <a:avLst/>
              <a:gdLst/>
              <a:ahLst/>
              <a:cxnLst/>
              <a:rect l="l" t="t" r="r" b="b"/>
              <a:pathLst>
                <a:path w="837" h="1202" extrusionOk="0">
                  <a:moveTo>
                    <a:pt x="1" y="1"/>
                  </a:moveTo>
                  <a:cubicBezTo>
                    <a:pt x="106" y="184"/>
                    <a:pt x="159" y="395"/>
                    <a:pt x="159" y="606"/>
                  </a:cubicBezTo>
                  <a:cubicBezTo>
                    <a:pt x="159" y="818"/>
                    <a:pt x="106" y="1019"/>
                    <a:pt x="5" y="1202"/>
                  </a:cubicBezTo>
                  <a:lnTo>
                    <a:pt x="683" y="1202"/>
                  </a:lnTo>
                  <a:cubicBezTo>
                    <a:pt x="784" y="1019"/>
                    <a:pt x="836" y="818"/>
                    <a:pt x="832" y="606"/>
                  </a:cubicBezTo>
                  <a:cubicBezTo>
                    <a:pt x="836" y="395"/>
                    <a:pt x="784" y="184"/>
                    <a:pt x="673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6" name="Google Shape;12256;p89"/>
            <p:cNvSpPr/>
            <p:nvPr/>
          </p:nvSpPr>
          <p:spPr>
            <a:xfrm>
              <a:off x="6270068" y="4536967"/>
              <a:ext cx="76236" cy="31599"/>
            </a:xfrm>
            <a:custGeom>
              <a:avLst/>
              <a:gdLst/>
              <a:ahLst/>
              <a:cxnLst/>
              <a:rect l="l" t="t" r="r" b="b"/>
              <a:pathLst>
                <a:path w="2912" h="1207" extrusionOk="0">
                  <a:moveTo>
                    <a:pt x="154" y="1"/>
                  </a:moveTo>
                  <a:cubicBezTo>
                    <a:pt x="58" y="183"/>
                    <a:pt x="5" y="390"/>
                    <a:pt x="5" y="596"/>
                  </a:cubicBezTo>
                  <a:cubicBezTo>
                    <a:pt x="0" y="808"/>
                    <a:pt x="58" y="1019"/>
                    <a:pt x="163" y="1206"/>
                  </a:cubicBezTo>
                  <a:lnTo>
                    <a:pt x="2753" y="1206"/>
                  </a:lnTo>
                  <a:cubicBezTo>
                    <a:pt x="2859" y="1019"/>
                    <a:pt x="2911" y="808"/>
                    <a:pt x="2911" y="596"/>
                  </a:cubicBezTo>
                  <a:cubicBezTo>
                    <a:pt x="2911" y="390"/>
                    <a:pt x="2859" y="183"/>
                    <a:pt x="2758" y="1"/>
                  </a:cubicBez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7" name="Google Shape;12257;p89"/>
            <p:cNvSpPr/>
            <p:nvPr/>
          </p:nvSpPr>
          <p:spPr>
            <a:xfrm>
              <a:off x="6324391" y="4536967"/>
              <a:ext cx="23169" cy="31599"/>
            </a:xfrm>
            <a:custGeom>
              <a:avLst/>
              <a:gdLst/>
              <a:ahLst/>
              <a:cxnLst/>
              <a:rect l="l" t="t" r="r" b="b"/>
              <a:pathLst>
                <a:path w="885" h="1207" extrusionOk="0">
                  <a:moveTo>
                    <a:pt x="10" y="1"/>
                  </a:moveTo>
                  <a:cubicBezTo>
                    <a:pt x="212" y="375"/>
                    <a:pt x="207" y="832"/>
                    <a:pt x="1" y="1206"/>
                  </a:cubicBezTo>
                  <a:lnTo>
                    <a:pt x="678" y="1206"/>
                  </a:lnTo>
                  <a:cubicBezTo>
                    <a:pt x="884" y="832"/>
                    <a:pt x="884" y="375"/>
                    <a:pt x="683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8" name="Google Shape;12258;p89"/>
            <p:cNvSpPr/>
            <p:nvPr/>
          </p:nvSpPr>
          <p:spPr>
            <a:xfrm>
              <a:off x="6386150" y="4450940"/>
              <a:ext cx="76367" cy="31468"/>
            </a:xfrm>
            <a:custGeom>
              <a:avLst/>
              <a:gdLst/>
              <a:ahLst/>
              <a:cxnLst/>
              <a:rect l="l" t="t" r="r" b="b"/>
              <a:pathLst>
                <a:path w="2917" h="1202" extrusionOk="0">
                  <a:moveTo>
                    <a:pt x="159" y="1"/>
                  </a:moveTo>
                  <a:cubicBezTo>
                    <a:pt x="58" y="183"/>
                    <a:pt x="0" y="390"/>
                    <a:pt x="5" y="601"/>
                  </a:cubicBezTo>
                  <a:cubicBezTo>
                    <a:pt x="5" y="808"/>
                    <a:pt x="58" y="1014"/>
                    <a:pt x="159" y="1202"/>
                  </a:cubicBezTo>
                  <a:lnTo>
                    <a:pt x="2758" y="1202"/>
                  </a:lnTo>
                  <a:cubicBezTo>
                    <a:pt x="2864" y="1019"/>
                    <a:pt x="2916" y="808"/>
                    <a:pt x="2916" y="601"/>
                  </a:cubicBezTo>
                  <a:cubicBezTo>
                    <a:pt x="2916" y="390"/>
                    <a:pt x="2859" y="178"/>
                    <a:pt x="2753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9" name="Google Shape;12259;p89"/>
            <p:cNvSpPr/>
            <p:nvPr/>
          </p:nvSpPr>
          <p:spPr>
            <a:xfrm>
              <a:off x="6438327" y="4450809"/>
              <a:ext cx="24190" cy="31468"/>
            </a:xfrm>
            <a:custGeom>
              <a:avLst/>
              <a:gdLst/>
              <a:ahLst/>
              <a:cxnLst/>
              <a:rect l="l" t="t" r="r" b="b"/>
              <a:pathLst>
                <a:path w="924" h="1202" extrusionOk="0">
                  <a:moveTo>
                    <a:pt x="1" y="1"/>
                  </a:moveTo>
                  <a:cubicBezTo>
                    <a:pt x="107" y="183"/>
                    <a:pt x="160" y="390"/>
                    <a:pt x="160" y="601"/>
                  </a:cubicBezTo>
                  <a:cubicBezTo>
                    <a:pt x="160" y="813"/>
                    <a:pt x="107" y="1019"/>
                    <a:pt x="1" y="1202"/>
                  </a:cubicBezTo>
                  <a:lnTo>
                    <a:pt x="765" y="1202"/>
                  </a:lnTo>
                  <a:cubicBezTo>
                    <a:pt x="871" y="1019"/>
                    <a:pt x="923" y="813"/>
                    <a:pt x="923" y="601"/>
                  </a:cubicBezTo>
                  <a:cubicBezTo>
                    <a:pt x="923" y="390"/>
                    <a:pt x="871" y="183"/>
                    <a:pt x="765" y="1"/>
                  </a:cubicBezTo>
                  <a:close/>
                </a:path>
              </a:pathLst>
            </a:custGeom>
            <a:solidFill>
              <a:srgbClr val="4C65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0" name="Google Shape;12260;p89"/>
            <p:cNvSpPr/>
            <p:nvPr/>
          </p:nvSpPr>
          <p:spPr>
            <a:xfrm>
              <a:off x="6264910" y="4289828"/>
              <a:ext cx="86734" cy="354268"/>
            </a:xfrm>
            <a:custGeom>
              <a:avLst/>
              <a:gdLst/>
              <a:ahLst/>
              <a:cxnLst/>
              <a:rect l="l" t="t" r="r" b="b"/>
              <a:pathLst>
                <a:path w="3313" h="13532" extrusionOk="0">
                  <a:moveTo>
                    <a:pt x="1653" y="2057"/>
                  </a:moveTo>
                  <a:cubicBezTo>
                    <a:pt x="1984" y="2249"/>
                    <a:pt x="2301" y="2441"/>
                    <a:pt x="2537" y="2667"/>
                  </a:cubicBezTo>
                  <a:lnTo>
                    <a:pt x="774" y="2667"/>
                  </a:lnTo>
                  <a:cubicBezTo>
                    <a:pt x="1004" y="2441"/>
                    <a:pt x="1321" y="2249"/>
                    <a:pt x="1653" y="2057"/>
                  </a:cubicBezTo>
                  <a:close/>
                  <a:moveTo>
                    <a:pt x="2820" y="3061"/>
                  </a:moveTo>
                  <a:cubicBezTo>
                    <a:pt x="2935" y="3316"/>
                    <a:pt x="2935" y="3613"/>
                    <a:pt x="2820" y="3868"/>
                  </a:cubicBezTo>
                  <a:lnTo>
                    <a:pt x="485" y="3868"/>
                  </a:lnTo>
                  <a:cubicBezTo>
                    <a:pt x="370" y="3613"/>
                    <a:pt x="370" y="3320"/>
                    <a:pt x="490" y="3061"/>
                  </a:cubicBezTo>
                  <a:close/>
                  <a:moveTo>
                    <a:pt x="2546" y="4272"/>
                  </a:moveTo>
                  <a:cubicBezTo>
                    <a:pt x="2316" y="4497"/>
                    <a:pt x="1994" y="4694"/>
                    <a:pt x="1653" y="4891"/>
                  </a:cubicBezTo>
                  <a:cubicBezTo>
                    <a:pt x="1316" y="4694"/>
                    <a:pt x="995" y="4507"/>
                    <a:pt x="759" y="4272"/>
                  </a:cubicBezTo>
                  <a:close/>
                  <a:moveTo>
                    <a:pt x="2883" y="6952"/>
                  </a:moveTo>
                  <a:cubicBezTo>
                    <a:pt x="2782" y="7500"/>
                    <a:pt x="2244" y="7831"/>
                    <a:pt x="1653" y="8168"/>
                  </a:cubicBezTo>
                  <a:cubicBezTo>
                    <a:pt x="1062" y="7831"/>
                    <a:pt x="529" y="7500"/>
                    <a:pt x="423" y="6952"/>
                  </a:cubicBezTo>
                  <a:close/>
                  <a:moveTo>
                    <a:pt x="1653" y="8629"/>
                  </a:moveTo>
                  <a:cubicBezTo>
                    <a:pt x="1994" y="8816"/>
                    <a:pt x="2316" y="9013"/>
                    <a:pt x="2546" y="9244"/>
                  </a:cubicBezTo>
                  <a:lnTo>
                    <a:pt x="759" y="9244"/>
                  </a:lnTo>
                  <a:cubicBezTo>
                    <a:pt x="995" y="9013"/>
                    <a:pt x="1316" y="8816"/>
                    <a:pt x="1653" y="8629"/>
                  </a:cubicBezTo>
                  <a:close/>
                  <a:moveTo>
                    <a:pt x="2820" y="9642"/>
                  </a:moveTo>
                  <a:cubicBezTo>
                    <a:pt x="2935" y="9897"/>
                    <a:pt x="2935" y="10190"/>
                    <a:pt x="2820" y="10450"/>
                  </a:cubicBezTo>
                  <a:lnTo>
                    <a:pt x="490" y="10450"/>
                  </a:lnTo>
                  <a:cubicBezTo>
                    <a:pt x="370" y="10190"/>
                    <a:pt x="365" y="9897"/>
                    <a:pt x="485" y="9642"/>
                  </a:cubicBezTo>
                  <a:close/>
                  <a:moveTo>
                    <a:pt x="2537" y="10843"/>
                  </a:moveTo>
                  <a:cubicBezTo>
                    <a:pt x="2301" y="11074"/>
                    <a:pt x="1984" y="11261"/>
                    <a:pt x="1653" y="11449"/>
                  </a:cubicBezTo>
                  <a:cubicBezTo>
                    <a:pt x="1316" y="11261"/>
                    <a:pt x="1004" y="11069"/>
                    <a:pt x="769" y="10843"/>
                  </a:cubicBezTo>
                  <a:close/>
                  <a:moveTo>
                    <a:pt x="202" y="1"/>
                  </a:moveTo>
                  <a:cubicBezTo>
                    <a:pt x="107" y="1"/>
                    <a:pt x="12" y="63"/>
                    <a:pt x="5" y="188"/>
                  </a:cubicBezTo>
                  <a:cubicBezTo>
                    <a:pt x="5" y="1000"/>
                    <a:pt x="620" y="1456"/>
                    <a:pt x="1259" y="1831"/>
                  </a:cubicBezTo>
                  <a:cubicBezTo>
                    <a:pt x="596" y="2220"/>
                    <a:pt x="5" y="2710"/>
                    <a:pt x="5" y="3474"/>
                  </a:cubicBezTo>
                  <a:cubicBezTo>
                    <a:pt x="5" y="4281"/>
                    <a:pt x="620" y="4742"/>
                    <a:pt x="1259" y="5117"/>
                  </a:cubicBezTo>
                  <a:cubicBezTo>
                    <a:pt x="620" y="5492"/>
                    <a:pt x="5" y="5948"/>
                    <a:pt x="5" y="6755"/>
                  </a:cubicBezTo>
                  <a:cubicBezTo>
                    <a:pt x="5" y="7567"/>
                    <a:pt x="620" y="8023"/>
                    <a:pt x="1259" y="8398"/>
                  </a:cubicBezTo>
                  <a:cubicBezTo>
                    <a:pt x="620" y="8773"/>
                    <a:pt x="5" y="9229"/>
                    <a:pt x="5" y="10041"/>
                  </a:cubicBezTo>
                  <a:cubicBezTo>
                    <a:pt x="5" y="10301"/>
                    <a:pt x="77" y="10555"/>
                    <a:pt x="216" y="10771"/>
                  </a:cubicBezTo>
                  <a:cubicBezTo>
                    <a:pt x="279" y="10839"/>
                    <a:pt x="399" y="11175"/>
                    <a:pt x="1259" y="11679"/>
                  </a:cubicBezTo>
                  <a:cubicBezTo>
                    <a:pt x="625" y="12059"/>
                    <a:pt x="10" y="12515"/>
                    <a:pt x="10" y="13322"/>
                  </a:cubicBezTo>
                  <a:cubicBezTo>
                    <a:pt x="0" y="13462"/>
                    <a:pt x="102" y="13531"/>
                    <a:pt x="204" y="13531"/>
                  </a:cubicBezTo>
                  <a:cubicBezTo>
                    <a:pt x="306" y="13531"/>
                    <a:pt x="409" y="13462"/>
                    <a:pt x="399" y="13322"/>
                  </a:cubicBezTo>
                  <a:cubicBezTo>
                    <a:pt x="399" y="12655"/>
                    <a:pt x="999" y="12285"/>
                    <a:pt x="1658" y="11910"/>
                  </a:cubicBezTo>
                  <a:cubicBezTo>
                    <a:pt x="2311" y="12285"/>
                    <a:pt x="2911" y="12655"/>
                    <a:pt x="2911" y="13322"/>
                  </a:cubicBezTo>
                  <a:cubicBezTo>
                    <a:pt x="2904" y="13462"/>
                    <a:pt x="3006" y="13531"/>
                    <a:pt x="3108" y="13531"/>
                  </a:cubicBezTo>
                  <a:cubicBezTo>
                    <a:pt x="3210" y="13531"/>
                    <a:pt x="3313" y="13462"/>
                    <a:pt x="3305" y="13322"/>
                  </a:cubicBezTo>
                  <a:cubicBezTo>
                    <a:pt x="3305" y="12515"/>
                    <a:pt x="2690" y="12059"/>
                    <a:pt x="2052" y="11679"/>
                  </a:cubicBezTo>
                  <a:cubicBezTo>
                    <a:pt x="2714" y="11290"/>
                    <a:pt x="3305" y="10805"/>
                    <a:pt x="3305" y="10036"/>
                  </a:cubicBezTo>
                  <a:cubicBezTo>
                    <a:pt x="3305" y="9229"/>
                    <a:pt x="2690" y="8773"/>
                    <a:pt x="2052" y="8393"/>
                  </a:cubicBezTo>
                  <a:cubicBezTo>
                    <a:pt x="2690" y="8019"/>
                    <a:pt x="3305" y="7562"/>
                    <a:pt x="3305" y="6750"/>
                  </a:cubicBezTo>
                  <a:cubicBezTo>
                    <a:pt x="3305" y="6587"/>
                    <a:pt x="3277" y="6419"/>
                    <a:pt x="3219" y="6260"/>
                  </a:cubicBezTo>
                  <a:cubicBezTo>
                    <a:pt x="3185" y="6168"/>
                    <a:pt x="3113" y="6129"/>
                    <a:pt x="3040" y="6129"/>
                  </a:cubicBezTo>
                  <a:cubicBezTo>
                    <a:pt x="2917" y="6129"/>
                    <a:pt x="2792" y="6241"/>
                    <a:pt x="2849" y="6395"/>
                  </a:cubicBezTo>
                  <a:cubicBezTo>
                    <a:pt x="2863" y="6448"/>
                    <a:pt x="2873" y="6501"/>
                    <a:pt x="2878" y="6553"/>
                  </a:cubicBezTo>
                  <a:lnTo>
                    <a:pt x="423" y="6553"/>
                  </a:lnTo>
                  <a:cubicBezTo>
                    <a:pt x="529" y="6006"/>
                    <a:pt x="1067" y="5674"/>
                    <a:pt x="1658" y="5338"/>
                  </a:cubicBezTo>
                  <a:cubicBezTo>
                    <a:pt x="1883" y="5463"/>
                    <a:pt x="2104" y="5602"/>
                    <a:pt x="2316" y="5756"/>
                  </a:cubicBezTo>
                  <a:cubicBezTo>
                    <a:pt x="2356" y="5786"/>
                    <a:pt x="2397" y="5799"/>
                    <a:pt x="2437" y="5799"/>
                  </a:cubicBezTo>
                  <a:cubicBezTo>
                    <a:pt x="2602" y="5799"/>
                    <a:pt x="2727" y="5566"/>
                    <a:pt x="2556" y="5434"/>
                  </a:cubicBezTo>
                  <a:cubicBezTo>
                    <a:pt x="2393" y="5319"/>
                    <a:pt x="2229" y="5213"/>
                    <a:pt x="2056" y="5112"/>
                  </a:cubicBezTo>
                  <a:cubicBezTo>
                    <a:pt x="2690" y="4738"/>
                    <a:pt x="3310" y="4281"/>
                    <a:pt x="3310" y="3469"/>
                  </a:cubicBezTo>
                  <a:cubicBezTo>
                    <a:pt x="3310" y="3210"/>
                    <a:pt x="3238" y="2955"/>
                    <a:pt x="3099" y="2739"/>
                  </a:cubicBezTo>
                  <a:cubicBezTo>
                    <a:pt x="3036" y="2672"/>
                    <a:pt x="2916" y="2336"/>
                    <a:pt x="2056" y="1831"/>
                  </a:cubicBezTo>
                  <a:cubicBezTo>
                    <a:pt x="2690" y="1456"/>
                    <a:pt x="3301" y="1000"/>
                    <a:pt x="3301" y="188"/>
                  </a:cubicBezTo>
                  <a:cubicBezTo>
                    <a:pt x="3296" y="63"/>
                    <a:pt x="3201" y="1"/>
                    <a:pt x="3106" y="1"/>
                  </a:cubicBezTo>
                  <a:cubicBezTo>
                    <a:pt x="3011" y="1"/>
                    <a:pt x="2916" y="63"/>
                    <a:pt x="2911" y="188"/>
                  </a:cubicBezTo>
                  <a:cubicBezTo>
                    <a:pt x="2911" y="861"/>
                    <a:pt x="2311" y="1226"/>
                    <a:pt x="1653" y="1601"/>
                  </a:cubicBezTo>
                  <a:cubicBezTo>
                    <a:pt x="999" y="1226"/>
                    <a:pt x="399" y="861"/>
                    <a:pt x="399" y="188"/>
                  </a:cubicBezTo>
                  <a:cubicBezTo>
                    <a:pt x="392" y="63"/>
                    <a:pt x="297" y="1"/>
                    <a:pt x="202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1" name="Google Shape;12261;p89"/>
            <p:cNvSpPr/>
            <p:nvPr/>
          </p:nvSpPr>
          <p:spPr>
            <a:xfrm>
              <a:off x="6380731" y="4289828"/>
              <a:ext cx="87075" cy="353823"/>
            </a:xfrm>
            <a:custGeom>
              <a:avLst/>
              <a:gdLst/>
              <a:ahLst/>
              <a:cxnLst/>
              <a:rect l="l" t="t" r="r" b="b"/>
              <a:pathLst>
                <a:path w="3326" h="13515" extrusionOk="0">
                  <a:moveTo>
                    <a:pt x="2907" y="3628"/>
                  </a:moveTo>
                  <a:cubicBezTo>
                    <a:pt x="2821" y="4199"/>
                    <a:pt x="2273" y="4541"/>
                    <a:pt x="1668" y="4891"/>
                  </a:cubicBezTo>
                  <a:cubicBezTo>
                    <a:pt x="1062" y="4545"/>
                    <a:pt x="515" y="4204"/>
                    <a:pt x="433" y="3628"/>
                  </a:cubicBezTo>
                  <a:close/>
                  <a:moveTo>
                    <a:pt x="1668" y="5338"/>
                  </a:moveTo>
                  <a:cubicBezTo>
                    <a:pt x="2002" y="5529"/>
                    <a:pt x="2317" y="5724"/>
                    <a:pt x="2551" y="5948"/>
                  </a:cubicBezTo>
                  <a:lnTo>
                    <a:pt x="779" y="5948"/>
                  </a:lnTo>
                  <a:cubicBezTo>
                    <a:pt x="1014" y="5718"/>
                    <a:pt x="1331" y="5530"/>
                    <a:pt x="1668" y="5338"/>
                  </a:cubicBezTo>
                  <a:close/>
                  <a:moveTo>
                    <a:pt x="2835" y="6352"/>
                  </a:moveTo>
                  <a:cubicBezTo>
                    <a:pt x="2950" y="6606"/>
                    <a:pt x="2950" y="6904"/>
                    <a:pt x="2835" y="7159"/>
                  </a:cubicBezTo>
                  <a:lnTo>
                    <a:pt x="500" y="7159"/>
                  </a:lnTo>
                  <a:cubicBezTo>
                    <a:pt x="380" y="6904"/>
                    <a:pt x="380" y="6606"/>
                    <a:pt x="500" y="6352"/>
                  </a:cubicBezTo>
                  <a:close/>
                  <a:moveTo>
                    <a:pt x="2552" y="7553"/>
                  </a:moveTo>
                  <a:cubicBezTo>
                    <a:pt x="2321" y="7788"/>
                    <a:pt x="2004" y="7975"/>
                    <a:pt x="1668" y="8168"/>
                  </a:cubicBezTo>
                  <a:lnTo>
                    <a:pt x="1668" y="8163"/>
                  </a:lnTo>
                  <a:cubicBezTo>
                    <a:pt x="1331" y="7975"/>
                    <a:pt x="1010" y="7778"/>
                    <a:pt x="779" y="7553"/>
                  </a:cubicBezTo>
                  <a:close/>
                  <a:moveTo>
                    <a:pt x="1668" y="8619"/>
                  </a:moveTo>
                  <a:cubicBezTo>
                    <a:pt x="2254" y="8955"/>
                    <a:pt x="2792" y="9287"/>
                    <a:pt x="2902" y="9830"/>
                  </a:cubicBezTo>
                  <a:lnTo>
                    <a:pt x="438" y="9830"/>
                  </a:lnTo>
                  <a:cubicBezTo>
                    <a:pt x="548" y="9282"/>
                    <a:pt x="1082" y="8955"/>
                    <a:pt x="1668" y="8619"/>
                  </a:cubicBezTo>
                  <a:close/>
                  <a:moveTo>
                    <a:pt x="2902" y="10229"/>
                  </a:moveTo>
                  <a:cubicBezTo>
                    <a:pt x="2797" y="10781"/>
                    <a:pt x="2259" y="11117"/>
                    <a:pt x="1668" y="11449"/>
                  </a:cubicBezTo>
                  <a:cubicBezTo>
                    <a:pt x="1077" y="11112"/>
                    <a:pt x="539" y="10781"/>
                    <a:pt x="438" y="10229"/>
                  </a:cubicBezTo>
                  <a:close/>
                  <a:moveTo>
                    <a:pt x="217" y="1"/>
                  </a:moveTo>
                  <a:cubicBezTo>
                    <a:pt x="122" y="1"/>
                    <a:pt x="27" y="63"/>
                    <a:pt x="20" y="188"/>
                  </a:cubicBezTo>
                  <a:cubicBezTo>
                    <a:pt x="20" y="1000"/>
                    <a:pt x="644" y="1456"/>
                    <a:pt x="1283" y="1836"/>
                  </a:cubicBezTo>
                  <a:cubicBezTo>
                    <a:pt x="1134" y="1922"/>
                    <a:pt x="981" y="2009"/>
                    <a:pt x="841" y="2105"/>
                  </a:cubicBezTo>
                  <a:cubicBezTo>
                    <a:pt x="688" y="2215"/>
                    <a:pt x="765" y="2460"/>
                    <a:pt x="957" y="2465"/>
                  </a:cubicBezTo>
                  <a:cubicBezTo>
                    <a:pt x="1072" y="2465"/>
                    <a:pt x="1010" y="2436"/>
                    <a:pt x="1668" y="2062"/>
                  </a:cubicBezTo>
                  <a:cubicBezTo>
                    <a:pt x="2239" y="2384"/>
                    <a:pt x="2768" y="2710"/>
                    <a:pt x="2893" y="3229"/>
                  </a:cubicBezTo>
                  <a:lnTo>
                    <a:pt x="467" y="3229"/>
                  </a:lnTo>
                  <a:cubicBezTo>
                    <a:pt x="472" y="3167"/>
                    <a:pt x="481" y="3109"/>
                    <a:pt x="500" y="3051"/>
                  </a:cubicBezTo>
                  <a:cubicBezTo>
                    <a:pt x="548" y="2955"/>
                    <a:pt x="500" y="2835"/>
                    <a:pt x="399" y="2792"/>
                  </a:cubicBezTo>
                  <a:cubicBezTo>
                    <a:pt x="374" y="2781"/>
                    <a:pt x="348" y="2775"/>
                    <a:pt x="322" y="2775"/>
                  </a:cubicBezTo>
                  <a:cubicBezTo>
                    <a:pt x="248" y="2775"/>
                    <a:pt x="176" y="2818"/>
                    <a:pt x="140" y="2893"/>
                  </a:cubicBezTo>
                  <a:cubicBezTo>
                    <a:pt x="73" y="3056"/>
                    <a:pt x="30" y="3234"/>
                    <a:pt x="25" y="3412"/>
                  </a:cubicBezTo>
                  <a:cubicBezTo>
                    <a:pt x="25" y="3421"/>
                    <a:pt x="20" y="3421"/>
                    <a:pt x="20" y="3431"/>
                  </a:cubicBezTo>
                  <a:cubicBezTo>
                    <a:pt x="20" y="3436"/>
                    <a:pt x="25" y="3436"/>
                    <a:pt x="25" y="3436"/>
                  </a:cubicBezTo>
                  <a:cubicBezTo>
                    <a:pt x="1" y="4248"/>
                    <a:pt x="572" y="4704"/>
                    <a:pt x="1274" y="5112"/>
                  </a:cubicBezTo>
                  <a:cubicBezTo>
                    <a:pt x="640" y="5492"/>
                    <a:pt x="20" y="5948"/>
                    <a:pt x="20" y="6755"/>
                  </a:cubicBezTo>
                  <a:cubicBezTo>
                    <a:pt x="20" y="7567"/>
                    <a:pt x="640" y="8023"/>
                    <a:pt x="1274" y="8398"/>
                  </a:cubicBezTo>
                  <a:cubicBezTo>
                    <a:pt x="592" y="8802"/>
                    <a:pt x="20" y="9258"/>
                    <a:pt x="20" y="10041"/>
                  </a:cubicBezTo>
                  <a:cubicBezTo>
                    <a:pt x="20" y="10853"/>
                    <a:pt x="640" y="11309"/>
                    <a:pt x="1274" y="11684"/>
                  </a:cubicBezTo>
                  <a:cubicBezTo>
                    <a:pt x="640" y="12064"/>
                    <a:pt x="20" y="12520"/>
                    <a:pt x="20" y="13327"/>
                  </a:cubicBezTo>
                  <a:cubicBezTo>
                    <a:pt x="27" y="13452"/>
                    <a:pt x="122" y="13514"/>
                    <a:pt x="217" y="13514"/>
                  </a:cubicBezTo>
                  <a:cubicBezTo>
                    <a:pt x="312" y="13514"/>
                    <a:pt x="407" y="13452"/>
                    <a:pt x="414" y="13327"/>
                  </a:cubicBezTo>
                  <a:cubicBezTo>
                    <a:pt x="414" y="12659"/>
                    <a:pt x="1010" y="12289"/>
                    <a:pt x="1668" y="11915"/>
                  </a:cubicBezTo>
                  <a:cubicBezTo>
                    <a:pt x="2326" y="12289"/>
                    <a:pt x="2926" y="12659"/>
                    <a:pt x="2926" y="13327"/>
                  </a:cubicBezTo>
                  <a:cubicBezTo>
                    <a:pt x="2934" y="13452"/>
                    <a:pt x="3028" y="13514"/>
                    <a:pt x="3123" y="13514"/>
                  </a:cubicBezTo>
                  <a:cubicBezTo>
                    <a:pt x="3218" y="13514"/>
                    <a:pt x="3313" y="13452"/>
                    <a:pt x="3320" y="13327"/>
                  </a:cubicBezTo>
                  <a:cubicBezTo>
                    <a:pt x="3320" y="12520"/>
                    <a:pt x="2701" y="12064"/>
                    <a:pt x="2066" y="11684"/>
                  </a:cubicBezTo>
                  <a:cubicBezTo>
                    <a:pt x="2739" y="11290"/>
                    <a:pt x="3325" y="10829"/>
                    <a:pt x="3320" y="10036"/>
                  </a:cubicBezTo>
                  <a:cubicBezTo>
                    <a:pt x="3311" y="9234"/>
                    <a:pt x="2701" y="8778"/>
                    <a:pt x="2066" y="8403"/>
                  </a:cubicBezTo>
                  <a:cubicBezTo>
                    <a:pt x="2701" y="8028"/>
                    <a:pt x="3320" y="7572"/>
                    <a:pt x="3320" y="6760"/>
                  </a:cubicBezTo>
                  <a:cubicBezTo>
                    <a:pt x="3320" y="5948"/>
                    <a:pt x="2701" y="5492"/>
                    <a:pt x="2066" y="5117"/>
                  </a:cubicBezTo>
                  <a:cubicBezTo>
                    <a:pt x="2787" y="4694"/>
                    <a:pt x="3320" y="4257"/>
                    <a:pt x="3320" y="3431"/>
                  </a:cubicBezTo>
                  <a:cubicBezTo>
                    <a:pt x="3320" y="3421"/>
                    <a:pt x="3316" y="3412"/>
                    <a:pt x="3316" y="3412"/>
                  </a:cubicBezTo>
                  <a:cubicBezTo>
                    <a:pt x="3282" y="2643"/>
                    <a:pt x="2686" y="2196"/>
                    <a:pt x="2066" y="1831"/>
                  </a:cubicBezTo>
                  <a:cubicBezTo>
                    <a:pt x="2701" y="1456"/>
                    <a:pt x="3320" y="1000"/>
                    <a:pt x="3320" y="188"/>
                  </a:cubicBezTo>
                  <a:cubicBezTo>
                    <a:pt x="3313" y="63"/>
                    <a:pt x="3218" y="1"/>
                    <a:pt x="3123" y="1"/>
                  </a:cubicBezTo>
                  <a:cubicBezTo>
                    <a:pt x="3028" y="1"/>
                    <a:pt x="2934" y="63"/>
                    <a:pt x="2926" y="188"/>
                  </a:cubicBezTo>
                  <a:cubicBezTo>
                    <a:pt x="2926" y="861"/>
                    <a:pt x="2331" y="1231"/>
                    <a:pt x="1673" y="1601"/>
                  </a:cubicBezTo>
                  <a:cubicBezTo>
                    <a:pt x="1014" y="1226"/>
                    <a:pt x="414" y="861"/>
                    <a:pt x="414" y="188"/>
                  </a:cubicBezTo>
                  <a:cubicBezTo>
                    <a:pt x="407" y="63"/>
                    <a:pt x="312" y="1"/>
                    <a:pt x="217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2" name="Google Shape;12262;p89"/>
          <p:cNvGrpSpPr/>
          <p:nvPr/>
        </p:nvGrpSpPr>
        <p:grpSpPr>
          <a:xfrm>
            <a:off x="7972606" y="3621147"/>
            <a:ext cx="335863" cy="339685"/>
            <a:chOff x="7972606" y="3826547"/>
            <a:chExt cx="335863" cy="339685"/>
          </a:xfrm>
        </p:grpSpPr>
        <p:sp>
          <p:nvSpPr>
            <p:cNvPr id="12263" name="Google Shape;12263;p89"/>
            <p:cNvSpPr/>
            <p:nvPr/>
          </p:nvSpPr>
          <p:spPr>
            <a:xfrm>
              <a:off x="8048318" y="3874299"/>
              <a:ext cx="198759" cy="189622"/>
            </a:xfrm>
            <a:custGeom>
              <a:avLst/>
              <a:gdLst/>
              <a:ahLst/>
              <a:cxnLst/>
              <a:rect l="l" t="t" r="r" b="b"/>
              <a:pathLst>
                <a:path w="7592" h="7243" extrusionOk="0">
                  <a:moveTo>
                    <a:pt x="1134" y="0"/>
                  </a:moveTo>
                  <a:cubicBezTo>
                    <a:pt x="510" y="0"/>
                    <a:pt x="1" y="505"/>
                    <a:pt x="1" y="1129"/>
                  </a:cubicBezTo>
                  <a:cubicBezTo>
                    <a:pt x="1" y="1754"/>
                    <a:pt x="510" y="2263"/>
                    <a:pt x="1134" y="2263"/>
                  </a:cubicBezTo>
                  <a:cubicBezTo>
                    <a:pt x="726" y="2263"/>
                    <a:pt x="351" y="2479"/>
                    <a:pt x="150" y="2830"/>
                  </a:cubicBezTo>
                  <a:cubicBezTo>
                    <a:pt x="289" y="3310"/>
                    <a:pt x="390" y="3800"/>
                    <a:pt x="447" y="4290"/>
                  </a:cubicBezTo>
                  <a:cubicBezTo>
                    <a:pt x="644" y="4444"/>
                    <a:pt x="885" y="4526"/>
                    <a:pt x="1130" y="4526"/>
                  </a:cubicBezTo>
                  <a:cubicBezTo>
                    <a:pt x="904" y="4526"/>
                    <a:pt x="678" y="4593"/>
                    <a:pt x="491" y="4723"/>
                  </a:cubicBezTo>
                  <a:cubicBezTo>
                    <a:pt x="544" y="5352"/>
                    <a:pt x="558" y="5981"/>
                    <a:pt x="539" y="6615"/>
                  </a:cubicBezTo>
                  <a:cubicBezTo>
                    <a:pt x="544" y="7047"/>
                    <a:pt x="2354" y="7243"/>
                    <a:pt x="4101" y="7243"/>
                  </a:cubicBezTo>
                  <a:cubicBezTo>
                    <a:pt x="5697" y="7243"/>
                    <a:pt x="7241" y="7079"/>
                    <a:pt x="7308" y="6784"/>
                  </a:cubicBezTo>
                  <a:cubicBezTo>
                    <a:pt x="7481" y="6591"/>
                    <a:pt x="7562" y="6308"/>
                    <a:pt x="7591" y="5967"/>
                  </a:cubicBezTo>
                  <a:lnTo>
                    <a:pt x="7341" y="5078"/>
                  </a:lnTo>
                  <a:cubicBezTo>
                    <a:pt x="7437" y="4910"/>
                    <a:pt x="7485" y="4718"/>
                    <a:pt x="7485" y="4521"/>
                  </a:cubicBezTo>
                  <a:cubicBezTo>
                    <a:pt x="7485" y="3896"/>
                    <a:pt x="6976" y="3392"/>
                    <a:pt x="6352" y="3392"/>
                  </a:cubicBezTo>
                  <a:cubicBezTo>
                    <a:pt x="6976" y="3392"/>
                    <a:pt x="7485" y="2883"/>
                    <a:pt x="7485" y="2258"/>
                  </a:cubicBezTo>
                  <a:cubicBezTo>
                    <a:pt x="7485" y="1634"/>
                    <a:pt x="6976" y="1129"/>
                    <a:pt x="6352" y="1129"/>
                  </a:cubicBezTo>
                  <a:lnTo>
                    <a:pt x="5381" y="1211"/>
                  </a:lnTo>
                  <a:lnTo>
                    <a:pt x="3392" y="1248"/>
                  </a:lnTo>
                  <a:lnTo>
                    <a:pt x="3392" y="1248"/>
                  </a:lnTo>
                  <a:cubicBezTo>
                    <a:pt x="3925" y="1228"/>
                    <a:pt x="4390" y="877"/>
                    <a:pt x="4670" y="466"/>
                  </a:cubicBezTo>
                  <a:lnTo>
                    <a:pt x="1134" y="0"/>
                  </a:lnTo>
                  <a:close/>
                </a:path>
              </a:pathLst>
            </a:custGeom>
            <a:solidFill>
              <a:srgbClr val="819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4" name="Google Shape;12264;p89"/>
            <p:cNvSpPr/>
            <p:nvPr/>
          </p:nvSpPr>
          <p:spPr>
            <a:xfrm>
              <a:off x="8052507" y="3989779"/>
              <a:ext cx="163965" cy="19373"/>
            </a:xfrm>
            <a:custGeom>
              <a:avLst/>
              <a:gdLst/>
              <a:ahLst/>
              <a:cxnLst/>
              <a:rect l="l" t="t" r="r" b="b"/>
              <a:pathLst>
                <a:path w="6263" h="740" extrusionOk="0">
                  <a:moveTo>
                    <a:pt x="283" y="0"/>
                  </a:moveTo>
                  <a:cubicBezTo>
                    <a:pt x="122" y="0"/>
                    <a:pt x="1" y="222"/>
                    <a:pt x="167" y="350"/>
                  </a:cubicBezTo>
                  <a:cubicBezTo>
                    <a:pt x="393" y="528"/>
                    <a:pt x="672" y="624"/>
                    <a:pt x="960" y="624"/>
                  </a:cubicBezTo>
                  <a:cubicBezTo>
                    <a:pt x="1782" y="701"/>
                    <a:pt x="2617" y="739"/>
                    <a:pt x="3458" y="739"/>
                  </a:cubicBezTo>
                  <a:cubicBezTo>
                    <a:pt x="4299" y="739"/>
                    <a:pt x="5154" y="696"/>
                    <a:pt x="6009" y="619"/>
                  </a:cubicBezTo>
                  <a:cubicBezTo>
                    <a:pt x="6263" y="605"/>
                    <a:pt x="6237" y="233"/>
                    <a:pt x="6001" y="233"/>
                  </a:cubicBezTo>
                  <a:cubicBezTo>
                    <a:pt x="5991" y="233"/>
                    <a:pt x="5981" y="233"/>
                    <a:pt x="5971" y="235"/>
                  </a:cubicBezTo>
                  <a:cubicBezTo>
                    <a:pt x="5142" y="312"/>
                    <a:pt x="4311" y="350"/>
                    <a:pt x="3480" y="350"/>
                  </a:cubicBezTo>
                  <a:cubicBezTo>
                    <a:pt x="2649" y="350"/>
                    <a:pt x="1818" y="312"/>
                    <a:pt x="989" y="235"/>
                  </a:cubicBezTo>
                  <a:lnTo>
                    <a:pt x="970" y="235"/>
                  </a:lnTo>
                  <a:cubicBezTo>
                    <a:pt x="768" y="235"/>
                    <a:pt x="566" y="168"/>
                    <a:pt x="403" y="43"/>
                  </a:cubicBezTo>
                  <a:cubicBezTo>
                    <a:pt x="363" y="13"/>
                    <a:pt x="322" y="0"/>
                    <a:pt x="283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5" name="Google Shape;12265;p89"/>
            <p:cNvSpPr/>
            <p:nvPr/>
          </p:nvSpPr>
          <p:spPr>
            <a:xfrm>
              <a:off x="8046302" y="3936712"/>
              <a:ext cx="168442" cy="25133"/>
            </a:xfrm>
            <a:custGeom>
              <a:avLst/>
              <a:gdLst/>
              <a:ahLst/>
              <a:cxnLst/>
              <a:rect l="l" t="t" r="r" b="b"/>
              <a:pathLst>
                <a:path w="6434" h="960" extrusionOk="0">
                  <a:moveTo>
                    <a:pt x="6216" y="0"/>
                  </a:moveTo>
                  <a:cubicBezTo>
                    <a:pt x="6203" y="0"/>
                    <a:pt x="6191" y="2"/>
                    <a:pt x="6179" y="4"/>
                  </a:cubicBezTo>
                  <a:cubicBezTo>
                    <a:pt x="5463" y="174"/>
                    <a:pt x="4700" y="260"/>
                    <a:pt x="3881" y="260"/>
                  </a:cubicBezTo>
                  <a:cubicBezTo>
                    <a:pt x="3061" y="260"/>
                    <a:pt x="2184" y="174"/>
                    <a:pt x="1240" y="4"/>
                  </a:cubicBezTo>
                  <a:lnTo>
                    <a:pt x="1207" y="4"/>
                  </a:lnTo>
                  <a:cubicBezTo>
                    <a:pt x="731" y="4"/>
                    <a:pt x="294" y="259"/>
                    <a:pt x="58" y="667"/>
                  </a:cubicBezTo>
                  <a:cubicBezTo>
                    <a:pt x="1" y="758"/>
                    <a:pt x="34" y="878"/>
                    <a:pt x="126" y="931"/>
                  </a:cubicBezTo>
                  <a:cubicBezTo>
                    <a:pt x="159" y="950"/>
                    <a:pt x="188" y="955"/>
                    <a:pt x="227" y="960"/>
                  </a:cubicBezTo>
                  <a:cubicBezTo>
                    <a:pt x="294" y="960"/>
                    <a:pt x="361" y="917"/>
                    <a:pt x="390" y="854"/>
                  </a:cubicBezTo>
                  <a:cubicBezTo>
                    <a:pt x="558" y="571"/>
                    <a:pt x="856" y="393"/>
                    <a:pt x="1187" y="383"/>
                  </a:cubicBezTo>
                  <a:cubicBezTo>
                    <a:pt x="2149" y="555"/>
                    <a:pt x="3043" y="640"/>
                    <a:pt x="3880" y="640"/>
                  </a:cubicBezTo>
                  <a:cubicBezTo>
                    <a:pt x="4729" y="640"/>
                    <a:pt x="5520" y="553"/>
                    <a:pt x="6265" y="379"/>
                  </a:cubicBezTo>
                  <a:cubicBezTo>
                    <a:pt x="6371" y="355"/>
                    <a:pt x="6433" y="249"/>
                    <a:pt x="6409" y="148"/>
                  </a:cubicBezTo>
                  <a:cubicBezTo>
                    <a:pt x="6388" y="59"/>
                    <a:pt x="6304" y="0"/>
                    <a:pt x="6216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89"/>
            <p:cNvSpPr/>
            <p:nvPr/>
          </p:nvSpPr>
          <p:spPr>
            <a:xfrm>
              <a:off x="8076017" y="3967133"/>
              <a:ext cx="162866" cy="16467"/>
            </a:xfrm>
            <a:custGeom>
              <a:avLst/>
              <a:gdLst/>
              <a:ahLst/>
              <a:cxnLst/>
              <a:rect l="l" t="t" r="r" b="b"/>
              <a:pathLst>
                <a:path w="6221" h="629" extrusionOk="0">
                  <a:moveTo>
                    <a:pt x="268" y="0"/>
                  </a:moveTo>
                  <a:cubicBezTo>
                    <a:pt x="50" y="0"/>
                    <a:pt x="0" y="334"/>
                    <a:pt x="235" y="384"/>
                  </a:cubicBezTo>
                  <a:cubicBezTo>
                    <a:pt x="1032" y="540"/>
                    <a:pt x="1859" y="618"/>
                    <a:pt x="2707" y="618"/>
                  </a:cubicBezTo>
                  <a:cubicBezTo>
                    <a:pt x="3555" y="618"/>
                    <a:pt x="4424" y="540"/>
                    <a:pt x="5308" y="384"/>
                  </a:cubicBezTo>
                  <a:cubicBezTo>
                    <a:pt x="5515" y="384"/>
                    <a:pt x="5716" y="456"/>
                    <a:pt x="5880" y="586"/>
                  </a:cubicBezTo>
                  <a:cubicBezTo>
                    <a:pt x="5913" y="615"/>
                    <a:pt x="5957" y="629"/>
                    <a:pt x="6000" y="629"/>
                  </a:cubicBezTo>
                  <a:cubicBezTo>
                    <a:pt x="6058" y="624"/>
                    <a:pt x="6110" y="605"/>
                    <a:pt x="6154" y="562"/>
                  </a:cubicBezTo>
                  <a:cubicBezTo>
                    <a:pt x="6221" y="480"/>
                    <a:pt x="6206" y="360"/>
                    <a:pt x="6120" y="293"/>
                  </a:cubicBezTo>
                  <a:cubicBezTo>
                    <a:pt x="5885" y="105"/>
                    <a:pt x="5596" y="4"/>
                    <a:pt x="5294" y="4"/>
                  </a:cubicBezTo>
                  <a:lnTo>
                    <a:pt x="5260" y="4"/>
                  </a:lnTo>
                  <a:cubicBezTo>
                    <a:pt x="4395" y="158"/>
                    <a:pt x="3546" y="235"/>
                    <a:pt x="2719" y="235"/>
                  </a:cubicBezTo>
                  <a:cubicBezTo>
                    <a:pt x="1892" y="235"/>
                    <a:pt x="1088" y="158"/>
                    <a:pt x="312" y="4"/>
                  </a:cubicBezTo>
                  <a:cubicBezTo>
                    <a:pt x="297" y="2"/>
                    <a:pt x="282" y="0"/>
                    <a:pt x="268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7" name="Google Shape;12267;p89"/>
            <p:cNvSpPr/>
            <p:nvPr/>
          </p:nvSpPr>
          <p:spPr>
            <a:xfrm>
              <a:off x="8075991" y="3902364"/>
              <a:ext cx="162892" cy="16467"/>
            </a:xfrm>
            <a:custGeom>
              <a:avLst/>
              <a:gdLst/>
              <a:ahLst/>
              <a:cxnLst/>
              <a:rect l="l" t="t" r="r" b="b"/>
              <a:pathLst>
                <a:path w="6222" h="629" extrusionOk="0">
                  <a:moveTo>
                    <a:pt x="270" y="0"/>
                  </a:moveTo>
                  <a:cubicBezTo>
                    <a:pt x="51" y="0"/>
                    <a:pt x="1" y="339"/>
                    <a:pt x="236" y="384"/>
                  </a:cubicBezTo>
                  <a:cubicBezTo>
                    <a:pt x="1033" y="540"/>
                    <a:pt x="1860" y="618"/>
                    <a:pt x="2708" y="618"/>
                  </a:cubicBezTo>
                  <a:cubicBezTo>
                    <a:pt x="3556" y="618"/>
                    <a:pt x="4425" y="540"/>
                    <a:pt x="5309" y="384"/>
                  </a:cubicBezTo>
                  <a:cubicBezTo>
                    <a:pt x="5516" y="389"/>
                    <a:pt x="5717" y="456"/>
                    <a:pt x="5881" y="586"/>
                  </a:cubicBezTo>
                  <a:cubicBezTo>
                    <a:pt x="5914" y="615"/>
                    <a:pt x="5958" y="629"/>
                    <a:pt x="6001" y="629"/>
                  </a:cubicBezTo>
                  <a:cubicBezTo>
                    <a:pt x="6059" y="629"/>
                    <a:pt x="6111" y="605"/>
                    <a:pt x="6155" y="566"/>
                  </a:cubicBezTo>
                  <a:cubicBezTo>
                    <a:pt x="6222" y="480"/>
                    <a:pt x="6207" y="360"/>
                    <a:pt x="6121" y="293"/>
                  </a:cubicBezTo>
                  <a:cubicBezTo>
                    <a:pt x="5886" y="110"/>
                    <a:pt x="5597" y="4"/>
                    <a:pt x="5295" y="4"/>
                  </a:cubicBezTo>
                  <a:lnTo>
                    <a:pt x="5261" y="4"/>
                  </a:lnTo>
                  <a:cubicBezTo>
                    <a:pt x="4396" y="161"/>
                    <a:pt x="3547" y="239"/>
                    <a:pt x="2720" y="239"/>
                  </a:cubicBezTo>
                  <a:cubicBezTo>
                    <a:pt x="1893" y="239"/>
                    <a:pt x="1089" y="161"/>
                    <a:pt x="313" y="4"/>
                  </a:cubicBezTo>
                  <a:cubicBezTo>
                    <a:pt x="298" y="2"/>
                    <a:pt x="283" y="0"/>
                    <a:pt x="270" y="0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8" name="Google Shape;12268;p89"/>
            <p:cNvSpPr/>
            <p:nvPr/>
          </p:nvSpPr>
          <p:spPr>
            <a:xfrm>
              <a:off x="8076095" y="4016718"/>
              <a:ext cx="167343" cy="25630"/>
            </a:xfrm>
            <a:custGeom>
              <a:avLst/>
              <a:gdLst/>
              <a:ahLst/>
              <a:cxnLst/>
              <a:rect l="l" t="t" r="r" b="b"/>
              <a:pathLst>
                <a:path w="6392" h="979" extrusionOk="0">
                  <a:moveTo>
                    <a:pt x="6116" y="1"/>
                  </a:moveTo>
                  <a:cubicBezTo>
                    <a:pt x="6069" y="1"/>
                    <a:pt x="6020" y="20"/>
                    <a:pt x="5978" y="66"/>
                  </a:cubicBezTo>
                  <a:cubicBezTo>
                    <a:pt x="5795" y="258"/>
                    <a:pt x="5545" y="368"/>
                    <a:pt x="5286" y="368"/>
                  </a:cubicBezTo>
                  <a:lnTo>
                    <a:pt x="5252" y="368"/>
                  </a:lnTo>
                  <a:cubicBezTo>
                    <a:pt x="4472" y="517"/>
                    <a:pt x="3676" y="592"/>
                    <a:pt x="2856" y="592"/>
                  </a:cubicBezTo>
                  <a:cubicBezTo>
                    <a:pt x="2035" y="592"/>
                    <a:pt x="1188" y="517"/>
                    <a:pt x="304" y="368"/>
                  </a:cubicBezTo>
                  <a:cubicBezTo>
                    <a:pt x="290" y="366"/>
                    <a:pt x="277" y="365"/>
                    <a:pt x="265" y="365"/>
                  </a:cubicBezTo>
                  <a:cubicBezTo>
                    <a:pt x="44" y="365"/>
                    <a:pt x="1" y="707"/>
                    <a:pt x="242" y="748"/>
                  </a:cubicBezTo>
                  <a:cubicBezTo>
                    <a:pt x="1102" y="897"/>
                    <a:pt x="1981" y="974"/>
                    <a:pt x="2860" y="978"/>
                  </a:cubicBezTo>
                  <a:cubicBezTo>
                    <a:pt x="3681" y="978"/>
                    <a:pt x="4503" y="906"/>
                    <a:pt x="5310" y="753"/>
                  </a:cubicBezTo>
                  <a:cubicBezTo>
                    <a:pt x="5670" y="748"/>
                    <a:pt x="6016" y="594"/>
                    <a:pt x="6261" y="330"/>
                  </a:cubicBezTo>
                  <a:cubicBezTo>
                    <a:pt x="6392" y="185"/>
                    <a:pt x="6262" y="1"/>
                    <a:pt x="6116" y="1"/>
                  </a:cubicBez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89"/>
            <p:cNvSpPr/>
            <p:nvPr/>
          </p:nvSpPr>
          <p:spPr>
            <a:xfrm>
              <a:off x="8053868" y="3874168"/>
              <a:ext cx="116737" cy="26939"/>
            </a:xfrm>
            <a:custGeom>
              <a:avLst/>
              <a:gdLst/>
              <a:ahLst/>
              <a:cxnLst/>
              <a:rect l="l" t="t" r="r" b="b"/>
              <a:pathLst>
                <a:path w="4459" h="1029" extrusionOk="0">
                  <a:moveTo>
                    <a:pt x="918" y="1"/>
                  </a:moveTo>
                  <a:cubicBezTo>
                    <a:pt x="553" y="1"/>
                    <a:pt x="211" y="178"/>
                    <a:pt x="0" y="471"/>
                  </a:cubicBezTo>
                  <a:cubicBezTo>
                    <a:pt x="152" y="418"/>
                    <a:pt x="311" y="391"/>
                    <a:pt x="470" y="391"/>
                  </a:cubicBezTo>
                  <a:cubicBezTo>
                    <a:pt x="667" y="391"/>
                    <a:pt x="864" y="432"/>
                    <a:pt x="1047" y="515"/>
                  </a:cubicBezTo>
                  <a:cubicBezTo>
                    <a:pt x="1823" y="854"/>
                    <a:pt x="2602" y="1028"/>
                    <a:pt x="3381" y="1028"/>
                  </a:cubicBezTo>
                  <a:cubicBezTo>
                    <a:pt x="3562" y="1028"/>
                    <a:pt x="3744" y="1019"/>
                    <a:pt x="3925" y="1000"/>
                  </a:cubicBezTo>
                  <a:cubicBezTo>
                    <a:pt x="4136" y="856"/>
                    <a:pt x="4314" y="678"/>
                    <a:pt x="4458" y="466"/>
                  </a:cubicBezTo>
                  <a:lnTo>
                    <a:pt x="918" y="1"/>
                  </a:lnTo>
                  <a:close/>
                </a:path>
              </a:pathLst>
            </a:custGeom>
            <a:solidFill>
              <a:srgbClr val="748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0" name="Google Shape;12270;p89"/>
            <p:cNvSpPr/>
            <p:nvPr/>
          </p:nvSpPr>
          <p:spPr>
            <a:xfrm>
              <a:off x="7988968" y="3831678"/>
              <a:ext cx="305887" cy="329528"/>
            </a:xfrm>
            <a:custGeom>
              <a:avLst/>
              <a:gdLst/>
              <a:ahLst/>
              <a:cxnLst/>
              <a:rect l="l" t="t" r="r" b="b"/>
              <a:pathLst>
                <a:path w="11684" h="12587" extrusionOk="0">
                  <a:moveTo>
                    <a:pt x="2944" y="1"/>
                  </a:moveTo>
                  <a:cubicBezTo>
                    <a:pt x="2576" y="1"/>
                    <a:pt x="2208" y="70"/>
                    <a:pt x="1859" y="206"/>
                  </a:cubicBezTo>
                  <a:cubicBezTo>
                    <a:pt x="1148" y="480"/>
                    <a:pt x="577" y="1037"/>
                    <a:pt x="279" y="1739"/>
                  </a:cubicBezTo>
                  <a:cubicBezTo>
                    <a:pt x="260" y="1777"/>
                    <a:pt x="245" y="1820"/>
                    <a:pt x="231" y="1859"/>
                  </a:cubicBezTo>
                  <a:cubicBezTo>
                    <a:pt x="0" y="2488"/>
                    <a:pt x="72" y="3194"/>
                    <a:pt x="437" y="3766"/>
                  </a:cubicBezTo>
                  <a:cubicBezTo>
                    <a:pt x="716" y="4222"/>
                    <a:pt x="913" y="4727"/>
                    <a:pt x="1023" y="5251"/>
                  </a:cubicBezTo>
                  <a:cubicBezTo>
                    <a:pt x="1038" y="5251"/>
                    <a:pt x="1148" y="5712"/>
                    <a:pt x="1192" y="6144"/>
                  </a:cubicBezTo>
                  <a:cubicBezTo>
                    <a:pt x="1316" y="7446"/>
                    <a:pt x="1254" y="8892"/>
                    <a:pt x="1129" y="10155"/>
                  </a:cubicBezTo>
                  <a:cubicBezTo>
                    <a:pt x="1091" y="10573"/>
                    <a:pt x="1398" y="10953"/>
                    <a:pt x="1821" y="10991"/>
                  </a:cubicBezTo>
                  <a:cubicBezTo>
                    <a:pt x="1848" y="10994"/>
                    <a:pt x="1874" y="10995"/>
                    <a:pt x="1900" y="10995"/>
                  </a:cubicBezTo>
                  <a:cubicBezTo>
                    <a:pt x="2290" y="10995"/>
                    <a:pt x="2621" y="10700"/>
                    <a:pt x="2662" y="10304"/>
                  </a:cubicBezTo>
                  <a:cubicBezTo>
                    <a:pt x="2820" y="8681"/>
                    <a:pt x="2849" y="7408"/>
                    <a:pt x="2748" y="6303"/>
                  </a:cubicBezTo>
                  <a:cubicBezTo>
                    <a:pt x="2623" y="4919"/>
                    <a:pt x="2297" y="3814"/>
                    <a:pt x="1744" y="2940"/>
                  </a:cubicBezTo>
                  <a:cubicBezTo>
                    <a:pt x="1638" y="2781"/>
                    <a:pt x="1614" y="2580"/>
                    <a:pt x="1682" y="2397"/>
                  </a:cubicBezTo>
                  <a:cubicBezTo>
                    <a:pt x="1686" y="2378"/>
                    <a:pt x="1696" y="2359"/>
                    <a:pt x="1706" y="2339"/>
                  </a:cubicBezTo>
                  <a:cubicBezTo>
                    <a:pt x="1840" y="2013"/>
                    <a:pt x="2104" y="1758"/>
                    <a:pt x="2436" y="1633"/>
                  </a:cubicBezTo>
                  <a:cubicBezTo>
                    <a:pt x="2601" y="1565"/>
                    <a:pt x="2776" y="1531"/>
                    <a:pt x="2950" y="1531"/>
                  </a:cubicBezTo>
                  <a:cubicBezTo>
                    <a:pt x="3144" y="1531"/>
                    <a:pt x="3339" y="1573"/>
                    <a:pt x="3522" y="1657"/>
                  </a:cubicBezTo>
                  <a:cubicBezTo>
                    <a:pt x="4295" y="1998"/>
                    <a:pt x="5073" y="2169"/>
                    <a:pt x="5852" y="2169"/>
                  </a:cubicBezTo>
                  <a:cubicBezTo>
                    <a:pt x="6630" y="2169"/>
                    <a:pt x="7408" y="1998"/>
                    <a:pt x="8181" y="1657"/>
                  </a:cubicBezTo>
                  <a:cubicBezTo>
                    <a:pt x="8362" y="1576"/>
                    <a:pt x="8557" y="1535"/>
                    <a:pt x="8753" y="1535"/>
                  </a:cubicBezTo>
                  <a:cubicBezTo>
                    <a:pt x="8927" y="1535"/>
                    <a:pt x="9102" y="1567"/>
                    <a:pt x="9267" y="1633"/>
                  </a:cubicBezTo>
                  <a:cubicBezTo>
                    <a:pt x="9599" y="1758"/>
                    <a:pt x="9858" y="2013"/>
                    <a:pt x="9997" y="2339"/>
                  </a:cubicBezTo>
                  <a:lnTo>
                    <a:pt x="10017" y="2383"/>
                  </a:lnTo>
                  <a:cubicBezTo>
                    <a:pt x="10103" y="2613"/>
                    <a:pt x="10118" y="2868"/>
                    <a:pt x="10060" y="3108"/>
                  </a:cubicBezTo>
                  <a:cubicBezTo>
                    <a:pt x="9791" y="4309"/>
                    <a:pt x="9700" y="5673"/>
                    <a:pt x="9776" y="7283"/>
                  </a:cubicBezTo>
                  <a:cubicBezTo>
                    <a:pt x="9829" y="8263"/>
                    <a:pt x="9282" y="9175"/>
                    <a:pt x="8393" y="9589"/>
                  </a:cubicBezTo>
                  <a:lnTo>
                    <a:pt x="8345" y="9613"/>
                  </a:lnTo>
                  <a:cubicBezTo>
                    <a:pt x="7711" y="9934"/>
                    <a:pt x="7394" y="10660"/>
                    <a:pt x="7581" y="11342"/>
                  </a:cubicBezTo>
                  <a:lnTo>
                    <a:pt x="7725" y="11885"/>
                  </a:lnTo>
                  <a:cubicBezTo>
                    <a:pt x="7773" y="12058"/>
                    <a:pt x="7836" y="12226"/>
                    <a:pt x="7922" y="12380"/>
                  </a:cubicBezTo>
                  <a:cubicBezTo>
                    <a:pt x="7994" y="12509"/>
                    <a:pt x="8052" y="12581"/>
                    <a:pt x="8210" y="12586"/>
                  </a:cubicBezTo>
                  <a:lnTo>
                    <a:pt x="8220" y="12586"/>
                  </a:lnTo>
                  <a:cubicBezTo>
                    <a:pt x="8451" y="12586"/>
                    <a:pt x="8566" y="12336"/>
                    <a:pt x="8647" y="12168"/>
                  </a:cubicBezTo>
                  <a:lnTo>
                    <a:pt x="9017" y="11015"/>
                  </a:lnTo>
                  <a:cubicBezTo>
                    <a:pt x="9017" y="11001"/>
                    <a:pt x="9022" y="10987"/>
                    <a:pt x="9037" y="10982"/>
                  </a:cubicBezTo>
                  <a:cubicBezTo>
                    <a:pt x="10492" y="10304"/>
                    <a:pt x="11391" y="8810"/>
                    <a:pt x="11304" y="7206"/>
                  </a:cubicBezTo>
                  <a:cubicBezTo>
                    <a:pt x="11232" y="5741"/>
                    <a:pt x="11314" y="4511"/>
                    <a:pt x="11559" y="3449"/>
                  </a:cubicBezTo>
                  <a:cubicBezTo>
                    <a:pt x="11684" y="2911"/>
                    <a:pt x="11640" y="2344"/>
                    <a:pt x="11439" y="1825"/>
                  </a:cubicBezTo>
                  <a:cubicBezTo>
                    <a:pt x="11429" y="1796"/>
                    <a:pt x="11415" y="1768"/>
                    <a:pt x="11405" y="1739"/>
                  </a:cubicBezTo>
                  <a:cubicBezTo>
                    <a:pt x="11107" y="1037"/>
                    <a:pt x="10535" y="480"/>
                    <a:pt x="9824" y="206"/>
                  </a:cubicBezTo>
                  <a:cubicBezTo>
                    <a:pt x="9476" y="70"/>
                    <a:pt x="9108" y="1"/>
                    <a:pt x="8740" y="1"/>
                  </a:cubicBezTo>
                  <a:cubicBezTo>
                    <a:pt x="8333" y="1"/>
                    <a:pt x="7926" y="85"/>
                    <a:pt x="7547" y="254"/>
                  </a:cubicBezTo>
                  <a:cubicBezTo>
                    <a:pt x="6973" y="509"/>
                    <a:pt x="6406" y="636"/>
                    <a:pt x="5840" y="636"/>
                  </a:cubicBezTo>
                  <a:cubicBezTo>
                    <a:pt x="5274" y="636"/>
                    <a:pt x="4708" y="509"/>
                    <a:pt x="4136" y="254"/>
                  </a:cubicBezTo>
                  <a:cubicBezTo>
                    <a:pt x="3758" y="85"/>
                    <a:pt x="3351" y="1"/>
                    <a:pt x="2944" y="1"/>
                  </a:cubicBezTo>
                  <a:close/>
                </a:path>
              </a:pathLst>
            </a:custGeom>
            <a:solidFill>
              <a:srgbClr val="8599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1" name="Google Shape;12271;p89"/>
            <p:cNvSpPr/>
            <p:nvPr/>
          </p:nvSpPr>
          <p:spPr>
            <a:xfrm>
              <a:off x="8191706" y="4076775"/>
              <a:ext cx="27306" cy="21782"/>
            </a:xfrm>
            <a:custGeom>
              <a:avLst/>
              <a:gdLst/>
              <a:ahLst/>
              <a:cxnLst/>
              <a:rect l="l" t="t" r="r" b="b"/>
              <a:pathLst>
                <a:path w="1043" h="832" extrusionOk="0">
                  <a:moveTo>
                    <a:pt x="1043" y="1"/>
                  </a:moveTo>
                  <a:lnTo>
                    <a:pt x="1043" y="1"/>
                  </a:lnTo>
                  <a:cubicBezTo>
                    <a:pt x="923" y="87"/>
                    <a:pt x="793" y="164"/>
                    <a:pt x="654" y="227"/>
                  </a:cubicBezTo>
                  <a:lnTo>
                    <a:pt x="610" y="246"/>
                  </a:lnTo>
                  <a:cubicBezTo>
                    <a:pt x="351" y="375"/>
                    <a:pt x="140" y="577"/>
                    <a:pt x="0" y="832"/>
                  </a:cubicBezTo>
                  <a:cubicBezTo>
                    <a:pt x="20" y="817"/>
                    <a:pt x="44" y="803"/>
                    <a:pt x="63" y="793"/>
                  </a:cubicBezTo>
                  <a:cubicBezTo>
                    <a:pt x="77" y="789"/>
                    <a:pt x="92" y="779"/>
                    <a:pt x="111" y="774"/>
                  </a:cubicBezTo>
                  <a:cubicBezTo>
                    <a:pt x="481" y="601"/>
                    <a:pt x="803" y="332"/>
                    <a:pt x="1043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2" name="Google Shape;12272;p89"/>
            <p:cNvSpPr/>
            <p:nvPr/>
          </p:nvSpPr>
          <p:spPr>
            <a:xfrm>
              <a:off x="8016876" y="3890400"/>
              <a:ext cx="46810" cy="228551"/>
            </a:xfrm>
            <a:custGeom>
              <a:avLst/>
              <a:gdLst/>
              <a:ahLst/>
              <a:cxnLst/>
              <a:rect l="l" t="t" r="r" b="b"/>
              <a:pathLst>
                <a:path w="1788" h="8730" extrusionOk="0">
                  <a:moveTo>
                    <a:pt x="688" y="0"/>
                  </a:moveTo>
                  <a:cubicBezTo>
                    <a:pt x="419" y="140"/>
                    <a:pt x="207" y="365"/>
                    <a:pt x="92" y="644"/>
                  </a:cubicBezTo>
                  <a:cubicBezTo>
                    <a:pt x="82" y="663"/>
                    <a:pt x="78" y="687"/>
                    <a:pt x="68" y="706"/>
                  </a:cubicBezTo>
                  <a:cubicBezTo>
                    <a:pt x="1" y="884"/>
                    <a:pt x="25" y="1086"/>
                    <a:pt x="135" y="1249"/>
                  </a:cubicBezTo>
                  <a:cubicBezTo>
                    <a:pt x="688" y="2119"/>
                    <a:pt x="1019" y="3219"/>
                    <a:pt x="1139" y="4612"/>
                  </a:cubicBezTo>
                  <a:cubicBezTo>
                    <a:pt x="1240" y="5712"/>
                    <a:pt x="1211" y="6985"/>
                    <a:pt x="1048" y="8609"/>
                  </a:cubicBezTo>
                  <a:cubicBezTo>
                    <a:pt x="1048" y="8652"/>
                    <a:pt x="1038" y="8691"/>
                    <a:pt x="1029" y="8729"/>
                  </a:cubicBezTo>
                  <a:cubicBezTo>
                    <a:pt x="1341" y="8647"/>
                    <a:pt x="1567" y="8383"/>
                    <a:pt x="1596" y="8061"/>
                  </a:cubicBezTo>
                  <a:cubicBezTo>
                    <a:pt x="1759" y="6438"/>
                    <a:pt x="1788" y="5165"/>
                    <a:pt x="1687" y="4064"/>
                  </a:cubicBezTo>
                  <a:cubicBezTo>
                    <a:pt x="1562" y="2671"/>
                    <a:pt x="1235" y="1576"/>
                    <a:pt x="683" y="702"/>
                  </a:cubicBezTo>
                  <a:cubicBezTo>
                    <a:pt x="572" y="543"/>
                    <a:pt x="548" y="337"/>
                    <a:pt x="616" y="159"/>
                  </a:cubicBezTo>
                  <a:cubicBezTo>
                    <a:pt x="620" y="140"/>
                    <a:pt x="635" y="116"/>
                    <a:pt x="640" y="96"/>
                  </a:cubicBezTo>
                  <a:cubicBezTo>
                    <a:pt x="654" y="63"/>
                    <a:pt x="673" y="29"/>
                    <a:pt x="688" y="0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89"/>
            <p:cNvSpPr/>
            <p:nvPr/>
          </p:nvSpPr>
          <p:spPr>
            <a:xfrm>
              <a:off x="8005697" y="3831678"/>
              <a:ext cx="289420" cy="273686"/>
            </a:xfrm>
            <a:custGeom>
              <a:avLst/>
              <a:gdLst/>
              <a:ahLst/>
              <a:cxnLst/>
              <a:rect l="l" t="t" r="r" b="b"/>
              <a:pathLst>
                <a:path w="11055" h="10454" extrusionOk="0">
                  <a:moveTo>
                    <a:pt x="8112" y="1"/>
                  </a:moveTo>
                  <a:cubicBezTo>
                    <a:pt x="7706" y="1"/>
                    <a:pt x="7299" y="85"/>
                    <a:pt x="6918" y="254"/>
                  </a:cubicBezTo>
                  <a:cubicBezTo>
                    <a:pt x="6344" y="509"/>
                    <a:pt x="5778" y="636"/>
                    <a:pt x="5213" y="636"/>
                  </a:cubicBezTo>
                  <a:cubicBezTo>
                    <a:pt x="4647" y="636"/>
                    <a:pt x="4081" y="509"/>
                    <a:pt x="3507" y="254"/>
                  </a:cubicBezTo>
                  <a:cubicBezTo>
                    <a:pt x="3127" y="87"/>
                    <a:pt x="2720" y="3"/>
                    <a:pt x="2312" y="3"/>
                  </a:cubicBezTo>
                  <a:cubicBezTo>
                    <a:pt x="1947" y="3"/>
                    <a:pt x="1582" y="70"/>
                    <a:pt x="1235" y="206"/>
                  </a:cubicBezTo>
                  <a:cubicBezTo>
                    <a:pt x="745" y="394"/>
                    <a:pt x="322" y="716"/>
                    <a:pt x="0" y="1133"/>
                  </a:cubicBezTo>
                  <a:cubicBezTo>
                    <a:pt x="211" y="975"/>
                    <a:pt x="442" y="845"/>
                    <a:pt x="687" y="749"/>
                  </a:cubicBezTo>
                  <a:cubicBezTo>
                    <a:pt x="1034" y="613"/>
                    <a:pt x="1400" y="546"/>
                    <a:pt x="1764" y="546"/>
                  </a:cubicBezTo>
                  <a:cubicBezTo>
                    <a:pt x="2172" y="546"/>
                    <a:pt x="2579" y="630"/>
                    <a:pt x="2959" y="797"/>
                  </a:cubicBezTo>
                  <a:cubicBezTo>
                    <a:pt x="3536" y="1052"/>
                    <a:pt x="4102" y="1179"/>
                    <a:pt x="4667" y="1179"/>
                  </a:cubicBezTo>
                  <a:cubicBezTo>
                    <a:pt x="5232" y="1179"/>
                    <a:pt x="5796" y="1052"/>
                    <a:pt x="6370" y="797"/>
                  </a:cubicBezTo>
                  <a:cubicBezTo>
                    <a:pt x="6753" y="630"/>
                    <a:pt x="7161" y="546"/>
                    <a:pt x="7570" y="546"/>
                  </a:cubicBezTo>
                  <a:cubicBezTo>
                    <a:pt x="7935" y="546"/>
                    <a:pt x="8300" y="613"/>
                    <a:pt x="8647" y="749"/>
                  </a:cubicBezTo>
                  <a:cubicBezTo>
                    <a:pt x="9358" y="1028"/>
                    <a:pt x="9930" y="1580"/>
                    <a:pt x="10228" y="2286"/>
                  </a:cubicBezTo>
                  <a:cubicBezTo>
                    <a:pt x="10242" y="2315"/>
                    <a:pt x="10252" y="2339"/>
                    <a:pt x="10266" y="2368"/>
                  </a:cubicBezTo>
                  <a:cubicBezTo>
                    <a:pt x="10468" y="2887"/>
                    <a:pt x="10507" y="3454"/>
                    <a:pt x="10382" y="3997"/>
                  </a:cubicBezTo>
                  <a:cubicBezTo>
                    <a:pt x="10141" y="5054"/>
                    <a:pt x="10060" y="6283"/>
                    <a:pt x="10132" y="7749"/>
                  </a:cubicBezTo>
                  <a:cubicBezTo>
                    <a:pt x="10180" y="8733"/>
                    <a:pt x="9863" y="9694"/>
                    <a:pt x="9243" y="10453"/>
                  </a:cubicBezTo>
                  <a:cubicBezTo>
                    <a:pt x="10209" y="9661"/>
                    <a:pt x="10742" y="8455"/>
                    <a:pt x="10675" y="7206"/>
                  </a:cubicBezTo>
                  <a:cubicBezTo>
                    <a:pt x="10603" y="5741"/>
                    <a:pt x="10684" y="4511"/>
                    <a:pt x="10925" y="3449"/>
                  </a:cubicBezTo>
                  <a:cubicBezTo>
                    <a:pt x="11054" y="2911"/>
                    <a:pt x="11011" y="2344"/>
                    <a:pt x="10809" y="1825"/>
                  </a:cubicBezTo>
                  <a:cubicBezTo>
                    <a:pt x="10800" y="1796"/>
                    <a:pt x="10790" y="1768"/>
                    <a:pt x="10776" y="1739"/>
                  </a:cubicBezTo>
                  <a:cubicBezTo>
                    <a:pt x="10478" y="1037"/>
                    <a:pt x="9906" y="480"/>
                    <a:pt x="9195" y="206"/>
                  </a:cubicBezTo>
                  <a:cubicBezTo>
                    <a:pt x="8846" y="70"/>
                    <a:pt x="8479" y="1"/>
                    <a:pt x="8112" y="1"/>
                  </a:cubicBez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4" name="Google Shape;12274;p89"/>
            <p:cNvSpPr/>
            <p:nvPr/>
          </p:nvSpPr>
          <p:spPr>
            <a:xfrm>
              <a:off x="8202518" y="4127329"/>
              <a:ext cx="20394" cy="33877"/>
            </a:xfrm>
            <a:custGeom>
              <a:avLst/>
              <a:gdLst/>
              <a:ahLst/>
              <a:cxnLst/>
              <a:rect l="l" t="t" r="r" b="b"/>
              <a:pathLst>
                <a:path w="779" h="1294" extrusionOk="0">
                  <a:moveTo>
                    <a:pt x="779" y="1"/>
                  </a:moveTo>
                  <a:lnTo>
                    <a:pt x="779" y="1"/>
                  </a:lnTo>
                  <a:cubicBezTo>
                    <a:pt x="639" y="87"/>
                    <a:pt x="495" y="164"/>
                    <a:pt x="346" y="236"/>
                  </a:cubicBezTo>
                  <a:cubicBezTo>
                    <a:pt x="337" y="241"/>
                    <a:pt x="327" y="256"/>
                    <a:pt x="327" y="270"/>
                  </a:cubicBezTo>
                  <a:lnTo>
                    <a:pt x="0" y="1288"/>
                  </a:lnTo>
                  <a:cubicBezTo>
                    <a:pt x="20" y="1293"/>
                    <a:pt x="39" y="1293"/>
                    <a:pt x="58" y="1293"/>
                  </a:cubicBezTo>
                  <a:lnTo>
                    <a:pt x="73" y="1293"/>
                  </a:lnTo>
                  <a:cubicBezTo>
                    <a:pt x="303" y="1293"/>
                    <a:pt x="418" y="1043"/>
                    <a:pt x="500" y="880"/>
                  </a:cubicBezTo>
                  <a:lnTo>
                    <a:pt x="779" y="1"/>
                  </a:lnTo>
                  <a:close/>
                </a:path>
              </a:pathLst>
            </a:custGeom>
            <a:solidFill>
              <a:srgbClr val="738A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5" name="Google Shape;12275;p89"/>
            <p:cNvSpPr/>
            <p:nvPr/>
          </p:nvSpPr>
          <p:spPr>
            <a:xfrm>
              <a:off x="7972606" y="3826547"/>
              <a:ext cx="335863" cy="339685"/>
            </a:xfrm>
            <a:custGeom>
              <a:avLst/>
              <a:gdLst/>
              <a:ahLst/>
              <a:cxnLst/>
              <a:rect l="l" t="t" r="r" b="b"/>
              <a:pathLst>
                <a:path w="12829" h="12975" extrusionOk="0">
                  <a:moveTo>
                    <a:pt x="3070" y="2040"/>
                  </a:moveTo>
                  <a:cubicBezTo>
                    <a:pt x="2480" y="2646"/>
                    <a:pt x="2609" y="3645"/>
                    <a:pt x="3335" y="4087"/>
                  </a:cubicBezTo>
                  <a:cubicBezTo>
                    <a:pt x="3253" y="4135"/>
                    <a:pt x="3181" y="4193"/>
                    <a:pt x="3114" y="4255"/>
                  </a:cubicBezTo>
                  <a:cubicBezTo>
                    <a:pt x="2672" y="2996"/>
                    <a:pt x="2326" y="3030"/>
                    <a:pt x="2504" y="2617"/>
                  </a:cubicBezTo>
                  <a:cubicBezTo>
                    <a:pt x="2614" y="2362"/>
                    <a:pt x="2816" y="2156"/>
                    <a:pt x="3070" y="2040"/>
                  </a:cubicBezTo>
                  <a:close/>
                  <a:moveTo>
                    <a:pt x="10248" y="4942"/>
                  </a:moveTo>
                  <a:lnTo>
                    <a:pt x="10248" y="4942"/>
                  </a:lnTo>
                  <a:cubicBezTo>
                    <a:pt x="10233" y="5105"/>
                    <a:pt x="10224" y="5278"/>
                    <a:pt x="10214" y="5447"/>
                  </a:cubicBezTo>
                  <a:cubicBezTo>
                    <a:pt x="10128" y="5355"/>
                    <a:pt x="10032" y="5278"/>
                    <a:pt x="9931" y="5216"/>
                  </a:cubicBezTo>
                  <a:cubicBezTo>
                    <a:pt x="10051" y="5144"/>
                    <a:pt x="10156" y="5048"/>
                    <a:pt x="10248" y="4942"/>
                  </a:cubicBezTo>
                  <a:close/>
                  <a:moveTo>
                    <a:pt x="9389" y="1923"/>
                  </a:moveTo>
                  <a:cubicBezTo>
                    <a:pt x="10084" y="1923"/>
                    <a:pt x="10670" y="2534"/>
                    <a:pt x="10502" y="3266"/>
                  </a:cubicBezTo>
                  <a:cubicBezTo>
                    <a:pt x="10483" y="3352"/>
                    <a:pt x="10464" y="3448"/>
                    <a:pt x="10445" y="3539"/>
                  </a:cubicBezTo>
                  <a:cubicBezTo>
                    <a:pt x="10228" y="3064"/>
                    <a:pt x="9758" y="2761"/>
                    <a:pt x="9239" y="2761"/>
                  </a:cubicBezTo>
                  <a:cubicBezTo>
                    <a:pt x="8999" y="2776"/>
                    <a:pt x="8999" y="3131"/>
                    <a:pt x="9239" y="3145"/>
                  </a:cubicBezTo>
                  <a:cubicBezTo>
                    <a:pt x="9758" y="3145"/>
                    <a:pt x="10176" y="3563"/>
                    <a:pt x="10176" y="4082"/>
                  </a:cubicBezTo>
                  <a:cubicBezTo>
                    <a:pt x="10176" y="4601"/>
                    <a:pt x="9758" y="5019"/>
                    <a:pt x="9239" y="5019"/>
                  </a:cubicBezTo>
                  <a:lnTo>
                    <a:pt x="9220" y="5019"/>
                  </a:lnTo>
                  <a:cubicBezTo>
                    <a:pt x="9061" y="5032"/>
                    <a:pt x="8092" y="5247"/>
                    <a:pt x="6697" y="5247"/>
                  </a:cubicBezTo>
                  <a:cubicBezTo>
                    <a:pt x="5979" y="5247"/>
                    <a:pt x="5148" y="5190"/>
                    <a:pt x="4257" y="5019"/>
                  </a:cubicBezTo>
                  <a:cubicBezTo>
                    <a:pt x="4244" y="5016"/>
                    <a:pt x="4232" y="5015"/>
                    <a:pt x="4219" y="5015"/>
                  </a:cubicBezTo>
                  <a:cubicBezTo>
                    <a:pt x="4142" y="5015"/>
                    <a:pt x="4069" y="5065"/>
                    <a:pt x="4036" y="5139"/>
                  </a:cubicBezTo>
                  <a:cubicBezTo>
                    <a:pt x="3998" y="5250"/>
                    <a:pt x="4065" y="5370"/>
                    <a:pt x="4180" y="5394"/>
                  </a:cubicBezTo>
                  <a:cubicBezTo>
                    <a:pt x="4982" y="5552"/>
                    <a:pt x="5798" y="5629"/>
                    <a:pt x="6609" y="5629"/>
                  </a:cubicBezTo>
                  <a:cubicBezTo>
                    <a:pt x="6634" y="5629"/>
                    <a:pt x="6659" y="5629"/>
                    <a:pt x="6683" y="5629"/>
                  </a:cubicBezTo>
                  <a:lnTo>
                    <a:pt x="6707" y="5629"/>
                  </a:lnTo>
                  <a:cubicBezTo>
                    <a:pt x="7557" y="5629"/>
                    <a:pt x="8413" y="5552"/>
                    <a:pt x="9253" y="5398"/>
                  </a:cubicBezTo>
                  <a:cubicBezTo>
                    <a:pt x="9767" y="5398"/>
                    <a:pt x="10185" y="5821"/>
                    <a:pt x="10180" y="6340"/>
                  </a:cubicBezTo>
                  <a:cubicBezTo>
                    <a:pt x="10176" y="6859"/>
                    <a:pt x="9753" y="7272"/>
                    <a:pt x="9239" y="7272"/>
                  </a:cubicBezTo>
                  <a:cubicBezTo>
                    <a:pt x="9111" y="7272"/>
                    <a:pt x="8270" y="7501"/>
                    <a:pt x="6835" y="7501"/>
                  </a:cubicBezTo>
                  <a:cubicBezTo>
                    <a:pt x="6117" y="7501"/>
                    <a:pt x="5251" y="7443"/>
                    <a:pt x="4252" y="7272"/>
                  </a:cubicBezTo>
                  <a:cubicBezTo>
                    <a:pt x="4239" y="7270"/>
                    <a:pt x="4226" y="7269"/>
                    <a:pt x="4213" y="7269"/>
                  </a:cubicBezTo>
                  <a:cubicBezTo>
                    <a:pt x="3996" y="7269"/>
                    <a:pt x="3949" y="7606"/>
                    <a:pt x="4190" y="7647"/>
                  </a:cubicBezTo>
                  <a:cubicBezTo>
                    <a:pt x="5055" y="7801"/>
                    <a:pt x="5929" y="7877"/>
                    <a:pt x="6808" y="7882"/>
                  </a:cubicBezTo>
                  <a:cubicBezTo>
                    <a:pt x="7629" y="7882"/>
                    <a:pt x="8451" y="7805"/>
                    <a:pt x="9258" y="7652"/>
                  </a:cubicBezTo>
                  <a:cubicBezTo>
                    <a:pt x="9614" y="7647"/>
                    <a:pt x="9955" y="7493"/>
                    <a:pt x="10200" y="7234"/>
                  </a:cubicBezTo>
                  <a:lnTo>
                    <a:pt x="10200" y="7234"/>
                  </a:lnTo>
                  <a:cubicBezTo>
                    <a:pt x="10209" y="7575"/>
                    <a:pt x="10253" y="7988"/>
                    <a:pt x="10008" y="8521"/>
                  </a:cubicBezTo>
                  <a:cubicBezTo>
                    <a:pt x="9902" y="8632"/>
                    <a:pt x="9287" y="8790"/>
                    <a:pt x="7980" y="8848"/>
                  </a:cubicBezTo>
                  <a:cubicBezTo>
                    <a:pt x="7645" y="8863"/>
                    <a:pt x="7302" y="8871"/>
                    <a:pt x="6961" y="8871"/>
                  </a:cubicBezTo>
                  <a:cubicBezTo>
                    <a:pt x="6143" y="8871"/>
                    <a:pt x="5343" y="8827"/>
                    <a:pt x="4733" y="8742"/>
                  </a:cubicBezTo>
                  <a:cubicBezTo>
                    <a:pt x="3805" y="8617"/>
                    <a:pt x="3637" y="8449"/>
                    <a:pt x="3618" y="8420"/>
                  </a:cubicBezTo>
                  <a:cubicBezTo>
                    <a:pt x="3637" y="7829"/>
                    <a:pt x="3628" y="7234"/>
                    <a:pt x="3584" y="6643"/>
                  </a:cubicBezTo>
                  <a:cubicBezTo>
                    <a:pt x="3732" y="6564"/>
                    <a:pt x="3837" y="6538"/>
                    <a:pt x="4000" y="6538"/>
                  </a:cubicBezTo>
                  <a:cubicBezTo>
                    <a:pt x="4325" y="6538"/>
                    <a:pt x="4878" y="6643"/>
                    <a:pt x="6448" y="6643"/>
                  </a:cubicBezTo>
                  <a:cubicBezTo>
                    <a:pt x="6534" y="6644"/>
                    <a:pt x="6624" y="6644"/>
                    <a:pt x="6716" y="6644"/>
                  </a:cubicBezTo>
                  <a:cubicBezTo>
                    <a:pt x="7732" y="6644"/>
                    <a:pt x="8996" y="6575"/>
                    <a:pt x="9124" y="6513"/>
                  </a:cubicBezTo>
                  <a:cubicBezTo>
                    <a:pt x="9310" y="6420"/>
                    <a:pt x="9239" y="6147"/>
                    <a:pt x="9043" y="6147"/>
                  </a:cubicBezTo>
                  <a:cubicBezTo>
                    <a:pt x="9036" y="6147"/>
                    <a:pt x="9029" y="6147"/>
                    <a:pt x="9023" y="6148"/>
                  </a:cubicBezTo>
                  <a:cubicBezTo>
                    <a:pt x="8212" y="6225"/>
                    <a:pt x="7405" y="6259"/>
                    <a:pt x="6602" y="6259"/>
                  </a:cubicBezTo>
                  <a:cubicBezTo>
                    <a:pt x="6549" y="6259"/>
                    <a:pt x="6496" y="6259"/>
                    <a:pt x="6443" y="6258"/>
                  </a:cubicBezTo>
                  <a:cubicBezTo>
                    <a:pt x="5131" y="6244"/>
                    <a:pt x="4089" y="6148"/>
                    <a:pt x="4017" y="6148"/>
                  </a:cubicBezTo>
                  <a:cubicBezTo>
                    <a:pt x="3839" y="6148"/>
                    <a:pt x="3661" y="6095"/>
                    <a:pt x="3512" y="5999"/>
                  </a:cubicBezTo>
                  <a:cubicBezTo>
                    <a:pt x="3455" y="5552"/>
                    <a:pt x="3368" y="5110"/>
                    <a:pt x="3248" y="4678"/>
                  </a:cubicBezTo>
                  <a:cubicBezTo>
                    <a:pt x="3421" y="4428"/>
                    <a:pt x="3700" y="4279"/>
                    <a:pt x="4002" y="4274"/>
                  </a:cubicBezTo>
                  <a:cubicBezTo>
                    <a:pt x="4891" y="4442"/>
                    <a:pt x="5790" y="4529"/>
                    <a:pt x="6688" y="4529"/>
                  </a:cubicBezTo>
                  <a:cubicBezTo>
                    <a:pt x="7668" y="4529"/>
                    <a:pt x="8648" y="4390"/>
                    <a:pt x="9090" y="4265"/>
                  </a:cubicBezTo>
                  <a:cubicBezTo>
                    <a:pt x="9308" y="4202"/>
                    <a:pt x="9254" y="3889"/>
                    <a:pt x="9050" y="3889"/>
                  </a:cubicBezTo>
                  <a:cubicBezTo>
                    <a:pt x="9034" y="3889"/>
                    <a:pt x="9017" y="3891"/>
                    <a:pt x="8999" y="3895"/>
                  </a:cubicBezTo>
                  <a:cubicBezTo>
                    <a:pt x="8152" y="4083"/>
                    <a:pt x="7344" y="4146"/>
                    <a:pt x="6635" y="4146"/>
                  </a:cubicBezTo>
                  <a:cubicBezTo>
                    <a:pt x="5204" y="4146"/>
                    <a:pt x="4173" y="3890"/>
                    <a:pt x="4022" y="3890"/>
                  </a:cubicBezTo>
                  <a:cubicBezTo>
                    <a:pt x="3503" y="3890"/>
                    <a:pt x="3085" y="3467"/>
                    <a:pt x="3085" y="2953"/>
                  </a:cubicBezTo>
                  <a:cubicBezTo>
                    <a:pt x="3085" y="2434"/>
                    <a:pt x="3503" y="2012"/>
                    <a:pt x="4022" y="2012"/>
                  </a:cubicBezTo>
                  <a:lnTo>
                    <a:pt x="4031" y="2012"/>
                  </a:lnTo>
                  <a:cubicBezTo>
                    <a:pt x="4041" y="2021"/>
                    <a:pt x="4055" y="2026"/>
                    <a:pt x="4070" y="2031"/>
                  </a:cubicBezTo>
                  <a:cubicBezTo>
                    <a:pt x="4868" y="2388"/>
                    <a:pt x="5676" y="2564"/>
                    <a:pt x="6483" y="2564"/>
                  </a:cubicBezTo>
                  <a:cubicBezTo>
                    <a:pt x="6686" y="2564"/>
                    <a:pt x="6889" y="2553"/>
                    <a:pt x="7091" y="2530"/>
                  </a:cubicBezTo>
                  <a:lnTo>
                    <a:pt x="7091" y="2530"/>
                  </a:lnTo>
                  <a:cubicBezTo>
                    <a:pt x="6861" y="2727"/>
                    <a:pt x="6573" y="2876"/>
                    <a:pt x="6251" y="2881"/>
                  </a:cubicBezTo>
                  <a:cubicBezTo>
                    <a:pt x="5602" y="2862"/>
                    <a:pt x="4930" y="2824"/>
                    <a:pt x="4243" y="2761"/>
                  </a:cubicBezTo>
                  <a:cubicBezTo>
                    <a:pt x="4232" y="2760"/>
                    <a:pt x="4222" y="2759"/>
                    <a:pt x="4212" y="2759"/>
                  </a:cubicBezTo>
                  <a:cubicBezTo>
                    <a:pt x="3976" y="2759"/>
                    <a:pt x="3951" y="3132"/>
                    <a:pt x="4204" y="3145"/>
                  </a:cubicBezTo>
                  <a:cubicBezTo>
                    <a:pt x="5052" y="3230"/>
                    <a:pt x="5903" y="3270"/>
                    <a:pt x="6755" y="3270"/>
                  </a:cubicBezTo>
                  <a:cubicBezTo>
                    <a:pt x="7264" y="3270"/>
                    <a:pt x="7774" y="3256"/>
                    <a:pt x="8283" y="3227"/>
                  </a:cubicBezTo>
                  <a:cubicBezTo>
                    <a:pt x="8533" y="3213"/>
                    <a:pt x="8514" y="2842"/>
                    <a:pt x="8273" y="2842"/>
                  </a:cubicBezTo>
                  <a:cubicBezTo>
                    <a:pt x="8268" y="2842"/>
                    <a:pt x="8264" y="2842"/>
                    <a:pt x="8259" y="2843"/>
                  </a:cubicBezTo>
                  <a:cubicBezTo>
                    <a:pt x="7932" y="2867"/>
                    <a:pt x="7601" y="2881"/>
                    <a:pt x="7260" y="2886"/>
                  </a:cubicBezTo>
                  <a:cubicBezTo>
                    <a:pt x="7428" y="2751"/>
                    <a:pt x="7572" y="2598"/>
                    <a:pt x="7697" y="2425"/>
                  </a:cubicBezTo>
                  <a:cubicBezTo>
                    <a:pt x="8105" y="2334"/>
                    <a:pt x="8504" y="2204"/>
                    <a:pt x="8888" y="2031"/>
                  </a:cubicBezTo>
                  <a:cubicBezTo>
                    <a:pt x="9056" y="1957"/>
                    <a:pt x="9225" y="1923"/>
                    <a:pt x="9389" y="1923"/>
                  </a:cubicBezTo>
                  <a:close/>
                  <a:moveTo>
                    <a:pt x="9385" y="1"/>
                  </a:moveTo>
                  <a:cubicBezTo>
                    <a:pt x="8965" y="1"/>
                    <a:pt x="8532" y="88"/>
                    <a:pt x="8105" y="277"/>
                  </a:cubicBezTo>
                  <a:cubicBezTo>
                    <a:pt x="7557" y="520"/>
                    <a:pt x="7017" y="641"/>
                    <a:pt x="6477" y="641"/>
                  </a:cubicBezTo>
                  <a:cubicBezTo>
                    <a:pt x="5936" y="641"/>
                    <a:pt x="5396" y="520"/>
                    <a:pt x="4848" y="277"/>
                  </a:cubicBezTo>
                  <a:cubicBezTo>
                    <a:pt x="4442" y="97"/>
                    <a:pt x="4007" y="7"/>
                    <a:pt x="3572" y="7"/>
                  </a:cubicBezTo>
                  <a:cubicBezTo>
                    <a:pt x="3182" y="7"/>
                    <a:pt x="2792" y="79"/>
                    <a:pt x="2422" y="225"/>
                  </a:cubicBezTo>
                  <a:cubicBezTo>
                    <a:pt x="870" y="835"/>
                    <a:pt x="1" y="2641"/>
                    <a:pt x="904" y="4073"/>
                  </a:cubicBezTo>
                  <a:cubicBezTo>
                    <a:pt x="1149" y="4457"/>
                    <a:pt x="1336" y="4937"/>
                    <a:pt x="1471" y="5495"/>
                  </a:cubicBezTo>
                  <a:cubicBezTo>
                    <a:pt x="1495" y="5598"/>
                    <a:pt x="1572" y="5643"/>
                    <a:pt x="1650" y="5643"/>
                  </a:cubicBezTo>
                  <a:cubicBezTo>
                    <a:pt x="1761" y="5643"/>
                    <a:pt x="1874" y="5552"/>
                    <a:pt x="1841" y="5408"/>
                  </a:cubicBezTo>
                  <a:cubicBezTo>
                    <a:pt x="1725" y="4860"/>
                    <a:pt x="1519" y="4342"/>
                    <a:pt x="1226" y="3866"/>
                  </a:cubicBezTo>
                  <a:cubicBezTo>
                    <a:pt x="255" y="2333"/>
                    <a:pt x="1710" y="388"/>
                    <a:pt x="3560" y="388"/>
                  </a:cubicBezTo>
                  <a:cubicBezTo>
                    <a:pt x="3925" y="388"/>
                    <a:pt x="4305" y="464"/>
                    <a:pt x="4685" y="633"/>
                  </a:cubicBezTo>
                  <a:cubicBezTo>
                    <a:pt x="5285" y="897"/>
                    <a:pt x="5877" y="1029"/>
                    <a:pt x="6469" y="1029"/>
                  </a:cubicBezTo>
                  <a:cubicBezTo>
                    <a:pt x="7061" y="1029"/>
                    <a:pt x="7654" y="897"/>
                    <a:pt x="8254" y="633"/>
                  </a:cubicBezTo>
                  <a:cubicBezTo>
                    <a:pt x="8629" y="466"/>
                    <a:pt x="9009" y="389"/>
                    <a:pt x="9378" y="389"/>
                  </a:cubicBezTo>
                  <a:cubicBezTo>
                    <a:pt x="11000" y="389"/>
                    <a:pt x="12388" y="1870"/>
                    <a:pt x="11996" y="3611"/>
                  </a:cubicBezTo>
                  <a:cubicBezTo>
                    <a:pt x="11751" y="4692"/>
                    <a:pt x="11670" y="5937"/>
                    <a:pt x="11737" y="7421"/>
                  </a:cubicBezTo>
                  <a:cubicBezTo>
                    <a:pt x="11819" y="8949"/>
                    <a:pt x="10964" y="10371"/>
                    <a:pt x="9575" y="11014"/>
                  </a:cubicBezTo>
                  <a:cubicBezTo>
                    <a:pt x="9431" y="11082"/>
                    <a:pt x="9484" y="11120"/>
                    <a:pt x="9095" y="12302"/>
                  </a:cubicBezTo>
                  <a:cubicBezTo>
                    <a:pt x="9042" y="12403"/>
                    <a:pt x="8960" y="12600"/>
                    <a:pt x="8845" y="12600"/>
                  </a:cubicBezTo>
                  <a:cubicBezTo>
                    <a:pt x="8782" y="12600"/>
                    <a:pt x="8773" y="12600"/>
                    <a:pt x="8715" y="12494"/>
                  </a:cubicBezTo>
                  <a:cubicBezTo>
                    <a:pt x="8542" y="12177"/>
                    <a:pt x="8518" y="11937"/>
                    <a:pt x="8393" y="11500"/>
                  </a:cubicBezTo>
                  <a:cubicBezTo>
                    <a:pt x="8225" y="10885"/>
                    <a:pt x="8523" y="10241"/>
                    <a:pt x="9095" y="9967"/>
                  </a:cubicBezTo>
                  <a:cubicBezTo>
                    <a:pt x="10056" y="9520"/>
                    <a:pt x="10646" y="8531"/>
                    <a:pt x="10589" y="7474"/>
                  </a:cubicBezTo>
                  <a:cubicBezTo>
                    <a:pt x="10512" y="5889"/>
                    <a:pt x="10603" y="4539"/>
                    <a:pt x="10872" y="3357"/>
                  </a:cubicBezTo>
                  <a:cubicBezTo>
                    <a:pt x="11095" y="2374"/>
                    <a:pt x="10310" y="1543"/>
                    <a:pt x="9379" y="1543"/>
                  </a:cubicBezTo>
                  <a:cubicBezTo>
                    <a:pt x="9164" y="1543"/>
                    <a:pt x="8940" y="1587"/>
                    <a:pt x="8720" y="1685"/>
                  </a:cubicBezTo>
                  <a:cubicBezTo>
                    <a:pt x="7973" y="2014"/>
                    <a:pt x="7221" y="2179"/>
                    <a:pt x="6469" y="2179"/>
                  </a:cubicBezTo>
                  <a:cubicBezTo>
                    <a:pt x="5717" y="2179"/>
                    <a:pt x="4966" y="2014"/>
                    <a:pt x="4219" y="1685"/>
                  </a:cubicBezTo>
                  <a:cubicBezTo>
                    <a:pt x="3998" y="1587"/>
                    <a:pt x="3778" y="1544"/>
                    <a:pt x="3568" y="1544"/>
                  </a:cubicBezTo>
                  <a:cubicBezTo>
                    <a:pt x="2551" y="1544"/>
                    <a:pt x="1750" y="2550"/>
                    <a:pt x="2196" y="3246"/>
                  </a:cubicBezTo>
                  <a:cubicBezTo>
                    <a:pt x="2480" y="3698"/>
                    <a:pt x="2696" y="4188"/>
                    <a:pt x="2845" y="4702"/>
                  </a:cubicBezTo>
                  <a:lnTo>
                    <a:pt x="2845" y="4707"/>
                  </a:lnTo>
                  <a:cubicBezTo>
                    <a:pt x="3363" y="6470"/>
                    <a:pt x="3263" y="8660"/>
                    <a:pt x="3085" y="10486"/>
                  </a:cubicBezTo>
                  <a:cubicBezTo>
                    <a:pt x="3053" y="10785"/>
                    <a:pt x="2799" y="11007"/>
                    <a:pt x="2504" y="11007"/>
                  </a:cubicBezTo>
                  <a:cubicBezTo>
                    <a:pt x="2487" y="11007"/>
                    <a:pt x="2469" y="11006"/>
                    <a:pt x="2451" y="11005"/>
                  </a:cubicBezTo>
                  <a:cubicBezTo>
                    <a:pt x="2134" y="10971"/>
                    <a:pt x="1903" y="10688"/>
                    <a:pt x="1932" y="10371"/>
                  </a:cubicBezTo>
                  <a:cubicBezTo>
                    <a:pt x="2047" y="9213"/>
                    <a:pt x="2158" y="7700"/>
                    <a:pt x="1994" y="6321"/>
                  </a:cubicBezTo>
                  <a:cubicBezTo>
                    <a:pt x="1977" y="6208"/>
                    <a:pt x="1892" y="6156"/>
                    <a:pt x="1806" y="6156"/>
                  </a:cubicBezTo>
                  <a:cubicBezTo>
                    <a:pt x="1702" y="6156"/>
                    <a:pt x="1597" y="6232"/>
                    <a:pt x="1610" y="6369"/>
                  </a:cubicBezTo>
                  <a:cubicBezTo>
                    <a:pt x="1769" y="7714"/>
                    <a:pt x="1663" y="9194"/>
                    <a:pt x="1552" y="10337"/>
                  </a:cubicBezTo>
                  <a:cubicBezTo>
                    <a:pt x="1480" y="10870"/>
                    <a:pt x="1869" y="11360"/>
                    <a:pt x="2407" y="11413"/>
                  </a:cubicBezTo>
                  <a:cubicBezTo>
                    <a:pt x="2440" y="11416"/>
                    <a:pt x="2471" y="11418"/>
                    <a:pt x="2503" y="11418"/>
                  </a:cubicBezTo>
                  <a:cubicBezTo>
                    <a:pt x="3005" y="11418"/>
                    <a:pt x="3428" y="11031"/>
                    <a:pt x="3460" y="10524"/>
                  </a:cubicBezTo>
                  <a:cubicBezTo>
                    <a:pt x="3522" y="9929"/>
                    <a:pt x="3560" y="9376"/>
                    <a:pt x="3580" y="8867"/>
                  </a:cubicBezTo>
                  <a:cubicBezTo>
                    <a:pt x="3950" y="9040"/>
                    <a:pt x="4608" y="9126"/>
                    <a:pt x="5011" y="9165"/>
                  </a:cubicBezTo>
                  <a:cubicBezTo>
                    <a:pt x="5588" y="9227"/>
                    <a:pt x="6280" y="9256"/>
                    <a:pt x="6976" y="9256"/>
                  </a:cubicBezTo>
                  <a:cubicBezTo>
                    <a:pt x="7433" y="9256"/>
                    <a:pt x="7889" y="9247"/>
                    <a:pt x="8321" y="9213"/>
                  </a:cubicBezTo>
                  <a:cubicBezTo>
                    <a:pt x="8773" y="9189"/>
                    <a:pt x="9220" y="9136"/>
                    <a:pt x="9666" y="9054"/>
                  </a:cubicBezTo>
                  <a:lnTo>
                    <a:pt x="9666" y="9054"/>
                  </a:lnTo>
                  <a:cubicBezTo>
                    <a:pt x="9383" y="9376"/>
                    <a:pt x="9119" y="9511"/>
                    <a:pt x="8874" y="9636"/>
                  </a:cubicBezTo>
                  <a:cubicBezTo>
                    <a:pt x="8163" y="10006"/>
                    <a:pt x="7802" y="10817"/>
                    <a:pt x="8014" y="11591"/>
                  </a:cubicBezTo>
                  <a:cubicBezTo>
                    <a:pt x="8134" y="12009"/>
                    <a:pt x="8168" y="12302"/>
                    <a:pt x="8374" y="12672"/>
                  </a:cubicBezTo>
                  <a:cubicBezTo>
                    <a:pt x="8451" y="12816"/>
                    <a:pt x="8557" y="12965"/>
                    <a:pt x="8826" y="12974"/>
                  </a:cubicBezTo>
                  <a:cubicBezTo>
                    <a:pt x="8832" y="12975"/>
                    <a:pt x="8838" y="12975"/>
                    <a:pt x="8843" y="12975"/>
                  </a:cubicBezTo>
                  <a:cubicBezTo>
                    <a:pt x="9139" y="12975"/>
                    <a:pt x="9299" y="12739"/>
                    <a:pt x="9431" y="12475"/>
                  </a:cubicBezTo>
                  <a:cubicBezTo>
                    <a:pt x="9474" y="12388"/>
                    <a:pt x="9397" y="12581"/>
                    <a:pt x="9806" y="11322"/>
                  </a:cubicBezTo>
                  <a:cubicBezTo>
                    <a:pt x="11295" y="10596"/>
                    <a:pt x="12208" y="9050"/>
                    <a:pt x="12121" y="7392"/>
                  </a:cubicBezTo>
                  <a:cubicBezTo>
                    <a:pt x="12054" y="5941"/>
                    <a:pt x="12131" y="4731"/>
                    <a:pt x="12366" y="3683"/>
                  </a:cubicBezTo>
                  <a:cubicBezTo>
                    <a:pt x="12829" y="1694"/>
                    <a:pt x="11240" y="1"/>
                    <a:pt x="938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6" name="Google Shape;12276;p89"/>
          <p:cNvGrpSpPr/>
          <p:nvPr/>
        </p:nvGrpSpPr>
        <p:grpSpPr>
          <a:xfrm>
            <a:off x="5309550" y="2703930"/>
            <a:ext cx="371939" cy="367201"/>
            <a:chOff x="5309550" y="2909330"/>
            <a:chExt cx="371939" cy="367201"/>
          </a:xfrm>
        </p:grpSpPr>
        <p:sp>
          <p:nvSpPr>
            <p:cNvPr id="12277" name="Google Shape;12277;p89"/>
            <p:cNvSpPr/>
            <p:nvPr/>
          </p:nvSpPr>
          <p:spPr>
            <a:xfrm>
              <a:off x="5340102" y="2937683"/>
              <a:ext cx="311202" cy="310678"/>
            </a:xfrm>
            <a:custGeom>
              <a:avLst/>
              <a:gdLst/>
              <a:ahLst/>
              <a:cxnLst/>
              <a:rect l="l" t="t" r="r" b="b"/>
              <a:pathLst>
                <a:path w="11887" h="11867" extrusionOk="0">
                  <a:moveTo>
                    <a:pt x="6089" y="1"/>
                  </a:moveTo>
                  <a:cubicBezTo>
                    <a:pt x="5715" y="1"/>
                    <a:pt x="5377" y="419"/>
                    <a:pt x="5007" y="481"/>
                  </a:cubicBezTo>
                  <a:cubicBezTo>
                    <a:pt x="4969" y="488"/>
                    <a:pt x="4931" y="490"/>
                    <a:pt x="4891" y="490"/>
                  </a:cubicBezTo>
                  <a:cubicBezTo>
                    <a:pt x="4618" y="490"/>
                    <a:pt x="4307" y="358"/>
                    <a:pt x="4034" y="358"/>
                  </a:cubicBezTo>
                  <a:cubicBezTo>
                    <a:pt x="3958" y="358"/>
                    <a:pt x="3884" y="368"/>
                    <a:pt x="3815" y="395"/>
                  </a:cubicBezTo>
                  <a:cubicBezTo>
                    <a:pt x="3469" y="529"/>
                    <a:pt x="3306" y="1058"/>
                    <a:pt x="2989" y="1255"/>
                  </a:cubicBezTo>
                  <a:cubicBezTo>
                    <a:pt x="2672" y="1452"/>
                    <a:pt x="2124" y="1375"/>
                    <a:pt x="1855" y="1629"/>
                  </a:cubicBezTo>
                  <a:cubicBezTo>
                    <a:pt x="1586" y="1884"/>
                    <a:pt x="1644" y="2432"/>
                    <a:pt x="1423" y="2744"/>
                  </a:cubicBezTo>
                  <a:cubicBezTo>
                    <a:pt x="1212" y="3042"/>
                    <a:pt x="683" y="3171"/>
                    <a:pt x="525" y="3522"/>
                  </a:cubicBezTo>
                  <a:cubicBezTo>
                    <a:pt x="366" y="3873"/>
                    <a:pt x="625" y="4353"/>
                    <a:pt x="544" y="4714"/>
                  </a:cubicBezTo>
                  <a:cubicBezTo>
                    <a:pt x="462" y="5083"/>
                    <a:pt x="20" y="5400"/>
                    <a:pt x="11" y="5780"/>
                  </a:cubicBezTo>
                  <a:cubicBezTo>
                    <a:pt x="1" y="6160"/>
                    <a:pt x="429" y="6501"/>
                    <a:pt x="491" y="6871"/>
                  </a:cubicBezTo>
                  <a:cubicBezTo>
                    <a:pt x="553" y="7245"/>
                    <a:pt x="270" y="7716"/>
                    <a:pt x="405" y="8062"/>
                  </a:cubicBezTo>
                  <a:cubicBezTo>
                    <a:pt x="539" y="8408"/>
                    <a:pt x="1067" y="8576"/>
                    <a:pt x="1264" y="8888"/>
                  </a:cubicBezTo>
                  <a:cubicBezTo>
                    <a:pt x="1461" y="9205"/>
                    <a:pt x="1385" y="9758"/>
                    <a:pt x="1639" y="10022"/>
                  </a:cubicBezTo>
                  <a:cubicBezTo>
                    <a:pt x="1894" y="10291"/>
                    <a:pt x="2441" y="10233"/>
                    <a:pt x="2754" y="10454"/>
                  </a:cubicBezTo>
                  <a:cubicBezTo>
                    <a:pt x="3052" y="10666"/>
                    <a:pt x="3181" y="11199"/>
                    <a:pt x="3532" y="11357"/>
                  </a:cubicBezTo>
                  <a:cubicBezTo>
                    <a:pt x="3616" y="11395"/>
                    <a:pt x="3708" y="11409"/>
                    <a:pt x="3803" y="11409"/>
                  </a:cubicBezTo>
                  <a:cubicBezTo>
                    <a:pt x="4050" y="11409"/>
                    <a:pt x="4325" y="11317"/>
                    <a:pt x="4566" y="11317"/>
                  </a:cubicBezTo>
                  <a:cubicBezTo>
                    <a:pt x="4620" y="11317"/>
                    <a:pt x="4673" y="11322"/>
                    <a:pt x="4723" y="11333"/>
                  </a:cubicBezTo>
                  <a:cubicBezTo>
                    <a:pt x="5093" y="11420"/>
                    <a:pt x="5410" y="11862"/>
                    <a:pt x="5790" y="11867"/>
                  </a:cubicBezTo>
                  <a:cubicBezTo>
                    <a:pt x="5794" y="11867"/>
                    <a:pt x="5798" y="11867"/>
                    <a:pt x="5802" y="11867"/>
                  </a:cubicBezTo>
                  <a:cubicBezTo>
                    <a:pt x="6177" y="11867"/>
                    <a:pt x="6515" y="11448"/>
                    <a:pt x="6880" y="11386"/>
                  </a:cubicBezTo>
                  <a:cubicBezTo>
                    <a:pt x="6918" y="11380"/>
                    <a:pt x="6958" y="11377"/>
                    <a:pt x="6997" y="11377"/>
                  </a:cubicBezTo>
                  <a:cubicBezTo>
                    <a:pt x="7273" y="11377"/>
                    <a:pt x="7584" y="11509"/>
                    <a:pt x="7856" y="11509"/>
                  </a:cubicBezTo>
                  <a:cubicBezTo>
                    <a:pt x="7931" y="11509"/>
                    <a:pt x="8004" y="11499"/>
                    <a:pt x="8072" y="11473"/>
                  </a:cubicBezTo>
                  <a:cubicBezTo>
                    <a:pt x="8418" y="11338"/>
                    <a:pt x="8586" y="10815"/>
                    <a:pt x="8898" y="10613"/>
                  </a:cubicBezTo>
                  <a:cubicBezTo>
                    <a:pt x="9215" y="10416"/>
                    <a:pt x="9763" y="10498"/>
                    <a:pt x="10032" y="10238"/>
                  </a:cubicBezTo>
                  <a:cubicBezTo>
                    <a:pt x="10306" y="9984"/>
                    <a:pt x="10248" y="9441"/>
                    <a:pt x="10469" y="9128"/>
                  </a:cubicBezTo>
                  <a:cubicBezTo>
                    <a:pt x="10680" y="8831"/>
                    <a:pt x="11214" y="8696"/>
                    <a:pt x="11367" y="8350"/>
                  </a:cubicBezTo>
                  <a:cubicBezTo>
                    <a:pt x="11526" y="7999"/>
                    <a:pt x="11266" y="7519"/>
                    <a:pt x="11343" y="7159"/>
                  </a:cubicBezTo>
                  <a:cubicBezTo>
                    <a:pt x="11430" y="6789"/>
                    <a:pt x="11872" y="6472"/>
                    <a:pt x="11877" y="6092"/>
                  </a:cubicBezTo>
                  <a:cubicBezTo>
                    <a:pt x="11886" y="5718"/>
                    <a:pt x="11459" y="5372"/>
                    <a:pt x="11396" y="5002"/>
                  </a:cubicBezTo>
                  <a:cubicBezTo>
                    <a:pt x="11334" y="4632"/>
                    <a:pt x="11617" y="4161"/>
                    <a:pt x="11483" y="3810"/>
                  </a:cubicBezTo>
                  <a:cubicBezTo>
                    <a:pt x="11348" y="3464"/>
                    <a:pt x="10825" y="3296"/>
                    <a:pt x="10623" y="2984"/>
                  </a:cubicBezTo>
                  <a:cubicBezTo>
                    <a:pt x="10426" y="2667"/>
                    <a:pt x="10503" y="2119"/>
                    <a:pt x="10248" y="1850"/>
                  </a:cubicBezTo>
                  <a:cubicBezTo>
                    <a:pt x="9993" y="1577"/>
                    <a:pt x="9451" y="1634"/>
                    <a:pt x="9138" y="1413"/>
                  </a:cubicBezTo>
                  <a:cubicBezTo>
                    <a:pt x="8836" y="1202"/>
                    <a:pt x="8706" y="673"/>
                    <a:pt x="8355" y="515"/>
                  </a:cubicBezTo>
                  <a:cubicBezTo>
                    <a:pt x="8271" y="476"/>
                    <a:pt x="8179" y="462"/>
                    <a:pt x="8082" y="462"/>
                  </a:cubicBezTo>
                  <a:cubicBezTo>
                    <a:pt x="7837" y="462"/>
                    <a:pt x="7564" y="550"/>
                    <a:pt x="7324" y="550"/>
                  </a:cubicBezTo>
                  <a:cubicBezTo>
                    <a:pt x="7269" y="550"/>
                    <a:pt x="7215" y="546"/>
                    <a:pt x="7164" y="534"/>
                  </a:cubicBezTo>
                  <a:cubicBezTo>
                    <a:pt x="6794" y="452"/>
                    <a:pt x="6477" y="10"/>
                    <a:pt x="6102" y="1"/>
                  </a:cubicBezTo>
                  <a:cubicBezTo>
                    <a:pt x="6098" y="1"/>
                    <a:pt x="6094" y="1"/>
                    <a:pt x="6089" y="1"/>
                  </a:cubicBezTo>
                  <a:close/>
                </a:path>
              </a:pathLst>
            </a:custGeom>
            <a:solidFill>
              <a:srgbClr val="F7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8" name="Google Shape;12278;p89"/>
            <p:cNvSpPr/>
            <p:nvPr/>
          </p:nvSpPr>
          <p:spPr>
            <a:xfrm>
              <a:off x="5465138" y="2980461"/>
              <a:ext cx="186271" cy="268031"/>
            </a:xfrm>
            <a:custGeom>
              <a:avLst/>
              <a:gdLst/>
              <a:ahLst/>
              <a:cxnLst/>
              <a:rect l="l" t="t" r="r" b="b"/>
              <a:pathLst>
                <a:path w="7115" h="10238" extrusionOk="0">
                  <a:moveTo>
                    <a:pt x="5035" y="0"/>
                  </a:moveTo>
                  <a:lnTo>
                    <a:pt x="5035" y="0"/>
                  </a:lnTo>
                  <a:cubicBezTo>
                    <a:pt x="6577" y="4093"/>
                    <a:pt x="4228" y="8614"/>
                    <a:pt x="0" y="9714"/>
                  </a:cubicBezTo>
                  <a:cubicBezTo>
                    <a:pt x="351" y="9820"/>
                    <a:pt x="668" y="10228"/>
                    <a:pt x="1019" y="10238"/>
                  </a:cubicBezTo>
                  <a:cubicBezTo>
                    <a:pt x="1023" y="10238"/>
                    <a:pt x="1027" y="10238"/>
                    <a:pt x="1031" y="10238"/>
                  </a:cubicBezTo>
                  <a:cubicBezTo>
                    <a:pt x="1406" y="10238"/>
                    <a:pt x="1748" y="9819"/>
                    <a:pt x="2114" y="9757"/>
                  </a:cubicBezTo>
                  <a:cubicBezTo>
                    <a:pt x="2153" y="9750"/>
                    <a:pt x="2194" y="9747"/>
                    <a:pt x="2235" y="9747"/>
                  </a:cubicBezTo>
                  <a:cubicBezTo>
                    <a:pt x="2505" y="9747"/>
                    <a:pt x="2816" y="9880"/>
                    <a:pt x="3087" y="9880"/>
                  </a:cubicBezTo>
                  <a:cubicBezTo>
                    <a:pt x="3162" y="9880"/>
                    <a:pt x="3234" y="9870"/>
                    <a:pt x="3301" y="9844"/>
                  </a:cubicBezTo>
                  <a:cubicBezTo>
                    <a:pt x="3651" y="9704"/>
                    <a:pt x="3810" y="9181"/>
                    <a:pt x="4132" y="8984"/>
                  </a:cubicBezTo>
                  <a:cubicBezTo>
                    <a:pt x="4454" y="8782"/>
                    <a:pt x="4992" y="8864"/>
                    <a:pt x="5265" y="8609"/>
                  </a:cubicBezTo>
                  <a:cubicBezTo>
                    <a:pt x="5539" y="8350"/>
                    <a:pt x="5477" y="7807"/>
                    <a:pt x="5698" y="7494"/>
                  </a:cubicBezTo>
                  <a:cubicBezTo>
                    <a:pt x="5919" y="7187"/>
                    <a:pt x="6447" y="7067"/>
                    <a:pt x="6601" y="6716"/>
                  </a:cubicBezTo>
                  <a:cubicBezTo>
                    <a:pt x="6755" y="6365"/>
                    <a:pt x="6490" y="5885"/>
                    <a:pt x="6572" y="5525"/>
                  </a:cubicBezTo>
                  <a:cubicBezTo>
                    <a:pt x="6659" y="5150"/>
                    <a:pt x="7096" y="4833"/>
                    <a:pt x="7105" y="4458"/>
                  </a:cubicBezTo>
                  <a:cubicBezTo>
                    <a:pt x="7115" y="4088"/>
                    <a:pt x="6692" y="3738"/>
                    <a:pt x="6625" y="3368"/>
                  </a:cubicBezTo>
                  <a:cubicBezTo>
                    <a:pt x="6563" y="2998"/>
                    <a:pt x="6846" y="2527"/>
                    <a:pt x="6711" y="2176"/>
                  </a:cubicBezTo>
                  <a:cubicBezTo>
                    <a:pt x="6577" y="1826"/>
                    <a:pt x="6053" y="1672"/>
                    <a:pt x="5852" y="1350"/>
                  </a:cubicBezTo>
                  <a:cubicBezTo>
                    <a:pt x="5655" y="1028"/>
                    <a:pt x="5736" y="490"/>
                    <a:pt x="5477" y="216"/>
                  </a:cubicBezTo>
                  <a:cubicBezTo>
                    <a:pt x="5366" y="96"/>
                    <a:pt x="5208" y="43"/>
                    <a:pt x="5035" y="0"/>
                  </a:cubicBezTo>
                  <a:close/>
                </a:path>
              </a:pathLst>
            </a:custGeom>
            <a:solidFill>
              <a:srgbClr val="EDF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9" name="Google Shape;12279;p89"/>
            <p:cNvSpPr/>
            <p:nvPr/>
          </p:nvSpPr>
          <p:spPr>
            <a:xfrm>
              <a:off x="5467599" y="3048451"/>
              <a:ext cx="130115" cy="140744"/>
            </a:xfrm>
            <a:custGeom>
              <a:avLst/>
              <a:gdLst/>
              <a:ahLst/>
              <a:cxnLst/>
              <a:rect l="l" t="t" r="r" b="b"/>
              <a:pathLst>
                <a:path w="4970" h="5376" extrusionOk="0">
                  <a:moveTo>
                    <a:pt x="3552" y="1"/>
                  </a:moveTo>
                  <a:cubicBezTo>
                    <a:pt x="3319" y="1"/>
                    <a:pt x="3107" y="117"/>
                    <a:pt x="3053" y="372"/>
                  </a:cubicBezTo>
                  <a:cubicBezTo>
                    <a:pt x="2721" y="1890"/>
                    <a:pt x="1948" y="2812"/>
                    <a:pt x="833" y="3975"/>
                  </a:cubicBezTo>
                  <a:cubicBezTo>
                    <a:pt x="0" y="4841"/>
                    <a:pt x="534" y="5376"/>
                    <a:pt x="1449" y="5376"/>
                  </a:cubicBezTo>
                  <a:cubicBezTo>
                    <a:pt x="2307" y="5376"/>
                    <a:pt x="3500" y="4906"/>
                    <a:pt x="4215" y="3797"/>
                  </a:cubicBezTo>
                  <a:cubicBezTo>
                    <a:pt x="4970" y="2625"/>
                    <a:pt x="4537" y="1294"/>
                    <a:pt x="4259" y="478"/>
                  </a:cubicBezTo>
                  <a:cubicBezTo>
                    <a:pt x="4156" y="174"/>
                    <a:pt x="3838" y="1"/>
                    <a:pt x="355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89"/>
            <p:cNvSpPr/>
            <p:nvPr/>
          </p:nvSpPr>
          <p:spPr>
            <a:xfrm>
              <a:off x="5478463" y="3049236"/>
              <a:ext cx="119381" cy="139958"/>
            </a:xfrm>
            <a:custGeom>
              <a:avLst/>
              <a:gdLst/>
              <a:ahLst/>
              <a:cxnLst/>
              <a:rect l="l" t="t" r="r" b="b"/>
              <a:pathLst>
                <a:path w="4560" h="5346" extrusionOk="0">
                  <a:moveTo>
                    <a:pt x="3334" y="1"/>
                  </a:moveTo>
                  <a:lnTo>
                    <a:pt x="3334" y="1"/>
                  </a:lnTo>
                  <a:cubicBezTo>
                    <a:pt x="3613" y="827"/>
                    <a:pt x="3988" y="2100"/>
                    <a:pt x="3258" y="3224"/>
                  </a:cubicBezTo>
                  <a:cubicBezTo>
                    <a:pt x="2543" y="4332"/>
                    <a:pt x="1349" y="4803"/>
                    <a:pt x="490" y="4803"/>
                  </a:cubicBezTo>
                  <a:cubicBezTo>
                    <a:pt x="310" y="4803"/>
                    <a:pt x="144" y="4783"/>
                    <a:pt x="0" y="4743"/>
                  </a:cubicBezTo>
                  <a:lnTo>
                    <a:pt x="0" y="4743"/>
                  </a:lnTo>
                  <a:cubicBezTo>
                    <a:pt x="16" y="5126"/>
                    <a:pt x="445" y="5345"/>
                    <a:pt x="1030" y="5345"/>
                  </a:cubicBezTo>
                  <a:cubicBezTo>
                    <a:pt x="1887" y="5345"/>
                    <a:pt x="3079" y="4875"/>
                    <a:pt x="3796" y="3767"/>
                  </a:cubicBezTo>
                  <a:cubicBezTo>
                    <a:pt x="4559" y="2600"/>
                    <a:pt x="4127" y="1264"/>
                    <a:pt x="3848" y="448"/>
                  </a:cubicBezTo>
                  <a:cubicBezTo>
                    <a:pt x="3767" y="222"/>
                    <a:pt x="3570" y="49"/>
                    <a:pt x="3334" y="1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89"/>
            <p:cNvSpPr/>
            <p:nvPr/>
          </p:nvSpPr>
          <p:spPr>
            <a:xfrm>
              <a:off x="5420736" y="3021485"/>
              <a:ext cx="68722" cy="68827"/>
            </a:xfrm>
            <a:custGeom>
              <a:avLst/>
              <a:gdLst/>
              <a:ahLst/>
              <a:cxnLst/>
              <a:rect l="l" t="t" r="r" b="b"/>
              <a:pathLst>
                <a:path w="2625" h="2629" extrusionOk="0">
                  <a:moveTo>
                    <a:pt x="1454" y="1"/>
                  </a:moveTo>
                  <a:cubicBezTo>
                    <a:pt x="990" y="1"/>
                    <a:pt x="488" y="371"/>
                    <a:pt x="284" y="830"/>
                  </a:cubicBezTo>
                  <a:cubicBezTo>
                    <a:pt x="0" y="1469"/>
                    <a:pt x="289" y="2224"/>
                    <a:pt x="928" y="2507"/>
                  </a:cubicBezTo>
                  <a:cubicBezTo>
                    <a:pt x="1107" y="2588"/>
                    <a:pt x="1321" y="2628"/>
                    <a:pt x="1535" y="2628"/>
                  </a:cubicBezTo>
                  <a:cubicBezTo>
                    <a:pt x="2080" y="2628"/>
                    <a:pt x="2625" y="2367"/>
                    <a:pt x="2604" y="1863"/>
                  </a:cubicBezTo>
                  <a:cubicBezTo>
                    <a:pt x="2580" y="1272"/>
                    <a:pt x="2345" y="513"/>
                    <a:pt x="1960" y="187"/>
                  </a:cubicBezTo>
                  <a:cubicBezTo>
                    <a:pt x="1811" y="57"/>
                    <a:pt x="1635" y="1"/>
                    <a:pt x="1454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2" name="Google Shape;12282;p89"/>
            <p:cNvSpPr/>
            <p:nvPr/>
          </p:nvSpPr>
          <p:spPr>
            <a:xfrm>
              <a:off x="5428276" y="3022218"/>
              <a:ext cx="61183" cy="68147"/>
            </a:xfrm>
            <a:custGeom>
              <a:avLst/>
              <a:gdLst/>
              <a:ahLst/>
              <a:cxnLst/>
              <a:rect l="l" t="t" r="r" b="b"/>
              <a:pathLst>
                <a:path w="2337" h="2603" extrusionOk="0">
                  <a:moveTo>
                    <a:pt x="1384" y="0"/>
                  </a:moveTo>
                  <a:lnTo>
                    <a:pt x="1384" y="0"/>
                  </a:lnTo>
                  <a:cubicBezTo>
                    <a:pt x="1562" y="380"/>
                    <a:pt x="1663" y="788"/>
                    <a:pt x="1682" y="1201"/>
                  </a:cubicBezTo>
                  <a:cubicBezTo>
                    <a:pt x="1703" y="1709"/>
                    <a:pt x="1157" y="1969"/>
                    <a:pt x="610" y="1969"/>
                  </a:cubicBezTo>
                  <a:cubicBezTo>
                    <a:pt x="398" y="1969"/>
                    <a:pt x="185" y="1929"/>
                    <a:pt x="5" y="1850"/>
                  </a:cubicBezTo>
                  <a:cubicBezTo>
                    <a:pt x="1" y="1845"/>
                    <a:pt x="1" y="1845"/>
                    <a:pt x="1" y="1845"/>
                  </a:cubicBezTo>
                  <a:lnTo>
                    <a:pt x="1" y="1845"/>
                  </a:lnTo>
                  <a:cubicBezTo>
                    <a:pt x="126" y="2128"/>
                    <a:pt x="356" y="2359"/>
                    <a:pt x="640" y="2484"/>
                  </a:cubicBezTo>
                  <a:cubicBezTo>
                    <a:pt x="819" y="2563"/>
                    <a:pt x="1032" y="2603"/>
                    <a:pt x="1245" y="2603"/>
                  </a:cubicBezTo>
                  <a:cubicBezTo>
                    <a:pt x="1791" y="2603"/>
                    <a:pt x="2337" y="2343"/>
                    <a:pt x="2316" y="1835"/>
                  </a:cubicBezTo>
                  <a:cubicBezTo>
                    <a:pt x="2297" y="1244"/>
                    <a:pt x="2057" y="485"/>
                    <a:pt x="1672" y="159"/>
                  </a:cubicBezTo>
                  <a:cubicBezTo>
                    <a:pt x="1591" y="82"/>
                    <a:pt x="1490" y="29"/>
                    <a:pt x="1384" y="0"/>
                  </a:cubicBezTo>
                  <a:close/>
                </a:path>
              </a:pathLst>
            </a:custGeom>
            <a:solidFill>
              <a:srgbClr val="4962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3" name="Google Shape;12283;p89"/>
            <p:cNvSpPr/>
            <p:nvPr/>
          </p:nvSpPr>
          <p:spPr>
            <a:xfrm>
              <a:off x="5546767" y="2918310"/>
              <a:ext cx="34846" cy="41286"/>
            </a:xfrm>
            <a:custGeom>
              <a:avLst/>
              <a:gdLst/>
              <a:ahLst/>
              <a:cxnLst/>
              <a:rect l="l" t="t" r="r" b="b"/>
              <a:pathLst>
                <a:path w="1331" h="1577" extrusionOk="0">
                  <a:moveTo>
                    <a:pt x="827" y="0"/>
                  </a:moveTo>
                  <a:cubicBezTo>
                    <a:pt x="657" y="0"/>
                    <a:pt x="498" y="98"/>
                    <a:pt x="428" y="260"/>
                  </a:cubicBezTo>
                  <a:lnTo>
                    <a:pt x="0" y="1221"/>
                  </a:lnTo>
                  <a:cubicBezTo>
                    <a:pt x="55" y="1209"/>
                    <a:pt x="111" y="1203"/>
                    <a:pt x="167" y="1203"/>
                  </a:cubicBezTo>
                  <a:cubicBezTo>
                    <a:pt x="268" y="1203"/>
                    <a:pt x="370" y="1223"/>
                    <a:pt x="466" y="1260"/>
                  </a:cubicBezTo>
                  <a:cubicBezTo>
                    <a:pt x="605" y="1332"/>
                    <a:pt x="721" y="1442"/>
                    <a:pt x="802" y="1577"/>
                  </a:cubicBezTo>
                  <a:lnTo>
                    <a:pt x="1230" y="616"/>
                  </a:lnTo>
                  <a:cubicBezTo>
                    <a:pt x="1331" y="395"/>
                    <a:pt x="1230" y="135"/>
                    <a:pt x="1009" y="39"/>
                  </a:cubicBezTo>
                  <a:cubicBezTo>
                    <a:pt x="949" y="13"/>
                    <a:pt x="887" y="0"/>
                    <a:pt x="827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4" name="Google Shape;12284;p89"/>
            <p:cNvSpPr/>
            <p:nvPr/>
          </p:nvSpPr>
          <p:spPr>
            <a:xfrm>
              <a:off x="5632663" y="3017480"/>
              <a:ext cx="43040" cy="32306"/>
            </a:xfrm>
            <a:custGeom>
              <a:avLst/>
              <a:gdLst/>
              <a:ahLst/>
              <a:cxnLst/>
              <a:rect l="l" t="t" r="r" b="b"/>
              <a:pathLst>
                <a:path w="1644" h="1234" extrusionOk="0">
                  <a:moveTo>
                    <a:pt x="1148" y="1"/>
                  </a:moveTo>
                  <a:cubicBezTo>
                    <a:pt x="1094" y="1"/>
                    <a:pt x="1039" y="11"/>
                    <a:pt x="985" y="32"/>
                  </a:cubicBezTo>
                  <a:lnTo>
                    <a:pt x="0" y="407"/>
                  </a:lnTo>
                  <a:cubicBezTo>
                    <a:pt x="140" y="513"/>
                    <a:pt x="260" y="623"/>
                    <a:pt x="312" y="767"/>
                  </a:cubicBezTo>
                  <a:cubicBezTo>
                    <a:pt x="356" y="916"/>
                    <a:pt x="361" y="1079"/>
                    <a:pt x="317" y="1233"/>
                  </a:cubicBezTo>
                  <a:lnTo>
                    <a:pt x="1307" y="854"/>
                  </a:lnTo>
                  <a:cubicBezTo>
                    <a:pt x="1533" y="767"/>
                    <a:pt x="1643" y="508"/>
                    <a:pt x="1557" y="282"/>
                  </a:cubicBezTo>
                  <a:cubicBezTo>
                    <a:pt x="1490" y="109"/>
                    <a:pt x="1325" y="1"/>
                    <a:pt x="114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89"/>
            <p:cNvSpPr/>
            <p:nvPr/>
          </p:nvSpPr>
          <p:spPr>
            <a:xfrm>
              <a:off x="5629522" y="3144086"/>
              <a:ext cx="42909" cy="33249"/>
            </a:xfrm>
            <a:custGeom>
              <a:avLst/>
              <a:gdLst/>
              <a:ahLst/>
              <a:cxnLst/>
              <a:rect l="l" t="t" r="r" b="b"/>
              <a:pathLst>
                <a:path w="1639" h="1270" extrusionOk="0">
                  <a:moveTo>
                    <a:pt x="356" y="0"/>
                  </a:moveTo>
                  <a:lnTo>
                    <a:pt x="356" y="0"/>
                  </a:lnTo>
                  <a:cubicBezTo>
                    <a:pt x="380" y="168"/>
                    <a:pt x="384" y="327"/>
                    <a:pt x="322" y="466"/>
                  </a:cubicBezTo>
                  <a:cubicBezTo>
                    <a:pt x="245" y="605"/>
                    <a:pt x="135" y="726"/>
                    <a:pt x="0" y="802"/>
                  </a:cubicBezTo>
                  <a:lnTo>
                    <a:pt x="961" y="1230"/>
                  </a:lnTo>
                  <a:cubicBezTo>
                    <a:pt x="1019" y="1257"/>
                    <a:pt x="1080" y="1269"/>
                    <a:pt x="1140" y="1269"/>
                  </a:cubicBezTo>
                  <a:cubicBezTo>
                    <a:pt x="1308" y="1269"/>
                    <a:pt x="1467" y="1172"/>
                    <a:pt x="1537" y="1009"/>
                  </a:cubicBezTo>
                  <a:cubicBezTo>
                    <a:pt x="1638" y="788"/>
                    <a:pt x="1537" y="529"/>
                    <a:pt x="1316" y="428"/>
                  </a:cubicBezTo>
                  <a:lnTo>
                    <a:pt x="356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89"/>
            <p:cNvSpPr/>
            <p:nvPr/>
          </p:nvSpPr>
          <p:spPr>
            <a:xfrm>
              <a:off x="5539463" y="3230114"/>
              <a:ext cx="33720" cy="41469"/>
            </a:xfrm>
            <a:custGeom>
              <a:avLst/>
              <a:gdLst/>
              <a:ahLst/>
              <a:cxnLst/>
              <a:rect l="l" t="t" r="r" b="b"/>
              <a:pathLst>
                <a:path w="1288" h="1584" extrusionOk="0">
                  <a:moveTo>
                    <a:pt x="817" y="0"/>
                  </a:moveTo>
                  <a:cubicBezTo>
                    <a:pt x="716" y="139"/>
                    <a:pt x="606" y="255"/>
                    <a:pt x="466" y="308"/>
                  </a:cubicBezTo>
                  <a:cubicBezTo>
                    <a:pt x="388" y="332"/>
                    <a:pt x="306" y="344"/>
                    <a:pt x="225" y="344"/>
                  </a:cubicBezTo>
                  <a:cubicBezTo>
                    <a:pt x="149" y="344"/>
                    <a:pt x="73" y="333"/>
                    <a:pt x="0" y="312"/>
                  </a:cubicBezTo>
                  <a:lnTo>
                    <a:pt x="0" y="312"/>
                  </a:lnTo>
                  <a:lnTo>
                    <a:pt x="375" y="1302"/>
                  </a:lnTo>
                  <a:cubicBezTo>
                    <a:pt x="441" y="1475"/>
                    <a:pt x="609" y="1583"/>
                    <a:pt x="786" y="1583"/>
                  </a:cubicBezTo>
                  <a:cubicBezTo>
                    <a:pt x="839" y="1583"/>
                    <a:pt x="894" y="1573"/>
                    <a:pt x="947" y="1552"/>
                  </a:cubicBezTo>
                  <a:cubicBezTo>
                    <a:pt x="1173" y="1465"/>
                    <a:pt x="1288" y="1211"/>
                    <a:pt x="1197" y="985"/>
                  </a:cubicBezTo>
                  <a:lnTo>
                    <a:pt x="817" y="0"/>
                  </a:ln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89"/>
            <p:cNvSpPr/>
            <p:nvPr/>
          </p:nvSpPr>
          <p:spPr>
            <a:xfrm>
              <a:off x="5410160" y="3226841"/>
              <a:ext cx="34741" cy="41233"/>
            </a:xfrm>
            <a:custGeom>
              <a:avLst/>
              <a:gdLst/>
              <a:ahLst/>
              <a:cxnLst/>
              <a:rect l="l" t="t" r="r" b="b"/>
              <a:pathLst>
                <a:path w="1327" h="1575" extrusionOk="0">
                  <a:moveTo>
                    <a:pt x="524" y="0"/>
                  </a:moveTo>
                  <a:lnTo>
                    <a:pt x="97" y="961"/>
                  </a:lnTo>
                  <a:cubicBezTo>
                    <a:pt x="1" y="1182"/>
                    <a:pt x="102" y="1441"/>
                    <a:pt x="323" y="1538"/>
                  </a:cubicBezTo>
                  <a:cubicBezTo>
                    <a:pt x="381" y="1563"/>
                    <a:pt x="441" y="1575"/>
                    <a:pt x="501" y="1575"/>
                  </a:cubicBezTo>
                  <a:cubicBezTo>
                    <a:pt x="668" y="1575"/>
                    <a:pt x="828" y="1480"/>
                    <a:pt x="899" y="1317"/>
                  </a:cubicBezTo>
                  <a:lnTo>
                    <a:pt x="1327" y="356"/>
                  </a:lnTo>
                  <a:lnTo>
                    <a:pt x="1327" y="356"/>
                  </a:lnTo>
                  <a:cubicBezTo>
                    <a:pt x="1263" y="363"/>
                    <a:pt x="1200" y="368"/>
                    <a:pt x="1137" y="368"/>
                  </a:cubicBezTo>
                  <a:cubicBezTo>
                    <a:pt x="1040" y="368"/>
                    <a:pt x="946" y="355"/>
                    <a:pt x="861" y="317"/>
                  </a:cubicBezTo>
                  <a:cubicBezTo>
                    <a:pt x="721" y="245"/>
                    <a:pt x="606" y="135"/>
                    <a:pt x="524" y="0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89"/>
            <p:cNvSpPr/>
            <p:nvPr/>
          </p:nvSpPr>
          <p:spPr>
            <a:xfrm>
              <a:off x="5315833" y="3136782"/>
              <a:ext cx="43171" cy="32228"/>
            </a:xfrm>
            <a:custGeom>
              <a:avLst/>
              <a:gdLst/>
              <a:ahLst/>
              <a:cxnLst/>
              <a:rect l="l" t="t" r="r" b="b"/>
              <a:pathLst>
                <a:path w="1649" h="1231" extrusionOk="0">
                  <a:moveTo>
                    <a:pt x="1332" y="1"/>
                  </a:moveTo>
                  <a:lnTo>
                    <a:pt x="342" y="380"/>
                  </a:lnTo>
                  <a:cubicBezTo>
                    <a:pt x="116" y="467"/>
                    <a:pt x="1" y="721"/>
                    <a:pt x="87" y="947"/>
                  </a:cubicBezTo>
                  <a:cubicBezTo>
                    <a:pt x="158" y="1122"/>
                    <a:pt x="326" y="1230"/>
                    <a:pt x="504" y="1230"/>
                  </a:cubicBezTo>
                  <a:cubicBezTo>
                    <a:pt x="555" y="1230"/>
                    <a:pt x="608" y="1221"/>
                    <a:pt x="659" y="1202"/>
                  </a:cubicBezTo>
                  <a:lnTo>
                    <a:pt x="1649" y="822"/>
                  </a:lnTo>
                  <a:cubicBezTo>
                    <a:pt x="1509" y="716"/>
                    <a:pt x="1389" y="606"/>
                    <a:pt x="1336" y="467"/>
                  </a:cubicBezTo>
                  <a:cubicBezTo>
                    <a:pt x="1288" y="313"/>
                    <a:pt x="1288" y="154"/>
                    <a:pt x="133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9" name="Google Shape;12289;p89"/>
            <p:cNvSpPr/>
            <p:nvPr/>
          </p:nvSpPr>
          <p:spPr>
            <a:xfrm>
              <a:off x="5319367" y="3009102"/>
              <a:ext cx="42909" cy="33249"/>
            </a:xfrm>
            <a:custGeom>
              <a:avLst/>
              <a:gdLst/>
              <a:ahLst/>
              <a:cxnLst/>
              <a:rect l="l" t="t" r="r" b="b"/>
              <a:pathLst>
                <a:path w="1639" h="1270" extrusionOk="0">
                  <a:moveTo>
                    <a:pt x="498" y="1"/>
                  </a:moveTo>
                  <a:cubicBezTo>
                    <a:pt x="331" y="1"/>
                    <a:pt x="171" y="98"/>
                    <a:pt x="96" y="261"/>
                  </a:cubicBezTo>
                  <a:cubicBezTo>
                    <a:pt x="0" y="482"/>
                    <a:pt x="101" y="741"/>
                    <a:pt x="322" y="842"/>
                  </a:cubicBezTo>
                  <a:lnTo>
                    <a:pt x="1283" y="1270"/>
                  </a:lnTo>
                  <a:cubicBezTo>
                    <a:pt x="1259" y="1102"/>
                    <a:pt x="1254" y="943"/>
                    <a:pt x="1317" y="804"/>
                  </a:cubicBezTo>
                  <a:cubicBezTo>
                    <a:pt x="1389" y="664"/>
                    <a:pt x="1504" y="544"/>
                    <a:pt x="1638" y="467"/>
                  </a:cubicBezTo>
                  <a:lnTo>
                    <a:pt x="678" y="40"/>
                  </a:lnTo>
                  <a:cubicBezTo>
                    <a:pt x="619" y="13"/>
                    <a:pt x="558" y="1"/>
                    <a:pt x="498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0" name="Google Shape;12290;p89"/>
            <p:cNvSpPr/>
            <p:nvPr/>
          </p:nvSpPr>
          <p:spPr>
            <a:xfrm>
              <a:off x="5418459" y="2914723"/>
              <a:ext cx="33746" cy="41600"/>
            </a:xfrm>
            <a:custGeom>
              <a:avLst/>
              <a:gdLst/>
              <a:ahLst/>
              <a:cxnLst/>
              <a:rect l="l" t="t" r="r" b="b"/>
              <a:pathLst>
                <a:path w="1289" h="1589" extrusionOk="0">
                  <a:moveTo>
                    <a:pt x="502" y="1"/>
                  </a:moveTo>
                  <a:cubicBezTo>
                    <a:pt x="449" y="1"/>
                    <a:pt x="395" y="11"/>
                    <a:pt x="342" y="32"/>
                  </a:cubicBezTo>
                  <a:cubicBezTo>
                    <a:pt x="111" y="119"/>
                    <a:pt x="1" y="373"/>
                    <a:pt x="87" y="599"/>
                  </a:cubicBezTo>
                  <a:lnTo>
                    <a:pt x="472" y="1589"/>
                  </a:lnTo>
                  <a:cubicBezTo>
                    <a:pt x="573" y="1449"/>
                    <a:pt x="683" y="1334"/>
                    <a:pt x="822" y="1281"/>
                  </a:cubicBezTo>
                  <a:cubicBezTo>
                    <a:pt x="894" y="1255"/>
                    <a:pt x="970" y="1244"/>
                    <a:pt x="1048" y="1244"/>
                  </a:cubicBezTo>
                  <a:cubicBezTo>
                    <a:pt x="1126" y="1244"/>
                    <a:pt x="1207" y="1255"/>
                    <a:pt x="1288" y="1272"/>
                  </a:cubicBezTo>
                  <a:lnTo>
                    <a:pt x="909" y="282"/>
                  </a:lnTo>
                  <a:cubicBezTo>
                    <a:pt x="843" y="109"/>
                    <a:pt x="678" y="1"/>
                    <a:pt x="502" y="1"/>
                  </a:cubicBezTo>
                  <a:close/>
                </a:path>
              </a:pathLst>
            </a:custGeom>
            <a:solidFill>
              <a:srgbClr val="6A7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89"/>
            <p:cNvSpPr/>
            <p:nvPr/>
          </p:nvSpPr>
          <p:spPr>
            <a:xfrm>
              <a:off x="5414453" y="3016040"/>
              <a:ext cx="80530" cy="79770"/>
            </a:xfrm>
            <a:custGeom>
              <a:avLst/>
              <a:gdLst/>
              <a:ahLst/>
              <a:cxnLst/>
              <a:rect l="l" t="t" r="r" b="b"/>
              <a:pathLst>
                <a:path w="3076" h="3047" extrusionOk="0">
                  <a:moveTo>
                    <a:pt x="1688" y="418"/>
                  </a:moveTo>
                  <a:cubicBezTo>
                    <a:pt x="1823" y="418"/>
                    <a:pt x="1952" y="459"/>
                    <a:pt x="2061" y="553"/>
                  </a:cubicBezTo>
                  <a:cubicBezTo>
                    <a:pt x="2397" y="841"/>
                    <a:pt x="2618" y="1557"/>
                    <a:pt x="2638" y="2086"/>
                  </a:cubicBezTo>
                  <a:cubicBezTo>
                    <a:pt x="2654" y="2452"/>
                    <a:pt x="2213" y="2632"/>
                    <a:pt x="1776" y="2632"/>
                  </a:cubicBezTo>
                  <a:cubicBezTo>
                    <a:pt x="1587" y="2632"/>
                    <a:pt x="1400" y="2599"/>
                    <a:pt x="1249" y="2532"/>
                  </a:cubicBezTo>
                  <a:cubicBezTo>
                    <a:pt x="711" y="2292"/>
                    <a:pt x="471" y="1663"/>
                    <a:pt x="711" y="1125"/>
                  </a:cubicBezTo>
                  <a:cubicBezTo>
                    <a:pt x="878" y="745"/>
                    <a:pt x="1307" y="418"/>
                    <a:pt x="1688" y="418"/>
                  </a:cubicBezTo>
                  <a:close/>
                  <a:moveTo>
                    <a:pt x="1695" y="1"/>
                  </a:moveTo>
                  <a:cubicBezTo>
                    <a:pt x="1151" y="1"/>
                    <a:pt x="572" y="414"/>
                    <a:pt x="332" y="957"/>
                  </a:cubicBezTo>
                  <a:cubicBezTo>
                    <a:pt x="0" y="1701"/>
                    <a:pt x="332" y="2576"/>
                    <a:pt x="1081" y="2907"/>
                  </a:cubicBezTo>
                  <a:cubicBezTo>
                    <a:pt x="1289" y="3001"/>
                    <a:pt x="1531" y="3047"/>
                    <a:pt x="1773" y="3047"/>
                  </a:cubicBezTo>
                  <a:cubicBezTo>
                    <a:pt x="2425" y="3047"/>
                    <a:pt x="3075" y="2711"/>
                    <a:pt x="3051" y="2066"/>
                  </a:cubicBezTo>
                  <a:cubicBezTo>
                    <a:pt x="3027" y="1442"/>
                    <a:pt x="2772" y="616"/>
                    <a:pt x="2330" y="236"/>
                  </a:cubicBezTo>
                  <a:cubicBezTo>
                    <a:pt x="2142" y="72"/>
                    <a:pt x="1922" y="1"/>
                    <a:pt x="1695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89"/>
            <p:cNvSpPr/>
            <p:nvPr/>
          </p:nvSpPr>
          <p:spPr>
            <a:xfrm>
              <a:off x="5309550" y="2909330"/>
              <a:ext cx="371939" cy="367201"/>
            </a:xfrm>
            <a:custGeom>
              <a:avLst/>
              <a:gdLst/>
              <a:ahLst/>
              <a:cxnLst/>
              <a:rect l="l" t="t" r="r" b="b"/>
              <a:pathLst>
                <a:path w="14207" h="14026" extrusionOk="0">
                  <a:moveTo>
                    <a:pt x="4661" y="411"/>
                  </a:moveTo>
                  <a:cubicBezTo>
                    <a:pt x="4757" y="411"/>
                    <a:pt x="4843" y="469"/>
                    <a:pt x="4882" y="560"/>
                  </a:cubicBezTo>
                  <a:lnTo>
                    <a:pt x="5141" y="1238"/>
                  </a:lnTo>
                  <a:cubicBezTo>
                    <a:pt x="4982" y="1247"/>
                    <a:pt x="4829" y="1305"/>
                    <a:pt x="4704" y="1406"/>
                  </a:cubicBezTo>
                  <a:lnTo>
                    <a:pt x="4444" y="728"/>
                  </a:lnTo>
                  <a:cubicBezTo>
                    <a:pt x="4387" y="575"/>
                    <a:pt x="4497" y="411"/>
                    <a:pt x="4661" y="411"/>
                  </a:cubicBezTo>
                  <a:close/>
                  <a:moveTo>
                    <a:pt x="9876" y="563"/>
                  </a:moveTo>
                  <a:cubicBezTo>
                    <a:pt x="10020" y="563"/>
                    <a:pt x="10162" y="696"/>
                    <a:pt x="10099" y="872"/>
                  </a:cubicBezTo>
                  <a:lnTo>
                    <a:pt x="9801" y="1535"/>
                  </a:lnTo>
                  <a:cubicBezTo>
                    <a:pt x="9681" y="1430"/>
                    <a:pt x="9537" y="1367"/>
                    <a:pt x="9378" y="1348"/>
                  </a:cubicBezTo>
                  <a:lnTo>
                    <a:pt x="9676" y="685"/>
                  </a:lnTo>
                  <a:cubicBezTo>
                    <a:pt x="9724" y="599"/>
                    <a:pt x="9800" y="563"/>
                    <a:pt x="9876" y="563"/>
                  </a:cubicBezTo>
                  <a:close/>
                  <a:moveTo>
                    <a:pt x="866" y="4016"/>
                  </a:moveTo>
                  <a:cubicBezTo>
                    <a:pt x="962" y="4016"/>
                    <a:pt x="1097" y="4101"/>
                    <a:pt x="1634" y="4331"/>
                  </a:cubicBezTo>
                  <a:cubicBezTo>
                    <a:pt x="1581" y="4389"/>
                    <a:pt x="1538" y="4456"/>
                    <a:pt x="1504" y="4528"/>
                  </a:cubicBezTo>
                  <a:cubicBezTo>
                    <a:pt x="1475" y="4600"/>
                    <a:pt x="1456" y="4677"/>
                    <a:pt x="1447" y="4759"/>
                  </a:cubicBezTo>
                  <a:lnTo>
                    <a:pt x="784" y="4461"/>
                  </a:lnTo>
                  <a:cubicBezTo>
                    <a:pt x="587" y="4384"/>
                    <a:pt x="591" y="4106"/>
                    <a:pt x="788" y="4033"/>
                  </a:cubicBezTo>
                  <a:cubicBezTo>
                    <a:pt x="816" y="4022"/>
                    <a:pt x="839" y="4016"/>
                    <a:pt x="866" y="4016"/>
                  </a:cubicBezTo>
                  <a:close/>
                  <a:moveTo>
                    <a:pt x="13511" y="4328"/>
                  </a:moveTo>
                  <a:cubicBezTo>
                    <a:pt x="13743" y="4328"/>
                    <a:pt x="13847" y="4695"/>
                    <a:pt x="13577" y="4788"/>
                  </a:cubicBezTo>
                  <a:lnTo>
                    <a:pt x="12899" y="5047"/>
                  </a:lnTo>
                  <a:cubicBezTo>
                    <a:pt x="12895" y="4889"/>
                    <a:pt x="12832" y="4740"/>
                    <a:pt x="12736" y="4615"/>
                  </a:cubicBezTo>
                  <a:lnTo>
                    <a:pt x="13409" y="4351"/>
                  </a:lnTo>
                  <a:cubicBezTo>
                    <a:pt x="13445" y="4335"/>
                    <a:pt x="13479" y="4328"/>
                    <a:pt x="13511" y="4328"/>
                  </a:cubicBezTo>
                  <a:close/>
                  <a:moveTo>
                    <a:pt x="1327" y="8996"/>
                  </a:moveTo>
                  <a:cubicBezTo>
                    <a:pt x="1336" y="9155"/>
                    <a:pt x="1394" y="9308"/>
                    <a:pt x="1495" y="9433"/>
                  </a:cubicBezTo>
                  <a:lnTo>
                    <a:pt x="822" y="9693"/>
                  </a:lnTo>
                  <a:cubicBezTo>
                    <a:pt x="786" y="9708"/>
                    <a:pt x="751" y="9715"/>
                    <a:pt x="719" y="9715"/>
                  </a:cubicBezTo>
                  <a:cubicBezTo>
                    <a:pt x="487" y="9715"/>
                    <a:pt x="379" y="9349"/>
                    <a:pt x="649" y="9260"/>
                  </a:cubicBezTo>
                  <a:lnTo>
                    <a:pt x="1327" y="8996"/>
                  </a:lnTo>
                  <a:close/>
                  <a:moveTo>
                    <a:pt x="12789" y="9289"/>
                  </a:moveTo>
                  <a:lnTo>
                    <a:pt x="13452" y="9582"/>
                  </a:lnTo>
                  <a:cubicBezTo>
                    <a:pt x="13644" y="9664"/>
                    <a:pt x="13639" y="9938"/>
                    <a:pt x="13442" y="10014"/>
                  </a:cubicBezTo>
                  <a:cubicBezTo>
                    <a:pt x="13414" y="10025"/>
                    <a:pt x="13389" y="10030"/>
                    <a:pt x="13364" y="10030"/>
                  </a:cubicBezTo>
                  <a:cubicBezTo>
                    <a:pt x="13247" y="10030"/>
                    <a:pt x="13112" y="9924"/>
                    <a:pt x="12597" y="9712"/>
                  </a:cubicBezTo>
                  <a:cubicBezTo>
                    <a:pt x="12703" y="9597"/>
                    <a:pt x="12770" y="9448"/>
                    <a:pt x="12789" y="9289"/>
                  </a:cubicBezTo>
                  <a:close/>
                  <a:moveTo>
                    <a:pt x="4430" y="12508"/>
                  </a:moveTo>
                  <a:cubicBezTo>
                    <a:pt x="4550" y="12613"/>
                    <a:pt x="4699" y="12681"/>
                    <a:pt x="4857" y="12695"/>
                  </a:cubicBezTo>
                  <a:lnTo>
                    <a:pt x="4555" y="13363"/>
                  </a:lnTo>
                  <a:cubicBezTo>
                    <a:pt x="4514" y="13472"/>
                    <a:pt x="4431" y="13517"/>
                    <a:pt x="4347" y="13517"/>
                  </a:cubicBezTo>
                  <a:cubicBezTo>
                    <a:pt x="4190" y="13517"/>
                    <a:pt x="4029" y="13361"/>
                    <a:pt x="4132" y="13171"/>
                  </a:cubicBezTo>
                  <a:lnTo>
                    <a:pt x="4430" y="12508"/>
                  </a:lnTo>
                  <a:close/>
                  <a:moveTo>
                    <a:pt x="9522" y="12642"/>
                  </a:moveTo>
                  <a:cubicBezTo>
                    <a:pt x="9748" y="13276"/>
                    <a:pt x="9849" y="13344"/>
                    <a:pt x="9782" y="13497"/>
                  </a:cubicBezTo>
                  <a:lnTo>
                    <a:pt x="9777" y="13497"/>
                  </a:lnTo>
                  <a:cubicBezTo>
                    <a:pt x="9737" y="13589"/>
                    <a:pt x="9652" y="13634"/>
                    <a:pt x="9566" y="13634"/>
                  </a:cubicBezTo>
                  <a:cubicBezTo>
                    <a:pt x="9476" y="13634"/>
                    <a:pt x="9386" y="13584"/>
                    <a:pt x="9349" y="13483"/>
                  </a:cubicBezTo>
                  <a:lnTo>
                    <a:pt x="9085" y="12806"/>
                  </a:lnTo>
                  <a:cubicBezTo>
                    <a:pt x="9244" y="12796"/>
                    <a:pt x="9397" y="12738"/>
                    <a:pt x="9522" y="12642"/>
                  </a:cubicBezTo>
                  <a:close/>
                  <a:moveTo>
                    <a:pt x="4658" y="1"/>
                  </a:moveTo>
                  <a:cubicBezTo>
                    <a:pt x="4579" y="1"/>
                    <a:pt x="4499" y="15"/>
                    <a:pt x="4420" y="46"/>
                  </a:cubicBezTo>
                  <a:cubicBezTo>
                    <a:pt x="4094" y="171"/>
                    <a:pt x="3925" y="536"/>
                    <a:pt x="4046" y="868"/>
                  </a:cubicBezTo>
                  <a:lnTo>
                    <a:pt x="4387" y="1752"/>
                  </a:lnTo>
                  <a:cubicBezTo>
                    <a:pt x="4074" y="2189"/>
                    <a:pt x="4046" y="2208"/>
                    <a:pt x="3589" y="2285"/>
                  </a:cubicBezTo>
                  <a:cubicBezTo>
                    <a:pt x="3344" y="2323"/>
                    <a:pt x="3066" y="2371"/>
                    <a:pt x="2869" y="2563"/>
                  </a:cubicBezTo>
                  <a:cubicBezTo>
                    <a:pt x="2537" y="2871"/>
                    <a:pt x="2595" y="3438"/>
                    <a:pt x="2407" y="3702"/>
                  </a:cubicBezTo>
                  <a:cubicBezTo>
                    <a:pt x="2335" y="3803"/>
                    <a:pt x="2196" y="3889"/>
                    <a:pt x="2047" y="3981"/>
                  </a:cubicBezTo>
                  <a:cubicBezTo>
                    <a:pt x="2023" y="3995"/>
                    <a:pt x="2004" y="4019"/>
                    <a:pt x="1980" y="4029"/>
                  </a:cubicBezTo>
                  <a:lnTo>
                    <a:pt x="1120" y="3644"/>
                  </a:lnTo>
                  <a:cubicBezTo>
                    <a:pt x="1035" y="3607"/>
                    <a:pt x="947" y="3589"/>
                    <a:pt x="860" y="3589"/>
                  </a:cubicBezTo>
                  <a:cubicBezTo>
                    <a:pt x="610" y="3589"/>
                    <a:pt x="372" y="3734"/>
                    <a:pt x="265" y="3976"/>
                  </a:cubicBezTo>
                  <a:cubicBezTo>
                    <a:pt x="121" y="4298"/>
                    <a:pt x="265" y="4682"/>
                    <a:pt x="591" y="4826"/>
                  </a:cubicBezTo>
                  <a:lnTo>
                    <a:pt x="1451" y="5210"/>
                  </a:lnTo>
                  <a:cubicBezTo>
                    <a:pt x="1538" y="5729"/>
                    <a:pt x="1557" y="5753"/>
                    <a:pt x="1264" y="6162"/>
                  </a:cubicBezTo>
                  <a:cubicBezTo>
                    <a:pt x="1120" y="6373"/>
                    <a:pt x="966" y="6589"/>
                    <a:pt x="957" y="6853"/>
                  </a:cubicBezTo>
                  <a:cubicBezTo>
                    <a:pt x="942" y="7310"/>
                    <a:pt x="1389" y="7675"/>
                    <a:pt x="1437" y="7987"/>
                  </a:cubicBezTo>
                  <a:cubicBezTo>
                    <a:pt x="1461" y="8136"/>
                    <a:pt x="1408" y="8343"/>
                    <a:pt x="1370" y="8525"/>
                  </a:cubicBezTo>
                  <a:lnTo>
                    <a:pt x="486" y="8861"/>
                  </a:lnTo>
                  <a:cubicBezTo>
                    <a:pt x="159" y="8996"/>
                    <a:pt x="1" y="9366"/>
                    <a:pt x="130" y="9697"/>
                  </a:cubicBezTo>
                  <a:cubicBezTo>
                    <a:pt x="228" y="9952"/>
                    <a:pt x="472" y="10111"/>
                    <a:pt x="732" y="10111"/>
                  </a:cubicBezTo>
                  <a:cubicBezTo>
                    <a:pt x="805" y="10111"/>
                    <a:pt x="879" y="10098"/>
                    <a:pt x="952" y="10072"/>
                  </a:cubicBezTo>
                  <a:lnTo>
                    <a:pt x="1836" y="9731"/>
                  </a:lnTo>
                  <a:cubicBezTo>
                    <a:pt x="2273" y="10038"/>
                    <a:pt x="2292" y="10067"/>
                    <a:pt x="2369" y="10528"/>
                  </a:cubicBezTo>
                  <a:cubicBezTo>
                    <a:pt x="2489" y="11249"/>
                    <a:pt x="2672" y="11403"/>
                    <a:pt x="3339" y="11557"/>
                  </a:cubicBezTo>
                  <a:cubicBezTo>
                    <a:pt x="3810" y="11662"/>
                    <a:pt x="3829" y="11686"/>
                    <a:pt x="4118" y="12133"/>
                  </a:cubicBezTo>
                  <a:lnTo>
                    <a:pt x="3733" y="12993"/>
                  </a:lnTo>
                  <a:cubicBezTo>
                    <a:pt x="3537" y="13443"/>
                    <a:pt x="3884" y="13907"/>
                    <a:pt x="4324" y="13907"/>
                  </a:cubicBezTo>
                  <a:cubicBezTo>
                    <a:pt x="4401" y="13907"/>
                    <a:pt x="4480" y="13893"/>
                    <a:pt x="4560" y="13862"/>
                  </a:cubicBezTo>
                  <a:cubicBezTo>
                    <a:pt x="4718" y="13800"/>
                    <a:pt x="4848" y="13675"/>
                    <a:pt x="4920" y="13517"/>
                  </a:cubicBezTo>
                  <a:lnTo>
                    <a:pt x="5304" y="12657"/>
                  </a:lnTo>
                  <a:cubicBezTo>
                    <a:pt x="5499" y="12624"/>
                    <a:pt x="5623" y="12602"/>
                    <a:pt x="5724" y="12602"/>
                  </a:cubicBezTo>
                  <a:cubicBezTo>
                    <a:pt x="5892" y="12602"/>
                    <a:pt x="5995" y="12664"/>
                    <a:pt x="6251" y="12844"/>
                  </a:cubicBezTo>
                  <a:cubicBezTo>
                    <a:pt x="6542" y="13049"/>
                    <a:pt x="6747" y="13152"/>
                    <a:pt x="6960" y="13152"/>
                  </a:cubicBezTo>
                  <a:cubicBezTo>
                    <a:pt x="7161" y="13152"/>
                    <a:pt x="7369" y="13060"/>
                    <a:pt x="7663" y="12873"/>
                  </a:cubicBezTo>
                  <a:cubicBezTo>
                    <a:pt x="7902" y="12721"/>
                    <a:pt x="8011" y="12663"/>
                    <a:pt x="8162" y="12663"/>
                  </a:cubicBezTo>
                  <a:cubicBezTo>
                    <a:pt x="8269" y="12663"/>
                    <a:pt x="8398" y="12692"/>
                    <a:pt x="8609" y="12738"/>
                  </a:cubicBezTo>
                  <a:lnTo>
                    <a:pt x="8951" y="13622"/>
                  </a:lnTo>
                  <a:cubicBezTo>
                    <a:pt x="9054" y="13873"/>
                    <a:pt x="9296" y="14025"/>
                    <a:pt x="9552" y="14025"/>
                  </a:cubicBezTo>
                  <a:cubicBezTo>
                    <a:pt x="9628" y="14025"/>
                    <a:pt x="9706" y="14011"/>
                    <a:pt x="9782" y="13983"/>
                  </a:cubicBezTo>
                  <a:cubicBezTo>
                    <a:pt x="10113" y="13858"/>
                    <a:pt x="10281" y="13488"/>
                    <a:pt x="10161" y="13156"/>
                  </a:cubicBezTo>
                  <a:lnTo>
                    <a:pt x="9820" y="12272"/>
                  </a:lnTo>
                  <a:cubicBezTo>
                    <a:pt x="10128" y="11840"/>
                    <a:pt x="10156" y="11821"/>
                    <a:pt x="10618" y="11739"/>
                  </a:cubicBezTo>
                  <a:cubicBezTo>
                    <a:pt x="11338" y="11619"/>
                    <a:pt x="11492" y="11441"/>
                    <a:pt x="11641" y="10773"/>
                  </a:cubicBezTo>
                  <a:cubicBezTo>
                    <a:pt x="11751" y="10307"/>
                    <a:pt x="11771" y="10283"/>
                    <a:pt x="12217" y="9990"/>
                  </a:cubicBezTo>
                  <a:cubicBezTo>
                    <a:pt x="12860" y="10263"/>
                    <a:pt x="13116" y="10432"/>
                    <a:pt x="13364" y="10432"/>
                  </a:cubicBezTo>
                  <a:cubicBezTo>
                    <a:pt x="13434" y="10432"/>
                    <a:pt x="13504" y="10418"/>
                    <a:pt x="13582" y="10389"/>
                  </a:cubicBezTo>
                  <a:cubicBezTo>
                    <a:pt x="14125" y="10197"/>
                    <a:pt x="14144" y="9438"/>
                    <a:pt x="13620" y="9203"/>
                  </a:cubicBezTo>
                  <a:lnTo>
                    <a:pt x="12760" y="8818"/>
                  </a:lnTo>
                  <a:cubicBezTo>
                    <a:pt x="12674" y="8299"/>
                    <a:pt x="12654" y="8280"/>
                    <a:pt x="12948" y="7867"/>
                  </a:cubicBezTo>
                  <a:cubicBezTo>
                    <a:pt x="13341" y="7310"/>
                    <a:pt x="13370" y="7074"/>
                    <a:pt x="12976" y="6459"/>
                  </a:cubicBezTo>
                  <a:cubicBezTo>
                    <a:pt x="12717" y="6051"/>
                    <a:pt x="12727" y="6022"/>
                    <a:pt x="12842" y="5513"/>
                  </a:cubicBezTo>
                  <a:lnTo>
                    <a:pt x="13726" y="5172"/>
                  </a:lnTo>
                  <a:cubicBezTo>
                    <a:pt x="14048" y="5037"/>
                    <a:pt x="14206" y="4668"/>
                    <a:pt x="14081" y="4341"/>
                  </a:cubicBezTo>
                  <a:cubicBezTo>
                    <a:pt x="13983" y="4081"/>
                    <a:pt x="13735" y="3925"/>
                    <a:pt x="13475" y="3925"/>
                  </a:cubicBezTo>
                  <a:cubicBezTo>
                    <a:pt x="13403" y="3925"/>
                    <a:pt x="13330" y="3936"/>
                    <a:pt x="13260" y="3961"/>
                  </a:cubicBezTo>
                  <a:lnTo>
                    <a:pt x="12371" y="4302"/>
                  </a:lnTo>
                  <a:cubicBezTo>
                    <a:pt x="11939" y="3995"/>
                    <a:pt x="11919" y="3966"/>
                    <a:pt x="11843" y="3505"/>
                  </a:cubicBezTo>
                  <a:cubicBezTo>
                    <a:pt x="11722" y="2784"/>
                    <a:pt x="11540" y="2631"/>
                    <a:pt x="10872" y="2477"/>
                  </a:cubicBezTo>
                  <a:cubicBezTo>
                    <a:pt x="10401" y="2371"/>
                    <a:pt x="10382" y="2352"/>
                    <a:pt x="10089" y="1900"/>
                  </a:cubicBezTo>
                  <a:lnTo>
                    <a:pt x="10473" y="1041"/>
                  </a:lnTo>
                  <a:cubicBezTo>
                    <a:pt x="10618" y="714"/>
                    <a:pt x="10473" y="330"/>
                    <a:pt x="10147" y="185"/>
                  </a:cubicBezTo>
                  <a:cubicBezTo>
                    <a:pt x="10062" y="148"/>
                    <a:pt x="9973" y="130"/>
                    <a:pt x="9887" y="130"/>
                  </a:cubicBezTo>
                  <a:cubicBezTo>
                    <a:pt x="9639" y="130"/>
                    <a:pt x="9403" y="274"/>
                    <a:pt x="9296" y="512"/>
                  </a:cubicBezTo>
                  <a:lnTo>
                    <a:pt x="8907" y="1372"/>
                  </a:lnTo>
                  <a:cubicBezTo>
                    <a:pt x="8709" y="1405"/>
                    <a:pt x="8584" y="1428"/>
                    <a:pt x="8482" y="1428"/>
                  </a:cubicBezTo>
                  <a:cubicBezTo>
                    <a:pt x="8317" y="1428"/>
                    <a:pt x="8213" y="1368"/>
                    <a:pt x="7961" y="1189"/>
                  </a:cubicBezTo>
                  <a:cubicBezTo>
                    <a:pt x="7903" y="1146"/>
                    <a:pt x="7841" y="1108"/>
                    <a:pt x="7783" y="1069"/>
                  </a:cubicBezTo>
                  <a:cubicBezTo>
                    <a:pt x="7743" y="1044"/>
                    <a:pt x="7703" y="1033"/>
                    <a:pt x="7666" y="1033"/>
                  </a:cubicBezTo>
                  <a:cubicBezTo>
                    <a:pt x="7485" y="1033"/>
                    <a:pt x="7366" y="1292"/>
                    <a:pt x="7557" y="1415"/>
                  </a:cubicBezTo>
                  <a:cubicBezTo>
                    <a:pt x="7615" y="1454"/>
                    <a:pt x="7668" y="1487"/>
                    <a:pt x="7721" y="1526"/>
                  </a:cubicBezTo>
                  <a:cubicBezTo>
                    <a:pt x="8050" y="1759"/>
                    <a:pt x="8225" y="1844"/>
                    <a:pt x="8484" y="1844"/>
                  </a:cubicBezTo>
                  <a:cubicBezTo>
                    <a:pt x="8599" y="1844"/>
                    <a:pt x="8730" y="1828"/>
                    <a:pt x="8898" y="1800"/>
                  </a:cubicBezTo>
                  <a:cubicBezTo>
                    <a:pt x="9047" y="1773"/>
                    <a:pt x="9159" y="1756"/>
                    <a:pt x="9251" y="1756"/>
                  </a:cubicBezTo>
                  <a:cubicBezTo>
                    <a:pt x="9479" y="1756"/>
                    <a:pt x="9578" y="1861"/>
                    <a:pt x="9786" y="2194"/>
                  </a:cubicBezTo>
                  <a:cubicBezTo>
                    <a:pt x="10079" y="2664"/>
                    <a:pt x="10204" y="2760"/>
                    <a:pt x="10776" y="2885"/>
                  </a:cubicBezTo>
                  <a:cubicBezTo>
                    <a:pt x="11285" y="3001"/>
                    <a:pt x="11333" y="3044"/>
                    <a:pt x="11425" y="3572"/>
                  </a:cubicBezTo>
                  <a:cubicBezTo>
                    <a:pt x="11458" y="3784"/>
                    <a:pt x="11497" y="3995"/>
                    <a:pt x="11607" y="4173"/>
                  </a:cubicBezTo>
                  <a:cubicBezTo>
                    <a:pt x="11780" y="4456"/>
                    <a:pt x="12092" y="4586"/>
                    <a:pt x="12318" y="4797"/>
                  </a:cubicBezTo>
                  <a:cubicBezTo>
                    <a:pt x="12376" y="4841"/>
                    <a:pt x="12419" y="4898"/>
                    <a:pt x="12448" y="4965"/>
                  </a:cubicBezTo>
                  <a:cubicBezTo>
                    <a:pt x="12448" y="4970"/>
                    <a:pt x="12491" y="5042"/>
                    <a:pt x="12453" y="5263"/>
                  </a:cubicBezTo>
                  <a:cubicBezTo>
                    <a:pt x="12400" y="5585"/>
                    <a:pt x="12304" y="5835"/>
                    <a:pt x="12352" y="6114"/>
                  </a:cubicBezTo>
                  <a:cubicBezTo>
                    <a:pt x="12419" y="6522"/>
                    <a:pt x="12837" y="6877"/>
                    <a:pt x="12832" y="7161"/>
                  </a:cubicBezTo>
                  <a:cubicBezTo>
                    <a:pt x="12827" y="7449"/>
                    <a:pt x="12395" y="7771"/>
                    <a:pt x="12304" y="8189"/>
                  </a:cubicBezTo>
                  <a:cubicBezTo>
                    <a:pt x="12217" y="8564"/>
                    <a:pt x="12443" y="9106"/>
                    <a:pt x="12342" y="9342"/>
                  </a:cubicBezTo>
                  <a:cubicBezTo>
                    <a:pt x="12237" y="9577"/>
                    <a:pt x="11674" y="9784"/>
                    <a:pt x="11458" y="10087"/>
                  </a:cubicBezTo>
                  <a:cubicBezTo>
                    <a:pt x="11213" y="10437"/>
                    <a:pt x="11256" y="10975"/>
                    <a:pt x="11055" y="11167"/>
                  </a:cubicBezTo>
                  <a:cubicBezTo>
                    <a:pt x="10853" y="11360"/>
                    <a:pt x="10305" y="11297"/>
                    <a:pt x="9950" y="11518"/>
                  </a:cubicBezTo>
                  <a:cubicBezTo>
                    <a:pt x="9613" y="11729"/>
                    <a:pt x="9402" y="12268"/>
                    <a:pt x="9162" y="12364"/>
                  </a:cubicBezTo>
                  <a:cubicBezTo>
                    <a:pt x="9127" y="12377"/>
                    <a:pt x="9082" y="12382"/>
                    <a:pt x="9033" y="12382"/>
                  </a:cubicBezTo>
                  <a:cubicBezTo>
                    <a:pt x="8901" y="12382"/>
                    <a:pt x="8736" y="12346"/>
                    <a:pt x="8638" y="12325"/>
                  </a:cubicBezTo>
                  <a:cubicBezTo>
                    <a:pt x="8435" y="12280"/>
                    <a:pt x="8285" y="12254"/>
                    <a:pt x="8154" y="12254"/>
                  </a:cubicBezTo>
                  <a:cubicBezTo>
                    <a:pt x="7923" y="12254"/>
                    <a:pt x="7750" y="12334"/>
                    <a:pt x="7447" y="12527"/>
                  </a:cubicBezTo>
                  <a:cubicBezTo>
                    <a:pt x="7223" y="12671"/>
                    <a:pt x="7094" y="12743"/>
                    <a:pt x="6970" y="12743"/>
                  </a:cubicBezTo>
                  <a:cubicBezTo>
                    <a:pt x="6840" y="12743"/>
                    <a:pt x="6716" y="12665"/>
                    <a:pt x="6496" y="12508"/>
                  </a:cubicBezTo>
                  <a:cubicBezTo>
                    <a:pt x="6166" y="12275"/>
                    <a:pt x="5991" y="12189"/>
                    <a:pt x="5732" y="12189"/>
                  </a:cubicBezTo>
                  <a:cubicBezTo>
                    <a:pt x="5618" y="12189"/>
                    <a:pt x="5487" y="12206"/>
                    <a:pt x="5319" y="12234"/>
                  </a:cubicBezTo>
                  <a:cubicBezTo>
                    <a:pt x="5149" y="12264"/>
                    <a:pt x="5033" y="12274"/>
                    <a:pt x="4954" y="12274"/>
                  </a:cubicBezTo>
                  <a:cubicBezTo>
                    <a:pt x="4822" y="12274"/>
                    <a:pt x="4793" y="12247"/>
                    <a:pt x="4781" y="12244"/>
                  </a:cubicBezTo>
                  <a:cubicBezTo>
                    <a:pt x="4536" y="12138"/>
                    <a:pt x="4353" y="11585"/>
                    <a:pt x="4036" y="11364"/>
                  </a:cubicBezTo>
                  <a:cubicBezTo>
                    <a:pt x="3685" y="11119"/>
                    <a:pt x="3147" y="11158"/>
                    <a:pt x="2955" y="10956"/>
                  </a:cubicBezTo>
                  <a:cubicBezTo>
                    <a:pt x="2763" y="10759"/>
                    <a:pt x="2830" y="10211"/>
                    <a:pt x="2604" y="9856"/>
                  </a:cubicBezTo>
                  <a:cubicBezTo>
                    <a:pt x="2455" y="9616"/>
                    <a:pt x="2210" y="9496"/>
                    <a:pt x="1961" y="9294"/>
                  </a:cubicBezTo>
                  <a:cubicBezTo>
                    <a:pt x="1792" y="9153"/>
                    <a:pt x="1760" y="9063"/>
                    <a:pt x="1763" y="9063"/>
                  </a:cubicBezTo>
                  <a:lnTo>
                    <a:pt x="1763" y="9063"/>
                  </a:lnTo>
                  <a:cubicBezTo>
                    <a:pt x="1763" y="9063"/>
                    <a:pt x="1764" y="9063"/>
                    <a:pt x="1764" y="9063"/>
                  </a:cubicBezTo>
                  <a:cubicBezTo>
                    <a:pt x="1672" y="8823"/>
                    <a:pt x="1927" y="8304"/>
                    <a:pt x="1860" y="7915"/>
                  </a:cubicBezTo>
                  <a:cubicBezTo>
                    <a:pt x="1788" y="7502"/>
                    <a:pt x="1375" y="7146"/>
                    <a:pt x="1379" y="6863"/>
                  </a:cubicBezTo>
                  <a:cubicBezTo>
                    <a:pt x="1384" y="6575"/>
                    <a:pt x="1812" y="6253"/>
                    <a:pt x="1908" y="5835"/>
                  </a:cubicBezTo>
                  <a:cubicBezTo>
                    <a:pt x="1999" y="5441"/>
                    <a:pt x="1754" y="4937"/>
                    <a:pt x="1869" y="4682"/>
                  </a:cubicBezTo>
                  <a:cubicBezTo>
                    <a:pt x="1975" y="4447"/>
                    <a:pt x="2532" y="4250"/>
                    <a:pt x="2753" y="3937"/>
                  </a:cubicBezTo>
                  <a:cubicBezTo>
                    <a:pt x="2998" y="3587"/>
                    <a:pt x="2955" y="3049"/>
                    <a:pt x="3157" y="2856"/>
                  </a:cubicBezTo>
                  <a:cubicBezTo>
                    <a:pt x="3359" y="2664"/>
                    <a:pt x="3901" y="2732"/>
                    <a:pt x="4257" y="2506"/>
                  </a:cubicBezTo>
                  <a:cubicBezTo>
                    <a:pt x="4540" y="2328"/>
                    <a:pt x="4670" y="2021"/>
                    <a:pt x="4882" y="1790"/>
                  </a:cubicBezTo>
                  <a:cubicBezTo>
                    <a:pt x="4972" y="1694"/>
                    <a:pt x="5038" y="1641"/>
                    <a:pt x="5189" y="1641"/>
                  </a:cubicBezTo>
                  <a:cubicBezTo>
                    <a:pt x="5279" y="1641"/>
                    <a:pt x="5400" y="1659"/>
                    <a:pt x="5573" y="1699"/>
                  </a:cubicBezTo>
                  <a:cubicBezTo>
                    <a:pt x="5728" y="1736"/>
                    <a:pt x="5891" y="1772"/>
                    <a:pt x="6052" y="1772"/>
                  </a:cubicBezTo>
                  <a:cubicBezTo>
                    <a:pt x="6101" y="1772"/>
                    <a:pt x="6150" y="1769"/>
                    <a:pt x="6198" y="1761"/>
                  </a:cubicBezTo>
                  <a:cubicBezTo>
                    <a:pt x="6476" y="1708"/>
                    <a:pt x="6717" y="1516"/>
                    <a:pt x="6942" y="1386"/>
                  </a:cubicBezTo>
                  <a:cubicBezTo>
                    <a:pt x="7166" y="1279"/>
                    <a:pt x="7048" y="985"/>
                    <a:pt x="6861" y="985"/>
                  </a:cubicBezTo>
                  <a:cubicBezTo>
                    <a:pt x="6823" y="985"/>
                    <a:pt x="6782" y="998"/>
                    <a:pt x="6741" y="1026"/>
                  </a:cubicBezTo>
                  <a:cubicBezTo>
                    <a:pt x="6335" y="1255"/>
                    <a:pt x="6257" y="1358"/>
                    <a:pt x="6049" y="1358"/>
                  </a:cubicBezTo>
                  <a:cubicBezTo>
                    <a:pt x="5947" y="1358"/>
                    <a:pt x="5813" y="1333"/>
                    <a:pt x="5593" y="1286"/>
                  </a:cubicBezTo>
                  <a:lnTo>
                    <a:pt x="5251" y="402"/>
                  </a:lnTo>
                  <a:cubicBezTo>
                    <a:pt x="5149" y="152"/>
                    <a:pt x="4912" y="1"/>
                    <a:pt x="4658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89"/>
            <p:cNvSpPr/>
            <p:nvPr/>
          </p:nvSpPr>
          <p:spPr>
            <a:xfrm>
              <a:off x="5471918" y="3042927"/>
              <a:ext cx="132340" cy="151635"/>
            </a:xfrm>
            <a:custGeom>
              <a:avLst/>
              <a:gdLst/>
              <a:ahLst/>
              <a:cxnLst/>
              <a:rect l="l" t="t" r="r" b="b"/>
              <a:pathLst>
                <a:path w="5055" h="5792" extrusionOk="0">
                  <a:moveTo>
                    <a:pt x="3399" y="1"/>
                  </a:moveTo>
                  <a:cubicBezTo>
                    <a:pt x="3073" y="1"/>
                    <a:pt x="2770" y="170"/>
                    <a:pt x="2691" y="535"/>
                  </a:cubicBezTo>
                  <a:cubicBezTo>
                    <a:pt x="2604" y="958"/>
                    <a:pt x="2460" y="1366"/>
                    <a:pt x="2278" y="1755"/>
                  </a:cubicBezTo>
                  <a:cubicBezTo>
                    <a:pt x="2177" y="1923"/>
                    <a:pt x="2321" y="2067"/>
                    <a:pt x="2463" y="2067"/>
                  </a:cubicBezTo>
                  <a:cubicBezTo>
                    <a:pt x="2537" y="2067"/>
                    <a:pt x="2610" y="2028"/>
                    <a:pt x="2648" y="1933"/>
                  </a:cubicBezTo>
                  <a:cubicBezTo>
                    <a:pt x="2849" y="1515"/>
                    <a:pt x="2998" y="1078"/>
                    <a:pt x="3094" y="621"/>
                  </a:cubicBezTo>
                  <a:cubicBezTo>
                    <a:pt x="3126" y="476"/>
                    <a:pt x="3250" y="413"/>
                    <a:pt x="3393" y="413"/>
                  </a:cubicBezTo>
                  <a:cubicBezTo>
                    <a:pt x="3595" y="413"/>
                    <a:pt x="3836" y="541"/>
                    <a:pt x="3906" y="746"/>
                  </a:cubicBezTo>
                  <a:cubicBezTo>
                    <a:pt x="4166" y="1510"/>
                    <a:pt x="4598" y="2788"/>
                    <a:pt x="3887" y="3888"/>
                  </a:cubicBezTo>
                  <a:cubicBezTo>
                    <a:pt x="3187" y="4969"/>
                    <a:pt x="2058" y="5371"/>
                    <a:pt x="1291" y="5371"/>
                  </a:cubicBezTo>
                  <a:cubicBezTo>
                    <a:pt x="869" y="5371"/>
                    <a:pt x="556" y="5249"/>
                    <a:pt x="486" y="5051"/>
                  </a:cubicBezTo>
                  <a:cubicBezTo>
                    <a:pt x="423" y="4878"/>
                    <a:pt x="543" y="4614"/>
                    <a:pt x="827" y="4321"/>
                  </a:cubicBezTo>
                  <a:cubicBezTo>
                    <a:pt x="1355" y="3773"/>
                    <a:pt x="1783" y="3297"/>
                    <a:pt x="2138" y="2783"/>
                  </a:cubicBezTo>
                  <a:cubicBezTo>
                    <a:pt x="2255" y="2622"/>
                    <a:pt x="2114" y="2452"/>
                    <a:pt x="1966" y="2452"/>
                  </a:cubicBezTo>
                  <a:cubicBezTo>
                    <a:pt x="1907" y="2452"/>
                    <a:pt x="1847" y="2479"/>
                    <a:pt x="1802" y="2543"/>
                  </a:cubicBezTo>
                  <a:cubicBezTo>
                    <a:pt x="1456" y="3038"/>
                    <a:pt x="1038" y="3494"/>
                    <a:pt x="519" y="4037"/>
                  </a:cubicBezTo>
                  <a:cubicBezTo>
                    <a:pt x="10" y="4570"/>
                    <a:pt x="1" y="4959"/>
                    <a:pt x="87" y="5195"/>
                  </a:cubicBezTo>
                  <a:cubicBezTo>
                    <a:pt x="226" y="5583"/>
                    <a:pt x="696" y="5791"/>
                    <a:pt x="1290" y="5791"/>
                  </a:cubicBezTo>
                  <a:cubicBezTo>
                    <a:pt x="2231" y="5791"/>
                    <a:pt x="3485" y="5269"/>
                    <a:pt x="4233" y="4114"/>
                  </a:cubicBezTo>
                  <a:cubicBezTo>
                    <a:pt x="5054" y="2846"/>
                    <a:pt x="4564" y="1395"/>
                    <a:pt x="4300" y="617"/>
                  </a:cubicBezTo>
                  <a:cubicBezTo>
                    <a:pt x="4168" y="218"/>
                    <a:pt x="3769" y="1"/>
                    <a:pt x="3399" y="1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94" name="Google Shape;12294;p89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7030A0"/>
                </a:solidFill>
              </a:rPr>
              <a:t>Educational Icons</a:t>
            </a:r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12295" name="Google Shape;12295;p89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7030A0"/>
                </a:solidFill>
              </a:rPr>
              <a:t>Medical Icons</a:t>
            </a:r>
            <a:endParaRPr sz="240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" name="Google Shape;2013;p56"/>
          <p:cNvSpPr txBox="1"/>
          <p:nvPr/>
        </p:nvSpPr>
        <p:spPr>
          <a:xfrm>
            <a:off x="1125150" y="1559470"/>
            <a:ext cx="1171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rPr>
              <a:t>50%</a:t>
            </a:r>
            <a:endParaRPr sz="3000" b="1">
              <a:solidFill>
                <a:schemeClr val="dk1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014" name="Google Shape;2014;p56"/>
          <p:cNvSpPr txBox="1"/>
          <p:nvPr/>
        </p:nvSpPr>
        <p:spPr>
          <a:xfrm>
            <a:off x="6459675" y="1637870"/>
            <a:ext cx="19710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rPr>
              <a:t>75%</a:t>
            </a:r>
            <a:endParaRPr sz="3600" b="1">
              <a:solidFill>
                <a:schemeClr val="dk1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015" name="Google Shape;2015;p56"/>
          <p:cNvSpPr txBox="1"/>
          <p:nvPr/>
        </p:nvSpPr>
        <p:spPr>
          <a:xfrm>
            <a:off x="1652750" y="3166870"/>
            <a:ext cx="1171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rPr>
              <a:t>25%</a:t>
            </a:r>
            <a:endParaRPr sz="2400" b="1" dirty="0">
              <a:solidFill>
                <a:schemeClr val="dk1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016" name="Google Shape;2016;p56"/>
          <p:cNvSpPr txBox="1">
            <a:spLocks noGrp="1"/>
          </p:cNvSpPr>
          <p:nvPr>
            <p:ph type="body" idx="4294967295"/>
          </p:nvPr>
        </p:nvSpPr>
        <p:spPr>
          <a:xfrm>
            <a:off x="6459675" y="2306086"/>
            <a:ext cx="1509300" cy="8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 cold place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017" name="Google Shape;2017;p56"/>
          <p:cNvSpPr txBox="1">
            <a:spLocks noGrp="1"/>
          </p:cNvSpPr>
          <p:nvPr>
            <p:ph type="body" idx="4294967295"/>
          </p:nvPr>
        </p:nvSpPr>
        <p:spPr>
          <a:xfrm>
            <a:off x="787350" y="2158622"/>
            <a:ext cx="1509300" cy="8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 to the Sun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018" name="Google Shape;2018;p56"/>
          <p:cNvSpPr txBox="1">
            <a:spLocks noGrp="1"/>
          </p:cNvSpPr>
          <p:nvPr>
            <p:ph type="body" idx="4294967295"/>
          </p:nvPr>
        </p:nvSpPr>
        <p:spPr>
          <a:xfrm>
            <a:off x="1314950" y="3681029"/>
            <a:ext cx="1509300" cy="8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Jupiter is the biggest planet of them all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96326" y="-18900"/>
            <a:ext cx="3347674" cy="1942117"/>
          </a:xfrm>
          <a:prstGeom prst="rect">
            <a:avLst/>
          </a:prstGeom>
        </p:spPr>
      </p:pic>
      <p:sp>
        <p:nvSpPr>
          <p:cNvPr id="1934" name="Google Shape;1934;p56"/>
          <p:cNvSpPr txBox="1">
            <a:spLocks noGrp="1"/>
          </p:cNvSpPr>
          <p:nvPr>
            <p:ph type="title"/>
          </p:nvPr>
        </p:nvSpPr>
        <p:spPr>
          <a:xfrm>
            <a:off x="713175" y="63371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How About the Percentages?</a:t>
            </a:r>
            <a:endParaRPr dirty="0"/>
          </a:p>
        </p:txBody>
      </p:sp>
      <p:grpSp>
        <p:nvGrpSpPr>
          <p:cNvPr id="15" name="Grupo 14"/>
          <p:cNvGrpSpPr/>
          <p:nvPr/>
        </p:nvGrpSpPr>
        <p:grpSpPr>
          <a:xfrm>
            <a:off x="2965613" y="2158622"/>
            <a:ext cx="2830713" cy="2716905"/>
            <a:chOff x="10120313" y="3001962"/>
            <a:chExt cx="4027488" cy="3865564"/>
          </a:xfrm>
        </p:grpSpPr>
        <p:sp>
          <p:nvSpPr>
            <p:cNvPr id="5" name="AutoShape 2"/>
            <p:cNvSpPr>
              <a:spLocks noChangeAspect="1" noChangeArrowheads="1" noTextEdit="1"/>
            </p:cNvSpPr>
            <p:nvPr/>
          </p:nvSpPr>
          <p:spPr bwMode="auto">
            <a:xfrm>
              <a:off x="10123488" y="3009900"/>
              <a:ext cx="4016375" cy="3846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12485688" y="3001962"/>
              <a:ext cx="1662113" cy="3738563"/>
            </a:xfrm>
            <a:custGeom>
              <a:avLst/>
              <a:gdLst>
                <a:gd name="T0" fmla="*/ 372 w 442"/>
                <a:gd name="T1" fmla="*/ 830 h 994"/>
                <a:gd name="T2" fmla="*/ 432 w 442"/>
                <a:gd name="T3" fmla="*/ 987 h 994"/>
                <a:gd name="T4" fmla="*/ 218 w 442"/>
                <a:gd name="T5" fmla="*/ 583 h 994"/>
                <a:gd name="T6" fmla="*/ 215 w 442"/>
                <a:gd name="T7" fmla="*/ 577 h 994"/>
                <a:gd name="T8" fmla="*/ 211 w 442"/>
                <a:gd name="T9" fmla="*/ 569 h 994"/>
                <a:gd name="T10" fmla="*/ 170 w 442"/>
                <a:gd name="T11" fmla="*/ 565 h 994"/>
                <a:gd name="T12" fmla="*/ 147 w 442"/>
                <a:gd name="T13" fmla="*/ 633 h 994"/>
                <a:gd name="T14" fmla="*/ 117 w 442"/>
                <a:gd name="T15" fmla="*/ 722 h 994"/>
                <a:gd name="T16" fmla="*/ 31 w 442"/>
                <a:gd name="T17" fmla="*/ 979 h 994"/>
                <a:gd name="T18" fmla="*/ 6 w 442"/>
                <a:gd name="T19" fmla="*/ 989 h 994"/>
                <a:gd name="T20" fmla="*/ 10 w 442"/>
                <a:gd name="T21" fmla="*/ 949 h 994"/>
                <a:gd name="T22" fmla="*/ 159 w 442"/>
                <a:gd name="T23" fmla="*/ 504 h 994"/>
                <a:gd name="T24" fmla="*/ 135 w 442"/>
                <a:gd name="T25" fmla="*/ 490 h 994"/>
                <a:gd name="T26" fmla="*/ 137 w 442"/>
                <a:gd name="T27" fmla="*/ 462 h 994"/>
                <a:gd name="T28" fmla="*/ 168 w 442"/>
                <a:gd name="T29" fmla="*/ 470 h 994"/>
                <a:gd name="T30" fmla="*/ 177 w 442"/>
                <a:gd name="T31" fmla="*/ 454 h 994"/>
                <a:gd name="T32" fmla="*/ 293 w 442"/>
                <a:gd name="T33" fmla="*/ 105 h 994"/>
                <a:gd name="T34" fmla="*/ 311 w 442"/>
                <a:gd name="T35" fmla="*/ 44 h 994"/>
                <a:gd name="T36" fmla="*/ 295 w 442"/>
                <a:gd name="T37" fmla="*/ 35 h 994"/>
                <a:gd name="T38" fmla="*/ 314 w 442"/>
                <a:gd name="T39" fmla="*/ 13 h 994"/>
                <a:gd name="T40" fmla="*/ 325 w 442"/>
                <a:gd name="T41" fmla="*/ 11 h 994"/>
                <a:gd name="T42" fmla="*/ 352 w 442"/>
                <a:gd name="T43" fmla="*/ 21 h 994"/>
                <a:gd name="T44" fmla="*/ 362 w 442"/>
                <a:gd name="T45" fmla="*/ 34 h 994"/>
                <a:gd name="T46" fmla="*/ 351 w 442"/>
                <a:gd name="T47" fmla="*/ 59 h 994"/>
                <a:gd name="T48" fmla="*/ 338 w 442"/>
                <a:gd name="T49" fmla="*/ 64 h 994"/>
                <a:gd name="T50" fmla="*/ 204 w 442"/>
                <a:gd name="T51" fmla="*/ 484 h 994"/>
                <a:gd name="T52" fmla="*/ 235 w 442"/>
                <a:gd name="T53" fmla="*/ 505 h 994"/>
                <a:gd name="T54" fmla="*/ 222 w 442"/>
                <a:gd name="T55" fmla="*/ 524 h 994"/>
                <a:gd name="T56" fmla="*/ 321 w 442"/>
                <a:gd name="T57" fmla="*/ 727 h 994"/>
                <a:gd name="T58" fmla="*/ 325 w 442"/>
                <a:gd name="T59" fmla="*/ 733 h 994"/>
                <a:gd name="T60" fmla="*/ 332 w 442"/>
                <a:gd name="T61" fmla="*/ 748 h 994"/>
                <a:gd name="T62" fmla="*/ 337 w 442"/>
                <a:gd name="T63" fmla="*/ 758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2" h="994">
                  <a:moveTo>
                    <a:pt x="337" y="758"/>
                  </a:moveTo>
                  <a:cubicBezTo>
                    <a:pt x="349" y="782"/>
                    <a:pt x="360" y="806"/>
                    <a:pt x="372" y="830"/>
                  </a:cubicBezTo>
                  <a:cubicBezTo>
                    <a:pt x="394" y="875"/>
                    <a:pt x="415" y="919"/>
                    <a:pt x="437" y="964"/>
                  </a:cubicBezTo>
                  <a:cubicBezTo>
                    <a:pt x="442" y="974"/>
                    <a:pt x="441" y="983"/>
                    <a:pt x="432" y="987"/>
                  </a:cubicBezTo>
                  <a:cubicBezTo>
                    <a:pt x="424" y="991"/>
                    <a:pt x="416" y="987"/>
                    <a:pt x="411" y="977"/>
                  </a:cubicBezTo>
                  <a:cubicBezTo>
                    <a:pt x="346" y="845"/>
                    <a:pt x="282" y="714"/>
                    <a:pt x="218" y="583"/>
                  </a:cubicBezTo>
                  <a:cubicBezTo>
                    <a:pt x="217" y="581"/>
                    <a:pt x="216" y="580"/>
                    <a:pt x="215" y="578"/>
                  </a:cubicBezTo>
                  <a:cubicBezTo>
                    <a:pt x="215" y="578"/>
                    <a:pt x="215" y="578"/>
                    <a:pt x="215" y="577"/>
                  </a:cubicBezTo>
                  <a:cubicBezTo>
                    <a:pt x="215" y="577"/>
                    <a:pt x="215" y="577"/>
                    <a:pt x="215" y="577"/>
                  </a:cubicBezTo>
                  <a:cubicBezTo>
                    <a:pt x="214" y="574"/>
                    <a:pt x="213" y="571"/>
                    <a:pt x="211" y="569"/>
                  </a:cubicBezTo>
                  <a:cubicBezTo>
                    <a:pt x="203" y="552"/>
                    <a:pt x="195" y="535"/>
                    <a:pt x="186" y="517"/>
                  </a:cubicBezTo>
                  <a:cubicBezTo>
                    <a:pt x="180" y="534"/>
                    <a:pt x="175" y="550"/>
                    <a:pt x="170" y="565"/>
                  </a:cubicBezTo>
                  <a:cubicBezTo>
                    <a:pt x="163" y="587"/>
                    <a:pt x="155" y="608"/>
                    <a:pt x="148" y="630"/>
                  </a:cubicBezTo>
                  <a:cubicBezTo>
                    <a:pt x="148" y="631"/>
                    <a:pt x="148" y="632"/>
                    <a:pt x="147" y="633"/>
                  </a:cubicBezTo>
                  <a:cubicBezTo>
                    <a:pt x="147" y="633"/>
                    <a:pt x="147" y="634"/>
                    <a:pt x="147" y="634"/>
                  </a:cubicBezTo>
                  <a:cubicBezTo>
                    <a:pt x="137" y="664"/>
                    <a:pt x="127" y="693"/>
                    <a:pt x="117" y="722"/>
                  </a:cubicBezTo>
                  <a:cubicBezTo>
                    <a:pt x="93" y="794"/>
                    <a:pt x="69" y="866"/>
                    <a:pt x="45" y="937"/>
                  </a:cubicBezTo>
                  <a:cubicBezTo>
                    <a:pt x="40" y="951"/>
                    <a:pt x="36" y="965"/>
                    <a:pt x="31" y="979"/>
                  </a:cubicBezTo>
                  <a:cubicBezTo>
                    <a:pt x="29" y="985"/>
                    <a:pt x="27" y="989"/>
                    <a:pt x="21" y="992"/>
                  </a:cubicBezTo>
                  <a:cubicBezTo>
                    <a:pt x="16" y="994"/>
                    <a:pt x="11" y="993"/>
                    <a:pt x="6" y="989"/>
                  </a:cubicBezTo>
                  <a:cubicBezTo>
                    <a:pt x="1" y="985"/>
                    <a:pt x="0" y="979"/>
                    <a:pt x="2" y="973"/>
                  </a:cubicBezTo>
                  <a:cubicBezTo>
                    <a:pt x="5" y="965"/>
                    <a:pt x="8" y="957"/>
                    <a:pt x="10" y="949"/>
                  </a:cubicBezTo>
                  <a:cubicBezTo>
                    <a:pt x="37" y="869"/>
                    <a:pt x="64" y="788"/>
                    <a:pt x="91" y="708"/>
                  </a:cubicBezTo>
                  <a:cubicBezTo>
                    <a:pt x="114" y="640"/>
                    <a:pt x="136" y="572"/>
                    <a:pt x="159" y="504"/>
                  </a:cubicBezTo>
                  <a:cubicBezTo>
                    <a:pt x="161" y="500"/>
                    <a:pt x="160" y="498"/>
                    <a:pt x="156" y="497"/>
                  </a:cubicBezTo>
                  <a:cubicBezTo>
                    <a:pt x="149" y="495"/>
                    <a:pt x="142" y="492"/>
                    <a:pt x="135" y="490"/>
                  </a:cubicBezTo>
                  <a:cubicBezTo>
                    <a:pt x="128" y="487"/>
                    <a:pt x="125" y="481"/>
                    <a:pt x="126" y="474"/>
                  </a:cubicBezTo>
                  <a:cubicBezTo>
                    <a:pt x="127" y="468"/>
                    <a:pt x="131" y="463"/>
                    <a:pt x="137" y="462"/>
                  </a:cubicBezTo>
                  <a:cubicBezTo>
                    <a:pt x="141" y="461"/>
                    <a:pt x="145" y="462"/>
                    <a:pt x="148" y="463"/>
                  </a:cubicBezTo>
                  <a:cubicBezTo>
                    <a:pt x="154" y="468"/>
                    <a:pt x="161" y="469"/>
                    <a:pt x="168" y="470"/>
                  </a:cubicBezTo>
                  <a:cubicBezTo>
                    <a:pt x="170" y="471"/>
                    <a:pt x="170" y="471"/>
                    <a:pt x="171" y="469"/>
                  </a:cubicBezTo>
                  <a:cubicBezTo>
                    <a:pt x="173" y="464"/>
                    <a:pt x="176" y="459"/>
                    <a:pt x="177" y="454"/>
                  </a:cubicBezTo>
                  <a:cubicBezTo>
                    <a:pt x="202" y="380"/>
                    <a:pt x="227" y="305"/>
                    <a:pt x="251" y="231"/>
                  </a:cubicBezTo>
                  <a:cubicBezTo>
                    <a:pt x="265" y="189"/>
                    <a:pt x="279" y="147"/>
                    <a:pt x="293" y="105"/>
                  </a:cubicBezTo>
                  <a:cubicBezTo>
                    <a:pt x="299" y="86"/>
                    <a:pt x="306" y="67"/>
                    <a:pt x="312" y="48"/>
                  </a:cubicBezTo>
                  <a:cubicBezTo>
                    <a:pt x="313" y="46"/>
                    <a:pt x="314" y="44"/>
                    <a:pt x="311" y="44"/>
                  </a:cubicBezTo>
                  <a:cubicBezTo>
                    <a:pt x="305" y="42"/>
                    <a:pt x="300" y="39"/>
                    <a:pt x="295" y="36"/>
                  </a:cubicBezTo>
                  <a:cubicBezTo>
                    <a:pt x="295" y="36"/>
                    <a:pt x="295" y="35"/>
                    <a:pt x="295" y="35"/>
                  </a:cubicBezTo>
                  <a:cubicBezTo>
                    <a:pt x="291" y="29"/>
                    <a:pt x="291" y="23"/>
                    <a:pt x="296" y="17"/>
                  </a:cubicBezTo>
                  <a:cubicBezTo>
                    <a:pt x="300" y="12"/>
                    <a:pt x="306" y="11"/>
                    <a:pt x="314" y="13"/>
                  </a:cubicBezTo>
                  <a:cubicBezTo>
                    <a:pt x="315" y="14"/>
                    <a:pt x="315" y="14"/>
                    <a:pt x="316" y="14"/>
                  </a:cubicBezTo>
                  <a:cubicBezTo>
                    <a:pt x="320" y="17"/>
                    <a:pt x="323" y="17"/>
                    <a:pt x="325" y="11"/>
                  </a:cubicBezTo>
                  <a:cubicBezTo>
                    <a:pt x="328" y="3"/>
                    <a:pt x="336" y="0"/>
                    <a:pt x="343" y="3"/>
                  </a:cubicBezTo>
                  <a:cubicBezTo>
                    <a:pt x="350" y="5"/>
                    <a:pt x="355" y="13"/>
                    <a:pt x="352" y="21"/>
                  </a:cubicBezTo>
                  <a:cubicBezTo>
                    <a:pt x="350" y="27"/>
                    <a:pt x="351" y="29"/>
                    <a:pt x="356" y="30"/>
                  </a:cubicBezTo>
                  <a:cubicBezTo>
                    <a:pt x="358" y="31"/>
                    <a:pt x="361" y="32"/>
                    <a:pt x="362" y="34"/>
                  </a:cubicBezTo>
                  <a:cubicBezTo>
                    <a:pt x="368" y="38"/>
                    <a:pt x="370" y="45"/>
                    <a:pt x="367" y="51"/>
                  </a:cubicBezTo>
                  <a:cubicBezTo>
                    <a:pt x="364" y="57"/>
                    <a:pt x="358" y="61"/>
                    <a:pt x="351" y="59"/>
                  </a:cubicBezTo>
                  <a:cubicBezTo>
                    <a:pt x="350" y="59"/>
                    <a:pt x="349" y="59"/>
                    <a:pt x="348" y="59"/>
                  </a:cubicBezTo>
                  <a:cubicBezTo>
                    <a:pt x="340" y="56"/>
                    <a:pt x="340" y="56"/>
                    <a:pt x="338" y="64"/>
                  </a:cubicBezTo>
                  <a:cubicBezTo>
                    <a:pt x="292" y="201"/>
                    <a:pt x="246" y="338"/>
                    <a:pt x="200" y="475"/>
                  </a:cubicBezTo>
                  <a:cubicBezTo>
                    <a:pt x="198" y="480"/>
                    <a:pt x="199" y="482"/>
                    <a:pt x="204" y="484"/>
                  </a:cubicBezTo>
                  <a:cubicBezTo>
                    <a:pt x="210" y="485"/>
                    <a:pt x="216" y="488"/>
                    <a:pt x="223" y="490"/>
                  </a:cubicBezTo>
                  <a:cubicBezTo>
                    <a:pt x="231" y="493"/>
                    <a:pt x="235" y="498"/>
                    <a:pt x="235" y="505"/>
                  </a:cubicBezTo>
                  <a:cubicBezTo>
                    <a:pt x="235" y="512"/>
                    <a:pt x="231" y="517"/>
                    <a:pt x="222" y="519"/>
                  </a:cubicBezTo>
                  <a:cubicBezTo>
                    <a:pt x="218" y="521"/>
                    <a:pt x="221" y="522"/>
                    <a:pt x="222" y="524"/>
                  </a:cubicBezTo>
                  <a:cubicBezTo>
                    <a:pt x="230" y="540"/>
                    <a:pt x="237" y="556"/>
                    <a:pt x="245" y="572"/>
                  </a:cubicBezTo>
                  <a:cubicBezTo>
                    <a:pt x="271" y="624"/>
                    <a:pt x="296" y="676"/>
                    <a:pt x="321" y="727"/>
                  </a:cubicBezTo>
                  <a:cubicBezTo>
                    <a:pt x="322" y="728"/>
                    <a:pt x="322" y="728"/>
                    <a:pt x="323" y="729"/>
                  </a:cubicBezTo>
                  <a:cubicBezTo>
                    <a:pt x="323" y="730"/>
                    <a:pt x="324" y="732"/>
                    <a:pt x="325" y="733"/>
                  </a:cubicBezTo>
                  <a:cubicBezTo>
                    <a:pt x="326" y="737"/>
                    <a:pt x="328" y="741"/>
                    <a:pt x="330" y="744"/>
                  </a:cubicBezTo>
                  <a:cubicBezTo>
                    <a:pt x="330" y="745"/>
                    <a:pt x="331" y="747"/>
                    <a:pt x="332" y="748"/>
                  </a:cubicBezTo>
                  <a:cubicBezTo>
                    <a:pt x="332" y="748"/>
                    <a:pt x="332" y="748"/>
                    <a:pt x="332" y="749"/>
                  </a:cubicBezTo>
                  <a:cubicBezTo>
                    <a:pt x="334" y="752"/>
                    <a:pt x="335" y="756"/>
                    <a:pt x="337" y="758"/>
                  </a:cubicBezTo>
                  <a:close/>
                </a:path>
              </a:pathLst>
            </a:custGeom>
            <a:solidFill>
              <a:srgbClr val="F2B8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0518776" y="3905250"/>
              <a:ext cx="2068513" cy="2860675"/>
            </a:xfrm>
            <a:custGeom>
              <a:avLst/>
              <a:gdLst>
                <a:gd name="T0" fmla="*/ 316 w 550"/>
                <a:gd name="T1" fmla="*/ 481 h 761"/>
                <a:gd name="T2" fmla="*/ 56 w 550"/>
                <a:gd name="T3" fmla="*/ 456 h 761"/>
                <a:gd name="T4" fmla="*/ 46 w 550"/>
                <a:gd name="T5" fmla="*/ 455 h 761"/>
                <a:gd name="T6" fmla="*/ 14 w 550"/>
                <a:gd name="T7" fmla="*/ 436 h 761"/>
                <a:gd name="T8" fmla="*/ 4 w 550"/>
                <a:gd name="T9" fmla="*/ 417 h 761"/>
                <a:gd name="T10" fmla="*/ 0 w 550"/>
                <a:gd name="T11" fmla="*/ 213 h 761"/>
                <a:gd name="T12" fmla="*/ 0 w 550"/>
                <a:gd name="T13" fmla="*/ 186 h 761"/>
                <a:gd name="T14" fmla="*/ 122 w 550"/>
                <a:gd name="T15" fmla="*/ 3 h 761"/>
                <a:gd name="T16" fmla="*/ 359 w 550"/>
                <a:gd name="T17" fmla="*/ 149 h 761"/>
                <a:gd name="T18" fmla="*/ 484 w 550"/>
                <a:gd name="T19" fmla="*/ 48 h 761"/>
                <a:gd name="T20" fmla="*/ 547 w 550"/>
                <a:gd name="T21" fmla="*/ 57 h 761"/>
                <a:gd name="T22" fmla="*/ 440 w 550"/>
                <a:gd name="T23" fmla="*/ 175 h 761"/>
                <a:gd name="T24" fmla="*/ 387 w 550"/>
                <a:gd name="T25" fmla="*/ 218 h 761"/>
                <a:gd name="T26" fmla="*/ 173 w 550"/>
                <a:gd name="T27" fmla="*/ 136 h 761"/>
                <a:gd name="T28" fmla="*/ 296 w 550"/>
                <a:gd name="T29" fmla="*/ 230 h 761"/>
                <a:gd name="T30" fmla="*/ 335 w 550"/>
                <a:gd name="T31" fmla="*/ 251 h 761"/>
                <a:gd name="T32" fmla="*/ 486 w 550"/>
                <a:gd name="T33" fmla="*/ 279 h 761"/>
                <a:gd name="T34" fmla="*/ 476 w 550"/>
                <a:gd name="T35" fmla="*/ 303 h 761"/>
                <a:gd name="T36" fmla="*/ 465 w 550"/>
                <a:gd name="T37" fmla="*/ 310 h 761"/>
                <a:gd name="T38" fmla="*/ 441 w 550"/>
                <a:gd name="T39" fmla="*/ 313 h 761"/>
                <a:gd name="T40" fmla="*/ 252 w 550"/>
                <a:gd name="T41" fmla="*/ 292 h 761"/>
                <a:gd name="T42" fmla="*/ 217 w 550"/>
                <a:gd name="T43" fmla="*/ 269 h 761"/>
                <a:gd name="T44" fmla="*/ 172 w 550"/>
                <a:gd name="T45" fmla="*/ 244 h 761"/>
                <a:gd name="T46" fmla="*/ 216 w 550"/>
                <a:gd name="T47" fmla="*/ 353 h 761"/>
                <a:gd name="T48" fmla="*/ 347 w 550"/>
                <a:gd name="T49" fmla="*/ 354 h 761"/>
                <a:gd name="T50" fmla="*/ 360 w 550"/>
                <a:gd name="T51" fmla="*/ 357 h 761"/>
                <a:gd name="T52" fmla="*/ 396 w 550"/>
                <a:gd name="T53" fmla="*/ 390 h 761"/>
                <a:gd name="T54" fmla="*/ 414 w 550"/>
                <a:gd name="T55" fmla="*/ 450 h 761"/>
                <a:gd name="T56" fmla="*/ 459 w 550"/>
                <a:gd name="T57" fmla="*/ 599 h 761"/>
                <a:gd name="T58" fmla="*/ 465 w 550"/>
                <a:gd name="T59" fmla="*/ 618 h 761"/>
                <a:gd name="T60" fmla="*/ 467 w 550"/>
                <a:gd name="T61" fmla="*/ 628 h 761"/>
                <a:gd name="T62" fmla="*/ 487 w 550"/>
                <a:gd name="T63" fmla="*/ 692 h 761"/>
                <a:gd name="T64" fmla="*/ 484 w 550"/>
                <a:gd name="T65" fmla="*/ 733 h 761"/>
                <a:gd name="T66" fmla="*/ 476 w 550"/>
                <a:gd name="T67" fmla="*/ 745 h 761"/>
                <a:gd name="T68" fmla="*/ 467 w 550"/>
                <a:gd name="T69" fmla="*/ 752 h 761"/>
                <a:gd name="T70" fmla="*/ 444 w 550"/>
                <a:gd name="T71" fmla="*/ 761 h 761"/>
                <a:gd name="T72" fmla="*/ 412 w 550"/>
                <a:gd name="T73" fmla="*/ 754 h 761"/>
                <a:gd name="T74" fmla="*/ 398 w 550"/>
                <a:gd name="T75" fmla="*/ 742 h 761"/>
                <a:gd name="T76" fmla="*/ 394 w 550"/>
                <a:gd name="T77" fmla="*/ 736 h 761"/>
                <a:gd name="T78" fmla="*/ 387 w 550"/>
                <a:gd name="T79" fmla="*/ 717 h 761"/>
                <a:gd name="T80" fmla="*/ 384 w 550"/>
                <a:gd name="T81" fmla="*/ 707 h 761"/>
                <a:gd name="T82" fmla="*/ 382 w 550"/>
                <a:gd name="T83" fmla="*/ 700 h 761"/>
                <a:gd name="T84" fmla="*/ 379 w 550"/>
                <a:gd name="T85" fmla="*/ 690 h 761"/>
                <a:gd name="T86" fmla="*/ 377 w 550"/>
                <a:gd name="T87" fmla="*/ 685 h 761"/>
                <a:gd name="T88" fmla="*/ 374 w 550"/>
                <a:gd name="T89" fmla="*/ 674 h 761"/>
                <a:gd name="T90" fmla="*/ 371 w 550"/>
                <a:gd name="T91" fmla="*/ 664 h 761"/>
                <a:gd name="T92" fmla="*/ 368 w 550"/>
                <a:gd name="T93" fmla="*/ 654 h 761"/>
                <a:gd name="T94" fmla="*/ 365 w 550"/>
                <a:gd name="T95" fmla="*/ 644 h 761"/>
                <a:gd name="T96" fmla="*/ 362 w 550"/>
                <a:gd name="T97" fmla="*/ 634 h 761"/>
                <a:gd name="T98" fmla="*/ 359 w 550"/>
                <a:gd name="T99" fmla="*/ 623 h 761"/>
                <a:gd name="T100" fmla="*/ 356 w 550"/>
                <a:gd name="T101" fmla="*/ 613 h 761"/>
                <a:gd name="T102" fmla="*/ 353 w 550"/>
                <a:gd name="T103" fmla="*/ 603 h 761"/>
                <a:gd name="T104" fmla="*/ 350 w 550"/>
                <a:gd name="T105" fmla="*/ 593 h 761"/>
                <a:gd name="T106" fmla="*/ 344 w 550"/>
                <a:gd name="T107" fmla="*/ 572 h 761"/>
                <a:gd name="T108" fmla="*/ 340 w 550"/>
                <a:gd name="T109" fmla="*/ 562 h 761"/>
                <a:gd name="T110" fmla="*/ 334 w 550"/>
                <a:gd name="T111" fmla="*/ 542 h 761"/>
                <a:gd name="T112" fmla="*/ 328 w 550"/>
                <a:gd name="T113" fmla="*/ 521 h 761"/>
                <a:gd name="T114" fmla="*/ 323 w 550"/>
                <a:gd name="T115" fmla="*/ 504 h 761"/>
                <a:gd name="T116" fmla="*/ 319 w 550"/>
                <a:gd name="T117" fmla="*/ 491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0" h="761">
                  <a:moveTo>
                    <a:pt x="317" y="484"/>
                  </a:moveTo>
                  <a:cubicBezTo>
                    <a:pt x="317" y="483"/>
                    <a:pt x="317" y="482"/>
                    <a:pt x="316" y="482"/>
                  </a:cubicBezTo>
                  <a:cubicBezTo>
                    <a:pt x="316" y="481"/>
                    <a:pt x="316" y="481"/>
                    <a:pt x="316" y="481"/>
                  </a:cubicBezTo>
                  <a:cubicBezTo>
                    <a:pt x="316" y="481"/>
                    <a:pt x="316" y="481"/>
                    <a:pt x="316" y="481"/>
                  </a:cubicBezTo>
                  <a:cubicBezTo>
                    <a:pt x="315" y="475"/>
                    <a:pt x="313" y="469"/>
                    <a:pt x="311" y="463"/>
                  </a:cubicBezTo>
                  <a:cubicBezTo>
                    <a:pt x="309" y="456"/>
                    <a:pt x="309" y="456"/>
                    <a:pt x="301" y="456"/>
                  </a:cubicBezTo>
                  <a:cubicBezTo>
                    <a:pt x="223" y="456"/>
                    <a:pt x="145" y="456"/>
                    <a:pt x="67" y="456"/>
                  </a:cubicBezTo>
                  <a:cubicBezTo>
                    <a:pt x="64" y="456"/>
                    <a:pt x="60" y="456"/>
                    <a:pt x="56" y="456"/>
                  </a:cubicBezTo>
                  <a:cubicBezTo>
                    <a:pt x="55" y="456"/>
                    <a:pt x="54" y="456"/>
                    <a:pt x="53" y="456"/>
                  </a:cubicBezTo>
                  <a:cubicBezTo>
                    <a:pt x="53" y="456"/>
                    <a:pt x="52" y="456"/>
                    <a:pt x="52" y="456"/>
                  </a:cubicBezTo>
                  <a:cubicBezTo>
                    <a:pt x="51" y="456"/>
                    <a:pt x="51" y="456"/>
                    <a:pt x="50" y="456"/>
                  </a:cubicBezTo>
                  <a:cubicBezTo>
                    <a:pt x="49" y="455"/>
                    <a:pt x="47" y="455"/>
                    <a:pt x="46" y="455"/>
                  </a:cubicBezTo>
                  <a:cubicBezTo>
                    <a:pt x="45" y="455"/>
                    <a:pt x="45" y="455"/>
                    <a:pt x="44" y="455"/>
                  </a:cubicBezTo>
                  <a:cubicBezTo>
                    <a:pt x="38" y="452"/>
                    <a:pt x="32" y="450"/>
                    <a:pt x="27" y="448"/>
                  </a:cubicBezTo>
                  <a:cubicBezTo>
                    <a:pt x="25" y="447"/>
                    <a:pt x="24" y="446"/>
                    <a:pt x="23" y="445"/>
                  </a:cubicBezTo>
                  <a:cubicBezTo>
                    <a:pt x="20" y="442"/>
                    <a:pt x="17" y="439"/>
                    <a:pt x="14" y="436"/>
                  </a:cubicBezTo>
                  <a:cubicBezTo>
                    <a:pt x="14" y="435"/>
                    <a:pt x="14" y="435"/>
                    <a:pt x="13" y="435"/>
                  </a:cubicBezTo>
                  <a:cubicBezTo>
                    <a:pt x="13" y="434"/>
                    <a:pt x="13" y="433"/>
                    <a:pt x="12" y="433"/>
                  </a:cubicBezTo>
                  <a:cubicBezTo>
                    <a:pt x="12" y="432"/>
                    <a:pt x="11" y="432"/>
                    <a:pt x="11" y="432"/>
                  </a:cubicBezTo>
                  <a:cubicBezTo>
                    <a:pt x="9" y="427"/>
                    <a:pt x="7" y="422"/>
                    <a:pt x="4" y="417"/>
                  </a:cubicBezTo>
                  <a:cubicBezTo>
                    <a:pt x="0" y="403"/>
                    <a:pt x="0" y="388"/>
                    <a:pt x="0" y="374"/>
                  </a:cubicBezTo>
                  <a:cubicBezTo>
                    <a:pt x="1" y="323"/>
                    <a:pt x="0" y="273"/>
                    <a:pt x="0" y="222"/>
                  </a:cubicBezTo>
                  <a:cubicBezTo>
                    <a:pt x="0" y="220"/>
                    <a:pt x="0" y="218"/>
                    <a:pt x="0" y="216"/>
                  </a:cubicBezTo>
                  <a:cubicBezTo>
                    <a:pt x="0" y="215"/>
                    <a:pt x="0" y="214"/>
                    <a:pt x="0" y="213"/>
                  </a:cubicBezTo>
                  <a:cubicBezTo>
                    <a:pt x="0" y="210"/>
                    <a:pt x="0" y="207"/>
                    <a:pt x="0" y="205"/>
                  </a:cubicBezTo>
                  <a:cubicBezTo>
                    <a:pt x="1" y="203"/>
                    <a:pt x="1" y="202"/>
                    <a:pt x="0" y="201"/>
                  </a:cubicBezTo>
                  <a:cubicBezTo>
                    <a:pt x="0" y="199"/>
                    <a:pt x="0" y="198"/>
                    <a:pt x="0" y="197"/>
                  </a:cubicBezTo>
                  <a:cubicBezTo>
                    <a:pt x="1" y="193"/>
                    <a:pt x="1" y="190"/>
                    <a:pt x="0" y="186"/>
                  </a:cubicBezTo>
                  <a:cubicBezTo>
                    <a:pt x="0" y="168"/>
                    <a:pt x="0" y="149"/>
                    <a:pt x="0" y="130"/>
                  </a:cubicBezTo>
                  <a:cubicBezTo>
                    <a:pt x="1" y="106"/>
                    <a:pt x="0" y="83"/>
                    <a:pt x="1" y="59"/>
                  </a:cubicBezTo>
                  <a:cubicBezTo>
                    <a:pt x="3" y="26"/>
                    <a:pt x="25" y="4"/>
                    <a:pt x="58" y="2"/>
                  </a:cubicBezTo>
                  <a:cubicBezTo>
                    <a:pt x="79" y="1"/>
                    <a:pt x="101" y="0"/>
                    <a:pt x="122" y="3"/>
                  </a:cubicBezTo>
                  <a:cubicBezTo>
                    <a:pt x="147" y="7"/>
                    <a:pt x="164" y="23"/>
                    <a:pt x="169" y="48"/>
                  </a:cubicBezTo>
                  <a:cubicBezTo>
                    <a:pt x="170" y="51"/>
                    <a:pt x="171" y="53"/>
                    <a:pt x="174" y="55"/>
                  </a:cubicBezTo>
                  <a:cubicBezTo>
                    <a:pt x="233" y="86"/>
                    <a:pt x="293" y="117"/>
                    <a:pt x="352" y="149"/>
                  </a:cubicBezTo>
                  <a:cubicBezTo>
                    <a:pt x="354" y="150"/>
                    <a:pt x="356" y="151"/>
                    <a:pt x="359" y="149"/>
                  </a:cubicBezTo>
                  <a:cubicBezTo>
                    <a:pt x="387" y="126"/>
                    <a:pt x="415" y="103"/>
                    <a:pt x="444" y="80"/>
                  </a:cubicBezTo>
                  <a:cubicBezTo>
                    <a:pt x="444" y="80"/>
                    <a:pt x="444" y="80"/>
                    <a:pt x="444" y="79"/>
                  </a:cubicBezTo>
                  <a:cubicBezTo>
                    <a:pt x="451" y="74"/>
                    <a:pt x="457" y="69"/>
                    <a:pt x="464" y="63"/>
                  </a:cubicBezTo>
                  <a:cubicBezTo>
                    <a:pt x="471" y="59"/>
                    <a:pt x="477" y="53"/>
                    <a:pt x="484" y="48"/>
                  </a:cubicBezTo>
                  <a:cubicBezTo>
                    <a:pt x="488" y="44"/>
                    <a:pt x="492" y="41"/>
                    <a:pt x="497" y="39"/>
                  </a:cubicBezTo>
                  <a:cubicBezTo>
                    <a:pt x="510" y="32"/>
                    <a:pt x="526" y="34"/>
                    <a:pt x="537" y="44"/>
                  </a:cubicBezTo>
                  <a:cubicBezTo>
                    <a:pt x="538" y="45"/>
                    <a:pt x="539" y="47"/>
                    <a:pt x="541" y="47"/>
                  </a:cubicBezTo>
                  <a:cubicBezTo>
                    <a:pt x="543" y="50"/>
                    <a:pt x="545" y="54"/>
                    <a:pt x="547" y="57"/>
                  </a:cubicBezTo>
                  <a:cubicBezTo>
                    <a:pt x="548" y="60"/>
                    <a:pt x="548" y="63"/>
                    <a:pt x="549" y="66"/>
                  </a:cubicBezTo>
                  <a:cubicBezTo>
                    <a:pt x="550" y="77"/>
                    <a:pt x="546" y="87"/>
                    <a:pt x="539" y="95"/>
                  </a:cubicBezTo>
                  <a:cubicBezTo>
                    <a:pt x="537" y="96"/>
                    <a:pt x="536" y="97"/>
                    <a:pt x="536" y="99"/>
                  </a:cubicBezTo>
                  <a:cubicBezTo>
                    <a:pt x="504" y="124"/>
                    <a:pt x="472" y="150"/>
                    <a:pt x="440" y="175"/>
                  </a:cubicBezTo>
                  <a:cubicBezTo>
                    <a:pt x="430" y="184"/>
                    <a:pt x="419" y="193"/>
                    <a:pt x="408" y="201"/>
                  </a:cubicBezTo>
                  <a:cubicBezTo>
                    <a:pt x="408" y="201"/>
                    <a:pt x="408" y="201"/>
                    <a:pt x="408" y="201"/>
                  </a:cubicBezTo>
                  <a:cubicBezTo>
                    <a:pt x="407" y="202"/>
                    <a:pt x="405" y="203"/>
                    <a:pt x="404" y="205"/>
                  </a:cubicBezTo>
                  <a:cubicBezTo>
                    <a:pt x="399" y="209"/>
                    <a:pt x="393" y="214"/>
                    <a:pt x="387" y="218"/>
                  </a:cubicBezTo>
                  <a:cubicBezTo>
                    <a:pt x="377" y="226"/>
                    <a:pt x="366" y="229"/>
                    <a:pt x="353" y="226"/>
                  </a:cubicBezTo>
                  <a:cubicBezTo>
                    <a:pt x="348" y="225"/>
                    <a:pt x="343" y="223"/>
                    <a:pt x="337" y="222"/>
                  </a:cubicBezTo>
                  <a:cubicBezTo>
                    <a:pt x="286" y="195"/>
                    <a:pt x="235" y="168"/>
                    <a:pt x="183" y="141"/>
                  </a:cubicBezTo>
                  <a:cubicBezTo>
                    <a:pt x="180" y="139"/>
                    <a:pt x="175" y="134"/>
                    <a:pt x="173" y="136"/>
                  </a:cubicBezTo>
                  <a:cubicBezTo>
                    <a:pt x="170" y="138"/>
                    <a:pt x="172" y="144"/>
                    <a:pt x="172" y="148"/>
                  </a:cubicBezTo>
                  <a:cubicBezTo>
                    <a:pt x="171" y="152"/>
                    <a:pt x="173" y="154"/>
                    <a:pt x="176" y="157"/>
                  </a:cubicBezTo>
                  <a:cubicBezTo>
                    <a:pt x="212" y="180"/>
                    <a:pt x="247" y="203"/>
                    <a:pt x="283" y="226"/>
                  </a:cubicBezTo>
                  <a:cubicBezTo>
                    <a:pt x="287" y="228"/>
                    <a:pt x="291" y="230"/>
                    <a:pt x="296" y="230"/>
                  </a:cubicBezTo>
                  <a:cubicBezTo>
                    <a:pt x="305" y="231"/>
                    <a:pt x="314" y="232"/>
                    <a:pt x="323" y="232"/>
                  </a:cubicBezTo>
                  <a:cubicBezTo>
                    <a:pt x="325" y="232"/>
                    <a:pt x="326" y="233"/>
                    <a:pt x="326" y="235"/>
                  </a:cubicBezTo>
                  <a:cubicBezTo>
                    <a:pt x="326" y="237"/>
                    <a:pt x="326" y="238"/>
                    <a:pt x="326" y="239"/>
                  </a:cubicBezTo>
                  <a:cubicBezTo>
                    <a:pt x="327" y="245"/>
                    <a:pt x="331" y="248"/>
                    <a:pt x="335" y="251"/>
                  </a:cubicBezTo>
                  <a:cubicBezTo>
                    <a:pt x="347" y="259"/>
                    <a:pt x="360" y="263"/>
                    <a:pt x="374" y="266"/>
                  </a:cubicBezTo>
                  <a:cubicBezTo>
                    <a:pt x="409" y="273"/>
                    <a:pt x="445" y="274"/>
                    <a:pt x="481" y="271"/>
                  </a:cubicBezTo>
                  <a:cubicBezTo>
                    <a:pt x="483" y="271"/>
                    <a:pt x="485" y="270"/>
                    <a:pt x="486" y="273"/>
                  </a:cubicBezTo>
                  <a:cubicBezTo>
                    <a:pt x="486" y="275"/>
                    <a:pt x="486" y="277"/>
                    <a:pt x="486" y="279"/>
                  </a:cubicBezTo>
                  <a:cubicBezTo>
                    <a:pt x="486" y="282"/>
                    <a:pt x="485" y="285"/>
                    <a:pt x="485" y="288"/>
                  </a:cubicBezTo>
                  <a:cubicBezTo>
                    <a:pt x="484" y="290"/>
                    <a:pt x="483" y="291"/>
                    <a:pt x="483" y="293"/>
                  </a:cubicBezTo>
                  <a:cubicBezTo>
                    <a:pt x="482" y="293"/>
                    <a:pt x="481" y="294"/>
                    <a:pt x="481" y="295"/>
                  </a:cubicBezTo>
                  <a:cubicBezTo>
                    <a:pt x="480" y="298"/>
                    <a:pt x="478" y="300"/>
                    <a:pt x="476" y="303"/>
                  </a:cubicBezTo>
                  <a:cubicBezTo>
                    <a:pt x="475" y="303"/>
                    <a:pt x="474" y="303"/>
                    <a:pt x="474" y="305"/>
                  </a:cubicBezTo>
                  <a:cubicBezTo>
                    <a:pt x="473" y="305"/>
                    <a:pt x="472" y="306"/>
                    <a:pt x="471" y="307"/>
                  </a:cubicBezTo>
                  <a:cubicBezTo>
                    <a:pt x="469" y="307"/>
                    <a:pt x="467" y="308"/>
                    <a:pt x="466" y="310"/>
                  </a:cubicBezTo>
                  <a:cubicBezTo>
                    <a:pt x="466" y="310"/>
                    <a:pt x="465" y="310"/>
                    <a:pt x="465" y="310"/>
                  </a:cubicBezTo>
                  <a:cubicBezTo>
                    <a:pt x="463" y="311"/>
                    <a:pt x="461" y="311"/>
                    <a:pt x="460" y="312"/>
                  </a:cubicBezTo>
                  <a:cubicBezTo>
                    <a:pt x="459" y="312"/>
                    <a:pt x="458" y="312"/>
                    <a:pt x="458" y="312"/>
                  </a:cubicBezTo>
                  <a:cubicBezTo>
                    <a:pt x="456" y="312"/>
                    <a:pt x="454" y="312"/>
                    <a:pt x="453" y="313"/>
                  </a:cubicBezTo>
                  <a:cubicBezTo>
                    <a:pt x="449" y="313"/>
                    <a:pt x="445" y="313"/>
                    <a:pt x="441" y="313"/>
                  </a:cubicBezTo>
                  <a:cubicBezTo>
                    <a:pt x="439" y="312"/>
                    <a:pt x="436" y="312"/>
                    <a:pt x="433" y="312"/>
                  </a:cubicBezTo>
                  <a:cubicBezTo>
                    <a:pt x="398" y="310"/>
                    <a:pt x="364" y="307"/>
                    <a:pt x="329" y="305"/>
                  </a:cubicBezTo>
                  <a:cubicBezTo>
                    <a:pt x="312" y="303"/>
                    <a:pt x="294" y="302"/>
                    <a:pt x="277" y="302"/>
                  </a:cubicBezTo>
                  <a:cubicBezTo>
                    <a:pt x="267" y="302"/>
                    <a:pt x="259" y="298"/>
                    <a:pt x="252" y="292"/>
                  </a:cubicBezTo>
                  <a:cubicBezTo>
                    <a:pt x="244" y="286"/>
                    <a:pt x="236" y="281"/>
                    <a:pt x="228" y="276"/>
                  </a:cubicBezTo>
                  <a:cubicBezTo>
                    <a:pt x="227" y="275"/>
                    <a:pt x="226" y="274"/>
                    <a:pt x="224" y="274"/>
                  </a:cubicBezTo>
                  <a:cubicBezTo>
                    <a:pt x="223" y="272"/>
                    <a:pt x="221" y="271"/>
                    <a:pt x="219" y="271"/>
                  </a:cubicBezTo>
                  <a:cubicBezTo>
                    <a:pt x="219" y="270"/>
                    <a:pt x="218" y="269"/>
                    <a:pt x="217" y="269"/>
                  </a:cubicBezTo>
                  <a:cubicBezTo>
                    <a:pt x="215" y="268"/>
                    <a:pt x="213" y="267"/>
                    <a:pt x="211" y="266"/>
                  </a:cubicBezTo>
                  <a:cubicBezTo>
                    <a:pt x="211" y="265"/>
                    <a:pt x="210" y="264"/>
                    <a:pt x="209" y="264"/>
                  </a:cubicBezTo>
                  <a:cubicBezTo>
                    <a:pt x="197" y="256"/>
                    <a:pt x="186" y="249"/>
                    <a:pt x="174" y="241"/>
                  </a:cubicBezTo>
                  <a:cubicBezTo>
                    <a:pt x="170" y="238"/>
                    <a:pt x="172" y="243"/>
                    <a:pt x="172" y="244"/>
                  </a:cubicBezTo>
                  <a:cubicBezTo>
                    <a:pt x="172" y="274"/>
                    <a:pt x="172" y="305"/>
                    <a:pt x="172" y="335"/>
                  </a:cubicBezTo>
                  <a:cubicBezTo>
                    <a:pt x="172" y="341"/>
                    <a:pt x="171" y="347"/>
                    <a:pt x="172" y="353"/>
                  </a:cubicBezTo>
                  <a:cubicBezTo>
                    <a:pt x="186" y="354"/>
                    <a:pt x="200" y="353"/>
                    <a:pt x="214" y="353"/>
                  </a:cubicBezTo>
                  <a:cubicBezTo>
                    <a:pt x="215" y="353"/>
                    <a:pt x="215" y="353"/>
                    <a:pt x="216" y="353"/>
                  </a:cubicBezTo>
                  <a:cubicBezTo>
                    <a:pt x="217" y="353"/>
                    <a:pt x="217" y="353"/>
                    <a:pt x="217" y="353"/>
                  </a:cubicBezTo>
                  <a:cubicBezTo>
                    <a:pt x="257" y="353"/>
                    <a:pt x="297" y="353"/>
                    <a:pt x="336" y="353"/>
                  </a:cubicBezTo>
                  <a:cubicBezTo>
                    <a:pt x="339" y="354"/>
                    <a:pt x="341" y="354"/>
                    <a:pt x="343" y="354"/>
                  </a:cubicBezTo>
                  <a:cubicBezTo>
                    <a:pt x="344" y="354"/>
                    <a:pt x="346" y="354"/>
                    <a:pt x="347" y="354"/>
                  </a:cubicBezTo>
                  <a:cubicBezTo>
                    <a:pt x="347" y="355"/>
                    <a:pt x="348" y="355"/>
                    <a:pt x="350" y="355"/>
                  </a:cubicBezTo>
                  <a:cubicBezTo>
                    <a:pt x="351" y="355"/>
                    <a:pt x="352" y="355"/>
                    <a:pt x="353" y="356"/>
                  </a:cubicBezTo>
                  <a:cubicBezTo>
                    <a:pt x="354" y="357"/>
                    <a:pt x="356" y="357"/>
                    <a:pt x="358" y="357"/>
                  </a:cubicBezTo>
                  <a:cubicBezTo>
                    <a:pt x="358" y="357"/>
                    <a:pt x="359" y="357"/>
                    <a:pt x="360" y="357"/>
                  </a:cubicBezTo>
                  <a:cubicBezTo>
                    <a:pt x="363" y="358"/>
                    <a:pt x="365" y="359"/>
                    <a:pt x="368" y="360"/>
                  </a:cubicBezTo>
                  <a:cubicBezTo>
                    <a:pt x="379" y="365"/>
                    <a:pt x="387" y="373"/>
                    <a:pt x="393" y="383"/>
                  </a:cubicBezTo>
                  <a:cubicBezTo>
                    <a:pt x="393" y="385"/>
                    <a:pt x="394" y="386"/>
                    <a:pt x="395" y="388"/>
                  </a:cubicBezTo>
                  <a:cubicBezTo>
                    <a:pt x="395" y="388"/>
                    <a:pt x="396" y="389"/>
                    <a:pt x="396" y="390"/>
                  </a:cubicBezTo>
                  <a:cubicBezTo>
                    <a:pt x="396" y="391"/>
                    <a:pt x="396" y="392"/>
                    <a:pt x="397" y="393"/>
                  </a:cubicBezTo>
                  <a:cubicBezTo>
                    <a:pt x="397" y="394"/>
                    <a:pt x="398" y="394"/>
                    <a:pt x="398" y="395"/>
                  </a:cubicBezTo>
                  <a:cubicBezTo>
                    <a:pt x="398" y="396"/>
                    <a:pt x="398" y="397"/>
                    <a:pt x="398" y="397"/>
                  </a:cubicBezTo>
                  <a:cubicBezTo>
                    <a:pt x="404" y="415"/>
                    <a:pt x="409" y="433"/>
                    <a:pt x="414" y="450"/>
                  </a:cubicBezTo>
                  <a:cubicBezTo>
                    <a:pt x="427" y="495"/>
                    <a:pt x="441" y="539"/>
                    <a:pt x="454" y="583"/>
                  </a:cubicBezTo>
                  <a:cubicBezTo>
                    <a:pt x="454" y="583"/>
                    <a:pt x="454" y="584"/>
                    <a:pt x="454" y="584"/>
                  </a:cubicBezTo>
                  <a:cubicBezTo>
                    <a:pt x="455" y="588"/>
                    <a:pt x="456" y="591"/>
                    <a:pt x="458" y="595"/>
                  </a:cubicBezTo>
                  <a:cubicBezTo>
                    <a:pt x="458" y="596"/>
                    <a:pt x="459" y="598"/>
                    <a:pt x="459" y="599"/>
                  </a:cubicBezTo>
                  <a:cubicBezTo>
                    <a:pt x="460" y="605"/>
                    <a:pt x="461" y="610"/>
                    <a:pt x="464" y="615"/>
                  </a:cubicBezTo>
                  <a:cubicBezTo>
                    <a:pt x="464" y="616"/>
                    <a:pt x="464" y="617"/>
                    <a:pt x="464" y="617"/>
                  </a:cubicBezTo>
                  <a:cubicBezTo>
                    <a:pt x="464" y="618"/>
                    <a:pt x="464" y="618"/>
                    <a:pt x="464" y="618"/>
                  </a:cubicBezTo>
                  <a:cubicBezTo>
                    <a:pt x="464" y="618"/>
                    <a:pt x="465" y="618"/>
                    <a:pt x="465" y="618"/>
                  </a:cubicBezTo>
                  <a:cubicBezTo>
                    <a:pt x="465" y="619"/>
                    <a:pt x="465" y="619"/>
                    <a:pt x="465" y="619"/>
                  </a:cubicBezTo>
                  <a:cubicBezTo>
                    <a:pt x="466" y="621"/>
                    <a:pt x="466" y="623"/>
                    <a:pt x="467" y="625"/>
                  </a:cubicBezTo>
                  <a:cubicBezTo>
                    <a:pt x="467" y="626"/>
                    <a:pt x="467" y="627"/>
                    <a:pt x="467" y="628"/>
                  </a:cubicBezTo>
                  <a:cubicBezTo>
                    <a:pt x="467" y="628"/>
                    <a:pt x="467" y="628"/>
                    <a:pt x="467" y="628"/>
                  </a:cubicBezTo>
                  <a:cubicBezTo>
                    <a:pt x="467" y="628"/>
                    <a:pt x="468" y="628"/>
                    <a:pt x="468" y="629"/>
                  </a:cubicBezTo>
                  <a:cubicBezTo>
                    <a:pt x="473" y="647"/>
                    <a:pt x="479" y="666"/>
                    <a:pt x="484" y="685"/>
                  </a:cubicBezTo>
                  <a:cubicBezTo>
                    <a:pt x="484" y="686"/>
                    <a:pt x="485" y="688"/>
                    <a:pt x="486" y="690"/>
                  </a:cubicBezTo>
                  <a:cubicBezTo>
                    <a:pt x="486" y="690"/>
                    <a:pt x="486" y="691"/>
                    <a:pt x="487" y="692"/>
                  </a:cubicBezTo>
                  <a:cubicBezTo>
                    <a:pt x="488" y="697"/>
                    <a:pt x="488" y="702"/>
                    <a:pt x="489" y="707"/>
                  </a:cubicBezTo>
                  <a:cubicBezTo>
                    <a:pt x="489" y="709"/>
                    <a:pt x="489" y="710"/>
                    <a:pt x="489" y="712"/>
                  </a:cubicBezTo>
                  <a:cubicBezTo>
                    <a:pt x="488" y="719"/>
                    <a:pt x="487" y="725"/>
                    <a:pt x="485" y="731"/>
                  </a:cubicBezTo>
                  <a:cubicBezTo>
                    <a:pt x="484" y="732"/>
                    <a:pt x="484" y="733"/>
                    <a:pt x="484" y="733"/>
                  </a:cubicBezTo>
                  <a:cubicBezTo>
                    <a:pt x="483" y="734"/>
                    <a:pt x="482" y="736"/>
                    <a:pt x="481" y="738"/>
                  </a:cubicBezTo>
                  <a:cubicBezTo>
                    <a:pt x="481" y="738"/>
                    <a:pt x="481" y="738"/>
                    <a:pt x="481" y="738"/>
                  </a:cubicBezTo>
                  <a:cubicBezTo>
                    <a:pt x="480" y="739"/>
                    <a:pt x="479" y="740"/>
                    <a:pt x="478" y="742"/>
                  </a:cubicBezTo>
                  <a:cubicBezTo>
                    <a:pt x="477" y="743"/>
                    <a:pt x="477" y="744"/>
                    <a:pt x="476" y="745"/>
                  </a:cubicBezTo>
                  <a:cubicBezTo>
                    <a:pt x="474" y="746"/>
                    <a:pt x="473" y="747"/>
                    <a:pt x="472" y="749"/>
                  </a:cubicBezTo>
                  <a:cubicBezTo>
                    <a:pt x="471" y="749"/>
                    <a:pt x="470" y="750"/>
                    <a:pt x="470" y="750"/>
                  </a:cubicBezTo>
                  <a:cubicBezTo>
                    <a:pt x="469" y="750"/>
                    <a:pt x="468" y="751"/>
                    <a:pt x="468" y="752"/>
                  </a:cubicBezTo>
                  <a:cubicBezTo>
                    <a:pt x="467" y="752"/>
                    <a:pt x="467" y="752"/>
                    <a:pt x="467" y="752"/>
                  </a:cubicBezTo>
                  <a:cubicBezTo>
                    <a:pt x="466" y="752"/>
                    <a:pt x="465" y="753"/>
                    <a:pt x="465" y="754"/>
                  </a:cubicBezTo>
                  <a:cubicBezTo>
                    <a:pt x="464" y="754"/>
                    <a:pt x="464" y="754"/>
                    <a:pt x="464" y="754"/>
                  </a:cubicBezTo>
                  <a:cubicBezTo>
                    <a:pt x="458" y="757"/>
                    <a:pt x="452" y="759"/>
                    <a:pt x="446" y="760"/>
                  </a:cubicBezTo>
                  <a:cubicBezTo>
                    <a:pt x="446" y="760"/>
                    <a:pt x="445" y="760"/>
                    <a:pt x="444" y="761"/>
                  </a:cubicBezTo>
                  <a:cubicBezTo>
                    <a:pt x="441" y="761"/>
                    <a:pt x="437" y="761"/>
                    <a:pt x="433" y="761"/>
                  </a:cubicBezTo>
                  <a:cubicBezTo>
                    <a:pt x="432" y="761"/>
                    <a:pt x="431" y="760"/>
                    <a:pt x="430" y="760"/>
                  </a:cubicBezTo>
                  <a:cubicBezTo>
                    <a:pt x="425" y="759"/>
                    <a:pt x="420" y="757"/>
                    <a:pt x="415" y="755"/>
                  </a:cubicBezTo>
                  <a:cubicBezTo>
                    <a:pt x="414" y="755"/>
                    <a:pt x="413" y="754"/>
                    <a:pt x="412" y="754"/>
                  </a:cubicBezTo>
                  <a:cubicBezTo>
                    <a:pt x="412" y="753"/>
                    <a:pt x="411" y="752"/>
                    <a:pt x="410" y="752"/>
                  </a:cubicBezTo>
                  <a:cubicBezTo>
                    <a:pt x="410" y="752"/>
                    <a:pt x="409" y="752"/>
                    <a:pt x="409" y="752"/>
                  </a:cubicBezTo>
                  <a:cubicBezTo>
                    <a:pt x="408" y="750"/>
                    <a:pt x="407" y="749"/>
                    <a:pt x="406" y="749"/>
                  </a:cubicBezTo>
                  <a:cubicBezTo>
                    <a:pt x="403" y="747"/>
                    <a:pt x="401" y="744"/>
                    <a:pt x="398" y="742"/>
                  </a:cubicBezTo>
                  <a:cubicBezTo>
                    <a:pt x="398" y="741"/>
                    <a:pt x="398" y="740"/>
                    <a:pt x="397" y="739"/>
                  </a:cubicBezTo>
                  <a:cubicBezTo>
                    <a:pt x="397" y="739"/>
                    <a:pt x="396" y="739"/>
                    <a:pt x="396" y="739"/>
                  </a:cubicBezTo>
                  <a:cubicBezTo>
                    <a:pt x="396" y="738"/>
                    <a:pt x="396" y="737"/>
                    <a:pt x="395" y="736"/>
                  </a:cubicBezTo>
                  <a:cubicBezTo>
                    <a:pt x="395" y="736"/>
                    <a:pt x="394" y="736"/>
                    <a:pt x="394" y="736"/>
                  </a:cubicBezTo>
                  <a:cubicBezTo>
                    <a:pt x="393" y="732"/>
                    <a:pt x="391" y="729"/>
                    <a:pt x="389" y="725"/>
                  </a:cubicBezTo>
                  <a:cubicBezTo>
                    <a:pt x="389" y="725"/>
                    <a:pt x="389" y="724"/>
                    <a:pt x="389" y="723"/>
                  </a:cubicBezTo>
                  <a:cubicBezTo>
                    <a:pt x="389" y="722"/>
                    <a:pt x="388" y="720"/>
                    <a:pt x="387" y="719"/>
                  </a:cubicBezTo>
                  <a:cubicBezTo>
                    <a:pt x="387" y="718"/>
                    <a:pt x="387" y="718"/>
                    <a:pt x="387" y="717"/>
                  </a:cubicBezTo>
                  <a:cubicBezTo>
                    <a:pt x="387" y="716"/>
                    <a:pt x="387" y="716"/>
                    <a:pt x="386" y="715"/>
                  </a:cubicBezTo>
                  <a:cubicBezTo>
                    <a:pt x="386" y="714"/>
                    <a:pt x="386" y="714"/>
                    <a:pt x="386" y="713"/>
                  </a:cubicBezTo>
                  <a:cubicBezTo>
                    <a:pt x="386" y="712"/>
                    <a:pt x="385" y="710"/>
                    <a:pt x="384" y="709"/>
                  </a:cubicBezTo>
                  <a:cubicBezTo>
                    <a:pt x="384" y="708"/>
                    <a:pt x="384" y="708"/>
                    <a:pt x="384" y="707"/>
                  </a:cubicBezTo>
                  <a:cubicBezTo>
                    <a:pt x="384" y="706"/>
                    <a:pt x="383" y="706"/>
                    <a:pt x="383" y="705"/>
                  </a:cubicBezTo>
                  <a:cubicBezTo>
                    <a:pt x="383" y="704"/>
                    <a:pt x="383" y="704"/>
                    <a:pt x="383" y="703"/>
                  </a:cubicBezTo>
                  <a:cubicBezTo>
                    <a:pt x="383" y="702"/>
                    <a:pt x="382" y="702"/>
                    <a:pt x="382" y="702"/>
                  </a:cubicBezTo>
                  <a:cubicBezTo>
                    <a:pt x="382" y="701"/>
                    <a:pt x="382" y="700"/>
                    <a:pt x="382" y="700"/>
                  </a:cubicBezTo>
                  <a:cubicBezTo>
                    <a:pt x="382" y="698"/>
                    <a:pt x="381" y="696"/>
                    <a:pt x="380" y="695"/>
                  </a:cubicBezTo>
                  <a:cubicBezTo>
                    <a:pt x="380" y="694"/>
                    <a:pt x="380" y="693"/>
                    <a:pt x="380" y="693"/>
                  </a:cubicBezTo>
                  <a:cubicBezTo>
                    <a:pt x="380" y="692"/>
                    <a:pt x="379" y="692"/>
                    <a:pt x="379" y="692"/>
                  </a:cubicBezTo>
                  <a:cubicBezTo>
                    <a:pt x="379" y="691"/>
                    <a:pt x="379" y="690"/>
                    <a:pt x="379" y="690"/>
                  </a:cubicBezTo>
                  <a:cubicBezTo>
                    <a:pt x="379" y="689"/>
                    <a:pt x="378" y="689"/>
                    <a:pt x="378" y="688"/>
                  </a:cubicBezTo>
                  <a:cubicBezTo>
                    <a:pt x="378" y="687"/>
                    <a:pt x="378" y="686"/>
                    <a:pt x="377" y="685"/>
                  </a:cubicBezTo>
                  <a:cubicBezTo>
                    <a:pt x="377" y="685"/>
                    <a:pt x="378" y="685"/>
                    <a:pt x="378" y="685"/>
                  </a:cubicBezTo>
                  <a:cubicBezTo>
                    <a:pt x="377" y="685"/>
                    <a:pt x="377" y="685"/>
                    <a:pt x="377" y="685"/>
                  </a:cubicBezTo>
                  <a:cubicBezTo>
                    <a:pt x="377" y="684"/>
                    <a:pt x="377" y="683"/>
                    <a:pt x="377" y="683"/>
                  </a:cubicBezTo>
                  <a:cubicBezTo>
                    <a:pt x="377" y="682"/>
                    <a:pt x="377" y="682"/>
                    <a:pt x="376" y="681"/>
                  </a:cubicBezTo>
                  <a:cubicBezTo>
                    <a:pt x="376" y="681"/>
                    <a:pt x="376" y="680"/>
                    <a:pt x="376" y="679"/>
                  </a:cubicBezTo>
                  <a:cubicBezTo>
                    <a:pt x="376" y="678"/>
                    <a:pt x="375" y="676"/>
                    <a:pt x="374" y="674"/>
                  </a:cubicBezTo>
                  <a:cubicBezTo>
                    <a:pt x="374" y="674"/>
                    <a:pt x="374" y="673"/>
                    <a:pt x="374" y="672"/>
                  </a:cubicBezTo>
                  <a:cubicBezTo>
                    <a:pt x="373" y="672"/>
                    <a:pt x="373" y="672"/>
                    <a:pt x="373" y="671"/>
                  </a:cubicBezTo>
                  <a:cubicBezTo>
                    <a:pt x="373" y="670"/>
                    <a:pt x="373" y="669"/>
                    <a:pt x="372" y="668"/>
                  </a:cubicBezTo>
                  <a:cubicBezTo>
                    <a:pt x="372" y="667"/>
                    <a:pt x="372" y="665"/>
                    <a:pt x="371" y="664"/>
                  </a:cubicBezTo>
                  <a:cubicBezTo>
                    <a:pt x="371" y="663"/>
                    <a:pt x="371" y="663"/>
                    <a:pt x="371" y="662"/>
                  </a:cubicBezTo>
                  <a:cubicBezTo>
                    <a:pt x="371" y="662"/>
                    <a:pt x="371" y="661"/>
                    <a:pt x="370" y="661"/>
                  </a:cubicBezTo>
                  <a:cubicBezTo>
                    <a:pt x="370" y="660"/>
                    <a:pt x="370" y="660"/>
                    <a:pt x="370" y="659"/>
                  </a:cubicBezTo>
                  <a:cubicBezTo>
                    <a:pt x="369" y="657"/>
                    <a:pt x="369" y="655"/>
                    <a:pt x="368" y="654"/>
                  </a:cubicBezTo>
                  <a:cubicBezTo>
                    <a:pt x="368" y="653"/>
                    <a:pt x="368" y="653"/>
                    <a:pt x="368" y="652"/>
                  </a:cubicBezTo>
                  <a:cubicBezTo>
                    <a:pt x="368" y="651"/>
                    <a:pt x="368" y="651"/>
                    <a:pt x="367" y="651"/>
                  </a:cubicBezTo>
                  <a:cubicBezTo>
                    <a:pt x="367" y="650"/>
                    <a:pt x="367" y="650"/>
                    <a:pt x="367" y="649"/>
                  </a:cubicBezTo>
                  <a:cubicBezTo>
                    <a:pt x="366" y="647"/>
                    <a:pt x="366" y="645"/>
                    <a:pt x="365" y="644"/>
                  </a:cubicBezTo>
                  <a:cubicBezTo>
                    <a:pt x="365" y="643"/>
                    <a:pt x="365" y="642"/>
                    <a:pt x="364" y="642"/>
                  </a:cubicBezTo>
                  <a:cubicBezTo>
                    <a:pt x="364" y="641"/>
                    <a:pt x="364" y="641"/>
                    <a:pt x="364" y="641"/>
                  </a:cubicBezTo>
                  <a:cubicBezTo>
                    <a:pt x="364" y="640"/>
                    <a:pt x="363" y="639"/>
                    <a:pt x="363" y="638"/>
                  </a:cubicBezTo>
                  <a:cubicBezTo>
                    <a:pt x="363" y="636"/>
                    <a:pt x="363" y="635"/>
                    <a:pt x="362" y="634"/>
                  </a:cubicBezTo>
                  <a:cubicBezTo>
                    <a:pt x="362" y="633"/>
                    <a:pt x="362" y="632"/>
                    <a:pt x="361" y="632"/>
                  </a:cubicBezTo>
                  <a:cubicBezTo>
                    <a:pt x="361" y="631"/>
                    <a:pt x="361" y="631"/>
                    <a:pt x="361" y="630"/>
                  </a:cubicBezTo>
                  <a:cubicBezTo>
                    <a:pt x="361" y="629"/>
                    <a:pt x="360" y="628"/>
                    <a:pt x="360" y="628"/>
                  </a:cubicBezTo>
                  <a:cubicBezTo>
                    <a:pt x="360" y="626"/>
                    <a:pt x="360" y="625"/>
                    <a:pt x="359" y="623"/>
                  </a:cubicBezTo>
                  <a:cubicBezTo>
                    <a:pt x="359" y="623"/>
                    <a:pt x="359" y="622"/>
                    <a:pt x="358" y="621"/>
                  </a:cubicBezTo>
                  <a:cubicBezTo>
                    <a:pt x="358" y="621"/>
                    <a:pt x="358" y="621"/>
                    <a:pt x="358" y="620"/>
                  </a:cubicBezTo>
                  <a:cubicBezTo>
                    <a:pt x="358" y="620"/>
                    <a:pt x="358" y="619"/>
                    <a:pt x="357" y="618"/>
                  </a:cubicBezTo>
                  <a:cubicBezTo>
                    <a:pt x="357" y="617"/>
                    <a:pt x="357" y="615"/>
                    <a:pt x="356" y="613"/>
                  </a:cubicBezTo>
                  <a:cubicBezTo>
                    <a:pt x="356" y="613"/>
                    <a:pt x="355" y="612"/>
                    <a:pt x="355" y="611"/>
                  </a:cubicBezTo>
                  <a:cubicBezTo>
                    <a:pt x="355" y="611"/>
                    <a:pt x="355" y="610"/>
                    <a:pt x="355" y="610"/>
                  </a:cubicBezTo>
                  <a:cubicBezTo>
                    <a:pt x="355" y="609"/>
                    <a:pt x="354" y="609"/>
                    <a:pt x="354" y="608"/>
                  </a:cubicBezTo>
                  <a:cubicBezTo>
                    <a:pt x="354" y="606"/>
                    <a:pt x="354" y="605"/>
                    <a:pt x="353" y="603"/>
                  </a:cubicBezTo>
                  <a:cubicBezTo>
                    <a:pt x="353" y="602"/>
                    <a:pt x="352" y="602"/>
                    <a:pt x="352" y="601"/>
                  </a:cubicBezTo>
                  <a:cubicBezTo>
                    <a:pt x="352" y="601"/>
                    <a:pt x="352" y="600"/>
                    <a:pt x="352" y="600"/>
                  </a:cubicBezTo>
                  <a:cubicBezTo>
                    <a:pt x="352" y="599"/>
                    <a:pt x="351" y="599"/>
                    <a:pt x="351" y="598"/>
                  </a:cubicBezTo>
                  <a:cubicBezTo>
                    <a:pt x="351" y="596"/>
                    <a:pt x="351" y="594"/>
                    <a:pt x="350" y="593"/>
                  </a:cubicBezTo>
                  <a:cubicBezTo>
                    <a:pt x="349" y="592"/>
                    <a:pt x="349" y="591"/>
                    <a:pt x="349" y="591"/>
                  </a:cubicBezTo>
                  <a:cubicBezTo>
                    <a:pt x="349" y="588"/>
                    <a:pt x="348" y="585"/>
                    <a:pt x="347" y="583"/>
                  </a:cubicBezTo>
                  <a:cubicBezTo>
                    <a:pt x="346" y="582"/>
                    <a:pt x="346" y="581"/>
                    <a:pt x="346" y="581"/>
                  </a:cubicBezTo>
                  <a:cubicBezTo>
                    <a:pt x="346" y="578"/>
                    <a:pt x="345" y="575"/>
                    <a:pt x="344" y="572"/>
                  </a:cubicBezTo>
                  <a:cubicBezTo>
                    <a:pt x="343" y="572"/>
                    <a:pt x="343" y="571"/>
                    <a:pt x="343" y="570"/>
                  </a:cubicBezTo>
                  <a:cubicBezTo>
                    <a:pt x="343" y="570"/>
                    <a:pt x="343" y="570"/>
                    <a:pt x="343" y="569"/>
                  </a:cubicBezTo>
                  <a:cubicBezTo>
                    <a:pt x="342" y="568"/>
                    <a:pt x="342" y="567"/>
                    <a:pt x="342" y="566"/>
                  </a:cubicBezTo>
                  <a:cubicBezTo>
                    <a:pt x="342" y="565"/>
                    <a:pt x="342" y="563"/>
                    <a:pt x="340" y="562"/>
                  </a:cubicBezTo>
                  <a:cubicBezTo>
                    <a:pt x="340" y="562"/>
                    <a:pt x="340" y="561"/>
                    <a:pt x="340" y="560"/>
                  </a:cubicBezTo>
                  <a:cubicBezTo>
                    <a:pt x="340" y="557"/>
                    <a:pt x="339" y="555"/>
                    <a:pt x="337" y="552"/>
                  </a:cubicBezTo>
                  <a:cubicBezTo>
                    <a:pt x="337" y="551"/>
                    <a:pt x="337" y="551"/>
                    <a:pt x="337" y="550"/>
                  </a:cubicBezTo>
                  <a:cubicBezTo>
                    <a:pt x="337" y="547"/>
                    <a:pt x="336" y="544"/>
                    <a:pt x="334" y="542"/>
                  </a:cubicBezTo>
                  <a:cubicBezTo>
                    <a:pt x="334" y="541"/>
                    <a:pt x="334" y="541"/>
                    <a:pt x="334" y="540"/>
                  </a:cubicBezTo>
                  <a:cubicBezTo>
                    <a:pt x="333" y="537"/>
                    <a:pt x="333" y="534"/>
                    <a:pt x="331" y="532"/>
                  </a:cubicBezTo>
                  <a:cubicBezTo>
                    <a:pt x="331" y="531"/>
                    <a:pt x="331" y="530"/>
                    <a:pt x="331" y="530"/>
                  </a:cubicBezTo>
                  <a:cubicBezTo>
                    <a:pt x="330" y="527"/>
                    <a:pt x="330" y="524"/>
                    <a:pt x="328" y="521"/>
                  </a:cubicBezTo>
                  <a:cubicBezTo>
                    <a:pt x="328" y="521"/>
                    <a:pt x="328" y="520"/>
                    <a:pt x="328" y="520"/>
                  </a:cubicBezTo>
                  <a:cubicBezTo>
                    <a:pt x="327" y="517"/>
                    <a:pt x="327" y="514"/>
                    <a:pt x="325" y="511"/>
                  </a:cubicBezTo>
                  <a:cubicBezTo>
                    <a:pt x="325" y="511"/>
                    <a:pt x="325" y="510"/>
                    <a:pt x="325" y="509"/>
                  </a:cubicBezTo>
                  <a:cubicBezTo>
                    <a:pt x="325" y="508"/>
                    <a:pt x="324" y="506"/>
                    <a:pt x="323" y="504"/>
                  </a:cubicBezTo>
                  <a:cubicBezTo>
                    <a:pt x="323" y="504"/>
                    <a:pt x="323" y="503"/>
                    <a:pt x="323" y="502"/>
                  </a:cubicBezTo>
                  <a:cubicBezTo>
                    <a:pt x="323" y="502"/>
                    <a:pt x="323" y="501"/>
                    <a:pt x="322" y="501"/>
                  </a:cubicBezTo>
                  <a:cubicBezTo>
                    <a:pt x="322" y="500"/>
                    <a:pt x="322" y="500"/>
                    <a:pt x="322" y="499"/>
                  </a:cubicBezTo>
                  <a:cubicBezTo>
                    <a:pt x="321" y="496"/>
                    <a:pt x="321" y="493"/>
                    <a:pt x="319" y="491"/>
                  </a:cubicBezTo>
                  <a:cubicBezTo>
                    <a:pt x="319" y="490"/>
                    <a:pt x="319" y="489"/>
                    <a:pt x="318" y="488"/>
                  </a:cubicBezTo>
                  <a:cubicBezTo>
                    <a:pt x="318" y="486"/>
                    <a:pt x="318" y="485"/>
                    <a:pt x="317" y="484"/>
                  </a:cubicBezTo>
                  <a:close/>
                </a:path>
              </a:pathLst>
            </a:custGeom>
            <a:solidFill>
              <a:srgbClr val="F2B8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10120313" y="5634038"/>
              <a:ext cx="1447800" cy="1233488"/>
            </a:xfrm>
            <a:custGeom>
              <a:avLst/>
              <a:gdLst>
                <a:gd name="T0" fmla="*/ 2 w 385"/>
                <a:gd name="T1" fmla="*/ 19 h 328"/>
                <a:gd name="T2" fmla="*/ 33 w 385"/>
                <a:gd name="T3" fmla="*/ 0 h 328"/>
                <a:gd name="T4" fmla="*/ 350 w 385"/>
                <a:gd name="T5" fmla="*/ 0 h 328"/>
                <a:gd name="T6" fmla="*/ 385 w 385"/>
                <a:gd name="T7" fmla="*/ 26 h 328"/>
                <a:gd name="T8" fmla="*/ 385 w 385"/>
                <a:gd name="T9" fmla="*/ 30 h 328"/>
                <a:gd name="T10" fmla="*/ 385 w 385"/>
                <a:gd name="T11" fmla="*/ 34 h 328"/>
                <a:gd name="T12" fmla="*/ 385 w 385"/>
                <a:gd name="T13" fmla="*/ 34 h 328"/>
                <a:gd name="T14" fmla="*/ 385 w 385"/>
                <a:gd name="T15" fmla="*/ 35 h 328"/>
                <a:gd name="T16" fmla="*/ 382 w 385"/>
                <a:gd name="T17" fmla="*/ 44 h 328"/>
                <a:gd name="T18" fmla="*/ 380 w 385"/>
                <a:gd name="T19" fmla="*/ 48 h 328"/>
                <a:gd name="T20" fmla="*/ 370 w 385"/>
                <a:gd name="T21" fmla="*/ 57 h 328"/>
                <a:gd name="T22" fmla="*/ 368 w 385"/>
                <a:gd name="T23" fmla="*/ 60 h 328"/>
                <a:gd name="T24" fmla="*/ 368 w 385"/>
                <a:gd name="T25" fmla="*/ 65 h 328"/>
                <a:gd name="T26" fmla="*/ 368 w 385"/>
                <a:gd name="T27" fmla="*/ 278 h 328"/>
                <a:gd name="T28" fmla="*/ 367 w 385"/>
                <a:gd name="T29" fmla="*/ 290 h 328"/>
                <a:gd name="T30" fmla="*/ 341 w 385"/>
                <a:gd name="T31" fmla="*/ 314 h 328"/>
                <a:gd name="T32" fmla="*/ 315 w 385"/>
                <a:gd name="T33" fmla="*/ 289 h 328"/>
                <a:gd name="T34" fmla="*/ 314 w 385"/>
                <a:gd name="T35" fmla="*/ 267 h 328"/>
                <a:gd name="T36" fmla="*/ 315 w 385"/>
                <a:gd name="T37" fmla="*/ 232 h 328"/>
                <a:gd name="T38" fmla="*/ 309 w 385"/>
                <a:gd name="T39" fmla="*/ 226 h 328"/>
                <a:gd name="T40" fmla="*/ 140 w 385"/>
                <a:gd name="T41" fmla="*/ 226 h 328"/>
                <a:gd name="T42" fmla="*/ 77 w 385"/>
                <a:gd name="T43" fmla="*/ 226 h 328"/>
                <a:gd name="T44" fmla="*/ 73 w 385"/>
                <a:gd name="T45" fmla="*/ 231 h 328"/>
                <a:gd name="T46" fmla="*/ 73 w 385"/>
                <a:gd name="T47" fmla="*/ 292 h 328"/>
                <a:gd name="T48" fmla="*/ 66 w 385"/>
                <a:gd name="T49" fmla="*/ 313 h 328"/>
                <a:gd name="T50" fmla="*/ 25 w 385"/>
                <a:gd name="T51" fmla="*/ 312 h 328"/>
                <a:gd name="T52" fmla="*/ 21 w 385"/>
                <a:gd name="T53" fmla="*/ 304 h 328"/>
                <a:gd name="T54" fmla="*/ 20 w 385"/>
                <a:gd name="T55" fmla="*/ 302 h 328"/>
                <a:gd name="T56" fmla="*/ 20 w 385"/>
                <a:gd name="T57" fmla="*/ 300 h 328"/>
                <a:gd name="T58" fmla="*/ 20 w 385"/>
                <a:gd name="T59" fmla="*/ 298 h 328"/>
                <a:gd name="T60" fmla="*/ 19 w 385"/>
                <a:gd name="T61" fmla="*/ 290 h 328"/>
                <a:gd name="T62" fmla="*/ 19 w 385"/>
                <a:gd name="T63" fmla="*/ 287 h 328"/>
                <a:gd name="T64" fmla="*/ 19 w 385"/>
                <a:gd name="T65" fmla="*/ 134 h 328"/>
                <a:gd name="T66" fmla="*/ 19 w 385"/>
                <a:gd name="T67" fmla="*/ 130 h 328"/>
                <a:gd name="T68" fmla="*/ 19 w 385"/>
                <a:gd name="T69" fmla="*/ 129 h 328"/>
                <a:gd name="T70" fmla="*/ 19 w 385"/>
                <a:gd name="T71" fmla="*/ 129 h 328"/>
                <a:gd name="T72" fmla="*/ 19 w 385"/>
                <a:gd name="T73" fmla="*/ 121 h 328"/>
                <a:gd name="T74" fmla="*/ 19 w 385"/>
                <a:gd name="T75" fmla="*/ 119 h 328"/>
                <a:gd name="T76" fmla="*/ 19 w 385"/>
                <a:gd name="T77" fmla="*/ 107 h 328"/>
                <a:gd name="T78" fmla="*/ 19 w 385"/>
                <a:gd name="T79" fmla="*/ 105 h 328"/>
                <a:gd name="T80" fmla="*/ 19 w 385"/>
                <a:gd name="T81" fmla="*/ 60 h 328"/>
                <a:gd name="T82" fmla="*/ 18 w 385"/>
                <a:gd name="T83" fmla="*/ 58 h 328"/>
                <a:gd name="T84" fmla="*/ 2 w 385"/>
                <a:gd name="T85" fmla="*/ 41 h 328"/>
                <a:gd name="T86" fmla="*/ 0 w 385"/>
                <a:gd name="T87" fmla="*/ 35 h 328"/>
                <a:gd name="T88" fmla="*/ 0 w 385"/>
                <a:gd name="T89" fmla="*/ 33 h 328"/>
                <a:gd name="T90" fmla="*/ 0 w 385"/>
                <a:gd name="T91" fmla="*/ 32 h 328"/>
                <a:gd name="T92" fmla="*/ 1 w 385"/>
                <a:gd name="T93" fmla="*/ 20 h 328"/>
                <a:gd name="T94" fmla="*/ 2 w 385"/>
                <a:gd name="T95" fmla="*/ 19 h 328"/>
                <a:gd name="T96" fmla="*/ 194 w 385"/>
                <a:gd name="T97" fmla="*/ 60 h 328"/>
                <a:gd name="T98" fmla="*/ 194 w 385"/>
                <a:gd name="T99" fmla="*/ 60 h 328"/>
                <a:gd name="T100" fmla="*/ 78 w 385"/>
                <a:gd name="T101" fmla="*/ 60 h 328"/>
                <a:gd name="T102" fmla="*/ 73 w 385"/>
                <a:gd name="T103" fmla="*/ 65 h 328"/>
                <a:gd name="T104" fmla="*/ 73 w 385"/>
                <a:gd name="T105" fmla="*/ 162 h 328"/>
                <a:gd name="T106" fmla="*/ 77 w 385"/>
                <a:gd name="T107" fmla="*/ 167 h 328"/>
                <a:gd name="T108" fmla="*/ 310 w 385"/>
                <a:gd name="T109" fmla="*/ 167 h 328"/>
                <a:gd name="T110" fmla="*/ 315 w 385"/>
                <a:gd name="T111" fmla="*/ 162 h 328"/>
                <a:gd name="T112" fmla="*/ 315 w 385"/>
                <a:gd name="T113" fmla="*/ 66 h 328"/>
                <a:gd name="T114" fmla="*/ 309 w 385"/>
                <a:gd name="T115" fmla="*/ 60 h 328"/>
                <a:gd name="T116" fmla="*/ 194 w 385"/>
                <a:gd name="T117" fmla="*/ 6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5" h="328">
                  <a:moveTo>
                    <a:pt x="2" y="19"/>
                  </a:moveTo>
                  <a:cubicBezTo>
                    <a:pt x="8" y="5"/>
                    <a:pt x="18" y="0"/>
                    <a:pt x="33" y="0"/>
                  </a:cubicBezTo>
                  <a:cubicBezTo>
                    <a:pt x="138" y="0"/>
                    <a:pt x="244" y="0"/>
                    <a:pt x="350" y="0"/>
                  </a:cubicBezTo>
                  <a:cubicBezTo>
                    <a:pt x="372" y="0"/>
                    <a:pt x="379" y="5"/>
                    <a:pt x="385" y="26"/>
                  </a:cubicBezTo>
                  <a:cubicBezTo>
                    <a:pt x="385" y="27"/>
                    <a:pt x="385" y="29"/>
                    <a:pt x="385" y="30"/>
                  </a:cubicBezTo>
                  <a:cubicBezTo>
                    <a:pt x="385" y="31"/>
                    <a:pt x="385" y="33"/>
                    <a:pt x="385" y="34"/>
                  </a:cubicBezTo>
                  <a:cubicBezTo>
                    <a:pt x="385" y="34"/>
                    <a:pt x="385" y="34"/>
                    <a:pt x="385" y="34"/>
                  </a:cubicBezTo>
                  <a:cubicBezTo>
                    <a:pt x="385" y="34"/>
                    <a:pt x="385" y="35"/>
                    <a:pt x="385" y="35"/>
                  </a:cubicBezTo>
                  <a:cubicBezTo>
                    <a:pt x="384" y="38"/>
                    <a:pt x="383" y="41"/>
                    <a:pt x="382" y="44"/>
                  </a:cubicBezTo>
                  <a:cubicBezTo>
                    <a:pt x="382" y="46"/>
                    <a:pt x="381" y="47"/>
                    <a:pt x="380" y="48"/>
                  </a:cubicBezTo>
                  <a:cubicBezTo>
                    <a:pt x="377" y="52"/>
                    <a:pt x="374" y="55"/>
                    <a:pt x="370" y="57"/>
                  </a:cubicBezTo>
                  <a:cubicBezTo>
                    <a:pt x="368" y="58"/>
                    <a:pt x="368" y="59"/>
                    <a:pt x="368" y="60"/>
                  </a:cubicBezTo>
                  <a:cubicBezTo>
                    <a:pt x="368" y="62"/>
                    <a:pt x="368" y="63"/>
                    <a:pt x="368" y="65"/>
                  </a:cubicBezTo>
                  <a:cubicBezTo>
                    <a:pt x="368" y="136"/>
                    <a:pt x="368" y="207"/>
                    <a:pt x="368" y="278"/>
                  </a:cubicBezTo>
                  <a:cubicBezTo>
                    <a:pt x="368" y="282"/>
                    <a:pt x="368" y="286"/>
                    <a:pt x="367" y="290"/>
                  </a:cubicBezTo>
                  <a:cubicBezTo>
                    <a:pt x="365" y="304"/>
                    <a:pt x="354" y="314"/>
                    <a:pt x="341" y="314"/>
                  </a:cubicBezTo>
                  <a:cubicBezTo>
                    <a:pt x="328" y="314"/>
                    <a:pt x="317" y="303"/>
                    <a:pt x="315" y="289"/>
                  </a:cubicBezTo>
                  <a:cubicBezTo>
                    <a:pt x="314" y="282"/>
                    <a:pt x="314" y="275"/>
                    <a:pt x="314" y="267"/>
                  </a:cubicBezTo>
                  <a:cubicBezTo>
                    <a:pt x="314" y="255"/>
                    <a:pt x="314" y="243"/>
                    <a:pt x="315" y="232"/>
                  </a:cubicBezTo>
                  <a:cubicBezTo>
                    <a:pt x="315" y="227"/>
                    <a:pt x="313" y="226"/>
                    <a:pt x="309" y="226"/>
                  </a:cubicBezTo>
                  <a:cubicBezTo>
                    <a:pt x="253" y="226"/>
                    <a:pt x="197" y="226"/>
                    <a:pt x="140" y="226"/>
                  </a:cubicBezTo>
                  <a:cubicBezTo>
                    <a:pt x="119" y="226"/>
                    <a:pt x="98" y="226"/>
                    <a:pt x="77" y="226"/>
                  </a:cubicBezTo>
                  <a:cubicBezTo>
                    <a:pt x="73" y="226"/>
                    <a:pt x="73" y="227"/>
                    <a:pt x="73" y="231"/>
                  </a:cubicBezTo>
                  <a:cubicBezTo>
                    <a:pt x="73" y="251"/>
                    <a:pt x="73" y="272"/>
                    <a:pt x="73" y="292"/>
                  </a:cubicBezTo>
                  <a:cubicBezTo>
                    <a:pt x="73" y="300"/>
                    <a:pt x="71" y="307"/>
                    <a:pt x="66" y="313"/>
                  </a:cubicBezTo>
                  <a:cubicBezTo>
                    <a:pt x="55" y="328"/>
                    <a:pt x="35" y="327"/>
                    <a:pt x="25" y="312"/>
                  </a:cubicBezTo>
                  <a:cubicBezTo>
                    <a:pt x="23" y="309"/>
                    <a:pt x="22" y="307"/>
                    <a:pt x="21" y="304"/>
                  </a:cubicBezTo>
                  <a:cubicBezTo>
                    <a:pt x="21" y="303"/>
                    <a:pt x="21" y="303"/>
                    <a:pt x="20" y="302"/>
                  </a:cubicBezTo>
                  <a:cubicBezTo>
                    <a:pt x="20" y="301"/>
                    <a:pt x="20" y="301"/>
                    <a:pt x="20" y="300"/>
                  </a:cubicBezTo>
                  <a:cubicBezTo>
                    <a:pt x="20" y="299"/>
                    <a:pt x="20" y="299"/>
                    <a:pt x="20" y="298"/>
                  </a:cubicBezTo>
                  <a:cubicBezTo>
                    <a:pt x="19" y="295"/>
                    <a:pt x="19" y="292"/>
                    <a:pt x="19" y="290"/>
                  </a:cubicBezTo>
                  <a:cubicBezTo>
                    <a:pt x="19" y="289"/>
                    <a:pt x="19" y="288"/>
                    <a:pt x="19" y="287"/>
                  </a:cubicBezTo>
                  <a:cubicBezTo>
                    <a:pt x="19" y="236"/>
                    <a:pt x="19" y="185"/>
                    <a:pt x="19" y="134"/>
                  </a:cubicBezTo>
                  <a:cubicBezTo>
                    <a:pt x="19" y="132"/>
                    <a:pt x="19" y="131"/>
                    <a:pt x="19" y="130"/>
                  </a:cubicBezTo>
                  <a:cubicBezTo>
                    <a:pt x="19" y="130"/>
                    <a:pt x="19" y="130"/>
                    <a:pt x="19" y="129"/>
                  </a:cubicBezTo>
                  <a:cubicBezTo>
                    <a:pt x="19" y="129"/>
                    <a:pt x="19" y="129"/>
                    <a:pt x="19" y="129"/>
                  </a:cubicBezTo>
                  <a:cubicBezTo>
                    <a:pt x="20" y="126"/>
                    <a:pt x="20" y="123"/>
                    <a:pt x="19" y="121"/>
                  </a:cubicBezTo>
                  <a:cubicBezTo>
                    <a:pt x="19" y="120"/>
                    <a:pt x="19" y="119"/>
                    <a:pt x="19" y="119"/>
                  </a:cubicBezTo>
                  <a:cubicBezTo>
                    <a:pt x="19" y="115"/>
                    <a:pt x="20" y="111"/>
                    <a:pt x="19" y="107"/>
                  </a:cubicBezTo>
                  <a:cubicBezTo>
                    <a:pt x="19" y="107"/>
                    <a:pt x="19" y="106"/>
                    <a:pt x="19" y="105"/>
                  </a:cubicBezTo>
                  <a:cubicBezTo>
                    <a:pt x="20" y="90"/>
                    <a:pt x="20" y="75"/>
                    <a:pt x="19" y="60"/>
                  </a:cubicBezTo>
                  <a:cubicBezTo>
                    <a:pt x="19" y="59"/>
                    <a:pt x="18" y="59"/>
                    <a:pt x="18" y="58"/>
                  </a:cubicBezTo>
                  <a:cubicBezTo>
                    <a:pt x="10" y="55"/>
                    <a:pt x="5" y="49"/>
                    <a:pt x="2" y="41"/>
                  </a:cubicBezTo>
                  <a:cubicBezTo>
                    <a:pt x="1" y="39"/>
                    <a:pt x="1" y="37"/>
                    <a:pt x="0" y="35"/>
                  </a:cubicBezTo>
                  <a:cubicBezTo>
                    <a:pt x="0" y="34"/>
                    <a:pt x="0" y="34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28"/>
                    <a:pt x="1" y="24"/>
                    <a:pt x="1" y="20"/>
                  </a:cubicBezTo>
                  <a:cubicBezTo>
                    <a:pt x="2" y="20"/>
                    <a:pt x="2" y="19"/>
                    <a:pt x="2" y="19"/>
                  </a:cubicBezTo>
                  <a:close/>
                  <a:moveTo>
                    <a:pt x="194" y="60"/>
                  </a:moveTo>
                  <a:cubicBezTo>
                    <a:pt x="194" y="60"/>
                    <a:pt x="194" y="60"/>
                    <a:pt x="194" y="60"/>
                  </a:cubicBezTo>
                  <a:cubicBezTo>
                    <a:pt x="155" y="60"/>
                    <a:pt x="116" y="60"/>
                    <a:pt x="78" y="60"/>
                  </a:cubicBezTo>
                  <a:cubicBezTo>
                    <a:pt x="74" y="60"/>
                    <a:pt x="73" y="61"/>
                    <a:pt x="73" y="65"/>
                  </a:cubicBezTo>
                  <a:cubicBezTo>
                    <a:pt x="73" y="97"/>
                    <a:pt x="73" y="130"/>
                    <a:pt x="73" y="162"/>
                  </a:cubicBezTo>
                  <a:cubicBezTo>
                    <a:pt x="73" y="166"/>
                    <a:pt x="74" y="167"/>
                    <a:pt x="77" y="167"/>
                  </a:cubicBezTo>
                  <a:cubicBezTo>
                    <a:pt x="155" y="166"/>
                    <a:pt x="232" y="166"/>
                    <a:pt x="310" y="167"/>
                  </a:cubicBezTo>
                  <a:cubicBezTo>
                    <a:pt x="314" y="167"/>
                    <a:pt x="315" y="166"/>
                    <a:pt x="315" y="162"/>
                  </a:cubicBezTo>
                  <a:cubicBezTo>
                    <a:pt x="314" y="130"/>
                    <a:pt x="314" y="98"/>
                    <a:pt x="315" y="66"/>
                  </a:cubicBezTo>
                  <a:cubicBezTo>
                    <a:pt x="315" y="61"/>
                    <a:pt x="314" y="60"/>
                    <a:pt x="309" y="60"/>
                  </a:cubicBezTo>
                  <a:cubicBezTo>
                    <a:pt x="270" y="60"/>
                    <a:pt x="232" y="60"/>
                    <a:pt x="194" y="60"/>
                  </a:cubicBezTo>
                  <a:close/>
                </a:path>
              </a:pathLst>
            </a:custGeom>
            <a:solidFill>
              <a:srgbClr val="F2B8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0502901" y="3265488"/>
              <a:ext cx="623888" cy="623888"/>
            </a:xfrm>
            <a:custGeom>
              <a:avLst/>
              <a:gdLst>
                <a:gd name="T0" fmla="*/ 83 w 166"/>
                <a:gd name="T1" fmla="*/ 166 h 166"/>
                <a:gd name="T2" fmla="*/ 0 w 166"/>
                <a:gd name="T3" fmla="*/ 85 h 166"/>
                <a:gd name="T4" fmla="*/ 83 w 166"/>
                <a:gd name="T5" fmla="*/ 0 h 166"/>
                <a:gd name="T6" fmla="*/ 166 w 166"/>
                <a:gd name="T7" fmla="*/ 83 h 166"/>
                <a:gd name="T8" fmla="*/ 83 w 166"/>
                <a:gd name="T9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166">
                  <a:moveTo>
                    <a:pt x="83" y="166"/>
                  </a:moveTo>
                  <a:cubicBezTo>
                    <a:pt x="38" y="166"/>
                    <a:pt x="0" y="130"/>
                    <a:pt x="0" y="85"/>
                  </a:cubicBezTo>
                  <a:cubicBezTo>
                    <a:pt x="0" y="38"/>
                    <a:pt x="36" y="0"/>
                    <a:pt x="83" y="0"/>
                  </a:cubicBezTo>
                  <a:cubicBezTo>
                    <a:pt x="128" y="0"/>
                    <a:pt x="166" y="38"/>
                    <a:pt x="166" y="83"/>
                  </a:cubicBezTo>
                  <a:cubicBezTo>
                    <a:pt x="166" y="129"/>
                    <a:pt x="129" y="166"/>
                    <a:pt x="83" y="166"/>
                  </a:cubicBezTo>
                  <a:close/>
                </a:path>
              </a:pathLst>
            </a:custGeom>
            <a:solidFill>
              <a:srgbClr val="F2B8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13038138" y="3138488"/>
              <a:ext cx="627063" cy="1635125"/>
            </a:xfrm>
            <a:custGeom>
              <a:avLst/>
              <a:gdLst>
                <a:gd name="T0" fmla="*/ 148 w 167"/>
                <a:gd name="T1" fmla="*/ 0 h 435"/>
                <a:gd name="T2" fmla="*/ 164 w 167"/>
                <a:gd name="T3" fmla="*/ 8 h 435"/>
                <a:gd name="T4" fmla="*/ 165 w 167"/>
                <a:gd name="T5" fmla="*/ 12 h 435"/>
                <a:gd name="T6" fmla="*/ 146 w 167"/>
                <a:gd name="T7" fmla="*/ 69 h 435"/>
                <a:gd name="T8" fmla="*/ 104 w 167"/>
                <a:gd name="T9" fmla="*/ 195 h 435"/>
                <a:gd name="T10" fmla="*/ 30 w 167"/>
                <a:gd name="T11" fmla="*/ 418 h 435"/>
                <a:gd name="T12" fmla="*/ 24 w 167"/>
                <a:gd name="T13" fmla="*/ 433 h 435"/>
                <a:gd name="T14" fmla="*/ 21 w 167"/>
                <a:gd name="T15" fmla="*/ 434 h 435"/>
                <a:gd name="T16" fmla="*/ 1 w 167"/>
                <a:gd name="T17" fmla="*/ 427 h 435"/>
                <a:gd name="T18" fmla="*/ 2 w 167"/>
                <a:gd name="T19" fmla="*/ 411 h 435"/>
                <a:gd name="T20" fmla="*/ 50 w 167"/>
                <a:gd name="T21" fmla="*/ 266 h 435"/>
                <a:gd name="T22" fmla="*/ 85 w 167"/>
                <a:gd name="T23" fmla="*/ 160 h 435"/>
                <a:gd name="T24" fmla="*/ 119 w 167"/>
                <a:gd name="T25" fmla="*/ 56 h 435"/>
                <a:gd name="T26" fmla="*/ 133 w 167"/>
                <a:gd name="T27" fmla="*/ 13 h 435"/>
                <a:gd name="T28" fmla="*/ 148 w 167"/>
                <a:gd name="T2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7" h="435">
                  <a:moveTo>
                    <a:pt x="148" y="0"/>
                  </a:moveTo>
                  <a:cubicBezTo>
                    <a:pt x="153" y="3"/>
                    <a:pt x="158" y="6"/>
                    <a:pt x="164" y="8"/>
                  </a:cubicBezTo>
                  <a:cubicBezTo>
                    <a:pt x="167" y="8"/>
                    <a:pt x="166" y="10"/>
                    <a:pt x="165" y="12"/>
                  </a:cubicBezTo>
                  <a:cubicBezTo>
                    <a:pt x="159" y="31"/>
                    <a:pt x="152" y="50"/>
                    <a:pt x="146" y="69"/>
                  </a:cubicBezTo>
                  <a:cubicBezTo>
                    <a:pt x="132" y="111"/>
                    <a:pt x="118" y="153"/>
                    <a:pt x="104" y="195"/>
                  </a:cubicBezTo>
                  <a:cubicBezTo>
                    <a:pt x="80" y="269"/>
                    <a:pt x="55" y="344"/>
                    <a:pt x="30" y="418"/>
                  </a:cubicBezTo>
                  <a:cubicBezTo>
                    <a:pt x="29" y="423"/>
                    <a:pt x="26" y="428"/>
                    <a:pt x="24" y="433"/>
                  </a:cubicBezTo>
                  <a:cubicBezTo>
                    <a:pt x="23" y="435"/>
                    <a:pt x="23" y="435"/>
                    <a:pt x="21" y="434"/>
                  </a:cubicBezTo>
                  <a:cubicBezTo>
                    <a:pt x="14" y="433"/>
                    <a:pt x="7" y="432"/>
                    <a:pt x="1" y="427"/>
                  </a:cubicBezTo>
                  <a:cubicBezTo>
                    <a:pt x="0" y="422"/>
                    <a:pt x="0" y="416"/>
                    <a:pt x="2" y="411"/>
                  </a:cubicBezTo>
                  <a:cubicBezTo>
                    <a:pt x="18" y="363"/>
                    <a:pt x="34" y="314"/>
                    <a:pt x="50" y="266"/>
                  </a:cubicBezTo>
                  <a:cubicBezTo>
                    <a:pt x="62" y="230"/>
                    <a:pt x="73" y="195"/>
                    <a:pt x="85" y="160"/>
                  </a:cubicBezTo>
                  <a:cubicBezTo>
                    <a:pt x="96" y="125"/>
                    <a:pt x="108" y="90"/>
                    <a:pt x="119" y="56"/>
                  </a:cubicBezTo>
                  <a:cubicBezTo>
                    <a:pt x="124" y="42"/>
                    <a:pt x="129" y="27"/>
                    <a:pt x="133" y="13"/>
                  </a:cubicBezTo>
                  <a:cubicBezTo>
                    <a:pt x="135" y="6"/>
                    <a:pt x="141" y="2"/>
                    <a:pt x="148" y="0"/>
                  </a:cubicBezTo>
                  <a:close/>
                </a:path>
              </a:pathLst>
            </a:custGeom>
            <a:solidFill>
              <a:srgbClr val="CBB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1744326" y="4649788"/>
              <a:ext cx="901700" cy="285750"/>
            </a:xfrm>
            <a:custGeom>
              <a:avLst/>
              <a:gdLst>
                <a:gd name="T0" fmla="*/ 11 w 240"/>
                <a:gd name="T1" fmla="*/ 24 h 76"/>
                <a:gd name="T2" fmla="*/ 27 w 240"/>
                <a:gd name="T3" fmla="*/ 28 h 76"/>
                <a:gd name="T4" fmla="*/ 61 w 240"/>
                <a:gd name="T5" fmla="*/ 20 h 76"/>
                <a:gd name="T6" fmla="*/ 78 w 240"/>
                <a:gd name="T7" fmla="*/ 7 h 76"/>
                <a:gd name="T8" fmla="*/ 82 w 240"/>
                <a:gd name="T9" fmla="*/ 3 h 76"/>
                <a:gd name="T10" fmla="*/ 82 w 240"/>
                <a:gd name="T11" fmla="*/ 3 h 76"/>
                <a:gd name="T12" fmla="*/ 110 w 240"/>
                <a:gd name="T13" fmla="*/ 1 h 76"/>
                <a:gd name="T14" fmla="*/ 132 w 240"/>
                <a:gd name="T15" fmla="*/ 1 h 76"/>
                <a:gd name="T16" fmla="*/ 147 w 240"/>
                <a:gd name="T17" fmla="*/ 2 h 76"/>
                <a:gd name="T18" fmla="*/ 186 w 240"/>
                <a:gd name="T19" fmla="*/ 7 h 76"/>
                <a:gd name="T20" fmla="*/ 230 w 240"/>
                <a:gd name="T21" fmla="*/ 23 h 76"/>
                <a:gd name="T22" fmla="*/ 240 w 240"/>
                <a:gd name="T23" fmla="*/ 36 h 76"/>
                <a:gd name="T24" fmla="*/ 228 w 240"/>
                <a:gd name="T25" fmla="*/ 53 h 76"/>
                <a:gd name="T26" fmla="*/ 195 w 240"/>
                <a:gd name="T27" fmla="*/ 65 h 76"/>
                <a:gd name="T28" fmla="*/ 165 w 240"/>
                <a:gd name="T29" fmla="*/ 71 h 76"/>
                <a:gd name="T30" fmla="*/ 160 w 240"/>
                <a:gd name="T31" fmla="*/ 75 h 76"/>
                <a:gd name="T32" fmla="*/ 155 w 240"/>
                <a:gd name="T33" fmla="*/ 73 h 76"/>
                <a:gd name="T34" fmla="*/ 48 w 240"/>
                <a:gd name="T35" fmla="*/ 68 h 76"/>
                <a:gd name="T36" fmla="*/ 9 w 240"/>
                <a:gd name="T37" fmla="*/ 53 h 76"/>
                <a:gd name="T38" fmla="*/ 0 w 240"/>
                <a:gd name="T39" fmla="*/ 41 h 76"/>
                <a:gd name="T40" fmla="*/ 1 w 240"/>
                <a:gd name="T41" fmla="*/ 39 h 76"/>
                <a:gd name="T42" fmla="*/ 11 w 240"/>
                <a:gd name="T43" fmla="*/ 2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0" h="76">
                  <a:moveTo>
                    <a:pt x="11" y="24"/>
                  </a:moveTo>
                  <a:cubicBezTo>
                    <a:pt x="17" y="25"/>
                    <a:pt x="22" y="27"/>
                    <a:pt x="27" y="28"/>
                  </a:cubicBezTo>
                  <a:cubicBezTo>
                    <a:pt x="40" y="31"/>
                    <a:pt x="51" y="28"/>
                    <a:pt x="61" y="20"/>
                  </a:cubicBezTo>
                  <a:cubicBezTo>
                    <a:pt x="67" y="16"/>
                    <a:pt x="73" y="11"/>
                    <a:pt x="78" y="7"/>
                  </a:cubicBezTo>
                  <a:cubicBezTo>
                    <a:pt x="82" y="8"/>
                    <a:pt x="82" y="6"/>
                    <a:pt x="82" y="3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91" y="3"/>
                    <a:pt x="100" y="2"/>
                    <a:pt x="110" y="1"/>
                  </a:cubicBezTo>
                  <a:cubicBezTo>
                    <a:pt x="117" y="0"/>
                    <a:pt x="125" y="0"/>
                    <a:pt x="132" y="1"/>
                  </a:cubicBezTo>
                  <a:cubicBezTo>
                    <a:pt x="137" y="2"/>
                    <a:pt x="142" y="2"/>
                    <a:pt x="147" y="2"/>
                  </a:cubicBezTo>
                  <a:cubicBezTo>
                    <a:pt x="160" y="3"/>
                    <a:pt x="173" y="5"/>
                    <a:pt x="186" y="7"/>
                  </a:cubicBezTo>
                  <a:cubicBezTo>
                    <a:pt x="202" y="10"/>
                    <a:pt x="217" y="14"/>
                    <a:pt x="230" y="23"/>
                  </a:cubicBezTo>
                  <a:cubicBezTo>
                    <a:pt x="235" y="26"/>
                    <a:pt x="239" y="30"/>
                    <a:pt x="240" y="36"/>
                  </a:cubicBezTo>
                  <a:cubicBezTo>
                    <a:pt x="240" y="45"/>
                    <a:pt x="234" y="50"/>
                    <a:pt x="228" y="53"/>
                  </a:cubicBezTo>
                  <a:cubicBezTo>
                    <a:pt x="217" y="59"/>
                    <a:pt x="206" y="62"/>
                    <a:pt x="195" y="65"/>
                  </a:cubicBezTo>
                  <a:cubicBezTo>
                    <a:pt x="185" y="69"/>
                    <a:pt x="175" y="69"/>
                    <a:pt x="165" y="71"/>
                  </a:cubicBezTo>
                  <a:cubicBezTo>
                    <a:pt x="162" y="72"/>
                    <a:pt x="161" y="73"/>
                    <a:pt x="160" y="75"/>
                  </a:cubicBezTo>
                  <a:cubicBezTo>
                    <a:pt x="159" y="72"/>
                    <a:pt x="157" y="73"/>
                    <a:pt x="155" y="73"/>
                  </a:cubicBezTo>
                  <a:cubicBezTo>
                    <a:pt x="119" y="76"/>
                    <a:pt x="83" y="75"/>
                    <a:pt x="48" y="68"/>
                  </a:cubicBezTo>
                  <a:cubicBezTo>
                    <a:pt x="34" y="65"/>
                    <a:pt x="21" y="61"/>
                    <a:pt x="9" y="53"/>
                  </a:cubicBezTo>
                  <a:cubicBezTo>
                    <a:pt x="5" y="50"/>
                    <a:pt x="1" y="47"/>
                    <a:pt x="0" y="41"/>
                  </a:cubicBezTo>
                  <a:cubicBezTo>
                    <a:pt x="1" y="41"/>
                    <a:pt x="1" y="40"/>
                    <a:pt x="1" y="39"/>
                  </a:cubicBezTo>
                  <a:cubicBezTo>
                    <a:pt x="0" y="31"/>
                    <a:pt x="5" y="27"/>
                    <a:pt x="11" y="24"/>
                  </a:cubicBezTo>
                  <a:close/>
                </a:path>
              </a:pathLst>
            </a:custGeom>
            <a:solidFill>
              <a:srgbClr val="CBB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12552363" y="3960813"/>
              <a:ext cx="606425" cy="158750"/>
            </a:xfrm>
            <a:custGeom>
              <a:avLst/>
              <a:gdLst>
                <a:gd name="T0" fmla="*/ 6 w 161"/>
                <a:gd name="T1" fmla="*/ 42 h 42"/>
                <a:gd name="T2" fmla="*/ 0 w 161"/>
                <a:gd name="T3" fmla="*/ 32 h 42"/>
                <a:gd name="T4" fmla="*/ 28 w 161"/>
                <a:gd name="T5" fmla="*/ 26 h 42"/>
                <a:gd name="T6" fmla="*/ 75 w 161"/>
                <a:gd name="T7" fmla="*/ 16 h 42"/>
                <a:gd name="T8" fmla="*/ 153 w 161"/>
                <a:gd name="T9" fmla="*/ 0 h 42"/>
                <a:gd name="T10" fmla="*/ 160 w 161"/>
                <a:gd name="T11" fmla="*/ 4 h 42"/>
                <a:gd name="T12" fmla="*/ 155 w 161"/>
                <a:gd name="T13" fmla="*/ 12 h 42"/>
                <a:gd name="T14" fmla="*/ 118 w 161"/>
                <a:gd name="T15" fmla="*/ 20 h 42"/>
                <a:gd name="T16" fmla="*/ 51 w 161"/>
                <a:gd name="T17" fmla="*/ 33 h 42"/>
                <a:gd name="T18" fmla="*/ 6 w 161"/>
                <a:gd name="T1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1" h="42">
                  <a:moveTo>
                    <a:pt x="6" y="42"/>
                  </a:moveTo>
                  <a:cubicBezTo>
                    <a:pt x="4" y="39"/>
                    <a:pt x="2" y="35"/>
                    <a:pt x="0" y="32"/>
                  </a:cubicBezTo>
                  <a:cubicBezTo>
                    <a:pt x="9" y="29"/>
                    <a:pt x="18" y="28"/>
                    <a:pt x="28" y="26"/>
                  </a:cubicBezTo>
                  <a:cubicBezTo>
                    <a:pt x="43" y="22"/>
                    <a:pt x="59" y="19"/>
                    <a:pt x="75" y="16"/>
                  </a:cubicBezTo>
                  <a:cubicBezTo>
                    <a:pt x="101" y="11"/>
                    <a:pt x="127" y="6"/>
                    <a:pt x="153" y="0"/>
                  </a:cubicBezTo>
                  <a:cubicBezTo>
                    <a:pt x="156" y="0"/>
                    <a:pt x="159" y="0"/>
                    <a:pt x="160" y="4"/>
                  </a:cubicBezTo>
                  <a:cubicBezTo>
                    <a:pt x="161" y="8"/>
                    <a:pt x="160" y="11"/>
                    <a:pt x="155" y="12"/>
                  </a:cubicBezTo>
                  <a:cubicBezTo>
                    <a:pt x="143" y="15"/>
                    <a:pt x="130" y="17"/>
                    <a:pt x="118" y="20"/>
                  </a:cubicBezTo>
                  <a:cubicBezTo>
                    <a:pt x="96" y="24"/>
                    <a:pt x="73" y="29"/>
                    <a:pt x="51" y="33"/>
                  </a:cubicBezTo>
                  <a:cubicBezTo>
                    <a:pt x="36" y="36"/>
                    <a:pt x="21" y="39"/>
                    <a:pt x="6" y="42"/>
                  </a:cubicBezTo>
                  <a:close/>
                </a:path>
              </a:pathLst>
            </a:custGeom>
            <a:solidFill>
              <a:srgbClr val="CBBB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3" name="Google Shape;2015;p56"/>
          <p:cNvSpPr txBox="1"/>
          <p:nvPr/>
        </p:nvSpPr>
        <p:spPr>
          <a:xfrm>
            <a:off x="6018694" y="3166870"/>
            <a:ext cx="117150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rPr>
              <a:t>25%</a:t>
            </a:r>
            <a:endParaRPr sz="2400" b="1" dirty="0">
              <a:solidFill>
                <a:schemeClr val="dk1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24" name="Google Shape;2018;p56"/>
          <p:cNvSpPr txBox="1">
            <a:spLocks/>
          </p:cNvSpPr>
          <p:nvPr/>
        </p:nvSpPr>
        <p:spPr>
          <a:xfrm>
            <a:off x="5941715" y="3701723"/>
            <a:ext cx="1509300" cy="8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SzPts val="1100"/>
              <a:buFont typeface="Arial"/>
              <a:buNone/>
            </a:pPr>
            <a:r>
              <a:rPr lang="en-US" smtClean="0"/>
              <a:t>Jupiter is the biggest planet of them all</a:t>
            </a:r>
          </a:p>
          <a:p>
            <a:pPr marL="0" indent="0">
              <a:spcAft>
                <a:spcPts val="1600"/>
              </a:spcAft>
              <a:buFont typeface="Didact Gothic"/>
              <a:buNone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8"/>
          <p:cNvSpPr txBox="1">
            <a:spLocks noGrp="1"/>
          </p:cNvSpPr>
          <p:nvPr>
            <p:ph type="subTitle" idx="1"/>
          </p:nvPr>
        </p:nvSpPr>
        <p:spPr>
          <a:xfrm>
            <a:off x="5074258" y="338533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297" name="Google Shape;297;p38"/>
          <p:cNvSpPr txBox="1">
            <a:spLocks noGrp="1"/>
          </p:cNvSpPr>
          <p:nvPr>
            <p:ph type="subTitle" idx="2"/>
          </p:nvPr>
        </p:nvSpPr>
        <p:spPr>
          <a:xfrm>
            <a:off x="5074245" y="2926410"/>
            <a:ext cx="2190000" cy="4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298" name="Google Shape;298;p38"/>
          <p:cNvSpPr txBox="1">
            <a:spLocks noGrp="1"/>
          </p:cNvSpPr>
          <p:nvPr>
            <p:ph type="subTitle" idx="3"/>
          </p:nvPr>
        </p:nvSpPr>
        <p:spPr>
          <a:xfrm>
            <a:off x="1962883" y="338533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of them all</a:t>
            </a:r>
            <a:endParaRPr/>
          </a:p>
        </p:txBody>
      </p:sp>
      <p:sp>
        <p:nvSpPr>
          <p:cNvPr id="299" name="Google Shape;299;p38"/>
          <p:cNvSpPr txBox="1">
            <a:spLocks noGrp="1"/>
          </p:cNvSpPr>
          <p:nvPr>
            <p:ph type="subTitle" idx="4"/>
          </p:nvPr>
        </p:nvSpPr>
        <p:spPr>
          <a:xfrm>
            <a:off x="1962870" y="2926410"/>
            <a:ext cx="2190000" cy="4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300" name="Google Shape;300;p38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What I do</a:t>
            </a:r>
            <a:endParaRPr dirty="0">
              <a:solidFill>
                <a:srgbClr val="D2282B"/>
              </a:solidFill>
            </a:endParaRPr>
          </a:p>
        </p:txBody>
      </p:sp>
      <p:grpSp>
        <p:nvGrpSpPr>
          <p:cNvPr id="301" name="Google Shape;301;p38"/>
          <p:cNvGrpSpPr/>
          <p:nvPr/>
        </p:nvGrpSpPr>
        <p:grpSpPr>
          <a:xfrm>
            <a:off x="5590411" y="1553696"/>
            <a:ext cx="1364277" cy="1332921"/>
            <a:chOff x="5798230" y="1783632"/>
            <a:chExt cx="658943" cy="643798"/>
          </a:xfrm>
        </p:grpSpPr>
        <p:sp>
          <p:nvSpPr>
            <p:cNvPr id="302" name="Google Shape;302;p38"/>
            <p:cNvSpPr/>
            <p:nvPr/>
          </p:nvSpPr>
          <p:spPr>
            <a:xfrm>
              <a:off x="6165682" y="2255004"/>
              <a:ext cx="103150" cy="104433"/>
            </a:xfrm>
            <a:custGeom>
              <a:avLst/>
              <a:gdLst/>
              <a:ahLst/>
              <a:cxnLst/>
              <a:rect l="l" t="t" r="r" b="b"/>
              <a:pathLst>
                <a:path w="1775" h="1797" extrusionOk="0">
                  <a:moveTo>
                    <a:pt x="871" y="0"/>
                  </a:moveTo>
                  <a:cubicBezTo>
                    <a:pt x="656" y="0"/>
                    <a:pt x="438" y="79"/>
                    <a:pt x="262" y="254"/>
                  </a:cubicBezTo>
                  <a:cubicBezTo>
                    <a:pt x="203" y="314"/>
                    <a:pt x="203" y="421"/>
                    <a:pt x="262" y="493"/>
                  </a:cubicBezTo>
                  <a:cubicBezTo>
                    <a:pt x="292" y="522"/>
                    <a:pt x="331" y="537"/>
                    <a:pt x="372" y="537"/>
                  </a:cubicBezTo>
                  <a:cubicBezTo>
                    <a:pt x="414" y="537"/>
                    <a:pt x="459" y="522"/>
                    <a:pt x="500" y="493"/>
                  </a:cubicBezTo>
                  <a:cubicBezTo>
                    <a:pt x="609" y="391"/>
                    <a:pt x="753" y="335"/>
                    <a:pt x="898" y="335"/>
                  </a:cubicBezTo>
                  <a:cubicBezTo>
                    <a:pt x="1007" y="335"/>
                    <a:pt x="1117" y="367"/>
                    <a:pt x="1215" y="433"/>
                  </a:cubicBezTo>
                  <a:cubicBezTo>
                    <a:pt x="1465" y="612"/>
                    <a:pt x="1536" y="957"/>
                    <a:pt x="1357" y="1231"/>
                  </a:cubicBezTo>
                  <a:cubicBezTo>
                    <a:pt x="1241" y="1398"/>
                    <a:pt x="1069" y="1475"/>
                    <a:pt x="898" y="1475"/>
                  </a:cubicBezTo>
                  <a:cubicBezTo>
                    <a:pt x="632" y="1475"/>
                    <a:pt x="370" y="1288"/>
                    <a:pt x="334" y="969"/>
                  </a:cubicBezTo>
                  <a:cubicBezTo>
                    <a:pt x="322" y="885"/>
                    <a:pt x="238" y="826"/>
                    <a:pt x="155" y="826"/>
                  </a:cubicBezTo>
                  <a:cubicBezTo>
                    <a:pt x="60" y="838"/>
                    <a:pt x="0" y="909"/>
                    <a:pt x="0" y="1005"/>
                  </a:cubicBezTo>
                  <a:cubicBezTo>
                    <a:pt x="58" y="1504"/>
                    <a:pt x="477" y="1797"/>
                    <a:pt x="901" y="1797"/>
                  </a:cubicBezTo>
                  <a:cubicBezTo>
                    <a:pt x="1174" y="1797"/>
                    <a:pt x="1449" y="1675"/>
                    <a:pt x="1631" y="1409"/>
                  </a:cubicBezTo>
                  <a:cubicBezTo>
                    <a:pt x="1727" y="1255"/>
                    <a:pt x="1774" y="1076"/>
                    <a:pt x="1774" y="897"/>
                  </a:cubicBezTo>
                  <a:cubicBezTo>
                    <a:pt x="1774" y="355"/>
                    <a:pt x="1329" y="0"/>
                    <a:pt x="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5825252" y="1928687"/>
              <a:ext cx="348791" cy="148774"/>
            </a:xfrm>
            <a:custGeom>
              <a:avLst/>
              <a:gdLst/>
              <a:ahLst/>
              <a:cxnLst/>
              <a:rect l="l" t="t" r="r" b="b"/>
              <a:pathLst>
                <a:path w="6002" h="2560" extrusionOk="0">
                  <a:moveTo>
                    <a:pt x="3568" y="0"/>
                  </a:moveTo>
                  <a:cubicBezTo>
                    <a:pt x="2130" y="0"/>
                    <a:pt x="671" y="803"/>
                    <a:pt x="48" y="2333"/>
                  </a:cubicBezTo>
                  <a:cubicBezTo>
                    <a:pt x="0" y="2440"/>
                    <a:pt x="72" y="2559"/>
                    <a:pt x="191" y="2559"/>
                  </a:cubicBezTo>
                  <a:cubicBezTo>
                    <a:pt x="250" y="2559"/>
                    <a:pt x="310" y="2512"/>
                    <a:pt x="346" y="2452"/>
                  </a:cubicBezTo>
                  <a:cubicBezTo>
                    <a:pt x="909" y="1087"/>
                    <a:pt x="2208" y="325"/>
                    <a:pt x="3537" y="325"/>
                  </a:cubicBezTo>
                  <a:cubicBezTo>
                    <a:pt x="4202" y="325"/>
                    <a:pt x="4874" y="516"/>
                    <a:pt x="5465" y="916"/>
                  </a:cubicBezTo>
                  <a:cubicBezTo>
                    <a:pt x="5537" y="976"/>
                    <a:pt x="5608" y="1024"/>
                    <a:pt x="5680" y="1095"/>
                  </a:cubicBezTo>
                  <a:cubicBezTo>
                    <a:pt x="5719" y="1123"/>
                    <a:pt x="5762" y="1138"/>
                    <a:pt x="5802" y="1138"/>
                  </a:cubicBezTo>
                  <a:cubicBezTo>
                    <a:pt x="5846" y="1138"/>
                    <a:pt x="5887" y="1120"/>
                    <a:pt x="5918" y="1083"/>
                  </a:cubicBezTo>
                  <a:cubicBezTo>
                    <a:pt x="6001" y="1012"/>
                    <a:pt x="5977" y="905"/>
                    <a:pt x="5906" y="845"/>
                  </a:cubicBezTo>
                  <a:cubicBezTo>
                    <a:pt x="5250" y="277"/>
                    <a:pt x="4413" y="0"/>
                    <a:pt x="3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5798230" y="2095303"/>
              <a:ext cx="249884" cy="305278"/>
            </a:xfrm>
            <a:custGeom>
              <a:avLst/>
              <a:gdLst/>
              <a:ahLst/>
              <a:cxnLst/>
              <a:rect l="l" t="t" r="r" b="b"/>
              <a:pathLst>
                <a:path w="4300" h="5253" extrusionOk="0">
                  <a:moveTo>
                    <a:pt x="489" y="1"/>
                  </a:moveTo>
                  <a:cubicBezTo>
                    <a:pt x="404" y="1"/>
                    <a:pt x="332" y="57"/>
                    <a:pt x="311" y="133"/>
                  </a:cubicBezTo>
                  <a:cubicBezTo>
                    <a:pt x="1" y="1621"/>
                    <a:pt x="608" y="3181"/>
                    <a:pt x="1882" y="4050"/>
                  </a:cubicBezTo>
                  <a:cubicBezTo>
                    <a:pt x="1954" y="4110"/>
                    <a:pt x="2847" y="4765"/>
                    <a:pt x="4049" y="5241"/>
                  </a:cubicBezTo>
                  <a:cubicBezTo>
                    <a:pt x="4061" y="5253"/>
                    <a:pt x="4097" y="5253"/>
                    <a:pt x="4109" y="5253"/>
                  </a:cubicBezTo>
                  <a:cubicBezTo>
                    <a:pt x="4168" y="5253"/>
                    <a:pt x="4240" y="5205"/>
                    <a:pt x="4263" y="5146"/>
                  </a:cubicBezTo>
                  <a:cubicBezTo>
                    <a:pt x="4299" y="5050"/>
                    <a:pt x="4263" y="4955"/>
                    <a:pt x="4168" y="4907"/>
                  </a:cubicBezTo>
                  <a:cubicBezTo>
                    <a:pt x="2978" y="4431"/>
                    <a:pt x="2085" y="3764"/>
                    <a:pt x="2073" y="3764"/>
                  </a:cubicBezTo>
                  <a:cubicBezTo>
                    <a:pt x="906" y="2979"/>
                    <a:pt x="346" y="1562"/>
                    <a:pt x="644" y="193"/>
                  </a:cubicBezTo>
                  <a:cubicBezTo>
                    <a:pt x="656" y="97"/>
                    <a:pt x="596" y="14"/>
                    <a:pt x="513" y="2"/>
                  </a:cubicBezTo>
                  <a:cubicBezTo>
                    <a:pt x="505" y="1"/>
                    <a:pt x="497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5949093" y="2001215"/>
              <a:ext cx="159867" cy="104607"/>
            </a:xfrm>
            <a:custGeom>
              <a:avLst/>
              <a:gdLst/>
              <a:ahLst/>
              <a:cxnLst/>
              <a:rect l="l" t="t" r="r" b="b"/>
              <a:pathLst>
                <a:path w="2751" h="1800" extrusionOk="0">
                  <a:moveTo>
                    <a:pt x="2222" y="0"/>
                  </a:moveTo>
                  <a:cubicBezTo>
                    <a:pt x="2208" y="0"/>
                    <a:pt x="2194" y="1"/>
                    <a:pt x="2179" y="2"/>
                  </a:cubicBezTo>
                  <a:lnTo>
                    <a:pt x="929" y="61"/>
                  </a:lnTo>
                  <a:cubicBezTo>
                    <a:pt x="572" y="73"/>
                    <a:pt x="346" y="430"/>
                    <a:pt x="477" y="752"/>
                  </a:cubicBezTo>
                  <a:cubicBezTo>
                    <a:pt x="203" y="788"/>
                    <a:pt x="1" y="1026"/>
                    <a:pt x="12" y="1311"/>
                  </a:cubicBezTo>
                  <a:cubicBezTo>
                    <a:pt x="24" y="1573"/>
                    <a:pt x="262" y="1800"/>
                    <a:pt x="536" y="1800"/>
                  </a:cubicBezTo>
                  <a:cubicBezTo>
                    <a:pt x="560" y="1800"/>
                    <a:pt x="548" y="1800"/>
                    <a:pt x="953" y="1788"/>
                  </a:cubicBezTo>
                  <a:cubicBezTo>
                    <a:pt x="1036" y="1788"/>
                    <a:pt x="1108" y="1692"/>
                    <a:pt x="1096" y="1609"/>
                  </a:cubicBezTo>
                  <a:cubicBezTo>
                    <a:pt x="1096" y="1521"/>
                    <a:pt x="1024" y="1453"/>
                    <a:pt x="938" y="1453"/>
                  </a:cubicBezTo>
                  <a:cubicBezTo>
                    <a:pt x="931" y="1453"/>
                    <a:pt x="924" y="1453"/>
                    <a:pt x="917" y="1454"/>
                  </a:cubicBezTo>
                  <a:lnTo>
                    <a:pt x="536" y="1466"/>
                  </a:lnTo>
                  <a:cubicBezTo>
                    <a:pt x="429" y="1466"/>
                    <a:pt x="322" y="1383"/>
                    <a:pt x="322" y="1276"/>
                  </a:cubicBezTo>
                  <a:cubicBezTo>
                    <a:pt x="322" y="1169"/>
                    <a:pt x="405" y="1085"/>
                    <a:pt x="512" y="1085"/>
                  </a:cubicBezTo>
                  <a:lnTo>
                    <a:pt x="655" y="1085"/>
                  </a:lnTo>
                  <a:cubicBezTo>
                    <a:pt x="846" y="1073"/>
                    <a:pt x="929" y="847"/>
                    <a:pt x="798" y="716"/>
                  </a:cubicBezTo>
                  <a:cubicBezTo>
                    <a:pt x="691" y="597"/>
                    <a:pt x="774" y="395"/>
                    <a:pt x="929" y="395"/>
                  </a:cubicBezTo>
                  <a:lnTo>
                    <a:pt x="2179" y="335"/>
                  </a:lnTo>
                  <a:cubicBezTo>
                    <a:pt x="2287" y="335"/>
                    <a:pt x="2394" y="430"/>
                    <a:pt x="2394" y="538"/>
                  </a:cubicBezTo>
                  <a:cubicBezTo>
                    <a:pt x="2394" y="633"/>
                    <a:pt x="2322" y="728"/>
                    <a:pt x="2215" y="728"/>
                  </a:cubicBezTo>
                  <a:lnTo>
                    <a:pt x="2096" y="728"/>
                  </a:lnTo>
                  <a:cubicBezTo>
                    <a:pt x="1906" y="740"/>
                    <a:pt x="1810" y="966"/>
                    <a:pt x="1929" y="1097"/>
                  </a:cubicBezTo>
                  <a:cubicBezTo>
                    <a:pt x="2036" y="1216"/>
                    <a:pt x="1941" y="1395"/>
                    <a:pt x="1786" y="1407"/>
                  </a:cubicBezTo>
                  <a:lnTo>
                    <a:pt x="1572" y="1431"/>
                  </a:lnTo>
                  <a:cubicBezTo>
                    <a:pt x="1489" y="1431"/>
                    <a:pt x="1405" y="1514"/>
                    <a:pt x="1429" y="1609"/>
                  </a:cubicBezTo>
                  <a:cubicBezTo>
                    <a:pt x="1429" y="1686"/>
                    <a:pt x="1501" y="1753"/>
                    <a:pt x="1587" y="1753"/>
                  </a:cubicBezTo>
                  <a:cubicBezTo>
                    <a:pt x="1594" y="1753"/>
                    <a:pt x="1601" y="1753"/>
                    <a:pt x="1608" y="1752"/>
                  </a:cubicBezTo>
                  <a:lnTo>
                    <a:pt x="1810" y="1740"/>
                  </a:lnTo>
                  <a:cubicBezTo>
                    <a:pt x="2156" y="1728"/>
                    <a:pt x="2406" y="1383"/>
                    <a:pt x="2287" y="1038"/>
                  </a:cubicBezTo>
                  <a:cubicBezTo>
                    <a:pt x="2537" y="1014"/>
                    <a:pt x="2751" y="776"/>
                    <a:pt x="2739" y="490"/>
                  </a:cubicBezTo>
                  <a:cubicBezTo>
                    <a:pt x="2716" y="218"/>
                    <a:pt x="2500" y="0"/>
                    <a:pt x="2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6023827" y="2147316"/>
              <a:ext cx="143247" cy="143893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1751" y="0"/>
                  </a:moveTo>
                  <a:cubicBezTo>
                    <a:pt x="1512" y="0"/>
                    <a:pt x="1465" y="107"/>
                    <a:pt x="393" y="679"/>
                  </a:cubicBezTo>
                  <a:cubicBezTo>
                    <a:pt x="96" y="857"/>
                    <a:pt x="36" y="1274"/>
                    <a:pt x="286" y="1512"/>
                  </a:cubicBezTo>
                  <a:cubicBezTo>
                    <a:pt x="96" y="1655"/>
                    <a:pt x="0" y="1917"/>
                    <a:pt x="96" y="2143"/>
                  </a:cubicBezTo>
                  <a:cubicBezTo>
                    <a:pt x="178" y="2358"/>
                    <a:pt x="376" y="2475"/>
                    <a:pt x="576" y="2475"/>
                  </a:cubicBezTo>
                  <a:cubicBezTo>
                    <a:pt x="665" y="2475"/>
                    <a:pt x="754" y="2452"/>
                    <a:pt x="834" y="2405"/>
                  </a:cubicBezTo>
                  <a:lnTo>
                    <a:pt x="1120" y="2250"/>
                  </a:lnTo>
                  <a:cubicBezTo>
                    <a:pt x="1191" y="2203"/>
                    <a:pt x="1227" y="2096"/>
                    <a:pt x="1179" y="2024"/>
                  </a:cubicBezTo>
                  <a:cubicBezTo>
                    <a:pt x="1146" y="1975"/>
                    <a:pt x="1091" y="1943"/>
                    <a:pt x="1033" y="1943"/>
                  </a:cubicBezTo>
                  <a:cubicBezTo>
                    <a:pt x="1006" y="1943"/>
                    <a:pt x="979" y="1950"/>
                    <a:pt x="953" y="1965"/>
                  </a:cubicBezTo>
                  <a:lnTo>
                    <a:pt x="679" y="2131"/>
                  </a:lnTo>
                  <a:cubicBezTo>
                    <a:pt x="648" y="2149"/>
                    <a:pt x="614" y="2157"/>
                    <a:pt x="582" y="2157"/>
                  </a:cubicBezTo>
                  <a:cubicBezTo>
                    <a:pt x="504" y="2157"/>
                    <a:pt x="430" y="2108"/>
                    <a:pt x="405" y="2024"/>
                  </a:cubicBezTo>
                  <a:cubicBezTo>
                    <a:pt x="381" y="1953"/>
                    <a:pt x="417" y="1834"/>
                    <a:pt x="500" y="1786"/>
                  </a:cubicBezTo>
                  <a:cubicBezTo>
                    <a:pt x="679" y="1679"/>
                    <a:pt x="703" y="1429"/>
                    <a:pt x="524" y="1298"/>
                  </a:cubicBezTo>
                  <a:cubicBezTo>
                    <a:pt x="417" y="1203"/>
                    <a:pt x="441" y="1036"/>
                    <a:pt x="560" y="976"/>
                  </a:cubicBezTo>
                  <a:cubicBezTo>
                    <a:pt x="1715" y="345"/>
                    <a:pt x="1655" y="345"/>
                    <a:pt x="1751" y="345"/>
                  </a:cubicBezTo>
                  <a:cubicBezTo>
                    <a:pt x="1846" y="345"/>
                    <a:pt x="1941" y="429"/>
                    <a:pt x="1941" y="536"/>
                  </a:cubicBezTo>
                  <a:cubicBezTo>
                    <a:pt x="1941" y="702"/>
                    <a:pt x="1774" y="726"/>
                    <a:pt x="1715" y="774"/>
                  </a:cubicBezTo>
                  <a:cubicBezTo>
                    <a:pt x="1548" y="857"/>
                    <a:pt x="1572" y="1095"/>
                    <a:pt x="1751" y="1155"/>
                  </a:cubicBezTo>
                  <a:cubicBezTo>
                    <a:pt x="1893" y="1214"/>
                    <a:pt x="1905" y="1429"/>
                    <a:pt x="1763" y="1512"/>
                  </a:cubicBezTo>
                  <a:lnTo>
                    <a:pt x="1524" y="1655"/>
                  </a:lnTo>
                  <a:cubicBezTo>
                    <a:pt x="1453" y="1691"/>
                    <a:pt x="1417" y="1798"/>
                    <a:pt x="1465" y="1869"/>
                  </a:cubicBezTo>
                  <a:cubicBezTo>
                    <a:pt x="1496" y="1924"/>
                    <a:pt x="1548" y="1953"/>
                    <a:pt x="1603" y="1953"/>
                  </a:cubicBezTo>
                  <a:cubicBezTo>
                    <a:pt x="1632" y="1953"/>
                    <a:pt x="1662" y="1945"/>
                    <a:pt x="1691" y="1929"/>
                  </a:cubicBezTo>
                  <a:lnTo>
                    <a:pt x="1929" y="1798"/>
                  </a:lnTo>
                  <a:cubicBezTo>
                    <a:pt x="2239" y="1619"/>
                    <a:pt x="2298" y="1203"/>
                    <a:pt x="2024" y="964"/>
                  </a:cubicBezTo>
                  <a:cubicBezTo>
                    <a:pt x="2465" y="667"/>
                    <a:pt x="2263" y="0"/>
                    <a:pt x="17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5868140" y="2102161"/>
              <a:ext cx="132903" cy="139127"/>
            </a:xfrm>
            <a:custGeom>
              <a:avLst/>
              <a:gdLst/>
              <a:ahLst/>
              <a:cxnLst/>
              <a:rect l="l" t="t" r="r" b="b"/>
              <a:pathLst>
                <a:path w="2287" h="2394" extrusionOk="0">
                  <a:moveTo>
                    <a:pt x="518" y="1"/>
                  </a:moveTo>
                  <a:cubicBezTo>
                    <a:pt x="480" y="1"/>
                    <a:pt x="442" y="5"/>
                    <a:pt x="405" y="15"/>
                  </a:cubicBezTo>
                  <a:cubicBezTo>
                    <a:pt x="167" y="75"/>
                    <a:pt x="0" y="289"/>
                    <a:pt x="0" y="527"/>
                  </a:cubicBezTo>
                  <a:cubicBezTo>
                    <a:pt x="0" y="670"/>
                    <a:pt x="60" y="741"/>
                    <a:pt x="191" y="1098"/>
                  </a:cubicBezTo>
                  <a:cubicBezTo>
                    <a:pt x="217" y="1168"/>
                    <a:pt x="282" y="1212"/>
                    <a:pt x="342" y="1212"/>
                  </a:cubicBezTo>
                  <a:cubicBezTo>
                    <a:pt x="364" y="1212"/>
                    <a:pt x="386" y="1206"/>
                    <a:pt x="405" y="1194"/>
                  </a:cubicBezTo>
                  <a:cubicBezTo>
                    <a:pt x="489" y="1158"/>
                    <a:pt x="536" y="1063"/>
                    <a:pt x="489" y="979"/>
                  </a:cubicBezTo>
                  <a:cubicBezTo>
                    <a:pt x="346" y="587"/>
                    <a:pt x="334" y="587"/>
                    <a:pt x="334" y="527"/>
                  </a:cubicBezTo>
                  <a:cubicBezTo>
                    <a:pt x="334" y="420"/>
                    <a:pt x="417" y="325"/>
                    <a:pt x="512" y="325"/>
                  </a:cubicBezTo>
                  <a:cubicBezTo>
                    <a:pt x="584" y="325"/>
                    <a:pt x="667" y="384"/>
                    <a:pt x="703" y="467"/>
                  </a:cubicBezTo>
                  <a:cubicBezTo>
                    <a:pt x="727" y="503"/>
                    <a:pt x="751" y="729"/>
                    <a:pt x="953" y="729"/>
                  </a:cubicBezTo>
                  <a:cubicBezTo>
                    <a:pt x="1024" y="729"/>
                    <a:pt x="1108" y="682"/>
                    <a:pt x="1143" y="610"/>
                  </a:cubicBezTo>
                  <a:cubicBezTo>
                    <a:pt x="1182" y="550"/>
                    <a:pt x="1245" y="520"/>
                    <a:pt x="1308" y="520"/>
                  </a:cubicBezTo>
                  <a:cubicBezTo>
                    <a:pt x="1382" y="520"/>
                    <a:pt x="1457" y="562"/>
                    <a:pt x="1489" y="646"/>
                  </a:cubicBezTo>
                  <a:cubicBezTo>
                    <a:pt x="1965" y="1860"/>
                    <a:pt x="1953" y="1813"/>
                    <a:pt x="1953" y="1872"/>
                  </a:cubicBezTo>
                  <a:cubicBezTo>
                    <a:pt x="1953" y="1998"/>
                    <a:pt x="1851" y="2071"/>
                    <a:pt x="1752" y="2071"/>
                  </a:cubicBezTo>
                  <a:cubicBezTo>
                    <a:pt x="1682" y="2071"/>
                    <a:pt x="1614" y="2035"/>
                    <a:pt x="1584" y="1956"/>
                  </a:cubicBezTo>
                  <a:lnTo>
                    <a:pt x="1524" y="1813"/>
                  </a:lnTo>
                  <a:cubicBezTo>
                    <a:pt x="1481" y="1719"/>
                    <a:pt x="1394" y="1671"/>
                    <a:pt x="1311" y="1671"/>
                  </a:cubicBezTo>
                  <a:cubicBezTo>
                    <a:pt x="1237" y="1671"/>
                    <a:pt x="1165" y="1710"/>
                    <a:pt x="1132" y="1789"/>
                  </a:cubicBezTo>
                  <a:cubicBezTo>
                    <a:pt x="1099" y="1855"/>
                    <a:pt x="1035" y="1888"/>
                    <a:pt x="971" y="1888"/>
                  </a:cubicBezTo>
                  <a:cubicBezTo>
                    <a:pt x="895" y="1888"/>
                    <a:pt x="818" y="1843"/>
                    <a:pt x="786" y="1753"/>
                  </a:cubicBezTo>
                  <a:lnTo>
                    <a:pt x="727" y="1599"/>
                  </a:lnTo>
                  <a:cubicBezTo>
                    <a:pt x="709" y="1529"/>
                    <a:pt x="647" y="1485"/>
                    <a:pt x="587" y="1485"/>
                  </a:cubicBezTo>
                  <a:cubicBezTo>
                    <a:pt x="565" y="1485"/>
                    <a:pt x="543" y="1491"/>
                    <a:pt x="524" y="1503"/>
                  </a:cubicBezTo>
                  <a:cubicBezTo>
                    <a:pt x="429" y="1539"/>
                    <a:pt x="393" y="1634"/>
                    <a:pt x="429" y="1718"/>
                  </a:cubicBezTo>
                  <a:lnTo>
                    <a:pt x="489" y="1872"/>
                  </a:lnTo>
                  <a:cubicBezTo>
                    <a:pt x="566" y="2089"/>
                    <a:pt x="769" y="2215"/>
                    <a:pt x="976" y="2215"/>
                  </a:cubicBezTo>
                  <a:cubicBezTo>
                    <a:pt x="1088" y="2215"/>
                    <a:pt x="1202" y="2178"/>
                    <a:pt x="1298" y="2099"/>
                  </a:cubicBezTo>
                  <a:cubicBezTo>
                    <a:pt x="1389" y="2281"/>
                    <a:pt x="1578" y="2393"/>
                    <a:pt x="1774" y="2393"/>
                  </a:cubicBezTo>
                  <a:cubicBezTo>
                    <a:pt x="1834" y="2393"/>
                    <a:pt x="1894" y="2383"/>
                    <a:pt x="1953" y="2361"/>
                  </a:cubicBezTo>
                  <a:cubicBezTo>
                    <a:pt x="2144" y="2289"/>
                    <a:pt x="2286" y="2099"/>
                    <a:pt x="2286" y="1872"/>
                  </a:cubicBezTo>
                  <a:cubicBezTo>
                    <a:pt x="2286" y="1718"/>
                    <a:pt x="2239" y="1718"/>
                    <a:pt x="1786" y="527"/>
                  </a:cubicBezTo>
                  <a:cubicBezTo>
                    <a:pt x="1708" y="316"/>
                    <a:pt x="1502" y="187"/>
                    <a:pt x="1296" y="187"/>
                  </a:cubicBezTo>
                  <a:cubicBezTo>
                    <a:pt x="1187" y="187"/>
                    <a:pt x="1079" y="223"/>
                    <a:pt x="989" y="301"/>
                  </a:cubicBezTo>
                  <a:cubicBezTo>
                    <a:pt x="899" y="122"/>
                    <a:pt x="710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8"/>
            <p:cNvSpPr/>
            <p:nvPr/>
          </p:nvSpPr>
          <p:spPr>
            <a:xfrm>
              <a:off x="6063286" y="1783632"/>
              <a:ext cx="393887" cy="643798"/>
            </a:xfrm>
            <a:custGeom>
              <a:avLst/>
              <a:gdLst/>
              <a:ahLst/>
              <a:cxnLst/>
              <a:rect l="l" t="t" r="r" b="b"/>
              <a:pathLst>
                <a:path w="6778" h="11078" extrusionOk="0">
                  <a:moveTo>
                    <a:pt x="6543" y="0"/>
                  </a:moveTo>
                  <a:cubicBezTo>
                    <a:pt x="6514" y="0"/>
                    <a:pt x="6483" y="6"/>
                    <a:pt x="6453" y="19"/>
                  </a:cubicBezTo>
                  <a:cubicBezTo>
                    <a:pt x="5834" y="281"/>
                    <a:pt x="5215" y="710"/>
                    <a:pt x="4643" y="1257"/>
                  </a:cubicBezTo>
                  <a:cubicBezTo>
                    <a:pt x="4584" y="1317"/>
                    <a:pt x="4560" y="1424"/>
                    <a:pt x="4643" y="1496"/>
                  </a:cubicBezTo>
                  <a:cubicBezTo>
                    <a:pt x="4675" y="1527"/>
                    <a:pt x="4715" y="1545"/>
                    <a:pt x="4759" y="1545"/>
                  </a:cubicBezTo>
                  <a:cubicBezTo>
                    <a:pt x="4799" y="1545"/>
                    <a:pt x="4842" y="1530"/>
                    <a:pt x="4882" y="1496"/>
                  </a:cubicBezTo>
                  <a:cubicBezTo>
                    <a:pt x="5358" y="1043"/>
                    <a:pt x="5858" y="686"/>
                    <a:pt x="6370" y="436"/>
                  </a:cubicBezTo>
                  <a:lnTo>
                    <a:pt x="6370" y="436"/>
                  </a:lnTo>
                  <a:cubicBezTo>
                    <a:pt x="6001" y="1579"/>
                    <a:pt x="5239" y="2615"/>
                    <a:pt x="4382" y="3448"/>
                  </a:cubicBezTo>
                  <a:cubicBezTo>
                    <a:pt x="4361" y="3441"/>
                    <a:pt x="4342" y="3437"/>
                    <a:pt x="4323" y="3437"/>
                  </a:cubicBezTo>
                  <a:cubicBezTo>
                    <a:pt x="4218" y="3437"/>
                    <a:pt x="4139" y="3540"/>
                    <a:pt x="4179" y="3651"/>
                  </a:cubicBezTo>
                  <a:cubicBezTo>
                    <a:pt x="4072" y="3746"/>
                    <a:pt x="3989" y="3829"/>
                    <a:pt x="3893" y="3901"/>
                  </a:cubicBezTo>
                  <a:cubicBezTo>
                    <a:pt x="3762" y="3698"/>
                    <a:pt x="3548" y="3520"/>
                    <a:pt x="3322" y="3424"/>
                  </a:cubicBezTo>
                  <a:cubicBezTo>
                    <a:pt x="3393" y="3341"/>
                    <a:pt x="3441" y="3234"/>
                    <a:pt x="3524" y="3127"/>
                  </a:cubicBezTo>
                  <a:cubicBezTo>
                    <a:pt x="3703" y="3281"/>
                    <a:pt x="3727" y="3341"/>
                    <a:pt x="3834" y="3341"/>
                  </a:cubicBezTo>
                  <a:cubicBezTo>
                    <a:pt x="3977" y="3341"/>
                    <a:pt x="4060" y="3150"/>
                    <a:pt x="3941" y="3055"/>
                  </a:cubicBezTo>
                  <a:lnTo>
                    <a:pt x="3715" y="2865"/>
                  </a:lnTo>
                  <a:cubicBezTo>
                    <a:pt x="3762" y="2793"/>
                    <a:pt x="3739" y="2817"/>
                    <a:pt x="3774" y="2793"/>
                  </a:cubicBezTo>
                  <a:cubicBezTo>
                    <a:pt x="3774" y="2793"/>
                    <a:pt x="3905" y="2615"/>
                    <a:pt x="3917" y="2591"/>
                  </a:cubicBezTo>
                  <a:lnTo>
                    <a:pt x="4322" y="2936"/>
                  </a:lnTo>
                  <a:cubicBezTo>
                    <a:pt x="4354" y="2963"/>
                    <a:pt x="4394" y="2975"/>
                    <a:pt x="4433" y="2975"/>
                  </a:cubicBezTo>
                  <a:cubicBezTo>
                    <a:pt x="4480" y="2975"/>
                    <a:pt x="4527" y="2957"/>
                    <a:pt x="4560" y="2924"/>
                  </a:cubicBezTo>
                  <a:cubicBezTo>
                    <a:pt x="4620" y="2853"/>
                    <a:pt x="4608" y="2746"/>
                    <a:pt x="4548" y="2686"/>
                  </a:cubicBezTo>
                  <a:lnTo>
                    <a:pt x="4132" y="2329"/>
                  </a:lnTo>
                  <a:cubicBezTo>
                    <a:pt x="4239" y="2198"/>
                    <a:pt x="4346" y="2067"/>
                    <a:pt x="4441" y="1960"/>
                  </a:cubicBezTo>
                  <a:cubicBezTo>
                    <a:pt x="4501" y="1877"/>
                    <a:pt x="4501" y="1769"/>
                    <a:pt x="4429" y="1722"/>
                  </a:cubicBezTo>
                  <a:cubicBezTo>
                    <a:pt x="4395" y="1693"/>
                    <a:pt x="4356" y="1678"/>
                    <a:pt x="4316" y="1678"/>
                  </a:cubicBezTo>
                  <a:cubicBezTo>
                    <a:pt x="4272" y="1678"/>
                    <a:pt x="4228" y="1696"/>
                    <a:pt x="4191" y="1734"/>
                  </a:cubicBezTo>
                  <a:cubicBezTo>
                    <a:pt x="3953" y="1984"/>
                    <a:pt x="3727" y="2269"/>
                    <a:pt x="3512" y="2579"/>
                  </a:cubicBezTo>
                  <a:cubicBezTo>
                    <a:pt x="3512" y="2579"/>
                    <a:pt x="3286" y="2877"/>
                    <a:pt x="2989" y="3353"/>
                  </a:cubicBezTo>
                  <a:cubicBezTo>
                    <a:pt x="2968" y="3352"/>
                    <a:pt x="2948" y="3351"/>
                    <a:pt x="2928" y="3351"/>
                  </a:cubicBezTo>
                  <a:cubicBezTo>
                    <a:pt x="2474" y="3351"/>
                    <a:pt x="2039" y="3609"/>
                    <a:pt x="1846" y="4008"/>
                  </a:cubicBezTo>
                  <a:cubicBezTo>
                    <a:pt x="1750" y="4174"/>
                    <a:pt x="1738" y="4353"/>
                    <a:pt x="1667" y="4484"/>
                  </a:cubicBezTo>
                  <a:cubicBezTo>
                    <a:pt x="1584" y="4603"/>
                    <a:pt x="1488" y="4710"/>
                    <a:pt x="1334" y="4794"/>
                  </a:cubicBezTo>
                  <a:cubicBezTo>
                    <a:pt x="1167" y="4901"/>
                    <a:pt x="1012" y="4948"/>
                    <a:pt x="845" y="4996"/>
                  </a:cubicBezTo>
                  <a:cubicBezTo>
                    <a:pt x="786" y="5008"/>
                    <a:pt x="679" y="5032"/>
                    <a:pt x="572" y="5055"/>
                  </a:cubicBezTo>
                  <a:cubicBezTo>
                    <a:pt x="369" y="5091"/>
                    <a:pt x="274" y="5365"/>
                    <a:pt x="441" y="5508"/>
                  </a:cubicBezTo>
                  <a:cubicBezTo>
                    <a:pt x="560" y="5615"/>
                    <a:pt x="679" y="5722"/>
                    <a:pt x="810" y="5794"/>
                  </a:cubicBezTo>
                  <a:cubicBezTo>
                    <a:pt x="836" y="5809"/>
                    <a:pt x="863" y="5815"/>
                    <a:pt x="890" y="5815"/>
                  </a:cubicBezTo>
                  <a:cubicBezTo>
                    <a:pt x="948" y="5815"/>
                    <a:pt x="1003" y="5783"/>
                    <a:pt x="1036" y="5734"/>
                  </a:cubicBezTo>
                  <a:cubicBezTo>
                    <a:pt x="1084" y="5663"/>
                    <a:pt x="1048" y="5556"/>
                    <a:pt x="976" y="5508"/>
                  </a:cubicBezTo>
                  <a:cubicBezTo>
                    <a:pt x="905" y="5472"/>
                    <a:pt x="822" y="5413"/>
                    <a:pt x="750" y="5353"/>
                  </a:cubicBezTo>
                  <a:cubicBezTo>
                    <a:pt x="1238" y="5234"/>
                    <a:pt x="1679" y="5079"/>
                    <a:pt x="1929" y="4663"/>
                  </a:cubicBezTo>
                  <a:cubicBezTo>
                    <a:pt x="2036" y="4484"/>
                    <a:pt x="2048" y="4293"/>
                    <a:pt x="2119" y="4163"/>
                  </a:cubicBezTo>
                  <a:cubicBezTo>
                    <a:pt x="2261" y="3880"/>
                    <a:pt x="2560" y="3676"/>
                    <a:pt x="2883" y="3676"/>
                  </a:cubicBezTo>
                  <a:cubicBezTo>
                    <a:pt x="3078" y="3676"/>
                    <a:pt x="3281" y="3750"/>
                    <a:pt x="3465" y="3924"/>
                  </a:cubicBezTo>
                  <a:cubicBezTo>
                    <a:pt x="3881" y="4317"/>
                    <a:pt x="3762" y="5020"/>
                    <a:pt x="3203" y="5365"/>
                  </a:cubicBezTo>
                  <a:cubicBezTo>
                    <a:pt x="2842" y="5574"/>
                    <a:pt x="2359" y="5745"/>
                    <a:pt x="1888" y="5745"/>
                  </a:cubicBezTo>
                  <a:cubicBezTo>
                    <a:pt x="1769" y="5745"/>
                    <a:pt x="1651" y="5734"/>
                    <a:pt x="1536" y="5710"/>
                  </a:cubicBezTo>
                  <a:cubicBezTo>
                    <a:pt x="1524" y="5707"/>
                    <a:pt x="1511" y="5705"/>
                    <a:pt x="1498" y="5705"/>
                  </a:cubicBezTo>
                  <a:cubicBezTo>
                    <a:pt x="1426" y="5705"/>
                    <a:pt x="1356" y="5760"/>
                    <a:pt x="1345" y="5841"/>
                  </a:cubicBezTo>
                  <a:cubicBezTo>
                    <a:pt x="1334" y="5925"/>
                    <a:pt x="1393" y="6020"/>
                    <a:pt x="1488" y="6032"/>
                  </a:cubicBezTo>
                  <a:cubicBezTo>
                    <a:pt x="1628" y="6059"/>
                    <a:pt x="1767" y="6071"/>
                    <a:pt x="1906" y="6071"/>
                  </a:cubicBezTo>
                  <a:cubicBezTo>
                    <a:pt x="2074" y="6071"/>
                    <a:pt x="2242" y="6053"/>
                    <a:pt x="2405" y="6020"/>
                  </a:cubicBezTo>
                  <a:cubicBezTo>
                    <a:pt x="2453" y="6937"/>
                    <a:pt x="3060" y="7675"/>
                    <a:pt x="3881" y="8044"/>
                  </a:cubicBezTo>
                  <a:cubicBezTo>
                    <a:pt x="4262" y="8211"/>
                    <a:pt x="4501" y="8592"/>
                    <a:pt x="4501" y="8996"/>
                  </a:cubicBezTo>
                  <a:cubicBezTo>
                    <a:pt x="4501" y="9330"/>
                    <a:pt x="4322" y="9580"/>
                    <a:pt x="4322" y="9580"/>
                  </a:cubicBezTo>
                  <a:cubicBezTo>
                    <a:pt x="3643" y="10415"/>
                    <a:pt x="2769" y="10754"/>
                    <a:pt x="1808" y="10754"/>
                  </a:cubicBezTo>
                  <a:cubicBezTo>
                    <a:pt x="1304" y="10754"/>
                    <a:pt x="775" y="10661"/>
                    <a:pt x="238" y="10497"/>
                  </a:cubicBezTo>
                  <a:cubicBezTo>
                    <a:pt x="219" y="10492"/>
                    <a:pt x="201" y="10489"/>
                    <a:pt x="183" y="10489"/>
                  </a:cubicBezTo>
                  <a:cubicBezTo>
                    <a:pt x="111" y="10489"/>
                    <a:pt x="52" y="10528"/>
                    <a:pt x="24" y="10604"/>
                  </a:cubicBezTo>
                  <a:cubicBezTo>
                    <a:pt x="0" y="10687"/>
                    <a:pt x="36" y="10782"/>
                    <a:pt x="131" y="10806"/>
                  </a:cubicBezTo>
                  <a:cubicBezTo>
                    <a:pt x="703" y="10981"/>
                    <a:pt x="1263" y="11077"/>
                    <a:pt x="1799" y="11077"/>
                  </a:cubicBezTo>
                  <a:cubicBezTo>
                    <a:pt x="2869" y="11077"/>
                    <a:pt x="3838" y="10691"/>
                    <a:pt x="4584" y="9770"/>
                  </a:cubicBezTo>
                  <a:cubicBezTo>
                    <a:pt x="4584" y="9758"/>
                    <a:pt x="4596" y="9758"/>
                    <a:pt x="4596" y="9735"/>
                  </a:cubicBezTo>
                  <a:cubicBezTo>
                    <a:pt x="5072" y="9032"/>
                    <a:pt x="4786" y="8068"/>
                    <a:pt x="4001" y="7711"/>
                  </a:cubicBezTo>
                  <a:cubicBezTo>
                    <a:pt x="3286" y="7401"/>
                    <a:pt x="2738" y="6746"/>
                    <a:pt x="2715" y="5913"/>
                  </a:cubicBezTo>
                  <a:cubicBezTo>
                    <a:pt x="3108" y="5794"/>
                    <a:pt x="3358" y="5627"/>
                    <a:pt x="3370" y="5615"/>
                  </a:cubicBezTo>
                  <a:cubicBezTo>
                    <a:pt x="3893" y="5282"/>
                    <a:pt x="4120" y="4710"/>
                    <a:pt x="4001" y="4198"/>
                  </a:cubicBezTo>
                  <a:cubicBezTo>
                    <a:pt x="5191" y="3210"/>
                    <a:pt x="6346" y="1805"/>
                    <a:pt x="6739" y="257"/>
                  </a:cubicBezTo>
                  <a:cubicBezTo>
                    <a:pt x="6778" y="121"/>
                    <a:pt x="6673" y="0"/>
                    <a:pt x="6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38"/>
          <p:cNvGrpSpPr/>
          <p:nvPr/>
        </p:nvGrpSpPr>
        <p:grpSpPr>
          <a:xfrm>
            <a:off x="2514636" y="1573740"/>
            <a:ext cx="1086468" cy="1332908"/>
            <a:chOff x="2753940" y="1783626"/>
            <a:chExt cx="524761" cy="643791"/>
          </a:xfrm>
        </p:grpSpPr>
        <p:sp>
          <p:nvSpPr>
            <p:cNvPr id="310" name="Google Shape;310;p38"/>
            <p:cNvSpPr/>
            <p:nvPr/>
          </p:nvSpPr>
          <p:spPr>
            <a:xfrm>
              <a:off x="2869738" y="1783626"/>
              <a:ext cx="382445" cy="214198"/>
            </a:xfrm>
            <a:custGeom>
              <a:avLst/>
              <a:gdLst/>
              <a:ahLst/>
              <a:cxnLst/>
              <a:rect l="l" t="t" r="r" b="b"/>
              <a:pathLst>
                <a:path w="7038" h="3942" extrusionOk="0">
                  <a:moveTo>
                    <a:pt x="2882" y="346"/>
                  </a:moveTo>
                  <a:lnTo>
                    <a:pt x="2882" y="679"/>
                  </a:lnTo>
                  <a:lnTo>
                    <a:pt x="2429" y="679"/>
                  </a:lnTo>
                  <a:lnTo>
                    <a:pt x="2429" y="346"/>
                  </a:lnTo>
                  <a:close/>
                  <a:moveTo>
                    <a:pt x="3501" y="1036"/>
                  </a:moveTo>
                  <a:lnTo>
                    <a:pt x="3501" y="1227"/>
                  </a:lnTo>
                  <a:lnTo>
                    <a:pt x="3513" y="1227"/>
                  </a:lnTo>
                  <a:lnTo>
                    <a:pt x="3513" y="1405"/>
                  </a:lnTo>
                  <a:lnTo>
                    <a:pt x="1798" y="1405"/>
                  </a:lnTo>
                  <a:lnTo>
                    <a:pt x="1798" y="1227"/>
                  </a:lnTo>
                  <a:lnTo>
                    <a:pt x="1798" y="1036"/>
                  </a:lnTo>
                  <a:close/>
                  <a:moveTo>
                    <a:pt x="2334" y="0"/>
                  </a:moveTo>
                  <a:cubicBezTo>
                    <a:pt x="2191" y="0"/>
                    <a:pt x="2072" y="119"/>
                    <a:pt x="2072" y="274"/>
                  </a:cubicBezTo>
                  <a:lnTo>
                    <a:pt x="2072" y="703"/>
                  </a:lnTo>
                  <a:lnTo>
                    <a:pt x="1691" y="703"/>
                  </a:lnTo>
                  <a:cubicBezTo>
                    <a:pt x="1560" y="703"/>
                    <a:pt x="1441" y="810"/>
                    <a:pt x="1441" y="953"/>
                  </a:cubicBezTo>
                  <a:lnTo>
                    <a:pt x="1441" y="1060"/>
                  </a:lnTo>
                  <a:lnTo>
                    <a:pt x="179" y="1060"/>
                  </a:lnTo>
                  <a:cubicBezTo>
                    <a:pt x="84" y="1060"/>
                    <a:pt x="0" y="1132"/>
                    <a:pt x="0" y="1239"/>
                  </a:cubicBezTo>
                  <a:cubicBezTo>
                    <a:pt x="0" y="1346"/>
                    <a:pt x="72" y="1417"/>
                    <a:pt x="179" y="1417"/>
                  </a:cubicBezTo>
                  <a:lnTo>
                    <a:pt x="1441" y="1417"/>
                  </a:lnTo>
                  <a:lnTo>
                    <a:pt x="1441" y="1524"/>
                  </a:lnTo>
                  <a:cubicBezTo>
                    <a:pt x="1441" y="1655"/>
                    <a:pt x="1548" y="1774"/>
                    <a:pt x="1691" y="1774"/>
                  </a:cubicBezTo>
                  <a:lnTo>
                    <a:pt x="3596" y="1774"/>
                  </a:lnTo>
                  <a:cubicBezTo>
                    <a:pt x="3739" y="1774"/>
                    <a:pt x="3858" y="1667"/>
                    <a:pt x="3858" y="1524"/>
                  </a:cubicBezTo>
                  <a:lnTo>
                    <a:pt x="3858" y="1417"/>
                  </a:lnTo>
                  <a:lnTo>
                    <a:pt x="6680" y="1417"/>
                  </a:lnTo>
                  <a:lnTo>
                    <a:pt x="6680" y="3763"/>
                  </a:lnTo>
                  <a:cubicBezTo>
                    <a:pt x="6680" y="3858"/>
                    <a:pt x="6751" y="3941"/>
                    <a:pt x="6858" y="3941"/>
                  </a:cubicBezTo>
                  <a:cubicBezTo>
                    <a:pt x="6954" y="3941"/>
                    <a:pt x="7037" y="3870"/>
                    <a:pt x="7037" y="3763"/>
                  </a:cubicBezTo>
                  <a:lnTo>
                    <a:pt x="7037" y="1417"/>
                  </a:lnTo>
                  <a:cubicBezTo>
                    <a:pt x="7025" y="1191"/>
                    <a:pt x="6870" y="1048"/>
                    <a:pt x="6680" y="1048"/>
                  </a:cubicBezTo>
                  <a:lnTo>
                    <a:pt x="3858" y="1048"/>
                  </a:lnTo>
                  <a:lnTo>
                    <a:pt x="3858" y="941"/>
                  </a:lnTo>
                  <a:cubicBezTo>
                    <a:pt x="3858" y="810"/>
                    <a:pt x="3751" y="679"/>
                    <a:pt x="3596" y="679"/>
                  </a:cubicBezTo>
                  <a:lnTo>
                    <a:pt x="3227" y="679"/>
                  </a:lnTo>
                  <a:lnTo>
                    <a:pt x="3227" y="274"/>
                  </a:lnTo>
                  <a:cubicBezTo>
                    <a:pt x="3227" y="119"/>
                    <a:pt x="3108" y="0"/>
                    <a:pt x="2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8"/>
            <p:cNvSpPr/>
            <p:nvPr/>
          </p:nvSpPr>
          <p:spPr>
            <a:xfrm>
              <a:off x="2753940" y="1838616"/>
              <a:ext cx="524761" cy="588801"/>
            </a:xfrm>
            <a:custGeom>
              <a:avLst/>
              <a:gdLst/>
              <a:ahLst/>
              <a:cxnLst/>
              <a:rect l="l" t="t" r="r" b="b"/>
              <a:pathLst>
                <a:path w="9657" h="10836" extrusionOk="0">
                  <a:moveTo>
                    <a:pt x="5811" y="1774"/>
                  </a:moveTo>
                  <a:lnTo>
                    <a:pt x="6370" y="2572"/>
                  </a:lnTo>
                  <a:lnTo>
                    <a:pt x="6144" y="2453"/>
                  </a:lnTo>
                  <a:cubicBezTo>
                    <a:pt x="6119" y="2445"/>
                    <a:pt x="6087" y="2436"/>
                    <a:pt x="6054" y="2436"/>
                  </a:cubicBezTo>
                  <a:cubicBezTo>
                    <a:pt x="6041" y="2436"/>
                    <a:pt x="6027" y="2438"/>
                    <a:pt x="6013" y="2441"/>
                  </a:cubicBezTo>
                  <a:cubicBezTo>
                    <a:pt x="5965" y="2453"/>
                    <a:pt x="5941" y="2489"/>
                    <a:pt x="5906" y="2536"/>
                  </a:cubicBezTo>
                  <a:lnTo>
                    <a:pt x="5775" y="2798"/>
                  </a:lnTo>
                  <a:lnTo>
                    <a:pt x="5596" y="2548"/>
                  </a:lnTo>
                  <a:cubicBezTo>
                    <a:pt x="5560" y="2501"/>
                    <a:pt x="5501" y="2465"/>
                    <a:pt x="5465" y="2465"/>
                  </a:cubicBezTo>
                  <a:cubicBezTo>
                    <a:pt x="5441" y="2465"/>
                    <a:pt x="5430" y="2465"/>
                    <a:pt x="5406" y="2489"/>
                  </a:cubicBezTo>
                  <a:lnTo>
                    <a:pt x="5203" y="2548"/>
                  </a:lnTo>
                  <a:lnTo>
                    <a:pt x="5811" y="1774"/>
                  </a:lnTo>
                  <a:close/>
                  <a:moveTo>
                    <a:pt x="2870" y="3346"/>
                  </a:moveTo>
                  <a:lnTo>
                    <a:pt x="3179" y="3787"/>
                  </a:lnTo>
                  <a:lnTo>
                    <a:pt x="2905" y="4049"/>
                  </a:lnTo>
                  <a:lnTo>
                    <a:pt x="2798" y="3906"/>
                  </a:lnTo>
                  <a:cubicBezTo>
                    <a:pt x="2763" y="3858"/>
                    <a:pt x="2703" y="3822"/>
                    <a:pt x="2643" y="3822"/>
                  </a:cubicBezTo>
                  <a:lnTo>
                    <a:pt x="2620" y="3822"/>
                  </a:lnTo>
                  <a:lnTo>
                    <a:pt x="2453" y="3858"/>
                  </a:lnTo>
                  <a:lnTo>
                    <a:pt x="2501" y="3822"/>
                  </a:lnTo>
                  <a:lnTo>
                    <a:pt x="2870" y="3346"/>
                  </a:lnTo>
                  <a:close/>
                  <a:moveTo>
                    <a:pt x="6084" y="2870"/>
                  </a:moveTo>
                  <a:lnTo>
                    <a:pt x="6763" y="3227"/>
                  </a:lnTo>
                  <a:lnTo>
                    <a:pt x="7870" y="4811"/>
                  </a:lnTo>
                  <a:lnTo>
                    <a:pt x="1679" y="4811"/>
                  </a:lnTo>
                  <a:lnTo>
                    <a:pt x="2143" y="4275"/>
                  </a:lnTo>
                  <a:lnTo>
                    <a:pt x="2572" y="4203"/>
                  </a:lnTo>
                  <a:lnTo>
                    <a:pt x="2727" y="4418"/>
                  </a:lnTo>
                  <a:cubicBezTo>
                    <a:pt x="2751" y="4465"/>
                    <a:pt x="2798" y="4501"/>
                    <a:pt x="2846" y="4501"/>
                  </a:cubicBezTo>
                  <a:lnTo>
                    <a:pt x="2858" y="4501"/>
                  </a:lnTo>
                  <a:cubicBezTo>
                    <a:pt x="2905" y="4501"/>
                    <a:pt x="2941" y="4477"/>
                    <a:pt x="2977" y="4453"/>
                  </a:cubicBezTo>
                  <a:lnTo>
                    <a:pt x="3358" y="4084"/>
                  </a:lnTo>
                  <a:lnTo>
                    <a:pt x="3525" y="4322"/>
                  </a:lnTo>
                  <a:cubicBezTo>
                    <a:pt x="3560" y="4358"/>
                    <a:pt x="3620" y="4394"/>
                    <a:pt x="3655" y="4394"/>
                  </a:cubicBezTo>
                  <a:cubicBezTo>
                    <a:pt x="3727" y="4394"/>
                    <a:pt x="3763" y="4358"/>
                    <a:pt x="3798" y="4334"/>
                  </a:cubicBezTo>
                  <a:lnTo>
                    <a:pt x="4798" y="3048"/>
                  </a:lnTo>
                  <a:lnTo>
                    <a:pt x="5346" y="2870"/>
                  </a:lnTo>
                  <a:lnTo>
                    <a:pt x="5632" y="3263"/>
                  </a:lnTo>
                  <a:cubicBezTo>
                    <a:pt x="5656" y="3310"/>
                    <a:pt x="5715" y="3334"/>
                    <a:pt x="5763" y="3334"/>
                  </a:cubicBezTo>
                  <a:lnTo>
                    <a:pt x="5775" y="3334"/>
                  </a:lnTo>
                  <a:cubicBezTo>
                    <a:pt x="5834" y="3334"/>
                    <a:pt x="5894" y="3287"/>
                    <a:pt x="5906" y="3227"/>
                  </a:cubicBezTo>
                  <a:lnTo>
                    <a:pt x="6084" y="2870"/>
                  </a:lnTo>
                  <a:close/>
                  <a:moveTo>
                    <a:pt x="8811" y="5132"/>
                  </a:moveTo>
                  <a:lnTo>
                    <a:pt x="8811" y="5537"/>
                  </a:lnTo>
                  <a:lnTo>
                    <a:pt x="750" y="5537"/>
                  </a:lnTo>
                  <a:lnTo>
                    <a:pt x="750" y="5132"/>
                  </a:lnTo>
                  <a:close/>
                  <a:moveTo>
                    <a:pt x="9263" y="5882"/>
                  </a:moveTo>
                  <a:lnTo>
                    <a:pt x="9263" y="6239"/>
                  </a:lnTo>
                  <a:lnTo>
                    <a:pt x="298" y="6239"/>
                  </a:lnTo>
                  <a:lnTo>
                    <a:pt x="298" y="5882"/>
                  </a:lnTo>
                  <a:close/>
                  <a:moveTo>
                    <a:pt x="4239" y="6597"/>
                  </a:moveTo>
                  <a:lnTo>
                    <a:pt x="4239" y="7620"/>
                  </a:lnTo>
                  <a:lnTo>
                    <a:pt x="3167" y="7620"/>
                  </a:lnTo>
                  <a:lnTo>
                    <a:pt x="3465" y="6597"/>
                  </a:lnTo>
                  <a:close/>
                  <a:moveTo>
                    <a:pt x="6084" y="6597"/>
                  </a:moveTo>
                  <a:lnTo>
                    <a:pt x="6382" y="7620"/>
                  </a:lnTo>
                  <a:lnTo>
                    <a:pt x="5310" y="7620"/>
                  </a:lnTo>
                  <a:lnTo>
                    <a:pt x="5310" y="6597"/>
                  </a:lnTo>
                  <a:close/>
                  <a:moveTo>
                    <a:pt x="4941" y="6597"/>
                  </a:moveTo>
                  <a:lnTo>
                    <a:pt x="4941" y="9466"/>
                  </a:lnTo>
                  <a:lnTo>
                    <a:pt x="4953" y="9466"/>
                  </a:lnTo>
                  <a:lnTo>
                    <a:pt x="4596" y="9478"/>
                  </a:lnTo>
                  <a:cubicBezTo>
                    <a:pt x="4596" y="9478"/>
                    <a:pt x="4584" y="9478"/>
                    <a:pt x="4584" y="9466"/>
                  </a:cubicBezTo>
                  <a:lnTo>
                    <a:pt x="4584" y="6597"/>
                  </a:lnTo>
                  <a:close/>
                  <a:moveTo>
                    <a:pt x="3132" y="6585"/>
                  </a:moveTo>
                  <a:lnTo>
                    <a:pt x="1965" y="10514"/>
                  </a:lnTo>
                  <a:lnTo>
                    <a:pt x="1584" y="10514"/>
                  </a:lnTo>
                  <a:lnTo>
                    <a:pt x="1584" y="10490"/>
                  </a:lnTo>
                  <a:lnTo>
                    <a:pt x="2727" y="6585"/>
                  </a:lnTo>
                  <a:close/>
                  <a:moveTo>
                    <a:pt x="6846" y="6597"/>
                  </a:moveTo>
                  <a:lnTo>
                    <a:pt x="7989" y="10514"/>
                  </a:lnTo>
                  <a:lnTo>
                    <a:pt x="7608" y="10526"/>
                  </a:lnTo>
                  <a:lnTo>
                    <a:pt x="7596" y="10526"/>
                  </a:lnTo>
                  <a:lnTo>
                    <a:pt x="6442" y="6597"/>
                  </a:lnTo>
                  <a:close/>
                  <a:moveTo>
                    <a:pt x="786" y="0"/>
                  </a:moveTo>
                  <a:cubicBezTo>
                    <a:pt x="596" y="0"/>
                    <a:pt x="453" y="143"/>
                    <a:pt x="453" y="346"/>
                  </a:cubicBezTo>
                  <a:lnTo>
                    <a:pt x="453" y="5501"/>
                  </a:lnTo>
                  <a:lnTo>
                    <a:pt x="298" y="5501"/>
                  </a:lnTo>
                  <a:cubicBezTo>
                    <a:pt x="131" y="5501"/>
                    <a:pt x="0" y="5644"/>
                    <a:pt x="0" y="5799"/>
                  </a:cubicBezTo>
                  <a:lnTo>
                    <a:pt x="0" y="6251"/>
                  </a:lnTo>
                  <a:cubicBezTo>
                    <a:pt x="0" y="6418"/>
                    <a:pt x="131" y="6549"/>
                    <a:pt x="298" y="6549"/>
                  </a:cubicBezTo>
                  <a:lnTo>
                    <a:pt x="2393" y="6549"/>
                  </a:lnTo>
                  <a:lnTo>
                    <a:pt x="1286" y="10371"/>
                  </a:lnTo>
                  <a:cubicBezTo>
                    <a:pt x="1250" y="10478"/>
                    <a:pt x="1262" y="10597"/>
                    <a:pt x="1346" y="10680"/>
                  </a:cubicBezTo>
                  <a:cubicBezTo>
                    <a:pt x="1417" y="10776"/>
                    <a:pt x="1524" y="10835"/>
                    <a:pt x="1620" y="10835"/>
                  </a:cubicBezTo>
                  <a:lnTo>
                    <a:pt x="2012" y="10835"/>
                  </a:lnTo>
                  <a:cubicBezTo>
                    <a:pt x="2179" y="10835"/>
                    <a:pt x="2310" y="10728"/>
                    <a:pt x="2358" y="10585"/>
                  </a:cubicBezTo>
                  <a:lnTo>
                    <a:pt x="3132" y="7930"/>
                  </a:lnTo>
                  <a:lnTo>
                    <a:pt x="4298" y="7930"/>
                  </a:lnTo>
                  <a:lnTo>
                    <a:pt x="4298" y="9430"/>
                  </a:lnTo>
                  <a:cubicBezTo>
                    <a:pt x="4298" y="9633"/>
                    <a:pt x="4465" y="9787"/>
                    <a:pt x="4656" y="9787"/>
                  </a:cubicBezTo>
                  <a:lnTo>
                    <a:pt x="5001" y="9787"/>
                  </a:lnTo>
                  <a:cubicBezTo>
                    <a:pt x="5191" y="9787"/>
                    <a:pt x="5358" y="9633"/>
                    <a:pt x="5358" y="9430"/>
                  </a:cubicBezTo>
                  <a:lnTo>
                    <a:pt x="5358" y="7930"/>
                  </a:lnTo>
                  <a:lnTo>
                    <a:pt x="6537" y="7930"/>
                  </a:lnTo>
                  <a:lnTo>
                    <a:pt x="7311" y="10585"/>
                  </a:lnTo>
                  <a:cubicBezTo>
                    <a:pt x="7358" y="10728"/>
                    <a:pt x="7489" y="10835"/>
                    <a:pt x="7656" y="10835"/>
                  </a:cubicBezTo>
                  <a:lnTo>
                    <a:pt x="8037" y="10835"/>
                  </a:lnTo>
                  <a:cubicBezTo>
                    <a:pt x="8156" y="10835"/>
                    <a:pt x="8263" y="10787"/>
                    <a:pt x="8323" y="10680"/>
                  </a:cubicBezTo>
                  <a:cubicBezTo>
                    <a:pt x="8394" y="10597"/>
                    <a:pt x="8406" y="10478"/>
                    <a:pt x="8382" y="10371"/>
                  </a:cubicBezTo>
                  <a:lnTo>
                    <a:pt x="7263" y="6549"/>
                  </a:lnTo>
                  <a:lnTo>
                    <a:pt x="9359" y="6549"/>
                  </a:lnTo>
                  <a:cubicBezTo>
                    <a:pt x="9525" y="6549"/>
                    <a:pt x="9656" y="6418"/>
                    <a:pt x="9656" y="6251"/>
                  </a:cubicBezTo>
                  <a:lnTo>
                    <a:pt x="9656" y="5799"/>
                  </a:lnTo>
                  <a:cubicBezTo>
                    <a:pt x="9621" y="5668"/>
                    <a:pt x="9478" y="5537"/>
                    <a:pt x="9323" y="5537"/>
                  </a:cubicBezTo>
                  <a:lnTo>
                    <a:pt x="9168" y="5537"/>
                  </a:lnTo>
                  <a:lnTo>
                    <a:pt x="9168" y="3525"/>
                  </a:lnTo>
                  <a:cubicBezTo>
                    <a:pt x="9168" y="3441"/>
                    <a:pt x="9097" y="3346"/>
                    <a:pt x="8989" y="3346"/>
                  </a:cubicBezTo>
                  <a:cubicBezTo>
                    <a:pt x="8882" y="3346"/>
                    <a:pt x="8811" y="3429"/>
                    <a:pt x="8811" y="3525"/>
                  </a:cubicBezTo>
                  <a:lnTo>
                    <a:pt x="8811" y="4775"/>
                  </a:lnTo>
                  <a:lnTo>
                    <a:pt x="8370" y="4775"/>
                  </a:lnTo>
                  <a:lnTo>
                    <a:pt x="7084" y="2965"/>
                  </a:lnTo>
                  <a:lnTo>
                    <a:pt x="5965" y="1370"/>
                  </a:lnTo>
                  <a:cubicBezTo>
                    <a:pt x="5941" y="1322"/>
                    <a:pt x="5882" y="1298"/>
                    <a:pt x="5834" y="1298"/>
                  </a:cubicBezTo>
                  <a:cubicBezTo>
                    <a:pt x="5775" y="1298"/>
                    <a:pt x="5727" y="1322"/>
                    <a:pt x="5703" y="1358"/>
                  </a:cubicBezTo>
                  <a:lnTo>
                    <a:pt x="3727" y="3906"/>
                  </a:lnTo>
                  <a:lnTo>
                    <a:pt x="3036" y="2929"/>
                  </a:lnTo>
                  <a:cubicBezTo>
                    <a:pt x="3013" y="2894"/>
                    <a:pt x="2965" y="2870"/>
                    <a:pt x="2917" y="2858"/>
                  </a:cubicBezTo>
                  <a:lnTo>
                    <a:pt x="2905" y="2858"/>
                  </a:lnTo>
                  <a:cubicBezTo>
                    <a:pt x="2846" y="2858"/>
                    <a:pt x="2798" y="2894"/>
                    <a:pt x="2774" y="2917"/>
                  </a:cubicBezTo>
                  <a:lnTo>
                    <a:pt x="1346" y="4763"/>
                  </a:lnTo>
                  <a:lnTo>
                    <a:pt x="786" y="4763"/>
                  </a:lnTo>
                  <a:lnTo>
                    <a:pt x="786" y="358"/>
                  </a:lnTo>
                  <a:lnTo>
                    <a:pt x="1548" y="358"/>
                  </a:lnTo>
                  <a:cubicBezTo>
                    <a:pt x="1643" y="358"/>
                    <a:pt x="1727" y="286"/>
                    <a:pt x="1727" y="179"/>
                  </a:cubicBezTo>
                  <a:cubicBezTo>
                    <a:pt x="1727" y="84"/>
                    <a:pt x="1655" y="0"/>
                    <a:pt x="1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Water consumption 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326" name="Google Shape;326;p39"/>
          <p:cNvSpPr txBox="1"/>
          <p:nvPr/>
        </p:nvSpPr>
        <p:spPr>
          <a:xfrm>
            <a:off x="2185256" y="3691675"/>
            <a:ext cx="1890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2060"/>
                </a:solidFill>
                <a:latin typeface="Anton"/>
                <a:ea typeface="Anton"/>
                <a:cs typeface="Anton"/>
                <a:sym typeface="Anton"/>
              </a:rPr>
              <a:t>Jupiter</a:t>
            </a:r>
            <a:endParaRPr sz="2500">
              <a:solidFill>
                <a:srgbClr val="00206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27" name="Google Shape;327;p39"/>
          <p:cNvSpPr txBox="1"/>
          <p:nvPr/>
        </p:nvSpPr>
        <p:spPr>
          <a:xfrm>
            <a:off x="2185279" y="4031700"/>
            <a:ext cx="1943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70C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It’s a gas giant and the biggest planet</a:t>
            </a:r>
            <a:endParaRPr dirty="0">
              <a:solidFill>
                <a:srgbClr val="0070C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8" name="Google Shape;328;p39"/>
          <p:cNvSpPr txBox="1"/>
          <p:nvPr/>
        </p:nvSpPr>
        <p:spPr>
          <a:xfrm>
            <a:off x="2185174" y="1409624"/>
            <a:ext cx="18072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rgbClr val="002060"/>
                </a:solidFill>
                <a:latin typeface="Anton"/>
                <a:ea typeface="Anton"/>
                <a:cs typeface="Anton"/>
                <a:sym typeface="Anton"/>
              </a:rPr>
              <a:t>Mars</a:t>
            </a:r>
            <a:endParaRPr sz="2500" dirty="0">
              <a:solidFill>
                <a:srgbClr val="00206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29" name="Google Shape;329;p39"/>
          <p:cNvSpPr txBox="1"/>
          <p:nvPr/>
        </p:nvSpPr>
        <p:spPr>
          <a:xfrm>
            <a:off x="2185279" y="1749649"/>
            <a:ext cx="1943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70C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Despite being red, Mars is cold</a:t>
            </a:r>
            <a:endParaRPr>
              <a:solidFill>
                <a:srgbClr val="0070C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0" name="Google Shape;330;p39"/>
          <p:cNvSpPr txBox="1"/>
          <p:nvPr/>
        </p:nvSpPr>
        <p:spPr>
          <a:xfrm>
            <a:off x="2185174" y="2555006"/>
            <a:ext cx="1890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2060"/>
                </a:solidFill>
                <a:latin typeface="Anton"/>
                <a:ea typeface="Anton"/>
                <a:cs typeface="Anton"/>
                <a:sym typeface="Anton"/>
              </a:rPr>
              <a:t>Mercury</a:t>
            </a:r>
            <a:endParaRPr sz="2500">
              <a:solidFill>
                <a:srgbClr val="002060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31" name="Google Shape;331;p39"/>
          <p:cNvSpPr txBox="1"/>
          <p:nvPr/>
        </p:nvSpPr>
        <p:spPr>
          <a:xfrm>
            <a:off x="2185279" y="2895030"/>
            <a:ext cx="1943100" cy="5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70C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It’s the closest planet to the Sun</a:t>
            </a:r>
            <a:endParaRPr>
              <a:solidFill>
                <a:srgbClr val="0070C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3" name="Google Shape;333;p39"/>
          <p:cNvSpPr txBox="1"/>
          <p:nvPr/>
        </p:nvSpPr>
        <p:spPr>
          <a:xfrm>
            <a:off x="4953195" y="4206300"/>
            <a:ext cx="3626100" cy="3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6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If you want to modify this graph, click on it, follow the link, change the data and replace it</a:t>
            </a:r>
            <a:endParaRPr sz="1000">
              <a:solidFill>
                <a:schemeClr val="accent6">
                  <a:lumMod val="5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4" name="Google Shape;334;p39"/>
          <p:cNvSpPr txBox="1"/>
          <p:nvPr/>
        </p:nvSpPr>
        <p:spPr>
          <a:xfrm flipH="1">
            <a:off x="605366" y="1303274"/>
            <a:ext cx="14127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solidFill>
                  <a:schemeClr val="bg1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12L</a:t>
            </a:r>
            <a:endParaRPr sz="5500" dirty="0">
              <a:solidFill>
                <a:schemeClr val="bg1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35" name="Google Shape;335;p39"/>
          <p:cNvSpPr txBox="1"/>
          <p:nvPr/>
        </p:nvSpPr>
        <p:spPr>
          <a:xfrm flipH="1">
            <a:off x="605366" y="2448049"/>
            <a:ext cx="14127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>
                <a:solidFill>
                  <a:schemeClr val="bg1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41L</a:t>
            </a:r>
            <a:endParaRPr sz="5500">
              <a:solidFill>
                <a:schemeClr val="bg1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36" name="Google Shape;336;p39"/>
          <p:cNvSpPr txBox="1"/>
          <p:nvPr/>
        </p:nvSpPr>
        <p:spPr>
          <a:xfrm flipH="1">
            <a:off x="605366" y="3592824"/>
            <a:ext cx="14127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>
                <a:solidFill>
                  <a:schemeClr val="bg1">
                    <a:lumMod val="60000"/>
                    <a:lumOff val="40000"/>
                  </a:schemeClr>
                </a:solidFill>
                <a:latin typeface="Anton"/>
                <a:ea typeface="Anton"/>
                <a:cs typeface="Anton"/>
                <a:sym typeface="Anton"/>
              </a:rPr>
              <a:t>72L</a:t>
            </a:r>
            <a:endParaRPr sz="5500">
              <a:solidFill>
                <a:schemeClr val="bg1">
                  <a:lumMod val="60000"/>
                  <a:lumOff val="40000"/>
                </a:schemeClr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5194588" y="1409624"/>
            <a:ext cx="3152775" cy="2789967"/>
          </a:xfrm>
          <a:custGeom>
            <a:avLst/>
            <a:gdLst>
              <a:gd name="T0" fmla="*/ 793 w 946"/>
              <a:gd name="T1" fmla="*/ 118 h 837"/>
              <a:gd name="T2" fmla="*/ 801 w 946"/>
              <a:gd name="T3" fmla="*/ 91 h 837"/>
              <a:gd name="T4" fmla="*/ 863 w 946"/>
              <a:gd name="T5" fmla="*/ 48 h 837"/>
              <a:gd name="T6" fmla="*/ 897 w 946"/>
              <a:gd name="T7" fmla="*/ 6 h 837"/>
              <a:gd name="T8" fmla="*/ 897 w 946"/>
              <a:gd name="T9" fmla="*/ 53 h 837"/>
              <a:gd name="T10" fmla="*/ 938 w 946"/>
              <a:gd name="T11" fmla="*/ 83 h 837"/>
              <a:gd name="T12" fmla="*/ 783 w 946"/>
              <a:gd name="T13" fmla="*/ 646 h 837"/>
              <a:gd name="T14" fmla="*/ 762 w 946"/>
              <a:gd name="T15" fmla="*/ 709 h 837"/>
              <a:gd name="T16" fmla="*/ 611 w 946"/>
              <a:gd name="T17" fmla="*/ 836 h 837"/>
              <a:gd name="T18" fmla="*/ 674 w 946"/>
              <a:gd name="T19" fmla="*/ 621 h 837"/>
              <a:gd name="T20" fmla="*/ 645 w 946"/>
              <a:gd name="T21" fmla="*/ 588 h 837"/>
              <a:gd name="T22" fmla="*/ 626 w 946"/>
              <a:gd name="T23" fmla="*/ 510 h 837"/>
              <a:gd name="T24" fmla="*/ 736 w 946"/>
              <a:gd name="T25" fmla="*/ 313 h 837"/>
              <a:gd name="T26" fmla="*/ 655 w 946"/>
              <a:gd name="T27" fmla="*/ 370 h 837"/>
              <a:gd name="T28" fmla="*/ 637 w 946"/>
              <a:gd name="T29" fmla="*/ 417 h 837"/>
              <a:gd name="T30" fmla="*/ 629 w 946"/>
              <a:gd name="T31" fmla="*/ 406 h 837"/>
              <a:gd name="T32" fmla="*/ 419 w 946"/>
              <a:gd name="T33" fmla="*/ 586 h 837"/>
              <a:gd name="T34" fmla="*/ 269 w 946"/>
              <a:gd name="T35" fmla="*/ 568 h 837"/>
              <a:gd name="T36" fmla="*/ 301 w 946"/>
              <a:gd name="T37" fmla="*/ 762 h 837"/>
              <a:gd name="T38" fmla="*/ 276 w 946"/>
              <a:gd name="T39" fmla="*/ 837 h 837"/>
              <a:gd name="T40" fmla="*/ 43 w 946"/>
              <a:gd name="T41" fmla="*/ 836 h 837"/>
              <a:gd name="T42" fmla="*/ 20 w 946"/>
              <a:gd name="T43" fmla="*/ 707 h 837"/>
              <a:gd name="T44" fmla="*/ 0 w 946"/>
              <a:gd name="T45" fmla="*/ 416 h 837"/>
              <a:gd name="T46" fmla="*/ 68 w 946"/>
              <a:gd name="T47" fmla="*/ 252 h 837"/>
              <a:gd name="T48" fmla="*/ 85 w 946"/>
              <a:gd name="T49" fmla="*/ 168 h 837"/>
              <a:gd name="T50" fmla="*/ 149 w 946"/>
              <a:gd name="T51" fmla="*/ 50 h 837"/>
              <a:gd name="T52" fmla="*/ 265 w 946"/>
              <a:gd name="T53" fmla="*/ 167 h 837"/>
              <a:gd name="T54" fmla="*/ 278 w 946"/>
              <a:gd name="T55" fmla="*/ 208 h 837"/>
              <a:gd name="T56" fmla="*/ 204 w 946"/>
              <a:gd name="T57" fmla="*/ 284 h 837"/>
              <a:gd name="T58" fmla="*/ 202 w 946"/>
              <a:gd name="T59" fmla="*/ 345 h 837"/>
              <a:gd name="T60" fmla="*/ 272 w 946"/>
              <a:gd name="T61" fmla="*/ 425 h 837"/>
              <a:gd name="T62" fmla="*/ 341 w 946"/>
              <a:gd name="T63" fmla="*/ 470 h 837"/>
              <a:gd name="T64" fmla="*/ 371 w 946"/>
              <a:gd name="T65" fmla="*/ 484 h 837"/>
              <a:gd name="T66" fmla="*/ 564 w 946"/>
              <a:gd name="T67" fmla="*/ 405 h 837"/>
              <a:gd name="T68" fmla="*/ 458 w 946"/>
              <a:gd name="T69" fmla="*/ 446 h 837"/>
              <a:gd name="T70" fmla="*/ 548 w 946"/>
              <a:gd name="T71" fmla="*/ 395 h 837"/>
              <a:gd name="T72" fmla="*/ 592 w 946"/>
              <a:gd name="T73" fmla="*/ 339 h 837"/>
              <a:gd name="T74" fmla="*/ 666 w 946"/>
              <a:gd name="T75" fmla="*/ 337 h 837"/>
              <a:gd name="T76" fmla="*/ 752 w 946"/>
              <a:gd name="T77" fmla="*/ 273 h 837"/>
              <a:gd name="T78" fmla="*/ 762 w 946"/>
              <a:gd name="T79" fmla="*/ 298 h 837"/>
              <a:gd name="T80" fmla="*/ 777 w 946"/>
              <a:gd name="T81" fmla="*/ 267 h 837"/>
              <a:gd name="T82" fmla="*/ 751 w 946"/>
              <a:gd name="T83" fmla="*/ 274 h 837"/>
              <a:gd name="T84" fmla="*/ 741 w 946"/>
              <a:gd name="T85" fmla="*/ 402 h 837"/>
              <a:gd name="T86" fmla="*/ 732 w 946"/>
              <a:gd name="T87" fmla="*/ 481 h 837"/>
              <a:gd name="T88" fmla="*/ 741 w 946"/>
              <a:gd name="T89" fmla="*/ 443 h 837"/>
              <a:gd name="T90" fmla="*/ 757 w 946"/>
              <a:gd name="T91" fmla="*/ 434 h 837"/>
              <a:gd name="T92" fmla="*/ 768 w 946"/>
              <a:gd name="T93" fmla="*/ 383 h 837"/>
              <a:gd name="T94" fmla="*/ 793 w 946"/>
              <a:gd name="T95" fmla="*/ 301 h 837"/>
              <a:gd name="T96" fmla="*/ 806 w 946"/>
              <a:gd name="T97" fmla="*/ 271 h 837"/>
              <a:gd name="T98" fmla="*/ 799 w 946"/>
              <a:gd name="T99" fmla="*/ 255 h 837"/>
              <a:gd name="T100" fmla="*/ 793 w 946"/>
              <a:gd name="T101" fmla="*/ 301 h 8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46" h="837">
                <a:moveTo>
                  <a:pt x="751" y="274"/>
                </a:moveTo>
                <a:cubicBezTo>
                  <a:pt x="765" y="222"/>
                  <a:pt x="777" y="170"/>
                  <a:pt x="793" y="118"/>
                </a:cubicBezTo>
                <a:cubicBezTo>
                  <a:pt x="795" y="109"/>
                  <a:pt x="809" y="103"/>
                  <a:pt x="819" y="95"/>
                </a:cubicBezTo>
                <a:cubicBezTo>
                  <a:pt x="814" y="94"/>
                  <a:pt x="808" y="93"/>
                  <a:pt x="801" y="91"/>
                </a:cubicBezTo>
                <a:cubicBezTo>
                  <a:pt x="802" y="74"/>
                  <a:pt x="805" y="60"/>
                  <a:pt x="818" y="47"/>
                </a:cubicBezTo>
                <a:cubicBezTo>
                  <a:pt x="834" y="31"/>
                  <a:pt x="847" y="43"/>
                  <a:pt x="863" y="48"/>
                </a:cubicBezTo>
                <a:cubicBezTo>
                  <a:pt x="868" y="33"/>
                  <a:pt x="872" y="18"/>
                  <a:pt x="878" y="0"/>
                </a:cubicBezTo>
                <a:cubicBezTo>
                  <a:pt x="884" y="2"/>
                  <a:pt x="890" y="4"/>
                  <a:pt x="897" y="6"/>
                </a:cubicBezTo>
                <a:cubicBezTo>
                  <a:pt x="892" y="25"/>
                  <a:pt x="888" y="42"/>
                  <a:pt x="882" y="62"/>
                </a:cubicBezTo>
                <a:cubicBezTo>
                  <a:pt x="889" y="58"/>
                  <a:pt x="893" y="54"/>
                  <a:pt x="897" y="53"/>
                </a:cubicBezTo>
                <a:cubicBezTo>
                  <a:pt x="909" y="52"/>
                  <a:pt x="922" y="50"/>
                  <a:pt x="932" y="53"/>
                </a:cubicBezTo>
                <a:cubicBezTo>
                  <a:pt x="946" y="58"/>
                  <a:pt x="941" y="71"/>
                  <a:pt x="938" y="83"/>
                </a:cubicBezTo>
                <a:cubicBezTo>
                  <a:pt x="887" y="260"/>
                  <a:pt x="837" y="438"/>
                  <a:pt x="786" y="616"/>
                </a:cubicBezTo>
                <a:cubicBezTo>
                  <a:pt x="784" y="625"/>
                  <a:pt x="786" y="636"/>
                  <a:pt x="783" y="646"/>
                </a:cubicBezTo>
                <a:cubicBezTo>
                  <a:pt x="781" y="656"/>
                  <a:pt x="775" y="666"/>
                  <a:pt x="771" y="675"/>
                </a:cubicBezTo>
                <a:cubicBezTo>
                  <a:pt x="767" y="686"/>
                  <a:pt x="761" y="698"/>
                  <a:pt x="762" y="709"/>
                </a:cubicBezTo>
                <a:cubicBezTo>
                  <a:pt x="765" y="751"/>
                  <a:pt x="772" y="793"/>
                  <a:pt x="777" y="836"/>
                </a:cubicBezTo>
                <a:cubicBezTo>
                  <a:pt x="724" y="836"/>
                  <a:pt x="669" y="836"/>
                  <a:pt x="611" y="836"/>
                </a:cubicBezTo>
                <a:cubicBezTo>
                  <a:pt x="625" y="791"/>
                  <a:pt x="638" y="747"/>
                  <a:pt x="650" y="702"/>
                </a:cubicBezTo>
                <a:cubicBezTo>
                  <a:pt x="658" y="675"/>
                  <a:pt x="666" y="648"/>
                  <a:pt x="674" y="621"/>
                </a:cubicBezTo>
                <a:cubicBezTo>
                  <a:pt x="679" y="601"/>
                  <a:pt x="666" y="586"/>
                  <a:pt x="646" y="590"/>
                </a:cubicBezTo>
                <a:cubicBezTo>
                  <a:pt x="645" y="589"/>
                  <a:pt x="645" y="589"/>
                  <a:pt x="645" y="588"/>
                </a:cubicBezTo>
                <a:cubicBezTo>
                  <a:pt x="654" y="566"/>
                  <a:pt x="646" y="549"/>
                  <a:pt x="630" y="533"/>
                </a:cubicBezTo>
                <a:cubicBezTo>
                  <a:pt x="626" y="529"/>
                  <a:pt x="627" y="518"/>
                  <a:pt x="626" y="510"/>
                </a:cubicBezTo>
                <a:cubicBezTo>
                  <a:pt x="646" y="519"/>
                  <a:pt x="662" y="526"/>
                  <a:pt x="676" y="532"/>
                </a:cubicBezTo>
                <a:cubicBezTo>
                  <a:pt x="696" y="459"/>
                  <a:pt x="716" y="388"/>
                  <a:pt x="736" y="313"/>
                </a:cubicBezTo>
                <a:cubicBezTo>
                  <a:pt x="709" y="328"/>
                  <a:pt x="685" y="341"/>
                  <a:pt x="659" y="355"/>
                </a:cubicBezTo>
                <a:cubicBezTo>
                  <a:pt x="666" y="366"/>
                  <a:pt x="666" y="373"/>
                  <a:pt x="655" y="370"/>
                </a:cubicBezTo>
                <a:cubicBezTo>
                  <a:pt x="652" y="386"/>
                  <a:pt x="649" y="402"/>
                  <a:pt x="646" y="417"/>
                </a:cubicBezTo>
                <a:cubicBezTo>
                  <a:pt x="643" y="417"/>
                  <a:pt x="640" y="417"/>
                  <a:pt x="637" y="417"/>
                </a:cubicBezTo>
                <a:cubicBezTo>
                  <a:pt x="636" y="412"/>
                  <a:pt x="635" y="408"/>
                  <a:pt x="633" y="403"/>
                </a:cubicBezTo>
                <a:cubicBezTo>
                  <a:pt x="632" y="404"/>
                  <a:pt x="629" y="405"/>
                  <a:pt x="629" y="406"/>
                </a:cubicBezTo>
                <a:cubicBezTo>
                  <a:pt x="618" y="451"/>
                  <a:pt x="584" y="480"/>
                  <a:pt x="553" y="510"/>
                </a:cubicBezTo>
                <a:cubicBezTo>
                  <a:pt x="516" y="547"/>
                  <a:pt x="468" y="567"/>
                  <a:pt x="419" y="586"/>
                </a:cubicBezTo>
                <a:cubicBezTo>
                  <a:pt x="380" y="603"/>
                  <a:pt x="345" y="601"/>
                  <a:pt x="309" y="582"/>
                </a:cubicBezTo>
                <a:cubicBezTo>
                  <a:pt x="297" y="576"/>
                  <a:pt x="284" y="574"/>
                  <a:pt x="269" y="568"/>
                </a:cubicBezTo>
                <a:cubicBezTo>
                  <a:pt x="276" y="603"/>
                  <a:pt x="283" y="636"/>
                  <a:pt x="289" y="668"/>
                </a:cubicBezTo>
                <a:cubicBezTo>
                  <a:pt x="294" y="700"/>
                  <a:pt x="303" y="731"/>
                  <a:pt x="301" y="762"/>
                </a:cubicBezTo>
                <a:cubicBezTo>
                  <a:pt x="300" y="784"/>
                  <a:pt x="308" y="810"/>
                  <a:pt x="289" y="829"/>
                </a:cubicBezTo>
                <a:cubicBezTo>
                  <a:pt x="286" y="833"/>
                  <a:pt x="281" y="837"/>
                  <a:pt x="276" y="837"/>
                </a:cubicBezTo>
                <a:cubicBezTo>
                  <a:pt x="200" y="837"/>
                  <a:pt x="123" y="837"/>
                  <a:pt x="46" y="837"/>
                </a:cubicBezTo>
                <a:cubicBezTo>
                  <a:pt x="44" y="837"/>
                  <a:pt x="43" y="836"/>
                  <a:pt x="43" y="836"/>
                </a:cubicBezTo>
                <a:cubicBezTo>
                  <a:pt x="36" y="809"/>
                  <a:pt x="27" y="784"/>
                  <a:pt x="22" y="758"/>
                </a:cubicBezTo>
                <a:cubicBezTo>
                  <a:pt x="19" y="741"/>
                  <a:pt x="21" y="724"/>
                  <a:pt x="20" y="707"/>
                </a:cubicBezTo>
                <a:cubicBezTo>
                  <a:pt x="17" y="665"/>
                  <a:pt x="14" y="623"/>
                  <a:pt x="11" y="582"/>
                </a:cubicBezTo>
                <a:cubicBezTo>
                  <a:pt x="7" y="527"/>
                  <a:pt x="0" y="472"/>
                  <a:pt x="0" y="416"/>
                </a:cubicBezTo>
                <a:cubicBezTo>
                  <a:pt x="0" y="369"/>
                  <a:pt x="19" y="327"/>
                  <a:pt x="53" y="292"/>
                </a:cubicBezTo>
                <a:cubicBezTo>
                  <a:pt x="62" y="282"/>
                  <a:pt x="64" y="265"/>
                  <a:pt x="68" y="252"/>
                </a:cubicBezTo>
                <a:cubicBezTo>
                  <a:pt x="71" y="243"/>
                  <a:pt x="70" y="230"/>
                  <a:pt x="87" y="237"/>
                </a:cubicBezTo>
                <a:cubicBezTo>
                  <a:pt x="95" y="213"/>
                  <a:pt x="94" y="191"/>
                  <a:pt x="85" y="168"/>
                </a:cubicBezTo>
                <a:cubicBezTo>
                  <a:pt x="70" y="130"/>
                  <a:pt x="88" y="98"/>
                  <a:pt x="109" y="69"/>
                </a:cubicBezTo>
                <a:cubicBezTo>
                  <a:pt x="117" y="58"/>
                  <a:pt x="135" y="52"/>
                  <a:pt x="149" y="50"/>
                </a:cubicBezTo>
                <a:cubicBezTo>
                  <a:pt x="181" y="45"/>
                  <a:pt x="211" y="57"/>
                  <a:pt x="238" y="74"/>
                </a:cubicBezTo>
                <a:cubicBezTo>
                  <a:pt x="265" y="90"/>
                  <a:pt x="276" y="135"/>
                  <a:pt x="265" y="167"/>
                </a:cubicBezTo>
                <a:cubicBezTo>
                  <a:pt x="263" y="172"/>
                  <a:pt x="265" y="179"/>
                  <a:pt x="267" y="184"/>
                </a:cubicBezTo>
                <a:cubicBezTo>
                  <a:pt x="270" y="193"/>
                  <a:pt x="275" y="202"/>
                  <a:pt x="278" y="208"/>
                </a:cubicBezTo>
                <a:cubicBezTo>
                  <a:pt x="266" y="226"/>
                  <a:pt x="252" y="240"/>
                  <a:pt x="247" y="257"/>
                </a:cubicBezTo>
                <a:cubicBezTo>
                  <a:pt x="240" y="279"/>
                  <a:pt x="227" y="284"/>
                  <a:pt x="204" y="284"/>
                </a:cubicBezTo>
                <a:cubicBezTo>
                  <a:pt x="219" y="298"/>
                  <a:pt x="214" y="305"/>
                  <a:pt x="200" y="313"/>
                </a:cubicBezTo>
                <a:cubicBezTo>
                  <a:pt x="187" y="321"/>
                  <a:pt x="189" y="339"/>
                  <a:pt x="202" y="345"/>
                </a:cubicBezTo>
                <a:cubicBezTo>
                  <a:pt x="228" y="357"/>
                  <a:pt x="240" y="381"/>
                  <a:pt x="252" y="404"/>
                </a:cubicBezTo>
                <a:cubicBezTo>
                  <a:pt x="256" y="413"/>
                  <a:pt x="265" y="418"/>
                  <a:pt x="272" y="425"/>
                </a:cubicBezTo>
                <a:cubicBezTo>
                  <a:pt x="278" y="431"/>
                  <a:pt x="282" y="438"/>
                  <a:pt x="289" y="442"/>
                </a:cubicBezTo>
                <a:cubicBezTo>
                  <a:pt x="306" y="452"/>
                  <a:pt x="324" y="461"/>
                  <a:pt x="341" y="470"/>
                </a:cubicBezTo>
                <a:cubicBezTo>
                  <a:pt x="345" y="472"/>
                  <a:pt x="346" y="479"/>
                  <a:pt x="350" y="480"/>
                </a:cubicBezTo>
                <a:cubicBezTo>
                  <a:pt x="356" y="483"/>
                  <a:pt x="364" y="484"/>
                  <a:pt x="371" y="484"/>
                </a:cubicBezTo>
                <a:cubicBezTo>
                  <a:pt x="384" y="484"/>
                  <a:pt x="397" y="483"/>
                  <a:pt x="410" y="481"/>
                </a:cubicBezTo>
                <a:cubicBezTo>
                  <a:pt x="469" y="472"/>
                  <a:pt x="520" y="445"/>
                  <a:pt x="564" y="405"/>
                </a:cubicBezTo>
                <a:cubicBezTo>
                  <a:pt x="563" y="403"/>
                  <a:pt x="562" y="402"/>
                  <a:pt x="561" y="400"/>
                </a:cubicBezTo>
                <a:cubicBezTo>
                  <a:pt x="527" y="415"/>
                  <a:pt x="493" y="431"/>
                  <a:pt x="458" y="446"/>
                </a:cubicBezTo>
                <a:cubicBezTo>
                  <a:pt x="457" y="444"/>
                  <a:pt x="457" y="443"/>
                  <a:pt x="456" y="441"/>
                </a:cubicBezTo>
                <a:cubicBezTo>
                  <a:pt x="487" y="426"/>
                  <a:pt x="517" y="410"/>
                  <a:pt x="548" y="395"/>
                </a:cubicBezTo>
                <a:cubicBezTo>
                  <a:pt x="560" y="389"/>
                  <a:pt x="567" y="383"/>
                  <a:pt x="569" y="368"/>
                </a:cubicBezTo>
                <a:cubicBezTo>
                  <a:pt x="571" y="357"/>
                  <a:pt x="584" y="349"/>
                  <a:pt x="592" y="339"/>
                </a:cubicBezTo>
                <a:cubicBezTo>
                  <a:pt x="601" y="325"/>
                  <a:pt x="611" y="332"/>
                  <a:pt x="622" y="337"/>
                </a:cubicBezTo>
                <a:cubicBezTo>
                  <a:pt x="636" y="344"/>
                  <a:pt x="651" y="345"/>
                  <a:pt x="666" y="337"/>
                </a:cubicBezTo>
                <a:cubicBezTo>
                  <a:pt x="678" y="331"/>
                  <a:pt x="691" y="325"/>
                  <a:pt x="704" y="321"/>
                </a:cubicBezTo>
                <a:cubicBezTo>
                  <a:pt x="729" y="313"/>
                  <a:pt x="746" y="299"/>
                  <a:pt x="752" y="273"/>
                </a:cubicBezTo>
                <a:cubicBezTo>
                  <a:pt x="752" y="275"/>
                  <a:pt x="751" y="278"/>
                  <a:pt x="752" y="279"/>
                </a:cubicBezTo>
                <a:cubicBezTo>
                  <a:pt x="755" y="286"/>
                  <a:pt x="759" y="292"/>
                  <a:pt x="762" y="298"/>
                </a:cubicBezTo>
                <a:cubicBezTo>
                  <a:pt x="768" y="294"/>
                  <a:pt x="774" y="291"/>
                  <a:pt x="777" y="285"/>
                </a:cubicBezTo>
                <a:cubicBezTo>
                  <a:pt x="780" y="281"/>
                  <a:pt x="777" y="273"/>
                  <a:pt x="777" y="267"/>
                </a:cubicBezTo>
                <a:cubicBezTo>
                  <a:pt x="770" y="269"/>
                  <a:pt x="763" y="270"/>
                  <a:pt x="756" y="271"/>
                </a:cubicBezTo>
                <a:cubicBezTo>
                  <a:pt x="754" y="272"/>
                  <a:pt x="753" y="273"/>
                  <a:pt x="751" y="274"/>
                </a:cubicBezTo>
                <a:close/>
                <a:moveTo>
                  <a:pt x="742" y="379"/>
                </a:moveTo>
                <a:cubicBezTo>
                  <a:pt x="753" y="392"/>
                  <a:pt x="752" y="392"/>
                  <a:pt x="741" y="402"/>
                </a:cubicBezTo>
                <a:cubicBezTo>
                  <a:pt x="723" y="419"/>
                  <a:pt x="724" y="443"/>
                  <a:pt x="721" y="465"/>
                </a:cubicBezTo>
                <a:cubicBezTo>
                  <a:pt x="721" y="469"/>
                  <a:pt x="726" y="473"/>
                  <a:pt x="732" y="481"/>
                </a:cubicBezTo>
                <a:cubicBezTo>
                  <a:pt x="734" y="464"/>
                  <a:pt x="736" y="454"/>
                  <a:pt x="738" y="443"/>
                </a:cubicBezTo>
                <a:cubicBezTo>
                  <a:pt x="739" y="443"/>
                  <a:pt x="740" y="443"/>
                  <a:pt x="741" y="443"/>
                </a:cubicBezTo>
                <a:cubicBezTo>
                  <a:pt x="741" y="449"/>
                  <a:pt x="741" y="454"/>
                  <a:pt x="742" y="460"/>
                </a:cubicBezTo>
                <a:cubicBezTo>
                  <a:pt x="758" y="457"/>
                  <a:pt x="761" y="448"/>
                  <a:pt x="757" y="434"/>
                </a:cubicBezTo>
                <a:cubicBezTo>
                  <a:pt x="757" y="431"/>
                  <a:pt x="755" y="428"/>
                  <a:pt x="755" y="425"/>
                </a:cubicBezTo>
                <a:cubicBezTo>
                  <a:pt x="759" y="411"/>
                  <a:pt x="764" y="396"/>
                  <a:pt x="768" y="383"/>
                </a:cubicBezTo>
                <a:cubicBezTo>
                  <a:pt x="758" y="382"/>
                  <a:pt x="751" y="380"/>
                  <a:pt x="742" y="379"/>
                </a:cubicBezTo>
                <a:close/>
                <a:moveTo>
                  <a:pt x="793" y="301"/>
                </a:moveTo>
                <a:cubicBezTo>
                  <a:pt x="799" y="290"/>
                  <a:pt x="803" y="281"/>
                  <a:pt x="808" y="272"/>
                </a:cubicBezTo>
                <a:cubicBezTo>
                  <a:pt x="808" y="272"/>
                  <a:pt x="807" y="271"/>
                  <a:pt x="806" y="271"/>
                </a:cubicBezTo>
                <a:cubicBezTo>
                  <a:pt x="804" y="273"/>
                  <a:pt x="802" y="275"/>
                  <a:pt x="799" y="278"/>
                </a:cubicBezTo>
                <a:cubicBezTo>
                  <a:pt x="799" y="269"/>
                  <a:pt x="799" y="262"/>
                  <a:pt x="799" y="255"/>
                </a:cubicBezTo>
                <a:cubicBezTo>
                  <a:pt x="797" y="255"/>
                  <a:pt x="795" y="255"/>
                  <a:pt x="794" y="254"/>
                </a:cubicBezTo>
                <a:cubicBezTo>
                  <a:pt x="794" y="269"/>
                  <a:pt x="777" y="281"/>
                  <a:pt x="793" y="301"/>
                </a:cubicBezTo>
                <a:close/>
              </a:path>
            </a:pathLst>
          </a:custGeom>
          <a:solidFill>
            <a:srgbClr val="F2B87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445125" y="4224338"/>
            <a:ext cx="57150" cy="90487"/>
          </a:xfrm>
          <a:custGeom>
            <a:avLst/>
            <a:gdLst>
              <a:gd name="T0" fmla="*/ 15 w 15"/>
              <a:gd name="T1" fmla="*/ 0 h 24"/>
              <a:gd name="T2" fmla="*/ 15 w 15"/>
              <a:gd name="T3" fmla="*/ 24 h 24"/>
              <a:gd name="T4" fmla="*/ 0 w 15"/>
              <a:gd name="T5" fmla="*/ 12 h 24"/>
              <a:gd name="T6" fmla="*/ 15 w 15"/>
              <a:gd name="T7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24">
                <a:moveTo>
                  <a:pt x="15" y="0"/>
                </a:moveTo>
                <a:cubicBezTo>
                  <a:pt x="0" y="8"/>
                  <a:pt x="0" y="16"/>
                  <a:pt x="15" y="24"/>
                </a:cubicBezTo>
                <a:cubicBezTo>
                  <a:pt x="10" y="20"/>
                  <a:pt x="5" y="16"/>
                  <a:pt x="0" y="12"/>
                </a:cubicBezTo>
                <a:cubicBezTo>
                  <a:pt x="5" y="8"/>
                  <a:pt x="10" y="4"/>
                  <a:pt x="15" y="0"/>
                </a:cubicBezTo>
                <a:close/>
              </a:path>
            </a:pathLst>
          </a:custGeom>
          <a:solidFill>
            <a:srgbClr val="539D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Freeform 5"/>
          <p:cNvSpPr>
            <a:spLocks/>
          </p:cNvSpPr>
          <p:nvPr/>
        </p:nvSpPr>
        <p:spPr bwMode="auto">
          <a:xfrm>
            <a:off x="-4763" y="4763"/>
            <a:ext cx="9144000" cy="1955800"/>
          </a:xfrm>
          <a:custGeom>
            <a:avLst/>
            <a:gdLst>
              <a:gd name="T0" fmla="*/ 1648 w 1674"/>
              <a:gd name="T1" fmla="*/ 137 h 519"/>
              <a:gd name="T2" fmla="*/ 1546 w 1674"/>
              <a:gd name="T3" fmla="*/ 135 h 519"/>
              <a:gd name="T4" fmla="*/ 1516 w 1674"/>
              <a:gd name="T5" fmla="*/ 344 h 519"/>
              <a:gd name="T6" fmla="*/ 1478 w 1674"/>
              <a:gd name="T7" fmla="*/ 418 h 519"/>
              <a:gd name="T8" fmla="*/ 1448 w 1674"/>
              <a:gd name="T9" fmla="*/ 316 h 519"/>
              <a:gd name="T10" fmla="*/ 1461 w 1674"/>
              <a:gd name="T11" fmla="*/ 200 h 519"/>
              <a:gd name="T12" fmla="*/ 1389 w 1674"/>
              <a:gd name="T13" fmla="*/ 182 h 519"/>
              <a:gd name="T14" fmla="*/ 1298 w 1674"/>
              <a:gd name="T15" fmla="*/ 240 h 519"/>
              <a:gd name="T16" fmla="*/ 1233 w 1674"/>
              <a:gd name="T17" fmla="*/ 223 h 519"/>
              <a:gd name="T18" fmla="*/ 1225 w 1674"/>
              <a:gd name="T19" fmla="*/ 311 h 519"/>
              <a:gd name="T20" fmla="*/ 1204 w 1674"/>
              <a:gd name="T21" fmla="*/ 353 h 519"/>
              <a:gd name="T22" fmla="*/ 1185 w 1674"/>
              <a:gd name="T23" fmla="*/ 284 h 519"/>
              <a:gd name="T24" fmla="*/ 1168 w 1674"/>
              <a:gd name="T25" fmla="*/ 216 h 519"/>
              <a:gd name="T26" fmla="*/ 1145 w 1674"/>
              <a:gd name="T27" fmla="*/ 249 h 519"/>
              <a:gd name="T28" fmla="*/ 1113 w 1674"/>
              <a:gd name="T29" fmla="*/ 283 h 519"/>
              <a:gd name="T30" fmla="*/ 1095 w 1674"/>
              <a:gd name="T31" fmla="*/ 213 h 519"/>
              <a:gd name="T32" fmla="*/ 1056 w 1674"/>
              <a:gd name="T33" fmla="*/ 155 h 519"/>
              <a:gd name="T34" fmla="*/ 981 w 1674"/>
              <a:gd name="T35" fmla="*/ 200 h 519"/>
              <a:gd name="T36" fmla="*/ 900 w 1674"/>
              <a:gd name="T37" fmla="*/ 188 h 519"/>
              <a:gd name="T38" fmla="*/ 850 w 1674"/>
              <a:gd name="T39" fmla="*/ 285 h 519"/>
              <a:gd name="T40" fmla="*/ 852 w 1674"/>
              <a:gd name="T41" fmla="*/ 432 h 519"/>
              <a:gd name="T42" fmla="*/ 796 w 1674"/>
              <a:gd name="T43" fmla="*/ 436 h 519"/>
              <a:gd name="T44" fmla="*/ 792 w 1674"/>
              <a:gd name="T45" fmla="*/ 215 h 519"/>
              <a:gd name="T46" fmla="*/ 754 w 1674"/>
              <a:gd name="T47" fmla="*/ 166 h 519"/>
              <a:gd name="T48" fmla="*/ 739 w 1674"/>
              <a:gd name="T49" fmla="*/ 252 h 519"/>
              <a:gd name="T50" fmla="*/ 723 w 1674"/>
              <a:gd name="T51" fmla="*/ 334 h 519"/>
              <a:gd name="T52" fmla="*/ 706 w 1674"/>
              <a:gd name="T53" fmla="*/ 239 h 519"/>
              <a:gd name="T54" fmla="*/ 683 w 1674"/>
              <a:gd name="T55" fmla="*/ 170 h 519"/>
              <a:gd name="T56" fmla="*/ 607 w 1674"/>
              <a:gd name="T57" fmla="*/ 163 h 519"/>
              <a:gd name="T58" fmla="*/ 572 w 1674"/>
              <a:gd name="T59" fmla="*/ 245 h 519"/>
              <a:gd name="T60" fmla="*/ 541 w 1674"/>
              <a:gd name="T61" fmla="*/ 330 h 519"/>
              <a:gd name="T62" fmla="*/ 509 w 1674"/>
              <a:gd name="T63" fmla="*/ 242 h 519"/>
              <a:gd name="T64" fmla="*/ 485 w 1674"/>
              <a:gd name="T65" fmla="*/ 208 h 519"/>
              <a:gd name="T66" fmla="*/ 359 w 1674"/>
              <a:gd name="T67" fmla="*/ 174 h 519"/>
              <a:gd name="T68" fmla="*/ 339 w 1674"/>
              <a:gd name="T69" fmla="*/ 354 h 519"/>
              <a:gd name="T70" fmla="*/ 329 w 1674"/>
              <a:gd name="T71" fmla="*/ 498 h 519"/>
              <a:gd name="T72" fmla="*/ 263 w 1674"/>
              <a:gd name="T73" fmla="*/ 492 h 519"/>
              <a:gd name="T74" fmla="*/ 280 w 1674"/>
              <a:gd name="T75" fmla="*/ 235 h 519"/>
              <a:gd name="T76" fmla="*/ 246 w 1674"/>
              <a:gd name="T77" fmla="*/ 159 h 519"/>
              <a:gd name="T78" fmla="*/ 217 w 1674"/>
              <a:gd name="T79" fmla="*/ 232 h 519"/>
              <a:gd name="T80" fmla="*/ 189 w 1674"/>
              <a:gd name="T81" fmla="*/ 319 h 519"/>
              <a:gd name="T82" fmla="*/ 160 w 1674"/>
              <a:gd name="T83" fmla="*/ 228 h 519"/>
              <a:gd name="T84" fmla="*/ 134 w 1674"/>
              <a:gd name="T85" fmla="*/ 124 h 519"/>
              <a:gd name="T86" fmla="*/ 98 w 1674"/>
              <a:gd name="T87" fmla="*/ 158 h 519"/>
              <a:gd name="T88" fmla="*/ 24 w 1674"/>
              <a:gd name="T89" fmla="*/ 141 h 519"/>
              <a:gd name="T90" fmla="*/ 0 w 1674"/>
              <a:gd name="T91" fmla="*/ 0 h 519"/>
              <a:gd name="T92" fmla="*/ 1674 w 1674"/>
              <a:gd name="T93" fmla="*/ 123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74" h="519">
                <a:moveTo>
                  <a:pt x="1674" y="123"/>
                </a:moveTo>
                <a:cubicBezTo>
                  <a:pt x="1665" y="127"/>
                  <a:pt x="1656" y="131"/>
                  <a:pt x="1648" y="137"/>
                </a:cubicBezTo>
                <a:cubicBezTo>
                  <a:pt x="1630" y="149"/>
                  <a:pt x="1612" y="152"/>
                  <a:pt x="1593" y="140"/>
                </a:cubicBezTo>
                <a:cubicBezTo>
                  <a:pt x="1578" y="131"/>
                  <a:pt x="1563" y="129"/>
                  <a:pt x="1546" y="135"/>
                </a:cubicBezTo>
                <a:cubicBezTo>
                  <a:pt x="1513" y="147"/>
                  <a:pt x="1501" y="162"/>
                  <a:pt x="1503" y="198"/>
                </a:cubicBezTo>
                <a:cubicBezTo>
                  <a:pt x="1507" y="247"/>
                  <a:pt x="1513" y="295"/>
                  <a:pt x="1516" y="344"/>
                </a:cubicBezTo>
                <a:cubicBezTo>
                  <a:pt x="1517" y="360"/>
                  <a:pt x="1515" y="378"/>
                  <a:pt x="1511" y="394"/>
                </a:cubicBezTo>
                <a:cubicBezTo>
                  <a:pt x="1507" y="411"/>
                  <a:pt x="1494" y="419"/>
                  <a:pt x="1478" y="418"/>
                </a:cubicBezTo>
                <a:cubicBezTo>
                  <a:pt x="1463" y="418"/>
                  <a:pt x="1449" y="409"/>
                  <a:pt x="1448" y="393"/>
                </a:cubicBezTo>
                <a:cubicBezTo>
                  <a:pt x="1445" y="367"/>
                  <a:pt x="1445" y="341"/>
                  <a:pt x="1448" y="316"/>
                </a:cubicBezTo>
                <a:cubicBezTo>
                  <a:pt x="1451" y="287"/>
                  <a:pt x="1458" y="258"/>
                  <a:pt x="1463" y="229"/>
                </a:cubicBezTo>
                <a:cubicBezTo>
                  <a:pt x="1464" y="220"/>
                  <a:pt x="1463" y="209"/>
                  <a:pt x="1461" y="200"/>
                </a:cubicBezTo>
                <a:cubicBezTo>
                  <a:pt x="1456" y="176"/>
                  <a:pt x="1432" y="163"/>
                  <a:pt x="1410" y="171"/>
                </a:cubicBezTo>
                <a:cubicBezTo>
                  <a:pt x="1402" y="173"/>
                  <a:pt x="1394" y="177"/>
                  <a:pt x="1389" y="182"/>
                </a:cubicBezTo>
                <a:cubicBezTo>
                  <a:pt x="1369" y="199"/>
                  <a:pt x="1350" y="217"/>
                  <a:pt x="1332" y="236"/>
                </a:cubicBezTo>
                <a:cubicBezTo>
                  <a:pt x="1320" y="248"/>
                  <a:pt x="1310" y="250"/>
                  <a:pt x="1298" y="240"/>
                </a:cubicBezTo>
                <a:cubicBezTo>
                  <a:pt x="1291" y="234"/>
                  <a:pt x="1285" y="225"/>
                  <a:pt x="1278" y="218"/>
                </a:cubicBezTo>
                <a:cubicBezTo>
                  <a:pt x="1262" y="202"/>
                  <a:pt x="1243" y="203"/>
                  <a:pt x="1233" y="223"/>
                </a:cubicBezTo>
                <a:cubicBezTo>
                  <a:pt x="1227" y="235"/>
                  <a:pt x="1224" y="248"/>
                  <a:pt x="1223" y="261"/>
                </a:cubicBezTo>
                <a:cubicBezTo>
                  <a:pt x="1222" y="278"/>
                  <a:pt x="1224" y="294"/>
                  <a:pt x="1225" y="311"/>
                </a:cubicBezTo>
                <a:cubicBezTo>
                  <a:pt x="1225" y="316"/>
                  <a:pt x="1226" y="322"/>
                  <a:pt x="1226" y="327"/>
                </a:cubicBezTo>
                <a:cubicBezTo>
                  <a:pt x="1226" y="343"/>
                  <a:pt x="1217" y="353"/>
                  <a:pt x="1204" y="353"/>
                </a:cubicBezTo>
                <a:cubicBezTo>
                  <a:pt x="1190" y="353"/>
                  <a:pt x="1180" y="344"/>
                  <a:pt x="1180" y="328"/>
                </a:cubicBezTo>
                <a:cubicBezTo>
                  <a:pt x="1180" y="313"/>
                  <a:pt x="1183" y="298"/>
                  <a:pt x="1185" y="284"/>
                </a:cubicBezTo>
                <a:cubicBezTo>
                  <a:pt x="1186" y="269"/>
                  <a:pt x="1189" y="255"/>
                  <a:pt x="1189" y="241"/>
                </a:cubicBezTo>
                <a:cubicBezTo>
                  <a:pt x="1190" y="227"/>
                  <a:pt x="1181" y="219"/>
                  <a:pt x="1168" y="216"/>
                </a:cubicBezTo>
                <a:cubicBezTo>
                  <a:pt x="1157" y="214"/>
                  <a:pt x="1150" y="218"/>
                  <a:pt x="1148" y="229"/>
                </a:cubicBezTo>
                <a:cubicBezTo>
                  <a:pt x="1146" y="236"/>
                  <a:pt x="1146" y="243"/>
                  <a:pt x="1145" y="249"/>
                </a:cubicBezTo>
                <a:cubicBezTo>
                  <a:pt x="1143" y="257"/>
                  <a:pt x="1142" y="267"/>
                  <a:pt x="1137" y="273"/>
                </a:cubicBezTo>
                <a:cubicBezTo>
                  <a:pt x="1131" y="279"/>
                  <a:pt x="1121" y="284"/>
                  <a:pt x="1113" y="283"/>
                </a:cubicBezTo>
                <a:cubicBezTo>
                  <a:pt x="1106" y="283"/>
                  <a:pt x="1097" y="273"/>
                  <a:pt x="1096" y="266"/>
                </a:cubicBezTo>
                <a:cubicBezTo>
                  <a:pt x="1094" y="249"/>
                  <a:pt x="1096" y="231"/>
                  <a:pt x="1095" y="213"/>
                </a:cubicBezTo>
                <a:cubicBezTo>
                  <a:pt x="1094" y="199"/>
                  <a:pt x="1093" y="185"/>
                  <a:pt x="1090" y="172"/>
                </a:cubicBezTo>
                <a:cubicBezTo>
                  <a:pt x="1085" y="155"/>
                  <a:pt x="1073" y="150"/>
                  <a:pt x="1056" y="155"/>
                </a:cubicBezTo>
                <a:cubicBezTo>
                  <a:pt x="1054" y="156"/>
                  <a:pt x="1051" y="157"/>
                  <a:pt x="1049" y="158"/>
                </a:cubicBezTo>
                <a:cubicBezTo>
                  <a:pt x="1019" y="161"/>
                  <a:pt x="997" y="173"/>
                  <a:pt x="981" y="200"/>
                </a:cubicBezTo>
                <a:cubicBezTo>
                  <a:pt x="969" y="220"/>
                  <a:pt x="948" y="220"/>
                  <a:pt x="928" y="207"/>
                </a:cubicBezTo>
                <a:cubicBezTo>
                  <a:pt x="918" y="201"/>
                  <a:pt x="910" y="194"/>
                  <a:pt x="900" y="188"/>
                </a:cubicBezTo>
                <a:cubicBezTo>
                  <a:pt x="873" y="171"/>
                  <a:pt x="847" y="181"/>
                  <a:pt x="845" y="213"/>
                </a:cubicBezTo>
                <a:cubicBezTo>
                  <a:pt x="843" y="237"/>
                  <a:pt x="848" y="261"/>
                  <a:pt x="850" y="285"/>
                </a:cubicBezTo>
                <a:cubicBezTo>
                  <a:pt x="853" y="325"/>
                  <a:pt x="856" y="365"/>
                  <a:pt x="858" y="404"/>
                </a:cubicBezTo>
                <a:cubicBezTo>
                  <a:pt x="858" y="413"/>
                  <a:pt x="855" y="423"/>
                  <a:pt x="852" y="432"/>
                </a:cubicBezTo>
                <a:cubicBezTo>
                  <a:pt x="848" y="445"/>
                  <a:pt x="838" y="452"/>
                  <a:pt x="825" y="453"/>
                </a:cubicBezTo>
                <a:cubicBezTo>
                  <a:pt x="811" y="454"/>
                  <a:pt x="802" y="447"/>
                  <a:pt x="796" y="436"/>
                </a:cubicBezTo>
                <a:cubicBezTo>
                  <a:pt x="784" y="413"/>
                  <a:pt x="785" y="388"/>
                  <a:pt x="787" y="363"/>
                </a:cubicBezTo>
                <a:cubicBezTo>
                  <a:pt x="792" y="314"/>
                  <a:pt x="800" y="265"/>
                  <a:pt x="792" y="215"/>
                </a:cubicBezTo>
                <a:cubicBezTo>
                  <a:pt x="789" y="202"/>
                  <a:pt x="785" y="188"/>
                  <a:pt x="777" y="177"/>
                </a:cubicBezTo>
                <a:cubicBezTo>
                  <a:pt x="773" y="170"/>
                  <a:pt x="761" y="165"/>
                  <a:pt x="754" y="166"/>
                </a:cubicBezTo>
                <a:cubicBezTo>
                  <a:pt x="748" y="167"/>
                  <a:pt x="738" y="178"/>
                  <a:pt x="738" y="185"/>
                </a:cubicBezTo>
                <a:cubicBezTo>
                  <a:pt x="737" y="207"/>
                  <a:pt x="739" y="229"/>
                  <a:pt x="739" y="252"/>
                </a:cubicBezTo>
                <a:cubicBezTo>
                  <a:pt x="740" y="271"/>
                  <a:pt x="741" y="290"/>
                  <a:pt x="741" y="310"/>
                </a:cubicBezTo>
                <a:cubicBezTo>
                  <a:pt x="741" y="321"/>
                  <a:pt x="738" y="334"/>
                  <a:pt x="723" y="334"/>
                </a:cubicBezTo>
                <a:cubicBezTo>
                  <a:pt x="711" y="335"/>
                  <a:pt x="699" y="324"/>
                  <a:pt x="700" y="310"/>
                </a:cubicBezTo>
                <a:cubicBezTo>
                  <a:pt x="700" y="286"/>
                  <a:pt x="704" y="262"/>
                  <a:pt x="706" y="239"/>
                </a:cubicBezTo>
                <a:cubicBezTo>
                  <a:pt x="707" y="224"/>
                  <a:pt x="709" y="209"/>
                  <a:pt x="708" y="194"/>
                </a:cubicBezTo>
                <a:cubicBezTo>
                  <a:pt x="707" y="178"/>
                  <a:pt x="699" y="170"/>
                  <a:pt x="683" y="170"/>
                </a:cubicBezTo>
                <a:cubicBezTo>
                  <a:pt x="672" y="169"/>
                  <a:pt x="661" y="170"/>
                  <a:pt x="650" y="172"/>
                </a:cubicBezTo>
                <a:cubicBezTo>
                  <a:pt x="634" y="175"/>
                  <a:pt x="620" y="173"/>
                  <a:pt x="607" y="163"/>
                </a:cubicBezTo>
                <a:cubicBezTo>
                  <a:pt x="589" y="151"/>
                  <a:pt x="569" y="159"/>
                  <a:pt x="568" y="181"/>
                </a:cubicBezTo>
                <a:cubicBezTo>
                  <a:pt x="567" y="202"/>
                  <a:pt x="571" y="224"/>
                  <a:pt x="572" y="245"/>
                </a:cubicBezTo>
                <a:cubicBezTo>
                  <a:pt x="572" y="264"/>
                  <a:pt x="573" y="283"/>
                  <a:pt x="570" y="301"/>
                </a:cubicBezTo>
                <a:cubicBezTo>
                  <a:pt x="568" y="320"/>
                  <a:pt x="556" y="329"/>
                  <a:pt x="541" y="330"/>
                </a:cubicBezTo>
                <a:cubicBezTo>
                  <a:pt x="526" y="330"/>
                  <a:pt x="514" y="322"/>
                  <a:pt x="511" y="304"/>
                </a:cubicBezTo>
                <a:cubicBezTo>
                  <a:pt x="508" y="283"/>
                  <a:pt x="510" y="262"/>
                  <a:pt x="509" y="242"/>
                </a:cubicBezTo>
                <a:cubicBezTo>
                  <a:pt x="509" y="234"/>
                  <a:pt x="509" y="226"/>
                  <a:pt x="507" y="219"/>
                </a:cubicBezTo>
                <a:cubicBezTo>
                  <a:pt x="503" y="210"/>
                  <a:pt x="496" y="205"/>
                  <a:pt x="485" y="208"/>
                </a:cubicBezTo>
                <a:cubicBezTo>
                  <a:pt x="467" y="213"/>
                  <a:pt x="461" y="209"/>
                  <a:pt x="452" y="193"/>
                </a:cubicBezTo>
                <a:cubicBezTo>
                  <a:pt x="435" y="160"/>
                  <a:pt x="388" y="151"/>
                  <a:pt x="359" y="174"/>
                </a:cubicBezTo>
                <a:cubicBezTo>
                  <a:pt x="338" y="191"/>
                  <a:pt x="327" y="213"/>
                  <a:pt x="329" y="240"/>
                </a:cubicBezTo>
                <a:cubicBezTo>
                  <a:pt x="331" y="278"/>
                  <a:pt x="336" y="316"/>
                  <a:pt x="339" y="354"/>
                </a:cubicBezTo>
                <a:cubicBezTo>
                  <a:pt x="341" y="390"/>
                  <a:pt x="341" y="427"/>
                  <a:pt x="340" y="463"/>
                </a:cubicBezTo>
                <a:cubicBezTo>
                  <a:pt x="340" y="475"/>
                  <a:pt x="334" y="487"/>
                  <a:pt x="329" y="498"/>
                </a:cubicBezTo>
                <a:cubicBezTo>
                  <a:pt x="321" y="513"/>
                  <a:pt x="308" y="519"/>
                  <a:pt x="290" y="518"/>
                </a:cubicBezTo>
                <a:cubicBezTo>
                  <a:pt x="274" y="516"/>
                  <a:pt x="267" y="505"/>
                  <a:pt x="263" y="492"/>
                </a:cubicBezTo>
                <a:cubicBezTo>
                  <a:pt x="251" y="457"/>
                  <a:pt x="254" y="421"/>
                  <a:pt x="261" y="386"/>
                </a:cubicBezTo>
                <a:cubicBezTo>
                  <a:pt x="271" y="336"/>
                  <a:pt x="284" y="287"/>
                  <a:pt x="280" y="235"/>
                </a:cubicBezTo>
                <a:cubicBezTo>
                  <a:pt x="279" y="217"/>
                  <a:pt x="275" y="199"/>
                  <a:pt x="271" y="181"/>
                </a:cubicBezTo>
                <a:cubicBezTo>
                  <a:pt x="268" y="169"/>
                  <a:pt x="260" y="159"/>
                  <a:pt x="246" y="159"/>
                </a:cubicBezTo>
                <a:cubicBezTo>
                  <a:pt x="231" y="160"/>
                  <a:pt x="224" y="170"/>
                  <a:pt x="222" y="182"/>
                </a:cubicBezTo>
                <a:cubicBezTo>
                  <a:pt x="218" y="199"/>
                  <a:pt x="218" y="216"/>
                  <a:pt x="217" y="232"/>
                </a:cubicBezTo>
                <a:cubicBezTo>
                  <a:pt x="216" y="252"/>
                  <a:pt x="217" y="272"/>
                  <a:pt x="215" y="292"/>
                </a:cubicBezTo>
                <a:cubicBezTo>
                  <a:pt x="213" y="311"/>
                  <a:pt x="203" y="319"/>
                  <a:pt x="189" y="319"/>
                </a:cubicBezTo>
                <a:cubicBezTo>
                  <a:pt x="173" y="319"/>
                  <a:pt x="160" y="309"/>
                  <a:pt x="159" y="292"/>
                </a:cubicBezTo>
                <a:cubicBezTo>
                  <a:pt x="157" y="271"/>
                  <a:pt x="158" y="249"/>
                  <a:pt x="160" y="228"/>
                </a:cubicBezTo>
                <a:cubicBezTo>
                  <a:pt x="163" y="196"/>
                  <a:pt x="161" y="166"/>
                  <a:pt x="145" y="138"/>
                </a:cubicBezTo>
                <a:cubicBezTo>
                  <a:pt x="142" y="133"/>
                  <a:pt x="139" y="128"/>
                  <a:pt x="134" y="124"/>
                </a:cubicBezTo>
                <a:cubicBezTo>
                  <a:pt x="124" y="115"/>
                  <a:pt x="112" y="118"/>
                  <a:pt x="107" y="131"/>
                </a:cubicBezTo>
                <a:cubicBezTo>
                  <a:pt x="104" y="140"/>
                  <a:pt x="102" y="149"/>
                  <a:pt x="98" y="158"/>
                </a:cubicBezTo>
                <a:cubicBezTo>
                  <a:pt x="85" y="185"/>
                  <a:pt x="56" y="188"/>
                  <a:pt x="39" y="163"/>
                </a:cubicBezTo>
                <a:cubicBezTo>
                  <a:pt x="34" y="156"/>
                  <a:pt x="30" y="147"/>
                  <a:pt x="24" y="141"/>
                </a:cubicBezTo>
                <a:cubicBezTo>
                  <a:pt x="17" y="134"/>
                  <a:pt x="8" y="129"/>
                  <a:pt x="0" y="123"/>
                </a:cubicBezTo>
                <a:cubicBezTo>
                  <a:pt x="0" y="82"/>
                  <a:pt x="0" y="41"/>
                  <a:pt x="0" y="0"/>
                </a:cubicBezTo>
                <a:cubicBezTo>
                  <a:pt x="558" y="0"/>
                  <a:pt x="1116" y="0"/>
                  <a:pt x="1674" y="0"/>
                </a:cubicBezTo>
                <a:cubicBezTo>
                  <a:pt x="1674" y="41"/>
                  <a:pt x="1674" y="82"/>
                  <a:pt x="1674" y="12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6" name="Google Shape;316;p39"/>
          <p:cNvSpPr txBox="1">
            <a:spLocks noGrp="1"/>
          </p:cNvSpPr>
          <p:nvPr>
            <p:ph type="title"/>
          </p:nvPr>
        </p:nvSpPr>
        <p:spPr>
          <a:xfrm>
            <a:off x="796663" y="307050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2282B"/>
                </a:solidFill>
              </a:rPr>
              <a:t>My resume</a:t>
            </a:r>
            <a:endParaRPr dirty="0">
              <a:solidFill>
                <a:srgbClr val="D2282B"/>
              </a:solidFill>
            </a:endParaRPr>
          </a:p>
        </p:txBody>
      </p:sp>
      <p:sp>
        <p:nvSpPr>
          <p:cNvPr id="317" name="Google Shape;317;p39"/>
          <p:cNvSpPr/>
          <p:nvPr/>
        </p:nvSpPr>
        <p:spPr>
          <a:xfrm>
            <a:off x="1734125" y="2239640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9"/>
          <p:cNvSpPr/>
          <p:nvPr/>
        </p:nvSpPr>
        <p:spPr>
          <a:xfrm>
            <a:off x="2148421" y="2239640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9"/>
          <p:cNvSpPr/>
          <p:nvPr/>
        </p:nvSpPr>
        <p:spPr>
          <a:xfrm>
            <a:off x="2562718" y="2239640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9"/>
          <p:cNvSpPr/>
          <p:nvPr/>
        </p:nvSpPr>
        <p:spPr>
          <a:xfrm>
            <a:off x="2977014" y="2239640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9"/>
          <p:cNvSpPr/>
          <p:nvPr/>
        </p:nvSpPr>
        <p:spPr>
          <a:xfrm>
            <a:off x="3391311" y="2239640"/>
            <a:ext cx="182400" cy="1824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9"/>
          <p:cNvSpPr/>
          <p:nvPr/>
        </p:nvSpPr>
        <p:spPr>
          <a:xfrm>
            <a:off x="1741375" y="3245033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9"/>
          <p:cNvSpPr/>
          <p:nvPr/>
        </p:nvSpPr>
        <p:spPr>
          <a:xfrm>
            <a:off x="2155671" y="3245033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9"/>
          <p:cNvSpPr/>
          <p:nvPr/>
        </p:nvSpPr>
        <p:spPr>
          <a:xfrm>
            <a:off x="2569968" y="3245033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9"/>
          <p:cNvSpPr/>
          <p:nvPr/>
        </p:nvSpPr>
        <p:spPr>
          <a:xfrm>
            <a:off x="2984264" y="3245033"/>
            <a:ext cx="182400" cy="1824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9"/>
          <p:cNvSpPr/>
          <p:nvPr/>
        </p:nvSpPr>
        <p:spPr>
          <a:xfrm>
            <a:off x="3398561" y="3245033"/>
            <a:ext cx="182400" cy="1824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9"/>
          <p:cNvSpPr/>
          <p:nvPr/>
        </p:nvSpPr>
        <p:spPr>
          <a:xfrm>
            <a:off x="1741375" y="4306011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9"/>
          <p:cNvSpPr/>
          <p:nvPr/>
        </p:nvSpPr>
        <p:spPr>
          <a:xfrm>
            <a:off x="2155671" y="4306011"/>
            <a:ext cx="182400" cy="1824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9"/>
          <p:cNvSpPr/>
          <p:nvPr/>
        </p:nvSpPr>
        <p:spPr>
          <a:xfrm>
            <a:off x="2569968" y="4306011"/>
            <a:ext cx="182400" cy="1824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9"/>
          <p:cNvSpPr/>
          <p:nvPr/>
        </p:nvSpPr>
        <p:spPr>
          <a:xfrm>
            <a:off x="2984264" y="4306011"/>
            <a:ext cx="182400" cy="1824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9"/>
          <p:cNvSpPr/>
          <p:nvPr/>
        </p:nvSpPr>
        <p:spPr>
          <a:xfrm>
            <a:off x="3398561" y="4306011"/>
            <a:ext cx="182400" cy="182400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2" name="Google Shape;332;p39"/>
          <p:cNvGrpSpPr/>
          <p:nvPr/>
        </p:nvGrpSpPr>
        <p:grpSpPr>
          <a:xfrm>
            <a:off x="1065975" y="2863750"/>
            <a:ext cx="330197" cy="405170"/>
            <a:chOff x="1056850" y="2865063"/>
            <a:chExt cx="330197" cy="405170"/>
          </a:xfrm>
        </p:grpSpPr>
        <p:sp>
          <p:nvSpPr>
            <p:cNvPr id="333" name="Google Shape;333;p39"/>
            <p:cNvSpPr/>
            <p:nvPr/>
          </p:nvSpPr>
          <p:spPr>
            <a:xfrm>
              <a:off x="1129720" y="2865063"/>
              <a:ext cx="240647" cy="134807"/>
            </a:xfrm>
            <a:custGeom>
              <a:avLst/>
              <a:gdLst/>
              <a:ahLst/>
              <a:cxnLst/>
              <a:rect l="l" t="t" r="r" b="b"/>
              <a:pathLst>
                <a:path w="7038" h="3942" extrusionOk="0">
                  <a:moveTo>
                    <a:pt x="2882" y="346"/>
                  </a:moveTo>
                  <a:lnTo>
                    <a:pt x="2882" y="679"/>
                  </a:lnTo>
                  <a:lnTo>
                    <a:pt x="2429" y="679"/>
                  </a:lnTo>
                  <a:lnTo>
                    <a:pt x="2429" y="346"/>
                  </a:lnTo>
                  <a:close/>
                  <a:moveTo>
                    <a:pt x="3501" y="1036"/>
                  </a:moveTo>
                  <a:lnTo>
                    <a:pt x="3501" y="1227"/>
                  </a:lnTo>
                  <a:lnTo>
                    <a:pt x="3513" y="1227"/>
                  </a:lnTo>
                  <a:lnTo>
                    <a:pt x="3513" y="1405"/>
                  </a:lnTo>
                  <a:lnTo>
                    <a:pt x="1798" y="1405"/>
                  </a:lnTo>
                  <a:lnTo>
                    <a:pt x="1798" y="1227"/>
                  </a:lnTo>
                  <a:lnTo>
                    <a:pt x="1798" y="1036"/>
                  </a:lnTo>
                  <a:close/>
                  <a:moveTo>
                    <a:pt x="2334" y="0"/>
                  </a:moveTo>
                  <a:cubicBezTo>
                    <a:pt x="2191" y="0"/>
                    <a:pt x="2072" y="119"/>
                    <a:pt x="2072" y="274"/>
                  </a:cubicBezTo>
                  <a:lnTo>
                    <a:pt x="2072" y="703"/>
                  </a:lnTo>
                  <a:lnTo>
                    <a:pt x="1691" y="703"/>
                  </a:lnTo>
                  <a:cubicBezTo>
                    <a:pt x="1560" y="703"/>
                    <a:pt x="1441" y="810"/>
                    <a:pt x="1441" y="953"/>
                  </a:cubicBezTo>
                  <a:lnTo>
                    <a:pt x="1441" y="1060"/>
                  </a:lnTo>
                  <a:lnTo>
                    <a:pt x="179" y="1060"/>
                  </a:lnTo>
                  <a:cubicBezTo>
                    <a:pt x="84" y="1060"/>
                    <a:pt x="0" y="1132"/>
                    <a:pt x="0" y="1239"/>
                  </a:cubicBezTo>
                  <a:cubicBezTo>
                    <a:pt x="0" y="1346"/>
                    <a:pt x="72" y="1417"/>
                    <a:pt x="179" y="1417"/>
                  </a:cubicBezTo>
                  <a:lnTo>
                    <a:pt x="1441" y="1417"/>
                  </a:lnTo>
                  <a:lnTo>
                    <a:pt x="1441" y="1524"/>
                  </a:lnTo>
                  <a:cubicBezTo>
                    <a:pt x="1441" y="1655"/>
                    <a:pt x="1548" y="1774"/>
                    <a:pt x="1691" y="1774"/>
                  </a:cubicBezTo>
                  <a:lnTo>
                    <a:pt x="3596" y="1774"/>
                  </a:lnTo>
                  <a:cubicBezTo>
                    <a:pt x="3739" y="1774"/>
                    <a:pt x="3858" y="1667"/>
                    <a:pt x="3858" y="1524"/>
                  </a:cubicBezTo>
                  <a:lnTo>
                    <a:pt x="3858" y="1417"/>
                  </a:lnTo>
                  <a:lnTo>
                    <a:pt x="6680" y="1417"/>
                  </a:lnTo>
                  <a:lnTo>
                    <a:pt x="6680" y="3763"/>
                  </a:lnTo>
                  <a:cubicBezTo>
                    <a:pt x="6680" y="3858"/>
                    <a:pt x="6751" y="3941"/>
                    <a:pt x="6858" y="3941"/>
                  </a:cubicBezTo>
                  <a:cubicBezTo>
                    <a:pt x="6954" y="3941"/>
                    <a:pt x="7037" y="3870"/>
                    <a:pt x="7037" y="3763"/>
                  </a:cubicBezTo>
                  <a:lnTo>
                    <a:pt x="7037" y="1417"/>
                  </a:lnTo>
                  <a:cubicBezTo>
                    <a:pt x="7025" y="1191"/>
                    <a:pt x="6870" y="1048"/>
                    <a:pt x="6680" y="1048"/>
                  </a:cubicBezTo>
                  <a:lnTo>
                    <a:pt x="3858" y="1048"/>
                  </a:lnTo>
                  <a:lnTo>
                    <a:pt x="3858" y="941"/>
                  </a:lnTo>
                  <a:cubicBezTo>
                    <a:pt x="3858" y="810"/>
                    <a:pt x="3751" y="679"/>
                    <a:pt x="3596" y="679"/>
                  </a:cubicBezTo>
                  <a:lnTo>
                    <a:pt x="3227" y="679"/>
                  </a:lnTo>
                  <a:lnTo>
                    <a:pt x="3227" y="274"/>
                  </a:lnTo>
                  <a:cubicBezTo>
                    <a:pt x="3227" y="119"/>
                    <a:pt x="3108" y="0"/>
                    <a:pt x="2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9"/>
            <p:cNvSpPr/>
            <p:nvPr/>
          </p:nvSpPr>
          <p:spPr>
            <a:xfrm>
              <a:off x="1056850" y="2899669"/>
              <a:ext cx="330197" cy="370564"/>
            </a:xfrm>
            <a:custGeom>
              <a:avLst/>
              <a:gdLst/>
              <a:ahLst/>
              <a:cxnLst/>
              <a:rect l="l" t="t" r="r" b="b"/>
              <a:pathLst>
                <a:path w="9657" h="10836" extrusionOk="0">
                  <a:moveTo>
                    <a:pt x="5811" y="1774"/>
                  </a:moveTo>
                  <a:lnTo>
                    <a:pt x="6370" y="2572"/>
                  </a:lnTo>
                  <a:lnTo>
                    <a:pt x="6144" y="2453"/>
                  </a:lnTo>
                  <a:cubicBezTo>
                    <a:pt x="6119" y="2445"/>
                    <a:pt x="6087" y="2436"/>
                    <a:pt x="6054" y="2436"/>
                  </a:cubicBezTo>
                  <a:cubicBezTo>
                    <a:pt x="6041" y="2436"/>
                    <a:pt x="6027" y="2438"/>
                    <a:pt x="6013" y="2441"/>
                  </a:cubicBezTo>
                  <a:cubicBezTo>
                    <a:pt x="5965" y="2453"/>
                    <a:pt x="5941" y="2489"/>
                    <a:pt x="5906" y="2536"/>
                  </a:cubicBezTo>
                  <a:lnTo>
                    <a:pt x="5775" y="2798"/>
                  </a:lnTo>
                  <a:lnTo>
                    <a:pt x="5596" y="2548"/>
                  </a:lnTo>
                  <a:cubicBezTo>
                    <a:pt x="5560" y="2501"/>
                    <a:pt x="5501" y="2465"/>
                    <a:pt x="5465" y="2465"/>
                  </a:cubicBezTo>
                  <a:cubicBezTo>
                    <a:pt x="5441" y="2465"/>
                    <a:pt x="5430" y="2465"/>
                    <a:pt x="5406" y="2489"/>
                  </a:cubicBezTo>
                  <a:lnTo>
                    <a:pt x="5203" y="2548"/>
                  </a:lnTo>
                  <a:lnTo>
                    <a:pt x="5811" y="1774"/>
                  </a:lnTo>
                  <a:close/>
                  <a:moveTo>
                    <a:pt x="2870" y="3346"/>
                  </a:moveTo>
                  <a:lnTo>
                    <a:pt x="3179" y="3787"/>
                  </a:lnTo>
                  <a:lnTo>
                    <a:pt x="2905" y="4049"/>
                  </a:lnTo>
                  <a:lnTo>
                    <a:pt x="2798" y="3906"/>
                  </a:lnTo>
                  <a:cubicBezTo>
                    <a:pt x="2763" y="3858"/>
                    <a:pt x="2703" y="3822"/>
                    <a:pt x="2643" y="3822"/>
                  </a:cubicBezTo>
                  <a:lnTo>
                    <a:pt x="2620" y="3822"/>
                  </a:lnTo>
                  <a:lnTo>
                    <a:pt x="2453" y="3858"/>
                  </a:lnTo>
                  <a:lnTo>
                    <a:pt x="2501" y="3822"/>
                  </a:lnTo>
                  <a:lnTo>
                    <a:pt x="2870" y="3346"/>
                  </a:lnTo>
                  <a:close/>
                  <a:moveTo>
                    <a:pt x="6084" y="2870"/>
                  </a:moveTo>
                  <a:lnTo>
                    <a:pt x="6763" y="3227"/>
                  </a:lnTo>
                  <a:lnTo>
                    <a:pt x="7870" y="4811"/>
                  </a:lnTo>
                  <a:lnTo>
                    <a:pt x="1679" y="4811"/>
                  </a:lnTo>
                  <a:lnTo>
                    <a:pt x="2143" y="4275"/>
                  </a:lnTo>
                  <a:lnTo>
                    <a:pt x="2572" y="4203"/>
                  </a:lnTo>
                  <a:lnTo>
                    <a:pt x="2727" y="4418"/>
                  </a:lnTo>
                  <a:cubicBezTo>
                    <a:pt x="2751" y="4465"/>
                    <a:pt x="2798" y="4501"/>
                    <a:pt x="2846" y="4501"/>
                  </a:cubicBezTo>
                  <a:lnTo>
                    <a:pt x="2858" y="4501"/>
                  </a:lnTo>
                  <a:cubicBezTo>
                    <a:pt x="2905" y="4501"/>
                    <a:pt x="2941" y="4477"/>
                    <a:pt x="2977" y="4453"/>
                  </a:cubicBezTo>
                  <a:lnTo>
                    <a:pt x="3358" y="4084"/>
                  </a:lnTo>
                  <a:lnTo>
                    <a:pt x="3525" y="4322"/>
                  </a:lnTo>
                  <a:cubicBezTo>
                    <a:pt x="3560" y="4358"/>
                    <a:pt x="3620" y="4394"/>
                    <a:pt x="3655" y="4394"/>
                  </a:cubicBezTo>
                  <a:cubicBezTo>
                    <a:pt x="3727" y="4394"/>
                    <a:pt x="3763" y="4358"/>
                    <a:pt x="3798" y="4334"/>
                  </a:cubicBezTo>
                  <a:lnTo>
                    <a:pt x="4798" y="3048"/>
                  </a:lnTo>
                  <a:lnTo>
                    <a:pt x="5346" y="2870"/>
                  </a:lnTo>
                  <a:lnTo>
                    <a:pt x="5632" y="3263"/>
                  </a:lnTo>
                  <a:cubicBezTo>
                    <a:pt x="5656" y="3310"/>
                    <a:pt x="5715" y="3334"/>
                    <a:pt x="5763" y="3334"/>
                  </a:cubicBezTo>
                  <a:lnTo>
                    <a:pt x="5775" y="3334"/>
                  </a:lnTo>
                  <a:cubicBezTo>
                    <a:pt x="5834" y="3334"/>
                    <a:pt x="5894" y="3287"/>
                    <a:pt x="5906" y="3227"/>
                  </a:cubicBezTo>
                  <a:lnTo>
                    <a:pt x="6084" y="2870"/>
                  </a:lnTo>
                  <a:close/>
                  <a:moveTo>
                    <a:pt x="8811" y="5132"/>
                  </a:moveTo>
                  <a:lnTo>
                    <a:pt x="8811" y="5537"/>
                  </a:lnTo>
                  <a:lnTo>
                    <a:pt x="750" y="5537"/>
                  </a:lnTo>
                  <a:lnTo>
                    <a:pt x="750" y="5132"/>
                  </a:lnTo>
                  <a:close/>
                  <a:moveTo>
                    <a:pt x="9263" y="5882"/>
                  </a:moveTo>
                  <a:lnTo>
                    <a:pt x="9263" y="6239"/>
                  </a:lnTo>
                  <a:lnTo>
                    <a:pt x="298" y="6239"/>
                  </a:lnTo>
                  <a:lnTo>
                    <a:pt x="298" y="5882"/>
                  </a:lnTo>
                  <a:close/>
                  <a:moveTo>
                    <a:pt x="4239" y="6597"/>
                  </a:moveTo>
                  <a:lnTo>
                    <a:pt x="4239" y="7620"/>
                  </a:lnTo>
                  <a:lnTo>
                    <a:pt x="3167" y="7620"/>
                  </a:lnTo>
                  <a:lnTo>
                    <a:pt x="3465" y="6597"/>
                  </a:lnTo>
                  <a:close/>
                  <a:moveTo>
                    <a:pt x="6084" y="6597"/>
                  </a:moveTo>
                  <a:lnTo>
                    <a:pt x="6382" y="7620"/>
                  </a:lnTo>
                  <a:lnTo>
                    <a:pt x="5310" y="7620"/>
                  </a:lnTo>
                  <a:lnTo>
                    <a:pt x="5310" y="6597"/>
                  </a:lnTo>
                  <a:close/>
                  <a:moveTo>
                    <a:pt x="4941" y="6597"/>
                  </a:moveTo>
                  <a:lnTo>
                    <a:pt x="4941" y="9466"/>
                  </a:lnTo>
                  <a:lnTo>
                    <a:pt x="4953" y="9466"/>
                  </a:lnTo>
                  <a:lnTo>
                    <a:pt x="4596" y="9478"/>
                  </a:lnTo>
                  <a:cubicBezTo>
                    <a:pt x="4596" y="9478"/>
                    <a:pt x="4584" y="9478"/>
                    <a:pt x="4584" y="9466"/>
                  </a:cubicBezTo>
                  <a:lnTo>
                    <a:pt x="4584" y="6597"/>
                  </a:lnTo>
                  <a:close/>
                  <a:moveTo>
                    <a:pt x="3132" y="6585"/>
                  </a:moveTo>
                  <a:lnTo>
                    <a:pt x="1965" y="10514"/>
                  </a:lnTo>
                  <a:lnTo>
                    <a:pt x="1584" y="10514"/>
                  </a:lnTo>
                  <a:lnTo>
                    <a:pt x="1584" y="10490"/>
                  </a:lnTo>
                  <a:lnTo>
                    <a:pt x="2727" y="6585"/>
                  </a:lnTo>
                  <a:close/>
                  <a:moveTo>
                    <a:pt x="6846" y="6597"/>
                  </a:moveTo>
                  <a:lnTo>
                    <a:pt x="7989" y="10514"/>
                  </a:lnTo>
                  <a:lnTo>
                    <a:pt x="7608" y="10526"/>
                  </a:lnTo>
                  <a:lnTo>
                    <a:pt x="7596" y="10526"/>
                  </a:lnTo>
                  <a:lnTo>
                    <a:pt x="6442" y="6597"/>
                  </a:lnTo>
                  <a:close/>
                  <a:moveTo>
                    <a:pt x="786" y="0"/>
                  </a:moveTo>
                  <a:cubicBezTo>
                    <a:pt x="596" y="0"/>
                    <a:pt x="453" y="143"/>
                    <a:pt x="453" y="346"/>
                  </a:cubicBezTo>
                  <a:lnTo>
                    <a:pt x="453" y="5501"/>
                  </a:lnTo>
                  <a:lnTo>
                    <a:pt x="298" y="5501"/>
                  </a:lnTo>
                  <a:cubicBezTo>
                    <a:pt x="131" y="5501"/>
                    <a:pt x="0" y="5644"/>
                    <a:pt x="0" y="5799"/>
                  </a:cubicBezTo>
                  <a:lnTo>
                    <a:pt x="0" y="6251"/>
                  </a:lnTo>
                  <a:cubicBezTo>
                    <a:pt x="0" y="6418"/>
                    <a:pt x="131" y="6549"/>
                    <a:pt x="298" y="6549"/>
                  </a:cubicBezTo>
                  <a:lnTo>
                    <a:pt x="2393" y="6549"/>
                  </a:lnTo>
                  <a:lnTo>
                    <a:pt x="1286" y="10371"/>
                  </a:lnTo>
                  <a:cubicBezTo>
                    <a:pt x="1250" y="10478"/>
                    <a:pt x="1262" y="10597"/>
                    <a:pt x="1346" y="10680"/>
                  </a:cubicBezTo>
                  <a:cubicBezTo>
                    <a:pt x="1417" y="10776"/>
                    <a:pt x="1524" y="10835"/>
                    <a:pt x="1620" y="10835"/>
                  </a:cubicBezTo>
                  <a:lnTo>
                    <a:pt x="2012" y="10835"/>
                  </a:lnTo>
                  <a:cubicBezTo>
                    <a:pt x="2179" y="10835"/>
                    <a:pt x="2310" y="10728"/>
                    <a:pt x="2358" y="10585"/>
                  </a:cubicBezTo>
                  <a:lnTo>
                    <a:pt x="3132" y="7930"/>
                  </a:lnTo>
                  <a:lnTo>
                    <a:pt x="4298" y="7930"/>
                  </a:lnTo>
                  <a:lnTo>
                    <a:pt x="4298" y="9430"/>
                  </a:lnTo>
                  <a:cubicBezTo>
                    <a:pt x="4298" y="9633"/>
                    <a:pt x="4465" y="9787"/>
                    <a:pt x="4656" y="9787"/>
                  </a:cubicBezTo>
                  <a:lnTo>
                    <a:pt x="5001" y="9787"/>
                  </a:lnTo>
                  <a:cubicBezTo>
                    <a:pt x="5191" y="9787"/>
                    <a:pt x="5358" y="9633"/>
                    <a:pt x="5358" y="9430"/>
                  </a:cubicBezTo>
                  <a:lnTo>
                    <a:pt x="5358" y="7930"/>
                  </a:lnTo>
                  <a:lnTo>
                    <a:pt x="6537" y="7930"/>
                  </a:lnTo>
                  <a:lnTo>
                    <a:pt x="7311" y="10585"/>
                  </a:lnTo>
                  <a:cubicBezTo>
                    <a:pt x="7358" y="10728"/>
                    <a:pt x="7489" y="10835"/>
                    <a:pt x="7656" y="10835"/>
                  </a:cubicBezTo>
                  <a:lnTo>
                    <a:pt x="8037" y="10835"/>
                  </a:lnTo>
                  <a:cubicBezTo>
                    <a:pt x="8156" y="10835"/>
                    <a:pt x="8263" y="10787"/>
                    <a:pt x="8323" y="10680"/>
                  </a:cubicBezTo>
                  <a:cubicBezTo>
                    <a:pt x="8394" y="10597"/>
                    <a:pt x="8406" y="10478"/>
                    <a:pt x="8382" y="10371"/>
                  </a:cubicBezTo>
                  <a:lnTo>
                    <a:pt x="7263" y="6549"/>
                  </a:lnTo>
                  <a:lnTo>
                    <a:pt x="9359" y="6549"/>
                  </a:lnTo>
                  <a:cubicBezTo>
                    <a:pt x="9525" y="6549"/>
                    <a:pt x="9656" y="6418"/>
                    <a:pt x="9656" y="6251"/>
                  </a:cubicBezTo>
                  <a:lnTo>
                    <a:pt x="9656" y="5799"/>
                  </a:lnTo>
                  <a:cubicBezTo>
                    <a:pt x="9621" y="5668"/>
                    <a:pt x="9478" y="5537"/>
                    <a:pt x="9323" y="5537"/>
                  </a:cubicBezTo>
                  <a:lnTo>
                    <a:pt x="9168" y="5537"/>
                  </a:lnTo>
                  <a:lnTo>
                    <a:pt x="9168" y="3525"/>
                  </a:lnTo>
                  <a:cubicBezTo>
                    <a:pt x="9168" y="3441"/>
                    <a:pt x="9097" y="3346"/>
                    <a:pt x="8989" y="3346"/>
                  </a:cubicBezTo>
                  <a:cubicBezTo>
                    <a:pt x="8882" y="3346"/>
                    <a:pt x="8811" y="3429"/>
                    <a:pt x="8811" y="3525"/>
                  </a:cubicBezTo>
                  <a:lnTo>
                    <a:pt x="8811" y="4775"/>
                  </a:lnTo>
                  <a:lnTo>
                    <a:pt x="8370" y="4775"/>
                  </a:lnTo>
                  <a:lnTo>
                    <a:pt x="7084" y="2965"/>
                  </a:lnTo>
                  <a:lnTo>
                    <a:pt x="5965" y="1370"/>
                  </a:lnTo>
                  <a:cubicBezTo>
                    <a:pt x="5941" y="1322"/>
                    <a:pt x="5882" y="1298"/>
                    <a:pt x="5834" y="1298"/>
                  </a:cubicBezTo>
                  <a:cubicBezTo>
                    <a:pt x="5775" y="1298"/>
                    <a:pt x="5727" y="1322"/>
                    <a:pt x="5703" y="1358"/>
                  </a:cubicBezTo>
                  <a:lnTo>
                    <a:pt x="3727" y="3906"/>
                  </a:lnTo>
                  <a:lnTo>
                    <a:pt x="3036" y="2929"/>
                  </a:lnTo>
                  <a:cubicBezTo>
                    <a:pt x="3013" y="2894"/>
                    <a:pt x="2965" y="2870"/>
                    <a:pt x="2917" y="2858"/>
                  </a:cubicBezTo>
                  <a:lnTo>
                    <a:pt x="2905" y="2858"/>
                  </a:lnTo>
                  <a:cubicBezTo>
                    <a:pt x="2846" y="2858"/>
                    <a:pt x="2798" y="2894"/>
                    <a:pt x="2774" y="2917"/>
                  </a:cubicBezTo>
                  <a:lnTo>
                    <a:pt x="1346" y="4763"/>
                  </a:lnTo>
                  <a:lnTo>
                    <a:pt x="786" y="4763"/>
                  </a:lnTo>
                  <a:lnTo>
                    <a:pt x="786" y="358"/>
                  </a:lnTo>
                  <a:lnTo>
                    <a:pt x="1548" y="358"/>
                  </a:lnTo>
                  <a:cubicBezTo>
                    <a:pt x="1643" y="358"/>
                    <a:pt x="1727" y="286"/>
                    <a:pt x="1727" y="179"/>
                  </a:cubicBezTo>
                  <a:cubicBezTo>
                    <a:pt x="1727" y="84"/>
                    <a:pt x="1655" y="0"/>
                    <a:pt x="1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5" name="Google Shape;335;p39"/>
          <p:cNvSpPr txBox="1"/>
          <p:nvPr/>
        </p:nvSpPr>
        <p:spPr>
          <a:xfrm>
            <a:off x="5004850" y="2857082"/>
            <a:ext cx="23487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Experience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36" name="Google Shape;336;p39"/>
          <p:cNvSpPr txBox="1"/>
          <p:nvPr/>
        </p:nvSpPr>
        <p:spPr>
          <a:xfrm>
            <a:off x="6362000" y="3397304"/>
            <a:ext cx="20961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Mention the institution 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List your occupation here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7" name="Google Shape;337;p39"/>
          <p:cNvSpPr txBox="1"/>
          <p:nvPr/>
        </p:nvSpPr>
        <p:spPr>
          <a:xfrm>
            <a:off x="6362000" y="3979300"/>
            <a:ext cx="20961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Mention the institution 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List your occupation here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8" name="Google Shape;338;p39"/>
          <p:cNvSpPr txBox="1"/>
          <p:nvPr/>
        </p:nvSpPr>
        <p:spPr>
          <a:xfrm>
            <a:off x="5004850" y="3488375"/>
            <a:ext cx="13407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2010 - 2019</a:t>
            </a:r>
            <a:endParaRPr sz="1600" b="1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9" name="Google Shape;339;p39"/>
          <p:cNvSpPr txBox="1"/>
          <p:nvPr/>
        </p:nvSpPr>
        <p:spPr>
          <a:xfrm>
            <a:off x="5004850" y="4085032"/>
            <a:ext cx="13407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2015 - 2022</a:t>
            </a:r>
            <a:endParaRPr sz="1600" b="1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0" name="Google Shape;340;p39"/>
          <p:cNvSpPr txBox="1"/>
          <p:nvPr/>
        </p:nvSpPr>
        <p:spPr>
          <a:xfrm>
            <a:off x="916225" y="1031396"/>
            <a:ext cx="20190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Skills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41" name="Google Shape;341;p39"/>
          <p:cNvSpPr txBox="1"/>
          <p:nvPr/>
        </p:nvSpPr>
        <p:spPr>
          <a:xfrm>
            <a:off x="5004850" y="1031396"/>
            <a:ext cx="23487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Education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42" name="Google Shape;342;p39"/>
          <p:cNvSpPr txBox="1"/>
          <p:nvPr/>
        </p:nvSpPr>
        <p:spPr>
          <a:xfrm>
            <a:off x="6362000" y="1608850"/>
            <a:ext cx="20961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Mention the institution 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List your studies here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3" name="Google Shape;343;p39"/>
          <p:cNvSpPr txBox="1"/>
          <p:nvPr/>
        </p:nvSpPr>
        <p:spPr>
          <a:xfrm>
            <a:off x="6362000" y="2190847"/>
            <a:ext cx="20961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Mention the institution 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List your studies here</a:t>
            </a: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4" name="Google Shape;344;p39"/>
          <p:cNvSpPr txBox="1"/>
          <p:nvPr/>
        </p:nvSpPr>
        <p:spPr>
          <a:xfrm>
            <a:off x="5004850" y="1699913"/>
            <a:ext cx="13407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2008 - 2013</a:t>
            </a:r>
            <a:endParaRPr sz="1600" b="1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5" name="Google Shape;345;p39"/>
          <p:cNvSpPr txBox="1"/>
          <p:nvPr/>
        </p:nvSpPr>
        <p:spPr>
          <a:xfrm>
            <a:off x="5004850" y="2296569"/>
            <a:ext cx="13407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2015 - 2019</a:t>
            </a:r>
            <a:endParaRPr sz="1600" b="1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6" name="Google Shape;346;p39"/>
          <p:cNvSpPr txBox="1"/>
          <p:nvPr/>
        </p:nvSpPr>
        <p:spPr>
          <a:xfrm>
            <a:off x="1627025" y="2569750"/>
            <a:ext cx="24351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Problem solving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47" name="Google Shape;347;p39"/>
          <p:cNvSpPr txBox="1"/>
          <p:nvPr/>
        </p:nvSpPr>
        <p:spPr>
          <a:xfrm>
            <a:off x="1627025" y="1557900"/>
            <a:ext cx="24351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Creativity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48" name="Google Shape;348;p39"/>
          <p:cNvSpPr txBox="1"/>
          <p:nvPr/>
        </p:nvSpPr>
        <p:spPr>
          <a:xfrm>
            <a:off x="1627025" y="3630725"/>
            <a:ext cx="24351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Digital illustration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49" name="Google Shape;349;p39"/>
          <p:cNvSpPr txBox="1"/>
          <p:nvPr/>
        </p:nvSpPr>
        <p:spPr>
          <a:xfrm>
            <a:off x="3700163" y="2998568"/>
            <a:ext cx="7332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60%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50" name="Google Shape;350;p39"/>
          <p:cNvSpPr txBox="1"/>
          <p:nvPr/>
        </p:nvSpPr>
        <p:spPr>
          <a:xfrm>
            <a:off x="3692913" y="1986725"/>
            <a:ext cx="7332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80%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351" name="Google Shape;351;p39"/>
          <p:cNvSpPr txBox="1"/>
          <p:nvPr/>
        </p:nvSpPr>
        <p:spPr>
          <a:xfrm>
            <a:off x="3700163" y="4059549"/>
            <a:ext cx="7332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rPr>
              <a:t>40%</a:t>
            </a:r>
            <a:endParaRPr sz="2500">
              <a:solidFill>
                <a:schemeClr val="dk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pSp>
        <p:nvGrpSpPr>
          <p:cNvPr id="352" name="Google Shape;352;p39"/>
          <p:cNvGrpSpPr/>
          <p:nvPr/>
        </p:nvGrpSpPr>
        <p:grpSpPr>
          <a:xfrm>
            <a:off x="1065987" y="1864901"/>
            <a:ext cx="330189" cy="431672"/>
            <a:chOff x="1065987" y="2040351"/>
            <a:chExt cx="330189" cy="431672"/>
          </a:xfrm>
        </p:grpSpPr>
        <p:sp>
          <p:nvSpPr>
            <p:cNvPr id="353" name="Google Shape;353;p39"/>
            <p:cNvSpPr/>
            <p:nvPr/>
          </p:nvSpPr>
          <p:spPr>
            <a:xfrm>
              <a:off x="1096642" y="2322039"/>
              <a:ext cx="158389" cy="149984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9"/>
            <p:cNvSpPr/>
            <p:nvPr/>
          </p:nvSpPr>
          <p:spPr>
            <a:xfrm>
              <a:off x="1065987" y="2064608"/>
              <a:ext cx="100782" cy="260113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9"/>
            <p:cNvSpPr/>
            <p:nvPr/>
          </p:nvSpPr>
          <p:spPr>
            <a:xfrm>
              <a:off x="1175110" y="2040351"/>
              <a:ext cx="221066" cy="199784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9"/>
            <p:cNvSpPr/>
            <p:nvPr/>
          </p:nvSpPr>
          <p:spPr>
            <a:xfrm>
              <a:off x="1268437" y="2250593"/>
              <a:ext cx="100353" cy="220960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9"/>
            <p:cNvSpPr/>
            <p:nvPr/>
          </p:nvSpPr>
          <p:spPr>
            <a:xfrm>
              <a:off x="1137475" y="2224503"/>
              <a:ext cx="29759" cy="21878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9"/>
            <p:cNvSpPr/>
            <p:nvPr/>
          </p:nvSpPr>
          <p:spPr>
            <a:xfrm>
              <a:off x="1306034" y="2226180"/>
              <a:ext cx="32099" cy="21605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9"/>
            <p:cNvSpPr/>
            <p:nvPr/>
          </p:nvSpPr>
          <p:spPr>
            <a:xfrm>
              <a:off x="1165360" y="2113044"/>
              <a:ext cx="153748" cy="234531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9"/>
            <p:cNvSpPr/>
            <p:nvPr/>
          </p:nvSpPr>
          <p:spPr>
            <a:xfrm>
              <a:off x="1231738" y="2073616"/>
              <a:ext cx="13066" cy="3112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9"/>
            <p:cNvSpPr/>
            <p:nvPr/>
          </p:nvSpPr>
          <p:spPr>
            <a:xfrm>
              <a:off x="1177879" y="2087500"/>
              <a:ext cx="23284" cy="28312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9"/>
            <p:cNvSpPr/>
            <p:nvPr/>
          </p:nvSpPr>
          <p:spPr>
            <a:xfrm>
              <a:off x="1137943" y="2126967"/>
              <a:ext cx="30695" cy="21917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9"/>
            <p:cNvSpPr/>
            <p:nvPr/>
          </p:nvSpPr>
          <p:spPr>
            <a:xfrm>
              <a:off x="1124488" y="2179927"/>
              <a:ext cx="30695" cy="13064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9"/>
            <p:cNvSpPr/>
            <p:nvPr/>
          </p:nvSpPr>
          <p:spPr>
            <a:xfrm>
              <a:off x="1319528" y="2181331"/>
              <a:ext cx="30656" cy="12557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9"/>
            <p:cNvSpPr/>
            <p:nvPr/>
          </p:nvSpPr>
          <p:spPr>
            <a:xfrm>
              <a:off x="1307438" y="2128020"/>
              <a:ext cx="30227" cy="21488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9"/>
            <p:cNvSpPr/>
            <p:nvPr/>
          </p:nvSpPr>
          <p:spPr>
            <a:xfrm>
              <a:off x="1275418" y="2088553"/>
              <a:ext cx="23245" cy="28312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" name="Google Shape;367;p39"/>
          <p:cNvGrpSpPr/>
          <p:nvPr/>
        </p:nvGrpSpPr>
        <p:grpSpPr>
          <a:xfrm>
            <a:off x="1035087" y="3946700"/>
            <a:ext cx="391976" cy="431672"/>
            <a:chOff x="1035087" y="4122150"/>
            <a:chExt cx="391976" cy="431672"/>
          </a:xfrm>
        </p:grpSpPr>
        <p:sp>
          <p:nvSpPr>
            <p:cNvPr id="368" name="Google Shape;368;p39"/>
            <p:cNvSpPr/>
            <p:nvPr/>
          </p:nvSpPr>
          <p:spPr>
            <a:xfrm>
              <a:off x="1035087" y="4122150"/>
              <a:ext cx="145984" cy="246348"/>
            </a:xfrm>
            <a:custGeom>
              <a:avLst/>
              <a:gdLst/>
              <a:ahLst/>
              <a:cxnLst/>
              <a:rect l="l" t="t" r="r" b="b"/>
              <a:pathLst>
                <a:path w="4204" h="6435" extrusionOk="0">
                  <a:moveTo>
                    <a:pt x="1310" y="0"/>
                  </a:moveTo>
                  <a:cubicBezTo>
                    <a:pt x="608" y="0"/>
                    <a:pt x="24" y="560"/>
                    <a:pt x="24" y="1274"/>
                  </a:cubicBezTo>
                  <a:cubicBezTo>
                    <a:pt x="36" y="6323"/>
                    <a:pt x="0" y="6037"/>
                    <a:pt x="72" y="6311"/>
                  </a:cubicBezTo>
                  <a:cubicBezTo>
                    <a:pt x="82" y="6381"/>
                    <a:pt x="152" y="6435"/>
                    <a:pt x="231" y="6435"/>
                  </a:cubicBezTo>
                  <a:cubicBezTo>
                    <a:pt x="246" y="6435"/>
                    <a:pt x="260" y="6433"/>
                    <a:pt x="274" y="6430"/>
                  </a:cubicBezTo>
                  <a:cubicBezTo>
                    <a:pt x="370" y="6394"/>
                    <a:pt x="429" y="6311"/>
                    <a:pt x="393" y="6215"/>
                  </a:cubicBezTo>
                  <a:cubicBezTo>
                    <a:pt x="358" y="6013"/>
                    <a:pt x="381" y="6180"/>
                    <a:pt x="370" y="1262"/>
                  </a:cubicBezTo>
                  <a:cubicBezTo>
                    <a:pt x="370" y="739"/>
                    <a:pt x="786" y="322"/>
                    <a:pt x="1310" y="322"/>
                  </a:cubicBezTo>
                  <a:lnTo>
                    <a:pt x="4049" y="322"/>
                  </a:lnTo>
                  <a:cubicBezTo>
                    <a:pt x="4132" y="322"/>
                    <a:pt x="4203" y="250"/>
                    <a:pt x="4203" y="167"/>
                  </a:cubicBezTo>
                  <a:cubicBezTo>
                    <a:pt x="4203" y="72"/>
                    <a:pt x="4132" y="0"/>
                    <a:pt x="4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9"/>
            <p:cNvSpPr/>
            <p:nvPr/>
          </p:nvSpPr>
          <p:spPr>
            <a:xfrm>
              <a:off x="1193017" y="4122150"/>
              <a:ext cx="233213" cy="148613"/>
            </a:xfrm>
            <a:custGeom>
              <a:avLst/>
              <a:gdLst/>
              <a:ahLst/>
              <a:cxnLst/>
              <a:rect l="l" t="t" r="r" b="b"/>
              <a:pathLst>
                <a:path w="6716" h="388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5430" y="322"/>
                  </a:lnTo>
                  <a:cubicBezTo>
                    <a:pt x="5954" y="322"/>
                    <a:pt x="6371" y="739"/>
                    <a:pt x="6371" y="1262"/>
                  </a:cubicBezTo>
                  <a:lnTo>
                    <a:pt x="6371" y="3715"/>
                  </a:lnTo>
                  <a:cubicBezTo>
                    <a:pt x="6371" y="3810"/>
                    <a:pt x="6442" y="3882"/>
                    <a:pt x="6537" y="3882"/>
                  </a:cubicBezTo>
                  <a:cubicBezTo>
                    <a:pt x="6621" y="3882"/>
                    <a:pt x="6704" y="3810"/>
                    <a:pt x="6704" y="3715"/>
                  </a:cubicBezTo>
                  <a:lnTo>
                    <a:pt x="6704" y="1262"/>
                  </a:lnTo>
                  <a:cubicBezTo>
                    <a:pt x="6716" y="584"/>
                    <a:pt x="6144" y="0"/>
                    <a:pt x="5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9"/>
            <p:cNvSpPr/>
            <p:nvPr/>
          </p:nvSpPr>
          <p:spPr>
            <a:xfrm>
              <a:off x="1049151" y="4284389"/>
              <a:ext cx="377912" cy="269432"/>
            </a:xfrm>
            <a:custGeom>
              <a:avLst/>
              <a:gdLst/>
              <a:ahLst/>
              <a:cxnLst/>
              <a:rect l="l" t="t" r="r" b="b"/>
              <a:pathLst>
                <a:path w="10883" h="7038" extrusionOk="0">
                  <a:moveTo>
                    <a:pt x="5930" y="3037"/>
                  </a:moveTo>
                  <a:lnTo>
                    <a:pt x="5930" y="5656"/>
                  </a:lnTo>
                  <a:lnTo>
                    <a:pt x="4560" y="5656"/>
                  </a:lnTo>
                  <a:lnTo>
                    <a:pt x="4560" y="3037"/>
                  </a:lnTo>
                  <a:close/>
                  <a:moveTo>
                    <a:pt x="7370" y="5990"/>
                  </a:moveTo>
                  <a:cubicBezTo>
                    <a:pt x="7549" y="5990"/>
                    <a:pt x="7716" y="6133"/>
                    <a:pt x="7716" y="6323"/>
                  </a:cubicBezTo>
                  <a:lnTo>
                    <a:pt x="7716" y="6383"/>
                  </a:lnTo>
                  <a:cubicBezTo>
                    <a:pt x="7716" y="6561"/>
                    <a:pt x="7573" y="6728"/>
                    <a:pt x="7370" y="6728"/>
                  </a:cubicBezTo>
                  <a:lnTo>
                    <a:pt x="3120" y="6728"/>
                  </a:lnTo>
                  <a:cubicBezTo>
                    <a:pt x="2941" y="6728"/>
                    <a:pt x="2774" y="6585"/>
                    <a:pt x="2774" y="6383"/>
                  </a:cubicBezTo>
                  <a:lnTo>
                    <a:pt x="2774" y="6323"/>
                  </a:lnTo>
                  <a:cubicBezTo>
                    <a:pt x="2774" y="6145"/>
                    <a:pt x="2929" y="5990"/>
                    <a:pt x="3120" y="5990"/>
                  </a:cubicBezTo>
                  <a:close/>
                  <a:moveTo>
                    <a:pt x="10692" y="1"/>
                  </a:moveTo>
                  <a:cubicBezTo>
                    <a:pt x="10597" y="1"/>
                    <a:pt x="10525" y="72"/>
                    <a:pt x="10525" y="168"/>
                  </a:cubicBezTo>
                  <a:lnTo>
                    <a:pt x="10525" y="1763"/>
                  </a:lnTo>
                  <a:cubicBezTo>
                    <a:pt x="10525" y="2275"/>
                    <a:pt x="10109" y="2692"/>
                    <a:pt x="9585" y="2692"/>
                  </a:cubicBezTo>
                  <a:lnTo>
                    <a:pt x="917" y="2692"/>
                  </a:lnTo>
                  <a:cubicBezTo>
                    <a:pt x="691" y="2692"/>
                    <a:pt x="465" y="2608"/>
                    <a:pt x="298" y="2454"/>
                  </a:cubicBezTo>
                  <a:cubicBezTo>
                    <a:pt x="265" y="2426"/>
                    <a:pt x="225" y="2412"/>
                    <a:pt x="185" y="2412"/>
                  </a:cubicBezTo>
                  <a:cubicBezTo>
                    <a:pt x="138" y="2412"/>
                    <a:pt x="92" y="2432"/>
                    <a:pt x="60" y="2477"/>
                  </a:cubicBezTo>
                  <a:cubicBezTo>
                    <a:pt x="0" y="2549"/>
                    <a:pt x="0" y="2656"/>
                    <a:pt x="84" y="2716"/>
                  </a:cubicBezTo>
                  <a:cubicBezTo>
                    <a:pt x="322" y="2918"/>
                    <a:pt x="619" y="3025"/>
                    <a:pt x="917" y="3025"/>
                  </a:cubicBezTo>
                  <a:lnTo>
                    <a:pt x="4227" y="3025"/>
                  </a:lnTo>
                  <a:lnTo>
                    <a:pt x="4227" y="5644"/>
                  </a:lnTo>
                  <a:lnTo>
                    <a:pt x="3132" y="5644"/>
                  </a:lnTo>
                  <a:cubicBezTo>
                    <a:pt x="2763" y="5644"/>
                    <a:pt x="2465" y="5942"/>
                    <a:pt x="2465" y="6311"/>
                  </a:cubicBezTo>
                  <a:lnTo>
                    <a:pt x="2465" y="6371"/>
                  </a:lnTo>
                  <a:cubicBezTo>
                    <a:pt x="2465" y="6740"/>
                    <a:pt x="2763" y="7038"/>
                    <a:pt x="3132" y="7038"/>
                  </a:cubicBezTo>
                  <a:lnTo>
                    <a:pt x="7394" y="7038"/>
                  </a:lnTo>
                  <a:cubicBezTo>
                    <a:pt x="7763" y="7038"/>
                    <a:pt x="8061" y="6740"/>
                    <a:pt x="8061" y="6371"/>
                  </a:cubicBezTo>
                  <a:lnTo>
                    <a:pt x="8061" y="6311"/>
                  </a:lnTo>
                  <a:cubicBezTo>
                    <a:pt x="8061" y="5942"/>
                    <a:pt x="7763" y="5644"/>
                    <a:pt x="7394" y="5644"/>
                  </a:cubicBezTo>
                  <a:lnTo>
                    <a:pt x="6287" y="5644"/>
                  </a:lnTo>
                  <a:lnTo>
                    <a:pt x="6287" y="3037"/>
                  </a:lnTo>
                  <a:lnTo>
                    <a:pt x="9609" y="3037"/>
                  </a:lnTo>
                  <a:cubicBezTo>
                    <a:pt x="10311" y="3037"/>
                    <a:pt x="10883" y="2477"/>
                    <a:pt x="10883" y="1751"/>
                  </a:cubicBezTo>
                  <a:lnTo>
                    <a:pt x="10883" y="168"/>
                  </a:lnTo>
                  <a:cubicBezTo>
                    <a:pt x="10859" y="72"/>
                    <a:pt x="10787" y="1"/>
                    <a:pt x="106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9"/>
            <p:cNvSpPr/>
            <p:nvPr/>
          </p:nvSpPr>
          <p:spPr>
            <a:xfrm>
              <a:off x="1059082" y="4145387"/>
              <a:ext cx="208801" cy="169132"/>
            </a:xfrm>
            <a:custGeom>
              <a:avLst/>
              <a:gdLst/>
              <a:ahLst/>
              <a:cxnLst/>
              <a:rect l="l" t="t" r="r" b="b"/>
              <a:pathLst>
                <a:path w="6013" h="4418" extrusionOk="0">
                  <a:moveTo>
                    <a:pt x="869" y="1"/>
                  </a:moveTo>
                  <a:cubicBezTo>
                    <a:pt x="393" y="1"/>
                    <a:pt x="0" y="393"/>
                    <a:pt x="0" y="870"/>
                  </a:cubicBezTo>
                  <a:lnTo>
                    <a:pt x="0" y="4263"/>
                  </a:lnTo>
                  <a:cubicBezTo>
                    <a:pt x="0" y="4346"/>
                    <a:pt x="83" y="4418"/>
                    <a:pt x="167" y="4418"/>
                  </a:cubicBezTo>
                  <a:cubicBezTo>
                    <a:pt x="262" y="4418"/>
                    <a:pt x="333" y="4346"/>
                    <a:pt x="333" y="4263"/>
                  </a:cubicBezTo>
                  <a:lnTo>
                    <a:pt x="333" y="870"/>
                  </a:lnTo>
                  <a:cubicBezTo>
                    <a:pt x="333" y="572"/>
                    <a:pt x="572" y="334"/>
                    <a:pt x="869" y="334"/>
                  </a:cubicBezTo>
                  <a:lnTo>
                    <a:pt x="5834" y="334"/>
                  </a:lnTo>
                  <a:cubicBezTo>
                    <a:pt x="5929" y="334"/>
                    <a:pt x="6001" y="251"/>
                    <a:pt x="6001" y="167"/>
                  </a:cubicBezTo>
                  <a:cubicBezTo>
                    <a:pt x="6013" y="72"/>
                    <a:pt x="5929" y="1"/>
                    <a:pt x="5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9"/>
            <p:cNvSpPr/>
            <p:nvPr/>
          </p:nvSpPr>
          <p:spPr>
            <a:xfrm>
              <a:off x="1059082" y="4145387"/>
              <a:ext cx="344403" cy="229312"/>
            </a:xfrm>
            <a:custGeom>
              <a:avLst/>
              <a:gdLst/>
              <a:ahLst/>
              <a:cxnLst/>
              <a:rect l="l" t="t" r="r" b="b"/>
              <a:pathLst>
                <a:path w="9918" h="5990" extrusionOk="0">
                  <a:moveTo>
                    <a:pt x="6513" y="1"/>
                  </a:moveTo>
                  <a:cubicBezTo>
                    <a:pt x="6418" y="1"/>
                    <a:pt x="6346" y="72"/>
                    <a:pt x="6346" y="167"/>
                  </a:cubicBezTo>
                  <a:cubicBezTo>
                    <a:pt x="6346" y="251"/>
                    <a:pt x="6418" y="322"/>
                    <a:pt x="6513" y="322"/>
                  </a:cubicBezTo>
                  <a:lnTo>
                    <a:pt x="9049" y="322"/>
                  </a:lnTo>
                  <a:cubicBezTo>
                    <a:pt x="9346" y="322"/>
                    <a:pt x="9585" y="560"/>
                    <a:pt x="9585" y="870"/>
                  </a:cubicBezTo>
                  <a:lnTo>
                    <a:pt x="9585" y="5120"/>
                  </a:lnTo>
                  <a:cubicBezTo>
                    <a:pt x="9585" y="5418"/>
                    <a:pt x="9346" y="5656"/>
                    <a:pt x="9049" y="5656"/>
                  </a:cubicBezTo>
                  <a:lnTo>
                    <a:pt x="869" y="5656"/>
                  </a:lnTo>
                  <a:cubicBezTo>
                    <a:pt x="572" y="5656"/>
                    <a:pt x="333" y="5418"/>
                    <a:pt x="333" y="5120"/>
                  </a:cubicBezTo>
                  <a:lnTo>
                    <a:pt x="333" y="4930"/>
                  </a:lnTo>
                  <a:cubicBezTo>
                    <a:pt x="333" y="4834"/>
                    <a:pt x="262" y="4763"/>
                    <a:pt x="167" y="4763"/>
                  </a:cubicBezTo>
                  <a:cubicBezTo>
                    <a:pt x="71" y="4763"/>
                    <a:pt x="0" y="4834"/>
                    <a:pt x="0" y="4930"/>
                  </a:cubicBezTo>
                  <a:lnTo>
                    <a:pt x="0" y="5120"/>
                  </a:lnTo>
                  <a:cubicBezTo>
                    <a:pt x="0" y="5596"/>
                    <a:pt x="393" y="5989"/>
                    <a:pt x="869" y="5989"/>
                  </a:cubicBezTo>
                  <a:lnTo>
                    <a:pt x="9049" y="5989"/>
                  </a:lnTo>
                  <a:cubicBezTo>
                    <a:pt x="9525" y="5989"/>
                    <a:pt x="9918" y="5596"/>
                    <a:pt x="9918" y="5120"/>
                  </a:cubicBezTo>
                  <a:lnTo>
                    <a:pt x="9918" y="870"/>
                  </a:lnTo>
                  <a:cubicBezTo>
                    <a:pt x="9918" y="393"/>
                    <a:pt x="9525" y="1"/>
                    <a:pt x="9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9"/>
            <p:cNvSpPr/>
            <p:nvPr/>
          </p:nvSpPr>
          <p:spPr>
            <a:xfrm>
              <a:off x="1337716" y="4325887"/>
              <a:ext cx="35" cy="3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9"/>
            <p:cNvSpPr/>
            <p:nvPr/>
          </p:nvSpPr>
          <p:spPr>
            <a:xfrm>
              <a:off x="1211213" y="4168624"/>
              <a:ext cx="175743" cy="170051"/>
            </a:xfrm>
            <a:custGeom>
              <a:avLst/>
              <a:gdLst/>
              <a:ahLst/>
              <a:cxnLst/>
              <a:rect l="l" t="t" r="r" b="b"/>
              <a:pathLst>
                <a:path w="5061" h="4442" extrusionOk="0">
                  <a:moveTo>
                    <a:pt x="2489" y="346"/>
                  </a:moveTo>
                  <a:lnTo>
                    <a:pt x="1536" y="1096"/>
                  </a:lnTo>
                  <a:lnTo>
                    <a:pt x="548" y="346"/>
                  </a:lnTo>
                  <a:close/>
                  <a:moveTo>
                    <a:pt x="322" y="596"/>
                  </a:moveTo>
                  <a:lnTo>
                    <a:pt x="1251" y="1299"/>
                  </a:lnTo>
                  <a:lnTo>
                    <a:pt x="322" y="2013"/>
                  </a:lnTo>
                  <a:lnTo>
                    <a:pt x="322" y="596"/>
                  </a:lnTo>
                  <a:close/>
                  <a:moveTo>
                    <a:pt x="2739" y="584"/>
                  </a:moveTo>
                  <a:lnTo>
                    <a:pt x="2739" y="2013"/>
                  </a:lnTo>
                  <a:lnTo>
                    <a:pt x="1810" y="1299"/>
                  </a:lnTo>
                  <a:lnTo>
                    <a:pt x="2739" y="584"/>
                  </a:lnTo>
                  <a:close/>
                  <a:moveTo>
                    <a:pt x="1536" y="1501"/>
                  </a:moveTo>
                  <a:lnTo>
                    <a:pt x="2525" y="2263"/>
                  </a:lnTo>
                  <a:lnTo>
                    <a:pt x="548" y="2263"/>
                  </a:lnTo>
                  <a:lnTo>
                    <a:pt x="1536" y="1501"/>
                  </a:lnTo>
                  <a:close/>
                  <a:moveTo>
                    <a:pt x="3239" y="2680"/>
                  </a:moveTo>
                  <a:lnTo>
                    <a:pt x="3239" y="2680"/>
                  </a:lnTo>
                  <a:cubicBezTo>
                    <a:pt x="3261" y="2702"/>
                    <a:pt x="4644" y="3120"/>
                    <a:pt x="4644" y="3120"/>
                  </a:cubicBezTo>
                  <a:cubicBezTo>
                    <a:pt x="4639" y="3122"/>
                    <a:pt x="4637" y="3122"/>
                    <a:pt x="4636" y="3122"/>
                  </a:cubicBezTo>
                  <a:cubicBezTo>
                    <a:pt x="4636" y="3122"/>
                    <a:pt x="4642" y="3120"/>
                    <a:pt x="4640" y="3120"/>
                  </a:cubicBezTo>
                  <a:cubicBezTo>
                    <a:pt x="4636" y="3120"/>
                    <a:pt x="4565" y="3136"/>
                    <a:pt x="4049" y="3263"/>
                  </a:cubicBezTo>
                  <a:cubicBezTo>
                    <a:pt x="3930" y="3287"/>
                    <a:pt x="3834" y="3382"/>
                    <a:pt x="3811" y="3501"/>
                  </a:cubicBezTo>
                  <a:cubicBezTo>
                    <a:pt x="3686" y="3957"/>
                    <a:pt x="3662" y="4068"/>
                    <a:pt x="3659" y="4091"/>
                  </a:cubicBezTo>
                  <a:lnTo>
                    <a:pt x="3659" y="4091"/>
                  </a:lnTo>
                  <a:cubicBezTo>
                    <a:pt x="3658" y="4092"/>
                    <a:pt x="3657" y="4094"/>
                    <a:pt x="3656" y="4097"/>
                  </a:cubicBezTo>
                  <a:cubicBezTo>
                    <a:pt x="3656" y="4085"/>
                    <a:pt x="3620" y="3954"/>
                    <a:pt x="3239" y="2680"/>
                  </a:cubicBezTo>
                  <a:close/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lnTo>
                    <a:pt x="1" y="2263"/>
                  </a:lnTo>
                  <a:cubicBezTo>
                    <a:pt x="1" y="2442"/>
                    <a:pt x="143" y="2596"/>
                    <a:pt x="322" y="2596"/>
                  </a:cubicBezTo>
                  <a:lnTo>
                    <a:pt x="2739" y="2596"/>
                  </a:lnTo>
                  <a:cubicBezTo>
                    <a:pt x="2810" y="2596"/>
                    <a:pt x="2882" y="2561"/>
                    <a:pt x="2941" y="2513"/>
                  </a:cubicBezTo>
                  <a:lnTo>
                    <a:pt x="2941" y="2513"/>
                  </a:lnTo>
                  <a:cubicBezTo>
                    <a:pt x="2894" y="2596"/>
                    <a:pt x="2882" y="2692"/>
                    <a:pt x="2918" y="2787"/>
                  </a:cubicBezTo>
                  <a:lnTo>
                    <a:pt x="3334" y="4204"/>
                  </a:lnTo>
                  <a:cubicBezTo>
                    <a:pt x="3375" y="4362"/>
                    <a:pt x="3511" y="4442"/>
                    <a:pt x="3650" y="4442"/>
                  </a:cubicBezTo>
                  <a:cubicBezTo>
                    <a:pt x="3793" y="4442"/>
                    <a:pt x="3941" y="4356"/>
                    <a:pt x="3989" y="4180"/>
                  </a:cubicBezTo>
                  <a:lnTo>
                    <a:pt x="4132" y="3585"/>
                  </a:lnTo>
                  <a:lnTo>
                    <a:pt x="4727" y="3442"/>
                  </a:lnTo>
                  <a:cubicBezTo>
                    <a:pt x="5061" y="3358"/>
                    <a:pt x="5061" y="2894"/>
                    <a:pt x="4727" y="2787"/>
                  </a:cubicBezTo>
                  <a:lnTo>
                    <a:pt x="3322" y="2370"/>
                  </a:lnTo>
                  <a:cubicBezTo>
                    <a:pt x="3290" y="2363"/>
                    <a:pt x="3256" y="2359"/>
                    <a:pt x="3223" y="2359"/>
                  </a:cubicBezTo>
                  <a:cubicBezTo>
                    <a:pt x="3147" y="2359"/>
                    <a:pt x="3075" y="2380"/>
                    <a:pt x="3025" y="2430"/>
                  </a:cubicBezTo>
                  <a:cubicBezTo>
                    <a:pt x="3096" y="2299"/>
                    <a:pt x="3049" y="2334"/>
                    <a:pt x="3060" y="334"/>
                  </a:cubicBezTo>
                  <a:cubicBezTo>
                    <a:pt x="3060" y="287"/>
                    <a:pt x="3060" y="251"/>
                    <a:pt x="3049" y="215"/>
                  </a:cubicBezTo>
                  <a:cubicBezTo>
                    <a:pt x="3049" y="179"/>
                    <a:pt x="3037" y="156"/>
                    <a:pt x="3025" y="132"/>
                  </a:cubicBezTo>
                  <a:cubicBezTo>
                    <a:pt x="3001" y="120"/>
                    <a:pt x="2989" y="108"/>
                    <a:pt x="2977" y="108"/>
                  </a:cubicBezTo>
                  <a:cubicBezTo>
                    <a:pt x="2918" y="48"/>
                    <a:pt x="2822" y="1"/>
                    <a:pt x="2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9"/>
            <p:cNvSpPr/>
            <p:nvPr/>
          </p:nvSpPr>
          <p:spPr>
            <a:xfrm>
              <a:off x="1084293" y="4170462"/>
              <a:ext cx="135636" cy="179162"/>
            </a:xfrm>
            <a:custGeom>
              <a:avLst/>
              <a:gdLst/>
              <a:ahLst/>
              <a:cxnLst/>
              <a:rect l="l" t="t" r="r" b="b"/>
              <a:pathLst>
                <a:path w="3906" h="4680" extrusionOk="0">
                  <a:moveTo>
                    <a:pt x="1834" y="0"/>
                  </a:moveTo>
                  <a:cubicBezTo>
                    <a:pt x="1489" y="0"/>
                    <a:pt x="1179" y="227"/>
                    <a:pt x="1072" y="548"/>
                  </a:cubicBezTo>
                  <a:cubicBezTo>
                    <a:pt x="0" y="3929"/>
                    <a:pt x="24" y="3751"/>
                    <a:pt x="24" y="3941"/>
                  </a:cubicBezTo>
                  <a:cubicBezTo>
                    <a:pt x="24" y="4346"/>
                    <a:pt x="346" y="4680"/>
                    <a:pt x="750" y="4680"/>
                  </a:cubicBezTo>
                  <a:cubicBezTo>
                    <a:pt x="1060" y="4680"/>
                    <a:pt x="1346" y="4477"/>
                    <a:pt x="1429" y="4168"/>
                  </a:cubicBezTo>
                  <a:lnTo>
                    <a:pt x="1524" y="3882"/>
                  </a:lnTo>
                  <a:cubicBezTo>
                    <a:pt x="1572" y="3739"/>
                    <a:pt x="1703" y="3644"/>
                    <a:pt x="1846" y="3644"/>
                  </a:cubicBezTo>
                  <a:lnTo>
                    <a:pt x="2024" y="3644"/>
                  </a:lnTo>
                  <a:cubicBezTo>
                    <a:pt x="2179" y="3644"/>
                    <a:pt x="2310" y="3739"/>
                    <a:pt x="2358" y="3882"/>
                  </a:cubicBezTo>
                  <a:lnTo>
                    <a:pt x="2441" y="4168"/>
                  </a:lnTo>
                  <a:cubicBezTo>
                    <a:pt x="2548" y="4465"/>
                    <a:pt x="2822" y="4680"/>
                    <a:pt x="3132" y="4680"/>
                  </a:cubicBezTo>
                  <a:cubicBezTo>
                    <a:pt x="3536" y="4680"/>
                    <a:pt x="3858" y="4346"/>
                    <a:pt x="3858" y="3941"/>
                  </a:cubicBezTo>
                  <a:cubicBezTo>
                    <a:pt x="3906" y="3751"/>
                    <a:pt x="3858" y="3739"/>
                    <a:pt x="3489" y="2501"/>
                  </a:cubicBezTo>
                  <a:cubicBezTo>
                    <a:pt x="3470" y="2424"/>
                    <a:pt x="3405" y="2386"/>
                    <a:pt x="3337" y="2386"/>
                  </a:cubicBezTo>
                  <a:cubicBezTo>
                    <a:pt x="3320" y="2386"/>
                    <a:pt x="3303" y="2389"/>
                    <a:pt x="3286" y="2394"/>
                  </a:cubicBezTo>
                  <a:cubicBezTo>
                    <a:pt x="3191" y="2429"/>
                    <a:pt x="3144" y="2513"/>
                    <a:pt x="3179" y="2608"/>
                  </a:cubicBezTo>
                  <a:cubicBezTo>
                    <a:pt x="3584" y="3882"/>
                    <a:pt x="3596" y="3834"/>
                    <a:pt x="3596" y="3941"/>
                  </a:cubicBezTo>
                  <a:cubicBezTo>
                    <a:pt x="3596" y="4168"/>
                    <a:pt x="3417" y="4334"/>
                    <a:pt x="3203" y="4334"/>
                  </a:cubicBezTo>
                  <a:cubicBezTo>
                    <a:pt x="3048" y="4334"/>
                    <a:pt x="2894" y="4227"/>
                    <a:pt x="2834" y="4060"/>
                  </a:cubicBezTo>
                  <a:lnTo>
                    <a:pt x="2751" y="3787"/>
                  </a:lnTo>
                  <a:cubicBezTo>
                    <a:pt x="2655" y="3501"/>
                    <a:pt x="2393" y="3310"/>
                    <a:pt x="2096" y="3310"/>
                  </a:cubicBezTo>
                  <a:lnTo>
                    <a:pt x="1882" y="3310"/>
                  </a:lnTo>
                  <a:cubicBezTo>
                    <a:pt x="1584" y="3310"/>
                    <a:pt x="1334" y="3501"/>
                    <a:pt x="1227" y="3787"/>
                  </a:cubicBezTo>
                  <a:lnTo>
                    <a:pt x="1143" y="4084"/>
                  </a:lnTo>
                  <a:cubicBezTo>
                    <a:pt x="1084" y="4239"/>
                    <a:pt x="929" y="4346"/>
                    <a:pt x="762" y="4346"/>
                  </a:cubicBezTo>
                  <a:cubicBezTo>
                    <a:pt x="500" y="4346"/>
                    <a:pt x="298" y="4096"/>
                    <a:pt x="393" y="3822"/>
                  </a:cubicBezTo>
                  <a:lnTo>
                    <a:pt x="1417" y="655"/>
                  </a:lnTo>
                  <a:cubicBezTo>
                    <a:pt x="1477" y="465"/>
                    <a:pt x="1655" y="346"/>
                    <a:pt x="1846" y="346"/>
                  </a:cubicBezTo>
                  <a:lnTo>
                    <a:pt x="2084" y="346"/>
                  </a:lnTo>
                  <a:cubicBezTo>
                    <a:pt x="2286" y="346"/>
                    <a:pt x="2465" y="477"/>
                    <a:pt x="2524" y="655"/>
                  </a:cubicBezTo>
                  <a:lnTo>
                    <a:pt x="2941" y="1965"/>
                  </a:lnTo>
                  <a:cubicBezTo>
                    <a:pt x="2960" y="2041"/>
                    <a:pt x="3025" y="2079"/>
                    <a:pt x="3093" y="2079"/>
                  </a:cubicBezTo>
                  <a:cubicBezTo>
                    <a:pt x="3110" y="2079"/>
                    <a:pt x="3127" y="2077"/>
                    <a:pt x="3144" y="2072"/>
                  </a:cubicBezTo>
                  <a:cubicBezTo>
                    <a:pt x="3239" y="2036"/>
                    <a:pt x="3275" y="1953"/>
                    <a:pt x="3251" y="1858"/>
                  </a:cubicBezTo>
                  <a:lnTo>
                    <a:pt x="2834" y="548"/>
                  </a:lnTo>
                  <a:cubicBezTo>
                    <a:pt x="2727" y="227"/>
                    <a:pt x="2417" y="0"/>
                    <a:pt x="2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9"/>
            <p:cNvSpPr/>
            <p:nvPr/>
          </p:nvSpPr>
          <p:spPr>
            <a:xfrm>
              <a:off x="1133081" y="4220611"/>
              <a:ext cx="40559" cy="63396"/>
            </a:xfrm>
            <a:custGeom>
              <a:avLst/>
              <a:gdLst/>
              <a:ahLst/>
              <a:cxnLst/>
              <a:rect l="l" t="t" r="r" b="b"/>
              <a:pathLst>
                <a:path w="1168" h="1656" extrusionOk="0">
                  <a:moveTo>
                    <a:pt x="596" y="738"/>
                  </a:moveTo>
                  <a:lnTo>
                    <a:pt x="774" y="1310"/>
                  </a:lnTo>
                  <a:lnTo>
                    <a:pt x="417" y="1310"/>
                  </a:lnTo>
                  <a:lnTo>
                    <a:pt x="596" y="738"/>
                  </a:lnTo>
                  <a:close/>
                  <a:moveTo>
                    <a:pt x="584" y="0"/>
                  </a:moveTo>
                  <a:cubicBezTo>
                    <a:pt x="512" y="0"/>
                    <a:pt x="453" y="48"/>
                    <a:pt x="417" y="119"/>
                  </a:cubicBezTo>
                  <a:lnTo>
                    <a:pt x="36" y="1429"/>
                  </a:lnTo>
                  <a:cubicBezTo>
                    <a:pt x="0" y="1536"/>
                    <a:pt x="72" y="1655"/>
                    <a:pt x="191" y="1655"/>
                  </a:cubicBezTo>
                  <a:lnTo>
                    <a:pt x="1000" y="1655"/>
                  </a:lnTo>
                  <a:cubicBezTo>
                    <a:pt x="1060" y="1655"/>
                    <a:pt x="1108" y="1619"/>
                    <a:pt x="1131" y="1584"/>
                  </a:cubicBezTo>
                  <a:cubicBezTo>
                    <a:pt x="1167" y="1536"/>
                    <a:pt x="1167" y="1488"/>
                    <a:pt x="1143" y="1429"/>
                  </a:cubicBezTo>
                  <a:lnTo>
                    <a:pt x="750" y="119"/>
                  </a:lnTo>
                  <a:cubicBezTo>
                    <a:pt x="727" y="48"/>
                    <a:pt x="655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Painter Portfolio by Slidesgo">
  <a:themeElements>
    <a:clrScheme name="Simple Light">
      <a:dk1>
        <a:srgbClr val="313451"/>
      </a:dk1>
      <a:lt1>
        <a:srgbClr val="5D83AB"/>
      </a:lt1>
      <a:dk2>
        <a:srgbClr val="84AED2"/>
      </a:dk2>
      <a:lt2>
        <a:srgbClr val="71B9BA"/>
      </a:lt2>
      <a:accent1>
        <a:srgbClr val="7EAC7C"/>
      </a:accent1>
      <a:accent2>
        <a:srgbClr val="F0960E"/>
      </a:accent2>
      <a:accent3>
        <a:srgbClr val="F17086"/>
      </a:accent3>
      <a:accent4>
        <a:srgbClr val="E599DA"/>
      </a:accent4>
      <a:accent5>
        <a:srgbClr val="9468BF"/>
      </a:accent5>
      <a:accent6>
        <a:srgbClr val="CBB0E5"/>
      </a:accent6>
      <a:hlink>
        <a:srgbClr val="3134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1789</Words>
  <Application>Microsoft Office PowerPoint</Application>
  <PresentationFormat>Presentación en pantalla (16:9)</PresentationFormat>
  <Paragraphs>303</Paragraphs>
  <Slides>50</Slides>
  <Notes>47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9" baseType="lpstr">
      <vt:lpstr>Delius Swash Caps</vt:lpstr>
      <vt:lpstr>맑은 고딕</vt:lpstr>
      <vt:lpstr>Arial Rounded MT Bold</vt:lpstr>
      <vt:lpstr>Proxima Nova</vt:lpstr>
      <vt:lpstr>Didact Gothic</vt:lpstr>
      <vt:lpstr>Montserrat</vt:lpstr>
      <vt:lpstr>Arial</vt:lpstr>
      <vt:lpstr>Sacramento</vt:lpstr>
      <vt:lpstr>Bad Script</vt:lpstr>
      <vt:lpstr>Caveat Brush</vt:lpstr>
      <vt:lpstr>Roboto</vt:lpstr>
      <vt:lpstr>Fira Sans Extra Condensed</vt:lpstr>
      <vt:lpstr>Open Sans</vt:lpstr>
      <vt:lpstr>Montserrat Medium</vt:lpstr>
      <vt:lpstr>Adobe Devanagari</vt:lpstr>
      <vt:lpstr>Catamaran Medium</vt:lpstr>
      <vt:lpstr>Anton</vt:lpstr>
      <vt:lpstr>Painter Portfolio by Slidesgo</vt:lpstr>
      <vt:lpstr>Slidesgo Final Pages</vt:lpstr>
      <vt:lpstr>PAINTING Free Template</vt:lpstr>
      <vt:lpstr>Whoa!</vt:lpstr>
      <vt:lpstr>01</vt:lpstr>
      <vt:lpstr>About me</vt:lpstr>
      <vt:lpstr>Values</vt:lpstr>
      <vt:lpstr>How About the Percentages?</vt:lpstr>
      <vt:lpstr>What I do</vt:lpstr>
      <vt:lpstr>Water consumption </vt:lpstr>
      <vt:lpstr>My resume</vt:lpstr>
      <vt:lpstr>Infographics</vt:lpstr>
      <vt:lpstr>My work</vt:lpstr>
      <vt:lpstr>Infographics Make Your Idea Understandable...</vt:lpstr>
      <vt:lpstr>Project 1</vt:lpstr>
      <vt:lpstr>Work areas</vt:lpstr>
      <vt:lpstr>— Someone Famous</vt:lpstr>
      <vt:lpstr>My skills</vt:lpstr>
      <vt:lpstr>My education</vt:lpstr>
      <vt:lpstr>Real Estate Infographics</vt:lpstr>
      <vt:lpstr>Conclusions</vt:lpstr>
      <vt:lpstr>My evolution</vt:lpstr>
      <vt:lpstr>My work</vt:lpstr>
      <vt:lpstr>Project 2</vt:lpstr>
      <vt:lpstr>International experience</vt:lpstr>
      <vt:lpstr>A picture is worth a thousand words</vt:lpstr>
      <vt:lpstr>Taxi Infographics</vt:lpstr>
      <vt:lpstr>123,456,789</vt:lpstr>
      <vt:lpstr>2000</vt:lpstr>
      <vt:lpstr>How does it work?</vt:lpstr>
      <vt:lpstr>Taxi Infographics</vt:lpstr>
      <vt:lpstr>Our Team</vt:lpstr>
      <vt:lpstr>A picture always reinforces the concept</vt:lpstr>
      <vt:lpstr>Awesome words</vt:lpstr>
      <vt:lpstr>Real Estate Infographics</vt:lpstr>
      <vt:lpstr>Real Estate Infographics</vt:lpstr>
      <vt:lpstr>Real Estate Infographics</vt:lpstr>
      <vt:lpstr>Presentación de PowerPoint</vt:lpstr>
      <vt:lpstr>Desktop mockup</vt:lpstr>
      <vt:lpstr>Presentación de PowerPoint</vt:lpstr>
      <vt:lpstr>Presentación de PowerPoint</vt:lpstr>
      <vt:lpstr>Thanks!</vt:lpstr>
      <vt:lpstr>www.plantillaspower-point.com</vt:lpstr>
      <vt:lpstr>Resources</vt:lpstr>
      <vt:lpstr>Resources</vt:lpstr>
      <vt:lpstr>Resources</vt:lpstr>
      <vt:lpstr>Resources</vt:lpstr>
      <vt:lpstr>Resources</vt:lpstr>
      <vt:lpstr>...and our sets of editable icons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pintura</dc:title>
  <dc:creator>Sr GRYM</dc:creator>
  <cp:lastModifiedBy>ADMIN</cp:lastModifiedBy>
  <cp:revision>32</cp:revision>
  <dcterms:modified xsi:type="dcterms:W3CDTF">2022-03-30T22:31:28Z</dcterms:modified>
</cp:coreProperties>
</file>